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15"/>
  </p:notesMasterIdLst>
  <p:handoutMasterIdLst>
    <p:handoutMasterId r:id="rId16"/>
  </p:handoutMasterIdLst>
  <p:sldIdLst>
    <p:sldId id="319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1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2016/12/30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2016/12/30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2016/12/30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2016/12/30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Shape 3490"/>
          <p:cNvSpPr/>
          <p:nvPr/>
        </p:nvSpPr>
        <p:spPr>
          <a:xfrm>
            <a:off x="8602576" y="4753454"/>
            <a:ext cx="201740" cy="112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5" y="0"/>
                </a:moveTo>
                <a:lnTo>
                  <a:pt x="119745" y="0"/>
                </a:lnTo>
                <a:cubicBezTo>
                  <a:pt x="115932" y="0"/>
                  <a:pt x="112118" y="0"/>
                  <a:pt x="112118" y="0"/>
                </a:cubicBezTo>
                <a:cubicBezTo>
                  <a:pt x="59745" y="99699"/>
                  <a:pt x="59745" y="99699"/>
                  <a:pt x="59745" y="99699"/>
                </a:cubicBezTo>
                <a:cubicBezTo>
                  <a:pt x="7372" y="0"/>
                  <a:pt x="7372" y="0"/>
                  <a:pt x="7372" y="0"/>
                </a:cubicBezTo>
                <a:cubicBezTo>
                  <a:pt x="7372" y="0"/>
                  <a:pt x="3559" y="0"/>
                  <a:pt x="0" y="0"/>
                </a:cubicBezTo>
                <a:cubicBezTo>
                  <a:pt x="0" y="6315"/>
                  <a:pt x="0" y="6315"/>
                  <a:pt x="0" y="13082"/>
                </a:cubicBezTo>
                <a:cubicBezTo>
                  <a:pt x="55932" y="119548"/>
                  <a:pt x="55932" y="119548"/>
                  <a:pt x="55932" y="119548"/>
                </a:cubicBezTo>
                <a:lnTo>
                  <a:pt x="59745" y="119548"/>
                </a:lnTo>
                <a:lnTo>
                  <a:pt x="63559" y="119548"/>
                </a:lnTo>
                <a:cubicBezTo>
                  <a:pt x="119745" y="13082"/>
                  <a:pt x="119745" y="13082"/>
                  <a:pt x="119745" y="13082"/>
                </a:cubicBezTo>
                <a:cubicBezTo>
                  <a:pt x="119745" y="6315"/>
                  <a:pt x="119745" y="6315"/>
                  <a:pt x="119745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1" name="Shape 3491"/>
          <p:cNvSpPr/>
          <p:nvPr/>
        </p:nvSpPr>
        <p:spPr>
          <a:xfrm>
            <a:off x="8156875" y="4753454"/>
            <a:ext cx="201738" cy="112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5" y="106015"/>
                </a:moveTo>
                <a:lnTo>
                  <a:pt x="119745" y="106015"/>
                </a:lnTo>
                <a:cubicBezTo>
                  <a:pt x="63813" y="0"/>
                  <a:pt x="63813" y="0"/>
                  <a:pt x="63813" y="0"/>
                </a:cubicBezTo>
                <a:cubicBezTo>
                  <a:pt x="63813" y="0"/>
                  <a:pt x="63813" y="0"/>
                  <a:pt x="60000" y="0"/>
                </a:cubicBezTo>
                <a:cubicBezTo>
                  <a:pt x="60000" y="0"/>
                  <a:pt x="60000" y="0"/>
                  <a:pt x="56186" y="0"/>
                </a:cubicBezTo>
                <a:cubicBezTo>
                  <a:pt x="3813" y="106015"/>
                  <a:pt x="3813" y="106015"/>
                  <a:pt x="3813" y="106015"/>
                </a:cubicBezTo>
                <a:cubicBezTo>
                  <a:pt x="0" y="112781"/>
                  <a:pt x="0" y="112781"/>
                  <a:pt x="3813" y="119548"/>
                </a:cubicBezTo>
                <a:cubicBezTo>
                  <a:pt x="3813" y="119548"/>
                  <a:pt x="7627" y="119548"/>
                  <a:pt x="11186" y="119548"/>
                </a:cubicBezTo>
                <a:cubicBezTo>
                  <a:pt x="60000" y="19849"/>
                  <a:pt x="60000" y="19849"/>
                  <a:pt x="60000" y="19849"/>
                </a:cubicBezTo>
                <a:cubicBezTo>
                  <a:pt x="112372" y="119548"/>
                  <a:pt x="112372" y="119548"/>
                  <a:pt x="112372" y="119548"/>
                </a:cubicBezTo>
                <a:cubicBezTo>
                  <a:pt x="116186" y="119548"/>
                  <a:pt x="116186" y="119548"/>
                  <a:pt x="119745" y="119548"/>
                </a:cubicBezTo>
                <a:cubicBezTo>
                  <a:pt x="119745" y="112781"/>
                  <a:pt x="119745" y="112781"/>
                  <a:pt x="119745" y="10601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2" name="Shape 3492"/>
          <p:cNvSpPr/>
          <p:nvPr/>
        </p:nvSpPr>
        <p:spPr>
          <a:xfrm>
            <a:off x="7773726" y="4708090"/>
            <a:ext cx="120418" cy="2017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594" y="56186"/>
                </a:moveTo>
                <a:lnTo>
                  <a:pt x="113594" y="56186"/>
                </a:lnTo>
                <a:cubicBezTo>
                  <a:pt x="12811" y="0"/>
                  <a:pt x="12811" y="0"/>
                  <a:pt x="12811" y="0"/>
                </a:cubicBezTo>
                <a:cubicBezTo>
                  <a:pt x="12811" y="0"/>
                  <a:pt x="6405" y="0"/>
                  <a:pt x="0" y="0"/>
                </a:cubicBezTo>
                <a:cubicBezTo>
                  <a:pt x="0" y="3559"/>
                  <a:pt x="0" y="7372"/>
                  <a:pt x="0" y="7372"/>
                </a:cubicBezTo>
                <a:cubicBezTo>
                  <a:pt x="94377" y="59745"/>
                  <a:pt x="94377" y="59745"/>
                  <a:pt x="94377" y="59745"/>
                </a:cubicBezTo>
                <a:cubicBezTo>
                  <a:pt x="0" y="112372"/>
                  <a:pt x="0" y="112372"/>
                  <a:pt x="0" y="112372"/>
                </a:cubicBezTo>
                <a:cubicBezTo>
                  <a:pt x="0" y="112372"/>
                  <a:pt x="0" y="115932"/>
                  <a:pt x="0" y="119745"/>
                </a:cubicBezTo>
                <a:cubicBezTo>
                  <a:pt x="6405" y="119745"/>
                  <a:pt x="12811" y="119745"/>
                  <a:pt x="12811" y="119745"/>
                </a:cubicBezTo>
                <a:cubicBezTo>
                  <a:pt x="113594" y="63559"/>
                  <a:pt x="113594" y="63559"/>
                  <a:pt x="113594" y="63559"/>
                </a:cubicBezTo>
                <a:cubicBezTo>
                  <a:pt x="119572" y="63559"/>
                  <a:pt x="119572" y="59745"/>
                  <a:pt x="119572" y="59745"/>
                </a:cubicBezTo>
                <a:cubicBezTo>
                  <a:pt x="119572" y="59745"/>
                  <a:pt x="119572" y="56186"/>
                  <a:pt x="113594" y="5618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3" name="Shape 3493"/>
          <p:cNvSpPr/>
          <p:nvPr/>
        </p:nvSpPr>
        <p:spPr>
          <a:xfrm>
            <a:off x="7342098" y="4708090"/>
            <a:ext cx="112599" cy="2017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24" y="59745"/>
                </a:moveTo>
                <a:lnTo>
                  <a:pt x="19924" y="59745"/>
                </a:lnTo>
                <a:cubicBezTo>
                  <a:pt x="119547" y="7372"/>
                  <a:pt x="119547" y="7372"/>
                  <a:pt x="119547" y="7372"/>
                </a:cubicBezTo>
                <a:cubicBezTo>
                  <a:pt x="119547" y="7372"/>
                  <a:pt x="119547" y="3559"/>
                  <a:pt x="119547" y="0"/>
                </a:cubicBezTo>
                <a:cubicBezTo>
                  <a:pt x="113207" y="0"/>
                  <a:pt x="113207" y="0"/>
                  <a:pt x="106415" y="0"/>
                </a:cubicBezTo>
                <a:cubicBezTo>
                  <a:pt x="0" y="56186"/>
                  <a:pt x="0" y="56186"/>
                  <a:pt x="0" y="56186"/>
                </a:cubicBezTo>
                <a:lnTo>
                  <a:pt x="0" y="59745"/>
                </a:lnTo>
                <a:lnTo>
                  <a:pt x="0" y="63559"/>
                </a:lnTo>
                <a:cubicBezTo>
                  <a:pt x="106415" y="119745"/>
                  <a:pt x="106415" y="119745"/>
                  <a:pt x="106415" y="119745"/>
                </a:cubicBezTo>
                <a:cubicBezTo>
                  <a:pt x="113207" y="119745"/>
                  <a:pt x="113207" y="119745"/>
                  <a:pt x="119547" y="119745"/>
                </a:cubicBezTo>
                <a:cubicBezTo>
                  <a:pt x="119547" y="115932"/>
                  <a:pt x="119547" y="112372"/>
                  <a:pt x="119547" y="112372"/>
                </a:cubicBezTo>
                <a:lnTo>
                  <a:pt x="19924" y="59745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4" name="Shape 3494"/>
          <p:cNvSpPr/>
          <p:nvPr/>
        </p:nvSpPr>
        <p:spPr>
          <a:xfrm>
            <a:off x="6827586" y="4678369"/>
            <a:ext cx="270548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157" y="68432"/>
                </a:moveTo>
                <a:lnTo>
                  <a:pt x="50157" y="68432"/>
                </a:lnTo>
                <a:cubicBezTo>
                  <a:pt x="16845" y="68432"/>
                  <a:pt x="16845" y="68432"/>
                  <a:pt x="16845" y="68432"/>
                </a:cubicBezTo>
                <a:cubicBezTo>
                  <a:pt x="14006" y="68432"/>
                  <a:pt x="11167" y="68432"/>
                  <a:pt x="11167" y="71340"/>
                </a:cubicBezTo>
                <a:cubicBezTo>
                  <a:pt x="11167" y="74248"/>
                  <a:pt x="14006" y="74248"/>
                  <a:pt x="16845" y="74248"/>
                </a:cubicBezTo>
                <a:cubicBezTo>
                  <a:pt x="41829" y="74248"/>
                  <a:pt x="41829" y="74248"/>
                  <a:pt x="41829" y="74248"/>
                </a:cubicBezTo>
                <a:cubicBezTo>
                  <a:pt x="0" y="114184"/>
                  <a:pt x="0" y="114184"/>
                  <a:pt x="0" y="114184"/>
                </a:cubicBezTo>
                <a:cubicBezTo>
                  <a:pt x="5678" y="119806"/>
                  <a:pt x="5678" y="119806"/>
                  <a:pt x="5678" y="119806"/>
                </a:cubicBezTo>
                <a:cubicBezTo>
                  <a:pt x="44668" y="79870"/>
                  <a:pt x="44668" y="79870"/>
                  <a:pt x="44668" y="79870"/>
                </a:cubicBezTo>
                <a:cubicBezTo>
                  <a:pt x="44668" y="105654"/>
                  <a:pt x="44668" y="105654"/>
                  <a:pt x="44668" y="105654"/>
                </a:cubicBezTo>
                <a:cubicBezTo>
                  <a:pt x="44668" y="108368"/>
                  <a:pt x="47507" y="108368"/>
                  <a:pt x="50157" y="108368"/>
                </a:cubicBezTo>
                <a:cubicBezTo>
                  <a:pt x="50157" y="108368"/>
                  <a:pt x="52996" y="108368"/>
                  <a:pt x="52996" y="105654"/>
                </a:cubicBezTo>
                <a:cubicBezTo>
                  <a:pt x="52996" y="71340"/>
                  <a:pt x="52996" y="71340"/>
                  <a:pt x="52996" y="71340"/>
                </a:cubicBezTo>
                <a:lnTo>
                  <a:pt x="52996" y="68432"/>
                </a:lnTo>
                <a:cubicBezTo>
                  <a:pt x="50157" y="68432"/>
                  <a:pt x="50157" y="68432"/>
                  <a:pt x="50157" y="68432"/>
                </a:cubicBezTo>
                <a:close/>
                <a:moveTo>
                  <a:pt x="105993" y="45751"/>
                </a:moveTo>
                <a:lnTo>
                  <a:pt x="105993" y="45751"/>
                </a:lnTo>
                <a:cubicBezTo>
                  <a:pt x="81009" y="45751"/>
                  <a:pt x="81009" y="45751"/>
                  <a:pt x="81009" y="45751"/>
                </a:cubicBezTo>
                <a:cubicBezTo>
                  <a:pt x="119810" y="5621"/>
                  <a:pt x="119810" y="5621"/>
                  <a:pt x="119810" y="5621"/>
                </a:cubicBezTo>
                <a:cubicBezTo>
                  <a:pt x="114321" y="0"/>
                  <a:pt x="114321" y="0"/>
                  <a:pt x="114321" y="0"/>
                </a:cubicBezTo>
                <a:cubicBezTo>
                  <a:pt x="75331" y="39935"/>
                  <a:pt x="75331" y="39935"/>
                  <a:pt x="75331" y="39935"/>
                </a:cubicBezTo>
                <a:cubicBezTo>
                  <a:pt x="75331" y="14345"/>
                  <a:pt x="75331" y="14345"/>
                  <a:pt x="75331" y="14345"/>
                </a:cubicBezTo>
                <a:cubicBezTo>
                  <a:pt x="75331" y="11437"/>
                  <a:pt x="72492" y="11437"/>
                  <a:pt x="72492" y="11437"/>
                </a:cubicBezTo>
                <a:cubicBezTo>
                  <a:pt x="69842" y="11437"/>
                  <a:pt x="67003" y="11437"/>
                  <a:pt x="67003" y="14345"/>
                </a:cubicBezTo>
                <a:cubicBezTo>
                  <a:pt x="67003" y="48465"/>
                  <a:pt x="67003" y="48465"/>
                  <a:pt x="67003" y="48465"/>
                </a:cubicBezTo>
                <a:cubicBezTo>
                  <a:pt x="67003" y="48465"/>
                  <a:pt x="67003" y="51373"/>
                  <a:pt x="69842" y="51373"/>
                </a:cubicBezTo>
                <a:cubicBezTo>
                  <a:pt x="69842" y="51373"/>
                  <a:pt x="69842" y="51373"/>
                  <a:pt x="72492" y="51373"/>
                </a:cubicBezTo>
                <a:cubicBezTo>
                  <a:pt x="105993" y="51373"/>
                  <a:pt x="105993" y="51373"/>
                  <a:pt x="105993" y="51373"/>
                </a:cubicBezTo>
                <a:cubicBezTo>
                  <a:pt x="105993" y="51373"/>
                  <a:pt x="108832" y="51373"/>
                  <a:pt x="108832" y="48465"/>
                </a:cubicBezTo>
                <a:cubicBezTo>
                  <a:pt x="108832" y="45751"/>
                  <a:pt x="105993" y="45751"/>
                  <a:pt x="105993" y="457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5" name="Shape 3495"/>
          <p:cNvSpPr/>
          <p:nvPr/>
        </p:nvSpPr>
        <p:spPr>
          <a:xfrm>
            <a:off x="6394394" y="4678369"/>
            <a:ext cx="270549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7318" y="65718"/>
                </a:moveTo>
                <a:lnTo>
                  <a:pt x="47318" y="65718"/>
                </a:lnTo>
                <a:cubicBezTo>
                  <a:pt x="8328" y="108368"/>
                  <a:pt x="8328" y="108368"/>
                  <a:pt x="8328" y="108368"/>
                </a:cubicBezTo>
                <a:cubicBezTo>
                  <a:pt x="8328" y="82778"/>
                  <a:pt x="8328" y="82778"/>
                  <a:pt x="8328" y="82778"/>
                </a:cubicBezTo>
                <a:cubicBezTo>
                  <a:pt x="8328" y="79870"/>
                  <a:pt x="5488" y="79870"/>
                  <a:pt x="2649" y="79870"/>
                </a:cubicBezTo>
                <a:cubicBezTo>
                  <a:pt x="2649" y="79870"/>
                  <a:pt x="0" y="79870"/>
                  <a:pt x="0" y="82778"/>
                </a:cubicBezTo>
                <a:cubicBezTo>
                  <a:pt x="0" y="117092"/>
                  <a:pt x="0" y="117092"/>
                  <a:pt x="0" y="117092"/>
                </a:cubicBezTo>
                <a:lnTo>
                  <a:pt x="0" y="119806"/>
                </a:lnTo>
                <a:cubicBezTo>
                  <a:pt x="2649" y="119806"/>
                  <a:pt x="2649" y="119806"/>
                  <a:pt x="2649" y="119806"/>
                </a:cubicBezTo>
                <a:cubicBezTo>
                  <a:pt x="36151" y="119806"/>
                  <a:pt x="36151" y="119806"/>
                  <a:pt x="36151" y="119806"/>
                </a:cubicBezTo>
                <a:cubicBezTo>
                  <a:pt x="38990" y="119806"/>
                  <a:pt x="41829" y="119806"/>
                  <a:pt x="41829" y="117092"/>
                </a:cubicBezTo>
                <a:cubicBezTo>
                  <a:pt x="41829" y="114184"/>
                  <a:pt x="38990" y="114184"/>
                  <a:pt x="36151" y="114184"/>
                </a:cubicBezTo>
                <a:cubicBezTo>
                  <a:pt x="10977" y="114184"/>
                  <a:pt x="10977" y="114184"/>
                  <a:pt x="10977" y="114184"/>
                </a:cubicBezTo>
                <a:cubicBezTo>
                  <a:pt x="52807" y="71340"/>
                  <a:pt x="52807" y="71340"/>
                  <a:pt x="52807" y="71340"/>
                </a:cubicBezTo>
                <a:lnTo>
                  <a:pt x="47318" y="65718"/>
                </a:lnTo>
                <a:close/>
                <a:moveTo>
                  <a:pt x="116971" y="0"/>
                </a:moveTo>
                <a:lnTo>
                  <a:pt x="116971" y="0"/>
                </a:lnTo>
                <a:cubicBezTo>
                  <a:pt x="116971" y="0"/>
                  <a:pt x="116971" y="0"/>
                  <a:pt x="114132" y="0"/>
                </a:cubicBezTo>
                <a:cubicBezTo>
                  <a:pt x="80630" y="0"/>
                  <a:pt x="80630" y="0"/>
                  <a:pt x="80630" y="0"/>
                </a:cubicBezTo>
                <a:cubicBezTo>
                  <a:pt x="80630" y="0"/>
                  <a:pt x="77981" y="0"/>
                  <a:pt x="77981" y="2907"/>
                </a:cubicBezTo>
                <a:cubicBezTo>
                  <a:pt x="77981" y="5621"/>
                  <a:pt x="80630" y="5621"/>
                  <a:pt x="80630" y="5621"/>
                </a:cubicBezTo>
                <a:cubicBezTo>
                  <a:pt x="105804" y="5621"/>
                  <a:pt x="105804" y="5621"/>
                  <a:pt x="105804" y="5621"/>
                </a:cubicBezTo>
                <a:cubicBezTo>
                  <a:pt x="66813" y="48465"/>
                  <a:pt x="66813" y="48465"/>
                  <a:pt x="66813" y="48465"/>
                </a:cubicBezTo>
                <a:cubicBezTo>
                  <a:pt x="72492" y="54281"/>
                  <a:pt x="72492" y="54281"/>
                  <a:pt x="72492" y="54281"/>
                </a:cubicBezTo>
                <a:cubicBezTo>
                  <a:pt x="111293" y="11437"/>
                  <a:pt x="111293" y="11437"/>
                  <a:pt x="111293" y="11437"/>
                </a:cubicBezTo>
                <a:cubicBezTo>
                  <a:pt x="111293" y="37027"/>
                  <a:pt x="111293" y="37027"/>
                  <a:pt x="111293" y="37027"/>
                </a:cubicBezTo>
                <a:cubicBezTo>
                  <a:pt x="111293" y="39935"/>
                  <a:pt x="114132" y="39935"/>
                  <a:pt x="114132" y="39935"/>
                </a:cubicBezTo>
                <a:cubicBezTo>
                  <a:pt x="116971" y="39935"/>
                  <a:pt x="119810" y="39935"/>
                  <a:pt x="119810" y="37027"/>
                </a:cubicBezTo>
                <a:cubicBezTo>
                  <a:pt x="119810" y="2907"/>
                  <a:pt x="119810" y="2907"/>
                  <a:pt x="119810" y="2907"/>
                </a:cubicBezTo>
                <a:cubicBezTo>
                  <a:pt x="119810" y="2907"/>
                  <a:pt x="119810" y="0"/>
                  <a:pt x="11697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6" name="Shape 3496"/>
          <p:cNvSpPr/>
          <p:nvPr/>
        </p:nvSpPr>
        <p:spPr>
          <a:xfrm>
            <a:off x="5962768" y="4753454"/>
            <a:ext cx="262730" cy="112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6" y="53233"/>
                </a:moveTo>
                <a:lnTo>
                  <a:pt x="119806" y="53233"/>
                </a:lnTo>
                <a:cubicBezTo>
                  <a:pt x="96930" y="0"/>
                  <a:pt x="96930" y="0"/>
                  <a:pt x="96930" y="0"/>
                </a:cubicBezTo>
                <a:cubicBezTo>
                  <a:pt x="96930" y="0"/>
                  <a:pt x="94216" y="0"/>
                  <a:pt x="91308" y="0"/>
                </a:cubicBezTo>
                <a:cubicBezTo>
                  <a:pt x="91308" y="6315"/>
                  <a:pt x="91308" y="6315"/>
                  <a:pt x="91308" y="13082"/>
                </a:cubicBezTo>
                <a:cubicBezTo>
                  <a:pt x="108368" y="53233"/>
                  <a:pt x="108368" y="53233"/>
                  <a:pt x="108368" y="53233"/>
                </a:cubicBezTo>
                <a:cubicBezTo>
                  <a:pt x="11437" y="53233"/>
                  <a:pt x="11437" y="53233"/>
                  <a:pt x="11437" y="53233"/>
                </a:cubicBezTo>
                <a:cubicBezTo>
                  <a:pt x="28497" y="13082"/>
                  <a:pt x="28497" y="13082"/>
                  <a:pt x="28497" y="13082"/>
                </a:cubicBezTo>
                <a:cubicBezTo>
                  <a:pt x="28497" y="6315"/>
                  <a:pt x="28497" y="6315"/>
                  <a:pt x="28497" y="0"/>
                </a:cubicBezTo>
                <a:cubicBezTo>
                  <a:pt x="25589" y="0"/>
                  <a:pt x="22875" y="0"/>
                  <a:pt x="22875" y="0"/>
                </a:cubicBezTo>
                <a:cubicBezTo>
                  <a:pt x="0" y="53233"/>
                  <a:pt x="0" y="53233"/>
                  <a:pt x="0" y="53233"/>
                </a:cubicBezTo>
                <a:lnTo>
                  <a:pt x="0" y="59548"/>
                </a:lnTo>
                <a:lnTo>
                  <a:pt x="0" y="66315"/>
                </a:lnTo>
                <a:cubicBezTo>
                  <a:pt x="22875" y="119548"/>
                  <a:pt x="22875" y="119548"/>
                  <a:pt x="22875" y="119548"/>
                </a:cubicBezTo>
                <a:cubicBezTo>
                  <a:pt x="22875" y="119548"/>
                  <a:pt x="25589" y="119548"/>
                  <a:pt x="28497" y="119548"/>
                </a:cubicBezTo>
                <a:cubicBezTo>
                  <a:pt x="28497" y="112781"/>
                  <a:pt x="28497" y="112781"/>
                  <a:pt x="28497" y="106015"/>
                </a:cubicBezTo>
                <a:cubicBezTo>
                  <a:pt x="11437" y="66315"/>
                  <a:pt x="11437" y="66315"/>
                  <a:pt x="11437" y="66315"/>
                </a:cubicBezTo>
                <a:cubicBezTo>
                  <a:pt x="108368" y="66315"/>
                  <a:pt x="108368" y="66315"/>
                  <a:pt x="108368" y="66315"/>
                </a:cubicBezTo>
                <a:cubicBezTo>
                  <a:pt x="91308" y="106015"/>
                  <a:pt x="91308" y="106015"/>
                  <a:pt x="91308" y="106015"/>
                </a:cubicBezTo>
                <a:cubicBezTo>
                  <a:pt x="91308" y="112781"/>
                  <a:pt x="91308" y="112781"/>
                  <a:pt x="91308" y="119548"/>
                </a:cubicBezTo>
                <a:cubicBezTo>
                  <a:pt x="94216" y="119548"/>
                  <a:pt x="96930" y="119548"/>
                  <a:pt x="96930" y="119548"/>
                </a:cubicBezTo>
                <a:cubicBezTo>
                  <a:pt x="119806" y="66315"/>
                  <a:pt x="119806" y="66315"/>
                  <a:pt x="119806" y="66315"/>
                </a:cubicBezTo>
                <a:lnTo>
                  <a:pt x="119806" y="59548"/>
                </a:lnTo>
                <a:lnTo>
                  <a:pt x="119806" y="53233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7" name="Shape 3497"/>
          <p:cNvSpPr/>
          <p:nvPr/>
        </p:nvSpPr>
        <p:spPr>
          <a:xfrm>
            <a:off x="5587438" y="4678369"/>
            <a:ext cx="112599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415" y="91308"/>
                </a:moveTo>
                <a:lnTo>
                  <a:pt x="106415" y="91308"/>
                </a:lnTo>
                <a:cubicBezTo>
                  <a:pt x="66566" y="108368"/>
                  <a:pt x="66566" y="108368"/>
                  <a:pt x="66566" y="108368"/>
                </a:cubicBezTo>
                <a:cubicBezTo>
                  <a:pt x="66566" y="11437"/>
                  <a:pt x="66566" y="11437"/>
                  <a:pt x="66566" y="11437"/>
                </a:cubicBezTo>
                <a:cubicBezTo>
                  <a:pt x="106415" y="28497"/>
                  <a:pt x="106415" y="28497"/>
                  <a:pt x="106415" y="28497"/>
                </a:cubicBezTo>
                <a:cubicBezTo>
                  <a:pt x="113207" y="28497"/>
                  <a:pt x="113207" y="28497"/>
                  <a:pt x="119547" y="28497"/>
                </a:cubicBezTo>
                <a:cubicBezTo>
                  <a:pt x="119547" y="25783"/>
                  <a:pt x="119547" y="22875"/>
                  <a:pt x="119547" y="22875"/>
                </a:cubicBezTo>
                <a:cubicBezTo>
                  <a:pt x="66566" y="0"/>
                  <a:pt x="66566" y="0"/>
                  <a:pt x="66566" y="0"/>
                </a:cubicBezTo>
                <a:lnTo>
                  <a:pt x="59773" y="0"/>
                </a:lnTo>
                <a:lnTo>
                  <a:pt x="52981" y="0"/>
                </a:lnTo>
                <a:cubicBezTo>
                  <a:pt x="0" y="22875"/>
                  <a:pt x="0" y="22875"/>
                  <a:pt x="0" y="22875"/>
                </a:cubicBezTo>
                <a:cubicBezTo>
                  <a:pt x="0" y="22875"/>
                  <a:pt x="0" y="25783"/>
                  <a:pt x="0" y="28497"/>
                </a:cubicBezTo>
                <a:cubicBezTo>
                  <a:pt x="6339" y="28497"/>
                  <a:pt x="6339" y="28497"/>
                  <a:pt x="13132" y="28497"/>
                </a:cubicBezTo>
                <a:cubicBezTo>
                  <a:pt x="52981" y="11437"/>
                  <a:pt x="52981" y="11437"/>
                  <a:pt x="52981" y="11437"/>
                </a:cubicBezTo>
                <a:cubicBezTo>
                  <a:pt x="52981" y="108368"/>
                  <a:pt x="52981" y="108368"/>
                  <a:pt x="52981" y="108368"/>
                </a:cubicBezTo>
                <a:cubicBezTo>
                  <a:pt x="13132" y="91308"/>
                  <a:pt x="13132" y="91308"/>
                  <a:pt x="13132" y="91308"/>
                </a:cubicBezTo>
                <a:cubicBezTo>
                  <a:pt x="6339" y="91308"/>
                  <a:pt x="6339" y="91308"/>
                  <a:pt x="0" y="91308"/>
                </a:cubicBezTo>
                <a:cubicBezTo>
                  <a:pt x="0" y="94216"/>
                  <a:pt x="0" y="96930"/>
                  <a:pt x="0" y="96930"/>
                </a:cubicBezTo>
                <a:cubicBezTo>
                  <a:pt x="52981" y="119806"/>
                  <a:pt x="52981" y="119806"/>
                  <a:pt x="52981" y="119806"/>
                </a:cubicBezTo>
                <a:lnTo>
                  <a:pt x="59773" y="119806"/>
                </a:lnTo>
                <a:lnTo>
                  <a:pt x="66566" y="119806"/>
                </a:lnTo>
                <a:cubicBezTo>
                  <a:pt x="119547" y="96930"/>
                  <a:pt x="119547" y="96930"/>
                  <a:pt x="119547" y="96930"/>
                </a:cubicBezTo>
                <a:cubicBezTo>
                  <a:pt x="119547" y="96930"/>
                  <a:pt x="119547" y="94216"/>
                  <a:pt x="119547" y="91308"/>
                </a:cubicBezTo>
                <a:cubicBezTo>
                  <a:pt x="113207" y="91308"/>
                  <a:pt x="113207" y="91308"/>
                  <a:pt x="106415" y="9130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8" name="Shape 3498"/>
          <p:cNvSpPr/>
          <p:nvPr/>
        </p:nvSpPr>
        <p:spPr>
          <a:xfrm>
            <a:off x="5096384" y="4689319"/>
            <a:ext cx="225197" cy="239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74" y="47272"/>
                </a:moveTo>
                <a:lnTo>
                  <a:pt x="119774" y="47272"/>
                </a:lnTo>
                <a:cubicBezTo>
                  <a:pt x="76610" y="3208"/>
                  <a:pt x="76610" y="3208"/>
                  <a:pt x="76610" y="3208"/>
                </a:cubicBezTo>
                <a:cubicBezTo>
                  <a:pt x="73220" y="0"/>
                  <a:pt x="70056" y="0"/>
                  <a:pt x="70056" y="3208"/>
                </a:cubicBezTo>
                <a:cubicBezTo>
                  <a:pt x="66666" y="3208"/>
                  <a:pt x="66666" y="3208"/>
                  <a:pt x="66666" y="6417"/>
                </a:cubicBezTo>
                <a:cubicBezTo>
                  <a:pt x="66666" y="31657"/>
                  <a:pt x="66666" y="31657"/>
                  <a:pt x="66666" y="31657"/>
                </a:cubicBezTo>
                <a:cubicBezTo>
                  <a:pt x="30056" y="31657"/>
                  <a:pt x="0" y="59893"/>
                  <a:pt x="0" y="94545"/>
                </a:cubicBezTo>
                <a:cubicBezTo>
                  <a:pt x="0" y="104171"/>
                  <a:pt x="3389" y="110374"/>
                  <a:pt x="6779" y="119786"/>
                </a:cubicBezTo>
                <a:cubicBezTo>
                  <a:pt x="13333" y="91550"/>
                  <a:pt x="40000" y="72513"/>
                  <a:pt x="66666" y="72513"/>
                </a:cubicBezTo>
                <a:lnTo>
                  <a:pt x="66666" y="97754"/>
                </a:lnTo>
                <a:cubicBezTo>
                  <a:pt x="66666" y="97754"/>
                  <a:pt x="66666" y="100748"/>
                  <a:pt x="70056" y="100748"/>
                </a:cubicBezTo>
                <a:lnTo>
                  <a:pt x="70056" y="100748"/>
                </a:lnTo>
                <a:cubicBezTo>
                  <a:pt x="70056" y="100748"/>
                  <a:pt x="70056" y="100748"/>
                  <a:pt x="73220" y="100748"/>
                </a:cubicBezTo>
                <a:cubicBezTo>
                  <a:pt x="73220" y="100748"/>
                  <a:pt x="73220" y="100748"/>
                  <a:pt x="76610" y="100748"/>
                </a:cubicBezTo>
                <a:cubicBezTo>
                  <a:pt x="119774" y="53689"/>
                  <a:pt x="119774" y="53689"/>
                  <a:pt x="119774" y="53689"/>
                </a:cubicBezTo>
                <a:cubicBezTo>
                  <a:pt x="119774" y="53689"/>
                  <a:pt x="119774" y="53689"/>
                  <a:pt x="119774" y="50481"/>
                </a:cubicBezTo>
                <a:cubicBezTo>
                  <a:pt x="119774" y="50481"/>
                  <a:pt x="119774" y="50481"/>
                  <a:pt x="119774" y="47272"/>
                </a:cubicBezTo>
                <a:close/>
                <a:moveTo>
                  <a:pt x="76610" y="88342"/>
                </a:moveTo>
                <a:lnTo>
                  <a:pt x="76610" y="88342"/>
                </a:lnTo>
                <a:cubicBezTo>
                  <a:pt x="76610" y="63101"/>
                  <a:pt x="76610" y="63101"/>
                  <a:pt x="76610" y="63101"/>
                </a:cubicBezTo>
                <a:cubicBezTo>
                  <a:pt x="76610" y="63101"/>
                  <a:pt x="66666" y="63101"/>
                  <a:pt x="63276" y="63101"/>
                </a:cubicBezTo>
                <a:cubicBezTo>
                  <a:pt x="43389" y="63101"/>
                  <a:pt x="20112" y="78930"/>
                  <a:pt x="9943" y="88342"/>
                </a:cubicBezTo>
                <a:cubicBezTo>
                  <a:pt x="9943" y="72513"/>
                  <a:pt x="33446" y="41069"/>
                  <a:pt x="63276" y="37860"/>
                </a:cubicBezTo>
                <a:cubicBezTo>
                  <a:pt x="66666" y="37860"/>
                  <a:pt x="76610" y="37860"/>
                  <a:pt x="76610" y="37860"/>
                </a:cubicBezTo>
                <a:cubicBezTo>
                  <a:pt x="76610" y="15828"/>
                  <a:pt x="76610" y="15828"/>
                  <a:pt x="76610" y="15828"/>
                </a:cubicBezTo>
                <a:cubicBezTo>
                  <a:pt x="109830" y="50481"/>
                  <a:pt x="109830" y="50481"/>
                  <a:pt x="109830" y="50481"/>
                </a:cubicBezTo>
                <a:lnTo>
                  <a:pt x="76610" y="88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9" name="Shape 3499"/>
          <p:cNvSpPr/>
          <p:nvPr/>
        </p:nvSpPr>
        <p:spPr>
          <a:xfrm>
            <a:off x="4656938" y="4689319"/>
            <a:ext cx="225197" cy="239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107" y="31657"/>
                </a:moveTo>
                <a:lnTo>
                  <a:pt x="53107" y="31657"/>
                </a:lnTo>
                <a:cubicBezTo>
                  <a:pt x="53107" y="6417"/>
                  <a:pt x="53107" y="6417"/>
                  <a:pt x="53107" y="6417"/>
                </a:cubicBezTo>
                <a:cubicBezTo>
                  <a:pt x="53107" y="3208"/>
                  <a:pt x="53107" y="3208"/>
                  <a:pt x="49943" y="3208"/>
                </a:cubicBezTo>
                <a:cubicBezTo>
                  <a:pt x="49943" y="0"/>
                  <a:pt x="46553" y="0"/>
                  <a:pt x="43163" y="3208"/>
                </a:cubicBezTo>
                <a:cubicBezTo>
                  <a:pt x="0" y="47272"/>
                  <a:pt x="0" y="47272"/>
                  <a:pt x="0" y="47272"/>
                </a:cubicBezTo>
                <a:cubicBezTo>
                  <a:pt x="0" y="50481"/>
                  <a:pt x="0" y="50481"/>
                  <a:pt x="0" y="50481"/>
                </a:cubicBezTo>
                <a:cubicBezTo>
                  <a:pt x="0" y="53689"/>
                  <a:pt x="0" y="53689"/>
                  <a:pt x="0" y="53689"/>
                </a:cubicBezTo>
                <a:cubicBezTo>
                  <a:pt x="43163" y="100748"/>
                  <a:pt x="43163" y="100748"/>
                  <a:pt x="43163" y="100748"/>
                </a:cubicBezTo>
                <a:cubicBezTo>
                  <a:pt x="46553" y="100748"/>
                  <a:pt x="46553" y="100748"/>
                  <a:pt x="46553" y="100748"/>
                </a:cubicBezTo>
                <a:cubicBezTo>
                  <a:pt x="49943" y="100748"/>
                  <a:pt x="49943" y="100748"/>
                  <a:pt x="49943" y="100748"/>
                </a:cubicBezTo>
                <a:lnTo>
                  <a:pt x="49943" y="100748"/>
                </a:lnTo>
                <a:cubicBezTo>
                  <a:pt x="53107" y="100748"/>
                  <a:pt x="53107" y="97754"/>
                  <a:pt x="53107" y="97754"/>
                </a:cubicBezTo>
                <a:lnTo>
                  <a:pt x="53107" y="72513"/>
                </a:lnTo>
                <a:cubicBezTo>
                  <a:pt x="79774" y="72513"/>
                  <a:pt x="106440" y="91550"/>
                  <a:pt x="112994" y="119786"/>
                </a:cubicBezTo>
                <a:cubicBezTo>
                  <a:pt x="116384" y="110374"/>
                  <a:pt x="119774" y="104171"/>
                  <a:pt x="119774" y="94545"/>
                </a:cubicBezTo>
                <a:cubicBezTo>
                  <a:pt x="119774" y="59893"/>
                  <a:pt x="89717" y="31657"/>
                  <a:pt x="53107" y="31657"/>
                </a:cubicBezTo>
                <a:close/>
                <a:moveTo>
                  <a:pt x="56497" y="63101"/>
                </a:moveTo>
                <a:lnTo>
                  <a:pt x="56497" y="63101"/>
                </a:lnTo>
                <a:cubicBezTo>
                  <a:pt x="53107" y="63101"/>
                  <a:pt x="43163" y="63101"/>
                  <a:pt x="43163" y="63101"/>
                </a:cubicBezTo>
                <a:cubicBezTo>
                  <a:pt x="43163" y="88342"/>
                  <a:pt x="43163" y="88342"/>
                  <a:pt x="43163" y="88342"/>
                </a:cubicBezTo>
                <a:cubicBezTo>
                  <a:pt x="9943" y="50481"/>
                  <a:pt x="9943" y="50481"/>
                  <a:pt x="9943" y="50481"/>
                </a:cubicBezTo>
                <a:cubicBezTo>
                  <a:pt x="43163" y="15828"/>
                  <a:pt x="43163" y="15828"/>
                  <a:pt x="43163" y="15828"/>
                </a:cubicBezTo>
                <a:cubicBezTo>
                  <a:pt x="43163" y="37860"/>
                  <a:pt x="43163" y="37860"/>
                  <a:pt x="43163" y="37860"/>
                </a:cubicBezTo>
                <a:cubicBezTo>
                  <a:pt x="43163" y="37860"/>
                  <a:pt x="53107" y="37860"/>
                  <a:pt x="56497" y="37860"/>
                </a:cubicBezTo>
                <a:cubicBezTo>
                  <a:pt x="86327" y="41069"/>
                  <a:pt x="109830" y="72513"/>
                  <a:pt x="109830" y="88342"/>
                </a:cubicBezTo>
                <a:cubicBezTo>
                  <a:pt x="99661" y="78930"/>
                  <a:pt x="76610" y="63101"/>
                  <a:pt x="56497" y="63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0" name="Shape 3500"/>
          <p:cNvSpPr/>
          <p:nvPr/>
        </p:nvSpPr>
        <p:spPr>
          <a:xfrm>
            <a:off x="8571298" y="4281043"/>
            <a:ext cx="262730" cy="1830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54" y="0"/>
                </a:moveTo>
                <a:lnTo>
                  <a:pt x="105654" y="0"/>
                </a:lnTo>
                <a:cubicBezTo>
                  <a:pt x="37027" y="0"/>
                  <a:pt x="37027" y="0"/>
                  <a:pt x="37027" y="0"/>
                </a:cubicBezTo>
                <a:lnTo>
                  <a:pt x="34313" y="0"/>
                </a:lnTo>
                <a:cubicBezTo>
                  <a:pt x="0" y="57892"/>
                  <a:pt x="0" y="57892"/>
                  <a:pt x="0" y="57892"/>
                </a:cubicBezTo>
                <a:cubicBezTo>
                  <a:pt x="0" y="57892"/>
                  <a:pt x="0" y="57892"/>
                  <a:pt x="0" y="62107"/>
                </a:cubicBezTo>
                <a:cubicBezTo>
                  <a:pt x="0" y="62107"/>
                  <a:pt x="0" y="62107"/>
                  <a:pt x="0" y="66042"/>
                </a:cubicBezTo>
                <a:cubicBezTo>
                  <a:pt x="34313" y="119718"/>
                  <a:pt x="34313" y="119718"/>
                  <a:pt x="34313" y="119718"/>
                </a:cubicBezTo>
                <a:lnTo>
                  <a:pt x="37027" y="119718"/>
                </a:lnTo>
                <a:lnTo>
                  <a:pt x="37027" y="119718"/>
                </a:lnTo>
                <a:cubicBezTo>
                  <a:pt x="105654" y="119718"/>
                  <a:pt x="105654" y="119718"/>
                  <a:pt x="105654" y="119718"/>
                </a:cubicBezTo>
                <a:cubicBezTo>
                  <a:pt x="114184" y="119718"/>
                  <a:pt x="119806" y="111569"/>
                  <a:pt x="119806" y="99203"/>
                </a:cubicBezTo>
                <a:cubicBezTo>
                  <a:pt x="119806" y="20515"/>
                  <a:pt x="119806" y="20515"/>
                  <a:pt x="119806" y="20515"/>
                </a:cubicBezTo>
                <a:cubicBezTo>
                  <a:pt x="119806" y="8149"/>
                  <a:pt x="114184" y="0"/>
                  <a:pt x="105654" y="0"/>
                </a:cubicBezTo>
                <a:close/>
                <a:moveTo>
                  <a:pt x="114184" y="99203"/>
                </a:moveTo>
                <a:lnTo>
                  <a:pt x="114184" y="99203"/>
                </a:lnTo>
                <a:cubicBezTo>
                  <a:pt x="114184" y="103419"/>
                  <a:pt x="108368" y="111569"/>
                  <a:pt x="105654" y="111569"/>
                </a:cubicBezTo>
                <a:cubicBezTo>
                  <a:pt x="39935" y="111569"/>
                  <a:pt x="39935" y="111569"/>
                  <a:pt x="39935" y="111569"/>
                </a:cubicBezTo>
                <a:cubicBezTo>
                  <a:pt x="8529" y="62107"/>
                  <a:pt x="8529" y="62107"/>
                  <a:pt x="8529" y="62107"/>
                </a:cubicBezTo>
                <a:cubicBezTo>
                  <a:pt x="39935" y="12365"/>
                  <a:pt x="39935" y="12365"/>
                  <a:pt x="39935" y="12365"/>
                </a:cubicBezTo>
                <a:cubicBezTo>
                  <a:pt x="105654" y="12365"/>
                  <a:pt x="105654" y="12365"/>
                  <a:pt x="105654" y="12365"/>
                </a:cubicBezTo>
                <a:cubicBezTo>
                  <a:pt x="108368" y="12365"/>
                  <a:pt x="114184" y="16299"/>
                  <a:pt x="114184" y="20515"/>
                </a:cubicBezTo>
                <a:lnTo>
                  <a:pt x="114184" y="99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1" name="Shape 3501"/>
          <p:cNvSpPr/>
          <p:nvPr/>
        </p:nvSpPr>
        <p:spPr>
          <a:xfrm>
            <a:off x="8133416" y="4281043"/>
            <a:ext cx="270549" cy="1830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93" y="0"/>
                </a:moveTo>
                <a:lnTo>
                  <a:pt x="105993" y="0"/>
                </a:lnTo>
                <a:cubicBezTo>
                  <a:pt x="39179" y="0"/>
                  <a:pt x="39179" y="0"/>
                  <a:pt x="39179" y="0"/>
                </a:cubicBezTo>
                <a:cubicBezTo>
                  <a:pt x="36340" y="0"/>
                  <a:pt x="36340" y="0"/>
                  <a:pt x="36340" y="0"/>
                </a:cubicBezTo>
                <a:cubicBezTo>
                  <a:pt x="2839" y="57892"/>
                  <a:pt x="2839" y="57892"/>
                  <a:pt x="2839" y="57892"/>
                </a:cubicBezTo>
                <a:cubicBezTo>
                  <a:pt x="0" y="57892"/>
                  <a:pt x="0" y="57892"/>
                  <a:pt x="0" y="62107"/>
                </a:cubicBezTo>
                <a:cubicBezTo>
                  <a:pt x="0" y="62107"/>
                  <a:pt x="0" y="62107"/>
                  <a:pt x="2839" y="66042"/>
                </a:cubicBezTo>
                <a:cubicBezTo>
                  <a:pt x="36340" y="119718"/>
                  <a:pt x="36340" y="119718"/>
                  <a:pt x="36340" y="119718"/>
                </a:cubicBezTo>
                <a:cubicBezTo>
                  <a:pt x="36340" y="119718"/>
                  <a:pt x="36340" y="119718"/>
                  <a:pt x="39179" y="119718"/>
                </a:cubicBezTo>
                <a:lnTo>
                  <a:pt x="39179" y="119718"/>
                </a:lnTo>
                <a:cubicBezTo>
                  <a:pt x="105993" y="119718"/>
                  <a:pt x="105993" y="119718"/>
                  <a:pt x="105993" y="119718"/>
                </a:cubicBezTo>
                <a:cubicBezTo>
                  <a:pt x="114321" y="119718"/>
                  <a:pt x="119810" y="111569"/>
                  <a:pt x="119810" y="99203"/>
                </a:cubicBezTo>
                <a:cubicBezTo>
                  <a:pt x="119810" y="20515"/>
                  <a:pt x="119810" y="20515"/>
                  <a:pt x="119810" y="20515"/>
                </a:cubicBezTo>
                <a:cubicBezTo>
                  <a:pt x="119810" y="8149"/>
                  <a:pt x="114321" y="0"/>
                  <a:pt x="105993" y="0"/>
                </a:cubicBezTo>
                <a:close/>
                <a:moveTo>
                  <a:pt x="111482" y="99203"/>
                </a:moveTo>
                <a:lnTo>
                  <a:pt x="111482" y="99203"/>
                </a:lnTo>
                <a:cubicBezTo>
                  <a:pt x="111482" y="103419"/>
                  <a:pt x="108832" y="111569"/>
                  <a:pt x="105993" y="111569"/>
                </a:cubicBezTo>
                <a:cubicBezTo>
                  <a:pt x="39179" y="111569"/>
                  <a:pt x="39179" y="111569"/>
                  <a:pt x="39179" y="111569"/>
                </a:cubicBezTo>
                <a:cubicBezTo>
                  <a:pt x="8517" y="62107"/>
                  <a:pt x="8517" y="62107"/>
                  <a:pt x="8517" y="62107"/>
                </a:cubicBezTo>
                <a:cubicBezTo>
                  <a:pt x="39179" y="12365"/>
                  <a:pt x="39179" y="12365"/>
                  <a:pt x="39179" y="12365"/>
                </a:cubicBezTo>
                <a:cubicBezTo>
                  <a:pt x="105993" y="12365"/>
                  <a:pt x="105993" y="12365"/>
                  <a:pt x="105993" y="12365"/>
                </a:cubicBezTo>
                <a:cubicBezTo>
                  <a:pt x="108832" y="12365"/>
                  <a:pt x="111482" y="16299"/>
                  <a:pt x="111482" y="20515"/>
                </a:cubicBezTo>
                <a:lnTo>
                  <a:pt x="111482" y="99203"/>
                </a:lnTo>
                <a:close/>
                <a:moveTo>
                  <a:pt x="86498" y="41311"/>
                </a:moveTo>
                <a:lnTo>
                  <a:pt x="86498" y="41311"/>
                </a:lnTo>
                <a:cubicBezTo>
                  <a:pt x="83659" y="37096"/>
                  <a:pt x="81009" y="37096"/>
                  <a:pt x="81009" y="41311"/>
                </a:cubicBezTo>
                <a:cubicBezTo>
                  <a:pt x="72492" y="53676"/>
                  <a:pt x="72492" y="53676"/>
                  <a:pt x="72492" y="53676"/>
                </a:cubicBezTo>
                <a:cubicBezTo>
                  <a:pt x="64164" y="41311"/>
                  <a:pt x="64164" y="41311"/>
                  <a:pt x="64164" y="41311"/>
                </a:cubicBezTo>
                <a:cubicBezTo>
                  <a:pt x="61324" y="37096"/>
                  <a:pt x="58675" y="37096"/>
                  <a:pt x="58675" y="41311"/>
                </a:cubicBezTo>
                <a:cubicBezTo>
                  <a:pt x="55835" y="41311"/>
                  <a:pt x="55835" y="45526"/>
                  <a:pt x="58675" y="49461"/>
                </a:cubicBezTo>
                <a:cubicBezTo>
                  <a:pt x="67003" y="62107"/>
                  <a:pt x="67003" y="62107"/>
                  <a:pt x="67003" y="62107"/>
                </a:cubicBezTo>
                <a:cubicBezTo>
                  <a:pt x="58675" y="74473"/>
                  <a:pt x="58675" y="74473"/>
                  <a:pt x="58675" y="74473"/>
                </a:cubicBezTo>
                <a:cubicBezTo>
                  <a:pt x="55835" y="74473"/>
                  <a:pt x="55835" y="78407"/>
                  <a:pt x="58675" y="82622"/>
                </a:cubicBezTo>
                <a:cubicBezTo>
                  <a:pt x="58675" y="82622"/>
                  <a:pt x="61324" y="82622"/>
                  <a:pt x="64164" y="82622"/>
                </a:cubicBezTo>
                <a:cubicBezTo>
                  <a:pt x="72492" y="70257"/>
                  <a:pt x="72492" y="70257"/>
                  <a:pt x="72492" y="70257"/>
                </a:cubicBezTo>
                <a:cubicBezTo>
                  <a:pt x="81009" y="82622"/>
                  <a:pt x="81009" y="82622"/>
                  <a:pt x="81009" y="82622"/>
                </a:cubicBezTo>
                <a:cubicBezTo>
                  <a:pt x="81009" y="82622"/>
                  <a:pt x="83659" y="82622"/>
                  <a:pt x="86498" y="82622"/>
                </a:cubicBezTo>
                <a:cubicBezTo>
                  <a:pt x="86498" y="78407"/>
                  <a:pt x="86498" y="74473"/>
                  <a:pt x="86498" y="74473"/>
                </a:cubicBezTo>
                <a:cubicBezTo>
                  <a:pt x="77981" y="62107"/>
                  <a:pt x="77981" y="62107"/>
                  <a:pt x="77981" y="62107"/>
                </a:cubicBezTo>
                <a:cubicBezTo>
                  <a:pt x="86498" y="49461"/>
                  <a:pt x="86498" y="49461"/>
                  <a:pt x="86498" y="49461"/>
                </a:cubicBezTo>
                <a:cubicBezTo>
                  <a:pt x="86498" y="45526"/>
                  <a:pt x="86498" y="41311"/>
                  <a:pt x="86498" y="413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2" name="Shape 3502"/>
          <p:cNvSpPr/>
          <p:nvPr/>
        </p:nvSpPr>
        <p:spPr>
          <a:xfrm>
            <a:off x="7698661" y="4237243"/>
            <a:ext cx="270549" cy="2017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324" y="33742"/>
                </a:moveTo>
                <a:lnTo>
                  <a:pt x="61324" y="33742"/>
                </a:lnTo>
                <a:cubicBezTo>
                  <a:pt x="61324" y="29936"/>
                  <a:pt x="61324" y="29936"/>
                  <a:pt x="58485" y="29936"/>
                </a:cubicBezTo>
                <a:cubicBezTo>
                  <a:pt x="58485" y="29936"/>
                  <a:pt x="58485" y="29936"/>
                  <a:pt x="55646" y="33742"/>
                </a:cubicBezTo>
                <a:cubicBezTo>
                  <a:pt x="33312" y="63678"/>
                  <a:pt x="33312" y="63678"/>
                  <a:pt x="33312" y="63678"/>
                </a:cubicBezTo>
                <a:lnTo>
                  <a:pt x="33312" y="67484"/>
                </a:lnTo>
                <a:cubicBezTo>
                  <a:pt x="36151" y="71035"/>
                  <a:pt x="38990" y="71035"/>
                  <a:pt x="38990" y="67484"/>
                </a:cubicBezTo>
                <a:cubicBezTo>
                  <a:pt x="55646" y="48710"/>
                  <a:pt x="55646" y="48710"/>
                  <a:pt x="55646" y="48710"/>
                </a:cubicBezTo>
                <a:cubicBezTo>
                  <a:pt x="55646" y="97167"/>
                  <a:pt x="55646" y="97167"/>
                  <a:pt x="55646" y="97167"/>
                </a:cubicBezTo>
                <a:lnTo>
                  <a:pt x="58485" y="100972"/>
                </a:lnTo>
                <a:cubicBezTo>
                  <a:pt x="61324" y="100972"/>
                  <a:pt x="63974" y="97167"/>
                  <a:pt x="63974" y="97167"/>
                </a:cubicBezTo>
                <a:cubicBezTo>
                  <a:pt x="63974" y="48710"/>
                  <a:pt x="63974" y="48710"/>
                  <a:pt x="63974" y="48710"/>
                </a:cubicBezTo>
                <a:cubicBezTo>
                  <a:pt x="77981" y="67484"/>
                  <a:pt x="77981" y="67484"/>
                  <a:pt x="77981" y="67484"/>
                </a:cubicBezTo>
                <a:cubicBezTo>
                  <a:pt x="80630" y="71035"/>
                  <a:pt x="83659" y="71035"/>
                  <a:pt x="83659" y="67484"/>
                </a:cubicBezTo>
                <a:cubicBezTo>
                  <a:pt x="86309" y="67484"/>
                  <a:pt x="86309" y="63678"/>
                  <a:pt x="83659" y="63678"/>
                </a:cubicBezTo>
                <a:lnTo>
                  <a:pt x="61324" y="33742"/>
                </a:lnTo>
                <a:close/>
                <a:moveTo>
                  <a:pt x="86309" y="26384"/>
                </a:moveTo>
                <a:lnTo>
                  <a:pt x="86309" y="26384"/>
                </a:lnTo>
                <a:cubicBezTo>
                  <a:pt x="80630" y="11416"/>
                  <a:pt x="69652" y="0"/>
                  <a:pt x="55646" y="0"/>
                </a:cubicBezTo>
                <a:cubicBezTo>
                  <a:pt x="38990" y="0"/>
                  <a:pt x="22145" y="18773"/>
                  <a:pt x="22145" y="41099"/>
                </a:cubicBezTo>
                <a:cubicBezTo>
                  <a:pt x="8328" y="48710"/>
                  <a:pt x="0" y="63678"/>
                  <a:pt x="0" y="82452"/>
                </a:cubicBezTo>
                <a:cubicBezTo>
                  <a:pt x="0" y="100972"/>
                  <a:pt x="13817" y="119746"/>
                  <a:pt x="30662" y="119746"/>
                </a:cubicBezTo>
                <a:cubicBezTo>
                  <a:pt x="91798" y="119746"/>
                  <a:pt x="91798" y="119746"/>
                  <a:pt x="91798" y="119746"/>
                </a:cubicBezTo>
                <a:cubicBezTo>
                  <a:pt x="105804" y="112135"/>
                  <a:pt x="119810" y="93615"/>
                  <a:pt x="119810" y="74841"/>
                </a:cubicBezTo>
                <a:cubicBezTo>
                  <a:pt x="119810" y="48710"/>
                  <a:pt x="102965" y="26384"/>
                  <a:pt x="86309" y="26384"/>
                </a:cubicBezTo>
                <a:close/>
                <a:moveTo>
                  <a:pt x="91798" y="112135"/>
                </a:moveTo>
                <a:lnTo>
                  <a:pt x="91798" y="112135"/>
                </a:lnTo>
                <a:cubicBezTo>
                  <a:pt x="30662" y="112135"/>
                  <a:pt x="30662" y="112135"/>
                  <a:pt x="30662" y="112135"/>
                </a:cubicBezTo>
                <a:cubicBezTo>
                  <a:pt x="30662" y="112135"/>
                  <a:pt x="8328" y="108583"/>
                  <a:pt x="8328" y="82452"/>
                </a:cubicBezTo>
                <a:cubicBezTo>
                  <a:pt x="8328" y="67484"/>
                  <a:pt x="16656" y="52515"/>
                  <a:pt x="30662" y="52515"/>
                </a:cubicBezTo>
                <a:cubicBezTo>
                  <a:pt x="30662" y="29936"/>
                  <a:pt x="38990" y="11416"/>
                  <a:pt x="55646" y="11416"/>
                </a:cubicBezTo>
                <a:cubicBezTo>
                  <a:pt x="69652" y="11416"/>
                  <a:pt x="77981" y="22579"/>
                  <a:pt x="80630" y="37547"/>
                </a:cubicBezTo>
                <a:cubicBezTo>
                  <a:pt x="97476" y="33742"/>
                  <a:pt x="111293" y="56067"/>
                  <a:pt x="111293" y="71035"/>
                </a:cubicBezTo>
                <a:cubicBezTo>
                  <a:pt x="111293" y="86004"/>
                  <a:pt x="102965" y="104778"/>
                  <a:pt x="91798" y="112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3" name="Shape 3503"/>
          <p:cNvSpPr/>
          <p:nvPr/>
        </p:nvSpPr>
        <p:spPr>
          <a:xfrm>
            <a:off x="7267033" y="4237243"/>
            <a:ext cx="262730" cy="2017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870" y="63678"/>
                </a:moveTo>
                <a:lnTo>
                  <a:pt x="79870" y="63678"/>
                </a:lnTo>
                <a:cubicBezTo>
                  <a:pt x="62810" y="86004"/>
                  <a:pt x="62810" y="86004"/>
                  <a:pt x="62810" y="86004"/>
                </a:cubicBezTo>
                <a:cubicBezTo>
                  <a:pt x="62810" y="37547"/>
                  <a:pt x="62810" y="37547"/>
                  <a:pt x="62810" y="37547"/>
                </a:cubicBezTo>
                <a:cubicBezTo>
                  <a:pt x="62810" y="33742"/>
                  <a:pt x="62810" y="29936"/>
                  <a:pt x="59903" y="29936"/>
                </a:cubicBezTo>
                <a:cubicBezTo>
                  <a:pt x="56995" y="29936"/>
                  <a:pt x="56995" y="33742"/>
                  <a:pt x="56995" y="37547"/>
                </a:cubicBezTo>
                <a:cubicBezTo>
                  <a:pt x="56995" y="86004"/>
                  <a:pt x="56995" y="86004"/>
                  <a:pt x="56995" y="86004"/>
                </a:cubicBezTo>
                <a:cubicBezTo>
                  <a:pt x="39935" y="63678"/>
                  <a:pt x="39935" y="63678"/>
                  <a:pt x="39935" y="63678"/>
                </a:cubicBezTo>
                <a:cubicBezTo>
                  <a:pt x="37027" y="59873"/>
                  <a:pt x="37027" y="59873"/>
                  <a:pt x="34313" y="63678"/>
                </a:cubicBezTo>
                <a:cubicBezTo>
                  <a:pt x="34313" y="63678"/>
                  <a:pt x="34313" y="67484"/>
                  <a:pt x="34313" y="71035"/>
                </a:cubicBezTo>
                <a:cubicBezTo>
                  <a:pt x="56995" y="100972"/>
                  <a:pt x="56995" y="100972"/>
                  <a:pt x="56995" y="100972"/>
                </a:cubicBezTo>
                <a:lnTo>
                  <a:pt x="59903" y="100972"/>
                </a:lnTo>
                <a:lnTo>
                  <a:pt x="62810" y="100972"/>
                </a:lnTo>
                <a:cubicBezTo>
                  <a:pt x="85492" y="71035"/>
                  <a:pt x="85492" y="71035"/>
                  <a:pt x="85492" y="71035"/>
                </a:cubicBezTo>
                <a:cubicBezTo>
                  <a:pt x="85492" y="67484"/>
                  <a:pt x="85492" y="63678"/>
                  <a:pt x="85492" y="63678"/>
                </a:cubicBezTo>
                <a:cubicBezTo>
                  <a:pt x="82778" y="59873"/>
                  <a:pt x="82778" y="59873"/>
                  <a:pt x="79870" y="63678"/>
                </a:cubicBezTo>
                <a:close/>
                <a:moveTo>
                  <a:pt x="85492" y="26384"/>
                </a:moveTo>
                <a:lnTo>
                  <a:pt x="85492" y="26384"/>
                </a:lnTo>
                <a:cubicBezTo>
                  <a:pt x="79870" y="11416"/>
                  <a:pt x="68432" y="0"/>
                  <a:pt x="56995" y="0"/>
                </a:cubicBezTo>
                <a:cubicBezTo>
                  <a:pt x="37027" y="0"/>
                  <a:pt x="22875" y="18773"/>
                  <a:pt x="22875" y="41099"/>
                </a:cubicBezTo>
                <a:cubicBezTo>
                  <a:pt x="8529" y="48710"/>
                  <a:pt x="0" y="63678"/>
                  <a:pt x="0" y="82452"/>
                </a:cubicBezTo>
                <a:cubicBezTo>
                  <a:pt x="0" y="100972"/>
                  <a:pt x="11437" y="119746"/>
                  <a:pt x="28497" y="119746"/>
                </a:cubicBezTo>
                <a:cubicBezTo>
                  <a:pt x="94216" y="119746"/>
                  <a:pt x="94216" y="119746"/>
                  <a:pt x="94216" y="119746"/>
                </a:cubicBezTo>
                <a:cubicBezTo>
                  <a:pt x="108368" y="112135"/>
                  <a:pt x="119806" y="93615"/>
                  <a:pt x="119806" y="74841"/>
                </a:cubicBezTo>
                <a:cubicBezTo>
                  <a:pt x="119806" y="48710"/>
                  <a:pt x="105654" y="26384"/>
                  <a:pt x="85492" y="26384"/>
                </a:cubicBezTo>
                <a:close/>
                <a:moveTo>
                  <a:pt x="94216" y="112135"/>
                </a:moveTo>
                <a:lnTo>
                  <a:pt x="94216" y="112135"/>
                </a:lnTo>
                <a:cubicBezTo>
                  <a:pt x="28497" y="112135"/>
                  <a:pt x="28497" y="112135"/>
                  <a:pt x="28497" y="112135"/>
                </a:cubicBezTo>
                <a:cubicBezTo>
                  <a:pt x="28497" y="112135"/>
                  <a:pt x="5621" y="108583"/>
                  <a:pt x="5621" y="82452"/>
                </a:cubicBezTo>
                <a:cubicBezTo>
                  <a:pt x="5621" y="67484"/>
                  <a:pt x="17059" y="52515"/>
                  <a:pt x="28497" y="52515"/>
                </a:cubicBezTo>
                <a:cubicBezTo>
                  <a:pt x="28497" y="29936"/>
                  <a:pt x="39935" y="11416"/>
                  <a:pt x="56995" y="11416"/>
                </a:cubicBezTo>
                <a:cubicBezTo>
                  <a:pt x="68432" y="11416"/>
                  <a:pt x="77156" y="22579"/>
                  <a:pt x="79870" y="37547"/>
                </a:cubicBezTo>
                <a:cubicBezTo>
                  <a:pt x="99838" y="33742"/>
                  <a:pt x="111276" y="56067"/>
                  <a:pt x="114184" y="71035"/>
                </a:cubicBezTo>
                <a:cubicBezTo>
                  <a:pt x="114184" y="86004"/>
                  <a:pt x="105654" y="104778"/>
                  <a:pt x="94216" y="112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4" name="Shape 3504"/>
          <p:cNvSpPr/>
          <p:nvPr/>
        </p:nvSpPr>
        <p:spPr>
          <a:xfrm>
            <a:off x="6827586" y="4237243"/>
            <a:ext cx="270548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842" y="47433"/>
                </a:moveTo>
                <a:lnTo>
                  <a:pt x="69842" y="47433"/>
                </a:lnTo>
                <a:cubicBezTo>
                  <a:pt x="33501" y="47433"/>
                  <a:pt x="33501" y="47433"/>
                  <a:pt x="33501" y="47433"/>
                </a:cubicBezTo>
                <a:cubicBezTo>
                  <a:pt x="30662" y="47433"/>
                  <a:pt x="30662" y="47433"/>
                  <a:pt x="30662" y="50267"/>
                </a:cubicBezTo>
                <a:cubicBezTo>
                  <a:pt x="30662" y="52913"/>
                  <a:pt x="30662" y="52913"/>
                  <a:pt x="33501" y="52913"/>
                </a:cubicBezTo>
                <a:cubicBezTo>
                  <a:pt x="69842" y="52913"/>
                  <a:pt x="69842" y="52913"/>
                  <a:pt x="69842" y="52913"/>
                </a:cubicBezTo>
                <a:cubicBezTo>
                  <a:pt x="72492" y="52913"/>
                  <a:pt x="75331" y="52913"/>
                  <a:pt x="75331" y="50267"/>
                </a:cubicBezTo>
                <a:cubicBezTo>
                  <a:pt x="75331" y="47433"/>
                  <a:pt x="72492" y="47433"/>
                  <a:pt x="69842" y="47433"/>
                </a:cubicBezTo>
                <a:close/>
                <a:moveTo>
                  <a:pt x="119810" y="114141"/>
                </a:moveTo>
                <a:lnTo>
                  <a:pt x="119810" y="114141"/>
                </a:lnTo>
                <a:cubicBezTo>
                  <a:pt x="89148" y="83527"/>
                  <a:pt x="89148" y="83527"/>
                  <a:pt x="89148" y="83527"/>
                </a:cubicBezTo>
                <a:cubicBezTo>
                  <a:pt x="94826" y="75212"/>
                  <a:pt x="100315" y="64062"/>
                  <a:pt x="100315" y="50267"/>
                </a:cubicBezTo>
                <a:cubicBezTo>
                  <a:pt x="100315" y="22299"/>
                  <a:pt x="77981" y="0"/>
                  <a:pt x="50157" y="0"/>
                </a:cubicBezTo>
                <a:cubicBezTo>
                  <a:pt x="22334" y="0"/>
                  <a:pt x="0" y="22299"/>
                  <a:pt x="0" y="50267"/>
                </a:cubicBezTo>
                <a:cubicBezTo>
                  <a:pt x="0" y="78047"/>
                  <a:pt x="22334" y="100157"/>
                  <a:pt x="50157" y="100157"/>
                </a:cubicBezTo>
                <a:cubicBezTo>
                  <a:pt x="64164" y="100157"/>
                  <a:pt x="72492" y="94677"/>
                  <a:pt x="83659" y="89196"/>
                </a:cubicBezTo>
                <a:cubicBezTo>
                  <a:pt x="114321" y="119811"/>
                  <a:pt x="114321" y="119811"/>
                  <a:pt x="114321" y="119811"/>
                </a:cubicBezTo>
                <a:cubicBezTo>
                  <a:pt x="114321" y="119811"/>
                  <a:pt x="117160" y="119811"/>
                  <a:pt x="119810" y="119811"/>
                </a:cubicBezTo>
                <a:cubicBezTo>
                  <a:pt x="119810" y="116976"/>
                  <a:pt x="119810" y="114141"/>
                  <a:pt x="119810" y="114141"/>
                </a:cubicBezTo>
                <a:close/>
                <a:moveTo>
                  <a:pt x="50157" y="92031"/>
                </a:moveTo>
                <a:lnTo>
                  <a:pt x="50157" y="92031"/>
                </a:lnTo>
                <a:cubicBezTo>
                  <a:pt x="28012" y="92031"/>
                  <a:pt x="8517" y="72377"/>
                  <a:pt x="8517" y="50267"/>
                </a:cubicBezTo>
                <a:cubicBezTo>
                  <a:pt x="8517" y="27968"/>
                  <a:pt x="28012" y="8503"/>
                  <a:pt x="50157" y="8503"/>
                </a:cubicBezTo>
                <a:cubicBezTo>
                  <a:pt x="75331" y="8503"/>
                  <a:pt x="91987" y="27968"/>
                  <a:pt x="91987" y="50267"/>
                </a:cubicBezTo>
                <a:cubicBezTo>
                  <a:pt x="91987" y="72377"/>
                  <a:pt x="75331" y="92031"/>
                  <a:pt x="50157" y="920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5" name="Shape 3505"/>
          <p:cNvSpPr/>
          <p:nvPr/>
        </p:nvSpPr>
        <p:spPr>
          <a:xfrm>
            <a:off x="6394394" y="4237243"/>
            <a:ext cx="270549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652" y="47433"/>
                </a:moveTo>
                <a:lnTo>
                  <a:pt x="69652" y="47433"/>
                </a:lnTo>
                <a:cubicBezTo>
                  <a:pt x="52807" y="47433"/>
                  <a:pt x="52807" y="47433"/>
                  <a:pt x="52807" y="47433"/>
                </a:cubicBezTo>
                <a:cubicBezTo>
                  <a:pt x="52807" y="33448"/>
                  <a:pt x="52807" y="33448"/>
                  <a:pt x="52807" y="33448"/>
                </a:cubicBezTo>
                <a:cubicBezTo>
                  <a:pt x="52807" y="30614"/>
                  <a:pt x="52807" y="27968"/>
                  <a:pt x="50157" y="27968"/>
                </a:cubicBezTo>
                <a:cubicBezTo>
                  <a:pt x="47318" y="27968"/>
                  <a:pt x="47318" y="30614"/>
                  <a:pt x="47318" y="33448"/>
                </a:cubicBezTo>
                <a:cubicBezTo>
                  <a:pt x="47318" y="47433"/>
                  <a:pt x="47318" y="47433"/>
                  <a:pt x="47318" y="47433"/>
                </a:cubicBezTo>
                <a:cubicBezTo>
                  <a:pt x="30662" y="47433"/>
                  <a:pt x="30662" y="47433"/>
                  <a:pt x="30662" y="47433"/>
                </a:cubicBezTo>
                <a:cubicBezTo>
                  <a:pt x="30662" y="47433"/>
                  <a:pt x="27823" y="47433"/>
                  <a:pt x="27823" y="50267"/>
                </a:cubicBezTo>
                <a:cubicBezTo>
                  <a:pt x="27823" y="52913"/>
                  <a:pt x="30662" y="55748"/>
                  <a:pt x="30662" y="55748"/>
                </a:cubicBezTo>
                <a:cubicBezTo>
                  <a:pt x="47318" y="55748"/>
                  <a:pt x="47318" y="55748"/>
                  <a:pt x="47318" y="55748"/>
                </a:cubicBezTo>
                <a:cubicBezTo>
                  <a:pt x="47318" y="69732"/>
                  <a:pt x="47318" y="69732"/>
                  <a:pt x="47318" y="69732"/>
                </a:cubicBezTo>
                <a:cubicBezTo>
                  <a:pt x="47318" y="72377"/>
                  <a:pt x="47318" y="72377"/>
                  <a:pt x="50157" y="72377"/>
                </a:cubicBezTo>
                <a:cubicBezTo>
                  <a:pt x="52807" y="72377"/>
                  <a:pt x="52807" y="72377"/>
                  <a:pt x="52807" y="69732"/>
                </a:cubicBezTo>
                <a:cubicBezTo>
                  <a:pt x="52807" y="55748"/>
                  <a:pt x="52807" y="55748"/>
                  <a:pt x="52807" y="55748"/>
                </a:cubicBezTo>
                <a:cubicBezTo>
                  <a:pt x="69652" y="55748"/>
                  <a:pt x="69652" y="55748"/>
                  <a:pt x="69652" y="55748"/>
                </a:cubicBezTo>
                <a:cubicBezTo>
                  <a:pt x="69652" y="55748"/>
                  <a:pt x="72492" y="52913"/>
                  <a:pt x="72492" y="50267"/>
                </a:cubicBezTo>
                <a:cubicBezTo>
                  <a:pt x="72492" y="47433"/>
                  <a:pt x="69652" y="47433"/>
                  <a:pt x="69652" y="47433"/>
                </a:cubicBezTo>
                <a:close/>
                <a:moveTo>
                  <a:pt x="116971" y="114141"/>
                </a:moveTo>
                <a:lnTo>
                  <a:pt x="116971" y="114141"/>
                </a:lnTo>
                <a:cubicBezTo>
                  <a:pt x="86309" y="83527"/>
                  <a:pt x="86309" y="83527"/>
                  <a:pt x="86309" y="83527"/>
                </a:cubicBezTo>
                <a:cubicBezTo>
                  <a:pt x="94637" y="75212"/>
                  <a:pt x="100315" y="64062"/>
                  <a:pt x="100315" y="50267"/>
                </a:cubicBezTo>
                <a:cubicBezTo>
                  <a:pt x="100315" y="22299"/>
                  <a:pt x="77981" y="0"/>
                  <a:pt x="50157" y="0"/>
                </a:cubicBezTo>
                <a:cubicBezTo>
                  <a:pt x="22145" y="0"/>
                  <a:pt x="0" y="22299"/>
                  <a:pt x="0" y="50267"/>
                </a:cubicBezTo>
                <a:cubicBezTo>
                  <a:pt x="0" y="78047"/>
                  <a:pt x="22145" y="100157"/>
                  <a:pt x="50157" y="100157"/>
                </a:cubicBezTo>
                <a:cubicBezTo>
                  <a:pt x="61324" y="100157"/>
                  <a:pt x="72492" y="94677"/>
                  <a:pt x="80630" y="89196"/>
                </a:cubicBezTo>
                <a:cubicBezTo>
                  <a:pt x="111293" y="119811"/>
                  <a:pt x="111293" y="119811"/>
                  <a:pt x="111293" y="119811"/>
                </a:cubicBezTo>
                <a:cubicBezTo>
                  <a:pt x="114132" y="119811"/>
                  <a:pt x="116971" y="119811"/>
                  <a:pt x="116971" y="119811"/>
                </a:cubicBezTo>
                <a:cubicBezTo>
                  <a:pt x="119810" y="116976"/>
                  <a:pt x="119810" y="114141"/>
                  <a:pt x="116971" y="114141"/>
                </a:cubicBezTo>
                <a:close/>
                <a:moveTo>
                  <a:pt x="50157" y="92031"/>
                </a:moveTo>
                <a:lnTo>
                  <a:pt x="50157" y="92031"/>
                </a:lnTo>
                <a:cubicBezTo>
                  <a:pt x="27823" y="92031"/>
                  <a:pt x="8328" y="72377"/>
                  <a:pt x="8328" y="50267"/>
                </a:cubicBezTo>
                <a:cubicBezTo>
                  <a:pt x="8328" y="27968"/>
                  <a:pt x="27823" y="8503"/>
                  <a:pt x="50157" y="8503"/>
                </a:cubicBezTo>
                <a:cubicBezTo>
                  <a:pt x="72492" y="8503"/>
                  <a:pt x="91798" y="27968"/>
                  <a:pt x="91798" y="50267"/>
                </a:cubicBezTo>
                <a:cubicBezTo>
                  <a:pt x="91798" y="72377"/>
                  <a:pt x="72492" y="92031"/>
                  <a:pt x="50157" y="920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6" name="Shape 3506"/>
          <p:cNvSpPr/>
          <p:nvPr/>
        </p:nvSpPr>
        <p:spPr>
          <a:xfrm>
            <a:off x="5962768" y="4237243"/>
            <a:ext cx="262730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6" y="114141"/>
                </a:moveTo>
                <a:lnTo>
                  <a:pt x="119806" y="114141"/>
                </a:lnTo>
                <a:cubicBezTo>
                  <a:pt x="88400" y="83527"/>
                  <a:pt x="88400" y="83527"/>
                  <a:pt x="88400" y="83527"/>
                </a:cubicBezTo>
                <a:cubicBezTo>
                  <a:pt x="96930" y="75212"/>
                  <a:pt x="102746" y="64062"/>
                  <a:pt x="102746" y="50267"/>
                </a:cubicBezTo>
                <a:cubicBezTo>
                  <a:pt x="102746" y="22299"/>
                  <a:pt x="79870" y="0"/>
                  <a:pt x="51373" y="0"/>
                </a:cubicBezTo>
                <a:cubicBezTo>
                  <a:pt x="22875" y="0"/>
                  <a:pt x="0" y="22299"/>
                  <a:pt x="0" y="50267"/>
                </a:cubicBezTo>
                <a:cubicBezTo>
                  <a:pt x="0" y="78047"/>
                  <a:pt x="22875" y="100157"/>
                  <a:pt x="51373" y="100157"/>
                </a:cubicBezTo>
                <a:cubicBezTo>
                  <a:pt x="62810" y="100157"/>
                  <a:pt x="74054" y="94677"/>
                  <a:pt x="82778" y="89196"/>
                </a:cubicBezTo>
                <a:cubicBezTo>
                  <a:pt x="114184" y="119811"/>
                  <a:pt x="114184" y="119811"/>
                  <a:pt x="114184" y="119811"/>
                </a:cubicBezTo>
                <a:cubicBezTo>
                  <a:pt x="116898" y="119811"/>
                  <a:pt x="116898" y="119811"/>
                  <a:pt x="119806" y="119811"/>
                </a:cubicBezTo>
                <a:cubicBezTo>
                  <a:pt x="119806" y="116976"/>
                  <a:pt x="119806" y="114141"/>
                  <a:pt x="119806" y="114141"/>
                </a:cubicBezTo>
                <a:close/>
                <a:moveTo>
                  <a:pt x="51373" y="92031"/>
                </a:moveTo>
                <a:lnTo>
                  <a:pt x="51373" y="92031"/>
                </a:lnTo>
                <a:cubicBezTo>
                  <a:pt x="25589" y="92031"/>
                  <a:pt x="5621" y="72377"/>
                  <a:pt x="5621" y="50267"/>
                </a:cubicBezTo>
                <a:cubicBezTo>
                  <a:pt x="5621" y="27968"/>
                  <a:pt x="25589" y="8503"/>
                  <a:pt x="51373" y="8503"/>
                </a:cubicBezTo>
                <a:cubicBezTo>
                  <a:pt x="74054" y="8503"/>
                  <a:pt x="94216" y="27968"/>
                  <a:pt x="94216" y="50267"/>
                </a:cubicBezTo>
                <a:cubicBezTo>
                  <a:pt x="94216" y="72377"/>
                  <a:pt x="74054" y="92031"/>
                  <a:pt x="51373" y="920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7" name="Shape 3507"/>
          <p:cNvSpPr/>
          <p:nvPr/>
        </p:nvSpPr>
        <p:spPr>
          <a:xfrm>
            <a:off x="5523320" y="4237243"/>
            <a:ext cx="270548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678" y="44598"/>
                </a:moveTo>
                <a:lnTo>
                  <a:pt x="5678" y="44598"/>
                </a:lnTo>
                <a:cubicBezTo>
                  <a:pt x="41829" y="44598"/>
                  <a:pt x="41829" y="44598"/>
                  <a:pt x="41829" y="44598"/>
                </a:cubicBezTo>
                <a:cubicBezTo>
                  <a:pt x="44668" y="44598"/>
                  <a:pt x="44668" y="44598"/>
                  <a:pt x="44668" y="41763"/>
                </a:cubicBezTo>
                <a:cubicBezTo>
                  <a:pt x="44668" y="39118"/>
                  <a:pt x="44668" y="39118"/>
                  <a:pt x="41829" y="39118"/>
                </a:cubicBezTo>
                <a:cubicBezTo>
                  <a:pt x="14006" y="39118"/>
                  <a:pt x="14006" y="39118"/>
                  <a:pt x="14006" y="39118"/>
                </a:cubicBezTo>
                <a:cubicBezTo>
                  <a:pt x="22334" y="19653"/>
                  <a:pt x="39179" y="8503"/>
                  <a:pt x="61324" y="8503"/>
                </a:cubicBezTo>
                <a:cubicBezTo>
                  <a:pt x="86498" y="8503"/>
                  <a:pt x="108643" y="27968"/>
                  <a:pt x="111482" y="52913"/>
                </a:cubicBezTo>
                <a:cubicBezTo>
                  <a:pt x="119810" y="52913"/>
                  <a:pt x="119810" y="52913"/>
                  <a:pt x="119810" y="52913"/>
                </a:cubicBezTo>
                <a:cubicBezTo>
                  <a:pt x="117160" y="22299"/>
                  <a:pt x="91987" y="0"/>
                  <a:pt x="61324" y="0"/>
                </a:cubicBezTo>
                <a:cubicBezTo>
                  <a:pt x="39179" y="0"/>
                  <a:pt x="19495" y="13984"/>
                  <a:pt x="8328" y="30614"/>
                </a:cubicBezTo>
                <a:cubicBezTo>
                  <a:pt x="8328" y="5669"/>
                  <a:pt x="8328" y="5669"/>
                  <a:pt x="8328" y="5669"/>
                </a:cubicBezTo>
                <a:cubicBezTo>
                  <a:pt x="8328" y="2834"/>
                  <a:pt x="5678" y="0"/>
                  <a:pt x="5678" y="0"/>
                </a:cubicBezTo>
                <a:cubicBezTo>
                  <a:pt x="2839" y="0"/>
                  <a:pt x="0" y="2834"/>
                  <a:pt x="0" y="5669"/>
                </a:cubicBezTo>
                <a:cubicBezTo>
                  <a:pt x="0" y="41763"/>
                  <a:pt x="0" y="41763"/>
                  <a:pt x="0" y="41763"/>
                </a:cubicBezTo>
                <a:cubicBezTo>
                  <a:pt x="0" y="44598"/>
                  <a:pt x="5678" y="44598"/>
                  <a:pt x="5678" y="44598"/>
                </a:cubicBezTo>
                <a:close/>
                <a:moveTo>
                  <a:pt x="117160" y="75212"/>
                </a:moveTo>
                <a:lnTo>
                  <a:pt x="117160" y="75212"/>
                </a:lnTo>
                <a:cubicBezTo>
                  <a:pt x="77981" y="75212"/>
                  <a:pt x="77981" y="75212"/>
                  <a:pt x="77981" y="75212"/>
                </a:cubicBezTo>
                <a:lnTo>
                  <a:pt x="75331" y="78047"/>
                </a:lnTo>
                <a:cubicBezTo>
                  <a:pt x="75331" y="80881"/>
                  <a:pt x="77981" y="83527"/>
                  <a:pt x="77981" y="83527"/>
                </a:cubicBezTo>
                <a:cubicBezTo>
                  <a:pt x="108643" y="83527"/>
                  <a:pt x="108643" y="83527"/>
                  <a:pt x="108643" y="83527"/>
                </a:cubicBezTo>
                <a:cubicBezTo>
                  <a:pt x="100315" y="100157"/>
                  <a:pt x="80820" y="111307"/>
                  <a:pt x="61324" y="111307"/>
                </a:cubicBezTo>
                <a:cubicBezTo>
                  <a:pt x="33501" y="111307"/>
                  <a:pt x="14006" y="92031"/>
                  <a:pt x="8328" y="66897"/>
                </a:cubicBezTo>
                <a:cubicBezTo>
                  <a:pt x="2839" y="66897"/>
                  <a:pt x="2839" y="66897"/>
                  <a:pt x="2839" y="66897"/>
                </a:cubicBezTo>
                <a:cubicBezTo>
                  <a:pt x="5678" y="97511"/>
                  <a:pt x="30662" y="119811"/>
                  <a:pt x="61324" y="119811"/>
                </a:cubicBezTo>
                <a:cubicBezTo>
                  <a:pt x="83659" y="119811"/>
                  <a:pt x="103154" y="108661"/>
                  <a:pt x="111482" y="89196"/>
                </a:cubicBezTo>
                <a:cubicBezTo>
                  <a:pt x="111482" y="116976"/>
                  <a:pt x="111482" y="116976"/>
                  <a:pt x="111482" y="116976"/>
                </a:cubicBezTo>
                <a:cubicBezTo>
                  <a:pt x="111482" y="116976"/>
                  <a:pt x="114321" y="119811"/>
                  <a:pt x="117160" y="119811"/>
                </a:cubicBezTo>
                <a:lnTo>
                  <a:pt x="119810" y="116976"/>
                </a:lnTo>
                <a:cubicBezTo>
                  <a:pt x="119810" y="78047"/>
                  <a:pt x="119810" y="78047"/>
                  <a:pt x="119810" y="78047"/>
                </a:cubicBezTo>
                <a:cubicBezTo>
                  <a:pt x="119810" y="75212"/>
                  <a:pt x="117160" y="75212"/>
                  <a:pt x="117160" y="75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8" name="Shape 3508"/>
          <p:cNvSpPr/>
          <p:nvPr/>
        </p:nvSpPr>
        <p:spPr>
          <a:xfrm>
            <a:off x="5091693" y="4237243"/>
            <a:ext cx="270548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148" y="8503"/>
                </a:moveTo>
                <a:lnTo>
                  <a:pt x="89148" y="8503"/>
                </a:lnTo>
                <a:cubicBezTo>
                  <a:pt x="114132" y="8503"/>
                  <a:pt x="114132" y="8503"/>
                  <a:pt x="114132" y="8503"/>
                </a:cubicBezTo>
                <a:cubicBezTo>
                  <a:pt x="116971" y="8503"/>
                  <a:pt x="119810" y="5669"/>
                  <a:pt x="119810" y="5669"/>
                </a:cubicBezTo>
                <a:cubicBezTo>
                  <a:pt x="119810" y="2834"/>
                  <a:pt x="116971" y="0"/>
                  <a:pt x="114132" y="0"/>
                </a:cubicBezTo>
                <a:cubicBezTo>
                  <a:pt x="77981" y="0"/>
                  <a:pt x="77981" y="0"/>
                  <a:pt x="77981" y="0"/>
                </a:cubicBezTo>
                <a:cubicBezTo>
                  <a:pt x="77981" y="0"/>
                  <a:pt x="75141" y="0"/>
                  <a:pt x="75141" y="5669"/>
                </a:cubicBezTo>
                <a:cubicBezTo>
                  <a:pt x="75141" y="41763"/>
                  <a:pt x="75141" y="41763"/>
                  <a:pt x="75141" y="41763"/>
                </a:cubicBezTo>
                <a:cubicBezTo>
                  <a:pt x="75141" y="44598"/>
                  <a:pt x="75141" y="44598"/>
                  <a:pt x="77981" y="44598"/>
                </a:cubicBezTo>
                <a:cubicBezTo>
                  <a:pt x="80630" y="44598"/>
                  <a:pt x="80630" y="44598"/>
                  <a:pt x="80630" y="41763"/>
                </a:cubicBezTo>
                <a:cubicBezTo>
                  <a:pt x="80630" y="13984"/>
                  <a:pt x="80630" y="13984"/>
                  <a:pt x="80630" y="13984"/>
                </a:cubicBezTo>
                <a:cubicBezTo>
                  <a:pt x="100315" y="22299"/>
                  <a:pt x="111293" y="39118"/>
                  <a:pt x="111293" y="61417"/>
                </a:cubicBezTo>
                <a:cubicBezTo>
                  <a:pt x="111293" y="89196"/>
                  <a:pt x="89148" y="111307"/>
                  <a:pt x="58485" y="111307"/>
                </a:cubicBezTo>
                <a:cubicBezTo>
                  <a:pt x="30662" y="111307"/>
                  <a:pt x="8328" y="89196"/>
                  <a:pt x="8328" y="61417"/>
                </a:cubicBezTo>
                <a:cubicBezTo>
                  <a:pt x="8328" y="33448"/>
                  <a:pt x="27823" y="13984"/>
                  <a:pt x="52807" y="8503"/>
                </a:cubicBezTo>
                <a:cubicBezTo>
                  <a:pt x="52807" y="2834"/>
                  <a:pt x="52807" y="2834"/>
                  <a:pt x="52807" y="2834"/>
                </a:cubicBezTo>
                <a:cubicBezTo>
                  <a:pt x="22145" y="5669"/>
                  <a:pt x="0" y="30614"/>
                  <a:pt x="0" y="61417"/>
                </a:cubicBezTo>
                <a:cubicBezTo>
                  <a:pt x="0" y="92031"/>
                  <a:pt x="27823" y="119811"/>
                  <a:pt x="58485" y="119811"/>
                </a:cubicBezTo>
                <a:cubicBezTo>
                  <a:pt x="91798" y="119811"/>
                  <a:pt x="119810" y="92031"/>
                  <a:pt x="119810" y="61417"/>
                </a:cubicBezTo>
                <a:cubicBezTo>
                  <a:pt x="119810" y="39118"/>
                  <a:pt x="105804" y="19653"/>
                  <a:pt x="89148" y="8503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9" name="Shape 3509"/>
          <p:cNvSpPr/>
          <p:nvPr/>
        </p:nvSpPr>
        <p:spPr>
          <a:xfrm>
            <a:off x="4656938" y="4237243"/>
            <a:ext cx="262730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968"/>
                  <a:pt x="0" y="61417"/>
                </a:cubicBezTo>
                <a:cubicBezTo>
                  <a:pt x="0" y="92031"/>
                  <a:pt x="25589" y="119811"/>
                  <a:pt x="59903" y="119811"/>
                </a:cubicBezTo>
                <a:cubicBezTo>
                  <a:pt x="94216" y="119811"/>
                  <a:pt x="119806" y="92031"/>
                  <a:pt x="119806" y="61417"/>
                </a:cubicBezTo>
                <a:cubicBezTo>
                  <a:pt x="119806" y="27968"/>
                  <a:pt x="94216" y="0"/>
                  <a:pt x="59903" y="0"/>
                </a:cubicBezTo>
                <a:close/>
                <a:moveTo>
                  <a:pt x="59903" y="111307"/>
                </a:moveTo>
                <a:lnTo>
                  <a:pt x="59903" y="111307"/>
                </a:lnTo>
                <a:cubicBezTo>
                  <a:pt x="31405" y="111307"/>
                  <a:pt x="5621" y="89196"/>
                  <a:pt x="5621" y="61417"/>
                </a:cubicBezTo>
                <a:cubicBezTo>
                  <a:pt x="5621" y="30614"/>
                  <a:pt x="31405" y="8503"/>
                  <a:pt x="59903" y="8503"/>
                </a:cubicBezTo>
                <a:cubicBezTo>
                  <a:pt x="88400" y="8503"/>
                  <a:pt x="114184" y="30614"/>
                  <a:pt x="114184" y="61417"/>
                </a:cubicBezTo>
                <a:cubicBezTo>
                  <a:pt x="114184" y="89196"/>
                  <a:pt x="88400" y="111307"/>
                  <a:pt x="59903" y="111307"/>
                </a:cubicBezTo>
                <a:close/>
                <a:moveTo>
                  <a:pt x="82778" y="33448"/>
                </a:moveTo>
                <a:lnTo>
                  <a:pt x="82778" y="33448"/>
                </a:lnTo>
                <a:cubicBezTo>
                  <a:pt x="79870" y="33448"/>
                  <a:pt x="79870" y="33448"/>
                  <a:pt x="76962" y="36283"/>
                </a:cubicBezTo>
                <a:cubicBezTo>
                  <a:pt x="54281" y="78047"/>
                  <a:pt x="54281" y="78047"/>
                  <a:pt x="54281" y="78047"/>
                </a:cubicBezTo>
                <a:cubicBezTo>
                  <a:pt x="39935" y="64062"/>
                  <a:pt x="39935" y="64062"/>
                  <a:pt x="39935" y="64062"/>
                </a:cubicBezTo>
                <a:cubicBezTo>
                  <a:pt x="37027" y="64062"/>
                  <a:pt x="37027" y="64062"/>
                  <a:pt x="34313" y="64062"/>
                </a:cubicBezTo>
                <a:cubicBezTo>
                  <a:pt x="31405" y="66897"/>
                  <a:pt x="31405" y="69732"/>
                  <a:pt x="34313" y="69732"/>
                </a:cubicBezTo>
                <a:cubicBezTo>
                  <a:pt x="51373" y="86362"/>
                  <a:pt x="51373" y="86362"/>
                  <a:pt x="51373" y="86362"/>
                </a:cubicBezTo>
                <a:cubicBezTo>
                  <a:pt x="54281" y="86362"/>
                  <a:pt x="54281" y="86362"/>
                  <a:pt x="56995" y="86362"/>
                </a:cubicBezTo>
                <a:lnTo>
                  <a:pt x="85492" y="39118"/>
                </a:lnTo>
                <a:cubicBezTo>
                  <a:pt x="85492" y="39118"/>
                  <a:pt x="85492" y="36283"/>
                  <a:pt x="82778" y="334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0" name="Shape 3510"/>
          <p:cNvSpPr/>
          <p:nvPr/>
        </p:nvSpPr>
        <p:spPr>
          <a:xfrm>
            <a:off x="8571298" y="3805503"/>
            <a:ext cx="262730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2778" y="38990"/>
                </a:moveTo>
                <a:lnTo>
                  <a:pt x="82778" y="38990"/>
                </a:lnTo>
                <a:cubicBezTo>
                  <a:pt x="79870" y="36151"/>
                  <a:pt x="77156" y="36151"/>
                  <a:pt x="77156" y="38990"/>
                </a:cubicBezTo>
                <a:cubicBezTo>
                  <a:pt x="59903" y="52996"/>
                  <a:pt x="59903" y="52996"/>
                  <a:pt x="59903" y="52996"/>
                </a:cubicBezTo>
                <a:cubicBezTo>
                  <a:pt x="42843" y="38990"/>
                  <a:pt x="42843" y="38990"/>
                  <a:pt x="42843" y="38990"/>
                </a:cubicBezTo>
                <a:cubicBezTo>
                  <a:pt x="42843" y="36151"/>
                  <a:pt x="39935" y="36151"/>
                  <a:pt x="37027" y="38990"/>
                </a:cubicBezTo>
                <a:cubicBezTo>
                  <a:pt x="37027" y="38990"/>
                  <a:pt x="37027" y="41829"/>
                  <a:pt x="37027" y="44479"/>
                </a:cubicBezTo>
                <a:cubicBezTo>
                  <a:pt x="54281" y="58485"/>
                  <a:pt x="54281" y="58485"/>
                  <a:pt x="54281" y="58485"/>
                </a:cubicBezTo>
                <a:cubicBezTo>
                  <a:pt x="37027" y="75141"/>
                  <a:pt x="37027" y="75141"/>
                  <a:pt x="37027" y="75141"/>
                </a:cubicBezTo>
                <a:cubicBezTo>
                  <a:pt x="37027" y="77981"/>
                  <a:pt x="37027" y="77981"/>
                  <a:pt x="37027" y="80820"/>
                </a:cubicBezTo>
                <a:cubicBezTo>
                  <a:pt x="39935" y="80820"/>
                  <a:pt x="42843" y="80820"/>
                  <a:pt x="42843" y="80820"/>
                </a:cubicBezTo>
                <a:cubicBezTo>
                  <a:pt x="59903" y="63974"/>
                  <a:pt x="59903" y="63974"/>
                  <a:pt x="59903" y="63974"/>
                </a:cubicBezTo>
                <a:cubicBezTo>
                  <a:pt x="77156" y="80820"/>
                  <a:pt x="77156" y="80820"/>
                  <a:pt x="77156" y="80820"/>
                </a:cubicBezTo>
                <a:cubicBezTo>
                  <a:pt x="77156" y="80820"/>
                  <a:pt x="79870" y="80820"/>
                  <a:pt x="82778" y="80820"/>
                </a:cubicBezTo>
                <a:cubicBezTo>
                  <a:pt x="82778" y="77981"/>
                  <a:pt x="82778" y="77981"/>
                  <a:pt x="82778" y="75141"/>
                </a:cubicBezTo>
                <a:cubicBezTo>
                  <a:pt x="65718" y="58485"/>
                  <a:pt x="65718" y="58485"/>
                  <a:pt x="65718" y="58485"/>
                </a:cubicBezTo>
                <a:cubicBezTo>
                  <a:pt x="82778" y="44479"/>
                  <a:pt x="82778" y="44479"/>
                  <a:pt x="82778" y="44479"/>
                </a:cubicBezTo>
                <a:cubicBezTo>
                  <a:pt x="82778" y="41829"/>
                  <a:pt x="82778" y="38990"/>
                  <a:pt x="82778" y="38990"/>
                </a:cubicBez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594" y="8328"/>
                  <a:pt x="114184" y="30662"/>
                  <a:pt x="114184" y="58485"/>
                </a:cubicBezTo>
                <a:cubicBezTo>
                  <a:pt x="114184" y="89148"/>
                  <a:pt x="88594" y="111482"/>
                  <a:pt x="59903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1" name="Shape 3511"/>
          <p:cNvSpPr/>
          <p:nvPr/>
        </p:nvSpPr>
        <p:spPr>
          <a:xfrm>
            <a:off x="8133416" y="3805503"/>
            <a:ext cx="270549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3659" y="55646"/>
                </a:moveTo>
                <a:lnTo>
                  <a:pt x="83659" y="55646"/>
                </a:lnTo>
                <a:cubicBezTo>
                  <a:pt x="39179" y="55646"/>
                  <a:pt x="39179" y="55646"/>
                  <a:pt x="39179" y="55646"/>
                </a:cubicBezTo>
                <a:cubicBezTo>
                  <a:pt x="36340" y="55646"/>
                  <a:pt x="33501" y="58485"/>
                  <a:pt x="33501" y="58485"/>
                </a:cubicBezTo>
                <a:cubicBezTo>
                  <a:pt x="33501" y="61324"/>
                  <a:pt x="36340" y="63974"/>
                  <a:pt x="39179" y="63974"/>
                </a:cubicBezTo>
                <a:cubicBezTo>
                  <a:pt x="83659" y="63974"/>
                  <a:pt x="83659" y="63974"/>
                  <a:pt x="83659" y="63974"/>
                </a:cubicBezTo>
                <a:cubicBezTo>
                  <a:pt x="83659" y="63974"/>
                  <a:pt x="86498" y="61324"/>
                  <a:pt x="86498" y="58485"/>
                </a:cubicBezTo>
                <a:lnTo>
                  <a:pt x="83659" y="55646"/>
                </a:lnTo>
                <a:close/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58485"/>
                </a:cubicBezTo>
                <a:cubicBezTo>
                  <a:pt x="0" y="91798"/>
                  <a:pt x="28012" y="119810"/>
                  <a:pt x="61324" y="119810"/>
                </a:cubicBezTo>
                <a:cubicBezTo>
                  <a:pt x="91987" y="119810"/>
                  <a:pt x="119810" y="91798"/>
                  <a:pt x="119810" y="58485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61324" y="111482"/>
                </a:moveTo>
                <a:lnTo>
                  <a:pt x="61324" y="111482"/>
                </a:lnTo>
                <a:cubicBezTo>
                  <a:pt x="30662" y="111482"/>
                  <a:pt x="8517" y="89148"/>
                  <a:pt x="8517" y="58485"/>
                </a:cubicBezTo>
                <a:cubicBezTo>
                  <a:pt x="8517" y="30662"/>
                  <a:pt x="30662" y="8328"/>
                  <a:pt x="61324" y="8328"/>
                </a:cubicBezTo>
                <a:cubicBezTo>
                  <a:pt x="89148" y="8328"/>
                  <a:pt x="111482" y="30662"/>
                  <a:pt x="111482" y="58485"/>
                </a:cubicBezTo>
                <a:cubicBezTo>
                  <a:pt x="111482" y="89148"/>
                  <a:pt x="89148" y="111482"/>
                  <a:pt x="61324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2" name="Shape 3512"/>
          <p:cNvSpPr/>
          <p:nvPr/>
        </p:nvSpPr>
        <p:spPr>
          <a:xfrm>
            <a:off x="7698661" y="3805503"/>
            <a:ext cx="270549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630" y="55646"/>
                </a:moveTo>
                <a:lnTo>
                  <a:pt x="80630" y="55646"/>
                </a:lnTo>
                <a:cubicBezTo>
                  <a:pt x="63974" y="55646"/>
                  <a:pt x="63974" y="55646"/>
                  <a:pt x="63974" y="55646"/>
                </a:cubicBezTo>
                <a:cubicBezTo>
                  <a:pt x="63974" y="36151"/>
                  <a:pt x="63974" y="36151"/>
                  <a:pt x="63974" y="36151"/>
                </a:cubicBezTo>
                <a:cubicBezTo>
                  <a:pt x="63974" y="36151"/>
                  <a:pt x="61324" y="33312"/>
                  <a:pt x="58485" y="33312"/>
                </a:cubicBezTo>
                <a:lnTo>
                  <a:pt x="55646" y="36151"/>
                </a:lnTo>
                <a:cubicBezTo>
                  <a:pt x="55646" y="55646"/>
                  <a:pt x="55646" y="55646"/>
                  <a:pt x="55646" y="55646"/>
                </a:cubicBezTo>
                <a:cubicBezTo>
                  <a:pt x="36151" y="55646"/>
                  <a:pt x="36151" y="55646"/>
                  <a:pt x="36151" y="55646"/>
                </a:cubicBezTo>
                <a:lnTo>
                  <a:pt x="33312" y="58485"/>
                </a:lnTo>
                <a:cubicBezTo>
                  <a:pt x="33312" y="61324"/>
                  <a:pt x="36151" y="63974"/>
                  <a:pt x="36151" y="63974"/>
                </a:cubicBezTo>
                <a:cubicBezTo>
                  <a:pt x="55646" y="63974"/>
                  <a:pt x="55646" y="63974"/>
                  <a:pt x="55646" y="63974"/>
                </a:cubicBezTo>
                <a:cubicBezTo>
                  <a:pt x="55646" y="80820"/>
                  <a:pt x="55646" y="80820"/>
                  <a:pt x="55646" y="80820"/>
                </a:cubicBezTo>
                <a:cubicBezTo>
                  <a:pt x="55646" y="83659"/>
                  <a:pt x="58485" y="86309"/>
                  <a:pt x="58485" y="86309"/>
                </a:cubicBezTo>
                <a:cubicBezTo>
                  <a:pt x="61324" y="86309"/>
                  <a:pt x="63974" y="83659"/>
                  <a:pt x="63974" y="80820"/>
                </a:cubicBezTo>
                <a:cubicBezTo>
                  <a:pt x="63974" y="63974"/>
                  <a:pt x="63974" y="63974"/>
                  <a:pt x="63974" y="63974"/>
                </a:cubicBezTo>
                <a:cubicBezTo>
                  <a:pt x="80630" y="63974"/>
                  <a:pt x="80630" y="63974"/>
                  <a:pt x="80630" y="63974"/>
                </a:cubicBezTo>
                <a:cubicBezTo>
                  <a:pt x="83659" y="63974"/>
                  <a:pt x="86309" y="61324"/>
                  <a:pt x="86309" y="58485"/>
                </a:cubicBezTo>
                <a:cubicBezTo>
                  <a:pt x="86309" y="58485"/>
                  <a:pt x="83659" y="55646"/>
                  <a:pt x="80630" y="55646"/>
                </a:cubicBezTo>
                <a:close/>
                <a:moveTo>
                  <a:pt x="58485" y="0"/>
                </a:moveTo>
                <a:lnTo>
                  <a:pt x="58485" y="0"/>
                </a:lnTo>
                <a:cubicBezTo>
                  <a:pt x="27823" y="0"/>
                  <a:pt x="0" y="27823"/>
                  <a:pt x="0" y="58485"/>
                </a:cubicBezTo>
                <a:cubicBezTo>
                  <a:pt x="0" y="91798"/>
                  <a:pt x="27823" y="119810"/>
                  <a:pt x="58485" y="119810"/>
                </a:cubicBezTo>
                <a:cubicBezTo>
                  <a:pt x="91798" y="119810"/>
                  <a:pt x="119810" y="91798"/>
                  <a:pt x="119810" y="58485"/>
                </a:cubicBezTo>
                <a:cubicBezTo>
                  <a:pt x="119810" y="27823"/>
                  <a:pt x="91798" y="0"/>
                  <a:pt x="58485" y="0"/>
                </a:cubicBezTo>
                <a:close/>
                <a:moveTo>
                  <a:pt x="58485" y="111482"/>
                </a:moveTo>
                <a:lnTo>
                  <a:pt x="58485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58485" y="8328"/>
                </a:cubicBezTo>
                <a:cubicBezTo>
                  <a:pt x="89148" y="8328"/>
                  <a:pt x="111293" y="30662"/>
                  <a:pt x="111293" y="58485"/>
                </a:cubicBezTo>
                <a:cubicBezTo>
                  <a:pt x="111293" y="89148"/>
                  <a:pt x="89148" y="111482"/>
                  <a:pt x="58485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3" name="Shape 3513"/>
          <p:cNvSpPr/>
          <p:nvPr/>
        </p:nvSpPr>
        <p:spPr>
          <a:xfrm>
            <a:off x="7267033" y="3805503"/>
            <a:ext cx="262730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870" y="58485"/>
                </a:moveTo>
                <a:lnTo>
                  <a:pt x="79870" y="58485"/>
                </a:lnTo>
                <a:cubicBezTo>
                  <a:pt x="62810" y="72492"/>
                  <a:pt x="62810" y="72492"/>
                  <a:pt x="62810" y="72492"/>
                </a:cubicBezTo>
                <a:cubicBezTo>
                  <a:pt x="62810" y="33312"/>
                  <a:pt x="62810" y="33312"/>
                  <a:pt x="62810" y="33312"/>
                </a:cubicBezTo>
                <a:cubicBezTo>
                  <a:pt x="62810" y="30662"/>
                  <a:pt x="62810" y="30662"/>
                  <a:pt x="59903" y="30662"/>
                </a:cubicBezTo>
                <a:cubicBezTo>
                  <a:pt x="56995" y="30662"/>
                  <a:pt x="56995" y="30662"/>
                  <a:pt x="56995" y="33312"/>
                </a:cubicBezTo>
                <a:cubicBezTo>
                  <a:pt x="56995" y="72492"/>
                  <a:pt x="56995" y="72492"/>
                  <a:pt x="56995" y="72492"/>
                </a:cubicBezTo>
                <a:cubicBezTo>
                  <a:pt x="39935" y="58485"/>
                  <a:pt x="39935" y="58485"/>
                  <a:pt x="39935" y="58485"/>
                </a:cubicBezTo>
                <a:cubicBezTo>
                  <a:pt x="39935" y="55646"/>
                  <a:pt x="37027" y="55646"/>
                  <a:pt x="34313" y="58485"/>
                </a:cubicBezTo>
                <a:cubicBezTo>
                  <a:pt x="34313" y="58485"/>
                  <a:pt x="34313" y="61324"/>
                  <a:pt x="34313" y="63974"/>
                </a:cubicBezTo>
                <a:cubicBezTo>
                  <a:pt x="56995" y="83659"/>
                  <a:pt x="56995" y="83659"/>
                  <a:pt x="56995" y="83659"/>
                </a:cubicBezTo>
                <a:lnTo>
                  <a:pt x="59903" y="83659"/>
                </a:lnTo>
                <a:lnTo>
                  <a:pt x="62810" y="83659"/>
                </a:lnTo>
                <a:cubicBezTo>
                  <a:pt x="85492" y="63974"/>
                  <a:pt x="85492" y="63974"/>
                  <a:pt x="85492" y="63974"/>
                </a:cubicBezTo>
                <a:cubicBezTo>
                  <a:pt x="85492" y="61324"/>
                  <a:pt x="85492" y="58485"/>
                  <a:pt x="85492" y="58485"/>
                </a:cubicBezTo>
                <a:cubicBezTo>
                  <a:pt x="82778" y="55646"/>
                  <a:pt x="79870" y="55646"/>
                  <a:pt x="79870" y="58485"/>
                </a:cubicBez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4" name="Shape 3514"/>
          <p:cNvSpPr/>
          <p:nvPr/>
        </p:nvSpPr>
        <p:spPr>
          <a:xfrm>
            <a:off x="6827586" y="3805503"/>
            <a:ext cx="270548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164" y="36151"/>
                </a:moveTo>
                <a:lnTo>
                  <a:pt x="64164" y="36151"/>
                </a:lnTo>
                <a:cubicBezTo>
                  <a:pt x="64164" y="33312"/>
                  <a:pt x="61324" y="33312"/>
                  <a:pt x="61324" y="33312"/>
                </a:cubicBezTo>
                <a:cubicBezTo>
                  <a:pt x="58675" y="33312"/>
                  <a:pt x="58675" y="33312"/>
                  <a:pt x="55835" y="36151"/>
                </a:cubicBezTo>
                <a:cubicBezTo>
                  <a:pt x="36340" y="55646"/>
                  <a:pt x="36340" y="55646"/>
                  <a:pt x="36340" y="55646"/>
                </a:cubicBezTo>
                <a:cubicBezTo>
                  <a:pt x="33501" y="58485"/>
                  <a:pt x="33501" y="61324"/>
                  <a:pt x="36340" y="61324"/>
                </a:cubicBezTo>
                <a:cubicBezTo>
                  <a:pt x="36340" y="63974"/>
                  <a:pt x="39179" y="63974"/>
                  <a:pt x="41829" y="61324"/>
                </a:cubicBezTo>
                <a:cubicBezTo>
                  <a:pt x="55835" y="47318"/>
                  <a:pt x="55835" y="47318"/>
                  <a:pt x="55835" y="47318"/>
                </a:cubicBezTo>
                <a:cubicBezTo>
                  <a:pt x="55835" y="86309"/>
                  <a:pt x="55835" y="86309"/>
                  <a:pt x="55835" y="86309"/>
                </a:cubicBezTo>
                <a:cubicBezTo>
                  <a:pt x="55835" y="86309"/>
                  <a:pt x="58675" y="89148"/>
                  <a:pt x="61324" y="89148"/>
                </a:cubicBezTo>
                <a:lnTo>
                  <a:pt x="64164" y="86309"/>
                </a:lnTo>
                <a:cubicBezTo>
                  <a:pt x="64164" y="47318"/>
                  <a:pt x="64164" y="47318"/>
                  <a:pt x="64164" y="47318"/>
                </a:cubicBezTo>
                <a:cubicBezTo>
                  <a:pt x="77981" y="61324"/>
                  <a:pt x="77981" y="61324"/>
                  <a:pt x="77981" y="61324"/>
                </a:cubicBezTo>
                <a:cubicBezTo>
                  <a:pt x="81009" y="63974"/>
                  <a:pt x="83659" y="63974"/>
                  <a:pt x="83659" y="61324"/>
                </a:cubicBezTo>
                <a:cubicBezTo>
                  <a:pt x="86498" y="61324"/>
                  <a:pt x="86498" y="58485"/>
                  <a:pt x="83659" y="55646"/>
                </a:cubicBezTo>
                <a:lnTo>
                  <a:pt x="64164" y="36151"/>
                </a:lnTo>
                <a:close/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58485"/>
                </a:cubicBezTo>
                <a:cubicBezTo>
                  <a:pt x="0" y="91798"/>
                  <a:pt x="28012" y="119810"/>
                  <a:pt x="61324" y="119810"/>
                </a:cubicBezTo>
                <a:cubicBezTo>
                  <a:pt x="91987" y="119810"/>
                  <a:pt x="119810" y="91798"/>
                  <a:pt x="119810" y="58485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61324" y="111482"/>
                </a:moveTo>
                <a:lnTo>
                  <a:pt x="61324" y="111482"/>
                </a:lnTo>
                <a:cubicBezTo>
                  <a:pt x="30662" y="111482"/>
                  <a:pt x="8517" y="89148"/>
                  <a:pt x="8517" y="58485"/>
                </a:cubicBezTo>
                <a:cubicBezTo>
                  <a:pt x="8517" y="30662"/>
                  <a:pt x="30662" y="8328"/>
                  <a:pt x="61324" y="8328"/>
                </a:cubicBezTo>
                <a:cubicBezTo>
                  <a:pt x="89148" y="8328"/>
                  <a:pt x="111482" y="30662"/>
                  <a:pt x="111482" y="58485"/>
                </a:cubicBezTo>
                <a:cubicBezTo>
                  <a:pt x="111482" y="89148"/>
                  <a:pt x="89148" y="111482"/>
                  <a:pt x="61324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5" name="Shape 3515"/>
          <p:cNvSpPr/>
          <p:nvPr/>
        </p:nvSpPr>
        <p:spPr>
          <a:xfrm>
            <a:off x="6394394" y="3805503"/>
            <a:ext cx="270549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3470" y="55646"/>
                </a:moveTo>
                <a:lnTo>
                  <a:pt x="83470" y="55646"/>
                </a:lnTo>
                <a:cubicBezTo>
                  <a:pt x="63974" y="36151"/>
                  <a:pt x="63974" y="36151"/>
                  <a:pt x="63974" y="36151"/>
                </a:cubicBezTo>
                <a:cubicBezTo>
                  <a:pt x="61324" y="33312"/>
                  <a:pt x="58485" y="33312"/>
                  <a:pt x="58485" y="36151"/>
                </a:cubicBezTo>
                <a:cubicBezTo>
                  <a:pt x="55646" y="36151"/>
                  <a:pt x="55646" y="38990"/>
                  <a:pt x="58485" y="41829"/>
                </a:cubicBezTo>
                <a:cubicBezTo>
                  <a:pt x="72492" y="55646"/>
                  <a:pt x="72492" y="55646"/>
                  <a:pt x="72492" y="55646"/>
                </a:cubicBezTo>
                <a:cubicBezTo>
                  <a:pt x="33312" y="55646"/>
                  <a:pt x="33312" y="55646"/>
                  <a:pt x="33312" y="55646"/>
                </a:cubicBezTo>
                <a:cubicBezTo>
                  <a:pt x="30662" y="55646"/>
                  <a:pt x="30662" y="58485"/>
                  <a:pt x="30662" y="58485"/>
                </a:cubicBezTo>
                <a:cubicBezTo>
                  <a:pt x="30662" y="61324"/>
                  <a:pt x="30662" y="63974"/>
                  <a:pt x="33312" y="63974"/>
                </a:cubicBezTo>
                <a:cubicBezTo>
                  <a:pt x="72492" y="63974"/>
                  <a:pt x="72492" y="63974"/>
                  <a:pt x="72492" y="63974"/>
                </a:cubicBezTo>
                <a:cubicBezTo>
                  <a:pt x="58485" y="77981"/>
                  <a:pt x="58485" y="77981"/>
                  <a:pt x="58485" y="77981"/>
                </a:cubicBezTo>
                <a:cubicBezTo>
                  <a:pt x="55646" y="80820"/>
                  <a:pt x="55646" y="83659"/>
                  <a:pt x="58485" y="83659"/>
                </a:cubicBezTo>
                <a:cubicBezTo>
                  <a:pt x="58485" y="86309"/>
                  <a:pt x="61324" y="86309"/>
                  <a:pt x="63974" y="83659"/>
                </a:cubicBezTo>
                <a:cubicBezTo>
                  <a:pt x="83470" y="63974"/>
                  <a:pt x="83470" y="63974"/>
                  <a:pt x="83470" y="63974"/>
                </a:cubicBezTo>
                <a:cubicBezTo>
                  <a:pt x="83470" y="61324"/>
                  <a:pt x="83470" y="61324"/>
                  <a:pt x="83470" y="58485"/>
                </a:cubicBezTo>
                <a:lnTo>
                  <a:pt x="83470" y="55646"/>
                </a:lnTo>
                <a:close/>
                <a:moveTo>
                  <a:pt x="58485" y="0"/>
                </a:moveTo>
                <a:lnTo>
                  <a:pt x="58485" y="0"/>
                </a:lnTo>
                <a:cubicBezTo>
                  <a:pt x="27823" y="0"/>
                  <a:pt x="0" y="27823"/>
                  <a:pt x="0" y="58485"/>
                </a:cubicBezTo>
                <a:cubicBezTo>
                  <a:pt x="0" y="91798"/>
                  <a:pt x="27823" y="119810"/>
                  <a:pt x="58485" y="119810"/>
                </a:cubicBezTo>
                <a:cubicBezTo>
                  <a:pt x="91798" y="119810"/>
                  <a:pt x="119810" y="91798"/>
                  <a:pt x="119810" y="58485"/>
                </a:cubicBezTo>
                <a:cubicBezTo>
                  <a:pt x="119810" y="27823"/>
                  <a:pt x="91798" y="0"/>
                  <a:pt x="58485" y="0"/>
                </a:cubicBezTo>
                <a:close/>
                <a:moveTo>
                  <a:pt x="58485" y="111482"/>
                </a:moveTo>
                <a:lnTo>
                  <a:pt x="58485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58485" y="8328"/>
                </a:cubicBezTo>
                <a:cubicBezTo>
                  <a:pt x="89148" y="8328"/>
                  <a:pt x="111293" y="30662"/>
                  <a:pt x="111293" y="58485"/>
                </a:cubicBezTo>
                <a:cubicBezTo>
                  <a:pt x="111293" y="89148"/>
                  <a:pt x="89148" y="111482"/>
                  <a:pt x="58485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6" name="Shape 3516"/>
          <p:cNvSpPr/>
          <p:nvPr/>
        </p:nvSpPr>
        <p:spPr>
          <a:xfrm>
            <a:off x="5962768" y="3805503"/>
            <a:ext cx="262730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  <a:moveTo>
                  <a:pt x="85492" y="55646"/>
                </a:moveTo>
                <a:lnTo>
                  <a:pt x="85492" y="55646"/>
                </a:lnTo>
                <a:cubicBezTo>
                  <a:pt x="45557" y="55646"/>
                  <a:pt x="45557" y="55646"/>
                  <a:pt x="45557" y="55646"/>
                </a:cubicBezTo>
                <a:cubicBezTo>
                  <a:pt x="62810" y="41829"/>
                  <a:pt x="62810" y="41829"/>
                  <a:pt x="62810" y="41829"/>
                </a:cubicBezTo>
                <a:cubicBezTo>
                  <a:pt x="62810" y="38990"/>
                  <a:pt x="62810" y="36151"/>
                  <a:pt x="62810" y="36151"/>
                </a:cubicBezTo>
                <a:cubicBezTo>
                  <a:pt x="59903" y="33312"/>
                  <a:pt x="56995" y="33312"/>
                  <a:pt x="56995" y="36151"/>
                </a:cubicBezTo>
                <a:cubicBezTo>
                  <a:pt x="34313" y="55646"/>
                  <a:pt x="34313" y="55646"/>
                  <a:pt x="34313" y="55646"/>
                </a:cubicBezTo>
                <a:lnTo>
                  <a:pt x="34313" y="58485"/>
                </a:lnTo>
                <a:cubicBezTo>
                  <a:pt x="34313" y="61324"/>
                  <a:pt x="34313" y="61324"/>
                  <a:pt x="34313" y="63974"/>
                </a:cubicBezTo>
                <a:cubicBezTo>
                  <a:pt x="56995" y="83659"/>
                  <a:pt x="56995" y="83659"/>
                  <a:pt x="56995" y="83659"/>
                </a:cubicBezTo>
                <a:cubicBezTo>
                  <a:pt x="56995" y="86309"/>
                  <a:pt x="59903" y="86309"/>
                  <a:pt x="62810" y="83659"/>
                </a:cubicBezTo>
                <a:cubicBezTo>
                  <a:pt x="62810" y="83659"/>
                  <a:pt x="62810" y="80820"/>
                  <a:pt x="62810" y="77981"/>
                </a:cubicBezTo>
                <a:cubicBezTo>
                  <a:pt x="45557" y="63974"/>
                  <a:pt x="45557" y="63974"/>
                  <a:pt x="45557" y="63974"/>
                </a:cubicBezTo>
                <a:cubicBezTo>
                  <a:pt x="85492" y="63974"/>
                  <a:pt x="85492" y="63974"/>
                  <a:pt x="85492" y="63974"/>
                </a:cubicBezTo>
                <a:cubicBezTo>
                  <a:pt x="88400" y="63974"/>
                  <a:pt x="91308" y="61324"/>
                  <a:pt x="91308" y="58485"/>
                </a:cubicBezTo>
                <a:cubicBezTo>
                  <a:pt x="91308" y="58485"/>
                  <a:pt x="88400" y="55646"/>
                  <a:pt x="85492" y="556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7" name="Shape 3517"/>
          <p:cNvSpPr/>
          <p:nvPr/>
        </p:nvSpPr>
        <p:spPr>
          <a:xfrm>
            <a:off x="5523320" y="3805503"/>
            <a:ext cx="270548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58485"/>
                </a:cubicBezTo>
                <a:cubicBezTo>
                  <a:pt x="0" y="91798"/>
                  <a:pt x="28012" y="119810"/>
                  <a:pt x="61324" y="119810"/>
                </a:cubicBezTo>
                <a:cubicBezTo>
                  <a:pt x="91987" y="119810"/>
                  <a:pt x="119810" y="91798"/>
                  <a:pt x="119810" y="58485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61324" y="111482"/>
                </a:moveTo>
                <a:lnTo>
                  <a:pt x="61324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61324" y="8328"/>
                </a:cubicBezTo>
                <a:cubicBezTo>
                  <a:pt x="89148" y="8328"/>
                  <a:pt x="111482" y="30662"/>
                  <a:pt x="111482" y="58485"/>
                </a:cubicBezTo>
                <a:cubicBezTo>
                  <a:pt x="111482" y="89148"/>
                  <a:pt x="89148" y="111482"/>
                  <a:pt x="61324" y="111482"/>
                </a:cubicBezTo>
                <a:close/>
                <a:moveTo>
                  <a:pt x="86498" y="41829"/>
                </a:moveTo>
                <a:lnTo>
                  <a:pt x="86498" y="41829"/>
                </a:lnTo>
                <a:cubicBezTo>
                  <a:pt x="61324" y="69652"/>
                  <a:pt x="61324" y="69652"/>
                  <a:pt x="61324" y="69652"/>
                </a:cubicBezTo>
                <a:cubicBezTo>
                  <a:pt x="33501" y="41829"/>
                  <a:pt x="33501" y="41829"/>
                  <a:pt x="33501" y="41829"/>
                </a:cubicBezTo>
                <a:cubicBezTo>
                  <a:pt x="33501" y="41829"/>
                  <a:pt x="30662" y="41829"/>
                  <a:pt x="28012" y="41829"/>
                </a:cubicBezTo>
                <a:cubicBezTo>
                  <a:pt x="28012" y="44479"/>
                  <a:pt x="28012" y="47318"/>
                  <a:pt x="28012" y="47318"/>
                </a:cubicBezTo>
                <a:cubicBezTo>
                  <a:pt x="55835" y="75141"/>
                  <a:pt x="55835" y="75141"/>
                  <a:pt x="55835" y="75141"/>
                </a:cubicBezTo>
                <a:cubicBezTo>
                  <a:pt x="58675" y="77981"/>
                  <a:pt x="58675" y="77981"/>
                  <a:pt x="61324" y="77981"/>
                </a:cubicBezTo>
                <a:cubicBezTo>
                  <a:pt x="61324" y="77981"/>
                  <a:pt x="64164" y="77981"/>
                  <a:pt x="64164" y="75141"/>
                </a:cubicBezTo>
                <a:cubicBezTo>
                  <a:pt x="91987" y="47318"/>
                  <a:pt x="91987" y="47318"/>
                  <a:pt x="91987" y="47318"/>
                </a:cubicBezTo>
                <a:cubicBezTo>
                  <a:pt x="94826" y="47318"/>
                  <a:pt x="94826" y="44479"/>
                  <a:pt x="91987" y="41829"/>
                </a:cubicBezTo>
                <a:cubicBezTo>
                  <a:pt x="91987" y="41829"/>
                  <a:pt x="89148" y="41829"/>
                  <a:pt x="86498" y="418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8" name="Shape 3518"/>
          <p:cNvSpPr/>
          <p:nvPr/>
        </p:nvSpPr>
        <p:spPr>
          <a:xfrm>
            <a:off x="5091693" y="3805503"/>
            <a:ext cx="270548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974" y="41829"/>
                </a:moveTo>
                <a:lnTo>
                  <a:pt x="63974" y="41829"/>
                </a:lnTo>
                <a:cubicBezTo>
                  <a:pt x="61324" y="41829"/>
                  <a:pt x="61324" y="41829"/>
                  <a:pt x="58485" y="41829"/>
                </a:cubicBezTo>
                <a:lnTo>
                  <a:pt x="55646" y="41829"/>
                </a:lnTo>
                <a:cubicBezTo>
                  <a:pt x="27823" y="69652"/>
                  <a:pt x="27823" y="69652"/>
                  <a:pt x="27823" y="69652"/>
                </a:cubicBezTo>
                <a:cubicBezTo>
                  <a:pt x="24984" y="72492"/>
                  <a:pt x="24984" y="75141"/>
                  <a:pt x="27823" y="75141"/>
                </a:cubicBezTo>
                <a:cubicBezTo>
                  <a:pt x="27823" y="77981"/>
                  <a:pt x="30662" y="77981"/>
                  <a:pt x="33312" y="75141"/>
                </a:cubicBezTo>
                <a:cubicBezTo>
                  <a:pt x="58485" y="50157"/>
                  <a:pt x="58485" y="50157"/>
                  <a:pt x="58485" y="50157"/>
                </a:cubicBezTo>
                <a:cubicBezTo>
                  <a:pt x="86309" y="75141"/>
                  <a:pt x="86309" y="75141"/>
                  <a:pt x="86309" y="75141"/>
                </a:cubicBezTo>
                <a:cubicBezTo>
                  <a:pt x="86309" y="77981"/>
                  <a:pt x="89148" y="77981"/>
                  <a:pt x="91798" y="75141"/>
                </a:cubicBezTo>
                <a:cubicBezTo>
                  <a:pt x="91798" y="75141"/>
                  <a:pt x="91798" y="72492"/>
                  <a:pt x="91798" y="69652"/>
                </a:cubicBezTo>
                <a:lnTo>
                  <a:pt x="63974" y="41829"/>
                </a:lnTo>
                <a:close/>
                <a:moveTo>
                  <a:pt x="58485" y="0"/>
                </a:moveTo>
                <a:lnTo>
                  <a:pt x="58485" y="0"/>
                </a:lnTo>
                <a:cubicBezTo>
                  <a:pt x="27823" y="0"/>
                  <a:pt x="0" y="27823"/>
                  <a:pt x="0" y="58485"/>
                </a:cubicBezTo>
                <a:cubicBezTo>
                  <a:pt x="0" y="91798"/>
                  <a:pt x="27823" y="119810"/>
                  <a:pt x="58485" y="119810"/>
                </a:cubicBezTo>
                <a:cubicBezTo>
                  <a:pt x="91798" y="119810"/>
                  <a:pt x="119810" y="91798"/>
                  <a:pt x="119810" y="58485"/>
                </a:cubicBezTo>
                <a:cubicBezTo>
                  <a:pt x="119810" y="27823"/>
                  <a:pt x="91798" y="0"/>
                  <a:pt x="58485" y="0"/>
                </a:cubicBezTo>
                <a:close/>
                <a:moveTo>
                  <a:pt x="58485" y="111482"/>
                </a:moveTo>
                <a:lnTo>
                  <a:pt x="58485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58485" y="8328"/>
                </a:cubicBezTo>
                <a:cubicBezTo>
                  <a:pt x="89148" y="8328"/>
                  <a:pt x="111293" y="30662"/>
                  <a:pt x="111293" y="58485"/>
                </a:cubicBezTo>
                <a:cubicBezTo>
                  <a:pt x="111293" y="89148"/>
                  <a:pt x="89148" y="111482"/>
                  <a:pt x="58485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9" name="Shape 3519"/>
          <p:cNvSpPr/>
          <p:nvPr/>
        </p:nvSpPr>
        <p:spPr>
          <a:xfrm>
            <a:off x="4656938" y="3805503"/>
            <a:ext cx="262730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962" y="55646"/>
                </a:moveTo>
                <a:lnTo>
                  <a:pt x="76962" y="55646"/>
                </a:lnTo>
                <a:cubicBezTo>
                  <a:pt x="48465" y="27823"/>
                  <a:pt x="48465" y="27823"/>
                  <a:pt x="48465" y="27823"/>
                </a:cubicBezTo>
                <a:cubicBezTo>
                  <a:pt x="45557" y="24984"/>
                  <a:pt x="42843" y="24984"/>
                  <a:pt x="42843" y="27823"/>
                </a:cubicBezTo>
                <a:cubicBezTo>
                  <a:pt x="39935" y="27823"/>
                  <a:pt x="39935" y="30662"/>
                  <a:pt x="42843" y="33312"/>
                </a:cubicBezTo>
                <a:cubicBezTo>
                  <a:pt x="68432" y="58485"/>
                  <a:pt x="68432" y="58485"/>
                  <a:pt x="68432" y="58485"/>
                </a:cubicBezTo>
                <a:cubicBezTo>
                  <a:pt x="42843" y="86309"/>
                  <a:pt x="42843" y="86309"/>
                  <a:pt x="42843" y="86309"/>
                </a:cubicBezTo>
                <a:cubicBezTo>
                  <a:pt x="39935" y="86309"/>
                  <a:pt x="39935" y="89148"/>
                  <a:pt x="42843" y="91798"/>
                </a:cubicBezTo>
                <a:cubicBezTo>
                  <a:pt x="42843" y="91798"/>
                  <a:pt x="45557" y="91798"/>
                  <a:pt x="48465" y="91798"/>
                </a:cubicBezTo>
                <a:cubicBezTo>
                  <a:pt x="76962" y="63974"/>
                  <a:pt x="76962" y="63974"/>
                  <a:pt x="76962" y="63974"/>
                </a:cubicBezTo>
                <a:cubicBezTo>
                  <a:pt x="76962" y="61324"/>
                  <a:pt x="76962" y="61324"/>
                  <a:pt x="76962" y="58485"/>
                </a:cubicBezTo>
                <a:lnTo>
                  <a:pt x="76962" y="55646"/>
                </a:ln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0" name="Shape 3520"/>
          <p:cNvSpPr/>
          <p:nvPr/>
        </p:nvSpPr>
        <p:spPr>
          <a:xfrm>
            <a:off x="8571298" y="3370634"/>
            <a:ext cx="262730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156" y="28497"/>
                </a:moveTo>
                <a:lnTo>
                  <a:pt x="77156" y="28497"/>
                </a:lnTo>
                <a:cubicBezTo>
                  <a:pt x="77156" y="25589"/>
                  <a:pt x="74248" y="25589"/>
                  <a:pt x="71340" y="28497"/>
                </a:cubicBezTo>
                <a:cubicBezTo>
                  <a:pt x="42843" y="56995"/>
                  <a:pt x="42843" y="56995"/>
                  <a:pt x="42843" y="56995"/>
                </a:cubicBezTo>
                <a:lnTo>
                  <a:pt x="42843" y="59903"/>
                </a:lnTo>
                <a:lnTo>
                  <a:pt x="42843" y="62810"/>
                </a:lnTo>
                <a:cubicBezTo>
                  <a:pt x="71340" y="91308"/>
                  <a:pt x="71340" y="91308"/>
                  <a:pt x="71340" y="91308"/>
                </a:cubicBezTo>
                <a:cubicBezTo>
                  <a:pt x="74248" y="94216"/>
                  <a:pt x="77156" y="94216"/>
                  <a:pt x="77156" y="91308"/>
                </a:cubicBezTo>
                <a:cubicBezTo>
                  <a:pt x="79870" y="91308"/>
                  <a:pt x="79870" y="88594"/>
                  <a:pt x="77156" y="85492"/>
                </a:cubicBezTo>
                <a:cubicBezTo>
                  <a:pt x="51373" y="59903"/>
                  <a:pt x="51373" y="59903"/>
                  <a:pt x="51373" y="59903"/>
                </a:cubicBezTo>
                <a:cubicBezTo>
                  <a:pt x="77156" y="34313"/>
                  <a:pt x="77156" y="34313"/>
                  <a:pt x="77156" y="34313"/>
                </a:cubicBezTo>
                <a:cubicBezTo>
                  <a:pt x="79870" y="31405"/>
                  <a:pt x="79870" y="28497"/>
                  <a:pt x="77156" y="28497"/>
                </a:cubicBezTo>
                <a:close/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5589"/>
                  <a:pt x="0" y="59903"/>
                </a:cubicBezTo>
                <a:cubicBezTo>
                  <a:pt x="0" y="94216"/>
                  <a:pt x="25589" y="119806"/>
                  <a:pt x="59903" y="119806"/>
                </a:cubicBezTo>
                <a:cubicBezTo>
                  <a:pt x="94216" y="119806"/>
                  <a:pt x="119806" y="94216"/>
                  <a:pt x="119806" y="59903"/>
                </a:cubicBezTo>
                <a:cubicBezTo>
                  <a:pt x="119806" y="25589"/>
                  <a:pt x="94216" y="0"/>
                  <a:pt x="59903" y="0"/>
                </a:cubicBezTo>
                <a:close/>
                <a:moveTo>
                  <a:pt x="59903" y="114184"/>
                </a:moveTo>
                <a:lnTo>
                  <a:pt x="59903" y="114184"/>
                </a:lnTo>
                <a:cubicBezTo>
                  <a:pt x="31405" y="114184"/>
                  <a:pt x="5621" y="88594"/>
                  <a:pt x="5621" y="59903"/>
                </a:cubicBezTo>
                <a:cubicBezTo>
                  <a:pt x="5621" y="31405"/>
                  <a:pt x="31405" y="5621"/>
                  <a:pt x="59903" y="5621"/>
                </a:cubicBezTo>
                <a:cubicBezTo>
                  <a:pt x="88594" y="5621"/>
                  <a:pt x="114184" y="31405"/>
                  <a:pt x="114184" y="59903"/>
                </a:cubicBezTo>
                <a:cubicBezTo>
                  <a:pt x="114184" y="88594"/>
                  <a:pt x="88594" y="114184"/>
                  <a:pt x="59903" y="114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1" name="Shape 3521"/>
          <p:cNvSpPr/>
          <p:nvPr/>
        </p:nvSpPr>
        <p:spPr>
          <a:xfrm>
            <a:off x="8133416" y="3384713"/>
            <a:ext cx="275241" cy="2252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79" y="6779"/>
                </a:moveTo>
                <a:lnTo>
                  <a:pt x="111679" y="6779"/>
                </a:lnTo>
                <a:cubicBezTo>
                  <a:pt x="106317" y="0"/>
                  <a:pt x="97996" y="0"/>
                  <a:pt x="92634" y="6779"/>
                </a:cubicBezTo>
                <a:cubicBezTo>
                  <a:pt x="38274" y="73220"/>
                  <a:pt x="38274" y="73220"/>
                  <a:pt x="38274" y="73220"/>
                </a:cubicBezTo>
                <a:cubicBezTo>
                  <a:pt x="27365" y="56723"/>
                  <a:pt x="27365" y="56723"/>
                  <a:pt x="27365" y="56723"/>
                </a:cubicBezTo>
                <a:cubicBezTo>
                  <a:pt x="19044" y="46779"/>
                  <a:pt x="10909" y="46779"/>
                  <a:pt x="5546" y="56723"/>
                </a:cubicBezTo>
                <a:cubicBezTo>
                  <a:pt x="0" y="63276"/>
                  <a:pt x="0" y="73220"/>
                  <a:pt x="5546" y="83389"/>
                </a:cubicBezTo>
                <a:cubicBezTo>
                  <a:pt x="29953" y="109830"/>
                  <a:pt x="29953" y="109830"/>
                  <a:pt x="29953" y="109830"/>
                </a:cubicBezTo>
                <a:cubicBezTo>
                  <a:pt x="35500" y="119774"/>
                  <a:pt x="43636" y="119774"/>
                  <a:pt x="49183" y="109830"/>
                </a:cubicBezTo>
                <a:cubicBezTo>
                  <a:pt x="111679" y="33446"/>
                  <a:pt x="111679" y="33446"/>
                  <a:pt x="111679" y="33446"/>
                </a:cubicBezTo>
                <a:cubicBezTo>
                  <a:pt x="119815" y="26666"/>
                  <a:pt x="119815" y="13333"/>
                  <a:pt x="111679" y="6779"/>
                </a:cubicBezTo>
                <a:close/>
                <a:moveTo>
                  <a:pt x="106317" y="26666"/>
                </a:moveTo>
                <a:lnTo>
                  <a:pt x="106317" y="26666"/>
                </a:lnTo>
                <a:cubicBezTo>
                  <a:pt x="106317" y="26666"/>
                  <a:pt x="46409" y="103276"/>
                  <a:pt x="43636" y="103276"/>
                </a:cubicBezTo>
                <a:cubicBezTo>
                  <a:pt x="40862" y="106440"/>
                  <a:pt x="38274" y="106440"/>
                  <a:pt x="35500" y="103276"/>
                </a:cubicBezTo>
                <a:lnTo>
                  <a:pt x="10909" y="73220"/>
                </a:lnTo>
                <a:cubicBezTo>
                  <a:pt x="8320" y="70056"/>
                  <a:pt x="8320" y="66666"/>
                  <a:pt x="10909" y="63276"/>
                </a:cubicBezTo>
                <a:cubicBezTo>
                  <a:pt x="13682" y="59887"/>
                  <a:pt x="19044" y="59887"/>
                  <a:pt x="21818" y="63276"/>
                </a:cubicBezTo>
                <a:cubicBezTo>
                  <a:pt x="38274" y="83389"/>
                  <a:pt x="38274" y="83389"/>
                  <a:pt x="38274" y="83389"/>
                </a:cubicBezTo>
                <a:cubicBezTo>
                  <a:pt x="97996" y="13333"/>
                  <a:pt x="97996" y="13333"/>
                  <a:pt x="97996" y="13333"/>
                </a:cubicBezTo>
                <a:cubicBezTo>
                  <a:pt x="100770" y="10169"/>
                  <a:pt x="103543" y="10169"/>
                  <a:pt x="106317" y="13333"/>
                </a:cubicBezTo>
                <a:cubicBezTo>
                  <a:pt x="111679" y="16723"/>
                  <a:pt x="111679" y="23276"/>
                  <a:pt x="106317" y="266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2" name="Shape 3522"/>
          <p:cNvSpPr/>
          <p:nvPr/>
        </p:nvSpPr>
        <p:spPr>
          <a:xfrm>
            <a:off x="7717426" y="3397227"/>
            <a:ext cx="220506" cy="220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5581" y="61627"/>
                </a:moveTo>
                <a:lnTo>
                  <a:pt x="85581" y="61627"/>
                </a:lnTo>
                <a:cubicBezTo>
                  <a:pt x="113023" y="34186"/>
                  <a:pt x="113023" y="34186"/>
                  <a:pt x="113023" y="34186"/>
                </a:cubicBezTo>
                <a:cubicBezTo>
                  <a:pt x="119767" y="27441"/>
                  <a:pt x="119767" y="16976"/>
                  <a:pt x="113023" y="10232"/>
                </a:cubicBezTo>
                <a:cubicBezTo>
                  <a:pt x="106046" y="0"/>
                  <a:pt x="92558" y="0"/>
                  <a:pt x="85581" y="10232"/>
                </a:cubicBezTo>
                <a:cubicBezTo>
                  <a:pt x="61627" y="34186"/>
                  <a:pt x="61627" y="34186"/>
                  <a:pt x="61627" y="34186"/>
                </a:cubicBezTo>
                <a:cubicBezTo>
                  <a:pt x="34186" y="10232"/>
                  <a:pt x="34186" y="10232"/>
                  <a:pt x="34186" y="10232"/>
                </a:cubicBezTo>
                <a:cubicBezTo>
                  <a:pt x="27441" y="0"/>
                  <a:pt x="16976" y="0"/>
                  <a:pt x="10232" y="10232"/>
                </a:cubicBezTo>
                <a:cubicBezTo>
                  <a:pt x="0" y="16976"/>
                  <a:pt x="0" y="27441"/>
                  <a:pt x="10232" y="34186"/>
                </a:cubicBezTo>
                <a:cubicBezTo>
                  <a:pt x="34186" y="61627"/>
                  <a:pt x="34186" y="61627"/>
                  <a:pt x="34186" y="61627"/>
                </a:cubicBezTo>
                <a:cubicBezTo>
                  <a:pt x="10232" y="85581"/>
                  <a:pt x="10232" y="85581"/>
                  <a:pt x="10232" y="85581"/>
                </a:cubicBezTo>
                <a:cubicBezTo>
                  <a:pt x="0" y="92558"/>
                  <a:pt x="0" y="106046"/>
                  <a:pt x="10232" y="113023"/>
                </a:cubicBezTo>
                <a:cubicBezTo>
                  <a:pt x="16976" y="119767"/>
                  <a:pt x="27441" y="119767"/>
                  <a:pt x="34186" y="113023"/>
                </a:cubicBezTo>
                <a:cubicBezTo>
                  <a:pt x="61627" y="85581"/>
                  <a:pt x="61627" y="85581"/>
                  <a:pt x="61627" y="85581"/>
                </a:cubicBezTo>
                <a:cubicBezTo>
                  <a:pt x="85581" y="113023"/>
                  <a:pt x="85581" y="113023"/>
                  <a:pt x="85581" y="113023"/>
                </a:cubicBezTo>
                <a:cubicBezTo>
                  <a:pt x="92558" y="119767"/>
                  <a:pt x="106046" y="119767"/>
                  <a:pt x="113023" y="113023"/>
                </a:cubicBezTo>
                <a:cubicBezTo>
                  <a:pt x="119767" y="106046"/>
                  <a:pt x="119767" y="92558"/>
                  <a:pt x="113023" y="85581"/>
                </a:cubicBezTo>
                <a:lnTo>
                  <a:pt x="85581" y="61627"/>
                </a:lnTo>
                <a:close/>
                <a:moveTo>
                  <a:pt x="106046" y="106046"/>
                </a:moveTo>
                <a:lnTo>
                  <a:pt x="106046" y="106046"/>
                </a:lnTo>
                <a:cubicBezTo>
                  <a:pt x="102558" y="109534"/>
                  <a:pt x="95813" y="109534"/>
                  <a:pt x="92558" y="106046"/>
                </a:cubicBezTo>
                <a:cubicBezTo>
                  <a:pt x="61627" y="71860"/>
                  <a:pt x="61627" y="71860"/>
                  <a:pt x="61627" y="71860"/>
                </a:cubicBezTo>
                <a:cubicBezTo>
                  <a:pt x="27441" y="106046"/>
                  <a:pt x="27441" y="106046"/>
                  <a:pt x="27441" y="106046"/>
                </a:cubicBezTo>
                <a:cubicBezTo>
                  <a:pt x="23953" y="109534"/>
                  <a:pt x="16976" y="109534"/>
                  <a:pt x="13720" y="106046"/>
                </a:cubicBezTo>
                <a:cubicBezTo>
                  <a:pt x="10232" y="102558"/>
                  <a:pt x="10232" y="95813"/>
                  <a:pt x="13720" y="92558"/>
                </a:cubicBezTo>
                <a:cubicBezTo>
                  <a:pt x="47906" y="61627"/>
                  <a:pt x="47906" y="61627"/>
                  <a:pt x="47906" y="61627"/>
                </a:cubicBezTo>
                <a:cubicBezTo>
                  <a:pt x="13720" y="27441"/>
                  <a:pt x="13720" y="27441"/>
                  <a:pt x="13720" y="27441"/>
                </a:cubicBezTo>
                <a:cubicBezTo>
                  <a:pt x="10232" y="23953"/>
                  <a:pt x="10232" y="16976"/>
                  <a:pt x="13720" y="13720"/>
                </a:cubicBezTo>
                <a:cubicBezTo>
                  <a:pt x="16976" y="10232"/>
                  <a:pt x="23953" y="10232"/>
                  <a:pt x="27441" y="13720"/>
                </a:cubicBezTo>
                <a:cubicBezTo>
                  <a:pt x="61627" y="47906"/>
                  <a:pt x="61627" y="47906"/>
                  <a:pt x="61627" y="47906"/>
                </a:cubicBezTo>
                <a:cubicBezTo>
                  <a:pt x="92558" y="13720"/>
                  <a:pt x="92558" y="13720"/>
                  <a:pt x="92558" y="13720"/>
                </a:cubicBezTo>
                <a:cubicBezTo>
                  <a:pt x="95813" y="10232"/>
                  <a:pt x="102558" y="10232"/>
                  <a:pt x="106046" y="13720"/>
                </a:cubicBezTo>
                <a:cubicBezTo>
                  <a:pt x="109534" y="16976"/>
                  <a:pt x="109534" y="23953"/>
                  <a:pt x="106046" y="27441"/>
                </a:cubicBezTo>
                <a:cubicBezTo>
                  <a:pt x="71860" y="61627"/>
                  <a:pt x="71860" y="61627"/>
                  <a:pt x="71860" y="61627"/>
                </a:cubicBezTo>
                <a:cubicBezTo>
                  <a:pt x="106046" y="92558"/>
                  <a:pt x="106046" y="92558"/>
                  <a:pt x="106046" y="92558"/>
                </a:cubicBezTo>
                <a:cubicBezTo>
                  <a:pt x="109534" y="95813"/>
                  <a:pt x="109534" y="102558"/>
                  <a:pt x="106046" y="1060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3" name="Shape 3523"/>
          <p:cNvSpPr/>
          <p:nvPr/>
        </p:nvSpPr>
        <p:spPr>
          <a:xfrm>
            <a:off x="7267033" y="3472313"/>
            <a:ext cx="262730" cy="641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54" y="0"/>
                </a:moveTo>
                <a:lnTo>
                  <a:pt x="105654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23513"/>
                  <a:pt x="0" y="59189"/>
                </a:cubicBezTo>
                <a:cubicBezTo>
                  <a:pt x="0" y="94864"/>
                  <a:pt x="5621" y="119189"/>
                  <a:pt x="14151" y="119189"/>
                </a:cubicBezTo>
                <a:cubicBezTo>
                  <a:pt x="105654" y="119189"/>
                  <a:pt x="105654" y="119189"/>
                  <a:pt x="105654" y="119189"/>
                </a:cubicBezTo>
                <a:cubicBezTo>
                  <a:pt x="114184" y="119189"/>
                  <a:pt x="119806" y="94864"/>
                  <a:pt x="119806" y="59189"/>
                </a:cubicBezTo>
                <a:cubicBezTo>
                  <a:pt x="119806" y="23513"/>
                  <a:pt x="114184" y="0"/>
                  <a:pt x="105654" y="0"/>
                </a:cubicBezTo>
                <a:close/>
                <a:moveTo>
                  <a:pt x="105654" y="94864"/>
                </a:moveTo>
                <a:lnTo>
                  <a:pt x="105654" y="94864"/>
                </a:lnTo>
                <a:cubicBezTo>
                  <a:pt x="14151" y="94864"/>
                  <a:pt x="14151" y="94864"/>
                  <a:pt x="14151" y="94864"/>
                </a:cubicBezTo>
                <a:cubicBezTo>
                  <a:pt x="11437" y="94864"/>
                  <a:pt x="5621" y="71351"/>
                  <a:pt x="5621" y="59189"/>
                </a:cubicBezTo>
                <a:cubicBezTo>
                  <a:pt x="5621" y="47027"/>
                  <a:pt x="11437" y="23513"/>
                  <a:pt x="14151" y="23513"/>
                </a:cubicBezTo>
                <a:cubicBezTo>
                  <a:pt x="105654" y="23513"/>
                  <a:pt x="105654" y="23513"/>
                  <a:pt x="105654" y="23513"/>
                </a:cubicBezTo>
                <a:cubicBezTo>
                  <a:pt x="108368" y="23513"/>
                  <a:pt x="114184" y="47027"/>
                  <a:pt x="114184" y="59189"/>
                </a:cubicBezTo>
                <a:cubicBezTo>
                  <a:pt x="114184" y="71351"/>
                  <a:pt x="108368" y="94864"/>
                  <a:pt x="105654" y="948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4" name="Shape 3524"/>
          <p:cNvSpPr/>
          <p:nvPr/>
        </p:nvSpPr>
        <p:spPr>
          <a:xfrm>
            <a:off x="6827586" y="3370634"/>
            <a:ext cx="270548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93" y="45751"/>
                </a:moveTo>
                <a:lnTo>
                  <a:pt x="105993" y="45751"/>
                </a:lnTo>
                <a:cubicBezTo>
                  <a:pt x="75331" y="45751"/>
                  <a:pt x="75331" y="45751"/>
                  <a:pt x="75331" y="45751"/>
                </a:cubicBezTo>
                <a:cubicBezTo>
                  <a:pt x="75331" y="14345"/>
                  <a:pt x="75331" y="14345"/>
                  <a:pt x="75331" y="14345"/>
                </a:cubicBezTo>
                <a:cubicBezTo>
                  <a:pt x="75331" y="5621"/>
                  <a:pt x="69842" y="0"/>
                  <a:pt x="61324" y="0"/>
                </a:cubicBezTo>
                <a:cubicBezTo>
                  <a:pt x="52996" y="0"/>
                  <a:pt x="44668" y="5621"/>
                  <a:pt x="44668" y="14345"/>
                </a:cubicBezTo>
                <a:cubicBezTo>
                  <a:pt x="44668" y="45751"/>
                  <a:pt x="44668" y="45751"/>
                  <a:pt x="44668" y="45751"/>
                </a:cubicBezTo>
                <a:cubicBezTo>
                  <a:pt x="16845" y="45751"/>
                  <a:pt x="16845" y="45751"/>
                  <a:pt x="16845" y="45751"/>
                </a:cubicBezTo>
                <a:cubicBezTo>
                  <a:pt x="8517" y="45751"/>
                  <a:pt x="0" y="51373"/>
                  <a:pt x="0" y="59903"/>
                </a:cubicBezTo>
                <a:cubicBezTo>
                  <a:pt x="0" y="68432"/>
                  <a:pt x="8517" y="74248"/>
                  <a:pt x="16845" y="74248"/>
                </a:cubicBezTo>
                <a:cubicBezTo>
                  <a:pt x="44668" y="74248"/>
                  <a:pt x="44668" y="74248"/>
                  <a:pt x="44668" y="74248"/>
                </a:cubicBezTo>
                <a:cubicBezTo>
                  <a:pt x="44668" y="105654"/>
                  <a:pt x="44668" y="105654"/>
                  <a:pt x="44668" y="105654"/>
                </a:cubicBezTo>
                <a:cubicBezTo>
                  <a:pt x="44668" y="114184"/>
                  <a:pt x="52996" y="119806"/>
                  <a:pt x="61324" y="119806"/>
                </a:cubicBezTo>
                <a:cubicBezTo>
                  <a:pt x="69842" y="119806"/>
                  <a:pt x="75331" y="114184"/>
                  <a:pt x="75331" y="105654"/>
                </a:cubicBezTo>
                <a:cubicBezTo>
                  <a:pt x="75331" y="74248"/>
                  <a:pt x="75331" y="74248"/>
                  <a:pt x="75331" y="74248"/>
                </a:cubicBezTo>
                <a:cubicBezTo>
                  <a:pt x="105993" y="74248"/>
                  <a:pt x="105993" y="74248"/>
                  <a:pt x="105993" y="74248"/>
                </a:cubicBezTo>
                <a:cubicBezTo>
                  <a:pt x="114321" y="74248"/>
                  <a:pt x="119810" y="68432"/>
                  <a:pt x="119810" y="59903"/>
                </a:cubicBezTo>
                <a:cubicBezTo>
                  <a:pt x="119810" y="51373"/>
                  <a:pt x="114321" y="45751"/>
                  <a:pt x="105993" y="45751"/>
                </a:cubicBezTo>
                <a:close/>
                <a:moveTo>
                  <a:pt x="105993" y="68432"/>
                </a:moveTo>
                <a:lnTo>
                  <a:pt x="105993" y="68432"/>
                </a:lnTo>
                <a:cubicBezTo>
                  <a:pt x="67003" y="68432"/>
                  <a:pt x="67003" y="68432"/>
                  <a:pt x="67003" y="68432"/>
                </a:cubicBezTo>
                <a:cubicBezTo>
                  <a:pt x="67003" y="105654"/>
                  <a:pt x="67003" y="105654"/>
                  <a:pt x="67003" y="105654"/>
                </a:cubicBezTo>
                <a:cubicBezTo>
                  <a:pt x="67003" y="108368"/>
                  <a:pt x="64164" y="114184"/>
                  <a:pt x="61324" y="114184"/>
                </a:cubicBezTo>
                <a:cubicBezTo>
                  <a:pt x="55835" y="114184"/>
                  <a:pt x="52996" y="108368"/>
                  <a:pt x="52996" y="105654"/>
                </a:cubicBezTo>
                <a:cubicBezTo>
                  <a:pt x="52996" y="68432"/>
                  <a:pt x="52996" y="68432"/>
                  <a:pt x="52996" y="68432"/>
                </a:cubicBezTo>
                <a:cubicBezTo>
                  <a:pt x="16845" y="68432"/>
                  <a:pt x="16845" y="68432"/>
                  <a:pt x="16845" y="68432"/>
                </a:cubicBezTo>
                <a:cubicBezTo>
                  <a:pt x="11167" y="68432"/>
                  <a:pt x="8517" y="62810"/>
                  <a:pt x="8517" y="59903"/>
                </a:cubicBezTo>
                <a:cubicBezTo>
                  <a:pt x="8517" y="56995"/>
                  <a:pt x="11167" y="51373"/>
                  <a:pt x="16845" y="51373"/>
                </a:cubicBezTo>
                <a:cubicBezTo>
                  <a:pt x="52996" y="51373"/>
                  <a:pt x="52996" y="51373"/>
                  <a:pt x="52996" y="51373"/>
                </a:cubicBezTo>
                <a:cubicBezTo>
                  <a:pt x="52996" y="14345"/>
                  <a:pt x="52996" y="14345"/>
                  <a:pt x="52996" y="14345"/>
                </a:cubicBezTo>
                <a:cubicBezTo>
                  <a:pt x="52996" y="11437"/>
                  <a:pt x="55835" y="5621"/>
                  <a:pt x="61324" y="5621"/>
                </a:cubicBezTo>
                <a:cubicBezTo>
                  <a:pt x="64164" y="5621"/>
                  <a:pt x="67003" y="11437"/>
                  <a:pt x="67003" y="14345"/>
                </a:cubicBezTo>
                <a:cubicBezTo>
                  <a:pt x="67003" y="51373"/>
                  <a:pt x="67003" y="51373"/>
                  <a:pt x="67003" y="51373"/>
                </a:cubicBezTo>
                <a:cubicBezTo>
                  <a:pt x="105993" y="51373"/>
                  <a:pt x="105993" y="51373"/>
                  <a:pt x="105993" y="51373"/>
                </a:cubicBezTo>
                <a:cubicBezTo>
                  <a:pt x="108832" y="51373"/>
                  <a:pt x="111482" y="56995"/>
                  <a:pt x="111482" y="59903"/>
                </a:cubicBezTo>
                <a:cubicBezTo>
                  <a:pt x="111482" y="62810"/>
                  <a:pt x="108832" y="68432"/>
                  <a:pt x="105993" y="684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5" name="Shape 3525"/>
          <p:cNvSpPr/>
          <p:nvPr/>
        </p:nvSpPr>
        <p:spPr>
          <a:xfrm>
            <a:off x="6394394" y="3384713"/>
            <a:ext cx="270549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3817" y="34652"/>
                </a:moveTo>
                <a:lnTo>
                  <a:pt x="13817" y="34652"/>
                </a:lnTo>
                <a:cubicBezTo>
                  <a:pt x="102965" y="34652"/>
                  <a:pt x="102965" y="34652"/>
                  <a:pt x="102965" y="34652"/>
                </a:cubicBezTo>
                <a:cubicBezTo>
                  <a:pt x="111293" y="34652"/>
                  <a:pt x="119810" y="28449"/>
                  <a:pt x="119810" y="19037"/>
                </a:cubicBezTo>
                <a:cubicBezTo>
                  <a:pt x="119810" y="9625"/>
                  <a:pt x="111293" y="0"/>
                  <a:pt x="102965" y="0"/>
                </a:cubicBez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9625"/>
                  <a:pt x="0" y="19037"/>
                </a:cubicBezTo>
                <a:cubicBezTo>
                  <a:pt x="0" y="28449"/>
                  <a:pt x="5488" y="34652"/>
                  <a:pt x="13817" y="34652"/>
                </a:cubicBezTo>
                <a:close/>
                <a:moveTo>
                  <a:pt x="13817" y="9625"/>
                </a:moveTo>
                <a:lnTo>
                  <a:pt x="13817" y="9625"/>
                </a:lnTo>
                <a:cubicBezTo>
                  <a:pt x="102965" y="9625"/>
                  <a:pt x="102965" y="9625"/>
                  <a:pt x="102965" y="9625"/>
                </a:cubicBezTo>
                <a:cubicBezTo>
                  <a:pt x="108643" y="9625"/>
                  <a:pt x="111293" y="12620"/>
                  <a:pt x="111293" y="19037"/>
                </a:cubicBezTo>
                <a:cubicBezTo>
                  <a:pt x="111293" y="22032"/>
                  <a:pt x="108643" y="25240"/>
                  <a:pt x="102965" y="25240"/>
                </a:cubicBezTo>
                <a:cubicBezTo>
                  <a:pt x="13817" y="25240"/>
                  <a:pt x="13817" y="25240"/>
                  <a:pt x="13817" y="25240"/>
                </a:cubicBezTo>
                <a:cubicBezTo>
                  <a:pt x="10977" y="25240"/>
                  <a:pt x="8328" y="22032"/>
                  <a:pt x="8328" y="19037"/>
                </a:cubicBezTo>
                <a:cubicBezTo>
                  <a:pt x="8328" y="12620"/>
                  <a:pt x="10977" y="9625"/>
                  <a:pt x="13817" y="9625"/>
                </a:cubicBezTo>
                <a:close/>
                <a:moveTo>
                  <a:pt x="102965" y="44278"/>
                </a:moveTo>
                <a:lnTo>
                  <a:pt x="102965" y="44278"/>
                </a:lnTo>
                <a:cubicBezTo>
                  <a:pt x="13817" y="44278"/>
                  <a:pt x="13817" y="44278"/>
                  <a:pt x="13817" y="44278"/>
                </a:cubicBezTo>
                <a:cubicBezTo>
                  <a:pt x="5488" y="44278"/>
                  <a:pt x="0" y="50481"/>
                  <a:pt x="0" y="59893"/>
                </a:cubicBezTo>
                <a:cubicBezTo>
                  <a:pt x="0" y="69304"/>
                  <a:pt x="5488" y="75721"/>
                  <a:pt x="13817" y="75721"/>
                </a:cubicBezTo>
                <a:cubicBezTo>
                  <a:pt x="102965" y="75721"/>
                  <a:pt x="102965" y="75721"/>
                  <a:pt x="102965" y="75721"/>
                </a:cubicBezTo>
                <a:cubicBezTo>
                  <a:pt x="111293" y="75721"/>
                  <a:pt x="119810" y="69304"/>
                  <a:pt x="119810" y="59893"/>
                </a:cubicBezTo>
                <a:cubicBezTo>
                  <a:pt x="119810" y="50481"/>
                  <a:pt x="111293" y="44278"/>
                  <a:pt x="102965" y="44278"/>
                </a:cubicBezTo>
                <a:close/>
                <a:moveTo>
                  <a:pt x="102965" y="69304"/>
                </a:moveTo>
                <a:lnTo>
                  <a:pt x="102965" y="69304"/>
                </a:lnTo>
                <a:cubicBezTo>
                  <a:pt x="13817" y="69304"/>
                  <a:pt x="13817" y="69304"/>
                  <a:pt x="13817" y="69304"/>
                </a:cubicBezTo>
                <a:cubicBezTo>
                  <a:pt x="10977" y="69304"/>
                  <a:pt x="8328" y="63101"/>
                  <a:pt x="8328" y="59893"/>
                </a:cubicBezTo>
                <a:cubicBezTo>
                  <a:pt x="8328" y="56684"/>
                  <a:pt x="10977" y="50481"/>
                  <a:pt x="13817" y="50481"/>
                </a:cubicBezTo>
                <a:cubicBezTo>
                  <a:pt x="102965" y="50481"/>
                  <a:pt x="102965" y="50481"/>
                  <a:pt x="102965" y="50481"/>
                </a:cubicBezTo>
                <a:cubicBezTo>
                  <a:pt x="108643" y="50481"/>
                  <a:pt x="111293" y="56684"/>
                  <a:pt x="111293" y="59893"/>
                </a:cubicBezTo>
                <a:cubicBezTo>
                  <a:pt x="111293" y="63101"/>
                  <a:pt x="108643" y="69304"/>
                  <a:pt x="102965" y="69304"/>
                </a:cubicBezTo>
                <a:close/>
                <a:moveTo>
                  <a:pt x="102965" y="85133"/>
                </a:moveTo>
                <a:lnTo>
                  <a:pt x="102965" y="85133"/>
                </a:lnTo>
                <a:cubicBezTo>
                  <a:pt x="13817" y="85133"/>
                  <a:pt x="13817" y="85133"/>
                  <a:pt x="13817" y="85133"/>
                </a:cubicBezTo>
                <a:cubicBezTo>
                  <a:pt x="5488" y="85133"/>
                  <a:pt x="0" y="91550"/>
                  <a:pt x="0" y="100748"/>
                </a:cubicBezTo>
                <a:cubicBezTo>
                  <a:pt x="0" y="110374"/>
                  <a:pt x="5488" y="119786"/>
                  <a:pt x="13817" y="119786"/>
                </a:cubicBezTo>
                <a:cubicBezTo>
                  <a:pt x="102965" y="119786"/>
                  <a:pt x="102965" y="119786"/>
                  <a:pt x="102965" y="119786"/>
                </a:cubicBezTo>
                <a:cubicBezTo>
                  <a:pt x="111293" y="119786"/>
                  <a:pt x="119810" y="110374"/>
                  <a:pt x="119810" y="100748"/>
                </a:cubicBezTo>
                <a:cubicBezTo>
                  <a:pt x="119810" y="91550"/>
                  <a:pt x="111293" y="85133"/>
                  <a:pt x="102965" y="85133"/>
                </a:cubicBezTo>
                <a:close/>
                <a:moveTo>
                  <a:pt x="102965" y="110374"/>
                </a:moveTo>
                <a:lnTo>
                  <a:pt x="102965" y="110374"/>
                </a:lnTo>
                <a:cubicBezTo>
                  <a:pt x="13817" y="110374"/>
                  <a:pt x="13817" y="110374"/>
                  <a:pt x="13817" y="110374"/>
                </a:cubicBezTo>
                <a:cubicBezTo>
                  <a:pt x="10977" y="110374"/>
                  <a:pt x="8328" y="107165"/>
                  <a:pt x="8328" y="100748"/>
                </a:cubicBezTo>
                <a:cubicBezTo>
                  <a:pt x="8328" y="97754"/>
                  <a:pt x="10977" y="94545"/>
                  <a:pt x="13817" y="94545"/>
                </a:cubicBezTo>
                <a:cubicBezTo>
                  <a:pt x="102965" y="94545"/>
                  <a:pt x="102965" y="94545"/>
                  <a:pt x="102965" y="94545"/>
                </a:cubicBezTo>
                <a:cubicBezTo>
                  <a:pt x="108643" y="94545"/>
                  <a:pt x="111293" y="97754"/>
                  <a:pt x="111293" y="100748"/>
                </a:cubicBezTo>
                <a:cubicBezTo>
                  <a:pt x="111293" y="107165"/>
                  <a:pt x="108643" y="110374"/>
                  <a:pt x="102965" y="1103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6" name="Shape 3526"/>
          <p:cNvSpPr/>
          <p:nvPr/>
        </p:nvSpPr>
        <p:spPr>
          <a:xfrm>
            <a:off x="5962768" y="3370634"/>
            <a:ext cx="262730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2778" y="34313"/>
                </a:moveTo>
                <a:lnTo>
                  <a:pt x="82778" y="34313"/>
                </a:lnTo>
                <a:cubicBezTo>
                  <a:pt x="79870" y="31405"/>
                  <a:pt x="79870" y="34313"/>
                  <a:pt x="77156" y="34313"/>
                </a:cubicBezTo>
                <a:cubicBezTo>
                  <a:pt x="54281" y="77156"/>
                  <a:pt x="54281" y="77156"/>
                  <a:pt x="54281" y="77156"/>
                </a:cubicBezTo>
                <a:cubicBezTo>
                  <a:pt x="39935" y="65718"/>
                  <a:pt x="39935" y="65718"/>
                  <a:pt x="39935" y="65718"/>
                </a:cubicBezTo>
                <a:cubicBezTo>
                  <a:pt x="37027" y="62810"/>
                  <a:pt x="37027" y="62810"/>
                  <a:pt x="34313" y="65718"/>
                </a:cubicBezTo>
                <a:cubicBezTo>
                  <a:pt x="31405" y="65718"/>
                  <a:pt x="31405" y="68432"/>
                  <a:pt x="34313" y="68432"/>
                </a:cubicBezTo>
                <a:cubicBezTo>
                  <a:pt x="51373" y="85492"/>
                  <a:pt x="51373" y="85492"/>
                  <a:pt x="51373" y="85492"/>
                </a:cubicBezTo>
                <a:cubicBezTo>
                  <a:pt x="54281" y="88594"/>
                  <a:pt x="54281" y="88594"/>
                  <a:pt x="56995" y="85492"/>
                </a:cubicBezTo>
                <a:lnTo>
                  <a:pt x="85492" y="39935"/>
                </a:lnTo>
                <a:cubicBezTo>
                  <a:pt x="85492" y="37027"/>
                  <a:pt x="85492" y="34313"/>
                  <a:pt x="82778" y="34313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5621"/>
                  <a:pt x="0" y="14345"/>
                </a:cubicBezTo>
                <a:cubicBezTo>
                  <a:pt x="0" y="105654"/>
                  <a:pt x="0" y="105654"/>
                  <a:pt x="0" y="105654"/>
                </a:cubicBezTo>
                <a:cubicBezTo>
                  <a:pt x="0" y="114184"/>
                  <a:pt x="5621" y="119806"/>
                  <a:pt x="14151" y="119806"/>
                </a:cubicBezTo>
                <a:cubicBezTo>
                  <a:pt x="105654" y="119806"/>
                  <a:pt x="105654" y="119806"/>
                  <a:pt x="105654" y="119806"/>
                </a:cubicBezTo>
                <a:cubicBezTo>
                  <a:pt x="114184" y="119806"/>
                  <a:pt x="119806" y="114184"/>
                  <a:pt x="119806" y="105654"/>
                </a:cubicBezTo>
                <a:cubicBezTo>
                  <a:pt x="119806" y="14345"/>
                  <a:pt x="119806" y="14345"/>
                  <a:pt x="119806" y="14345"/>
                </a:cubicBezTo>
                <a:cubicBezTo>
                  <a:pt x="119806" y="5621"/>
                  <a:pt x="114184" y="0"/>
                  <a:pt x="105654" y="0"/>
                </a:cubicBezTo>
                <a:close/>
                <a:moveTo>
                  <a:pt x="114184" y="105654"/>
                </a:moveTo>
                <a:lnTo>
                  <a:pt x="114184" y="105654"/>
                </a:lnTo>
                <a:cubicBezTo>
                  <a:pt x="114184" y="108368"/>
                  <a:pt x="108368" y="114184"/>
                  <a:pt x="105654" y="114184"/>
                </a:cubicBezTo>
                <a:cubicBezTo>
                  <a:pt x="14151" y="114184"/>
                  <a:pt x="14151" y="114184"/>
                  <a:pt x="14151" y="114184"/>
                </a:cubicBezTo>
                <a:cubicBezTo>
                  <a:pt x="11437" y="114184"/>
                  <a:pt x="5621" y="108368"/>
                  <a:pt x="5621" y="105654"/>
                </a:cubicBezTo>
                <a:cubicBezTo>
                  <a:pt x="5621" y="14345"/>
                  <a:pt x="5621" y="14345"/>
                  <a:pt x="5621" y="14345"/>
                </a:cubicBezTo>
                <a:cubicBezTo>
                  <a:pt x="5621" y="11437"/>
                  <a:pt x="11437" y="5621"/>
                  <a:pt x="14151" y="5621"/>
                </a:cubicBezTo>
                <a:cubicBezTo>
                  <a:pt x="105654" y="5621"/>
                  <a:pt x="105654" y="5621"/>
                  <a:pt x="105654" y="5621"/>
                </a:cubicBezTo>
                <a:cubicBezTo>
                  <a:pt x="108368" y="5621"/>
                  <a:pt x="114184" y="11437"/>
                  <a:pt x="114184" y="14345"/>
                </a:cubicBezTo>
                <a:lnTo>
                  <a:pt x="114184" y="1056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7" name="Shape 3527"/>
          <p:cNvSpPr/>
          <p:nvPr/>
        </p:nvSpPr>
        <p:spPr>
          <a:xfrm>
            <a:off x="5523320" y="3370634"/>
            <a:ext cx="270548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328" y="0"/>
                  <a:pt x="0" y="5621"/>
                  <a:pt x="0" y="14345"/>
                </a:cubicBezTo>
                <a:cubicBezTo>
                  <a:pt x="0" y="105654"/>
                  <a:pt x="0" y="105654"/>
                  <a:pt x="0" y="105654"/>
                </a:cubicBezTo>
                <a:cubicBezTo>
                  <a:pt x="0" y="114184"/>
                  <a:pt x="8328" y="119806"/>
                  <a:pt x="16845" y="119806"/>
                </a:cubicBezTo>
                <a:cubicBezTo>
                  <a:pt x="105993" y="119806"/>
                  <a:pt x="105993" y="119806"/>
                  <a:pt x="105993" y="119806"/>
                </a:cubicBezTo>
                <a:cubicBezTo>
                  <a:pt x="114321" y="119806"/>
                  <a:pt x="119810" y="114184"/>
                  <a:pt x="119810" y="105654"/>
                </a:cubicBezTo>
                <a:cubicBezTo>
                  <a:pt x="119810" y="14345"/>
                  <a:pt x="119810" y="14345"/>
                  <a:pt x="119810" y="14345"/>
                </a:cubicBezTo>
                <a:cubicBezTo>
                  <a:pt x="119810" y="5621"/>
                  <a:pt x="114321" y="0"/>
                  <a:pt x="105993" y="0"/>
                </a:cubicBezTo>
                <a:close/>
                <a:moveTo>
                  <a:pt x="111482" y="105654"/>
                </a:moveTo>
                <a:lnTo>
                  <a:pt x="111482" y="105654"/>
                </a:lnTo>
                <a:cubicBezTo>
                  <a:pt x="111482" y="108368"/>
                  <a:pt x="108643" y="114184"/>
                  <a:pt x="105993" y="114184"/>
                </a:cubicBezTo>
                <a:cubicBezTo>
                  <a:pt x="16845" y="114184"/>
                  <a:pt x="16845" y="114184"/>
                  <a:pt x="16845" y="114184"/>
                </a:cubicBezTo>
                <a:cubicBezTo>
                  <a:pt x="11167" y="114184"/>
                  <a:pt x="8328" y="108368"/>
                  <a:pt x="8328" y="105654"/>
                </a:cubicBezTo>
                <a:cubicBezTo>
                  <a:pt x="8328" y="14345"/>
                  <a:pt x="8328" y="14345"/>
                  <a:pt x="8328" y="14345"/>
                </a:cubicBezTo>
                <a:cubicBezTo>
                  <a:pt x="8328" y="11437"/>
                  <a:pt x="11167" y="5621"/>
                  <a:pt x="16845" y="5621"/>
                </a:cubicBezTo>
                <a:cubicBezTo>
                  <a:pt x="105993" y="5621"/>
                  <a:pt x="105993" y="5621"/>
                  <a:pt x="105993" y="5621"/>
                </a:cubicBezTo>
                <a:cubicBezTo>
                  <a:pt x="108643" y="5621"/>
                  <a:pt x="111482" y="11437"/>
                  <a:pt x="111482" y="14345"/>
                </a:cubicBezTo>
                <a:lnTo>
                  <a:pt x="111482" y="105654"/>
                </a:lnTo>
                <a:close/>
                <a:moveTo>
                  <a:pt x="77981" y="39935"/>
                </a:moveTo>
                <a:lnTo>
                  <a:pt x="77981" y="39935"/>
                </a:lnTo>
                <a:cubicBezTo>
                  <a:pt x="77981" y="39935"/>
                  <a:pt x="75331" y="39935"/>
                  <a:pt x="72492" y="39935"/>
                </a:cubicBezTo>
                <a:cubicBezTo>
                  <a:pt x="61324" y="54281"/>
                  <a:pt x="61324" y="54281"/>
                  <a:pt x="61324" y="54281"/>
                </a:cubicBezTo>
                <a:cubicBezTo>
                  <a:pt x="47507" y="39935"/>
                  <a:pt x="47507" y="39935"/>
                  <a:pt x="47507" y="39935"/>
                </a:cubicBezTo>
                <a:cubicBezTo>
                  <a:pt x="44668" y="39935"/>
                  <a:pt x="44668" y="39935"/>
                  <a:pt x="41829" y="39935"/>
                </a:cubicBezTo>
                <a:cubicBezTo>
                  <a:pt x="41829" y="42843"/>
                  <a:pt x="41829" y="45751"/>
                  <a:pt x="41829" y="45751"/>
                </a:cubicBezTo>
                <a:cubicBezTo>
                  <a:pt x="55835" y="59903"/>
                  <a:pt x="55835" y="59903"/>
                  <a:pt x="55835" y="59903"/>
                </a:cubicBezTo>
                <a:cubicBezTo>
                  <a:pt x="41829" y="74248"/>
                  <a:pt x="41829" y="74248"/>
                  <a:pt x="41829" y="74248"/>
                </a:cubicBezTo>
                <a:cubicBezTo>
                  <a:pt x="41829" y="74248"/>
                  <a:pt x="41829" y="77156"/>
                  <a:pt x="41829" y="79870"/>
                </a:cubicBezTo>
                <a:cubicBezTo>
                  <a:pt x="44668" y="79870"/>
                  <a:pt x="44668" y="79870"/>
                  <a:pt x="47507" y="79870"/>
                </a:cubicBezTo>
                <a:cubicBezTo>
                  <a:pt x="61324" y="65718"/>
                  <a:pt x="61324" y="65718"/>
                  <a:pt x="61324" y="65718"/>
                </a:cubicBezTo>
                <a:cubicBezTo>
                  <a:pt x="72492" y="79870"/>
                  <a:pt x="72492" y="79870"/>
                  <a:pt x="72492" y="79870"/>
                </a:cubicBezTo>
                <a:cubicBezTo>
                  <a:pt x="75331" y="79870"/>
                  <a:pt x="77981" y="79870"/>
                  <a:pt x="77981" y="79870"/>
                </a:cubicBezTo>
                <a:cubicBezTo>
                  <a:pt x="80820" y="77156"/>
                  <a:pt x="80820" y="74248"/>
                  <a:pt x="77981" y="74248"/>
                </a:cubicBezTo>
                <a:cubicBezTo>
                  <a:pt x="67003" y="59903"/>
                  <a:pt x="67003" y="59903"/>
                  <a:pt x="67003" y="59903"/>
                </a:cubicBezTo>
                <a:cubicBezTo>
                  <a:pt x="77981" y="45751"/>
                  <a:pt x="77981" y="45751"/>
                  <a:pt x="77981" y="45751"/>
                </a:cubicBezTo>
                <a:cubicBezTo>
                  <a:pt x="80820" y="45751"/>
                  <a:pt x="80820" y="42843"/>
                  <a:pt x="77981" y="399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8" name="Shape 3528"/>
          <p:cNvSpPr/>
          <p:nvPr/>
        </p:nvSpPr>
        <p:spPr>
          <a:xfrm>
            <a:off x="5091693" y="3370634"/>
            <a:ext cx="270548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5621"/>
                  <a:pt x="0" y="14345"/>
                </a:cubicBezTo>
                <a:cubicBezTo>
                  <a:pt x="0" y="105654"/>
                  <a:pt x="0" y="105654"/>
                  <a:pt x="0" y="105654"/>
                </a:cubicBezTo>
                <a:cubicBezTo>
                  <a:pt x="0" y="114184"/>
                  <a:pt x="5488" y="119806"/>
                  <a:pt x="13817" y="119806"/>
                </a:cubicBezTo>
                <a:cubicBezTo>
                  <a:pt x="102965" y="119806"/>
                  <a:pt x="102965" y="119806"/>
                  <a:pt x="102965" y="119806"/>
                </a:cubicBezTo>
                <a:cubicBezTo>
                  <a:pt x="111293" y="119806"/>
                  <a:pt x="119810" y="114184"/>
                  <a:pt x="119810" y="105654"/>
                </a:cubicBezTo>
                <a:cubicBezTo>
                  <a:pt x="119810" y="14345"/>
                  <a:pt x="119810" y="14345"/>
                  <a:pt x="119810" y="14345"/>
                </a:cubicBezTo>
                <a:cubicBezTo>
                  <a:pt x="119810" y="5621"/>
                  <a:pt x="111293" y="0"/>
                  <a:pt x="102965" y="0"/>
                </a:cubicBezTo>
                <a:close/>
                <a:moveTo>
                  <a:pt x="111293" y="105654"/>
                </a:moveTo>
                <a:lnTo>
                  <a:pt x="111293" y="105654"/>
                </a:lnTo>
                <a:cubicBezTo>
                  <a:pt x="111293" y="108368"/>
                  <a:pt x="108643" y="114184"/>
                  <a:pt x="102965" y="114184"/>
                </a:cubicBezTo>
                <a:cubicBezTo>
                  <a:pt x="13817" y="114184"/>
                  <a:pt x="13817" y="114184"/>
                  <a:pt x="13817" y="114184"/>
                </a:cubicBezTo>
                <a:cubicBezTo>
                  <a:pt x="10977" y="114184"/>
                  <a:pt x="8328" y="108368"/>
                  <a:pt x="8328" y="105654"/>
                </a:cubicBezTo>
                <a:cubicBezTo>
                  <a:pt x="8328" y="14345"/>
                  <a:pt x="8328" y="14345"/>
                  <a:pt x="8328" y="14345"/>
                </a:cubicBezTo>
                <a:cubicBezTo>
                  <a:pt x="8328" y="11437"/>
                  <a:pt x="10977" y="5621"/>
                  <a:pt x="13817" y="5621"/>
                </a:cubicBezTo>
                <a:cubicBezTo>
                  <a:pt x="102965" y="5621"/>
                  <a:pt x="102965" y="5621"/>
                  <a:pt x="102965" y="5621"/>
                </a:cubicBezTo>
                <a:cubicBezTo>
                  <a:pt x="108643" y="5621"/>
                  <a:pt x="111293" y="11437"/>
                  <a:pt x="111293" y="14345"/>
                </a:cubicBezTo>
                <a:lnTo>
                  <a:pt x="111293" y="105654"/>
                </a:lnTo>
                <a:close/>
                <a:moveTo>
                  <a:pt x="80630" y="56995"/>
                </a:moveTo>
                <a:lnTo>
                  <a:pt x="80630" y="56995"/>
                </a:lnTo>
                <a:cubicBezTo>
                  <a:pt x="36151" y="56995"/>
                  <a:pt x="36151" y="56995"/>
                  <a:pt x="36151" y="56995"/>
                </a:cubicBezTo>
                <a:cubicBezTo>
                  <a:pt x="36151" y="56995"/>
                  <a:pt x="33312" y="56995"/>
                  <a:pt x="33312" y="59903"/>
                </a:cubicBezTo>
                <a:cubicBezTo>
                  <a:pt x="33312" y="62810"/>
                  <a:pt x="36151" y="62810"/>
                  <a:pt x="36151" y="62810"/>
                </a:cubicBezTo>
                <a:cubicBezTo>
                  <a:pt x="80630" y="62810"/>
                  <a:pt x="80630" y="62810"/>
                  <a:pt x="80630" y="62810"/>
                </a:cubicBezTo>
                <a:cubicBezTo>
                  <a:pt x="83470" y="62810"/>
                  <a:pt x="86309" y="62810"/>
                  <a:pt x="86309" y="59903"/>
                </a:cubicBezTo>
                <a:cubicBezTo>
                  <a:pt x="86309" y="56995"/>
                  <a:pt x="83470" y="56995"/>
                  <a:pt x="80630" y="569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9" name="Shape 3529"/>
          <p:cNvSpPr/>
          <p:nvPr/>
        </p:nvSpPr>
        <p:spPr>
          <a:xfrm>
            <a:off x="4656938" y="3370634"/>
            <a:ext cx="262730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2778" y="56995"/>
                </a:moveTo>
                <a:lnTo>
                  <a:pt x="82778" y="56995"/>
                </a:lnTo>
                <a:cubicBezTo>
                  <a:pt x="62810" y="56995"/>
                  <a:pt x="62810" y="56995"/>
                  <a:pt x="62810" y="56995"/>
                </a:cubicBezTo>
                <a:cubicBezTo>
                  <a:pt x="62810" y="37027"/>
                  <a:pt x="62810" y="37027"/>
                  <a:pt x="62810" y="37027"/>
                </a:cubicBezTo>
                <a:cubicBezTo>
                  <a:pt x="62810" y="34313"/>
                  <a:pt x="62810" y="34313"/>
                  <a:pt x="59903" y="34313"/>
                </a:cubicBezTo>
                <a:cubicBezTo>
                  <a:pt x="56995" y="34313"/>
                  <a:pt x="56995" y="34313"/>
                  <a:pt x="56995" y="37027"/>
                </a:cubicBezTo>
                <a:cubicBezTo>
                  <a:pt x="56995" y="56995"/>
                  <a:pt x="56995" y="56995"/>
                  <a:pt x="56995" y="56995"/>
                </a:cubicBezTo>
                <a:cubicBezTo>
                  <a:pt x="37027" y="56995"/>
                  <a:pt x="37027" y="56995"/>
                  <a:pt x="37027" y="56995"/>
                </a:cubicBezTo>
                <a:cubicBezTo>
                  <a:pt x="34313" y="56995"/>
                  <a:pt x="34313" y="56995"/>
                  <a:pt x="34313" y="59903"/>
                </a:cubicBezTo>
                <a:cubicBezTo>
                  <a:pt x="34313" y="62810"/>
                  <a:pt x="34313" y="62810"/>
                  <a:pt x="37027" y="62810"/>
                </a:cubicBezTo>
                <a:cubicBezTo>
                  <a:pt x="56995" y="62810"/>
                  <a:pt x="56995" y="62810"/>
                  <a:pt x="56995" y="62810"/>
                </a:cubicBezTo>
                <a:cubicBezTo>
                  <a:pt x="56995" y="82778"/>
                  <a:pt x="56995" y="82778"/>
                  <a:pt x="56995" y="82778"/>
                </a:cubicBezTo>
                <a:cubicBezTo>
                  <a:pt x="56995" y="85492"/>
                  <a:pt x="56995" y="85492"/>
                  <a:pt x="59903" y="85492"/>
                </a:cubicBezTo>
                <a:cubicBezTo>
                  <a:pt x="62810" y="85492"/>
                  <a:pt x="62810" y="85492"/>
                  <a:pt x="62810" y="82778"/>
                </a:cubicBezTo>
                <a:cubicBezTo>
                  <a:pt x="62810" y="62810"/>
                  <a:pt x="62810" y="62810"/>
                  <a:pt x="62810" y="62810"/>
                </a:cubicBezTo>
                <a:cubicBezTo>
                  <a:pt x="82778" y="62810"/>
                  <a:pt x="82778" y="62810"/>
                  <a:pt x="82778" y="62810"/>
                </a:cubicBezTo>
                <a:cubicBezTo>
                  <a:pt x="85492" y="62810"/>
                  <a:pt x="85492" y="62810"/>
                  <a:pt x="85492" y="59903"/>
                </a:cubicBezTo>
                <a:cubicBezTo>
                  <a:pt x="85492" y="56995"/>
                  <a:pt x="85492" y="56995"/>
                  <a:pt x="82778" y="56995"/>
                </a:cubicBezTo>
                <a:close/>
                <a:moveTo>
                  <a:pt x="105460" y="0"/>
                </a:moveTo>
                <a:lnTo>
                  <a:pt x="105460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5621"/>
                  <a:pt x="0" y="14345"/>
                </a:cubicBezTo>
                <a:cubicBezTo>
                  <a:pt x="0" y="105654"/>
                  <a:pt x="0" y="105654"/>
                  <a:pt x="0" y="105654"/>
                </a:cubicBezTo>
                <a:cubicBezTo>
                  <a:pt x="0" y="114184"/>
                  <a:pt x="5621" y="119806"/>
                  <a:pt x="14151" y="119806"/>
                </a:cubicBezTo>
                <a:cubicBezTo>
                  <a:pt x="105460" y="119806"/>
                  <a:pt x="105460" y="119806"/>
                  <a:pt x="105460" y="119806"/>
                </a:cubicBezTo>
                <a:cubicBezTo>
                  <a:pt x="114184" y="119806"/>
                  <a:pt x="119806" y="114184"/>
                  <a:pt x="119806" y="105654"/>
                </a:cubicBezTo>
                <a:cubicBezTo>
                  <a:pt x="119806" y="14345"/>
                  <a:pt x="119806" y="14345"/>
                  <a:pt x="119806" y="14345"/>
                </a:cubicBezTo>
                <a:cubicBezTo>
                  <a:pt x="119806" y="5621"/>
                  <a:pt x="114184" y="0"/>
                  <a:pt x="105460" y="0"/>
                </a:cubicBezTo>
                <a:close/>
                <a:moveTo>
                  <a:pt x="114184" y="105654"/>
                </a:moveTo>
                <a:lnTo>
                  <a:pt x="114184" y="105654"/>
                </a:lnTo>
                <a:cubicBezTo>
                  <a:pt x="114184" y="108368"/>
                  <a:pt x="108368" y="114184"/>
                  <a:pt x="105460" y="114184"/>
                </a:cubicBezTo>
                <a:cubicBezTo>
                  <a:pt x="14151" y="114184"/>
                  <a:pt x="14151" y="114184"/>
                  <a:pt x="14151" y="114184"/>
                </a:cubicBezTo>
                <a:cubicBezTo>
                  <a:pt x="11437" y="114184"/>
                  <a:pt x="5621" y="108368"/>
                  <a:pt x="5621" y="105654"/>
                </a:cubicBezTo>
                <a:cubicBezTo>
                  <a:pt x="5621" y="14345"/>
                  <a:pt x="5621" y="14345"/>
                  <a:pt x="5621" y="14345"/>
                </a:cubicBezTo>
                <a:cubicBezTo>
                  <a:pt x="5621" y="11437"/>
                  <a:pt x="11437" y="5621"/>
                  <a:pt x="14151" y="5621"/>
                </a:cubicBezTo>
                <a:cubicBezTo>
                  <a:pt x="105460" y="5621"/>
                  <a:pt x="105460" y="5621"/>
                  <a:pt x="105460" y="5621"/>
                </a:cubicBezTo>
                <a:cubicBezTo>
                  <a:pt x="108368" y="5621"/>
                  <a:pt x="114184" y="11437"/>
                  <a:pt x="114184" y="14345"/>
                </a:cubicBezTo>
                <a:lnTo>
                  <a:pt x="114184" y="1056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0" name="Shape 3530"/>
          <p:cNvSpPr/>
          <p:nvPr/>
        </p:nvSpPr>
        <p:spPr>
          <a:xfrm>
            <a:off x="8571298" y="2931074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9870" y="61324"/>
                </a:moveTo>
                <a:lnTo>
                  <a:pt x="79870" y="61324"/>
                </a:lnTo>
                <a:cubicBezTo>
                  <a:pt x="62810" y="77981"/>
                  <a:pt x="62810" y="77981"/>
                  <a:pt x="62810" y="77981"/>
                </a:cubicBezTo>
                <a:cubicBezTo>
                  <a:pt x="62810" y="39179"/>
                  <a:pt x="62810" y="39179"/>
                  <a:pt x="62810" y="39179"/>
                </a:cubicBezTo>
                <a:cubicBezTo>
                  <a:pt x="62810" y="36340"/>
                  <a:pt x="62810" y="33501"/>
                  <a:pt x="59903" y="33501"/>
                </a:cubicBezTo>
                <a:cubicBezTo>
                  <a:pt x="56995" y="33501"/>
                  <a:pt x="56995" y="36340"/>
                  <a:pt x="56995" y="39179"/>
                </a:cubicBezTo>
                <a:cubicBezTo>
                  <a:pt x="56995" y="77981"/>
                  <a:pt x="56995" y="77981"/>
                  <a:pt x="56995" y="77981"/>
                </a:cubicBezTo>
                <a:cubicBezTo>
                  <a:pt x="39935" y="61324"/>
                  <a:pt x="39935" y="61324"/>
                  <a:pt x="39935" y="61324"/>
                </a:cubicBezTo>
                <a:cubicBezTo>
                  <a:pt x="39935" y="61324"/>
                  <a:pt x="37027" y="61324"/>
                  <a:pt x="34313" y="61324"/>
                </a:cubicBezTo>
                <a:cubicBezTo>
                  <a:pt x="34313" y="64164"/>
                  <a:pt x="34313" y="67003"/>
                  <a:pt x="34313" y="67003"/>
                </a:cubicBezTo>
                <a:cubicBezTo>
                  <a:pt x="56995" y="89148"/>
                  <a:pt x="56995" y="89148"/>
                  <a:pt x="56995" y="89148"/>
                </a:cubicBezTo>
                <a:lnTo>
                  <a:pt x="59903" y="89148"/>
                </a:lnTo>
                <a:lnTo>
                  <a:pt x="62810" y="89148"/>
                </a:lnTo>
                <a:cubicBezTo>
                  <a:pt x="85492" y="67003"/>
                  <a:pt x="85492" y="67003"/>
                  <a:pt x="85492" y="67003"/>
                </a:cubicBezTo>
                <a:cubicBezTo>
                  <a:pt x="85492" y="67003"/>
                  <a:pt x="85492" y="64164"/>
                  <a:pt x="85492" y="61324"/>
                </a:cubicBezTo>
                <a:cubicBezTo>
                  <a:pt x="82778" y="61324"/>
                  <a:pt x="79870" y="61324"/>
                  <a:pt x="79870" y="61324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345" y="0"/>
                  <a:pt x="14345" y="0"/>
                  <a:pt x="14345" y="0"/>
                </a:cubicBezTo>
                <a:cubicBezTo>
                  <a:pt x="5621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345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517"/>
                  <a:pt x="114184" y="0"/>
                  <a:pt x="105654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832"/>
                  <a:pt x="108368" y="111482"/>
                  <a:pt x="105654" y="111482"/>
                </a:cubicBezTo>
                <a:cubicBezTo>
                  <a:pt x="14345" y="111482"/>
                  <a:pt x="14345" y="111482"/>
                  <a:pt x="14345" y="111482"/>
                </a:cubicBezTo>
                <a:cubicBezTo>
                  <a:pt x="11437" y="111482"/>
                  <a:pt x="5621" y="108832"/>
                  <a:pt x="5621" y="105993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517"/>
                  <a:pt x="14345" y="8517"/>
                </a:cubicBezTo>
                <a:cubicBezTo>
                  <a:pt x="105654" y="8517"/>
                  <a:pt x="105654" y="8517"/>
                  <a:pt x="105654" y="8517"/>
                </a:cubicBezTo>
                <a:cubicBezTo>
                  <a:pt x="108368" y="8517"/>
                  <a:pt x="114184" y="11167"/>
                  <a:pt x="114184" y="16845"/>
                </a:cubicBezTo>
                <a:lnTo>
                  <a:pt x="114184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1" name="Shape 3531"/>
          <p:cNvSpPr/>
          <p:nvPr/>
        </p:nvSpPr>
        <p:spPr>
          <a:xfrm>
            <a:off x="8133416" y="2931074"/>
            <a:ext cx="270549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164" y="33501"/>
                </a:moveTo>
                <a:lnTo>
                  <a:pt x="64164" y="33501"/>
                </a:lnTo>
                <a:cubicBezTo>
                  <a:pt x="64164" y="30662"/>
                  <a:pt x="61324" y="30662"/>
                  <a:pt x="61324" y="30662"/>
                </a:cubicBezTo>
                <a:cubicBezTo>
                  <a:pt x="58675" y="30662"/>
                  <a:pt x="58675" y="30662"/>
                  <a:pt x="55835" y="33501"/>
                </a:cubicBezTo>
                <a:cubicBezTo>
                  <a:pt x="36340" y="52996"/>
                  <a:pt x="36340" y="52996"/>
                  <a:pt x="36340" y="52996"/>
                </a:cubicBezTo>
                <a:cubicBezTo>
                  <a:pt x="33501" y="55835"/>
                  <a:pt x="33501" y="58675"/>
                  <a:pt x="36340" y="58675"/>
                </a:cubicBezTo>
                <a:cubicBezTo>
                  <a:pt x="36340" y="61324"/>
                  <a:pt x="39179" y="61324"/>
                  <a:pt x="41829" y="58675"/>
                </a:cubicBezTo>
                <a:cubicBezTo>
                  <a:pt x="55835" y="44668"/>
                  <a:pt x="55835" y="44668"/>
                  <a:pt x="55835" y="44668"/>
                </a:cubicBezTo>
                <a:cubicBezTo>
                  <a:pt x="55835" y="83659"/>
                  <a:pt x="55835" y="83659"/>
                  <a:pt x="55835" y="83659"/>
                </a:cubicBezTo>
                <a:cubicBezTo>
                  <a:pt x="55835" y="83659"/>
                  <a:pt x="58675" y="86498"/>
                  <a:pt x="61324" y="86498"/>
                </a:cubicBezTo>
                <a:lnTo>
                  <a:pt x="64164" y="83659"/>
                </a:lnTo>
                <a:cubicBezTo>
                  <a:pt x="64164" y="44668"/>
                  <a:pt x="64164" y="44668"/>
                  <a:pt x="64164" y="44668"/>
                </a:cubicBezTo>
                <a:cubicBezTo>
                  <a:pt x="77981" y="58675"/>
                  <a:pt x="77981" y="58675"/>
                  <a:pt x="77981" y="58675"/>
                </a:cubicBezTo>
                <a:cubicBezTo>
                  <a:pt x="81009" y="61324"/>
                  <a:pt x="83659" y="61324"/>
                  <a:pt x="83659" y="58675"/>
                </a:cubicBezTo>
                <a:cubicBezTo>
                  <a:pt x="86498" y="58675"/>
                  <a:pt x="86498" y="55835"/>
                  <a:pt x="83659" y="52996"/>
                </a:cubicBezTo>
                <a:lnTo>
                  <a:pt x="64164" y="33501"/>
                </a:ln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517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8517" y="119810"/>
                  <a:pt x="16845" y="119810"/>
                </a:cubicBezTo>
                <a:cubicBezTo>
                  <a:pt x="105993" y="119810"/>
                  <a:pt x="105993" y="119810"/>
                  <a:pt x="105993" y="119810"/>
                </a:cubicBezTo>
                <a:cubicBezTo>
                  <a:pt x="114321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4321" y="0"/>
                  <a:pt x="105993" y="0"/>
                </a:cubicBezTo>
                <a:close/>
                <a:moveTo>
                  <a:pt x="111482" y="105993"/>
                </a:moveTo>
                <a:lnTo>
                  <a:pt x="111482" y="105993"/>
                </a:lnTo>
                <a:cubicBezTo>
                  <a:pt x="111482" y="108832"/>
                  <a:pt x="108832" y="111482"/>
                  <a:pt x="105993" y="111482"/>
                </a:cubicBezTo>
                <a:cubicBezTo>
                  <a:pt x="16845" y="111482"/>
                  <a:pt x="16845" y="111482"/>
                  <a:pt x="16845" y="111482"/>
                </a:cubicBezTo>
                <a:cubicBezTo>
                  <a:pt x="11167" y="111482"/>
                  <a:pt x="8517" y="108832"/>
                  <a:pt x="8517" y="105993"/>
                </a:cubicBezTo>
                <a:cubicBezTo>
                  <a:pt x="8517" y="16845"/>
                  <a:pt x="8517" y="16845"/>
                  <a:pt x="8517" y="16845"/>
                </a:cubicBezTo>
                <a:cubicBezTo>
                  <a:pt x="8517" y="11167"/>
                  <a:pt x="11167" y="8517"/>
                  <a:pt x="16845" y="8517"/>
                </a:cubicBezTo>
                <a:cubicBezTo>
                  <a:pt x="105993" y="8517"/>
                  <a:pt x="105993" y="8517"/>
                  <a:pt x="105993" y="8517"/>
                </a:cubicBezTo>
                <a:cubicBezTo>
                  <a:pt x="108832" y="8517"/>
                  <a:pt x="111482" y="11167"/>
                  <a:pt x="111482" y="16845"/>
                </a:cubicBezTo>
                <a:lnTo>
                  <a:pt x="111482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2" name="Shape 3532"/>
          <p:cNvSpPr/>
          <p:nvPr/>
        </p:nvSpPr>
        <p:spPr>
          <a:xfrm>
            <a:off x="7698661" y="2931074"/>
            <a:ext cx="270549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309" y="55835"/>
                </a:moveTo>
                <a:lnTo>
                  <a:pt x="86309" y="55835"/>
                </a:lnTo>
                <a:cubicBezTo>
                  <a:pt x="66813" y="36340"/>
                  <a:pt x="66813" y="36340"/>
                  <a:pt x="66813" y="36340"/>
                </a:cubicBezTo>
                <a:cubicBezTo>
                  <a:pt x="63974" y="33501"/>
                  <a:pt x="61324" y="33501"/>
                  <a:pt x="61324" y="36340"/>
                </a:cubicBezTo>
                <a:cubicBezTo>
                  <a:pt x="58485" y="36340"/>
                  <a:pt x="58485" y="39179"/>
                  <a:pt x="61324" y="41829"/>
                </a:cubicBezTo>
                <a:cubicBezTo>
                  <a:pt x="75141" y="55835"/>
                  <a:pt x="75141" y="55835"/>
                  <a:pt x="75141" y="55835"/>
                </a:cubicBezTo>
                <a:cubicBezTo>
                  <a:pt x="36151" y="55835"/>
                  <a:pt x="36151" y="55835"/>
                  <a:pt x="36151" y="55835"/>
                </a:cubicBezTo>
                <a:cubicBezTo>
                  <a:pt x="36151" y="55835"/>
                  <a:pt x="33312" y="58675"/>
                  <a:pt x="33312" y="61324"/>
                </a:cubicBezTo>
                <a:lnTo>
                  <a:pt x="36151" y="64164"/>
                </a:lnTo>
                <a:cubicBezTo>
                  <a:pt x="75141" y="64164"/>
                  <a:pt x="75141" y="64164"/>
                  <a:pt x="75141" y="64164"/>
                </a:cubicBezTo>
                <a:cubicBezTo>
                  <a:pt x="61324" y="77981"/>
                  <a:pt x="61324" y="77981"/>
                  <a:pt x="61324" y="77981"/>
                </a:cubicBezTo>
                <a:cubicBezTo>
                  <a:pt x="58485" y="81009"/>
                  <a:pt x="58485" y="83659"/>
                  <a:pt x="61324" y="83659"/>
                </a:cubicBezTo>
                <a:cubicBezTo>
                  <a:pt x="61324" y="86498"/>
                  <a:pt x="63974" y="86498"/>
                  <a:pt x="66813" y="83659"/>
                </a:cubicBezTo>
                <a:cubicBezTo>
                  <a:pt x="86309" y="64164"/>
                  <a:pt x="86309" y="64164"/>
                  <a:pt x="86309" y="64164"/>
                </a:cubicBezTo>
                <a:cubicBezTo>
                  <a:pt x="89148" y="64164"/>
                  <a:pt x="89148" y="61324"/>
                  <a:pt x="89148" y="61324"/>
                </a:cubicBezTo>
                <a:cubicBezTo>
                  <a:pt x="89148" y="58675"/>
                  <a:pt x="89148" y="58675"/>
                  <a:pt x="86309" y="55835"/>
                </a:cubicBezTo>
                <a:close/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488" y="119810"/>
                  <a:pt x="13817" y="119810"/>
                </a:cubicBezTo>
                <a:cubicBezTo>
                  <a:pt x="102965" y="119810"/>
                  <a:pt x="102965" y="119810"/>
                  <a:pt x="102965" y="119810"/>
                </a:cubicBezTo>
                <a:cubicBezTo>
                  <a:pt x="111293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1293" y="0"/>
                  <a:pt x="102965" y="0"/>
                </a:cubicBezTo>
                <a:close/>
                <a:moveTo>
                  <a:pt x="111293" y="105993"/>
                </a:moveTo>
                <a:lnTo>
                  <a:pt x="111293" y="105993"/>
                </a:lnTo>
                <a:cubicBezTo>
                  <a:pt x="111293" y="108832"/>
                  <a:pt x="108643" y="111482"/>
                  <a:pt x="102965" y="111482"/>
                </a:cubicBezTo>
                <a:cubicBezTo>
                  <a:pt x="13817" y="111482"/>
                  <a:pt x="13817" y="111482"/>
                  <a:pt x="13817" y="111482"/>
                </a:cubicBezTo>
                <a:cubicBezTo>
                  <a:pt x="11167" y="111482"/>
                  <a:pt x="8328" y="108832"/>
                  <a:pt x="8328" y="105993"/>
                </a:cubicBezTo>
                <a:cubicBezTo>
                  <a:pt x="8328" y="16845"/>
                  <a:pt x="8328" y="16845"/>
                  <a:pt x="8328" y="16845"/>
                </a:cubicBezTo>
                <a:cubicBezTo>
                  <a:pt x="8328" y="11167"/>
                  <a:pt x="11167" y="8517"/>
                  <a:pt x="13817" y="8517"/>
                </a:cubicBezTo>
                <a:cubicBezTo>
                  <a:pt x="102965" y="8517"/>
                  <a:pt x="102965" y="8517"/>
                  <a:pt x="102965" y="8517"/>
                </a:cubicBezTo>
                <a:cubicBezTo>
                  <a:pt x="108643" y="8517"/>
                  <a:pt x="111293" y="11167"/>
                  <a:pt x="111293" y="16845"/>
                </a:cubicBezTo>
                <a:lnTo>
                  <a:pt x="111293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3" name="Shape 3533"/>
          <p:cNvSpPr/>
          <p:nvPr/>
        </p:nvSpPr>
        <p:spPr>
          <a:xfrm>
            <a:off x="7267033" y="2931074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54" y="0"/>
                </a:moveTo>
                <a:lnTo>
                  <a:pt x="105654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151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517"/>
                  <a:pt x="114184" y="0"/>
                  <a:pt x="105654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832"/>
                  <a:pt x="108368" y="111482"/>
                  <a:pt x="105654" y="111482"/>
                </a:cubicBezTo>
                <a:cubicBezTo>
                  <a:pt x="14151" y="111482"/>
                  <a:pt x="14151" y="111482"/>
                  <a:pt x="14151" y="111482"/>
                </a:cubicBezTo>
                <a:cubicBezTo>
                  <a:pt x="11437" y="111482"/>
                  <a:pt x="5621" y="108832"/>
                  <a:pt x="5621" y="105993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517"/>
                  <a:pt x="14151" y="8517"/>
                </a:cubicBezTo>
                <a:cubicBezTo>
                  <a:pt x="105654" y="8517"/>
                  <a:pt x="105654" y="8517"/>
                  <a:pt x="105654" y="8517"/>
                </a:cubicBezTo>
                <a:cubicBezTo>
                  <a:pt x="108368" y="8517"/>
                  <a:pt x="114184" y="11167"/>
                  <a:pt x="114184" y="16845"/>
                </a:cubicBezTo>
                <a:lnTo>
                  <a:pt x="114184" y="105993"/>
                </a:lnTo>
                <a:close/>
                <a:moveTo>
                  <a:pt x="82778" y="55835"/>
                </a:moveTo>
                <a:lnTo>
                  <a:pt x="82778" y="55835"/>
                </a:lnTo>
                <a:cubicBezTo>
                  <a:pt x="42843" y="55835"/>
                  <a:pt x="42843" y="55835"/>
                  <a:pt x="42843" y="55835"/>
                </a:cubicBezTo>
                <a:cubicBezTo>
                  <a:pt x="56995" y="41829"/>
                  <a:pt x="56995" y="41829"/>
                  <a:pt x="56995" y="41829"/>
                </a:cubicBezTo>
                <a:cubicBezTo>
                  <a:pt x="59903" y="39179"/>
                  <a:pt x="59903" y="36340"/>
                  <a:pt x="56995" y="36340"/>
                </a:cubicBezTo>
                <a:cubicBezTo>
                  <a:pt x="56995" y="33501"/>
                  <a:pt x="54281" y="33501"/>
                  <a:pt x="51373" y="36340"/>
                </a:cubicBezTo>
                <a:cubicBezTo>
                  <a:pt x="31405" y="55835"/>
                  <a:pt x="31405" y="55835"/>
                  <a:pt x="31405" y="55835"/>
                </a:cubicBezTo>
                <a:cubicBezTo>
                  <a:pt x="31405" y="58675"/>
                  <a:pt x="31405" y="58675"/>
                  <a:pt x="31405" y="61324"/>
                </a:cubicBezTo>
                <a:lnTo>
                  <a:pt x="31405" y="64164"/>
                </a:lnTo>
                <a:cubicBezTo>
                  <a:pt x="51373" y="83659"/>
                  <a:pt x="51373" y="83659"/>
                  <a:pt x="51373" y="83659"/>
                </a:cubicBezTo>
                <a:cubicBezTo>
                  <a:pt x="54281" y="86498"/>
                  <a:pt x="56995" y="86498"/>
                  <a:pt x="56995" y="83659"/>
                </a:cubicBezTo>
                <a:cubicBezTo>
                  <a:pt x="59903" y="83659"/>
                  <a:pt x="59903" y="81009"/>
                  <a:pt x="56995" y="77981"/>
                </a:cubicBezTo>
                <a:cubicBezTo>
                  <a:pt x="42843" y="64164"/>
                  <a:pt x="42843" y="64164"/>
                  <a:pt x="42843" y="64164"/>
                </a:cubicBezTo>
                <a:cubicBezTo>
                  <a:pt x="82778" y="64164"/>
                  <a:pt x="82778" y="64164"/>
                  <a:pt x="82778" y="64164"/>
                </a:cubicBezTo>
                <a:cubicBezTo>
                  <a:pt x="85492" y="64164"/>
                  <a:pt x="85492" y="61324"/>
                  <a:pt x="85492" y="61324"/>
                </a:cubicBezTo>
                <a:cubicBezTo>
                  <a:pt x="85492" y="58675"/>
                  <a:pt x="85492" y="55835"/>
                  <a:pt x="82778" y="558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4" name="Shape 3534"/>
          <p:cNvSpPr/>
          <p:nvPr/>
        </p:nvSpPr>
        <p:spPr>
          <a:xfrm>
            <a:off x="6827586" y="2931074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987" y="39179"/>
                </a:moveTo>
                <a:lnTo>
                  <a:pt x="91987" y="39179"/>
                </a:lnTo>
                <a:cubicBezTo>
                  <a:pt x="61324" y="69842"/>
                  <a:pt x="61324" y="69842"/>
                  <a:pt x="61324" y="69842"/>
                </a:cubicBezTo>
                <a:cubicBezTo>
                  <a:pt x="30662" y="39179"/>
                  <a:pt x="30662" y="39179"/>
                  <a:pt x="30662" y="39179"/>
                </a:cubicBezTo>
                <a:cubicBezTo>
                  <a:pt x="28012" y="39179"/>
                  <a:pt x="25173" y="39179"/>
                  <a:pt x="25173" y="39179"/>
                </a:cubicBezTo>
                <a:cubicBezTo>
                  <a:pt x="22334" y="41829"/>
                  <a:pt x="22334" y="41829"/>
                  <a:pt x="25173" y="44668"/>
                </a:cubicBezTo>
                <a:cubicBezTo>
                  <a:pt x="58675" y="77981"/>
                  <a:pt x="58675" y="77981"/>
                  <a:pt x="58675" y="77981"/>
                </a:cubicBezTo>
                <a:cubicBezTo>
                  <a:pt x="58675" y="77981"/>
                  <a:pt x="58675" y="77981"/>
                  <a:pt x="61324" y="77981"/>
                </a:cubicBezTo>
                <a:cubicBezTo>
                  <a:pt x="61324" y="77981"/>
                  <a:pt x="61324" y="77981"/>
                  <a:pt x="64164" y="77981"/>
                </a:cubicBezTo>
                <a:cubicBezTo>
                  <a:pt x="97665" y="44668"/>
                  <a:pt x="97665" y="44668"/>
                  <a:pt x="97665" y="44668"/>
                </a:cubicBezTo>
                <a:cubicBezTo>
                  <a:pt x="97665" y="41829"/>
                  <a:pt x="97665" y="41829"/>
                  <a:pt x="97665" y="39179"/>
                </a:cubicBezTo>
                <a:cubicBezTo>
                  <a:pt x="94826" y="39179"/>
                  <a:pt x="91987" y="39179"/>
                  <a:pt x="91987" y="39179"/>
                </a:cubicBez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517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8517" y="119810"/>
                  <a:pt x="16845" y="119810"/>
                </a:cubicBezTo>
                <a:cubicBezTo>
                  <a:pt x="105993" y="119810"/>
                  <a:pt x="105993" y="119810"/>
                  <a:pt x="105993" y="119810"/>
                </a:cubicBezTo>
                <a:cubicBezTo>
                  <a:pt x="114321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4321" y="0"/>
                  <a:pt x="105993" y="0"/>
                </a:cubicBezTo>
                <a:close/>
                <a:moveTo>
                  <a:pt x="111482" y="105993"/>
                </a:moveTo>
                <a:lnTo>
                  <a:pt x="111482" y="105993"/>
                </a:lnTo>
                <a:cubicBezTo>
                  <a:pt x="111482" y="108832"/>
                  <a:pt x="108832" y="111482"/>
                  <a:pt x="105993" y="111482"/>
                </a:cubicBezTo>
                <a:cubicBezTo>
                  <a:pt x="16845" y="111482"/>
                  <a:pt x="16845" y="111482"/>
                  <a:pt x="16845" y="111482"/>
                </a:cubicBezTo>
                <a:cubicBezTo>
                  <a:pt x="11167" y="111482"/>
                  <a:pt x="8517" y="108832"/>
                  <a:pt x="8517" y="105993"/>
                </a:cubicBezTo>
                <a:cubicBezTo>
                  <a:pt x="8517" y="16845"/>
                  <a:pt x="8517" y="16845"/>
                  <a:pt x="8517" y="16845"/>
                </a:cubicBezTo>
                <a:cubicBezTo>
                  <a:pt x="8517" y="11167"/>
                  <a:pt x="11167" y="8517"/>
                  <a:pt x="16845" y="8517"/>
                </a:cubicBezTo>
                <a:cubicBezTo>
                  <a:pt x="105993" y="8517"/>
                  <a:pt x="105993" y="8517"/>
                  <a:pt x="105993" y="8517"/>
                </a:cubicBezTo>
                <a:cubicBezTo>
                  <a:pt x="108832" y="8517"/>
                  <a:pt x="111482" y="11167"/>
                  <a:pt x="111482" y="16845"/>
                </a:cubicBezTo>
                <a:lnTo>
                  <a:pt x="111482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5" name="Shape 3535"/>
          <p:cNvSpPr/>
          <p:nvPr/>
        </p:nvSpPr>
        <p:spPr>
          <a:xfrm>
            <a:off x="6394394" y="2931074"/>
            <a:ext cx="270549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324" y="41829"/>
                </a:moveTo>
                <a:lnTo>
                  <a:pt x="61324" y="41829"/>
                </a:lnTo>
                <a:cubicBezTo>
                  <a:pt x="61324" y="41829"/>
                  <a:pt x="61324" y="41829"/>
                  <a:pt x="58485" y="41829"/>
                </a:cubicBezTo>
                <a:cubicBezTo>
                  <a:pt x="58485" y="41829"/>
                  <a:pt x="58485" y="41829"/>
                  <a:pt x="55646" y="41829"/>
                </a:cubicBezTo>
                <a:cubicBezTo>
                  <a:pt x="22145" y="75331"/>
                  <a:pt x="22145" y="75331"/>
                  <a:pt x="22145" y="75331"/>
                </a:cubicBezTo>
                <a:cubicBezTo>
                  <a:pt x="22145" y="77981"/>
                  <a:pt x="22145" y="81009"/>
                  <a:pt x="22145" y="81009"/>
                </a:cubicBezTo>
                <a:cubicBezTo>
                  <a:pt x="24984" y="83659"/>
                  <a:pt x="27823" y="83659"/>
                  <a:pt x="27823" y="81009"/>
                </a:cubicBezTo>
                <a:cubicBezTo>
                  <a:pt x="58485" y="50347"/>
                  <a:pt x="58485" y="50347"/>
                  <a:pt x="58485" y="50347"/>
                </a:cubicBezTo>
                <a:cubicBezTo>
                  <a:pt x="89148" y="81009"/>
                  <a:pt x="89148" y="81009"/>
                  <a:pt x="89148" y="81009"/>
                </a:cubicBezTo>
                <a:cubicBezTo>
                  <a:pt x="91798" y="83659"/>
                  <a:pt x="94637" y="83659"/>
                  <a:pt x="94637" y="81009"/>
                </a:cubicBezTo>
                <a:cubicBezTo>
                  <a:pt x="97476" y="81009"/>
                  <a:pt x="97476" y="77981"/>
                  <a:pt x="94637" y="75331"/>
                </a:cubicBezTo>
                <a:lnTo>
                  <a:pt x="61324" y="41829"/>
                </a:lnTo>
                <a:close/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488" y="119810"/>
                  <a:pt x="13817" y="119810"/>
                </a:cubicBezTo>
                <a:cubicBezTo>
                  <a:pt x="102965" y="119810"/>
                  <a:pt x="102965" y="119810"/>
                  <a:pt x="102965" y="119810"/>
                </a:cubicBezTo>
                <a:cubicBezTo>
                  <a:pt x="111293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1293" y="0"/>
                  <a:pt x="102965" y="0"/>
                </a:cubicBezTo>
                <a:close/>
                <a:moveTo>
                  <a:pt x="111293" y="105993"/>
                </a:moveTo>
                <a:lnTo>
                  <a:pt x="111293" y="105993"/>
                </a:lnTo>
                <a:cubicBezTo>
                  <a:pt x="111293" y="108832"/>
                  <a:pt x="108643" y="111482"/>
                  <a:pt x="102965" y="111482"/>
                </a:cubicBezTo>
                <a:cubicBezTo>
                  <a:pt x="13817" y="111482"/>
                  <a:pt x="13817" y="111482"/>
                  <a:pt x="13817" y="111482"/>
                </a:cubicBezTo>
                <a:cubicBezTo>
                  <a:pt x="10977" y="111482"/>
                  <a:pt x="8328" y="108832"/>
                  <a:pt x="8328" y="105993"/>
                </a:cubicBezTo>
                <a:cubicBezTo>
                  <a:pt x="8328" y="16845"/>
                  <a:pt x="8328" y="16845"/>
                  <a:pt x="8328" y="16845"/>
                </a:cubicBezTo>
                <a:cubicBezTo>
                  <a:pt x="8328" y="11167"/>
                  <a:pt x="10977" y="8517"/>
                  <a:pt x="13817" y="8517"/>
                </a:cubicBezTo>
                <a:cubicBezTo>
                  <a:pt x="102965" y="8517"/>
                  <a:pt x="102965" y="8517"/>
                  <a:pt x="102965" y="8517"/>
                </a:cubicBezTo>
                <a:cubicBezTo>
                  <a:pt x="108643" y="8517"/>
                  <a:pt x="111293" y="11167"/>
                  <a:pt x="111293" y="16845"/>
                </a:cubicBezTo>
                <a:lnTo>
                  <a:pt x="111293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6" name="Shape 3536"/>
          <p:cNvSpPr/>
          <p:nvPr/>
        </p:nvSpPr>
        <p:spPr>
          <a:xfrm>
            <a:off x="5962768" y="2931074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2843" y="25173"/>
                </a:moveTo>
                <a:lnTo>
                  <a:pt x="42843" y="25173"/>
                </a:lnTo>
                <a:cubicBezTo>
                  <a:pt x="42843" y="22334"/>
                  <a:pt x="39935" y="22334"/>
                  <a:pt x="37027" y="25173"/>
                </a:cubicBezTo>
                <a:cubicBezTo>
                  <a:pt x="37027" y="25173"/>
                  <a:pt x="37027" y="28012"/>
                  <a:pt x="37027" y="30662"/>
                </a:cubicBezTo>
                <a:cubicBezTo>
                  <a:pt x="68432" y="61324"/>
                  <a:pt x="68432" y="61324"/>
                  <a:pt x="68432" y="61324"/>
                </a:cubicBezTo>
                <a:cubicBezTo>
                  <a:pt x="37027" y="91987"/>
                  <a:pt x="37027" y="91987"/>
                  <a:pt x="37027" y="91987"/>
                </a:cubicBezTo>
                <a:cubicBezTo>
                  <a:pt x="37027" y="91987"/>
                  <a:pt x="37027" y="94826"/>
                  <a:pt x="37027" y="97665"/>
                </a:cubicBezTo>
                <a:cubicBezTo>
                  <a:pt x="39935" y="97665"/>
                  <a:pt x="42843" y="97665"/>
                  <a:pt x="42843" y="97665"/>
                </a:cubicBezTo>
                <a:cubicBezTo>
                  <a:pt x="77156" y="64164"/>
                  <a:pt x="77156" y="64164"/>
                  <a:pt x="77156" y="64164"/>
                </a:cubicBezTo>
                <a:cubicBezTo>
                  <a:pt x="79870" y="61324"/>
                  <a:pt x="79870" y="61324"/>
                  <a:pt x="79870" y="61324"/>
                </a:cubicBezTo>
                <a:cubicBezTo>
                  <a:pt x="79870" y="58675"/>
                  <a:pt x="79870" y="58675"/>
                  <a:pt x="77156" y="58675"/>
                </a:cubicBezTo>
                <a:lnTo>
                  <a:pt x="42843" y="25173"/>
                </a:ln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151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517"/>
                  <a:pt x="114184" y="0"/>
                  <a:pt x="105654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832"/>
                  <a:pt x="108368" y="111482"/>
                  <a:pt x="105654" y="111482"/>
                </a:cubicBezTo>
                <a:cubicBezTo>
                  <a:pt x="14151" y="111482"/>
                  <a:pt x="14151" y="111482"/>
                  <a:pt x="14151" y="111482"/>
                </a:cubicBezTo>
                <a:cubicBezTo>
                  <a:pt x="11437" y="111482"/>
                  <a:pt x="5621" y="108832"/>
                  <a:pt x="5621" y="105993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517"/>
                  <a:pt x="14151" y="8517"/>
                </a:cubicBezTo>
                <a:cubicBezTo>
                  <a:pt x="105654" y="8517"/>
                  <a:pt x="105654" y="8517"/>
                  <a:pt x="105654" y="8517"/>
                </a:cubicBezTo>
                <a:cubicBezTo>
                  <a:pt x="108368" y="8517"/>
                  <a:pt x="114184" y="11167"/>
                  <a:pt x="114184" y="16845"/>
                </a:cubicBezTo>
                <a:lnTo>
                  <a:pt x="114184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7" name="Shape 3537"/>
          <p:cNvSpPr/>
          <p:nvPr/>
        </p:nvSpPr>
        <p:spPr>
          <a:xfrm>
            <a:off x="5523320" y="2931074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820" y="25173"/>
                </a:moveTo>
                <a:lnTo>
                  <a:pt x="80820" y="25173"/>
                </a:lnTo>
                <a:cubicBezTo>
                  <a:pt x="80820" y="22334"/>
                  <a:pt x="77981" y="22334"/>
                  <a:pt x="75331" y="25173"/>
                </a:cubicBezTo>
                <a:cubicBezTo>
                  <a:pt x="41829" y="58675"/>
                  <a:pt x="41829" y="58675"/>
                  <a:pt x="41829" y="58675"/>
                </a:cubicBezTo>
                <a:cubicBezTo>
                  <a:pt x="41829" y="58675"/>
                  <a:pt x="41829" y="58675"/>
                  <a:pt x="41829" y="61324"/>
                </a:cubicBezTo>
                <a:cubicBezTo>
                  <a:pt x="41829" y="61324"/>
                  <a:pt x="41829" y="61324"/>
                  <a:pt x="41829" y="64164"/>
                </a:cubicBezTo>
                <a:cubicBezTo>
                  <a:pt x="75331" y="97665"/>
                  <a:pt x="75331" y="97665"/>
                  <a:pt x="75331" y="97665"/>
                </a:cubicBezTo>
                <a:cubicBezTo>
                  <a:pt x="77981" y="97665"/>
                  <a:pt x="80820" y="97665"/>
                  <a:pt x="80820" y="97665"/>
                </a:cubicBezTo>
                <a:cubicBezTo>
                  <a:pt x="83659" y="94826"/>
                  <a:pt x="83659" y="91987"/>
                  <a:pt x="80820" y="91987"/>
                </a:cubicBezTo>
                <a:cubicBezTo>
                  <a:pt x="50157" y="61324"/>
                  <a:pt x="50157" y="61324"/>
                  <a:pt x="50157" y="61324"/>
                </a:cubicBezTo>
                <a:cubicBezTo>
                  <a:pt x="80820" y="30662"/>
                  <a:pt x="80820" y="30662"/>
                  <a:pt x="80820" y="30662"/>
                </a:cubicBezTo>
                <a:cubicBezTo>
                  <a:pt x="83659" y="28012"/>
                  <a:pt x="83659" y="25173"/>
                  <a:pt x="80820" y="25173"/>
                </a:cubicBez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328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8328" y="119810"/>
                  <a:pt x="16845" y="119810"/>
                </a:cubicBezTo>
                <a:cubicBezTo>
                  <a:pt x="105993" y="119810"/>
                  <a:pt x="105993" y="119810"/>
                  <a:pt x="105993" y="119810"/>
                </a:cubicBezTo>
                <a:cubicBezTo>
                  <a:pt x="114321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4321" y="0"/>
                  <a:pt x="105993" y="0"/>
                </a:cubicBezTo>
                <a:close/>
                <a:moveTo>
                  <a:pt x="111482" y="105993"/>
                </a:moveTo>
                <a:lnTo>
                  <a:pt x="111482" y="105993"/>
                </a:lnTo>
                <a:cubicBezTo>
                  <a:pt x="111482" y="108832"/>
                  <a:pt x="108643" y="111482"/>
                  <a:pt x="105993" y="111482"/>
                </a:cubicBezTo>
                <a:cubicBezTo>
                  <a:pt x="16845" y="111482"/>
                  <a:pt x="16845" y="111482"/>
                  <a:pt x="16845" y="111482"/>
                </a:cubicBezTo>
                <a:cubicBezTo>
                  <a:pt x="11167" y="111482"/>
                  <a:pt x="8328" y="108832"/>
                  <a:pt x="8328" y="105993"/>
                </a:cubicBezTo>
                <a:cubicBezTo>
                  <a:pt x="8328" y="16845"/>
                  <a:pt x="8328" y="16845"/>
                  <a:pt x="8328" y="16845"/>
                </a:cubicBezTo>
                <a:cubicBezTo>
                  <a:pt x="8328" y="11167"/>
                  <a:pt x="11167" y="8517"/>
                  <a:pt x="16845" y="8517"/>
                </a:cubicBezTo>
                <a:cubicBezTo>
                  <a:pt x="105993" y="8517"/>
                  <a:pt x="105993" y="8517"/>
                  <a:pt x="105993" y="8517"/>
                </a:cubicBezTo>
                <a:cubicBezTo>
                  <a:pt x="108643" y="8517"/>
                  <a:pt x="111482" y="11167"/>
                  <a:pt x="111482" y="16845"/>
                </a:cubicBezTo>
                <a:lnTo>
                  <a:pt x="111482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8" name="Shape 3538"/>
          <p:cNvSpPr/>
          <p:nvPr/>
        </p:nvSpPr>
        <p:spPr>
          <a:xfrm>
            <a:off x="5091693" y="2931074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479" y="30662"/>
                </a:moveTo>
                <a:lnTo>
                  <a:pt x="44479" y="30662"/>
                </a:lnTo>
                <a:cubicBezTo>
                  <a:pt x="47318" y="30662"/>
                  <a:pt x="47318" y="28012"/>
                  <a:pt x="47318" y="28012"/>
                </a:cubicBezTo>
                <a:cubicBezTo>
                  <a:pt x="47318" y="25173"/>
                  <a:pt x="47318" y="22334"/>
                  <a:pt x="44479" y="22334"/>
                </a:cubicBezTo>
                <a:cubicBezTo>
                  <a:pt x="24984" y="22334"/>
                  <a:pt x="24984" y="22334"/>
                  <a:pt x="24984" y="22334"/>
                </a:cubicBezTo>
                <a:cubicBezTo>
                  <a:pt x="24984" y="22334"/>
                  <a:pt x="24984" y="22334"/>
                  <a:pt x="22145" y="25173"/>
                </a:cubicBezTo>
                <a:cubicBezTo>
                  <a:pt x="22145" y="25173"/>
                  <a:pt x="22145" y="25173"/>
                  <a:pt x="22145" y="28012"/>
                </a:cubicBezTo>
                <a:cubicBezTo>
                  <a:pt x="22145" y="44668"/>
                  <a:pt x="22145" y="44668"/>
                  <a:pt x="22145" y="44668"/>
                </a:cubicBezTo>
                <a:cubicBezTo>
                  <a:pt x="22145" y="47507"/>
                  <a:pt x="24984" y="50347"/>
                  <a:pt x="24984" y="50347"/>
                </a:cubicBezTo>
                <a:cubicBezTo>
                  <a:pt x="27823" y="50347"/>
                  <a:pt x="30662" y="47507"/>
                  <a:pt x="30662" y="44668"/>
                </a:cubicBezTo>
                <a:cubicBezTo>
                  <a:pt x="30662" y="36340"/>
                  <a:pt x="30662" y="36340"/>
                  <a:pt x="30662" y="36340"/>
                </a:cubicBezTo>
                <a:cubicBezTo>
                  <a:pt x="47318" y="52996"/>
                  <a:pt x="47318" y="52996"/>
                  <a:pt x="47318" y="52996"/>
                </a:cubicBezTo>
                <a:cubicBezTo>
                  <a:pt x="52807" y="47507"/>
                  <a:pt x="52807" y="47507"/>
                  <a:pt x="52807" y="47507"/>
                </a:cubicBezTo>
                <a:cubicBezTo>
                  <a:pt x="33312" y="30662"/>
                  <a:pt x="33312" y="30662"/>
                  <a:pt x="33312" y="30662"/>
                </a:cubicBezTo>
                <a:lnTo>
                  <a:pt x="44479" y="30662"/>
                </a:lnTo>
                <a:close/>
                <a:moveTo>
                  <a:pt x="91798" y="72492"/>
                </a:moveTo>
                <a:lnTo>
                  <a:pt x="91798" y="72492"/>
                </a:lnTo>
                <a:cubicBezTo>
                  <a:pt x="91798" y="72492"/>
                  <a:pt x="89148" y="72492"/>
                  <a:pt x="89148" y="75331"/>
                </a:cubicBezTo>
                <a:cubicBezTo>
                  <a:pt x="89148" y="83659"/>
                  <a:pt x="89148" y="83659"/>
                  <a:pt x="89148" y="83659"/>
                </a:cubicBezTo>
                <a:cubicBezTo>
                  <a:pt x="72492" y="67003"/>
                  <a:pt x="72492" y="67003"/>
                  <a:pt x="72492" y="67003"/>
                </a:cubicBezTo>
                <a:cubicBezTo>
                  <a:pt x="66813" y="72492"/>
                  <a:pt x="66813" y="72492"/>
                  <a:pt x="66813" y="72492"/>
                </a:cubicBezTo>
                <a:cubicBezTo>
                  <a:pt x="83470" y="89148"/>
                  <a:pt x="83470" y="89148"/>
                  <a:pt x="83470" y="89148"/>
                </a:cubicBezTo>
                <a:cubicBezTo>
                  <a:pt x="75141" y="89148"/>
                  <a:pt x="75141" y="89148"/>
                  <a:pt x="75141" y="89148"/>
                </a:cubicBezTo>
                <a:cubicBezTo>
                  <a:pt x="72492" y="89148"/>
                  <a:pt x="69463" y="91987"/>
                  <a:pt x="69463" y="94826"/>
                </a:cubicBezTo>
                <a:cubicBezTo>
                  <a:pt x="69463" y="94826"/>
                  <a:pt x="72492" y="97665"/>
                  <a:pt x="75141" y="97665"/>
                </a:cubicBezTo>
                <a:cubicBezTo>
                  <a:pt x="91798" y="97665"/>
                  <a:pt x="91798" y="97665"/>
                  <a:pt x="91798" y="97665"/>
                </a:cubicBezTo>
                <a:cubicBezTo>
                  <a:pt x="94637" y="97665"/>
                  <a:pt x="94637" y="97665"/>
                  <a:pt x="94637" y="97665"/>
                </a:cubicBezTo>
                <a:cubicBezTo>
                  <a:pt x="97476" y="94826"/>
                  <a:pt x="97476" y="94826"/>
                  <a:pt x="97476" y="94826"/>
                </a:cubicBezTo>
                <a:cubicBezTo>
                  <a:pt x="97476" y="75331"/>
                  <a:pt x="97476" y="75331"/>
                  <a:pt x="97476" y="75331"/>
                </a:cubicBezTo>
                <a:cubicBezTo>
                  <a:pt x="97476" y="72492"/>
                  <a:pt x="94637" y="72492"/>
                  <a:pt x="91798" y="72492"/>
                </a:cubicBezTo>
                <a:close/>
                <a:moveTo>
                  <a:pt x="47318" y="67003"/>
                </a:moveTo>
                <a:lnTo>
                  <a:pt x="47318" y="67003"/>
                </a:lnTo>
                <a:cubicBezTo>
                  <a:pt x="30662" y="83659"/>
                  <a:pt x="30662" y="83659"/>
                  <a:pt x="30662" y="83659"/>
                </a:cubicBezTo>
                <a:cubicBezTo>
                  <a:pt x="30662" y="75331"/>
                  <a:pt x="30662" y="75331"/>
                  <a:pt x="30662" y="75331"/>
                </a:cubicBezTo>
                <a:cubicBezTo>
                  <a:pt x="30662" y="72492"/>
                  <a:pt x="27823" y="72492"/>
                  <a:pt x="24984" y="72492"/>
                </a:cubicBezTo>
                <a:cubicBezTo>
                  <a:pt x="24984" y="72492"/>
                  <a:pt x="22145" y="72492"/>
                  <a:pt x="22145" y="75331"/>
                </a:cubicBezTo>
                <a:cubicBezTo>
                  <a:pt x="22145" y="94826"/>
                  <a:pt x="22145" y="94826"/>
                  <a:pt x="22145" y="94826"/>
                </a:cubicBezTo>
                <a:cubicBezTo>
                  <a:pt x="22145" y="94826"/>
                  <a:pt x="22145" y="94826"/>
                  <a:pt x="22145" y="97665"/>
                </a:cubicBezTo>
                <a:cubicBezTo>
                  <a:pt x="24984" y="97665"/>
                  <a:pt x="24984" y="97665"/>
                  <a:pt x="24984" y="97665"/>
                </a:cubicBezTo>
                <a:cubicBezTo>
                  <a:pt x="44479" y="97665"/>
                  <a:pt x="44479" y="97665"/>
                  <a:pt x="44479" y="97665"/>
                </a:cubicBezTo>
                <a:cubicBezTo>
                  <a:pt x="47318" y="97665"/>
                  <a:pt x="47318" y="94826"/>
                  <a:pt x="47318" y="94826"/>
                </a:cubicBezTo>
                <a:cubicBezTo>
                  <a:pt x="47318" y="91987"/>
                  <a:pt x="47318" y="89148"/>
                  <a:pt x="44479" y="89148"/>
                </a:cubicBezTo>
                <a:cubicBezTo>
                  <a:pt x="33312" y="89148"/>
                  <a:pt x="33312" y="89148"/>
                  <a:pt x="33312" y="89148"/>
                </a:cubicBezTo>
                <a:cubicBezTo>
                  <a:pt x="52807" y="72492"/>
                  <a:pt x="52807" y="72492"/>
                  <a:pt x="52807" y="72492"/>
                </a:cubicBezTo>
                <a:lnTo>
                  <a:pt x="47318" y="67003"/>
                </a:lnTo>
                <a:close/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488" y="119810"/>
                  <a:pt x="13817" y="119810"/>
                </a:cubicBezTo>
                <a:cubicBezTo>
                  <a:pt x="102965" y="119810"/>
                  <a:pt x="102965" y="119810"/>
                  <a:pt x="102965" y="119810"/>
                </a:cubicBezTo>
                <a:cubicBezTo>
                  <a:pt x="111293" y="119810"/>
                  <a:pt x="119810" y="114321"/>
                  <a:pt x="119810" y="105993"/>
                </a:cubicBezTo>
                <a:cubicBezTo>
                  <a:pt x="119810" y="16845"/>
                  <a:pt x="119810" y="16845"/>
                  <a:pt x="119810" y="16845"/>
                </a:cubicBezTo>
                <a:cubicBezTo>
                  <a:pt x="119810" y="8517"/>
                  <a:pt x="111293" y="0"/>
                  <a:pt x="102965" y="0"/>
                </a:cubicBezTo>
                <a:close/>
                <a:moveTo>
                  <a:pt x="111293" y="105993"/>
                </a:moveTo>
                <a:lnTo>
                  <a:pt x="111293" y="105993"/>
                </a:lnTo>
                <a:cubicBezTo>
                  <a:pt x="111293" y="108832"/>
                  <a:pt x="108643" y="111482"/>
                  <a:pt x="102965" y="111482"/>
                </a:cubicBezTo>
                <a:cubicBezTo>
                  <a:pt x="13817" y="111482"/>
                  <a:pt x="13817" y="111482"/>
                  <a:pt x="13817" y="111482"/>
                </a:cubicBezTo>
                <a:cubicBezTo>
                  <a:pt x="10977" y="111482"/>
                  <a:pt x="8328" y="108832"/>
                  <a:pt x="8328" y="105993"/>
                </a:cubicBezTo>
                <a:cubicBezTo>
                  <a:pt x="8328" y="16845"/>
                  <a:pt x="8328" y="16845"/>
                  <a:pt x="8328" y="16845"/>
                </a:cubicBezTo>
                <a:cubicBezTo>
                  <a:pt x="8328" y="11167"/>
                  <a:pt x="10977" y="8517"/>
                  <a:pt x="13817" y="8517"/>
                </a:cubicBezTo>
                <a:cubicBezTo>
                  <a:pt x="102965" y="8517"/>
                  <a:pt x="102965" y="8517"/>
                  <a:pt x="102965" y="8517"/>
                </a:cubicBezTo>
                <a:cubicBezTo>
                  <a:pt x="108643" y="8517"/>
                  <a:pt x="111293" y="11167"/>
                  <a:pt x="111293" y="16845"/>
                </a:cubicBezTo>
                <a:lnTo>
                  <a:pt x="111293" y="105993"/>
                </a:lnTo>
                <a:close/>
                <a:moveTo>
                  <a:pt x="91798" y="22334"/>
                </a:moveTo>
                <a:lnTo>
                  <a:pt x="91798" y="22334"/>
                </a:lnTo>
                <a:cubicBezTo>
                  <a:pt x="75141" y="22334"/>
                  <a:pt x="75141" y="22334"/>
                  <a:pt x="75141" y="22334"/>
                </a:cubicBezTo>
                <a:cubicBezTo>
                  <a:pt x="72492" y="22334"/>
                  <a:pt x="69463" y="25173"/>
                  <a:pt x="69463" y="28012"/>
                </a:cubicBezTo>
                <a:cubicBezTo>
                  <a:pt x="69463" y="28012"/>
                  <a:pt x="72492" y="30662"/>
                  <a:pt x="75141" y="30662"/>
                </a:cubicBezTo>
                <a:cubicBezTo>
                  <a:pt x="83470" y="30662"/>
                  <a:pt x="83470" y="30662"/>
                  <a:pt x="83470" y="30662"/>
                </a:cubicBezTo>
                <a:cubicBezTo>
                  <a:pt x="66813" y="47507"/>
                  <a:pt x="66813" y="47507"/>
                  <a:pt x="66813" y="47507"/>
                </a:cubicBezTo>
                <a:cubicBezTo>
                  <a:pt x="72492" y="52996"/>
                  <a:pt x="72492" y="52996"/>
                  <a:pt x="72492" y="52996"/>
                </a:cubicBezTo>
                <a:cubicBezTo>
                  <a:pt x="89148" y="36340"/>
                  <a:pt x="89148" y="36340"/>
                  <a:pt x="89148" y="36340"/>
                </a:cubicBezTo>
                <a:cubicBezTo>
                  <a:pt x="89148" y="44668"/>
                  <a:pt x="89148" y="44668"/>
                  <a:pt x="89148" y="44668"/>
                </a:cubicBezTo>
                <a:cubicBezTo>
                  <a:pt x="89148" y="47507"/>
                  <a:pt x="91798" y="50347"/>
                  <a:pt x="91798" y="50347"/>
                </a:cubicBezTo>
                <a:cubicBezTo>
                  <a:pt x="94637" y="50347"/>
                  <a:pt x="97476" y="47507"/>
                  <a:pt x="97476" y="44668"/>
                </a:cubicBezTo>
                <a:cubicBezTo>
                  <a:pt x="97476" y="28012"/>
                  <a:pt x="97476" y="28012"/>
                  <a:pt x="97476" y="28012"/>
                </a:cubicBezTo>
                <a:cubicBezTo>
                  <a:pt x="97476" y="25173"/>
                  <a:pt x="97476" y="25173"/>
                  <a:pt x="94637" y="25173"/>
                </a:cubicBezTo>
                <a:cubicBezTo>
                  <a:pt x="94637" y="22334"/>
                  <a:pt x="94637" y="22334"/>
                  <a:pt x="91798" y="223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9" name="Shape 3539"/>
          <p:cNvSpPr/>
          <p:nvPr/>
        </p:nvSpPr>
        <p:spPr>
          <a:xfrm>
            <a:off x="4656938" y="2931074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373" y="64164"/>
                </a:moveTo>
                <a:lnTo>
                  <a:pt x="51373" y="64164"/>
                </a:lnTo>
                <a:cubicBezTo>
                  <a:pt x="17059" y="64164"/>
                  <a:pt x="17059" y="64164"/>
                  <a:pt x="17059" y="64164"/>
                </a:cubicBezTo>
                <a:lnTo>
                  <a:pt x="14151" y="67003"/>
                </a:lnTo>
                <a:cubicBezTo>
                  <a:pt x="14151" y="69842"/>
                  <a:pt x="17059" y="72492"/>
                  <a:pt x="17059" y="72492"/>
                </a:cubicBezTo>
                <a:cubicBezTo>
                  <a:pt x="42843" y="72492"/>
                  <a:pt x="42843" y="72492"/>
                  <a:pt x="42843" y="72492"/>
                </a:cubicBezTo>
                <a:cubicBezTo>
                  <a:pt x="17059" y="97665"/>
                  <a:pt x="17059" y="97665"/>
                  <a:pt x="17059" y="97665"/>
                </a:cubicBezTo>
                <a:cubicBezTo>
                  <a:pt x="22875" y="103154"/>
                  <a:pt x="22875" y="103154"/>
                  <a:pt x="22875" y="103154"/>
                </a:cubicBezTo>
                <a:cubicBezTo>
                  <a:pt x="48465" y="77981"/>
                  <a:pt x="48465" y="77981"/>
                  <a:pt x="48465" y="77981"/>
                </a:cubicBezTo>
                <a:cubicBezTo>
                  <a:pt x="48465" y="100315"/>
                  <a:pt x="48465" y="100315"/>
                  <a:pt x="48465" y="100315"/>
                </a:cubicBezTo>
                <a:cubicBezTo>
                  <a:pt x="48465" y="103154"/>
                  <a:pt x="51373" y="105993"/>
                  <a:pt x="51373" y="105993"/>
                </a:cubicBezTo>
                <a:cubicBezTo>
                  <a:pt x="54281" y="105993"/>
                  <a:pt x="56995" y="103154"/>
                  <a:pt x="56995" y="100315"/>
                </a:cubicBezTo>
                <a:cubicBezTo>
                  <a:pt x="56995" y="67003"/>
                  <a:pt x="56995" y="67003"/>
                  <a:pt x="56995" y="67003"/>
                </a:cubicBezTo>
                <a:cubicBezTo>
                  <a:pt x="56995" y="67003"/>
                  <a:pt x="56995" y="67003"/>
                  <a:pt x="54281" y="64164"/>
                </a:cubicBezTo>
                <a:cubicBezTo>
                  <a:pt x="54281" y="64164"/>
                  <a:pt x="54281" y="64164"/>
                  <a:pt x="51373" y="64164"/>
                </a:cubicBezTo>
                <a:close/>
                <a:moveTo>
                  <a:pt x="102746" y="50347"/>
                </a:moveTo>
                <a:lnTo>
                  <a:pt x="102746" y="50347"/>
                </a:lnTo>
                <a:cubicBezTo>
                  <a:pt x="76962" y="50347"/>
                  <a:pt x="76962" y="50347"/>
                  <a:pt x="76962" y="50347"/>
                </a:cubicBezTo>
                <a:cubicBezTo>
                  <a:pt x="102746" y="25173"/>
                  <a:pt x="102746" y="25173"/>
                  <a:pt x="102746" y="25173"/>
                </a:cubicBezTo>
                <a:cubicBezTo>
                  <a:pt x="96930" y="19495"/>
                  <a:pt x="96930" y="19495"/>
                  <a:pt x="96930" y="19495"/>
                </a:cubicBezTo>
                <a:cubicBezTo>
                  <a:pt x="71340" y="44668"/>
                  <a:pt x="71340" y="44668"/>
                  <a:pt x="71340" y="44668"/>
                </a:cubicBezTo>
                <a:cubicBezTo>
                  <a:pt x="71340" y="19495"/>
                  <a:pt x="71340" y="19495"/>
                  <a:pt x="71340" y="19495"/>
                </a:cubicBezTo>
                <a:cubicBezTo>
                  <a:pt x="71340" y="16845"/>
                  <a:pt x="68432" y="16845"/>
                  <a:pt x="68432" y="16845"/>
                </a:cubicBezTo>
                <a:cubicBezTo>
                  <a:pt x="65718" y="16845"/>
                  <a:pt x="62810" y="16845"/>
                  <a:pt x="62810" y="19495"/>
                </a:cubicBezTo>
                <a:cubicBezTo>
                  <a:pt x="62810" y="52996"/>
                  <a:pt x="62810" y="52996"/>
                  <a:pt x="62810" y="52996"/>
                </a:cubicBezTo>
                <a:cubicBezTo>
                  <a:pt x="62810" y="52996"/>
                  <a:pt x="62810" y="55835"/>
                  <a:pt x="65718" y="55835"/>
                </a:cubicBezTo>
                <a:cubicBezTo>
                  <a:pt x="65718" y="55835"/>
                  <a:pt x="65718" y="55835"/>
                  <a:pt x="68432" y="55835"/>
                </a:cubicBezTo>
                <a:cubicBezTo>
                  <a:pt x="102746" y="55835"/>
                  <a:pt x="102746" y="55835"/>
                  <a:pt x="102746" y="55835"/>
                </a:cubicBezTo>
                <a:cubicBezTo>
                  <a:pt x="102746" y="55835"/>
                  <a:pt x="105460" y="55835"/>
                  <a:pt x="105460" y="52996"/>
                </a:cubicBezTo>
                <a:cubicBezTo>
                  <a:pt x="105460" y="50347"/>
                  <a:pt x="102746" y="50347"/>
                  <a:pt x="102746" y="50347"/>
                </a:cubicBezTo>
                <a:close/>
                <a:moveTo>
                  <a:pt x="105460" y="0"/>
                </a:moveTo>
                <a:lnTo>
                  <a:pt x="105460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517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151" y="119810"/>
                </a:cubicBezTo>
                <a:cubicBezTo>
                  <a:pt x="105460" y="119810"/>
                  <a:pt x="105460" y="119810"/>
                  <a:pt x="105460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517"/>
                  <a:pt x="114184" y="0"/>
                  <a:pt x="105460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832"/>
                  <a:pt x="108368" y="111482"/>
                  <a:pt x="105460" y="111482"/>
                </a:cubicBezTo>
                <a:cubicBezTo>
                  <a:pt x="14151" y="111482"/>
                  <a:pt x="14151" y="111482"/>
                  <a:pt x="14151" y="111482"/>
                </a:cubicBezTo>
                <a:cubicBezTo>
                  <a:pt x="11437" y="111482"/>
                  <a:pt x="5621" y="108832"/>
                  <a:pt x="5621" y="105993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517"/>
                  <a:pt x="14151" y="8517"/>
                </a:cubicBezTo>
                <a:cubicBezTo>
                  <a:pt x="105460" y="8517"/>
                  <a:pt x="105460" y="8517"/>
                  <a:pt x="105460" y="8517"/>
                </a:cubicBezTo>
                <a:cubicBezTo>
                  <a:pt x="108368" y="8517"/>
                  <a:pt x="114184" y="11167"/>
                  <a:pt x="114184" y="16845"/>
                </a:cubicBezTo>
                <a:lnTo>
                  <a:pt x="114184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0" name="Shape 3540"/>
          <p:cNvSpPr/>
          <p:nvPr/>
        </p:nvSpPr>
        <p:spPr>
          <a:xfrm>
            <a:off x="8571298" y="2499334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373" y="97476"/>
                </a:moveTo>
                <a:lnTo>
                  <a:pt x="51373" y="97476"/>
                </a:lnTo>
                <a:cubicBezTo>
                  <a:pt x="25589" y="97476"/>
                  <a:pt x="25589" y="97476"/>
                  <a:pt x="25589" y="97476"/>
                </a:cubicBezTo>
                <a:cubicBezTo>
                  <a:pt x="54281" y="72492"/>
                  <a:pt x="54281" y="72492"/>
                  <a:pt x="54281" y="72492"/>
                </a:cubicBezTo>
                <a:cubicBezTo>
                  <a:pt x="48465" y="66813"/>
                  <a:pt x="48465" y="66813"/>
                  <a:pt x="48465" y="66813"/>
                </a:cubicBezTo>
                <a:cubicBezTo>
                  <a:pt x="22875" y="91798"/>
                  <a:pt x="22875" y="91798"/>
                  <a:pt x="22875" y="91798"/>
                </a:cubicBezTo>
                <a:cubicBezTo>
                  <a:pt x="22875" y="66813"/>
                  <a:pt x="22875" y="66813"/>
                  <a:pt x="22875" y="66813"/>
                </a:cubicBezTo>
                <a:cubicBezTo>
                  <a:pt x="22875" y="63974"/>
                  <a:pt x="19967" y="63974"/>
                  <a:pt x="17059" y="63974"/>
                </a:cubicBezTo>
                <a:cubicBezTo>
                  <a:pt x="17059" y="63974"/>
                  <a:pt x="14345" y="63974"/>
                  <a:pt x="14345" y="66813"/>
                </a:cubicBezTo>
                <a:cubicBezTo>
                  <a:pt x="14345" y="100315"/>
                  <a:pt x="14345" y="100315"/>
                  <a:pt x="14345" y="100315"/>
                </a:cubicBezTo>
                <a:lnTo>
                  <a:pt x="14345" y="102965"/>
                </a:lnTo>
                <a:cubicBezTo>
                  <a:pt x="17059" y="102965"/>
                  <a:pt x="17059" y="102965"/>
                  <a:pt x="17059" y="102965"/>
                </a:cubicBezTo>
                <a:cubicBezTo>
                  <a:pt x="51373" y="102965"/>
                  <a:pt x="51373" y="102965"/>
                  <a:pt x="51373" y="102965"/>
                </a:cubicBezTo>
                <a:cubicBezTo>
                  <a:pt x="54281" y="102965"/>
                  <a:pt x="56995" y="102965"/>
                  <a:pt x="56995" y="100315"/>
                </a:cubicBezTo>
                <a:cubicBezTo>
                  <a:pt x="56995" y="97476"/>
                  <a:pt x="54281" y="97476"/>
                  <a:pt x="51373" y="97476"/>
                </a:cubicBezTo>
                <a:close/>
                <a:moveTo>
                  <a:pt x="102746" y="13817"/>
                </a:moveTo>
                <a:lnTo>
                  <a:pt x="102746" y="13817"/>
                </a:lnTo>
                <a:cubicBezTo>
                  <a:pt x="68432" y="13817"/>
                  <a:pt x="68432" y="13817"/>
                  <a:pt x="68432" y="13817"/>
                </a:cubicBezTo>
                <a:cubicBezTo>
                  <a:pt x="65718" y="13817"/>
                  <a:pt x="62810" y="16656"/>
                  <a:pt x="62810" y="19495"/>
                </a:cubicBezTo>
                <a:cubicBezTo>
                  <a:pt x="62810" y="19495"/>
                  <a:pt x="65718" y="22145"/>
                  <a:pt x="68432" y="22145"/>
                </a:cubicBezTo>
                <a:cubicBezTo>
                  <a:pt x="94216" y="22145"/>
                  <a:pt x="94216" y="22145"/>
                  <a:pt x="94216" y="22145"/>
                </a:cubicBezTo>
                <a:cubicBezTo>
                  <a:pt x="65718" y="47318"/>
                  <a:pt x="65718" y="47318"/>
                  <a:pt x="65718" y="47318"/>
                </a:cubicBezTo>
                <a:cubicBezTo>
                  <a:pt x="71340" y="52807"/>
                  <a:pt x="71340" y="52807"/>
                  <a:pt x="71340" y="52807"/>
                </a:cubicBezTo>
                <a:cubicBezTo>
                  <a:pt x="96930" y="27823"/>
                  <a:pt x="96930" y="27823"/>
                  <a:pt x="96930" y="27823"/>
                </a:cubicBezTo>
                <a:cubicBezTo>
                  <a:pt x="96930" y="52807"/>
                  <a:pt x="96930" y="52807"/>
                  <a:pt x="96930" y="52807"/>
                </a:cubicBezTo>
                <a:cubicBezTo>
                  <a:pt x="96930" y="52807"/>
                  <a:pt x="99838" y="55646"/>
                  <a:pt x="102746" y="55646"/>
                </a:cubicBezTo>
                <a:lnTo>
                  <a:pt x="105654" y="52807"/>
                </a:lnTo>
                <a:cubicBezTo>
                  <a:pt x="105654" y="19495"/>
                  <a:pt x="105654" y="19495"/>
                  <a:pt x="105654" y="19495"/>
                </a:cubicBezTo>
                <a:cubicBezTo>
                  <a:pt x="105654" y="16656"/>
                  <a:pt x="105654" y="16656"/>
                  <a:pt x="105654" y="16656"/>
                </a:cubicBezTo>
                <a:cubicBezTo>
                  <a:pt x="102746" y="13817"/>
                  <a:pt x="102746" y="13817"/>
                  <a:pt x="102746" y="13817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345" y="0"/>
                  <a:pt x="14345" y="0"/>
                  <a:pt x="14345" y="0"/>
                </a:cubicBezTo>
                <a:cubicBezTo>
                  <a:pt x="5621" y="0"/>
                  <a:pt x="0" y="5488"/>
                  <a:pt x="0" y="13817"/>
                </a:cubicBezTo>
                <a:cubicBezTo>
                  <a:pt x="0" y="102965"/>
                  <a:pt x="0" y="102965"/>
                  <a:pt x="0" y="102965"/>
                </a:cubicBezTo>
                <a:cubicBezTo>
                  <a:pt x="0" y="111293"/>
                  <a:pt x="5621" y="119810"/>
                  <a:pt x="14345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1293"/>
                  <a:pt x="119806" y="102965"/>
                </a:cubicBezTo>
                <a:cubicBezTo>
                  <a:pt x="119806" y="13817"/>
                  <a:pt x="119806" y="13817"/>
                  <a:pt x="119806" y="13817"/>
                </a:cubicBezTo>
                <a:cubicBezTo>
                  <a:pt x="119806" y="5488"/>
                  <a:pt x="114184" y="0"/>
                  <a:pt x="105654" y="0"/>
                </a:cubicBezTo>
                <a:close/>
                <a:moveTo>
                  <a:pt x="114184" y="102965"/>
                </a:moveTo>
                <a:lnTo>
                  <a:pt x="114184" y="102965"/>
                </a:lnTo>
                <a:cubicBezTo>
                  <a:pt x="114184" y="108643"/>
                  <a:pt x="108368" y="111293"/>
                  <a:pt x="105654" y="111293"/>
                </a:cubicBezTo>
                <a:cubicBezTo>
                  <a:pt x="14345" y="111293"/>
                  <a:pt x="14345" y="111293"/>
                  <a:pt x="14345" y="111293"/>
                </a:cubicBezTo>
                <a:cubicBezTo>
                  <a:pt x="11437" y="111293"/>
                  <a:pt x="5621" y="108643"/>
                  <a:pt x="5621" y="102965"/>
                </a:cubicBezTo>
                <a:cubicBezTo>
                  <a:pt x="5621" y="13817"/>
                  <a:pt x="5621" y="13817"/>
                  <a:pt x="5621" y="13817"/>
                </a:cubicBezTo>
                <a:cubicBezTo>
                  <a:pt x="5621" y="10977"/>
                  <a:pt x="11437" y="8328"/>
                  <a:pt x="14345" y="8328"/>
                </a:cubicBezTo>
                <a:cubicBezTo>
                  <a:pt x="105654" y="8328"/>
                  <a:pt x="105654" y="8328"/>
                  <a:pt x="105654" y="8328"/>
                </a:cubicBezTo>
                <a:cubicBezTo>
                  <a:pt x="108368" y="8328"/>
                  <a:pt x="114184" y="10977"/>
                  <a:pt x="114184" y="13817"/>
                </a:cubicBezTo>
                <a:lnTo>
                  <a:pt x="114184" y="1029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1" name="Shape 3541"/>
          <p:cNvSpPr/>
          <p:nvPr/>
        </p:nvSpPr>
        <p:spPr>
          <a:xfrm>
            <a:off x="8156875" y="2499334"/>
            <a:ext cx="239271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449" y="69652"/>
                </a:moveTo>
                <a:lnTo>
                  <a:pt x="28449" y="69652"/>
                </a:lnTo>
                <a:cubicBezTo>
                  <a:pt x="56684" y="94637"/>
                  <a:pt x="56684" y="94637"/>
                  <a:pt x="56684" y="94637"/>
                </a:cubicBezTo>
                <a:lnTo>
                  <a:pt x="59893" y="97476"/>
                </a:lnTo>
                <a:lnTo>
                  <a:pt x="63101" y="94637"/>
                </a:lnTo>
                <a:cubicBezTo>
                  <a:pt x="91336" y="69652"/>
                  <a:pt x="91336" y="69652"/>
                  <a:pt x="91336" y="69652"/>
                </a:cubicBezTo>
                <a:cubicBezTo>
                  <a:pt x="94545" y="66813"/>
                  <a:pt x="94545" y="66813"/>
                  <a:pt x="91336" y="63974"/>
                </a:cubicBezTo>
                <a:cubicBezTo>
                  <a:pt x="91336" y="63974"/>
                  <a:pt x="88128" y="63974"/>
                  <a:pt x="85133" y="63974"/>
                </a:cubicBezTo>
                <a:cubicBezTo>
                  <a:pt x="63101" y="83470"/>
                  <a:pt x="63101" y="83470"/>
                  <a:pt x="63101" y="83470"/>
                </a:cubicBezTo>
                <a:cubicBezTo>
                  <a:pt x="63101" y="2649"/>
                  <a:pt x="63101" y="2649"/>
                  <a:pt x="63101" y="2649"/>
                </a:cubicBezTo>
                <a:cubicBezTo>
                  <a:pt x="63101" y="2649"/>
                  <a:pt x="63101" y="0"/>
                  <a:pt x="59893" y="0"/>
                </a:cubicBezTo>
                <a:cubicBezTo>
                  <a:pt x="56684" y="0"/>
                  <a:pt x="56684" y="2649"/>
                  <a:pt x="56684" y="2649"/>
                </a:cubicBezTo>
                <a:cubicBezTo>
                  <a:pt x="56684" y="83470"/>
                  <a:pt x="56684" y="83470"/>
                  <a:pt x="56684" y="83470"/>
                </a:cubicBezTo>
                <a:cubicBezTo>
                  <a:pt x="34652" y="63974"/>
                  <a:pt x="34652" y="63974"/>
                  <a:pt x="34652" y="63974"/>
                </a:cubicBezTo>
                <a:cubicBezTo>
                  <a:pt x="31657" y="63974"/>
                  <a:pt x="28449" y="63974"/>
                  <a:pt x="28449" y="63974"/>
                </a:cubicBezTo>
                <a:cubicBezTo>
                  <a:pt x="25240" y="66813"/>
                  <a:pt x="25240" y="66813"/>
                  <a:pt x="28449" y="69652"/>
                </a:cubicBezTo>
                <a:close/>
                <a:moveTo>
                  <a:pt x="100748" y="13817"/>
                </a:moveTo>
                <a:lnTo>
                  <a:pt x="100748" y="13817"/>
                </a:lnTo>
                <a:cubicBezTo>
                  <a:pt x="88128" y="13817"/>
                  <a:pt x="88128" y="13817"/>
                  <a:pt x="88128" y="13817"/>
                </a:cubicBezTo>
                <a:cubicBezTo>
                  <a:pt x="88128" y="22145"/>
                  <a:pt x="88128" y="22145"/>
                  <a:pt x="88128" y="22145"/>
                </a:cubicBezTo>
                <a:cubicBezTo>
                  <a:pt x="100748" y="22145"/>
                  <a:pt x="100748" y="22145"/>
                  <a:pt x="100748" y="22145"/>
                </a:cubicBezTo>
                <a:cubicBezTo>
                  <a:pt x="107165" y="22145"/>
                  <a:pt x="110374" y="24984"/>
                  <a:pt x="110374" y="30662"/>
                </a:cubicBezTo>
                <a:cubicBezTo>
                  <a:pt x="110374" y="102965"/>
                  <a:pt x="110374" y="102965"/>
                  <a:pt x="110374" y="102965"/>
                </a:cubicBezTo>
                <a:cubicBezTo>
                  <a:pt x="110374" y="108643"/>
                  <a:pt x="107165" y="111293"/>
                  <a:pt x="100748" y="111293"/>
                </a:cubicBezTo>
                <a:cubicBezTo>
                  <a:pt x="19037" y="111293"/>
                  <a:pt x="19037" y="111293"/>
                  <a:pt x="19037" y="111293"/>
                </a:cubicBezTo>
                <a:cubicBezTo>
                  <a:pt x="12620" y="111293"/>
                  <a:pt x="9411" y="108643"/>
                  <a:pt x="9411" y="102965"/>
                </a:cubicBezTo>
                <a:cubicBezTo>
                  <a:pt x="9411" y="30662"/>
                  <a:pt x="9411" y="30662"/>
                  <a:pt x="9411" y="30662"/>
                </a:cubicBezTo>
                <a:cubicBezTo>
                  <a:pt x="9411" y="24984"/>
                  <a:pt x="12620" y="22145"/>
                  <a:pt x="19037" y="22145"/>
                </a:cubicBezTo>
                <a:cubicBezTo>
                  <a:pt x="31657" y="22145"/>
                  <a:pt x="31657" y="22145"/>
                  <a:pt x="31657" y="22145"/>
                </a:cubicBezTo>
                <a:cubicBezTo>
                  <a:pt x="31657" y="13817"/>
                  <a:pt x="31657" y="13817"/>
                  <a:pt x="31657" y="13817"/>
                </a:cubicBezTo>
                <a:cubicBezTo>
                  <a:pt x="19037" y="13817"/>
                  <a:pt x="19037" y="13817"/>
                  <a:pt x="19037" y="13817"/>
                </a:cubicBezTo>
                <a:cubicBezTo>
                  <a:pt x="9411" y="13817"/>
                  <a:pt x="0" y="22145"/>
                  <a:pt x="0" y="30662"/>
                </a:cubicBezTo>
                <a:cubicBezTo>
                  <a:pt x="0" y="102965"/>
                  <a:pt x="0" y="102965"/>
                  <a:pt x="0" y="102965"/>
                </a:cubicBezTo>
                <a:cubicBezTo>
                  <a:pt x="0" y="111293"/>
                  <a:pt x="9411" y="119810"/>
                  <a:pt x="19037" y="119810"/>
                </a:cubicBezTo>
                <a:cubicBezTo>
                  <a:pt x="100748" y="119810"/>
                  <a:pt x="100748" y="119810"/>
                  <a:pt x="100748" y="119810"/>
                </a:cubicBezTo>
                <a:cubicBezTo>
                  <a:pt x="110374" y="119810"/>
                  <a:pt x="119786" y="111293"/>
                  <a:pt x="119786" y="102965"/>
                </a:cubicBezTo>
                <a:cubicBezTo>
                  <a:pt x="119786" y="30662"/>
                  <a:pt x="119786" y="30662"/>
                  <a:pt x="119786" y="30662"/>
                </a:cubicBezTo>
                <a:cubicBezTo>
                  <a:pt x="119786" y="22145"/>
                  <a:pt x="110374" y="13817"/>
                  <a:pt x="100748" y="138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2" name="Shape 3542"/>
          <p:cNvSpPr/>
          <p:nvPr/>
        </p:nvSpPr>
        <p:spPr>
          <a:xfrm>
            <a:off x="7717426" y="2499334"/>
            <a:ext cx="233016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018" y="50157"/>
                </a:moveTo>
                <a:lnTo>
                  <a:pt x="94018" y="50157"/>
                </a:lnTo>
                <a:cubicBezTo>
                  <a:pt x="61651" y="22145"/>
                  <a:pt x="61651" y="22145"/>
                  <a:pt x="61651" y="22145"/>
                </a:cubicBezTo>
                <a:cubicBezTo>
                  <a:pt x="61651" y="22145"/>
                  <a:pt x="61651" y="22145"/>
                  <a:pt x="58348" y="22145"/>
                </a:cubicBezTo>
                <a:cubicBezTo>
                  <a:pt x="58348" y="22145"/>
                  <a:pt x="58348" y="22145"/>
                  <a:pt x="55045" y="22145"/>
                </a:cubicBezTo>
                <a:cubicBezTo>
                  <a:pt x="25981" y="50157"/>
                  <a:pt x="25981" y="50157"/>
                  <a:pt x="25981" y="50157"/>
                </a:cubicBezTo>
                <a:cubicBezTo>
                  <a:pt x="25981" y="50157"/>
                  <a:pt x="25981" y="52807"/>
                  <a:pt x="25981" y="55646"/>
                </a:cubicBezTo>
                <a:cubicBezTo>
                  <a:pt x="29064" y="55646"/>
                  <a:pt x="29064" y="55646"/>
                  <a:pt x="32366" y="55646"/>
                </a:cubicBezTo>
                <a:cubicBezTo>
                  <a:pt x="55045" y="36151"/>
                  <a:pt x="55045" y="36151"/>
                  <a:pt x="55045" y="36151"/>
                </a:cubicBezTo>
                <a:cubicBezTo>
                  <a:pt x="55045" y="114132"/>
                  <a:pt x="55045" y="114132"/>
                  <a:pt x="55045" y="114132"/>
                </a:cubicBezTo>
                <a:cubicBezTo>
                  <a:pt x="55045" y="116971"/>
                  <a:pt x="58348" y="119810"/>
                  <a:pt x="58348" y="119810"/>
                </a:cubicBezTo>
                <a:cubicBezTo>
                  <a:pt x="61651" y="119810"/>
                  <a:pt x="64733" y="116971"/>
                  <a:pt x="64733" y="114132"/>
                </a:cubicBezTo>
                <a:cubicBezTo>
                  <a:pt x="64733" y="36151"/>
                  <a:pt x="64733" y="36151"/>
                  <a:pt x="64733" y="36151"/>
                </a:cubicBezTo>
                <a:cubicBezTo>
                  <a:pt x="87633" y="55646"/>
                  <a:pt x="87633" y="55646"/>
                  <a:pt x="87633" y="55646"/>
                </a:cubicBezTo>
                <a:cubicBezTo>
                  <a:pt x="87633" y="55646"/>
                  <a:pt x="90715" y="55646"/>
                  <a:pt x="94018" y="55646"/>
                </a:cubicBezTo>
                <a:cubicBezTo>
                  <a:pt x="94018" y="52807"/>
                  <a:pt x="94018" y="50157"/>
                  <a:pt x="94018" y="50157"/>
                </a:cubicBezTo>
                <a:close/>
                <a:moveTo>
                  <a:pt x="103706" y="0"/>
                </a:moveTo>
                <a:lnTo>
                  <a:pt x="103706" y="0"/>
                </a:lnTo>
                <a:cubicBezTo>
                  <a:pt x="16073" y="0"/>
                  <a:pt x="16073" y="0"/>
                  <a:pt x="16073" y="0"/>
                </a:cubicBezTo>
                <a:cubicBezTo>
                  <a:pt x="6385" y="0"/>
                  <a:pt x="0" y="5488"/>
                  <a:pt x="0" y="13817"/>
                </a:cubicBezTo>
                <a:cubicBezTo>
                  <a:pt x="0" y="89148"/>
                  <a:pt x="0" y="89148"/>
                  <a:pt x="0" y="89148"/>
                </a:cubicBezTo>
                <a:cubicBezTo>
                  <a:pt x="0" y="97476"/>
                  <a:pt x="6385" y="102965"/>
                  <a:pt x="16073" y="102965"/>
                </a:cubicBezTo>
                <a:cubicBezTo>
                  <a:pt x="29064" y="102965"/>
                  <a:pt x="29064" y="102965"/>
                  <a:pt x="29064" y="102965"/>
                </a:cubicBezTo>
                <a:cubicBezTo>
                  <a:pt x="29064" y="97476"/>
                  <a:pt x="29064" y="97476"/>
                  <a:pt x="29064" y="97476"/>
                </a:cubicBezTo>
                <a:cubicBezTo>
                  <a:pt x="16073" y="97476"/>
                  <a:pt x="16073" y="97476"/>
                  <a:pt x="16073" y="97476"/>
                </a:cubicBezTo>
                <a:cubicBezTo>
                  <a:pt x="12990" y="97476"/>
                  <a:pt x="6385" y="91798"/>
                  <a:pt x="6385" y="89148"/>
                </a:cubicBezTo>
                <a:cubicBezTo>
                  <a:pt x="6385" y="13817"/>
                  <a:pt x="6385" y="13817"/>
                  <a:pt x="6385" y="13817"/>
                </a:cubicBezTo>
                <a:cubicBezTo>
                  <a:pt x="6385" y="10977"/>
                  <a:pt x="12990" y="8328"/>
                  <a:pt x="16073" y="8328"/>
                </a:cubicBezTo>
                <a:cubicBezTo>
                  <a:pt x="103706" y="8328"/>
                  <a:pt x="103706" y="8328"/>
                  <a:pt x="103706" y="8328"/>
                </a:cubicBezTo>
                <a:cubicBezTo>
                  <a:pt x="107009" y="8328"/>
                  <a:pt x="110091" y="10977"/>
                  <a:pt x="110091" y="13817"/>
                </a:cubicBezTo>
                <a:cubicBezTo>
                  <a:pt x="110091" y="89148"/>
                  <a:pt x="110091" y="89148"/>
                  <a:pt x="110091" y="89148"/>
                </a:cubicBezTo>
                <a:cubicBezTo>
                  <a:pt x="110091" y="91798"/>
                  <a:pt x="107009" y="97476"/>
                  <a:pt x="103706" y="97476"/>
                </a:cubicBezTo>
                <a:cubicBezTo>
                  <a:pt x="90715" y="97476"/>
                  <a:pt x="90715" y="97476"/>
                  <a:pt x="90715" y="97476"/>
                </a:cubicBezTo>
                <a:cubicBezTo>
                  <a:pt x="90715" y="102965"/>
                  <a:pt x="90715" y="102965"/>
                  <a:pt x="90715" y="102965"/>
                </a:cubicBezTo>
                <a:cubicBezTo>
                  <a:pt x="103706" y="102965"/>
                  <a:pt x="103706" y="102965"/>
                  <a:pt x="103706" y="102965"/>
                </a:cubicBezTo>
                <a:cubicBezTo>
                  <a:pt x="113394" y="102965"/>
                  <a:pt x="119779" y="97476"/>
                  <a:pt x="119779" y="89148"/>
                </a:cubicBezTo>
                <a:cubicBezTo>
                  <a:pt x="119779" y="13817"/>
                  <a:pt x="119779" y="13817"/>
                  <a:pt x="119779" y="13817"/>
                </a:cubicBezTo>
                <a:cubicBezTo>
                  <a:pt x="119779" y="5488"/>
                  <a:pt x="113394" y="0"/>
                  <a:pt x="1037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3" name="Shape 3543"/>
          <p:cNvSpPr/>
          <p:nvPr/>
        </p:nvSpPr>
        <p:spPr>
          <a:xfrm>
            <a:off x="7267033" y="2518106"/>
            <a:ext cx="262730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98" y="55045"/>
                </a:moveTo>
                <a:lnTo>
                  <a:pt x="116898" y="55045"/>
                </a:lnTo>
                <a:cubicBezTo>
                  <a:pt x="34313" y="55045"/>
                  <a:pt x="34313" y="55045"/>
                  <a:pt x="34313" y="55045"/>
                </a:cubicBezTo>
                <a:cubicBezTo>
                  <a:pt x="54281" y="32366"/>
                  <a:pt x="54281" y="32366"/>
                  <a:pt x="54281" y="32366"/>
                </a:cubicBezTo>
                <a:cubicBezTo>
                  <a:pt x="56995" y="29064"/>
                  <a:pt x="56995" y="29064"/>
                  <a:pt x="54281" y="25981"/>
                </a:cubicBezTo>
                <a:cubicBezTo>
                  <a:pt x="54281" y="25981"/>
                  <a:pt x="51373" y="25981"/>
                  <a:pt x="48465" y="25981"/>
                </a:cubicBezTo>
                <a:cubicBezTo>
                  <a:pt x="22875" y="55045"/>
                  <a:pt x="22875" y="55045"/>
                  <a:pt x="22875" y="55045"/>
                </a:cubicBezTo>
                <a:cubicBezTo>
                  <a:pt x="22875" y="58348"/>
                  <a:pt x="22875" y="58348"/>
                  <a:pt x="22875" y="58348"/>
                </a:cubicBezTo>
                <a:cubicBezTo>
                  <a:pt x="22875" y="61651"/>
                  <a:pt x="22875" y="61651"/>
                  <a:pt x="22875" y="61651"/>
                </a:cubicBezTo>
                <a:cubicBezTo>
                  <a:pt x="48465" y="94018"/>
                  <a:pt x="48465" y="94018"/>
                  <a:pt x="48465" y="94018"/>
                </a:cubicBezTo>
                <a:cubicBezTo>
                  <a:pt x="51373" y="94018"/>
                  <a:pt x="54281" y="94018"/>
                  <a:pt x="54281" y="94018"/>
                </a:cubicBezTo>
                <a:cubicBezTo>
                  <a:pt x="56995" y="90715"/>
                  <a:pt x="56995" y="87412"/>
                  <a:pt x="54281" y="87412"/>
                </a:cubicBezTo>
                <a:cubicBezTo>
                  <a:pt x="34313" y="64733"/>
                  <a:pt x="34313" y="64733"/>
                  <a:pt x="34313" y="64733"/>
                </a:cubicBezTo>
                <a:cubicBezTo>
                  <a:pt x="116898" y="64733"/>
                  <a:pt x="116898" y="64733"/>
                  <a:pt x="116898" y="64733"/>
                </a:cubicBezTo>
                <a:cubicBezTo>
                  <a:pt x="119806" y="64733"/>
                  <a:pt x="119806" y="61651"/>
                  <a:pt x="119806" y="58348"/>
                </a:cubicBezTo>
                <a:cubicBezTo>
                  <a:pt x="119806" y="58348"/>
                  <a:pt x="119806" y="55045"/>
                  <a:pt x="116898" y="55045"/>
                </a:cubicBezTo>
                <a:close/>
                <a:moveTo>
                  <a:pt x="96930" y="103706"/>
                </a:moveTo>
                <a:lnTo>
                  <a:pt x="96930" y="103706"/>
                </a:lnTo>
                <a:cubicBezTo>
                  <a:pt x="96930" y="107009"/>
                  <a:pt x="94216" y="110091"/>
                  <a:pt x="91308" y="110091"/>
                </a:cubicBezTo>
                <a:cubicBezTo>
                  <a:pt x="14151" y="110091"/>
                  <a:pt x="14151" y="110091"/>
                  <a:pt x="14151" y="110091"/>
                </a:cubicBezTo>
                <a:cubicBezTo>
                  <a:pt x="11437" y="110091"/>
                  <a:pt x="5621" y="107009"/>
                  <a:pt x="5621" y="103706"/>
                </a:cubicBezTo>
                <a:cubicBezTo>
                  <a:pt x="5621" y="16073"/>
                  <a:pt x="5621" y="16073"/>
                  <a:pt x="5621" y="16073"/>
                </a:cubicBezTo>
                <a:cubicBezTo>
                  <a:pt x="5621" y="12990"/>
                  <a:pt x="11437" y="6385"/>
                  <a:pt x="14151" y="6385"/>
                </a:cubicBezTo>
                <a:cubicBezTo>
                  <a:pt x="91308" y="6385"/>
                  <a:pt x="91308" y="6385"/>
                  <a:pt x="91308" y="6385"/>
                </a:cubicBezTo>
                <a:cubicBezTo>
                  <a:pt x="94216" y="6385"/>
                  <a:pt x="96930" y="12990"/>
                  <a:pt x="96930" y="16073"/>
                </a:cubicBezTo>
                <a:cubicBezTo>
                  <a:pt x="96930" y="29064"/>
                  <a:pt x="96930" y="29064"/>
                  <a:pt x="96930" y="29064"/>
                </a:cubicBezTo>
                <a:cubicBezTo>
                  <a:pt x="105654" y="29064"/>
                  <a:pt x="105654" y="29064"/>
                  <a:pt x="105654" y="29064"/>
                </a:cubicBezTo>
                <a:cubicBezTo>
                  <a:pt x="105654" y="16073"/>
                  <a:pt x="105654" y="16073"/>
                  <a:pt x="105654" y="16073"/>
                </a:cubicBezTo>
                <a:cubicBezTo>
                  <a:pt x="105654" y="6385"/>
                  <a:pt x="99838" y="0"/>
                  <a:pt x="91308" y="0"/>
                </a:cubicBez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6385"/>
                  <a:pt x="0" y="16073"/>
                </a:cubicBezTo>
                <a:cubicBezTo>
                  <a:pt x="0" y="103706"/>
                  <a:pt x="0" y="103706"/>
                  <a:pt x="0" y="103706"/>
                </a:cubicBezTo>
                <a:cubicBezTo>
                  <a:pt x="0" y="113394"/>
                  <a:pt x="5621" y="119779"/>
                  <a:pt x="14151" y="119779"/>
                </a:cubicBezTo>
                <a:cubicBezTo>
                  <a:pt x="91308" y="119779"/>
                  <a:pt x="91308" y="119779"/>
                  <a:pt x="91308" y="119779"/>
                </a:cubicBezTo>
                <a:cubicBezTo>
                  <a:pt x="99838" y="119779"/>
                  <a:pt x="105654" y="113394"/>
                  <a:pt x="105654" y="103706"/>
                </a:cubicBezTo>
                <a:cubicBezTo>
                  <a:pt x="105654" y="90715"/>
                  <a:pt x="105654" y="90715"/>
                  <a:pt x="105654" y="90715"/>
                </a:cubicBezTo>
                <a:cubicBezTo>
                  <a:pt x="96930" y="90715"/>
                  <a:pt x="96930" y="90715"/>
                  <a:pt x="96930" y="90715"/>
                </a:cubicBezTo>
                <a:lnTo>
                  <a:pt x="96930" y="1037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4" name="Shape 3544"/>
          <p:cNvSpPr/>
          <p:nvPr/>
        </p:nvSpPr>
        <p:spPr>
          <a:xfrm>
            <a:off x="6827586" y="2518106"/>
            <a:ext cx="270548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164" y="87412"/>
                </a:moveTo>
                <a:lnTo>
                  <a:pt x="64164" y="87412"/>
                </a:lnTo>
                <a:cubicBezTo>
                  <a:pt x="64164" y="87412"/>
                  <a:pt x="64164" y="90715"/>
                  <a:pt x="64164" y="94018"/>
                </a:cubicBezTo>
                <a:cubicBezTo>
                  <a:pt x="67003" y="94018"/>
                  <a:pt x="69842" y="94018"/>
                  <a:pt x="69842" y="94018"/>
                </a:cubicBezTo>
                <a:cubicBezTo>
                  <a:pt x="97665" y="61651"/>
                  <a:pt x="97665" y="61651"/>
                  <a:pt x="97665" y="61651"/>
                </a:cubicBezTo>
                <a:cubicBezTo>
                  <a:pt x="97665" y="61651"/>
                  <a:pt x="97665" y="61651"/>
                  <a:pt x="97665" y="58348"/>
                </a:cubicBezTo>
                <a:cubicBezTo>
                  <a:pt x="97665" y="58348"/>
                  <a:pt x="97665" y="58348"/>
                  <a:pt x="97665" y="55045"/>
                </a:cubicBezTo>
                <a:cubicBezTo>
                  <a:pt x="69842" y="25981"/>
                  <a:pt x="69842" y="25981"/>
                  <a:pt x="69842" y="25981"/>
                </a:cubicBezTo>
                <a:cubicBezTo>
                  <a:pt x="69842" y="25981"/>
                  <a:pt x="67003" y="25981"/>
                  <a:pt x="64164" y="25981"/>
                </a:cubicBezTo>
                <a:cubicBezTo>
                  <a:pt x="64164" y="29064"/>
                  <a:pt x="64164" y="29064"/>
                  <a:pt x="64164" y="32366"/>
                </a:cubicBezTo>
                <a:cubicBezTo>
                  <a:pt x="83659" y="55045"/>
                  <a:pt x="83659" y="55045"/>
                  <a:pt x="83659" y="55045"/>
                </a:cubicBezTo>
                <a:cubicBezTo>
                  <a:pt x="5678" y="55045"/>
                  <a:pt x="5678" y="55045"/>
                  <a:pt x="5678" y="55045"/>
                </a:cubicBezTo>
                <a:cubicBezTo>
                  <a:pt x="2839" y="55045"/>
                  <a:pt x="0" y="58348"/>
                  <a:pt x="0" y="58348"/>
                </a:cubicBezTo>
                <a:cubicBezTo>
                  <a:pt x="0" y="61651"/>
                  <a:pt x="2839" y="64733"/>
                  <a:pt x="5678" y="64733"/>
                </a:cubicBezTo>
                <a:cubicBezTo>
                  <a:pt x="83659" y="64733"/>
                  <a:pt x="83659" y="64733"/>
                  <a:pt x="83659" y="64733"/>
                </a:cubicBezTo>
                <a:lnTo>
                  <a:pt x="64164" y="87412"/>
                </a:ln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30662" y="0"/>
                  <a:pt x="30662" y="0"/>
                  <a:pt x="30662" y="0"/>
                </a:cubicBezTo>
                <a:cubicBezTo>
                  <a:pt x="22334" y="0"/>
                  <a:pt x="16845" y="6385"/>
                  <a:pt x="16845" y="16073"/>
                </a:cubicBezTo>
                <a:cubicBezTo>
                  <a:pt x="16845" y="32366"/>
                  <a:pt x="16845" y="32366"/>
                  <a:pt x="16845" y="32366"/>
                </a:cubicBezTo>
                <a:cubicBezTo>
                  <a:pt x="22334" y="32366"/>
                  <a:pt x="22334" y="32366"/>
                  <a:pt x="22334" y="32366"/>
                </a:cubicBezTo>
                <a:cubicBezTo>
                  <a:pt x="22334" y="16073"/>
                  <a:pt x="22334" y="16073"/>
                  <a:pt x="22334" y="16073"/>
                </a:cubicBezTo>
                <a:cubicBezTo>
                  <a:pt x="22334" y="12990"/>
                  <a:pt x="28012" y="6385"/>
                  <a:pt x="30662" y="6385"/>
                </a:cubicBezTo>
                <a:cubicBezTo>
                  <a:pt x="105993" y="6385"/>
                  <a:pt x="105993" y="6385"/>
                  <a:pt x="105993" y="6385"/>
                </a:cubicBezTo>
                <a:cubicBezTo>
                  <a:pt x="108832" y="6385"/>
                  <a:pt x="111482" y="12990"/>
                  <a:pt x="111482" y="16073"/>
                </a:cubicBezTo>
                <a:cubicBezTo>
                  <a:pt x="111482" y="103706"/>
                  <a:pt x="111482" y="103706"/>
                  <a:pt x="111482" y="103706"/>
                </a:cubicBezTo>
                <a:cubicBezTo>
                  <a:pt x="111482" y="107009"/>
                  <a:pt x="108832" y="110091"/>
                  <a:pt x="105993" y="110091"/>
                </a:cubicBezTo>
                <a:cubicBezTo>
                  <a:pt x="30662" y="110091"/>
                  <a:pt x="30662" y="110091"/>
                  <a:pt x="30662" y="110091"/>
                </a:cubicBezTo>
                <a:cubicBezTo>
                  <a:pt x="28012" y="110091"/>
                  <a:pt x="22334" y="107009"/>
                  <a:pt x="22334" y="103706"/>
                </a:cubicBezTo>
                <a:cubicBezTo>
                  <a:pt x="22334" y="84110"/>
                  <a:pt x="22334" y="84110"/>
                  <a:pt x="22334" y="84110"/>
                </a:cubicBezTo>
                <a:cubicBezTo>
                  <a:pt x="16845" y="84110"/>
                  <a:pt x="16845" y="84110"/>
                  <a:pt x="16845" y="84110"/>
                </a:cubicBezTo>
                <a:cubicBezTo>
                  <a:pt x="16845" y="103706"/>
                  <a:pt x="16845" y="103706"/>
                  <a:pt x="16845" y="103706"/>
                </a:cubicBezTo>
                <a:cubicBezTo>
                  <a:pt x="16845" y="113394"/>
                  <a:pt x="22334" y="119779"/>
                  <a:pt x="30662" y="119779"/>
                </a:cubicBezTo>
                <a:cubicBezTo>
                  <a:pt x="105993" y="119779"/>
                  <a:pt x="105993" y="119779"/>
                  <a:pt x="105993" y="119779"/>
                </a:cubicBezTo>
                <a:cubicBezTo>
                  <a:pt x="114321" y="119779"/>
                  <a:pt x="119810" y="113394"/>
                  <a:pt x="119810" y="103706"/>
                </a:cubicBezTo>
                <a:cubicBezTo>
                  <a:pt x="119810" y="16073"/>
                  <a:pt x="119810" y="16073"/>
                  <a:pt x="119810" y="16073"/>
                </a:cubicBezTo>
                <a:cubicBezTo>
                  <a:pt x="119810" y="6385"/>
                  <a:pt x="114321" y="0"/>
                  <a:pt x="10599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5" name="Shape 3545"/>
          <p:cNvSpPr/>
          <p:nvPr/>
        </p:nvSpPr>
        <p:spPr>
          <a:xfrm>
            <a:off x="6413160" y="2518106"/>
            <a:ext cx="233016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697" y="0"/>
                </a:moveTo>
                <a:lnTo>
                  <a:pt x="116697" y="0"/>
                </a:lnTo>
                <a:cubicBezTo>
                  <a:pt x="84110" y="0"/>
                  <a:pt x="84110" y="0"/>
                  <a:pt x="84110" y="0"/>
                </a:cubicBezTo>
                <a:cubicBezTo>
                  <a:pt x="84110" y="0"/>
                  <a:pt x="81027" y="0"/>
                  <a:pt x="81027" y="3082"/>
                </a:cubicBezTo>
                <a:cubicBezTo>
                  <a:pt x="81027" y="6385"/>
                  <a:pt x="84110" y="6385"/>
                  <a:pt x="84110" y="6385"/>
                </a:cubicBezTo>
                <a:cubicBezTo>
                  <a:pt x="103706" y="6385"/>
                  <a:pt x="103706" y="6385"/>
                  <a:pt x="103706" y="6385"/>
                </a:cubicBezTo>
                <a:cubicBezTo>
                  <a:pt x="38972" y="68036"/>
                  <a:pt x="38972" y="68036"/>
                  <a:pt x="38972" y="68036"/>
                </a:cubicBezTo>
                <a:cubicBezTo>
                  <a:pt x="38972" y="71339"/>
                  <a:pt x="38972" y="74642"/>
                  <a:pt x="38972" y="74642"/>
                </a:cubicBezTo>
                <a:cubicBezTo>
                  <a:pt x="42055" y="77724"/>
                  <a:pt x="42055" y="77724"/>
                  <a:pt x="45357" y="74642"/>
                </a:cubicBezTo>
                <a:cubicBezTo>
                  <a:pt x="110091" y="12990"/>
                  <a:pt x="110091" y="12990"/>
                  <a:pt x="110091" y="12990"/>
                </a:cubicBezTo>
                <a:cubicBezTo>
                  <a:pt x="110091" y="32366"/>
                  <a:pt x="110091" y="32366"/>
                  <a:pt x="110091" y="32366"/>
                </a:cubicBezTo>
                <a:cubicBezTo>
                  <a:pt x="110091" y="35669"/>
                  <a:pt x="113394" y="38972"/>
                  <a:pt x="116697" y="38972"/>
                </a:cubicBezTo>
                <a:cubicBezTo>
                  <a:pt x="116697" y="38972"/>
                  <a:pt x="119779" y="35669"/>
                  <a:pt x="119779" y="32366"/>
                </a:cubicBezTo>
                <a:cubicBezTo>
                  <a:pt x="119779" y="3082"/>
                  <a:pt x="119779" y="3082"/>
                  <a:pt x="119779" y="3082"/>
                </a:cubicBezTo>
                <a:cubicBezTo>
                  <a:pt x="119779" y="0"/>
                  <a:pt x="116697" y="0"/>
                  <a:pt x="116697" y="0"/>
                </a:cubicBezTo>
                <a:close/>
                <a:moveTo>
                  <a:pt x="110091" y="103706"/>
                </a:moveTo>
                <a:lnTo>
                  <a:pt x="110091" y="103706"/>
                </a:lnTo>
                <a:cubicBezTo>
                  <a:pt x="110091" y="107009"/>
                  <a:pt x="107009" y="110091"/>
                  <a:pt x="103706" y="110091"/>
                </a:cubicBezTo>
                <a:cubicBezTo>
                  <a:pt x="16073" y="110091"/>
                  <a:pt x="16073" y="110091"/>
                  <a:pt x="16073" y="110091"/>
                </a:cubicBezTo>
                <a:cubicBezTo>
                  <a:pt x="9688" y="110091"/>
                  <a:pt x="6385" y="107009"/>
                  <a:pt x="6385" y="103706"/>
                </a:cubicBezTo>
                <a:cubicBezTo>
                  <a:pt x="6385" y="16073"/>
                  <a:pt x="6385" y="16073"/>
                  <a:pt x="6385" y="16073"/>
                </a:cubicBezTo>
                <a:cubicBezTo>
                  <a:pt x="6385" y="12990"/>
                  <a:pt x="12990" y="6385"/>
                  <a:pt x="16073" y="6385"/>
                </a:cubicBezTo>
                <a:cubicBezTo>
                  <a:pt x="64733" y="6385"/>
                  <a:pt x="64733" y="6385"/>
                  <a:pt x="64733" y="6385"/>
                </a:cubicBezTo>
                <a:cubicBezTo>
                  <a:pt x="64733" y="0"/>
                  <a:pt x="64733" y="0"/>
                  <a:pt x="64733" y="0"/>
                </a:cubicBezTo>
                <a:cubicBezTo>
                  <a:pt x="16073" y="0"/>
                  <a:pt x="16073" y="0"/>
                  <a:pt x="16073" y="0"/>
                </a:cubicBezTo>
                <a:cubicBezTo>
                  <a:pt x="6385" y="0"/>
                  <a:pt x="0" y="9688"/>
                  <a:pt x="0" y="19376"/>
                </a:cubicBezTo>
                <a:cubicBezTo>
                  <a:pt x="0" y="103706"/>
                  <a:pt x="0" y="103706"/>
                  <a:pt x="0" y="103706"/>
                </a:cubicBezTo>
                <a:cubicBezTo>
                  <a:pt x="0" y="113394"/>
                  <a:pt x="6385" y="119779"/>
                  <a:pt x="16073" y="119779"/>
                </a:cubicBezTo>
                <a:cubicBezTo>
                  <a:pt x="100403" y="119779"/>
                  <a:pt x="100403" y="119779"/>
                  <a:pt x="100403" y="119779"/>
                </a:cubicBezTo>
                <a:cubicBezTo>
                  <a:pt x="110091" y="119779"/>
                  <a:pt x="119779" y="113394"/>
                  <a:pt x="119779" y="103706"/>
                </a:cubicBezTo>
                <a:cubicBezTo>
                  <a:pt x="119779" y="55045"/>
                  <a:pt x="119779" y="55045"/>
                  <a:pt x="119779" y="55045"/>
                </a:cubicBezTo>
                <a:cubicBezTo>
                  <a:pt x="110091" y="55045"/>
                  <a:pt x="110091" y="55045"/>
                  <a:pt x="110091" y="55045"/>
                </a:cubicBezTo>
                <a:lnTo>
                  <a:pt x="110091" y="1037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6" name="Shape 3546"/>
          <p:cNvSpPr/>
          <p:nvPr/>
        </p:nvSpPr>
        <p:spPr>
          <a:xfrm>
            <a:off x="5973715" y="2518106"/>
            <a:ext cx="239271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374" y="55045"/>
                </a:moveTo>
                <a:lnTo>
                  <a:pt x="110374" y="55045"/>
                </a:lnTo>
                <a:cubicBezTo>
                  <a:pt x="110374" y="103706"/>
                  <a:pt x="110374" y="103706"/>
                  <a:pt x="110374" y="103706"/>
                </a:cubicBezTo>
                <a:cubicBezTo>
                  <a:pt x="110374" y="107009"/>
                  <a:pt x="107165" y="110091"/>
                  <a:pt x="100748" y="110091"/>
                </a:cubicBezTo>
                <a:cubicBezTo>
                  <a:pt x="19037" y="110091"/>
                  <a:pt x="19037" y="110091"/>
                  <a:pt x="19037" y="110091"/>
                </a:cubicBezTo>
                <a:cubicBezTo>
                  <a:pt x="12620" y="110091"/>
                  <a:pt x="9411" y="107009"/>
                  <a:pt x="9411" y="103706"/>
                </a:cubicBezTo>
                <a:cubicBezTo>
                  <a:pt x="9411" y="16073"/>
                  <a:pt x="9411" y="16073"/>
                  <a:pt x="9411" y="16073"/>
                </a:cubicBezTo>
                <a:cubicBezTo>
                  <a:pt x="9411" y="12990"/>
                  <a:pt x="12620" y="6385"/>
                  <a:pt x="19037" y="6385"/>
                </a:cubicBezTo>
                <a:cubicBezTo>
                  <a:pt x="63101" y="6385"/>
                  <a:pt x="63101" y="6385"/>
                  <a:pt x="63101" y="6385"/>
                </a:cubicBezTo>
                <a:cubicBezTo>
                  <a:pt x="63101" y="0"/>
                  <a:pt x="63101" y="0"/>
                  <a:pt x="63101" y="0"/>
                </a:cubicBezTo>
                <a:cubicBezTo>
                  <a:pt x="19037" y="0"/>
                  <a:pt x="19037" y="0"/>
                  <a:pt x="19037" y="0"/>
                </a:cubicBezTo>
                <a:cubicBezTo>
                  <a:pt x="9411" y="0"/>
                  <a:pt x="0" y="9688"/>
                  <a:pt x="0" y="19376"/>
                </a:cubicBezTo>
                <a:cubicBezTo>
                  <a:pt x="0" y="103706"/>
                  <a:pt x="0" y="103706"/>
                  <a:pt x="0" y="103706"/>
                </a:cubicBezTo>
                <a:cubicBezTo>
                  <a:pt x="0" y="113394"/>
                  <a:pt x="9411" y="119779"/>
                  <a:pt x="19037" y="119779"/>
                </a:cubicBezTo>
                <a:cubicBezTo>
                  <a:pt x="100748" y="119779"/>
                  <a:pt x="100748" y="119779"/>
                  <a:pt x="100748" y="119779"/>
                </a:cubicBezTo>
                <a:cubicBezTo>
                  <a:pt x="110374" y="119779"/>
                  <a:pt x="119786" y="113394"/>
                  <a:pt x="119786" y="103706"/>
                </a:cubicBezTo>
                <a:cubicBezTo>
                  <a:pt x="119786" y="55045"/>
                  <a:pt x="119786" y="55045"/>
                  <a:pt x="119786" y="55045"/>
                </a:cubicBezTo>
                <a:lnTo>
                  <a:pt x="110374" y="55045"/>
                </a:lnTo>
                <a:close/>
                <a:moveTo>
                  <a:pt x="47272" y="45357"/>
                </a:moveTo>
                <a:lnTo>
                  <a:pt x="47272" y="45357"/>
                </a:lnTo>
                <a:lnTo>
                  <a:pt x="44064" y="42055"/>
                </a:lnTo>
                <a:cubicBezTo>
                  <a:pt x="41069" y="42055"/>
                  <a:pt x="37860" y="45357"/>
                  <a:pt x="37860" y="45357"/>
                </a:cubicBezTo>
                <a:cubicBezTo>
                  <a:pt x="37860" y="77724"/>
                  <a:pt x="37860" y="77724"/>
                  <a:pt x="37860" y="77724"/>
                </a:cubicBezTo>
                <a:cubicBezTo>
                  <a:pt x="37860" y="77724"/>
                  <a:pt x="41069" y="81027"/>
                  <a:pt x="44064" y="81027"/>
                </a:cubicBezTo>
                <a:cubicBezTo>
                  <a:pt x="72513" y="81027"/>
                  <a:pt x="72513" y="81027"/>
                  <a:pt x="72513" y="81027"/>
                </a:cubicBezTo>
                <a:cubicBezTo>
                  <a:pt x="75508" y="81027"/>
                  <a:pt x="75508" y="77724"/>
                  <a:pt x="75508" y="77724"/>
                </a:cubicBezTo>
                <a:cubicBezTo>
                  <a:pt x="75508" y="74642"/>
                  <a:pt x="75508" y="71339"/>
                  <a:pt x="72513" y="71339"/>
                </a:cubicBezTo>
                <a:cubicBezTo>
                  <a:pt x="53689" y="71339"/>
                  <a:pt x="53689" y="71339"/>
                  <a:pt x="53689" y="71339"/>
                </a:cubicBezTo>
                <a:cubicBezTo>
                  <a:pt x="116577" y="9688"/>
                  <a:pt x="116577" y="9688"/>
                  <a:pt x="116577" y="9688"/>
                </a:cubicBezTo>
                <a:cubicBezTo>
                  <a:pt x="116577" y="6385"/>
                  <a:pt x="116577" y="3082"/>
                  <a:pt x="116577" y="3082"/>
                </a:cubicBezTo>
                <a:cubicBezTo>
                  <a:pt x="113368" y="0"/>
                  <a:pt x="110374" y="0"/>
                  <a:pt x="110374" y="3082"/>
                </a:cubicBezTo>
                <a:cubicBezTo>
                  <a:pt x="47272" y="68036"/>
                  <a:pt x="47272" y="68036"/>
                  <a:pt x="47272" y="68036"/>
                </a:cubicBezTo>
                <a:lnTo>
                  <a:pt x="47272" y="453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7" name="Shape 3547"/>
          <p:cNvSpPr/>
          <p:nvPr/>
        </p:nvSpPr>
        <p:spPr>
          <a:xfrm>
            <a:off x="5523320" y="2499334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3659" y="102965"/>
                </a:moveTo>
                <a:lnTo>
                  <a:pt x="83659" y="102965"/>
                </a:lnTo>
                <a:cubicBezTo>
                  <a:pt x="83659" y="108643"/>
                  <a:pt x="77981" y="111293"/>
                  <a:pt x="75331" y="111293"/>
                </a:cubicBezTo>
                <a:cubicBezTo>
                  <a:pt x="16845" y="111293"/>
                  <a:pt x="16845" y="111293"/>
                  <a:pt x="16845" y="111293"/>
                </a:cubicBezTo>
                <a:cubicBezTo>
                  <a:pt x="11167" y="111293"/>
                  <a:pt x="8328" y="108643"/>
                  <a:pt x="8328" y="102965"/>
                </a:cubicBezTo>
                <a:cubicBezTo>
                  <a:pt x="8328" y="44479"/>
                  <a:pt x="8328" y="44479"/>
                  <a:pt x="8328" y="44479"/>
                </a:cubicBezTo>
                <a:cubicBezTo>
                  <a:pt x="8328" y="41829"/>
                  <a:pt x="11167" y="36151"/>
                  <a:pt x="16845" y="36151"/>
                </a:cubicBezTo>
                <a:cubicBezTo>
                  <a:pt x="22334" y="36151"/>
                  <a:pt x="22334" y="36151"/>
                  <a:pt x="22334" y="36151"/>
                </a:cubicBezTo>
                <a:cubicBezTo>
                  <a:pt x="22334" y="30662"/>
                  <a:pt x="22334" y="30662"/>
                  <a:pt x="22334" y="30662"/>
                </a:cubicBezTo>
                <a:cubicBezTo>
                  <a:pt x="16845" y="30662"/>
                  <a:pt x="16845" y="30662"/>
                  <a:pt x="16845" y="30662"/>
                </a:cubicBezTo>
                <a:cubicBezTo>
                  <a:pt x="8328" y="30662"/>
                  <a:pt x="0" y="36151"/>
                  <a:pt x="0" y="44479"/>
                </a:cubicBezTo>
                <a:cubicBezTo>
                  <a:pt x="0" y="102965"/>
                  <a:pt x="0" y="102965"/>
                  <a:pt x="0" y="102965"/>
                </a:cubicBezTo>
                <a:cubicBezTo>
                  <a:pt x="0" y="111293"/>
                  <a:pt x="8328" y="119810"/>
                  <a:pt x="16845" y="119810"/>
                </a:cubicBezTo>
                <a:cubicBezTo>
                  <a:pt x="75331" y="119810"/>
                  <a:pt x="75331" y="119810"/>
                  <a:pt x="75331" y="119810"/>
                </a:cubicBezTo>
                <a:cubicBezTo>
                  <a:pt x="83659" y="119810"/>
                  <a:pt x="89148" y="111293"/>
                  <a:pt x="89148" y="102965"/>
                </a:cubicBezTo>
                <a:cubicBezTo>
                  <a:pt x="89148" y="97476"/>
                  <a:pt x="89148" y="97476"/>
                  <a:pt x="89148" y="97476"/>
                </a:cubicBezTo>
                <a:cubicBezTo>
                  <a:pt x="83659" y="97476"/>
                  <a:pt x="83659" y="97476"/>
                  <a:pt x="83659" y="97476"/>
                </a:cubicBezTo>
                <a:lnTo>
                  <a:pt x="83659" y="102965"/>
                </a:ln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44668" y="0"/>
                  <a:pt x="44668" y="0"/>
                  <a:pt x="44668" y="0"/>
                </a:cubicBezTo>
                <a:cubicBezTo>
                  <a:pt x="36340" y="0"/>
                  <a:pt x="30662" y="5488"/>
                  <a:pt x="30662" y="13817"/>
                </a:cubicBezTo>
                <a:cubicBezTo>
                  <a:pt x="30662" y="75141"/>
                  <a:pt x="30662" y="75141"/>
                  <a:pt x="30662" y="75141"/>
                </a:cubicBezTo>
                <a:cubicBezTo>
                  <a:pt x="30662" y="83470"/>
                  <a:pt x="36340" y="89148"/>
                  <a:pt x="44668" y="89148"/>
                </a:cubicBezTo>
                <a:cubicBezTo>
                  <a:pt x="105993" y="89148"/>
                  <a:pt x="105993" y="89148"/>
                  <a:pt x="105993" y="89148"/>
                </a:cubicBezTo>
                <a:cubicBezTo>
                  <a:pt x="114321" y="89148"/>
                  <a:pt x="119810" y="83470"/>
                  <a:pt x="119810" y="75141"/>
                </a:cubicBezTo>
                <a:cubicBezTo>
                  <a:pt x="119810" y="13817"/>
                  <a:pt x="119810" y="13817"/>
                  <a:pt x="119810" y="13817"/>
                </a:cubicBezTo>
                <a:cubicBezTo>
                  <a:pt x="119810" y="5488"/>
                  <a:pt x="114321" y="0"/>
                  <a:pt x="105993" y="0"/>
                </a:cubicBezTo>
                <a:close/>
                <a:moveTo>
                  <a:pt x="111482" y="75141"/>
                </a:moveTo>
                <a:lnTo>
                  <a:pt x="111482" y="75141"/>
                </a:lnTo>
                <a:cubicBezTo>
                  <a:pt x="111482" y="77981"/>
                  <a:pt x="108643" y="80630"/>
                  <a:pt x="105993" y="80630"/>
                </a:cubicBezTo>
                <a:cubicBezTo>
                  <a:pt x="44668" y="80630"/>
                  <a:pt x="44668" y="80630"/>
                  <a:pt x="44668" y="80630"/>
                </a:cubicBezTo>
                <a:cubicBezTo>
                  <a:pt x="41829" y="80630"/>
                  <a:pt x="39179" y="77981"/>
                  <a:pt x="39179" y="75141"/>
                </a:cubicBezTo>
                <a:cubicBezTo>
                  <a:pt x="39179" y="13817"/>
                  <a:pt x="39179" y="13817"/>
                  <a:pt x="39179" y="13817"/>
                </a:cubicBezTo>
                <a:cubicBezTo>
                  <a:pt x="39179" y="10977"/>
                  <a:pt x="41829" y="8328"/>
                  <a:pt x="44668" y="8328"/>
                </a:cubicBezTo>
                <a:cubicBezTo>
                  <a:pt x="105993" y="8328"/>
                  <a:pt x="105993" y="8328"/>
                  <a:pt x="105993" y="8328"/>
                </a:cubicBezTo>
                <a:cubicBezTo>
                  <a:pt x="108643" y="8328"/>
                  <a:pt x="111482" y="10977"/>
                  <a:pt x="111482" y="13817"/>
                </a:cubicBezTo>
                <a:lnTo>
                  <a:pt x="111482" y="751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8" name="Shape 3548"/>
          <p:cNvSpPr/>
          <p:nvPr/>
        </p:nvSpPr>
        <p:spPr>
          <a:xfrm>
            <a:off x="5091693" y="2518106"/>
            <a:ext cx="270548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3817" y="42055"/>
                </a:moveTo>
                <a:lnTo>
                  <a:pt x="13817" y="42055"/>
                </a:lnTo>
                <a:cubicBezTo>
                  <a:pt x="5488" y="42055"/>
                  <a:pt x="0" y="48660"/>
                  <a:pt x="0" y="58348"/>
                </a:cubicBezTo>
                <a:cubicBezTo>
                  <a:pt x="0" y="68036"/>
                  <a:pt x="5488" y="77724"/>
                  <a:pt x="13817" y="77724"/>
                </a:cubicBezTo>
                <a:cubicBezTo>
                  <a:pt x="22145" y="77724"/>
                  <a:pt x="30662" y="68036"/>
                  <a:pt x="30662" y="58348"/>
                </a:cubicBezTo>
                <a:cubicBezTo>
                  <a:pt x="30662" y="48660"/>
                  <a:pt x="22145" y="42055"/>
                  <a:pt x="13817" y="42055"/>
                </a:cubicBezTo>
                <a:close/>
                <a:moveTo>
                  <a:pt x="13817" y="68036"/>
                </a:moveTo>
                <a:lnTo>
                  <a:pt x="13817" y="68036"/>
                </a:lnTo>
                <a:cubicBezTo>
                  <a:pt x="10977" y="68036"/>
                  <a:pt x="8328" y="64733"/>
                  <a:pt x="8328" y="58348"/>
                </a:cubicBezTo>
                <a:cubicBezTo>
                  <a:pt x="8328" y="55045"/>
                  <a:pt x="10977" y="51743"/>
                  <a:pt x="13817" y="51743"/>
                </a:cubicBezTo>
                <a:cubicBezTo>
                  <a:pt x="19495" y="51743"/>
                  <a:pt x="22145" y="55045"/>
                  <a:pt x="22145" y="58348"/>
                </a:cubicBezTo>
                <a:cubicBezTo>
                  <a:pt x="22145" y="64733"/>
                  <a:pt x="19495" y="68036"/>
                  <a:pt x="13817" y="68036"/>
                </a:cubicBezTo>
                <a:close/>
                <a:moveTo>
                  <a:pt x="102965" y="32366"/>
                </a:moveTo>
                <a:lnTo>
                  <a:pt x="102965" y="32366"/>
                </a:lnTo>
                <a:cubicBezTo>
                  <a:pt x="111293" y="32366"/>
                  <a:pt x="119810" y="25981"/>
                  <a:pt x="119810" y="16073"/>
                </a:cubicBezTo>
                <a:cubicBezTo>
                  <a:pt x="119810" y="6385"/>
                  <a:pt x="111293" y="0"/>
                  <a:pt x="102965" y="0"/>
                </a:cubicBezTo>
                <a:cubicBezTo>
                  <a:pt x="94637" y="0"/>
                  <a:pt x="89148" y="6385"/>
                  <a:pt x="89148" y="16073"/>
                </a:cubicBezTo>
                <a:cubicBezTo>
                  <a:pt x="89148" y="25981"/>
                  <a:pt x="94637" y="32366"/>
                  <a:pt x="102965" y="32366"/>
                </a:cubicBezTo>
                <a:close/>
                <a:moveTo>
                  <a:pt x="102965" y="6385"/>
                </a:moveTo>
                <a:lnTo>
                  <a:pt x="102965" y="6385"/>
                </a:lnTo>
                <a:cubicBezTo>
                  <a:pt x="108643" y="6385"/>
                  <a:pt x="111293" y="12990"/>
                  <a:pt x="111293" y="16073"/>
                </a:cubicBezTo>
                <a:cubicBezTo>
                  <a:pt x="111293" y="19376"/>
                  <a:pt x="108643" y="25981"/>
                  <a:pt x="102965" y="25981"/>
                </a:cubicBezTo>
                <a:cubicBezTo>
                  <a:pt x="100315" y="25981"/>
                  <a:pt x="97476" y="19376"/>
                  <a:pt x="97476" y="16073"/>
                </a:cubicBezTo>
                <a:cubicBezTo>
                  <a:pt x="97476" y="12990"/>
                  <a:pt x="100315" y="6385"/>
                  <a:pt x="102965" y="6385"/>
                </a:cubicBezTo>
                <a:close/>
                <a:moveTo>
                  <a:pt x="13817" y="84110"/>
                </a:moveTo>
                <a:lnTo>
                  <a:pt x="13817" y="84110"/>
                </a:lnTo>
                <a:cubicBezTo>
                  <a:pt x="5488" y="84110"/>
                  <a:pt x="0" y="94018"/>
                  <a:pt x="0" y="103706"/>
                </a:cubicBezTo>
                <a:cubicBezTo>
                  <a:pt x="0" y="113394"/>
                  <a:pt x="5488" y="119779"/>
                  <a:pt x="13817" y="119779"/>
                </a:cubicBezTo>
                <a:cubicBezTo>
                  <a:pt x="22145" y="119779"/>
                  <a:pt x="30662" y="113394"/>
                  <a:pt x="30662" y="103706"/>
                </a:cubicBezTo>
                <a:cubicBezTo>
                  <a:pt x="30662" y="94018"/>
                  <a:pt x="22145" y="84110"/>
                  <a:pt x="13817" y="84110"/>
                </a:cubicBezTo>
                <a:close/>
                <a:moveTo>
                  <a:pt x="13817" y="110091"/>
                </a:moveTo>
                <a:lnTo>
                  <a:pt x="13817" y="110091"/>
                </a:lnTo>
                <a:cubicBezTo>
                  <a:pt x="10977" y="110091"/>
                  <a:pt x="8328" y="107009"/>
                  <a:pt x="8328" y="103706"/>
                </a:cubicBezTo>
                <a:cubicBezTo>
                  <a:pt x="8328" y="97100"/>
                  <a:pt x="10977" y="94018"/>
                  <a:pt x="13817" y="94018"/>
                </a:cubicBezTo>
                <a:cubicBezTo>
                  <a:pt x="19495" y="94018"/>
                  <a:pt x="22145" y="97100"/>
                  <a:pt x="22145" y="103706"/>
                </a:cubicBezTo>
                <a:cubicBezTo>
                  <a:pt x="22145" y="107009"/>
                  <a:pt x="19495" y="110091"/>
                  <a:pt x="13817" y="110091"/>
                </a:cubicBezTo>
                <a:close/>
                <a:moveTo>
                  <a:pt x="102965" y="84110"/>
                </a:moveTo>
                <a:lnTo>
                  <a:pt x="102965" y="84110"/>
                </a:lnTo>
                <a:cubicBezTo>
                  <a:pt x="94637" y="84110"/>
                  <a:pt x="89148" y="94018"/>
                  <a:pt x="89148" y="103706"/>
                </a:cubicBezTo>
                <a:cubicBezTo>
                  <a:pt x="89148" y="113394"/>
                  <a:pt x="94637" y="119779"/>
                  <a:pt x="102965" y="119779"/>
                </a:cubicBezTo>
                <a:cubicBezTo>
                  <a:pt x="111293" y="119779"/>
                  <a:pt x="119810" y="113394"/>
                  <a:pt x="119810" y="103706"/>
                </a:cubicBezTo>
                <a:cubicBezTo>
                  <a:pt x="119810" y="94018"/>
                  <a:pt x="111293" y="84110"/>
                  <a:pt x="102965" y="84110"/>
                </a:cubicBezTo>
                <a:close/>
                <a:moveTo>
                  <a:pt x="102965" y="110091"/>
                </a:moveTo>
                <a:lnTo>
                  <a:pt x="102965" y="110091"/>
                </a:lnTo>
                <a:cubicBezTo>
                  <a:pt x="100315" y="110091"/>
                  <a:pt x="97476" y="107009"/>
                  <a:pt x="97476" y="103706"/>
                </a:cubicBezTo>
                <a:cubicBezTo>
                  <a:pt x="97476" y="97100"/>
                  <a:pt x="100315" y="94018"/>
                  <a:pt x="102965" y="94018"/>
                </a:cubicBezTo>
                <a:cubicBezTo>
                  <a:pt x="108643" y="94018"/>
                  <a:pt x="111293" y="97100"/>
                  <a:pt x="111293" y="103706"/>
                </a:cubicBezTo>
                <a:cubicBezTo>
                  <a:pt x="111293" y="107009"/>
                  <a:pt x="108643" y="110091"/>
                  <a:pt x="102965" y="110091"/>
                </a:cubicBezTo>
                <a:close/>
                <a:moveTo>
                  <a:pt x="13817" y="0"/>
                </a:moveTo>
                <a:lnTo>
                  <a:pt x="13817" y="0"/>
                </a:lnTo>
                <a:cubicBezTo>
                  <a:pt x="5488" y="0"/>
                  <a:pt x="0" y="6385"/>
                  <a:pt x="0" y="16073"/>
                </a:cubicBezTo>
                <a:cubicBezTo>
                  <a:pt x="0" y="25981"/>
                  <a:pt x="5488" y="32366"/>
                  <a:pt x="13817" y="32366"/>
                </a:cubicBezTo>
                <a:cubicBezTo>
                  <a:pt x="22145" y="32366"/>
                  <a:pt x="30662" y="25981"/>
                  <a:pt x="30662" y="16073"/>
                </a:cubicBezTo>
                <a:cubicBezTo>
                  <a:pt x="30662" y="6385"/>
                  <a:pt x="22145" y="0"/>
                  <a:pt x="13817" y="0"/>
                </a:cubicBezTo>
                <a:close/>
                <a:moveTo>
                  <a:pt x="13817" y="25981"/>
                </a:moveTo>
                <a:lnTo>
                  <a:pt x="13817" y="25981"/>
                </a:lnTo>
                <a:cubicBezTo>
                  <a:pt x="10977" y="25981"/>
                  <a:pt x="8328" y="19376"/>
                  <a:pt x="8328" y="16073"/>
                </a:cubicBezTo>
                <a:cubicBezTo>
                  <a:pt x="8328" y="12990"/>
                  <a:pt x="10977" y="6385"/>
                  <a:pt x="13817" y="6385"/>
                </a:cubicBezTo>
                <a:cubicBezTo>
                  <a:pt x="19495" y="6385"/>
                  <a:pt x="22145" y="12990"/>
                  <a:pt x="22145" y="16073"/>
                </a:cubicBezTo>
                <a:cubicBezTo>
                  <a:pt x="22145" y="19376"/>
                  <a:pt x="19495" y="25981"/>
                  <a:pt x="13817" y="25981"/>
                </a:cubicBezTo>
                <a:close/>
                <a:moveTo>
                  <a:pt x="102965" y="42055"/>
                </a:moveTo>
                <a:lnTo>
                  <a:pt x="102965" y="42055"/>
                </a:lnTo>
                <a:cubicBezTo>
                  <a:pt x="94637" y="42055"/>
                  <a:pt x="89148" y="48660"/>
                  <a:pt x="89148" y="58348"/>
                </a:cubicBezTo>
                <a:cubicBezTo>
                  <a:pt x="89148" y="68036"/>
                  <a:pt x="94637" y="77724"/>
                  <a:pt x="102965" y="77724"/>
                </a:cubicBezTo>
                <a:cubicBezTo>
                  <a:pt x="111293" y="77724"/>
                  <a:pt x="119810" y="68036"/>
                  <a:pt x="119810" y="58348"/>
                </a:cubicBezTo>
                <a:cubicBezTo>
                  <a:pt x="119810" y="48660"/>
                  <a:pt x="111293" y="42055"/>
                  <a:pt x="102965" y="42055"/>
                </a:cubicBezTo>
                <a:close/>
                <a:moveTo>
                  <a:pt x="102965" y="68036"/>
                </a:moveTo>
                <a:lnTo>
                  <a:pt x="102965" y="68036"/>
                </a:lnTo>
                <a:cubicBezTo>
                  <a:pt x="100315" y="68036"/>
                  <a:pt x="97476" y="64733"/>
                  <a:pt x="97476" y="58348"/>
                </a:cubicBezTo>
                <a:cubicBezTo>
                  <a:pt x="97476" y="55045"/>
                  <a:pt x="100315" y="51743"/>
                  <a:pt x="102965" y="51743"/>
                </a:cubicBezTo>
                <a:cubicBezTo>
                  <a:pt x="108643" y="51743"/>
                  <a:pt x="111293" y="55045"/>
                  <a:pt x="111293" y="58348"/>
                </a:cubicBezTo>
                <a:cubicBezTo>
                  <a:pt x="111293" y="64733"/>
                  <a:pt x="108643" y="68036"/>
                  <a:pt x="102965" y="68036"/>
                </a:cubicBezTo>
                <a:close/>
                <a:moveTo>
                  <a:pt x="58485" y="0"/>
                </a:moveTo>
                <a:lnTo>
                  <a:pt x="58485" y="0"/>
                </a:lnTo>
                <a:cubicBezTo>
                  <a:pt x="50157" y="0"/>
                  <a:pt x="44479" y="6385"/>
                  <a:pt x="44479" y="16073"/>
                </a:cubicBezTo>
                <a:cubicBezTo>
                  <a:pt x="44479" y="25981"/>
                  <a:pt x="50157" y="32366"/>
                  <a:pt x="58485" y="32366"/>
                </a:cubicBezTo>
                <a:cubicBezTo>
                  <a:pt x="66813" y="32366"/>
                  <a:pt x="75141" y="25981"/>
                  <a:pt x="75141" y="16073"/>
                </a:cubicBezTo>
                <a:cubicBezTo>
                  <a:pt x="75141" y="6385"/>
                  <a:pt x="66813" y="0"/>
                  <a:pt x="58485" y="0"/>
                </a:cubicBezTo>
                <a:close/>
                <a:moveTo>
                  <a:pt x="58485" y="25981"/>
                </a:moveTo>
                <a:lnTo>
                  <a:pt x="58485" y="25981"/>
                </a:lnTo>
                <a:cubicBezTo>
                  <a:pt x="55646" y="25981"/>
                  <a:pt x="52807" y="19376"/>
                  <a:pt x="52807" y="16073"/>
                </a:cubicBezTo>
                <a:cubicBezTo>
                  <a:pt x="52807" y="12990"/>
                  <a:pt x="55646" y="6385"/>
                  <a:pt x="58485" y="6385"/>
                </a:cubicBezTo>
                <a:cubicBezTo>
                  <a:pt x="63974" y="6385"/>
                  <a:pt x="66813" y="12990"/>
                  <a:pt x="66813" y="16073"/>
                </a:cubicBezTo>
                <a:cubicBezTo>
                  <a:pt x="66813" y="19376"/>
                  <a:pt x="63974" y="25981"/>
                  <a:pt x="58485" y="25981"/>
                </a:cubicBezTo>
                <a:close/>
                <a:moveTo>
                  <a:pt x="58485" y="84110"/>
                </a:moveTo>
                <a:lnTo>
                  <a:pt x="58485" y="84110"/>
                </a:lnTo>
                <a:cubicBezTo>
                  <a:pt x="50157" y="84110"/>
                  <a:pt x="44479" y="94018"/>
                  <a:pt x="44479" y="103706"/>
                </a:cubicBezTo>
                <a:cubicBezTo>
                  <a:pt x="44479" y="113394"/>
                  <a:pt x="50157" y="119779"/>
                  <a:pt x="58485" y="119779"/>
                </a:cubicBezTo>
                <a:cubicBezTo>
                  <a:pt x="66813" y="119779"/>
                  <a:pt x="75141" y="113394"/>
                  <a:pt x="75141" y="103706"/>
                </a:cubicBezTo>
                <a:cubicBezTo>
                  <a:pt x="75141" y="94018"/>
                  <a:pt x="66813" y="84110"/>
                  <a:pt x="58485" y="84110"/>
                </a:cubicBezTo>
                <a:close/>
                <a:moveTo>
                  <a:pt x="58485" y="110091"/>
                </a:moveTo>
                <a:lnTo>
                  <a:pt x="58485" y="110091"/>
                </a:lnTo>
                <a:cubicBezTo>
                  <a:pt x="55646" y="110091"/>
                  <a:pt x="52807" y="107009"/>
                  <a:pt x="52807" y="103706"/>
                </a:cubicBezTo>
                <a:cubicBezTo>
                  <a:pt x="52807" y="97100"/>
                  <a:pt x="55646" y="94018"/>
                  <a:pt x="58485" y="94018"/>
                </a:cubicBezTo>
                <a:cubicBezTo>
                  <a:pt x="63974" y="94018"/>
                  <a:pt x="66813" y="97100"/>
                  <a:pt x="66813" y="103706"/>
                </a:cubicBezTo>
                <a:cubicBezTo>
                  <a:pt x="66813" y="107009"/>
                  <a:pt x="63974" y="110091"/>
                  <a:pt x="58485" y="110091"/>
                </a:cubicBezTo>
                <a:close/>
                <a:moveTo>
                  <a:pt x="58485" y="42055"/>
                </a:moveTo>
                <a:lnTo>
                  <a:pt x="58485" y="42055"/>
                </a:lnTo>
                <a:cubicBezTo>
                  <a:pt x="50157" y="42055"/>
                  <a:pt x="44479" y="48660"/>
                  <a:pt x="44479" y="58348"/>
                </a:cubicBezTo>
                <a:cubicBezTo>
                  <a:pt x="44479" y="68036"/>
                  <a:pt x="50157" y="77724"/>
                  <a:pt x="58485" y="77724"/>
                </a:cubicBezTo>
                <a:cubicBezTo>
                  <a:pt x="66813" y="77724"/>
                  <a:pt x="75141" y="68036"/>
                  <a:pt x="75141" y="58348"/>
                </a:cubicBezTo>
                <a:cubicBezTo>
                  <a:pt x="75141" y="48660"/>
                  <a:pt x="66813" y="42055"/>
                  <a:pt x="58485" y="42055"/>
                </a:cubicBezTo>
                <a:close/>
                <a:moveTo>
                  <a:pt x="58485" y="68036"/>
                </a:moveTo>
                <a:lnTo>
                  <a:pt x="58485" y="68036"/>
                </a:lnTo>
                <a:cubicBezTo>
                  <a:pt x="55646" y="68036"/>
                  <a:pt x="52807" y="64733"/>
                  <a:pt x="52807" y="58348"/>
                </a:cubicBezTo>
                <a:cubicBezTo>
                  <a:pt x="52807" y="55045"/>
                  <a:pt x="55646" y="51743"/>
                  <a:pt x="58485" y="51743"/>
                </a:cubicBezTo>
                <a:cubicBezTo>
                  <a:pt x="63974" y="51743"/>
                  <a:pt x="66813" y="55045"/>
                  <a:pt x="66813" y="58348"/>
                </a:cubicBezTo>
                <a:cubicBezTo>
                  <a:pt x="66813" y="64733"/>
                  <a:pt x="63974" y="68036"/>
                  <a:pt x="58485" y="680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9" name="Shape 3549"/>
          <p:cNvSpPr/>
          <p:nvPr/>
        </p:nvSpPr>
        <p:spPr>
          <a:xfrm>
            <a:off x="4669448" y="2518106"/>
            <a:ext cx="239271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652" y="68036"/>
                </a:moveTo>
                <a:lnTo>
                  <a:pt x="34652" y="68036"/>
                </a:lnTo>
                <a:cubicBezTo>
                  <a:pt x="19037" y="68036"/>
                  <a:pt x="19037" y="68036"/>
                  <a:pt x="19037" y="68036"/>
                </a:cubicBezTo>
                <a:cubicBezTo>
                  <a:pt x="9411" y="68036"/>
                  <a:pt x="0" y="74642"/>
                  <a:pt x="0" y="84110"/>
                </a:cubicBezTo>
                <a:cubicBezTo>
                  <a:pt x="0" y="103706"/>
                  <a:pt x="0" y="103706"/>
                  <a:pt x="0" y="103706"/>
                </a:cubicBezTo>
                <a:cubicBezTo>
                  <a:pt x="0" y="113394"/>
                  <a:pt x="9411" y="119779"/>
                  <a:pt x="19037" y="119779"/>
                </a:cubicBezTo>
                <a:cubicBezTo>
                  <a:pt x="34652" y="119779"/>
                  <a:pt x="34652" y="119779"/>
                  <a:pt x="34652" y="119779"/>
                </a:cubicBezTo>
                <a:cubicBezTo>
                  <a:pt x="44064" y="119779"/>
                  <a:pt x="50481" y="113394"/>
                  <a:pt x="50481" y="103706"/>
                </a:cubicBezTo>
                <a:cubicBezTo>
                  <a:pt x="50481" y="84110"/>
                  <a:pt x="50481" y="84110"/>
                  <a:pt x="50481" y="84110"/>
                </a:cubicBezTo>
                <a:cubicBezTo>
                  <a:pt x="50481" y="74642"/>
                  <a:pt x="44064" y="68036"/>
                  <a:pt x="34652" y="68036"/>
                </a:cubicBezTo>
                <a:close/>
                <a:moveTo>
                  <a:pt x="44064" y="103706"/>
                </a:moveTo>
                <a:lnTo>
                  <a:pt x="44064" y="103706"/>
                </a:lnTo>
                <a:cubicBezTo>
                  <a:pt x="44064" y="107009"/>
                  <a:pt x="37860" y="110091"/>
                  <a:pt x="34652" y="110091"/>
                </a:cubicBezTo>
                <a:cubicBezTo>
                  <a:pt x="19037" y="110091"/>
                  <a:pt x="19037" y="110091"/>
                  <a:pt x="19037" y="110091"/>
                </a:cubicBezTo>
                <a:cubicBezTo>
                  <a:pt x="12620" y="110091"/>
                  <a:pt x="9411" y="107009"/>
                  <a:pt x="9411" y="103706"/>
                </a:cubicBezTo>
                <a:cubicBezTo>
                  <a:pt x="9411" y="84110"/>
                  <a:pt x="9411" y="84110"/>
                  <a:pt x="9411" y="84110"/>
                </a:cubicBezTo>
                <a:cubicBezTo>
                  <a:pt x="9411" y="81027"/>
                  <a:pt x="12620" y="77724"/>
                  <a:pt x="19037" y="77724"/>
                </a:cubicBezTo>
                <a:cubicBezTo>
                  <a:pt x="34652" y="77724"/>
                  <a:pt x="34652" y="77724"/>
                  <a:pt x="34652" y="77724"/>
                </a:cubicBezTo>
                <a:cubicBezTo>
                  <a:pt x="37860" y="77724"/>
                  <a:pt x="44064" y="81027"/>
                  <a:pt x="44064" y="84110"/>
                </a:cubicBezTo>
                <a:lnTo>
                  <a:pt x="44064" y="103706"/>
                </a:lnTo>
                <a:close/>
                <a:moveTo>
                  <a:pt x="34652" y="0"/>
                </a:moveTo>
                <a:lnTo>
                  <a:pt x="34652" y="0"/>
                </a:lnTo>
                <a:cubicBezTo>
                  <a:pt x="19037" y="0"/>
                  <a:pt x="19037" y="0"/>
                  <a:pt x="19037" y="0"/>
                </a:cubicBezTo>
                <a:cubicBezTo>
                  <a:pt x="9411" y="0"/>
                  <a:pt x="0" y="6385"/>
                  <a:pt x="0" y="16073"/>
                </a:cubicBezTo>
                <a:cubicBezTo>
                  <a:pt x="0" y="32366"/>
                  <a:pt x="0" y="32366"/>
                  <a:pt x="0" y="32366"/>
                </a:cubicBezTo>
                <a:cubicBezTo>
                  <a:pt x="0" y="42055"/>
                  <a:pt x="9411" y="51743"/>
                  <a:pt x="19037" y="51743"/>
                </a:cubicBezTo>
                <a:cubicBezTo>
                  <a:pt x="34652" y="51743"/>
                  <a:pt x="34652" y="51743"/>
                  <a:pt x="34652" y="51743"/>
                </a:cubicBezTo>
                <a:cubicBezTo>
                  <a:pt x="44064" y="51743"/>
                  <a:pt x="50481" y="42055"/>
                  <a:pt x="50481" y="32366"/>
                </a:cubicBezTo>
                <a:cubicBezTo>
                  <a:pt x="50481" y="16073"/>
                  <a:pt x="50481" y="16073"/>
                  <a:pt x="50481" y="16073"/>
                </a:cubicBezTo>
                <a:cubicBezTo>
                  <a:pt x="50481" y="6385"/>
                  <a:pt x="44064" y="0"/>
                  <a:pt x="34652" y="0"/>
                </a:cubicBezTo>
                <a:close/>
                <a:moveTo>
                  <a:pt x="44064" y="32366"/>
                </a:moveTo>
                <a:lnTo>
                  <a:pt x="44064" y="32366"/>
                </a:lnTo>
                <a:cubicBezTo>
                  <a:pt x="44064" y="38972"/>
                  <a:pt x="37860" y="42055"/>
                  <a:pt x="34652" y="42055"/>
                </a:cubicBezTo>
                <a:cubicBezTo>
                  <a:pt x="19037" y="42055"/>
                  <a:pt x="19037" y="42055"/>
                  <a:pt x="19037" y="42055"/>
                </a:cubicBezTo>
                <a:cubicBezTo>
                  <a:pt x="12620" y="42055"/>
                  <a:pt x="9411" y="38972"/>
                  <a:pt x="9411" y="32366"/>
                </a:cubicBezTo>
                <a:cubicBezTo>
                  <a:pt x="9411" y="16073"/>
                  <a:pt x="9411" y="16073"/>
                  <a:pt x="9411" y="16073"/>
                </a:cubicBezTo>
                <a:cubicBezTo>
                  <a:pt x="9411" y="12990"/>
                  <a:pt x="12620" y="6385"/>
                  <a:pt x="19037" y="6385"/>
                </a:cubicBezTo>
                <a:cubicBezTo>
                  <a:pt x="34652" y="6385"/>
                  <a:pt x="34652" y="6385"/>
                  <a:pt x="34652" y="6385"/>
                </a:cubicBezTo>
                <a:cubicBezTo>
                  <a:pt x="37860" y="6385"/>
                  <a:pt x="44064" y="12990"/>
                  <a:pt x="44064" y="16073"/>
                </a:cubicBezTo>
                <a:lnTo>
                  <a:pt x="44064" y="32366"/>
                </a:lnTo>
                <a:close/>
                <a:moveTo>
                  <a:pt x="100748" y="68036"/>
                </a:moveTo>
                <a:lnTo>
                  <a:pt x="100748" y="68036"/>
                </a:lnTo>
                <a:cubicBezTo>
                  <a:pt x="85133" y="68036"/>
                  <a:pt x="85133" y="68036"/>
                  <a:pt x="85133" y="68036"/>
                </a:cubicBezTo>
                <a:cubicBezTo>
                  <a:pt x="75508" y="68036"/>
                  <a:pt x="69304" y="74642"/>
                  <a:pt x="69304" y="84110"/>
                </a:cubicBezTo>
                <a:cubicBezTo>
                  <a:pt x="69304" y="103706"/>
                  <a:pt x="69304" y="103706"/>
                  <a:pt x="69304" y="103706"/>
                </a:cubicBezTo>
                <a:cubicBezTo>
                  <a:pt x="69304" y="113394"/>
                  <a:pt x="75508" y="119779"/>
                  <a:pt x="85133" y="119779"/>
                </a:cubicBezTo>
                <a:cubicBezTo>
                  <a:pt x="100748" y="119779"/>
                  <a:pt x="100748" y="119779"/>
                  <a:pt x="100748" y="119779"/>
                </a:cubicBezTo>
                <a:cubicBezTo>
                  <a:pt x="110160" y="119779"/>
                  <a:pt x="119786" y="113394"/>
                  <a:pt x="119786" y="103706"/>
                </a:cubicBezTo>
                <a:cubicBezTo>
                  <a:pt x="119786" y="84110"/>
                  <a:pt x="119786" y="84110"/>
                  <a:pt x="119786" y="84110"/>
                </a:cubicBezTo>
                <a:cubicBezTo>
                  <a:pt x="119786" y="74642"/>
                  <a:pt x="110160" y="68036"/>
                  <a:pt x="100748" y="68036"/>
                </a:cubicBezTo>
                <a:close/>
                <a:moveTo>
                  <a:pt x="110160" y="103706"/>
                </a:moveTo>
                <a:lnTo>
                  <a:pt x="110160" y="103706"/>
                </a:lnTo>
                <a:cubicBezTo>
                  <a:pt x="110160" y="107009"/>
                  <a:pt x="107165" y="110091"/>
                  <a:pt x="100748" y="110091"/>
                </a:cubicBezTo>
                <a:cubicBezTo>
                  <a:pt x="85133" y="110091"/>
                  <a:pt x="85133" y="110091"/>
                  <a:pt x="85133" y="110091"/>
                </a:cubicBezTo>
                <a:cubicBezTo>
                  <a:pt x="81925" y="110091"/>
                  <a:pt x="75508" y="107009"/>
                  <a:pt x="75508" y="103706"/>
                </a:cubicBezTo>
                <a:cubicBezTo>
                  <a:pt x="75508" y="84110"/>
                  <a:pt x="75508" y="84110"/>
                  <a:pt x="75508" y="84110"/>
                </a:cubicBezTo>
                <a:cubicBezTo>
                  <a:pt x="75508" y="81027"/>
                  <a:pt x="81925" y="77724"/>
                  <a:pt x="85133" y="77724"/>
                </a:cubicBezTo>
                <a:cubicBezTo>
                  <a:pt x="100748" y="77724"/>
                  <a:pt x="100748" y="77724"/>
                  <a:pt x="100748" y="77724"/>
                </a:cubicBezTo>
                <a:cubicBezTo>
                  <a:pt x="107165" y="77724"/>
                  <a:pt x="110160" y="81027"/>
                  <a:pt x="110160" y="84110"/>
                </a:cubicBezTo>
                <a:lnTo>
                  <a:pt x="110160" y="103706"/>
                </a:lnTo>
                <a:close/>
                <a:moveTo>
                  <a:pt x="100748" y="0"/>
                </a:moveTo>
                <a:lnTo>
                  <a:pt x="100748" y="0"/>
                </a:lnTo>
                <a:cubicBezTo>
                  <a:pt x="85133" y="0"/>
                  <a:pt x="85133" y="0"/>
                  <a:pt x="85133" y="0"/>
                </a:cubicBezTo>
                <a:cubicBezTo>
                  <a:pt x="75508" y="0"/>
                  <a:pt x="69304" y="6385"/>
                  <a:pt x="69304" y="16073"/>
                </a:cubicBezTo>
                <a:cubicBezTo>
                  <a:pt x="69304" y="32366"/>
                  <a:pt x="69304" y="32366"/>
                  <a:pt x="69304" y="32366"/>
                </a:cubicBezTo>
                <a:cubicBezTo>
                  <a:pt x="69304" y="42055"/>
                  <a:pt x="75508" y="51743"/>
                  <a:pt x="85133" y="51743"/>
                </a:cubicBezTo>
                <a:cubicBezTo>
                  <a:pt x="100748" y="51743"/>
                  <a:pt x="100748" y="51743"/>
                  <a:pt x="100748" y="51743"/>
                </a:cubicBezTo>
                <a:cubicBezTo>
                  <a:pt x="110160" y="51743"/>
                  <a:pt x="119786" y="42055"/>
                  <a:pt x="119786" y="32366"/>
                </a:cubicBezTo>
                <a:cubicBezTo>
                  <a:pt x="119786" y="16073"/>
                  <a:pt x="119786" y="16073"/>
                  <a:pt x="119786" y="16073"/>
                </a:cubicBezTo>
                <a:cubicBezTo>
                  <a:pt x="119786" y="6385"/>
                  <a:pt x="110160" y="0"/>
                  <a:pt x="100748" y="0"/>
                </a:cubicBezTo>
                <a:close/>
                <a:moveTo>
                  <a:pt x="110160" y="32366"/>
                </a:moveTo>
                <a:lnTo>
                  <a:pt x="110160" y="32366"/>
                </a:lnTo>
                <a:cubicBezTo>
                  <a:pt x="110160" y="38972"/>
                  <a:pt x="107165" y="42055"/>
                  <a:pt x="100748" y="42055"/>
                </a:cubicBezTo>
                <a:cubicBezTo>
                  <a:pt x="85133" y="42055"/>
                  <a:pt x="85133" y="42055"/>
                  <a:pt x="85133" y="42055"/>
                </a:cubicBezTo>
                <a:cubicBezTo>
                  <a:pt x="81925" y="42055"/>
                  <a:pt x="75508" y="38972"/>
                  <a:pt x="75508" y="32366"/>
                </a:cubicBezTo>
                <a:cubicBezTo>
                  <a:pt x="75508" y="16073"/>
                  <a:pt x="75508" y="16073"/>
                  <a:pt x="75508" y="16073"/>
                </a:cubicBezTo>
                <a:cubicBezTo>
                  <a:pt x="75508" y="12990"/>
                  <a:pt x="81925" y="6385"/>
                  <a:pt x="85133" y="6385"/>
                </a:cubicBezTo>
                <a:cubicBezTo>
                  <a:pt x="100748" y="6385"/>
                  <a:pt x="100748" y="6385"/>
                  <a:pt x="100748" y="6385"/>
                </a:cubicBezTo>
                <a:cubicBezTo>
                  <a:pt x="107165" y="6385"/>
                  <a:pt x="110160" y="12990"/>
                  <a:pt x="110160" y="16073"/>
                </a:cubicBezTo>
                <a:lnTo>
                  <a:pt x="110160" y="323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0" name="Shape 3550"/>
          <p:cNvSpPr/>
          <p:nvPr/>
        </p:nvSpPr>
        <p:spPr>
          <a:xfrm>
            <a:off x="8579118" y="2066028"/>
            <a:ext cx="251783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98" y="0"/>
                </a:moveTo>
                <a:lnTo>
                  <a:pt x="59898" y="0"/>
                </a:lnTo>
                <a:cubicBezTo>
                  <a:pt x="0" y="65718"/>
                  <a:pt x="0" y="65718"/>
                  <a:pt x="0" y="65718"/>
                </a:cubicBezTo>
                <a:cubicBezTo>
                  <a:pt x="5908" y="71340"/>
                  <a:pt x="5908" y="71340"/>
                  <a:pt x="5908" y="71340"/>
                </a:cubicBezTo>
                <a:cubicBezTo>
                  <a:pt x="20984" y="56995"/>
                  <a:pt x="20984" y="56995"/>
                  <a:pt x="20984" y="56995"/>
                </a:cubicBezTo>
                <a:cubicBezTo>
                  <a:pt x="20984" y="105654"/>
                  <a:pt x="20984" y="105654"/>
                  <a:pt x="20984" y="105654"/>
                </a:cubicBezTo>
                <a:cubicBezTo>
                  <a:pt x="20984" y="114184"/>
                  <a:pt x="26893" y="119806"/>
                  <a:pt x="35857" y="119806"/>
                </a:cubicBezTo>
                <a:cubicBezTo>
                  <a:pt x="83938" y="119806"/>
                  <a:pt x="83938" y="119806"/>
                  <a:pt x="83938" y="119806"/>
                </a:cubicBezTo>
                <a:cubicBezTo>
                  <a:pt x="92903" y="119806"/>
                  <a:pt x="98811" y="114184"/>
                  <a:pt x="98811" y="105654"/>
                </a:cubicBezTo>
                <a:cubicBezTo>
                  <a:pt x="98811" y="56995"/>
                  <a:pt x="98811" y="56995"/>
                  <a:pt x="98811" y="56995"/>
                </a:cubicBezTo>
                <a:cubicBezTo>
                  <a:pt x="113887" y="71340"/>
                  <a:pt x="113887" y="71340"/>
                  <a:pt x="113887" y="71340"/>
                </a:cubicBezTo>
                <a:cubicBezTo>
                  <a:pt x="119796" y="65718"/>
                  <a:pt x="119796" y="65718"/>
                  <a:pt x="119796" y="65718"/>
                </a:cubicBezTo>
                <a:lnTo>
                  <a:pt x="59898" y="0"/>
                </a:lnTo>
                <a:close/>
                <a:moveTo>
                  <a:pt x="92903" y="105654"/>
                </a:moveTo>
                <a:lnTo>
                  <a:pt x="92903" y="105654"/>
                </a:lnTo>
                <a:cubicBezTo>
                  <a:pt x="92903" y="108368"/>
                  <a:pt x="86791" y="114184"/>
                  <a:pt x="83938" y="114184"/>
                </a:cubicBezTo>
                <a:cubicBezTo>
                  <a:pt x="35857" y="114184"/>
                  <a:pt x="35857" y="114184"/>
                  <a:pt x="35857" y="114184"/>
                </a:cubicBezTo>
                <a:cubicBezTo>
                  <a:pt x="33005" y="114184"/>
                  <a:pt x="26893" y="108368"/>
                  <a:pt x="26893" y="105654"/>
                </a:cubicBezTo>
                <a:cubicBezTo>
                  <a:pt x="26893" y="45557"/>
                  <a:pt x="26893" y="45557"/>
                  <a:pt x="26893" y="45557"/>
                </a:cubicBezTo>
                <a:cubicBezTo>
                  <a:pt x="59898" y="11437"/>
                  <a:pt x="59898" y="11437"/>
                  <a:pt x="59898" y="11437"/>
                </a:cubicBezTo>
                <a:cubicBezTo>
                  <a:pt x="92903" y="45557"/>
                  <a:pt x="92903" y="45557"/>
                  <a:pt x="92903" y="45557"/>
                </a:cubicBezTo>
                <a:lnTo>
                  <a:pt x="92903" y="1056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1" name="Shape 3551"/>
          <p:cNvSpPr/>
          <p:nvPr/>
        </p:nvSpPr>
        <p:spPr>
          <a:xfrm>
            <a:off x="8133416" y="2066028"/>
            <a:ext cx="270549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4151"/>
                </a:moveTo>
                <a:lnTo>
                  <a:pt x="0" y="14151"/>
                </a:lnTo>
                <a:cubicBezTo>
                  <a:pt x="0" y="45557"/>
                  <a:pt x="0" y="45557"/>
                  <a:pt x="0" y="45557"/>
                </a:cubicBezTo>
                <a:cubicBezTo>
                  <a:pt x="8517" y="45557"/>
                  <a:pt x="8517" y="45557"/>
                  <a:pt x="8517" y="45557"/>
                </a:cubicBezTo>
                <a:cubicBezTo>
                  <a:pt x="8517" y="14151"/>
                  <a:pt x="8517" y="14151"/>
                  <a:pt x="8517" y="14151"/>
                </a:cubicBezTo>
                <a:cubicBezTo>
                  <a:pt x="8517" y="11437"/>
                  <a:pt x="11167" y="5621"/>
                  <a:pt x="16845" y="5621"/>
                </a:cubicBezTo>
                <a:cubicBezTo>
                  <a:pt x="44668" y="5621"/>
                  <a:pt x="44668" y="5621"/>
                  <a:pt x="44668" y="5621"/>
                </a:cubicBezTo>
                <a:cubicBezTo>
                  <a:pt x="44668" y="0"/>
                  <a:pt x="44668" y="0"/>
                  <a:pt x="44668" y="0"/>
                </a:cubicBezTo>
                <a:cubicBezTo>
                  <a:pt x="16845" y="0"/>
                  <a:pt x="16845" y="0"/>
                  <a:pt x="16845" y="0"/>
                </a:cubicBezTo>
                <a:cubicBezTo>
                  <a:pt x="8517" y="0"/>
                  <a:pt x="0" y="5621"/>
                  <a:pt x="0" y="14151"/>
                </a:cubicBezTo>
                <a:close/>
                <a:moveTo>
                  <a:pt x="8517" y="105654"/>
                </a:moveTo>
                <a:lnTo>
                  <a:pt x="8517" y="105654"/>
                </a:lnTo>
                <a:cubicBezTo>
                  <a:pt x="8517" y="74054"/>
                  <a:pt x="8517" y="74054"/>
                  <a:pt x="8517" y="74054"/>
                </a:cubicBezTo>
                <a:cubicBezTo>
                  <a:pt x="0" y="74054"/>
                  <a:pt x="0" y="74054"/>
                  <a:pt x="0" y="74054"/>
                </a:cubicBezTo>
                <a:cubicBezTo>
                  <a:pt x="0" y="105654"/>
                  <a:pt x="0" y="105654"/>
                  <a:pt x="0" y="105654"/>
                </a:cubicBezTo>
                <a:cubicBezTo>
                  <a:pt x="0" y="114184"/>
                  <a:pt x="8517" y="119806"/>
                  <a:pt x="16845" y="119806"/>
                </a:cubicBezTo>
                <a:cubicBezTo>
                  <a:pt x="44668" y="119806"/>
                  <a:pt x="44668" y="119806"/>
                  <a:pt x="44668" y="119806"/>
                </a:cubicBezTo>
                <a:cubicBezTo>
                  <a:pt x="44668" y="114184"/>
                  <a:pt x="44668" y="114184"/>
                  <a:pt x="44668" y="114184"/>
                </a:cubicBezTo>
                <a:cubicBezTo>
                  <a:pt x="16845" y="114184"/>
                  <a:pt x="16845" y="114184"/>
                  <a:pt x="16845" y="114184"/>
                </a:cubicBezTo>
                <a:cubicBezTo>
                  <a:pt x="11167" y="114184"/>
                  <a:pt x="8517" y="108368"/>
                  <a:pt x="8517" y="105654"/>
                </a:cubicBezTo>
                <a:close/>
                <a:moveTo>
                  <a:pt x="111482" y="105654"/>
                </a:moveTo>
                <a:lnTo>
                  <a:pt x="111482" y="105654"/>
                </a:lnTo>
                <a:cubicBezTo>
                  <a:pt x="111482" y="108368"/>
                  <a:pt x="108832" y="114184"/>
                  <a:pt x="105993" y="114184"/>
                </a:cubicBezTo>
                <a:cubicBezTo>
                  <a:pt x="75331" y="114184"/>
                  <a:pt x="75331" y="114184"/>
                  <a:pt x="75331" y="114184"/>
                </a:cubicBezTo>
                <a:cubicBezTo>
                  <a:pt x="75331" y="119806"/>
                  <a:pt x="75331" y="119806"/>
                  <a:pt x="75331" y="119806"/>
                </a:cubicBezTo>
                <a:cubicBezTo>
                  <a:pt x="105993" y="119806"/>
                  <a:pt x="105993" y="119806"/>
                  <a:pt x="105993" y="119806"/>
                </a:cubicBezTo>
                <a:cubicBezTo>
                  <a:pt x="114321" y="119806"/>
                  <a:pt x="119810" y="114184"/>
                  <a:pt x="119810" y="105654"/>
                </a:cubicBezTo>
                <a:cubicBezTo>
                  <a:pt x="119810" y="74054"/>
                  <a:pt x="119810" y="74054"/>
                  <a:pt x="119810" y="74054"/>
                </a:cubicBezTo>
                <a:cubicBezTo>
                  <a:pt x="111482" y="74054"/>
                  <a:pt x="111482" y="74054"/>
                  <a:pt x="111482" y="74054"/>
                </a:cubicBezTo>
                <a:lnTo>
                  <a:pt x="111482" y="105654"/>
                </a:ln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75331" y="0"/>
                  <a:pt x="75331" y="0"/>
                  <a:pt x="75331" y="0"/>
                </a:cubicBezTo>
                <a:cubicBezTo>
                  <a:pt x="75331" y="5621"/>
                  <a:pt x="75331" y="5621"/>
                  <a:pt x="75331" y="5621"/>
                </a:cubicBezTo>
                <a:cubicBezTo>
                  <a:pt x="105993" y="5621"/>
                  <a:pt x="105993" y="5621"/>
                  <a:pt x="105993" y="5621"/>
                </a:cubicBezTo>
                <a:cubicBezTo>
                  <a:pt x="108832" y="5621"/>
                  <a:pt x="111482" y="11437"/>
                  <a:pt x="111482" y="14151"/>
                </a:cubicBezTo>
                <a:cubicBezTo>
                  <a:pt x="111482" y="45557"/>
                  <a:pt x="111482" y="45557"/>
                  <a:pt x="111482" y="45557"/>
                </a:cubicBezTo>
                <a:cubicBezTo>
                  <a:pt x="119810" y="45557"/>
                  <a:pt x="119810" y="45557"/>
                  <a:pt x="119810" y="45557"/>
                </a:cubicBezTo>
                <a:cubicBezTo>
                  <a:pt x="119810" y="14151"/>
                  <a:pt x="119810" y="14151"/>
                  <a:pt x="119810" y="14151"/>
                </a:cubicBezTo>
                <a:cubicBezTo>
                  <a:pt x="119810" y="5621"/>
                  <a:pt x="114321" y="0"/>
                  <a:pt x="10599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2" name="Shape 3552"/>
          <p:cNvSpPr/>
          <p:nvPr/>
        </p:nvSpPr>
        <p:spPr>
          <a:xfrm>
            <a:off x="7706480" y="2072287"/>
            <a:ext cx="251783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60000" y="0"/>
                </a:lnTo>
                <a:cubicBezTo>
                  <a:pt x="27050" y="0"/>
                  <a:pt x="0" y="26893"/>
                  <a:pt x="0" y="59898"/>
                </a:cubicBezTo>
                <a:cubicBezTo>
                  <a:pt x="0" y="92903"/>
                  <a:pt x="27050" y="119796"/>
                  <a:pt x="60000" y="119796"/>
                </a:cubicBezTo>
                <a:cubicBezTo>
                  <a:pt x="92949" y="119796"/>
                  <a:pt x="119796" y="92903"/>
                  <a:pt x="119796" y="59898"/>
                </a:cubicBezTo>
                <a:cubicBezTo>
                  <a:pt x="119796" y="26893"/>
                  <a:pt x="92949" y="0"/>
                  <a:pt x="60000" y="0"/>
                </a:cubicBezTo>
                <a:close/>
                <a:moveTo>
                  <a:pt x="65898" y="110831"/>
                </a:moveTo>
                <a:lnTo>
                  <a:pt x="65898" y="110831"/>
                </a:lnTo>
                <a:cubicBezTo>
                  <a:pt x="65898" y="92903"/>
                  <a:pt x="65898" y="92903"/>
                  <a:pt x="65898" y="92903"/>
                </a:cubicBezTo>
                <a:cubicBezTo>
                  <a:pt x="65898" y="89847"/>
                  <a:pt x="63050" y="86791"/>
                  <a:pt x="60000" y="86791"/>
                </a:cubicBezTo>
                <a:cubicBezTo>
                  <a:pt x="60000" y="86791"/>
                  <a:pt x="56949" y="89847"/>
                  <a:pt x="56949" y="92903"/>
                </a:cubicBezTo>
                <a:cubicBezTo>
                  <a:pt x="56949" y="110831"/>
                  <a:pt x="56949" y="110831"/>
                  <a:pt x="56949" y="110831"/>
                </a:cubicBezTo>
                <a:cubicBezTo>
                  <a:pt x="30101" y="110831"/>
                  <a:pt x="12000" y="89847"/>
                  <a:pt x="9152" y="62954"/>
                </a:cubicBezTo>
                <a:cubicBezTo>
                  <a:pt x="30101" y="62954"/>
                  <a:pt x="30101" y="62954"/>
                  <a:pt x="30101" y="62954"/>
                </a:cubicBezTo>
                <a:cubicBezTo>
                  <a:pt x="30101" y="62954"/>
                  <a:pt x="32949" y="62954"/>
                  <a:pt x="32949" y="59898"/>
                </a:cubicBezTo>
                <a:cubicBezTo>
                  <a:pt x="32949" y="56842"/>
                  <a:pt x="30101" y="56842"/>
                  <a:pt x="30101" y="56842"/>
                </a:cubicBezTo>
                <a:cubicBezTo>
                  <a:pt x="9152" y="56842"/>
                  <a:pt x="9152" y="56842"/>
                  <a:pt x="9152" y="56842"/>
                </a:cubicBezTo>
                <a:cubicBezTo>
                  <a:pt x="12000" y="29949"/>
                  <a:pt x="30101" y="8964"/>
                  <a:pt x="56949" y="8964"/>
                </a:cubicBezTo>
                <a:cubicBezTo>
                  <a:pt x="56949" y="26893"/>
                  <a:pt x="56949" y="26893"/>
                  <a:pt x="56949" y="26893"/>
                </a:cubicBezTo>
                <a:cubicBezTo>
                  <a:pt x="56949" y="29949"/>
                  <a:pt x="60000" y="33005"/>
                  <a:pt x="60000" y="33005"/>
                </a:cubicBezTo>
                <a:cubicBezTo>
                  <a:pt x="63050" y="33005"/>
                  <a:pt x="65898" y="29949"/>
                  <a:pt x="65898" y="26893"/>
                </a:cubicBezTo>
                <a:cubicBezTo>
                  <a:pt x="65898" y="8964"/>
                  <a:pt x="65898" y="8964"/>
                  <a:pt x="65898" y="8964"/>
                </a:cubicBezTo>
                <a:cubicBezTo>
                  <a:pt x="89898" y="8964"/>
                  <a:pt x="110847" y="29949"/>
                  <a:pt x="113898" y="56842"/>
                </a:cubicBezTo>
                <a:cubicBezTo>
                  <a:pt x="92949" y="56842"/>
                  <a:pt x="92949" y="56842"/>
                  <a:pt x="92949" y="56842"/>
                </a:cubicBezTo>
                <a:cubicBezTo>
                  <a:pt x="89898" y="56842"/>
                  <a:pt x="89898" y="56842"/>
                  <a:pt x="89898" y="59898"/>
                </a:cubicBezTo>
                <a:cubicBezTo>
                  <a:pt x="89898" y="62954"/>
                  <a:pt x="89898" y="62954"/>
                  <a:pt x="92949" y="62954"/>
                </a:cubicBezTo>
                <a:cubicBezTo>
                  <a:pt x="113898" y="62954"/>
                  <a:pt x="113898" y="62954"/>
                  <a:pt x="113898" y="62954"/>
                </a:cubicBezTo>
                <a:cubicBezTo>
                  <a:pt x="110847" y="89847"/>
                  <a:pt x="89898" y="110831"/>
                  <a:pt x="65898" y="1108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3" name="Shape 3553"/>
          <p:cNvSpPr/>
          <p:nvPr/>
        </p:nvSpPr>
        <p:spPr>
          <a:xfrm>
            <a:off x="7273288" y="2058208"/>
            <a:ext cx="262730" cy="264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022" y="11437"/>
                </a:moveTo>
                <a:lnTo>
                  <a:pt x="94022" y="11437"/>
                </a:lnTo>
                <a:cubicBezTo>
                  <a:pt x="76962" y="0"/>
                  <a:pt x="54087" y="5815"/>
                  <a:pt x="42843" y="22875"/>
                </a:cubicBezTo>
                <a:cubicBezTo>
                  <a:pt x="28497" y="48465"/>
                  <a:pt x="28497" y="48465"/>
                  <a:pt x="28497" y="48465"/>
                </a:cubicBezTo>
                <a:cubicBezTo>
                  <a:pt x="0" y="68626"/>
                  <a:pt x="0" y="68626"/>
                  <a:pt x="0" y="68626"/>
                </a:cubicBezTo>
                <a:cubicBezTo>
                  <a:pt x="28497" y="85686"/>
                  <a:pt x="28497" y="85686"/>
                  <a:pt x="28497" y="85686"/>
                </a:cubicBezTo>
                <a:cubicBezTo>
                  <a:pt x="25589" y="94216"/>
                  <a:pt x="28497" y="105654"/>
                  <a:pt x="37027" y="111276"/>
                </a:cubicBezTo>
                <a:cubicBezTo>
                  <a:pt x="45557" y="114184"/>
                  <a:pt x="56995" y="111276"/>
                  <a:pt x="62810" y="102746"/>
                </a:cubicBezTo>
                <a:cubicBezTo>
                  <a:pt x="91308" y="119806"/>
                  <a:pt x="91308" y="119806"/>
                  <a:pt x="91308" y="119806"/>
                </a:cubicBezTo>
                <a:cubicBezTo>
                  <a:pt x="94022" y="85686"/>
                  <a:pt x="94022" y="85686"/>
                  <a:pt x="94022" y="85686"/>
                </a:cubicBezTo>
                <a:cubicBezTo>
                  <a:pt x="108368" y="59903"/>
                  <a:pt x="108368" y="59903"/>
                  <a:pt x="108368" y="59903"/>
                </a:cubicBezTo>
                <a:cubicBezTo>
                  <a:pt x="119806" y="42843"/>
                  <a:pt x="113990" y="19967"/>
                  <a:pt x="94022" y="11437"/>
                </a:cubicBezTo>
                <a:close/>
                <a:moveTo>
                  <a:pt x="39935" y="102746"/>
                </a:moveTo>
                <a:lnTo>
                  <a:pt x="39935" y="102746"/>
                </a:lnTo>
                <a:cubicBezTo>
                  <a:pt x="34119" y="99838"/>
                  <a:pt x="34119" y="94216"/>
                  <a:pt x="37027" y="88400"/>
                </a:cubicBezTo>
                <a:cubicBezTo>
                  <a:pt x="56995" y="99838"/>
                  <a:pt x="56995" y="99838"/>
                  <a:pt x="56995" y="99838"/>
                </a:cubicBezTo>
                <a:cubicBezTo>
                  <a:pt x="51373" y="105654"/>
                  <a:pt x="45557" y="105654"/>
                  <a:pt x="39935" y="102746"/>
                </a:cubicBezTo>
                <a:close/>
                <a:moveTo>
                  <a:pt x="102746" y="57189"/>
                </a:moveTo>
                <a:lnTo>
                  <a:pt x="102746" y="57189"/>
                </a:lnTo>
                <a:cubicBezTo>
                  <a:pt x="88400" y="82778"/>
                  <a:pt x="88400" y="82778"/>
                  <a:pt x="88400" y="82778"/>
                </a:cubicBezTo>
                <a:cubicBezTo>
                  <a:pt x="85492" y="108562"/>
                  <a:pt x="85492" y="108562"/>
                  <a:pt x="85492" y="108562"/>
                </a:cubicBezTo>
                <a:cubicBezTo>
                  <a:pt x="14151" y="68626"/>
                  <a:pt x="14151" y="68626"/>
                  <a:pt x="14151" y="68626"/>
                </a:cubicBezTo>
                <a:cubicBezTo>
                  <a:pt x="34119" y="54281"/>
                  <a:pt x="34119" y="54281"/>
                  <a:pt x="34119" y="54281"/>
                </a:cubicBezTo>
                <a:cubicBezTo>
                  <a:pt x="51373" y="28497"/>
                  <a:pt x="51373" y="28497"/>
                  <a:pt x="51373" y="28497"/>
                </a:cubicBezTo>
                <a:cubicBezTo>
                  <a:pt x="56995" y="14345"/>
                  <a:pt x="76962" y="8529"/>
                  <a:pt x="91308" y="17059"/>
                </a:cubicBezTo>
                <a:cubicBezTo>
                  <a:pt x="105460" y="25783"/>
                  <a:pt x="111276" y="42843"/>
                  <a:pt x="102746" y="571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4" name="Shape 3554"/>
          <p:cNvSpPr/>
          <p:nvPr/>
        </p:nvSpPr>
        <p:spPr>
          <a:xfrm>
            <a:off x="6846352" y="2072287"/>
            <a:ext cx="233015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706" y="71918"/>
                </a:moveTo>
                <a:lnTo>
                  <a:pt x="103706" y="71918"/>
                </a:lnTo>
                <a:cubicBezTo>
                  <a:pt x="103706" y="38913"/>
                  <a:pt x="103706" y="38913"/>
                  <a:pt x="103706" y="38913"/>
                </a:cubicBezTo>
                <a:cubicBezTo>
                  <a:pt x="103706" y="17928"/>
                  <a:pt x="84330" y="0"/>
                  <a:pt x="61431" y="0"/>
                </a:cubicBezTo>
                <a:cubicBezTo>
                  <a:pt x="35669" y="0"/>
                  <a:pt x="16073" y="17928"/>
                  <a:pt x="16073" y="38913"/>
                </a:cubicBezTo>
                <a:cubicBezTo>
                  <a:pt x="16073" y="71918"/>
                  <a:pt x="16073" y="71918"/>
                  <a:pt x="16073" y="71918"/>
                </a:cubicBezTo>
                <a:cubicBezTo>
                  <a:pt x="0" y="104923"/>
                  <a:pt x="0" y="104923"/>
                  <a:pt x="0" y="104923"/>
                </a:cubicBezTo>
                <a:cubicBezTo>
                  <a:pt x="38752" y="104923"/>
                  <a:pt x="38752" y="104923"/>
                  <a:pt x="38752" y="104923"/>
                </a:cubicBezTo>
                <a:cubicBezTo>
                  <a:pt x="42055" y="113887"/>
                  <a:pt x="48440" y="119796"/>
                  <a:pt x="61431" y="119796"/>
                </a:cubicBezTo>
                <a:cubicBezTo>
                  <a:pt x="71339" y="119796"/>
                  <a:pt x="80807" y="113887"/>
                  <a:pt x="80807" y="104923"/>
                </a:cubicBezTo>
                <a:cubicBezTo>
                  <a:pt x="119779" y="104923"/>
                  <a:pt x="119779" y="104923"/>
                  <a:pt x="119779" y="104923"/>
                </a:cubicBezTo>
                <a:lnTo>
                  <a:pt x="103706" y="71918"/>
                </a:lnTo>
                <a:close/>
                <a:moveTo>
                  <a:pt x="61431" y="110831"/>
                </a:moveTo>
                <a:lnTo>
                  <a:pt x="61431" y="110831"/>
                </a:lnTo>
                <a:cubicBezTo>
                  <a:pt x="55045" y="110831"/>
                  <a:pt x="48440" y="107979"/>
                  <a:pt x="48440" y="104923"/>
                </a:cubicBezTo>
                <a:cubicBezTo>
                  <a:pt x="71339" y="104923"/>
                  <a:pt x="71339" y="104923"/>
                  <a:pt x="71339" y="104923"/>
                </a:cubicBezTo>
                <a:cubicBezTo>
                  <a:pt x="71339" y="107979"/>
                  <a:pt x="64733" y="110831"/>
                  <a:pt x="61431" y="110831"/>
                </a:cubicBezTo>
                <a:close/>
                <a:moveTo>
                  <a:pt x="12770" y="95959"/>
                </a:moveTo>
                <a:lnTo>
                  <a:pt x="12770" y="95959"/>
                </a:lnTo>
                <a:cubicBezTo>
                  <a:pt x="25761" y="71918"/>
                  <a:pt x="25761" y="71918"/>
                  <a:pt x="25761" y="71918"/>
                </a:cubicBezTo>
                <a:cubicBezTo>
                  <a:pt x="25761" y="38913"/>
                  <a:pt x="25761" y="38913"/>
                  <a:pt x="25761" y="38913"/>
                </a:cubicBezTo>
                <a:cubicBezTo>
                  <a:pt x="25761" y="20984"/>
                  <a:pt x="42055" y="8964"/>
                  <a:pt x="61431" y="8964"/>
                </a:cubicBezTo>
                <a:cubicBezTo>
                  <a:pt x="80807" y="8964"/>
                  <a:pt x="93798" y="20984"/>
                  <a:pt x="93798" y="38913"/>
                </a:cubicBezTo>
                <a:cubicBezTo>
                  <a:pt x="93798" y="71918"/>
                  <a:pt x="93798" y="71918"/>
                  <a:pt x="93798" y="71918"/>
                </a:cubicBezTo>
                <a:cubicBezTo>
                  <a:pt x="106788" y="95959"/>
                  <a:pt x="106788" y="95959"/>
                  <a:pt x="106788" y="95959"/>
                </a:cubicBezTo>
                <a:lnTo>
                  <a:pt x="12770" y="959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5" name="Shape 3555"/>
          <p:cNvSpPr/>
          <p:nvPr/>
        </p:nvSpPr>
        <p:spPr>
          <a:xfrm>
            <a:off x="6394394" y="2066028"/>
            <a:ext cx="270549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32" y="96930"/>
                </a:moveTo>
                <a:lnTo>
                  <a:pt x="114132" y="96930"/>
                </a:lnTo>
                <a:cubicBezTo>
                  <a:pt x="102965" y="96930"/>
                  <a:pt x="102965" y="96930"/>
                  <a:pt x="102965" y="96930"/>
                </a:cubicBezTo>
                <a:cubicBezTo>
                  <a:pt x="102965" y="34313"/>
                  <a:pt x="102965" y="34313"/>
                  <a:pt x="102965" y="34313"/>
                </a:cubicBezTo>
                <a:cubicBezTo>
                  <a:pt x="97476" y="39935"/>
                  <a:pt x="97476" y="39935"/>
                  <a:pt x="97476" y="39935"/>
                </a:cubicBezTo>
                <a:cubicBezTo>
                  <a:pt x="97476" y="96930"/>
                  <a:pt x="97476" y="96930"/>
                  <a:pt x="97476" y="96930"/>
                </a:cubicBezTo>
                <a:cubicBezTo>
                  <a:pt x="27823" y="96930"/>
                  <a:pt x="27823" y="96930"/>
                  <a:pt x="27823" y="96930"/>
                </a:cubicBezTo>
                <a:cubicBezTo>
                  <a:pt x="108643" y="11437"/>
                  <a:pt x="108643" y="11437"/>
                  <a:pt x="108643" y="11437"/>
                </a:cubicBezTo>
                <a:cubicBezTo>
                  <a:pt x="102965" y="5621"/>
                  <a:pt x="102965" y="5621"/>
                  <a:pt x="102965" y="5621"/>
                </a:cubicBezTo>
                <a:cubicBezTo>
                  <a:pt x="22145" y="91308"/>
                  <a:pt x="22145" y="91308"/>
                  <a:pt x="22145" y="91308"/>
                </a:cubicBezTo>
                <a:cubicBezTo>
                  <a:pt x="22145" y="22875"/>
                  <a:pt x="22145" y="22875"/>
                  <a:pt x="22145" y="22875"/>
                </a:cubicBezTo>
                <a:cubicBezTo>
                  <a:pt x="75141" y="22875"/>
                  <a:pt x="75141" y="22875"/>
                  <a:pt x="75141" y="22875"/>
                </a:cubicBezTo>
                <a:cubicBezTo>
                  <a:pt x="80630" y="14151"/>
                  <a:pt x="80630" y="14151"/>
                  <a:pt x="80630" y="14151"/>
                </a:cubicBezTo>
                <a:cubicBezTo>
                  <a:pt x="22145" y="14151"/>
                  <a:pt x="22145" y="14151"/>
                  <a:pt x="22145" y="14151"/>
                </a:cubicBezTo>
                <a:cubicBezTo>
                  <a:pt x="22145" y="2907"/>
                  <a:pt x="22145" y="2907"/>
                  <a:pt x="22145" y="2907"/>
                </a:cubicBezTo>
                <a:cubicBezTo>
                  <a:pt x="22145" y="0"/>
                  <a:pt x="19495" y="0"/>
                  <a:pt x="19495" y="0"/>
                </a:cubicBezTo>
                <a:cubicBezTo>
                  <a:pt x="16656" y="0"/>
                  <a:pt x="13817" y="0"/>
                  <a:pt x="13817" y="2907"/>
                </a:cubicBezTo>
                <a:cubicBezTo>
                  <a:pt x="13817" y="14151"/>
                  <a:pt x="13817" y="14151"/>
                  <a:pt x="13817" y="14151"/>
                </a:cubicBezTo>
                <a:cubicBezTo>
                  <a:pt x="2649" y="14151"/>
                  <a:pt x="2649" y="14151"/>
                  <a:pt x="2649" y="14151"/>
                </a:cubicBezTo>
                <a:lnTo>
                  <a:pt x="0" y="17059"/>
                </a:lnTo>
                <a:cubicBezTo>
                  <a:pt x="0" y="19967"/>
                  <a:pt x="2649" y="22875"/>
                  <a:pt x="2649" y="22875"/>
                </a:cubicBezTo>
                <a:cubicBezTo>
                  <a:pt x="13817" y="22875"/>
                  <a:pt x="13817" y="22875"/>
                  <a:pt x="13817" y="22875"/>
                </a:cubicBezTo>
                <a:cubicBezTo>
                  <a:pt x="13817" y="96930"/>
                  <a:pt x="13817" y="96930"/>
                  <a:pt x="13817" y="96930"/>
                </a:cubicBezTo>
                <a:cubicBezTo>
                  <a:pt x="13817" y="105654"/>
                  <a:pt x="13817" y="105654"/>
                  <a:pt x="13817" y="105654"/>
                </a:cubicBezTo>
                <a:cubicBezTo>
                  <a:pt x="22145" y="105654"/>
                  <a:pt x="22145" y="105654"/>
                  <a:pt x="22145" y="105654"/>
                </a:cubicBezTo>
                <a:cubicBezTo>
                  <a:pt x="97476" y="105654"/>
                  <a:pt x="97476" y="105654"/>
                  <a:pt x="97476" y="105654"/>
                </a:cubicBezTo>
                <a:cubicBezTo>
                  <a:pt x="97476" y="116898"/>
                  <a:pt x="97476" y="116898"/>
                  <a:pt x="97476" y="116898"/>
                </a:cubicBezTo>
                <a:cubicBezTo>
                  <a:pt x="97476" y="119806"/>
                  <a:pt x="97476" y="119806"/>
                  <a:pt x="100315" y="119806"/>
                </a:cubicBezTo>
                <a:cubicBezTo>
                  <a:pt x="102965" y="119806"/>
                  <a:pt x="102965" y="119806"/>
                  <a:pt x="102965" y="116898"/>
                </a:cubicBezTo>
                <a:cubicBezTo>
                  <a:pt x="102965" y="105654"/>
                  <a:pt x="102965" y="105654"/>
                  <a:pt x="102965" y="105654"/>
                </a:cubicBezTo>
                <a:cubicBezTo>
                  <a:pt x="114132" y="105654"/>
                  <a:pt x="114132" y="105654"/>
                  <a:pt x="114132" y="105654"/>
                </a:cubicBezTo>
                <a:cubicBezTo>
                  <a:pt x="116971" y="105654"/>
                  <a:pt x="119810" y="102746"/>
                  <a:pt x="119810" y="102746"/>
                </a:cubicBezTo>
                <a:cubicBezTo>
                  <a:pt x="119810" y="99838"/>
                  <a:pt x="116971" y="96930"/>
                  <a:pt x="114132" y="9693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6" name="Shape 3556"/>
          <p:cNvSpPr/>
          <p:nvPr/>
        </p:nvSpPr>
        <p:spPr>
          <a:xfrm>
            <a:off x="5962768" y="2066028"/>
            <a:ext cx="262730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368" y="91308"/>
                </a:moveTo>
                <a:lnTo>
                  <a:pt x="108368" y="91308"/>
                </a:lnTo>
                <a:cubicBezTo>
                  <a:pt x="108368" y="28497"/>
                  <a:pt x="108368" y="28497"/>
                  <a:pt x="108368" y="28497"/>
                </a:cubicBezTo>
                <a:cubicBezTo>
                  <a:pt x="116898" y="28497"/>
                  <a:pt x="119806" y="19967"/>
                  <a:pt x="119806" y="14151"/>
                </a:cubicBezTo>
                <a:cubicBezTo>
                  <a:pt x="119806" y="5621"/>
                  <a:pt x="114184" y="0"/>
                  <a:pt x="105654" y="0"/>
                </a:cubicBezTo>
                <a:cubicBezTo>
                  <a:pt x="99838" y="0"/>
                  <a:pt x="91308" y="2907"/>
                  <a:pt x="91308" y="11437"/>
                </a:cubicBezTo>
                <a:cubicBezTo>
                  <a:pt x="28497" y="11437"/>
                  <a:pt x="28497" y="11437"/>
                  <a:pt x="28497" y="11437"/>
                </a:cubicBezTo>
                <a:cubicBezTo>
                  <a:pt x="28497" y="2907"/>
                  <a:pt x="19967" y="0"/>
                  <a:pt x="14151" y="0"/>
                </a:cubicBezTo>
                <a:cubicBezTo>
                  <a:pt x="5621" y="0"/>
                  <a:pt x="0" y="5621"/>
                  <a:pt x="0" y="14151"/>
                </a:cubicBezTo>
                <a:cubicBezTo>
                  <a:pt x="0" y="19967"/>
                  <a:pt x="2907" y="28497"/>
                  <a:pt x="11437" y="28497"/>
                </a:cubicBezTo>
                <a:cubicBezTo>
                  <a:pt x="11437" y="91308"/>
                  <a:pt x="11437" y="91308"/>
                  <a:pt x="11437" y="91308"/>
                </a:cubicBezTo>
                <a:cubicBezTo>
                  <a:pt x="2907" y="91308"/>
                  <a:pt x="0" y="99838"/>
                  <a:pt x="0" y="105654"/>
                </a:cubicBezTo>
                <a:cubicBezTo>
                  <a:pt x="0" y="114184"/>
                  <a:pt x="5621" y="119806"/>
                  <a:pt x="14151" y="119806"/>
                </a:cubicBezTo>
                <a:cubicBezTo>
                  <a:pt x="19967" y="119806"/>
                  <a:pt x="28497" y="116898"/>
                  <a:pt x="28497" y="108368"/>
                </a:cubicBezTo>
                <a:cubicBezTo>
                  <a:pt x="91308" y="108368"/>
                  <a:pt x="91308" y="108368"/>
                  <a:pt x="91308" y="108368"/>
                </a:cubicBezTo>
                <a:cubicBezTo>
                  <a:pt x="91308" y="116898"/>
                  <a:pt x="99838" y="119806"/>
                  <a:pt x="105654" y="119806"/>
                </a:cubicBezTo>
                <a:cubicBezTo>
                  <a:pt x="114184" y="119806"/>
                  <a:pt x="119806" y="114184"/>
                  <a:pt x="119806" y="105654"/>
                </a:cubicBezTo>
                <a:cubicBezTo>
                  <a:pt x="119806" y="99838"/>
                  <a:pt x="116898" y="91308"/>
                  <a:pt x="108368" y="91308"/>
                </a:cubicBezTo>
                <a:close/>
                <a:moveTo>
                  <a:pt x="105654" y="5621"/>
                </a:moveTo>
                <a:lnTo>
                  <a:pt x="105654" y="5621"/>
                </a:lnTo>
                <a:cubicBezTo>
                  <a:pt x="108368" y="5621"/>
                  <a:pt x="114184" y="11437"/>
                  <a:pt x="114184" y="14151"/>
                </a:cubicBezTo>
                <a:cubicBezTo>
                  <a:pt x="114184" y="17059"/>
                  <a:pt x="108368" y="22875"/>
                  <a:pt x="105654" y="22875"/>
                </a:cubicBezTo>
                <a:cubicBezTo>
                  <a:pt x="102746" y="22875"/>
                  <a:pt x="96930" y="17059"/>
                  <a:pt x="96930" y="14151"/>
                </a:cubicBezTo>
                <a:cubicBezTo>
                  <a:pt x="96930" y="11437"/>
                  <a:pt x="102746" y="5621"/>
                  <a:pt x="105654" y="5621"/>
                </a:cubicBezTo>
                <a:close/>
                <a:moveTo>
                  <a:pt x="5621" y="14151"/>
                </a:moveTo>
                <a:lnTo>
                  <a:pt x="5621" y="14151"/>
                </a:lnTo>
                <a:cubicBezTo>
                  <a:pt x="5621" y="11437"/>
                  <a:pt x="11437" y="5621"/>
                  <a:pt x="14151" y="5621"/>
                </a:cubicBezTo>
                <a:cubicBezTo>
                  <a:pt x="17059" y="5621"/>
                  <a:pt x="22875" y="11437"/>
                  <a:pt x="22875" y="14151"/>
                </a:cubicBezTo>
                <a:cubicBezTo>
                  <a:pt x="22875" y="17059"/>
                  <a:pt x="17059" y="22875"/>
                  <a:pt x="14151" y="22875"/>
                </a:cubicBezTo>
                <a:cubicBezTo>
                  <a:pt x="11437" y="22875"/>
                  <a:pt x="5621" y="17059"/>
                  <a:pt x="5621" y="14151"/>
                </a:cubicBezTo>
                <a:close/>
                <a:moveTo>
                  <a:pt x="14151" y="114184"/>
                </a:moveTo>
                <a:lnTo>
                  <a:pt x="14151" y="114184"/>
                </a:lnTo>
                <a:cubicBezTo>
                  <a:pt x="11437" y="114184"/>
                  <a:pt x="5621" y="108368"/>
                  <a:pt x="5621" y="105654"/>
                </a:cubicBezTo>
                <a:cubicBezTo>
                  <a:pt x="5621" y="102746"/>
                  <a:pt x="11437" y="96930"/>
                  <a:pt x="14151" y="96930"/>
                </a:cubicBezTo>
                <a:cubicBezTo>
                  <a:pt x="17059" y="96930"/>
                  <a:pt x="22875" y="102746"/>
                  <a:pt x="22875" y="105654"/>
                </a:cubicBezTo>
                <a:cubicBezTo>
                  <a:pt x="22875" y="108368"/>
                  <a:pt x="17059" y="114184"/>
                  <a:pt x="14151" y="114184"/>
                </a:cubicBezTo>
                <a:close/>
                <a:moveTo>
                  <a:pt x="91308" y="102746"/>
                </a:moveTo>
                <a:lnTo>
                  <a:pt x="91308" y="102746"/>
                </a:lnTo>
                <a:cubicBezTo>
                  <a:pt x="28497" y="102746"/>
                  <a:pt x="28497" y="102746"/>
                  <a:pt x="28497" y="102746"/>
                </a:cubicBezTo>
                <a:cubicBezTo>
                  <a:pt x="28497" y="96930"/>
                  <a:pt x="22875" y="91308"/>
                  <a:pt x="17059" y="91308"/>
                </a:cubicBezTo>
                <a:cubicBezTo>
                  <a:pt x="17059" y="28497"/>
                  <a:pt x="17059" y="28497"/>
                  <a:pt x="17059" y="28497"/>
                </a:cubicBezTo>
                <a:cubicBezTo>
                  <a:pt x="22875" y="28497"/>
                  <a:pt x="28497" y="22875"/>
                  <a:pt x="28497" y="17059"/>
                </a:cubicBezTo>
                <a:cubicBezTo>
                  <a:pt x="91308" y="17059"/>
                  <a:pt x="91308" y="17059"/>
                  <a:pt x="91308" y="17059"/>
                </a:cubicBezTo>
                <a:cubicBezTo>
                  <a:pt x="91308" y="22875"/>
                  <a:pt x="96930" y="28497"/>
                  <a:pt x="102746" y="28497"/>
                </a:cubicBezTo>
                <a:cubicBezTo>
                  <a:pt x="102746" y="91308"/>
                  <a:pt x="102746" y="91308"/>
                  <a:pt x="102746" y="91308"/>
                </a:cubicBezTo>
                <a:cubicBezTo>
                  <a:pt x="96930" y="91308"/>
                  <a:pt x="91308" y="96930"/>
                  <a:pt x="91308" y="102746"/>
                </a:cubicBezTo>
                <a:close/>
                <a:moveTo>
                  <a:pt x="105654" y="114184"/>
                </a:moveTo>
                <a:lnTo>
                  <a:pt x="105654" y="114184"/>
                </a:lnTo>
                <a:cubicBezTo>
                  <a:pt x="102746" y="114184"/>
                  <a:pt x="96930" y="108368"/>
                  <a:pt x="96930" y="105654"/>
                </a:cubicBezTo>
                <a:cubicBezTo>
                  <a:pt x="96930" y="102746"/>
                  <a:pt x="102746" y="96930"/>
                  <a:pt x="105654" y="96930"/>
                </a:cubicBezTo>
                <a:cubicBezTo>
                  <a:pt x="108368" y="96930"/>
                  <a:pt x="114184" y="102746"/>
                  <a:pt x="114184" y="105654"/>
                </a:cubicBezTo>
                <a:cubicBezTo>
                  <a:pt x="114184" y="108368"/>
                  <a:pt x="108368" y="114184"/>
                  <a:pt x="105654" y="114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7" name="Shape 3557"/>
          <p:cNvSpPr/>
          <p:nvPr/>
        </p:nvSpPr>
        <p:spPr>
          <a:xfrm>
            <a:off x="5573363" y="2128600"/>
            <a:ext cx="168897" cy="150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22" y="14915"/>
                </a:moveTo>
                <a:lnTo>
                  <a:pt x="9022" y="14915"/>
                </a:lnTo>
                <a:cubicBezTo>
                  <a:pt x="115187" y="14915"/>
                  <a:pt x="115187" y="14915"/>
                  <a:pt x="115187" y="14915"/>
                </a:cubicBezTo>
                <a:lnTo>
                  <a:pt x="119699" y="10169"/>
                </a:lnTo>
                <a:cubicBezTo>
                  <a:pt x="119699" y="5084"/>
                  <a:pt x="115187" y="0"/>
                  <a:pt x="115187" y="0"/>
                </a:cubicBezTo>
                <a:cubicBezTo>
                  <a:pt x="9022" y="0"/>
                  <a:pt x="9022" y="0"/>
                  <a:pt x="9022" y="0"/>
                </a:cubicBezTo>
                <a:cubicBezTo>
                  <a:pt x="4511" y="0"/>
                  <a:pt x="0" y="5084"/>
                  <a:pt x="0" y="10169"/>
                </a:cubicBezTo>
                <a:cubicBezTo>
                  <a:pt x="0" y="10169"/>
                  <a:pt x="4511" y="14915"/>
                  <a:pt x="9022" y="14915"/>
                </a:cubicBezTo>
                <a:close/>
                <a:moveTo>
                  <a:pt x="115187" y="109830"/>
                </a:moveTo>
                <a:lnTo>
                  <a:pt x="115187" y="109830"/>
                </a:lnTo>
                <a:cubicBezTo>
                  <a:pt x="9022" y="109830"/>
                  <a:pt x="9022" y="109830"/>
                  <a:pt x="9022" y="109830"/>
                </a:cubicBezTo>
                <a:cubicBezTo>
                  <a:pt x="4511" y="109830"/>
                  <a:pt x="0" y="109830"/>
                  <a:pt x="0" y="114915"/>
                </a:cubicBezTo>
                <a:cubicBezTo>
                  <a:pt x="0" y="119661"/>
                  <a:pt x="4511" y="119661"/>
                  <a:pt x="9022" y="119661"/>
                </a:cubicBezTo>
                <a:cubicBezTo>
                  <a:pt x="115187" y="119661"/>
                  <a:pt x="115187" y="119661"/>
                  <a:pt x="115187" y="119661"/>
                </a:cubicBezTo>
                <a:cubicBezTo>
                  <a:pt x="115187" y="119661"/>
                  <a:pt x="119699" y="119661"/>
                  <a:pt x="119699" y="114915"/>
                </a:cubicBezTo>
                <a:cubicBezTo>
                  <a:pt x="119699" y="109830"/>
                  <a:pt x="115187" y="109830"/>
                  <a:pt x="115187" y="109830"/>
                </a:cubicBezTo>
                <a:close/>
                <a:moveTo>
                  <a:pt x="115187" y="54915"/>
                </a:moveTo>
                <a:lnTo>
                  <a:pt x="115187" y="54915"/>
                </a:lnTo>
                <a:cubicBezTo>
                  <a:pt x="9022" y="54915"/>
                  <a:pt x="9022" y="54915"/>
                  <a:pt x="9022" y="54915"/>
                </a:cubicBezTo>
                <a:cubicBezTo>
                  <a:pt x="4511" y="54915"/>
                  <a:pt x="0" y="59999"/>
                  <a:pt x="0" y="59999"/>
                </a:cubicBezTo>
                <a:cubicBezTo>
                  <a:pt x="0" y="65084"/>
                  <a:pt x="4511" y="69830"/>
                  <a:pt x="9022" y="69830"/>
                </a:cubicBezTo>
                <a:cubicBezTo>
                  <a:pt x="115187" y="69830"/>
                  <a:pt x="115187" y="69830"/>
                  <a:pt x="115187" y="69830"/>
                </a:cubicBezTo>
                <a:cubicBezTo>
                  <a:pt x="115187" y="69830"/>
                  <a:pt x="119699" y="65084"/>
                  <a:pt x="119699" y="59999"/>
                </a:cubicBezTo>
                <a:lnTo>
                  <a:pt x="115187" y="549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8" name="Shape 3558"/>
          <p:cNvSpPr/>
          <p:nvPr/>
        </p:nvSpPr>
        <p:spPr>
          <a:xfrm>
            <a:off x="5091693" y="2066028"/>
            <a:ext cx="270548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10" y="45557"/>
                </a:moveTo>
                <a:lnTo>
                  <a:pt x="77981" y="39935"/>
                </a:lnTo>
                <a:lnTo>
                  <a:pt x="58485" y="0"/>
                </a:lnTo>
                <a:lnTo>
                  <a:pt x="41640" y="39935"/>
                </a:lnTo>
                <a:lnTo>
                  <a:pt x="0" y="45557"/>
                </a:lnTo>
                <a:lnTo>
                  <a:pt x="30662" y="77156"/>
                </a:lnTo>
                <a:lnTo>
                  <a:pt x="22145" y="119806"/>
                </a:lnTo>
                <a:lnTo>
                  <a:pt x="58485" y="99838"/>
                </a:lnTo>
                <a:lnTo>
                  <a:pt x="97476" y="119806"/>
                </a:lnTo>
                <a:lnTo>
                  <a:pt x="89148" y="77156"/>
                </a:lnTo>
                <a:lnTo>
                  <a:pt x="119810" y="45557"/>
                </a:lnTo>
                <a:close/>
                <a:moveTo>
                  <a:pt x="58485" y="91308"/>
                </a:moveTo>
                <a:lnTo>
                  <a:pt x="30662" y="105654"/>
                </a:lnTo>
                <a:lnTo>
                  <a:pt x="36151" y="74054"/>
                </a:lnTo>
                <a:lnTo>
                  <a:pt x="13817" y="51373"/>
                </a:lnTo>
                <a:lnTo>
                  <a:pt x="44479" y="45557"/>
                </a:lnTo>
                <a:lnTo>
                  <a:pt x="58485" y="14151"/>
                </a:lnTo>
                <a:lnTo>
                  <a:pt x="72492" y="45557"/>
                </a:lnTo>
                <a:lnTo>
                  <a:pt x="105804" y="51373"/>
                </a:lnTo>
                <a:lnTo>
                  <a:pt x="80630" y="74054"/>
                </a:lnTo>
                <a:lnTo>
                  <a:pt x="86309" y="108368"/>
                </a:lnTo>
                <a:lnTo>
                  <a:pt x="58485" y="913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9" name="Shape 3559"/>
          <p:cNvSpPr/>
          <p:nvPr/>
        </p:nvSpPr>
        <p:spPr>
          <a:xfrm>
            <a:off x="4656938" y="2072287"/>
            <a:ext cx="262730" cy="2581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308" y="0"/>
                </a:moveTo>
                <a:lnTo>
                  <a:pt x="91308" y="0"/>
                </a:lnTo>
                <a:cubicBezTo>
                  <a:pt x="76962" y="0"/>
                  <a:pt x="68432" y="8741"/>
                  <a:pt x="59903" y="14503"/>
                </a:cubicBezTo>
                <a:cubicBezTo>
                  <a:pt x="51373" y="5761"/>
                  <a:pt x="42843" y="0"/>
                  <a:pt x="28497" y="0"/>
                </a:cubicBezTo>
                <a:cubicBezTo>
                  <a:pt x="11437" y="0"/>
                  <a:pt x="0" y="14503"/>
                  <a:pt x="0" y="32185"/>
                </a:cubicBezTo>
                <a:cubicBezTo>
                  <a:pt x="0" y="40927"/>
                  <a:pt x="2907" y="49668"/>
                  <a:pt x="5621" y="55430"/>
                </a:cubicBezTo>
                <a:cubicBezTo>
                  <a:pt x="54281" y="114039"/>
                  <a:pt x="54281" y="114039"/>
                  <a:pt x="54281" y="114039"/>
                </a:cubicBezTo>
                <a:cubicBezTo>
                  <a:pt x="59903" y="119801"/>
                  <a:pt x="59903" y="119801"/>
                  <a:pt x="65718" y="114039"/>
                </a:cubicBezTo>
                <a:cubicBezTo>
                  <a:pt x="114184" y="55430"/>
                  <a:pt x="114184" y="55430"/>
                  <a:pt x="114184" y="55430"/>
                </a:cubicBezTo>
                <a:cubicBezTo>
                  <a:pt x="116898" y="49668"/>
                  <a:pt x="119806" y="40927"/>
                  <a:pt x="119806" y="32185"/>
                </a:cubicBezTo>
                <a:cubicBezTo>
                  <a:pt x="119806" y="14503"/>
                  <a:pt x="108368" y="0"/>
                  <a:pt x="91308" y="0"/>
                </a:cubicBezTo>
                <a:close/>
                <a:moveTo>
                  <a:pt x="105460" y="52649"/>
                </a:moveTo>
                <a:lnTo>
                  <a:pt x="105460" y="52649"/>
                </a:lnTo>
                <a:cubicBezTo>
                  <a:pt x="59903" y="108079"/>
                  <a:pt x="59903" y="108079"/>
                  <a:pt x="59903" y="108079"/>
                </a:cubicBezTo>
                <a:cubicBezTo>
                  <a:pt x="14151" y="52649"/>
                  <a:pt x="14151" y="52649"/>
                  <a:pt x="14151" y="52649"/>
                </a:cubicBezTo>
                <a:cubicBezTo>
                  <a:pt x="8529" y="46688"/>
                  <a:pt x="5621" y="40927"/>
                  <a:pt x="5621" y="32185"/>
                </a:cubicBezTo>
                <a:cubicBezTo>
                  <a:pt x="5621" y="20463"/>
                  <a:pt x="17059" y="8741"/>
                  <a:pt x="28497" y="5761"/>
                </a:cubicBezTo>
                <a:cubicBezTo>
                  <a:pt x="39935" y="5761"/>
                  <a:pt x="54281" y="17483"/>
                  <a:pt x="59903" y="26225"/>
                </a:cubicBezTo>
                <a:cubicBezTo>
                  <a:pt x="65718" y="20463"/>
                  <a:pt x="79870" y="5761"/>
                  <a:pt x="91308" y="5761"/>
                </a:cubicBezTo>
                <a:cubicBezTo>
                  <a:pt x="102746" y="5761"/>
                  <a:pt x="114184" y="20463"/>
                  <a:pt x="114184" y="32185"/>
                </a:cubicBezTo>
                <a:cubicBezTo>
                  <a:pt x="114184" y="40927"/>
                  <a:pt x="111276" y="46688"/>
                  <a:pt x="105460" y="526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0" name="Shape 3560"/>
          <p:cNvSpPr/>
          <p:nvPr/>
        </p:nvSpPr>
        <p:spPr>
          <a:xfrm>
            <a:off x="8608831" y="1626468"/>
            <a:ext cx="18766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4" y="61324"/>
                </a:moveTo>
                <a:lnTo>
                  <a:pt x="59864" y="61324"/>
                </a:lnTo>
                <a:cubicBezTo>
                  <a:pt x="59864" y="33501"/>
                  <a:pt x="83972" y="14006"/>
                  <a:pt x="119729" y="5678"/>
                </a:cubicBezTo>
                <a:cubicBezTo>
                  <a:pt x="107810" y="2839"/>
                  <a:pt x="99954" y="0"/>
                  <a:pt x="87765" y="0"/>
                </a:cubicBezTo>
                <a:cubicBezTo>
                  <a:pt x="40090" y="0"/>
                  <a:pt x="0" y="28012"/>
                  <a:pt x="0" y="61324"/>
                </a:cubicBezTo>
                <a:cubicBezTo>
                  <a:pt x="0" y="91987"/>
                  <a:pt x="40090" y="119810"/>
                  <a:pt x="87765" y="119810"/>
                </a:cubicBezTo>
                <a:cubicBezTo>
                  <a:pt x="99954" y="119810"/>
                  <a:pt x="107810" y="119810"/>
                  <a:pt x="119729" y="117160"/>
                </a:cubicBezTo>
                <a:cubicBezTo>
                  <a:pt x="83972" y="108643"/>
                  <a:pt x="59864" y="86498"/>
                  <a:pt x="59864" y="61324"/>
                </a:cubicBezTo>
                <a:close/>
                <a:moveTo>
                  <a:pt x="75846" y="111482"/>
                </a:moveTo>
                <a:lnTo>
                  <a:pt x="75846" y="111482"/>
                </a:lnTo>
                <a:cubicBezTo>
                  <a:pt x="52009" y="111482"/>
                  <a:pt x="11918" y="89148"/>
                  <a:pt x="11918" y="61324"/>
                </a:cubicBezTo>
                <a:cubicBezTo>
                  <a:pt x="11918" y="30662"/>
                  <a:pt x="52009" y="11167"/>
                  <a:pt x="75846" y="8328"/>
                </a:cubicBezTo>
                <a:cubicBezTo>
                  <a:pt x="83972" y="8328"/>
                  <a:pt x="79909" y="8328"/>
                  <a:pt x="87765" y="8328"/>
                </a:cubicBezTo>
                <a:cubicBezTo>
                  <a:pt x="71783" y="16845"/>
                  <a:pt x="52009" y="38990"/>
                  <a:pt x="52009" y="61324"/>
                </a:cubicBezTo>
                <a:cubicBezTo>
                  <a:pt x="52009" y="83659"/>
                  <a:pt x="63927" y="103154"/>
                  <a:pt x="87765" y="111482"/>
                </a:cubicBezTo>
                <a:cubicBezTo>
                  <a:pt x="79909" y="111482"/>
                  <a:pt x="83972" y="111482"/>
                  <a:pt x="75846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1" name="Shape 3561"/>
          <p:cNvSpPr/>
          <p:nvPr/>
        </p:nvSpPr>
        <p:spPr>
          <a:xfrm>
            <a:off x="8133416" y="1638983"/>
            <a:ext cx="270549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164" y="110644"/>
                </a:moveTo>
                <a:lnTo>
                  <a:pt x="64164" y="110644"/>
                </a:lnTo>
                <a:cubicBezTo>
                  <a:pt x="28012" y="110644"/>
                  <a:pt x="28012" y="110644"/>
                  <a:pt x="28012" y="110644"/>
                </a:cubicBezTo>
                <a:cubicBezTo>
                  <a:pt x="25173" y="110644"/>
                  <a:pt x="22334" y="113694"/>
                  <a:pt x="22334" y="113694"/>
                </a:cubicBezTo>
                <a:cubicBezTo>
                  <a:pt x="22334" y="116745"/>
                  <a:pt x="25173" y="119796"/>
                  <a:pt x="28012" y="119796"/>
                </a:cubicBezTo>
                <a:cubicBezTo>
                  <a:pt x="64164" y="119796"/>
                  <a:pt x="64164" y="119796"/>
                  <a:pt x="64164" y="119796"/>
                </a:cubicBezTo>
                <a:cubicBezTo>
                  <a:pt x="67003" y="119796"/>
                  <a:pt x="67003" y="116745"/>
                  <a:pt x="67003" y="113694"/>
                </a:cubicBezTo>
                <a:cubicBezTo>
                  <a:pt x="67003" y="113694"/>
                  <a:pt x="67003" y="110644"/>
                  <a:pt x="64164" y="110644"/>
                </a:cubicBezTo>
                <a:close/>
                <a:moveTo>
                  <a:pt x="72492" y="95796"/>
                </a:moveTo>
                <a:lnTo>
                  <a:pt x="72492" y="95796"/>
                </a:lnTo>
                <a:cubicBezTo>
                  <a:pt x="19495" y="95796"/>
                  <a:pt x="19495" y="95796"/>
                  <a:pt x="19495" y="95796"/>
                </a:cubicBezTo>
                <a:cubicBezTo>
                  <a:pt x="16845" y="95796"/>
                  <a:pt x="16845" y="95796"/>
                  <a:pt x="16845" y="98847"/>
                </a:cubicBezTo>
                <a:cubicBezTo>
                  <a:pt x="16845" y="101694"/>
                  <a:pt x="16845" y="101694"/>
                  <a:pt x="19495" y="101694"/>
                </a:cubicBezTo>
                <a:cubicBezTo>
                  <a:pt x="72492" y="101694"/>
                  <a:pt x="72492" y="101694"/>
                  <a:pt x="72492" y="101694"/>
                </a:cubicBezTo>
                <a:cubicBezTo>
                  <a:pt x="72492" y="101694"/>
                  <a:pt x="75331" y="101694"/>
                  <a:pt x="75331" y="98847"/>
                </a:cubicBezTo>
                <a:cubicBezTo>
                  <a:pt x="75331" y="95796"/>
                  <a:pt x="72492" y="95796"/>
                  <a:pt x="72492" y="95796"/>
                </a:cubicBezTo>
                <a:close/>
                <a:moveTo>
                  <a:pt x="117160" y="77694"/>
                </a:moveTo>
                <a:lnTo>
                  <a:pt x="117160" y="77694"/>
                </a:lnTo>
                <a:cubicBezTo>
                  <a:pt x="61324" y="77694"/>
                  <a:pt x="61324" y="77694"/>
                  <a:pt x="61324" y="77694"/>
                </a:cubicBezTo>
                <a:cubicBezTo>
                  <a:pt x="61324" y="74847"/>
                  <a:pt x="61324" y="68949"/>
                  <a:pt x="61324" y="65694"/>
                </a:cubicBezTo>
                <a:cubicBezTo>
                  <a:pt x="61324" y="35796"/>
                  <a:pt x="77981" y="14847"/>
                  <a:pt x="100315" y="5898"/>
                </a:cubicBezTo>
                <a:cubicBezTo>
                  <a:pt x="91987" y="2847"/>
                  <a:pt x="83659" y="0"/>
                  <a:pt x="72492" y="0"/>
                </a:cubicBezTo>
                <a:cubicBezTo>
                  <a:pt x="41829" y="0"/>
                  <a:pt x="16845" y="26847"/>
                  <a:pt x="16845" y="59796"/>
                </a:cubicBezTo>
                <a:cubicBezTo>
                  <a:pt x="16845" y="65694"/>
                  <a:pt x="16845" y="71796"/>
                  <a:pt x="19495" y="77694"/>
                </a:cubicBezTo>
                <a:cubicBezTo>
                  <a:pt x="5678" y="77694"/>
                  <a:pt x="5678" y="77694"/>
                  <a:pt x="5678" y="77694"/>
                </a:cubicBezTo>
                <a:cubicBezTo>
                  <a:pt x="2839" y="77694"/>
                  <a:pt x="0" y="80745"/>
                  <a:pt x="0" y="83796"/>
                </a:cubicBezTo>
                <a:cubicBezTo>
                  <a:pt x="0" y="83796"/>
                  <a:pt x="2839" y="86847"/>
                  <a:pt x="5678" y="86847"/>
                </a:cubicBezTo>
                <a:cubicBezTo>
                  <a:pt x="117160" y="86847"/>
                  <a:pt x="117160" y="86847"/>
                  <a:pt x="117160" y="86847"/>
                </a:cubicBezTo>
                <a:lnTo>
                  <a:pt x="119810" y="83796"/>
                </a:lnTo>
                <a:cubicBezTo>
                  <a:pt x="119810" y="80745"/>
                  <a:pt x="117160" y="77694"/>
                  <a:pt x="117160" y="77694"/>
                </a:cubicBezTo>
                <a:close/>
                <a:moveTo>
                  <a:pt x="28012" y="77694"/>
                </a:moveTo>
                <a:lnTo>
                  <a:pt x="28012" y="77694"/>
                </a:lnTo>
                <a:cubicBezTo>
                  <a:pt x="25173" y="71796"/>
                  <a:pt x="22334" y="68949"/>
                  <a:pt x="22334" y="62847"/>
                </a:cubicBezTo>
                <a:cubicBezTo>
                  <a:pt x="22334" y="29898"/>
                  <a:pt x="39179" y="17898"/>
                  <a:pt x="52996" y="12000"/>
                </a:cubicBezTo>
                <a:cubicBezTo>
                  <a:pt x="64164" y="5898"/>
                  <a:pt x="75331" y="5898"/>
                  <a:pt x="83659" y="5898"/>
                </a:cubicBezTo>
                <a:cubicBezTo>
                  <a:pt x="67003" y="14847"/>
                  <a:pt x="52996" y="38847"/>
                  <a:pt x="52996" y="65694"/>
                </a:cubicBezTo>
                <a:cubicBezTo>
                  <a:pt x="52996" y="68949"/>
                  <a:pt x="52996" y="74847"/>
                  <a:pt x="52996" y="77694"/>
                </a:cubicBezTo>
                <a:lnTo>
                  <a:pt x="28012" y="776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2" name="Shape 3562"/>
          <p:cNvSpPr/>
          <p:nvPr/>
        </p:nvSpPr>
        <p:spPr>
          <a:xfrm>
            <a:off x="7717426" y="1651497"/>
            <a:ext cx="233016" cy="2189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6073" y="54883"/>
                </a:moveTo>
                <a:lnTo>
                  <a:pt x="16073" y="54883"/>
                </a:lnTo>
                <a:cubicBezTo>
                  <a:pt x="94018" y="54883"/>
                  <a:pt x="94018" y="54883"/>
                  <a:pt x="94018" y="54883"/>
                </a:cubicBezTo>
                <a:cubicBezTo>
                  <a:pt x="107009" y="54883"/>
                  <a:pt x="119779" y="44651"/>
                  <a:pt x="119779" y="27441"/>
                </a:cubicBezTo>
                <a:cubicBezTo>
                  <a:pt x="119779" y="13720"/>
                  <a:pt x="107009" y="0"/>
                  <a:pt x="94018" y="0"/>
                </a:cubicBezTo>
                <a:cubicBezTo>
                  <a:pt x="94018" y="10232"/>
                  <a:pt x="94018" y="10232"/>
                  <a:pt x="94018" y="10232"/>
                </a:cubicBezTo>
                <a:cubicBezTo>
                  <a:pt x="107009" y="13720"/>
                  <a:pt x="110091" y="17209"/>
                  <a:pt x="110091" y="27441"/>
                </a:cubicBezTo>
                <a:cubicBezTo>
                  <a:pt x="110091" y="37674"/>
                  <a:pt x="100403" y="47906"/>
                  <a:pt x="87633" y="47906"/>
                </a:cubicBezTo>
                <a:cubicBezTo>
                  <a:pt x="16073" y="47906"/>
                  <a:pt x="16073" y="47906"/>
                  <a:pt x="16073" y="47906"/>
                </a:cubicBezTo>
                <a:cubicBezTo>
                  <a:pt x="12990" y="47906"/>
                  <a:pt x="12990" y="47906"/>
                  <a:pt x="12990" y="51395"/>
                </a:cubicBezTo>
                <a:cubicBezTo>
                  <a:pt x="12990" y="54883"/>
                  <a:pt x="12990" y="54883"/>
                  <a:pt x="16073" y="54883"/>
                </a:cubicBezTo>
                <a:close/>
                <a:moveTo>
                  <a:pt x="38972" y="37674"/>
                </a:moveTo>
                <a:lnTo>
                  <a:pt x="38972" y="37674"/>
                </a:lnTo>
                <a:cubicBezTo>
                  <a:pt x="90715" y="37674"/>
                  <a:pt x="90715" y="37674"/>
                  <a:pt x="90715" y="37674"/>
                </a:cubicBezTo>
                <a:lnTo>
                  <a:pt x="94018" y="34186"/>
                </a:lnTo>
                <a:cubicBezTo>
                  <a:pt x="94018" y="30930"/>
                  <a:pt x="90715" y="27441"/>
                  <a:pt x="90715" y="27441"/>
                </a:cubicBezTo>
                <a:cubicBezTo>
                  <a:pt x="38972" y="27441"/>
                  <a:pt x="38972" y="27441"/>
                  <a:pt x="38972" y="27441"/>
                </a:cubicBezTo>
                <a:cubicBezTo>
                  <a:pt x="35669" y="27441"/>
                  <a:pt x="32366" y="30930"/>
                  <a:pt x="32366" y="34186"/>
                </a:cubicBezTo>
                <a:cubicBezTo>
                  <a:pt x="32366" y="34186"/>
                  <a:pt x="35669" y="37674"/>
                  <a:pt x="38972" y="37674"/>
                </a:cubicBezTo>
                <a:close/>
                <a:moveTo>
                  <a:pt x="58348" y="82093"/>
                </a:moveTo>
                <a:lnTo>
                  <a:pt x="58348" y="82093"/>
                </a:lnTo>
                <a:lnTo>
                  <a:pt x="58348" y="82093"/>
                </a:lnTo>
                <a:cubicBezTo>
                  <a:pt x="25981" y="82093"/>
                  <a:pt x="25981" y="82093"/>
                  <a:pt x="25981" y="82093"/>
                </a:cubicBezTo>
                <a:cubicBezTo>
                  <a:pt x="22678" y="82093"/>
                  <a:pt x="19376" y="85581"/>
                  <a:pt x="19376" y="89069"/>
                </a:cubicBezTo>
                <a:cubicBezTo>
                  <a:pt x="19376" y="89069"/>
                  <a:pt x="22678" y="92558"/>
                  <a:pt x="25981" y="92558"/>
                </a:cubicBezTo>
                <a:cubicBezTo>
                  <a:pt x="58348" y="92558"/>
                  <a:pt x="58348" y="92558"/>
                  <a:pt x="58348" y="92558"/>
                </a:cubicBezTo>
                <a:cubicBezTo>
                  <a:pt x="64733" y="92558"/>
                  <a:pt x="68036" y="95813"/>
                  <a:pt x="68036" y="102790"/>
                </a:cubicBezTo>
                <a:cubicBezTo>
                  <a:pt x="68036" y="106279"/>
                  <a:pt x="64733" y="109534"/>
                  <a:pt x="58348" y="109534"/>
                </a:cubicBezTo>
                <a:cubicBezTo>
                  <a:pt x="58348" y="119767"/>
                  <a:pt x="58348" y="119767"/>
                  <a:pt x="58348" y="119767"/>
                </a:cubicBezTo>
                <a:cubicBezTo>
                  <a:pt x="68036" y="119767"/>
                  <a:pt x="77724" y="113023"/>
                  <a:pt x="77724" y="102790"/>
                </a:cubicBezTo>
                <a:cubicBezTo>
                  <a:pt x="77724" y="92558"/>
                  <a:pt x="68036" y="82093"/>
                  <a:pt x="58348" y="82093"/>
                </a:cubicBezTo>
                <a:close/>
                <a:moveTo>
                  <a:pt x="94018" y="65116"/>
                </a:moveTo>
                <a:lnTo>
                  <a:pt x="94018" y="65116"/>
                </a:lnTo>
                <a:cubicBezTo>
                  <a:pt x="3302" y="65116"/>
                  <a:pt x="3302" y="65116"/>
                  <a:pt x="3302" y="65116"/>
                </a:cubicBezTo>
                <a:cubicBezTo>
                  <a:pt x="0" y="65116"/>
                  <a:pt x="0" y="68372"/>
                  <a:pt x="0" y="68372"/>
                </a:cubicBezTo>
                <a:cubicBezTo>
                  <a:pt x="0" y="72093"/>
                  <a:pt x="0" y="75348"/>
                  <a:pt x="3302" y="75348"/>
                </a:cubicBezTo>
                <a:cubicBezTo>
                  <a:pt x="87633" y="75348"/>
                  <a:pt x="87633" y="75348"/>
                  <a:pt x="87633" y="75348"/>
                </a:cubicBezTo>
                <a:cubicBezTo>
                  <a:pt x="100403" y="75348"/>
                  <a:pt x="110091" y="82093"/>
                  <a:pt x="110091" y="92558"/>
                </a:cubicBezTo>
                <a:cubicBezTo>
                  <a:pt x="110091" y="102790"/>
                  <a:pt x="103706" y="109534"/>
                  <a:pt x="84110" y="109534"/>
                </a:cubicBezTo>
                <a:cubicBezTo>
                  <a:pt x="84110" y="109534"/>
                  <a:pt x="84110" y="113023"/>
                  <a:pt x="84110" y="119767"/>
                </a:cubicBezTo>
                <a:cubicBezTo>
                  <a:pt x="94018" y="119767"/>
                  <a:pt x="94018" y="119767"/>
                  <a:pt x="94018" y="119767"/>
                </a:cubicBezTo>
                <a:cubicBezTo>
                  <a:pt x="107009" y="119767"/>
                  <a:pt x="119779" y="106279"/>
                  <a:pt x="119779" y="92558"/>
                </a:cubicBezTo>
                <a:cubicBezTo>
                  <a:pt x="119779" y="78837"/>
                  <a:pt x="107009" y="65116"/>
                  <a:pt x="94018" y="65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3" name="Shape 3563"/>
          <p:cNvSpPr/>
          <p:nvPr/>
        </p:nvSpPr>
        <p:spPr>
          <a:xfrm>
            <a:off x="7267033" y="1626468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4151" y="55835"/>
                </a:moveTo>
                <a:lnTo>
                  <a:pt x="14151" y="55835"/>
                </a:lnTo>
                <a:cubicBezTo>
                  <a:pt x="2907" y="55835"/>
                  <a:pt x="2907" y="55835"/>
                  <a:pt x="2907" y="55835"/>
                </a:cubicBezTo>
                <a:cubicBezTo>
                  <a:pt x="0" y="55835"/>
                  <a:pt x="0" y="58675"/>
                  <a:pt x="0" y="61324"/>
                </a:cubicBezTo>
                <a:cubicBezTo>
                  <a:pt x="0" y="61324"/>
                  <a:pt x="0" y="64164"/>
                  <a:pt x="2907" y="64164"/>
                </a:cubicBezTo>
                <a:cubicBezTo>
                  <a:pt x="14151" y="64164"/>
                  <a:pt x="14151" y="64164"/>
                  <a:pt x="14151" y="64164"/>
                </a:cubicBezTo>
                <a:cubicBezTo>
                  <a:pt x="17059" y="64164"/>
                  <a:pt x="17059" y="61324"/>
                  <a:pt x="17059" y="61324"/>
                </a:cubicBezTo>
                <a:cubicBezTo>
                  <a:pt x="17059" y="58675"/>
                  <a:pt x="17059" y="55835"/>
                  <a:pt x="14151" y="55835"/>
                </a:cubicBezTo>
                <a:close/>
                <a:moveTo>
                  <a:pt x="96930" y="30662"/>
                </a:moveTo>
                <a:lnTo>
                  <a:pt x="96930" y="30662"/>
                </a:lnTo>
                <a:cubicBezTo>
                  <a:pt x="105654" y="22334"/>
                  <a:pt x="105654" y="22334"/>
                  <a:pt x="105654" y="22334"/>
                </a:cubicBezTo>
                <a:cubicBezTo>
                  <a:pt x="105654" y="19495"/>
                  <a:pt x="105654" y="19495"/>
                  <a:pt x="105654" y="16845"/>
                </a:cubicBezTo>
                <a:cubicBezTo>
                  <a:pt x="102746" y="16845"/>
                  <a:pt x="99838" y="16845"/>
                  <a:pt x="99838" y="16845"/>
                </a:cubicBezTo>
                <a:cubicBezTo>
                  <a:pt x="91308" y="25173"/>
                  <a:pt x="91308" y="25173"/>
                  <a:pt x="91308" y="25173"/>
                </a:cubicBezTo>
                <a:cubicBezTo>
                  <a:pt x="88400" y="25173"/>
                  <a:pt x="88400" y="28012"/>
                  <a:pt x="91308" y="30662"/>
                </a:cubicBezTo>
                <a:cubicBezTo>
                  <a:pt x="91308" y="30662"/>
                  <a:pt x="94216" y="30662"/>
                  <a:pt x="96930" y="30662"/>
                </a:cubicBezTo>
                <a:close/>
                <a:moveTo>
                  <a:pt x="25589" y="30662"/>
                </a:moveTo>
                <a:lnTo>
                  <a:pt x="25589" y="30662"/>
                </a:lnTo>
                <a:cubicBezTo>
                  <a:pt x="25589" y="33501"/>
                  <a:pt x="28497" y="33501"/>
                  <a:pt x="31405" y="30662"/>
                </a:cubicBezTo>
                <a:cubicBezTo>
                  <a:pt x="31405" y="30662"/>
                  <a:pt x="31405" y="28012"/>
                  <a:pt x="31405" y="25173"/>
                </a:cubicBezTo>
                <a:cubicBezTo>
                  <a:pt x="22875" y="19495"/>
                  <a:pt x="22875" y="19495"/>
                  <a:pt x="22875" y="19495"/>
                </a:cubicBezTo>
                <a:cubicBezTo>
                  <a:pt x="19967" y="16845"/>
                  <a:pt x="17059" y="16845"/>
                  <a:pt x="17059" y="19495"/>
                </a:cubicBezTo>
                <a:cubicBezTo>
                  <a:pt x="14151" y="19495"/>
                  <a:pt x="14151" y="22334"/>
                  <a:pt x="17059" y="22334"/>
                </a:cubicBezTo>
                <a:lnTo>
                  <a:pt x="25589" y="30662"/>
                </a:lnTo>
                <a:close/>
                <a:moveTo>
                  <a:pt x="59903" y="19495"/>
                </a:moveTo>
                <a:lnTo>
                  <a:pt x="59903" y="19495"/>
                </a:lnTo>
                <a:cubicBezTo>
                  <a:pt x="62810" y="19495"/>
                  <a:pt x="62810" y="16845"/>
                  <a:pt x="62810" y="16845"/>
                </a:cubicBezTo>
                <a:cubicBezTo>
                  <a:pt x="62810" y="5678"/>
                  <a:pt x="62810" y="5678"/>
                  <a:pt x="62810" y="5678"/>
                </a:cubicBezTo>
                <a:cubicBezTo>
                  <a:pt x="62810" y="2839"/>
                  <a:pt x="62810" y="0"/>
                  <a:pt x="59903" y="0"/>
                </a:cubicBezTo>
                <a:cubicBezTo>
                  <a:pt x="56995" y="0"/>
                  <a:pt x="56995" y="2839"/>
                  <a:pt x="56995" y="5678"/>
                </a:cubicBezTo>
                <a:cubicBezTo>
                  <a:pt x="56995" y="16845"/>
                  <a:pt x="56995" y="16845"/>
                  <a:pt x="56995" y="16845"/>
                </a:cubicBezTo>
                <a:cubicBezTo>
                  <a:pt x="56995" y="16845"/>
                  <a:pt x="56995" y="19495"/>
                  <a:pt x="59903" y="19495"/>
                </a:cubicBezTo>
                <a:close/>
                <a:moveTo>
                  <a:pt x="59903" y="100315"/>
                </a:moveTo>
                <a:lnTo>
                  <a:pt x="59903" y="100315"/>
                </a:lnTo>
                <a:cubicBezTo>
                  <a:pt x="56995" y="100315"/>
                  <a:pt x="56995" y="103154"/>
                  <a:pt x="56995" y="105993"/>
                </a:cubicBezTo>
                <a:cubicBezTo>
                  <a:pt x="56995" y="117160"/>
                  <a:pt x="56995" y="117160"/>
                  <a:pt x="56995" y="117160"/>
                </a:cubicBezTo>
                <a:cubicBezTo>
                  <a:pt x="56995" y="117160"/>
                  <a:pt x="56995" y="119810"/>
                  <a:pt x="59903" y="119810"/>
                </a:cubicBezTo>
                <a:cubicBezTo>
                  <a:pt x="62810" y="119810"/>
                  <a:pt x="62810" y="117160"/>
                  <a:pt x="62810" y="117160"/>
                </a:cubicBezTo>
                <a:cubicBezTo>
                  <a:pt x="62810" y="105993"/>
                  <a:pt x="62810" y="105993"/>
                  <a:pt x="62810" y="105993"/>
                </a:cubicBezTo>
                <a:cubicBezTo>
                  <a:pt x="62810" y="103154"/>
                  <a:pt x="62810" y="100315"/>
                  <a:pt x="59903" y="100315"/>
                </a:cubicBezTo>
                <a:close/>
                <a:moveTo>
                  <a:pt x="94216" y="89148"/>
                </a:moveTo>
                <a:lnTo>
                  <a:pt x="94216" y="89148"/>
                </a:lnTo>
                <a:cubicBezTo>
                  <a:pt x="94216" y="89148"/>
                  <a:pt x="91308" y="89148"/>
                  <a:pt x="88400" y="89148"/>
                </a:cubicBezTo>
                <a:cubicBezTo>
                  <a:pt x="88400" y="91987"/>
                  <a:pt x="88400" y="91987"/>
                  <a:pt x="88400" y="94826"/>
                </a:cubicBezTo>
                <a:cubicBezTo>
                  <a:pt x="96930" y="103154"/>
                  <a:pt x="96930" y="103154"/>
                  <a:pt x="96930" y="103154"/>
                </a:cubicBezTo>
                <a:cubicBezTo>
                  <a:pt x="99838" y="103154"/>
                  <a:pt x="102746" y="103154"/>
                  <a:pt x="102746" y="103154"/>
                </a:cubicBezTo>
                <a:cubicBezTo>
                  <a:pt x="105654" y="100315"/>
                  <a:pt x="105654" y="97665"/>
                  <a:pt x="102746" y="97665"/>
                </a:cubicBezTo>
                <a:lnTo>
                  <a:pt x="94216" y="89148"/>
                </a:lnTo>
                <a:close/>
                <a:moveTo>
                  <a:pt x="116898" y="55835"/>
                </a:moveTo>
                <a:lnTo>
                  <a:pt x="116898" y="55835"/>
                </a:lnTo>
                <a:cubicBezTo>
                  <a:pt x="105654" y="55835"/>
                  <a:pt x="105654" y="55835"/>
                  <a:pt x="105654" y="55835"/>
                </a:cubicBezTo>
                <a:cubicBezTo>
                  <a:pt x="102746" y="55835"/>
                  <a:pt x="102746" y="58675"/>
                  <a:pt x="102746" y="61324"/>
                </a:cubicBezTo>
                <a:cubicBezTo>
                  <a:pt x="102746" y="61324"/>
                  <a:pt x="102746" y="64164"/>
                  <a:pt x="105654" y="64164"/>
                </a:cubicBezTo>
                <a:cubicBezTo>
                  <a:pt x="116898" y="64164"/>
                  <a:pt x="116898" y="64164"/>
                  <a:pt x="116898" y="64164"/>
                </a:cubicBezTo>
                <a:cubicBezTo>
                  <a:pt x="119806" y="64164"/>
                  <a:pt x="119806" y="61324"/>
                  <a:pt x="119806" y="61324"/>
                </a:cubicBezTo>
                <a:cubicBezTo>
                  <a:pt x="119806" y="58675"/>
                  <a:pt x="119806" y="55835"/>
                  <a:pt x="116898" y="55835"/>
                </a:cubicBezTo>
                <a:close/>
                <a:moveTo>
                  <a:pt x="28497" y="86498"/>
                </a:moveTo>
                <a:lnTo>
                  <a:pt x="28497" y="86498"/>
                </a:lnTo>
                <a:cubicBezTo>
                  <a:pt x="19967" y="94826"/>
                  <a:pt x="19967" y="94826"/>
                  <a:pt x="19967" y="94826"/>
                </a:cubicBezTo>
                <a:cubicBezTo>
                  <a:pt x="17059" y="97665"/>
                  <a:pt x="17059" y="97665"/>
                  <a:pt x="19967" y="100315"/>
                </a:cubicBezTo>
                <a:cubicBezTo>
                  <a:pt x="19967" y="100315"/>
                  <a:pt x="22875" y="100315"/>
                  <a:pt x="25589" y="100315"/>
                </a:cubicBezTo>
                <a:cubicBezTo>
                  <a:pt x="31405" y="91987"/>
                  <a:pt x="31405" y="91987"/>
                  <a:pt x="31405" y="91987"/>
                </a:cubicBezTo>
                <a:cubicBezTo>
                  <a:pt x="34313" y="91987"/>
                  <a:pt x="34313" y="89148"/>
                  <a:pt x="31405" y="86498"/>
                </a:cubicBezTo>
                <a:lnTo>
                  <a:pt x="28497" y="86498"/>
                </a:lnTo>
                <a:close/>
                <a:moveTo>
                  <a:pt x="59903" y="28012"/>
                </a:moveTo>
                <a:lnTo>
                  <a:pt x="59903" y="28012"/>
                </a:lnTo>
                <a:cubicBezTo>
                  <a:pt x="39935" y="28012"/>
                  <a:pt x="25589" y="41829"/>
                  <a:pt x="25589" y="61324"/>
                </a:cubicBezTo>
                <a:cubicBezTo>
                  <a:pt x="25589" y="77981"/>
                  <a:pt x="39935" y="94826"/>
                  <a:pt x="59903" y="94826"/>
                </a:cubicBezTo>
                <a:cubicBezTo>
                  <a:pt x="79870" y="94826"/>
                  <a:pt x="94216" y="77981"/>
                  <a:pt x="94216" y="61324"/>
                </a:cubicBezTo>
                <a:cubicBezTo>
                  <a:pt x="94216" y="41829"/>
                  <a:pt x="79870" y="28012"/>
                  <a:pt x="59903" y="28012"/>
                </a:cubicBezTo>
                <a:close/>
                <a:moveTo>
                  <a:pt x="59903" y="86498"/>
                </a:moveTo>
                <a:lnTo>
                  <a:pt x="59903" y="86498"/>
                </a:lnTo>
                <a:cubicBezTo>
                  <a:pt x="45751" y="86498"/>
                  <a:pt x="34313" y="75331"/>
                  <a:pt x="34313" y="61324"/>
                </a:cubicBezTo>
                <a:cubicBezTo>
                  <a:pt x="34313" y="47507"/>
                  <a:pt x="45751" y="33501"/>
                  <a:pt x="59903" y="33501"/>
                </a:cubicBezTo>
                <a:cubicBezTo>
                  <a:pt x="74248" y="33501"/>
                  <a:pt x="85492" y="47507"/>
                  <a:pt x="85492" y="61324"/>
                </a:cubicBezTo>
                <a:cubicBezTo>
                  <a:pt x="85492" y="75331"/>
                  <a:pt x="74248" y="86498"/>
                  <a:pt x="59903" y="864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4" name="Shape 3564"/>
          <p:cNvSpPr/>
          <p:nvPr/>
        </p:nvSpPr>
        <p:spPr>
          <a:xfrm>
            <a:off x="6827586" y="1626468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7" y="75331"/>
                </a:moveTo>
                <a:lnTo>
                  <a:pt x="11167" y="75331"/>
                </a:lnTo>
                <a:cubicBezTo>
                  <a:pt x="8517" y="69842"/>
                  <a:pt x="8517" y="66813"/>
                  <a:pt x="8517" y="61324"/>
                </a:cubicBezTo>
                <a:cubicBezTo>
                  <a:pt x="8517" y="30662"/>
                  <a:pt x="30662" y="8328"/>
                  <a:pt x="61324" y="8328"/>
                </a:cubicBezTo>
                <a:cubicBezTo>
                  <a:pt x="89148" y="8328"/>
                  <a:pt x="111482" y="30662"/>
                  <a:pt x="111482" y="61324"/>
                </a:cubicBezTo>
                <a:cubicBezTo>
                  <a:pt x="111482" y="66813"/>
                  <a:pt x="111482" y="69842"/>
                  <a:pt x="111482" y="75331"/>
                </a:cubicBezTo>
                <a:cubicBezTo>
                  <a:pt x="117160" y="75331"/>
                  <a:pt x="117160" y="75331"/>
                  <a:pt x="117160" y="75331"/>
                </a:cubicBezTo>
                <a:cubicBezTo>
                  <a:pt x="119810" y="69842"/>
                  <a:pt x="119810" y="66813"/>
                  <a:pt x="119810" y="61324"/>
                </a:cubicBezTo>
                <a:cubicBezTo>
                  <a:pt x="119810" y="28012"/>
                  <a:pt x="91987" y="0"/>
                  <a:pt x="61324" y="0"/>
                </a:cubicBezTo>
                <a:cubicBezTo>
                  <a:pt x="28012" y="0"/>
                  <a:pt x="0" y="28012"/>
                  <a:pt x="0" y="61324"/>
                </a:cubicBezTo>
                <a:cubicBezTo>
                  <a:pt x="0" y="66813"/>
                  <a:pt x="2839" y="69842"/>
                  <a:pt x="2839" y="75331"/>
                </a:cubicBezTo>
                <a:lnTo>
                  <a:pt x="11167" y="75331"/>
                </a:lnTo>
                <a:close/>
                <a:moveTo>
                  <a:pt x="77981" y="111482"/>
                </a:moveTo>
                <a:lnTo>
                  <a:pt x="77981" y="111482"/>
                </a:lnTo>
                <a:cubicBezTo>
                  <a:pt x="41829" y="111482"/>
                  <a:pt x="41829" y="111482"/>
                  <a:pt x="41829" y="111482"/>
                </a:cubicBezTo>
                <a:cubicBezTo>
                  <a:pt x="39179" y="111482"/>
                  <a:pt x="39179" y="114321"/>
                  <a:pt x="39179" y="117160"/>
                </a:cubicBezTo>
                <a:cubicBezTo>
                  <a:pt x="39179" y="117160"/>
                  <a:pt x="39179" y="119810"/>
                  <a:pt x="41829" y="119810"/>
                </a:cubicBezTo>
                <a:cubicBezTo>
                  <a:pt x="61324" y="119810"/>
                  <a:pt x="61324" y="119810"/>
                  <a:pt x="61324" y="119810"/>
                </a:cubicBezTo>
                <a:lnTo>
                  <a:pt x="61324" y="119810"/>
                </a:lnTo>
                <a:lnTo>
                  <a:pt x="61324" y="119810"/>
                </a:lnTo>
                <a:cubicBezTo>
                  <a:pt x="77981" y="119810"/>
                  <a:pt x="77981" y="119810"/>
                  <a:pt x="77981" y="119810"/>
                </a:cubicBezTo>
                <a:cubicBezTo>
                  <a:pt x="81009" y="119810"/>
                  <a:pt x="83659" y="117160"/>
                  <a:pt x="83659" y="117160"/>
                </a:cubicBezTo>
                <a:cubicBezTo>
                  <a:pt x="83659" y="114321"/>
                  <a:pt x="81009" y="111482"/>
                  <a:pt x="77981" y="111482"/>
                </a:cubicBezTo>
                <a:close/>
                <a:moveTo>
                  <a:pt x="117160" y="83659"/>
                </a:moveTo>
                <a:lnTo>
                  <a:pt x="117160" y="83659"/>
                </a:lnTo>
                <a:cubicBezTo>
                  <a:pt x="5678" y="83659"/>
                  <a:pt x="5678" y="83659"/>
                  <a:pt x="5678" y="83659"/>
                </a:cubicBezTo>
                <a:cubicBezTo>
                  <a:pt x="2839" y="83659"/>
                  <a:pt x="0" y="83659"/>
                  <a:pt x="0" y="86498"/>
                </a:cubicBezTo>
                <a:cubicBezTo>
                  <a:pt x="0" y="89148"/>
                  <a:pt x="2839" y="89148"/>
                  <a:pt x="5678" y="89148"/>
                </a:cubicBezTo>
                <a:cubicBezTo>
                  <a:pt x="117160" y="89148"/>
                  <a:pt x="117160" y="89148"/>
                  <a:pt x="117160" y="89148"/>
                </a:cubicBezTo>
                <a:cubicBezTo>
                  <a:pt x="117160" y="89148"/>
                  <a:pt x="119810" y="89148"/>
                  <a:pt x="119810" y="86498"/>
                </a:cubicBezTo>
                <a:cubicBezTo>
                  <a:pt x="119810" y="83659"/>
                  <a:pt x="117160" y="83659"/>
                  <a:pt x="117160" y="83659"/>
                </a:cubicBezTo>
                <a:close/>
                <a:moveTo>
                  <a:pt x="105993" y="97665"/>
                </a:moveTo>
                <a:lnTo>
                  <a:pt x="105993" y="97665"/>
                </a:lnTo>
                <a:cubicBezTo>
                  <a:pt x="16845" y="97665"/>
                  <a:pt x="16845" y="97665"/>
                  <a:pt x="16845" y="97665"/>
                </a:cubicBezTo>
                <a:cubicBezTo>
                  <a:pt x="14006" y="97665"/>
                  <a:pt x="11167" y="100315"/>
                  <a:pt x="11167" y="100315"/>
                </a:cubicBezTo>
                <a:cubicBezTo>
                  <a:pt x="11167" y="103154"/>
                  <a:pt x="14006" y="105993"/>
                  <a:pt x="16845" y="105993"/>
                </a:cubicBezTo>
                <a:cubicBezTo>
                  <a:pt x="105993" y="105993"/>
                  <a:pt x="105993" y="105993"/>
                  <a:pt x="105993" y="105993"/>
                </a:cubicBezTo>
                <a:cubicBezTo>
                  <a:pt x="105993" y="105993"/>
                  <a:pt x="108832" y="103154"/>
                  <a:pt x="108832" y="100315"/>
                </a:cubicBezTo>
                <a:lnTo>
                  <a:pt x="105993" y="976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5" name="Shape 3565"/>
          <p:cNvSpPr/>
          <p:nvPr/>
        </p:nvSpPr>
        <p:spPr>
          <a:xfrm>
            <a:off x="6446002" y="1626468"/>
            <a:ext cx="168897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744" y="0"/>
                </a:moveTo>
                <a:lnTo>
                  <a:pt x="57744" y="0"/>
                </a:lnTo>
                <a:cubicBezTo>
                  <a:pt x="40000" y="14006"/>
                  <a:pt x="0" y="61324"/>
                  <a:pt x="0" y="83659"/>
                </a:cubicBezTo>
                <a:cubicBezTo>
                  <a:pt x="0" y="103154"/>
                  <a:pt x="26766" y="119810"/>
                  <a:pt x="57744" y="119810"/>
                </a:cubicBezTo>
                <a:cubicBezTo>
                  <a:pt x="92932" y="119810"/>
                  <a:pt x="119699" y="103154"/>
                  <a:pt x="119699" y="83659"/>
                </a:cubicBezTo>
                <a:cubicBezTo>
                  <a:pt x="119699" y="61324"/>
                  <a:pt x="75488" y="14006"/>
                  <a:pt x="57744" y="0"/>
                </a:cubicBezTo>
                <a:close/>
                <a:moveTo>
                  <a:pt x="57744" y="111482"/>
                </a:moveTo>
                <a:lnTo>
                  <a:pt x="57744" y="111482"/>
                </a:lnTo>
                <a:cubicBezTo>
                  <a:pt x="31278" y="111482"/>
                  <a:pt x="13533" y="100315"/>
                  <a:pt x="13533" y="83659"/>
                </a:cubicBezTo>
                <a:cubicBezTo>
                  <a:pt x="13533" y="66813"/>
                  <a:pt x="44511" y="28012"/>
                  <a:pt x="57744" y="16845"/>
                </a:cubicBezTo>
                <a:cubicBezTo>
                  <a:pt x="75488" y="25173"/>
                  <a:pt x="106466" y="66813"/>
                  <a:pt x="106466" y="83659"/>
                </a:cubicBezTo>
                <a:cubicBezTo>
                  <a:pt x="106466" y="100315"/>
                  <a:pt x="84210" y="111482"/>
                  <a:pt x="57744" y="111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6" name="Shape 3566"/>
          <p:cNvSpPr/>
          <p:nvPr/>
        </p:nvSpPr>
        <p:spPr>
          <a:xfrm>
            <a:off x="5969022" y="1645239"/>
            <a:ext cx="251784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984" y="67912"/>
                </a:moveTo>
                <a:lnTo>
                  <a:pt x="20984" y="67912"/>
                </a:lnTo>
                <a:cubicBezTo>
                  <a:pt x="23837" y="48571"/>
                  <a:pt x="41969" y="35604"/>
                  <a:pt x="59898" y="35604"/>
                </a:cubicBezTo>
                <a:cubicBezTo>
                  <a:pt x="78030" y="35604"/>
                  <a:pt x="95959" y="48571"/>
                  <a:pt x="98811" y="67912"/>
                </a:cubicBezTo>
                <a:cubicBezTo>
                  <a:pt x="107979" y="67912"/>
                  <a:pt x="107979" y="67912"/>
                  <a:pt x="107979" y="67912"/>
                </a:cubicBezTo>
                <a:cubicBezTo>
                  <a:pt x="104923" y="45494"/>
                  <a:pt x="83938" y="25934"/>
                  <a:pt x="59898" y="25934"/>
                </a:cubicBezTo>
                <a:cubicBezTo>
                  <a:pt x="35857" y="25934"/>
                  <a:pt x="14872" y="45494"/>
                  <a:pt x="11816" y="67912"/>
                </a:cubicBezTo>
                <a:lnTo>
                  <a:pt x="20984" y="67912"/>
                </a:lnTo>
                <a:close/>
                <a:moveTo>
                  <a:pt x="107979" y="35604"/>
                </a:moveTo>
                <a:lnTo>
                  <a:pt x="107979" y="35604"/>
                </a:lnTo>
                <a:cubicBezTo>
                  <a:pt x="113887" y="29230"/>
                  <a:pt x="113887" y="29230"/>
                  <a:pt x="113887" y="29230"/>
                </a:cubicBezTo>
                <a:cubicBezTo>
                  <a:pt x="113887" y="29230"/>
                  <a:pt x="113887" y="25934"/>
                  <a:pt x="113887" y="22857"/>
                </a:cubicBezTo>
                <a:cubicBezTo>
                  <a:pt x="110831" y="22857"/>
                  <a:pt x="110831" y="22857"/>
                  <a:pt x="107979" y="22857"/>
                </a:cubicBezTo>
                <a:cubicBezTo>
                  <a:pt x="101867" y="29230"/>
                  <a:pt x="101867" y="29230"/>
                  <a:pt x="101867" y="29230"/>
                </a:cubicBezTo>
                <a:cubicBezTo>
                  <a:pt x="101867" y="32527"/>
                  <a:pt x="101867" y="35604"/>
                  <a:pt x="101867" y="35604"/>
                </a:cubicBezTo>
                <a:cubicBezTo>
                  <a:pt x="104923" y="38901"/>
                  <a:pt x="104923" y="38901"/>
                  <a:pt x="107979" y="35604"/>
                </a:cubicBezTo>
                <a:close/>
                <a:moveTo>
                  <a:pt x="59898" y="16263"/>
                </a:moveTo>
                <a:lnTo>
                  <a:pt x="59898" y="16263"/>
                </a:lnTo>
                <a:cubicBezTo>
                  <a:pt x="62954" y="16263"/>
                  <a:pt x="62954" y="16263"/>
                  <a:pt x="62954" y="12967"/>
                </a:cubicBezTo>
                <a:cubicBezTo>
                  <a:pt x="62954" y="3296"/>
                  <a:pt x="62954" y="3296"/>
                  <a:pt x="62954" y="3296"/>
                </a:cubicBezTo>
                <a:cubicBezTo>
                  <a:pt x="62954" y="3296"/>
                  <a:pt x="62954" y="0"/>
                  <a:pt x="59898" y="0"/>
                </a:cubicBezTo>
                <a:cubicBezTo>
                  <a:pt x="56842" y="0"/>
                  <a:pt x="56842" y="3296"/>
                  <a:pt x="56842" y="3296"/>
                </a:cubicBezTo>
                <a:cubicBezTo>
                  <a:pt x="56842" y="12967"/>
                  <a:pt x="56842" y="12967"/>
                  <a:pt x="56842" y="12967"/>
                </a:cubicBezTo>
                <a:cubicBezTo>
                  <a:pt x="56842" y="16263"/>
                  <a:pt x="56842" y="16263"/>
                  <a:pt x="59898" y="16263"/>
                </a:cubicBezTo>
                <a:close/>
                <a:moveTo>
                  <a:pt x="98811" y="113406"/>
                </a:moveTo>
                <a:lnTo>
                  <a:pt x="98811" y="113406"/>
                </a:lnTo>
                <a:cubicBezTo>
                  <a:pt x="20984" y="113406"/>
                  <a:pt x="20984" y="113406"/>
                  <a:pt x="20984" y="113406"/>
                </a:cubicBezTo>
                <a:cubicBezTo>
                  <a:pt x="17928" y="113406"/>
                  <a:pt x="14872" y="113406"/>
                  <a:pt x="14872" y="116483"/>
                </a:cubicBezTo>
                <a:cubicBezTo>
                  <a:pt x="14872" y="119780"/>
                  <a:pt x="17928" y="119780"/>
                  <a:pt x="20984" y="119780"/>
                </a:cubicBezTo>
                <a:cubicBezTo>
                  <a:pt x="98811" y="119780"/>
                  <a:pt x="98811" y="119780"/>
                  <a:pt x="98811" y="119780"/>
                </a:cubicBezTo>
                <a:cubicBezTo>
                  <a:pt x="101867" y="119780"/>
                  <a:pt x="104923" y="119780"/>
                  <a:pt x="104923" y="116483"/>
                </a:cubicBezTo>
                <a:cubicBezTo>
                  <a:pt x="104923" y="113406"/>
                  <a:pt x="101867" y="113406"/>
                  <a:pt x="98811" y="113406"/>
                </a:cubicBezTo>
                <a:close/>
                <a:moveTo>
                  <a:pt x="116943" y="77802"/>
                </a:moveTo>
                <a:lnTo>
                  <a:pt x="116943" y="77802"/>
                </a:lnTo>
                <a:cubicBezTo>
                  <a:pt x="2852" y="77802"/>
                  <a:pt x="2852" y="77802"/>
                  <a:pt x="2852" y="77802"/>
                </a:cubicBezTo>
                <a:lnTo>
                  <a:pt x="0" y="80879"/>
                </a:lnTo>
                <a:cubicBezTo>
                  <a:pt x="0" y="84175"/>
                  <a:pt x="2852" y="87472"/>
                  <a:pt x="2852" y="87472"/>
                </a:cubicBezTo>
                <a:cubicBezTo>
                  <a:pt x="116943" y="87472"/>
                  <a:pt x="116943" y="87472"/>
                  <a:pt x="116943" y="87472"/>
                </a:cubicBezTo>
                <a:cubicBezTo>
                  <a:pt x="116943" y="87472"/>
                  <a:pt x="119796" y="84175"/>
                  <a:pt x="119796" y="80879"/>
                </a:cubicBezTo>
                <a:lnTo>
                  <a:pt x="116943" y="77802"/>
                </a:lnTo>
                <a:close/>
                <a:moveTo>
                  <a:pt x="11816" y="35604"/>
                </a:moveTo>
                <a:lnTo>
                  <a:pt x="11816" y="35604"/>
                </a:lnTo>
                <a:cubicBezTo>
                  <a:pt x="14872" y="38901"/>
                  <a:pt x="14872" y="38901"/>
                  <a:pt x="17928" y="35604"/>
                </a:cubicBezTo>
                <a:cubicBezTo>
                  <a:pt x="17928" y="35604"/>
                  <a:pt x="17928" y="32527"/>
                  <a:pt x="17928" y="29230"/>
                </a:cubicBezTo>
                <a:cubicBezTo>
                  <a:pt x="11816" y="22857"/>
                  <a:pt x="11816" y="22857"/>
                  <a:pt x="11816" y="22857"/>
                </a:cubicBezTo>
                <a:cubicBezTo>
                  <a:pt x="8964" y="22857"/>
                  <a:pt x="8964" y="22857"/>
                  <a:pt x="5908" y="22857"/>
                </a:cubicBezTo>
                <a:cubicBezTo>
                  <a:pt x="5908" y="25934"/>
                  <a:pt x="5908" y="29230"/>
                  <a:pt x="5908" y="29230"/>
                </a:cubicBezTo>
                <a:lnTo>
                  <a:pt x="11816" y="35604"/>
                </a:lnTo>
                <a:close/>
                <a:moveTo>
                  <a:pt x="110831" y="93846"/>
                </a:moveTo>
                <a:lnTo>
                  <a:pt x="110831" y="93846"/>
                </a:lnTo>
                <a:cubicBezTo>
                  <a:pt x="8964" y="93846"/>
                  <a:pt x="8964" y="93846"/>
                  <a:pt x="8964" y="93846"/>
                </a:cubicBezTo>
                <a:cubicBezTo>
                  <a:pt x="5908" y="93846"/>
                  <a:pt x="2852" y="97142"/>
                  <a:pt x="2852" y="100439"/>
                </a:cubicBezTo>
                <a:cubicBezTo>
                  <a:pt x="2852" y="100439"/>
                  <a:pt x="5908" y="103736"/>
                  <a:pt x="8964" y="103736"/>
                </a:cubicBezTo>
                <a:cubicBezTo>
                  <a:pt x="110831" y="103736"/>
                  <a:pt x="110831" y="103736"/>
                  <a:pt x="110831" y="103736"/>
                </a:cubicBezTo>
                <a:cubicBezTo>
                  <a:pt x="113887" y="103736"/>
                  <a:pt x="116943" y="100439"/>
                  <a:pt x="116943" y="100439"/>
                </a:cubicBezTo>
                <a:cubicBezTo>
                  <a:pt x="116943" y="97142"/>
                  <a:pt x="113887" y="93846"/>
                  <a:pt x="110831" y="938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7" name="Shape 3567"/>
          <p:cNvSpPr/>
          <p:nvPr/>
        </p:nvSpPr>
        <p:spPr>
          <a:xfrm>
            <a:off x="5542087" y="1664011"/>
            <a:ext cx="251783" cy="1642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22872"/>
                </a:moveTo>
                <a:lnTo>
                  <a:pt x="60000" y="22872"/>
                </a:lnTo>
                <a:cubicBezTo>
                  <a:pt x="63050" y="22872"/>
                  <a:pt x="63050" y="18485"/>
                  <a:pt x="63050" y="18485"/>
                </a:cubicBezTo>
                <a:cubicBezTo>
                  <a:pt x="63050" y="4386"/>
                  <a:pt x="63050" y="4386"/>
                  <a:pt x="63050" y="4386"/>
                </a:cubicBezTo>
                <a:cubicBezTo>
                  <a:pt x="63050" y="0"/>
                  <a:pt x="63050" y="0"/>
                  <a:pt x="60000" y="0"/>
                </a:cubicBezTo>
                <a:cubicBezTo>
                  <a:pt x="56949" y="0"/>
                  <a:pt x="56949" y="0"/>
                  <a:pt x="56949" y="4386"/>
                </a:cubicBezTo>
                <a:cubicBezTo>
                  <a:pt x="56949" y="18485"/>
                  <a:pt x="56949" y="18485"/>
                  <a:pt x="56949" y="18485"/>
                </a:cubicBezTo>
                <a:cubicBezTo>
                  <a:pt x="56949" y="18485"/>
                  <a:pt x="56949" y="22872"/>
                  <a:pt x="60000" y="22872"/>
                </a:cubicBezTo>
                <a:close/>
                <a:moveTo>
                  <a:pt x="107796" y="50757"/>
                </a:moveTo>
                <a:lnTo>
                  <a:pt x="107796" y="50757"/>
                </a:lnTo>
                <a:cubicBezTo>
                  <a:pt x="113898" y="41357"/>
                  <a:pt x="113898" y="41357"/>
                  <a:pt x="113898" y="41357"/>
                </a:cubicBezTo>
                <a:cubicBezTo>
                  <a:pt x="113898" y="36657"/>
                  <a:pt x="113898" y="36657"/>
                  <a:pt x="113898" y="32271"/>
                </a:cubicBezTo>
                <a:cubicBezTo>
                  <a:pt x="110847" y="32271"/>
                  <a:pt x="110847" y="32271"/>
                  <a:pt x="107796" y="32271"/>
                </a:cubicBezTo>
                <a:cubicBezTo>
                  <a:pt x="101898" y="41357"/>
                  <a:pt x="101898" y="41357"/>
                  <a:pt x="101898" y="41357"/>
                </a:cubicBezTo>
                <a:cubicBezTo>
                  <a:pt x="101898" y="46057"/>
                  <a:pt x="101898" y="46057"/>
                  <a:pt x="101898" y="50757"/>
                </a:cubicBezTo>
                <a:cubicBezTo>
                  <a:pt x="104949" y="50757"/>
                  <a:pt x="104949" y="50757"/>
                  <a:pt x="107796" y="50757"/>
                </a:cubicBezTo>
                <a:close/>
                <a:moveTo>
                  <a:pt x="12000" y="50757"/>
                </a:moveTo>
                <a:lnTo>
                  <a:pt x="12000" y="50757"/>
                </a:lnTo>
                <a:cubicBezTo>
                  <a:pt x="15050" y="50757"/>
                  <a:pt x="15050" y="50757"/>
                  <a:pt x="18101" y="50757"/>
                </a:cubicBezTo>
                <a:cubicBezTo>
                  <a:pt x="18101" y="46057"/>
                  <a:pt x="18101" y="46057"/>
                  <a:pt x="18101" y="41357"/>
                </a:cubicBezTo>
                <a:cubicBezTo>
                  <a:pt x="12000" y="32271"/>
                  <a:pt x="12000" y="32271"/>
                  <a:pt x="12000" y="32271"/>
                </a:cubicBezTo>
                <a:cubicBezTo>
                  <a:pt x="9152" y="32271"/>
                  <a:pt x="9152" y="32271"/>
                  <a:pt x="6101" y="32271"/>
                </a:cubicBezTo>
                <a:cubicBezTo>
                  <a:pt x="6101" y="36657"/>
                  <a:pt x="6101" y="36657"/>
                  <a:pt x="6101" y="41357"/>
                </a:cubicBezTo>
                <a:lnTo>
                  <a:pt x="12000" y="50757"/>
                </a:lnTo>
                <a:close/>
                <a:moveTo>
                  <a:pt x="116949" y="110600"/>
                </a:moveTo>
                <a:lnTo>
                  <a:pt x="116949" y="110600"/>
                </a:lnTo>
                <a:cubicBezTo>
                  <a:pt x="3050" y="110600"/>
                  <a:pt x="3050" y="110600"/>
                  <a:pt x="3050" y="110600"/>
                </a:cubicBezTo>
                <a:cubicBezTo>
                  <a:pt x="3050" y="110600"/>
                  <a:pt x="0" y="110600"/>
                  <a:pt x="0" y="115300"/>
                </a:cubicBezTo>
                <a:cubicBezTo>
                  <a:pt x="0" y="119686"/>
                  <a:pt x="3050" y="119686"/>
                  <a:pt x="3050" y="119686"/>
                </a:cubicBezTo>
                <a:cubicBezTo>
                  <a:pt x="116949" y="119686"/>
                  <a:pt x="116949" y="119686"/>
                  <a:pt x="116949" y="119686"/>
                </a:cubicBezTo>
                <a:cubicBezTo>
                  <a:pt x="116949" y="119686"/>
                  <a:pt x="119796" y="119686"/>
                  <a:pt x="119796" y="115300"/>
                </a:cubicBezTo>
                <a:cubicBezTo>
                  <a:pt x="119796" y="110600"/>
                  <a:pt x="116949" y="110600"/>
                  <a:pt x="116949" y="110600"/>
                </a:cubicBezTo>
                <a:close/>
                <a:moveTo>
                  <a:pt x="21152" y="96814"/>
                </a:moveTo>
                <a:lnTo>
                  <a:pt x="21152" y="96814"/>
                </a:lnTo>
                <a:cubicBezTo>
                  <a:pt x="24000" y="69242"/>
                  <a:pt x="42101" y="46057"/>
                  <a:pt x="60000" y="46057"/>
                </a:cubicBezTo>
                <a:cubicBezTo>
                  <a:pt x="77898" y="46057"/>
                  <a:pt x="96000" y="69242"/>
                  <a:pt x="98847" y="96814"/>
                </a:cubicBezTo>
                <a:cubicBezTo>
                  <a:pt x="107796" y="96814"/>
                  <a:pt x="107796" y="96814"/>
                  <a:pt x="107796" y="96814"/>
                </a:cubicBezTo>
                <a:cubicBezTo>
                  <a:pt x="104949" y="59843"/>
                  <a:pt x="84000" y="36657"/>
                  <a:pt x="60000" y="36657"/>
                </a:cubicBezTo>
                <a:cubicBezTo>
                  <a:pt x="36000" y="36657"/>
                  <a:pt x="15050" y="59843"/>
                  <a:pt x="12000" y="96814"/>
                </a:cubicBezTo>
                <a:lnTo>
                  <a:pt x="21152" y="968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8" name="Shape 3568"/>
          <p:cNvSpPr/>
          <p:nvPr/>
        </p:nvSpPr>
        <p:spPr>
          <a:xfrm>
            <a:off x="5096384" y="1626468"/>
            <a:ext cx="270549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157" y="100315"/>
                </a:moveTo>
                <a:lnTo>
                  <a:pt x="50157" y="100315"/>
                </a:lnTo>
                <a:cubicBezTo>
                  <a:pt x="47507" y="100315"/>
                  <a:pt x="44668" y="103154"/>
                  <a:pt x="44668" y="105993"/>
                </a:cubicBezTo>
                <a:cubicBezTo>
                  <a:pt x="44668" y="117160"/>
                  <a:pt x="44668" y="117160"/>
                  <a:pt x="44668" y="117160"/>
                </a:cubicBezTo>
                <a:cubicBezTo>
                  <a:pt x="44668" y="117160"/>
                  <a:pt x="47507" y="119810"/>
                  <a:pt x="50157" y="119810"/>
                </a:cubicBezTo>
                <a:lnTo>
                  <a:pt x="52996" y="117160"/>
                </a:lnTo>
                <a:cubicBezTo>
                  <a:pt x="52996" y="105993"/>
                  <a:pt x="52996" y="105993"/>
                  <a:pt x="52996" y="105993"/>
                </a:cubicBezTo>
                <a:cubicBezTo>
                  <a:pt x="52996" y="103154"/>
                  <a:pt x="50157" y="100315"/>
                  <a:pt x="50157" y="100315"/>
                </a:cubicBezTo>
                <a:close/>
                <a:moveTo>
                  <a:pt x="28012" y="100315"/>
                </a:moveTo>
                <a:lnTo>
                  <a:pt x="28012" y="100315"/>
                </a:lnTo>
                <a:cubicBezTo>
                  <a:pt x="25173" y="100315"/>
                  <a:pt x="22334" y="103154"/>
                  <a:pt x="22334" y="105993"/>
                </a:cubicBezTo>
                <a:cubicBezTo>
                  <a:pt x="22334" y="117160"/>
                  <a:pt x="22334" y="117160"/>
                  <a:pt x="22334" y="117160"/>
                </a:cubicBezTo>
                <a:cubicBezTo>
                  <a:pt x="22334" y="117160"/>
                  <a:pt x="25173" y="119810"/>
                  <a:pt x="28012" y="119810"/>
                </a:cubicBezTo>
                <a:lnTo>
                  <a:pt x="30662" y="117160"/>
                </a:lnTo>
                <a:cubicBezTo>
                  <a:pt x="30662" y="105993"/>
                  <a:pt x="30662" y="105993"/>
                  <a:pt x="30662" y="105993"/>
                </a:cubicBezTo>
                <a:cubicBezTo>
                  <a:pt x="30662" y="103154"/>
                  <a:pt x="28012" y="100315"/>
                  <a:pt x="28012" y="100315"/>
                </a:cubicBezTo>
                <a:close/>
                <a:moveTo>
                  <a:pt x="72492" y="100315"/>
                </a:moveTo>
                <a:lnTo>
                  <a:pt x="72492" y="100315"/>
                </a:lnTo>
                <a:cubicBezTo>
                  <a:pt x="69842" y="100315"/>
                  <a:pt x="66813" y="103154"/>
                  <a:pt x="66813" y="105993"/>
                </a:cubicBezTo>
                <a:cubicBezTo>
                  <a:pt x="66813" y="117160"/>
                  <a:pt x="66813" y="117160"/>
                  <a:pt x="66813" y="117160"/>
                </a:cubicBezTo>
                <a:cubicBezTo>
                  <a:pt x="66813" y="117160"/>
                  <a:pt x="69842" y="119810"/>
                  <a:pt x="72492" y="119810"/>
                </a:cubicBezTo>
                <a:lnTo>
                  <a:pt x="75331" y="117160"/>
                </a:lnTo>
                <a:cubicBezTo>
                  <a:pt x="75331" y="105993"/>
                  <a:pt x="75331" y="105993"/>
                  <a:pt x="75331" y="105993"/>
                </a:cubicBezTo>
                <a:cubicBezTo>
                  <a:pt x="75331" y="103154"/>
                  <a:pt x="72492" y="100315"/>
                  <a:pt x="72492" y="100315"/>
                </a:cubicBezTo>
                <a:close/>
                <a:moveTo>
                  <a:pt x="94826" y="100315"/>
                </a:moveTo>
                <a:lnTo>
                  <a:pt x="94826" y="100315"/>
                </a:lnTo>
                <a:cubicBezTo>
                  <a:pt x="91987" y="100315"/>
                  <a:pt x="89148" y="103154"/>
                  <a:pt x="89148" y="105993"/>
                </a:cubicBezTo>
                <a:cubicBezTo>
                  <a:pt x="89148" y="117160"/>
                  <a:pt x="89148" y="117160"/>
                  <a:pt x="89148" y="117160"/>
                </a:cubicBezTo>
                <a:cubicBezTo>
                  <a:pt x="89148" y="117160"/>
                  <a:pt x="91987" y="119810"/>
                  <a:pt x="94826" y="119810"/>
                </a:cubicBezTo>
                <a:lnTo>
                  <a:pt x="97665" y="117160"/>
                </a:lnTo>
                <a:cubicBezTo>
                  <a:pt x="97665" y="105993"/>
                  <a:pt x="97665" y="105993"/>
                  <a:pt x="97665" y="105993"/>
                </a:cubicBezTo>
                <a:cubicBezTo>
                  <a:pt x="97665" y="103154"/>
                  <a:pt x="94826" y="100315"/>
                  <a:pt x="94826" y="100315"/>
                </a:cubicBezTo>
                <a:close/>
                <a:moveTo>
                  <a:pt x="86498" y="19495"/>
                </a:moveTo>
                <a:lnTo>
                  <a:pt x="86498" y="19495"/>
                </a:lnTo>
                <a:cubicBezTo>
                  <a:pt x="80820" y="8328"/>
                  <a:pt x="69842" y="0"/>
                  <a:pt x="55835" y="0"/>
                </a:cubicBezTo>
                <a:cubicBezTo>
                  <a:pt x="38990" y="0"/>
                  <a:pt x="25173" y="14006"/>
                  <a:pt x="22334" y="30662"/>
                </a:cubicBezTo>
                <a:cubicBezTo>
                  <a:pt x="11167" y="36340"/>
                  <a:pt x="0" y="47507"/>
                  <a:pt x="0" y="61324"/>
                </a:cubicBezTo>
                <a:cubicBezTo>
                  <a:pt x="0" y="75331"/>
                  <a:pt x="14006" y="89148"/>
                  <a:pt x="30662" y="89148"/>
                </a:cubicBezTo>
                <a:cubicBezTo>
                  <a:pt x="30662" y="89148"/>
                  <a:pt x="80820" y="89148"/>
                  <a:pt x="83659" y="89148"/>
                </a:cubicBezTo>
                <a:cubicBezTo>
                  <a:pt x="103154" y="89148"/>
                  <a:pt x="119810" y="75331"/>
                  <a:pt x="119810" y="55835"/>
                </a:cubicBezTo>
                <a:cubicBezTo>
                  <a:pt x="119810" y="36340"/>
                  <a:pt x="105993" y="19495"/>
                  <a:pt x="86498" y="19495"/>
                </a:cubicBezTo>
                <a:close/>
                <a:moveTo>
                  <a:pt x="83659" y="83659"/>
                </a:moveTo>
                <a:lnTo>
                  <a:pt x="83659" y="83659"/>
                </a:lnTo>
                <a:cubicBezTo>
                  <a:pt x="80820" y="83659"/>
                  <a:pt x="30662" y="83659"/>
                  <a:pt x="30662" y="83659"/>
                </a:cubicBezTo>
                <a:cubicBezTo>
                  <a:pt x="30662" y="83659"/>
                  <a:pt x="8328" y="80820"/>
                  <a:pt x="8328" y="61324"/>
                </a:cubicBezTo>
                <a:cubicBezTo>
                  <a:pt x="8328" y="50157"/>
                  <a:pt x="19495" y="38990"/>
                  <a:pt x="30662" y="38990"/>
                </a:cubicBezTo>
                <a:cubicBezTo>
                  <a:pt x="30662" y="22334"/>
                  <a:pt x="41829" y="8328"/>
                  <a:pt x="55835" y="8328"/>
                </a:cubicBezTo>
                <a:cubicBezTo>
                  <a:pt x="69842" y="8328"/>
                  <a:pt x="77981" y="16845"/>
                  <a:pt x="80820" y="28012"/>
                </a:cubicBezTo>
                <a:cubicBezTo>
                  <a:pt x="100315" y="25173"/>
                  <a:pt x="111482" y="41829"/>
                  <a:pt x="111482" y="52996"/>
                </a:cubicBezTo>
                <a:cubicBezTo>
                  <a:pt x="114321" y="69842"/>
                  <a:pt x="94826" y="83659"/>
                  <a:pt x="83659" y="836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9" name="Shape 3569"/>
          <p:cNvSpPr/>
          <p:nvPr/>
        </p:nvSpPr>
        <p:spPr>
          <a:xfrm>
            <a:off x="4656938" y="1626468"/>
            <a:ext cx="262730" cy="2017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340" y="56186"/>
                </a:moveTo>
                <a:lnTo>
                  <a:pt x="71340" y="56186"/>
                </a:lnTo>
                <a:cubicBezTo>
                  <a:pt x="56995" y="56186"/>
                  <a:pt x="56995" y="56186"/>
                  <a:pt x="56995" y="56186"/>
                </a:cubicBezTo>
                <a:cubicBezTo>
                  <a:pt x="62810" y="33813"/>
                  <a:pt x="62810" y="33813"/>
                  <a:pt x="62810" y="33813"/>
                </a:cubicBezTo>
                <a:cubicBezTo>
                  <a:pt x="62810" y="33813"/>
                  <a:pt x="62810" y="30000"/>
                  <a:pt x="59903" y="30000"/>
                </a:cubicBezTo>
                <a:cubicBezTo>
                  <a:pt x="56995" y="26186"/>
                  <a:pt x="56995" y="30000"/>
                  <a:pt x="54281" y="30000"/>
                </a:cubicBezTo>
                <a:cubicBezTo>
                  <a:pt x="45557" y="60000"/>
                  <a:pt x="45557" y="60000"/>
                  <a:pt x="45557" y="60000"/>
                </a:cubicBezTo>
                <a:lnTo>
                  <a:pt x="45557" y="63813"/>
                </a:lnTo>
                <a:lnTo>
                  <a:pt x="48465" y="67372"/>
                </a:lnTo>
                <a:cubicBezTo>
                  <a:pt x="65718" y="67372"/>
                  <a:pt x="65718" y="67372"/>
                  <a:pt x="65718" y="67372"/>
                </a:cubicBezTo>
                <a:cubicBezTo>
                  <a:pt x="56995" y="89745"/>
                  <a:pt x="56995" y="89745"/>
                  <a:pt x="56995" y="89745"/>
                </a:cubicBezTo>
                <a:cubicBezTo>
                  <a:pt x="54281" y="89745"/>
                  <a:pt x="56995" y="93813"/>
                  <a:pt x="56995" y="97372"/>
                </a:cubicBezTo>
                <a:cubicBezTo>
                  <a:pt x="59903" y="97372"/>
                  <a:pt x="62810" y="97372"/>
                  <a:pt x="62810" y="93813"/>
                </a:cubicBezTo>
                <a:cubicBezTo>
                  <a:pt x="62810" y="93813"/>
                  <a:pt x="74054" y="63813"/>
                  <a:pt x="74054" y="60000"/>
                </a:cubicBezTo>
                <a:cubicBezTo>
                  <a:pt x="74054" y="60000"/>
                  <a:pt x="74054" y="56186"/>
                  <a:pt x="71340" y="56186"/>
                </a:cubicBezTo>
                <a:close/>
                <a:moveTo>
                  <a:pt x="85492" y="26186"/>
                </a:moveTo>
                <a:lnTo>
                  <a:pt x="85492" y="26186"/>
                </a:lnTo>
                <a:cubicBezTo>
                  <a:pt x="79870" y="11186"/>
                  <a:pt x="68432" y="0"/>
                  <a:pt x="56995" y="0"/>
                </a:cubicBezTo>
                <a:cubicBezTo>
                  <a:pt x="37027" y="0"/>
                  <a:pt x="22875" y="18813"/>
                  <a:pt x="22875" y="41186"/>
                </a:cubicBezTo>
                <a:cubicBezTo>
                  <a:pt x="8529" y="48813"/>
                  <a:pt x="0" y="63813"/>
                  <a:pt x="0" y="82372"/>
                </a:cubicBezTo>
                <a:cubicBezTo>
                  <a:pt x="0" y="101186"/>
                  <a:pt x="11437" y="119745"/>
                  <a:pt x="28497" y="119745"/>
                </a:cubicBezTo>
                <a:lnTo>
                  <a:pt x="82778" y="119745"/>
                </a:lnTo>
                <a:cubicBezTo>
                  <a:pt x="102746" y="119745"/>
                  <a:pt x="119806" y="101186"/>
                  <a:pt x="119806" y="75000"/>
                </a:cubicBezTo>
                <a:cubicBezTo>
                  <a:pt x="119806" y="48813"/>
                  <a:pt x="105460" y="26186"/>
                  <a:pt x="85492" y="26186"/>
                </a:cubicBezTo>
                <a:close/>
                <a:moveTo>
                  <a:pt x="82778" y="112372"/>
                </a:moveTo>
                <a:lnTo>
                  <a:pt x="82778" y="112372"/>
                </a:lnTo>
                <a:lnTo>
                  <a:pt x="28497" y="112372"/>
                </a:lnTo>
                <a:cubicBezTo>
                  <a:pt x="28497" y="112372"/>
                  <a:pt x="5621" y="108559"/>
                  <a:pt x="5621" y="82372"/>
                </a:cubicBezTo>
                <a:cubicBezTo>
                  <a:pt x="5621" y="67372"/>
                  <a:pt x="17059" y="52372"/>
                  <a:pt x="28497" y="52372"/>
                </a:cubicBezTo>
                <a:cubicBezTo>
                  <a:pt x="28497" y="30000"/>
                  <a:pt x="39935" y="11186"/>
                  <a:pt x="56995" y="11186"/>
                </a:cubicBezTo>
                <a:cubicBezTo>
                  <a:pt x="68432" y="11186"/>
                  <a:pt x="76962" y="22627"/>
                  <a:pt x="79870" y="37627"/>
                </a:cubicBezTo>
                <a:cubicBezTo>
                  <a:pt x="99838" y="33813"/>
                  <a:pt x="111276" y="56186"/>
                  <a:pt x="114184" y="71186"/>
                </a:cubicBezTo>
                <a:cubicBezTo>
                  <a:pt x="114184" y="93813"/>
                  <a:pt x="96930" y="112372"/>
                  <a:pt x="82778" y="1123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0" name="Shape 3570"/>
          <p:cNvSpPr/>
          <p:nvPr/>
        </p:nvSpPr>
        <p:spPr>
          <a:xfrm>
            <a:off x="4170573" y="4670549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2810" y="97511"/>
                </a:moveTo>
                <a:lnTo>
                  <a:pt x="62810" y="97511"/>
                </a:lnTo>
                <a:cubicBezTo>
                  <a:pt x="62810" y="97511"/>
                  <a:pt x="59903" y="97511"/>
                  <a:pt x="59903" y="100157"/>
                </a:cubicBezTo>
                <a:cubicBezTo>
                  <a:pt x="59903" y="102992"/>
                  <a:pt x="62810" y="102992"/>
                  <a:pt x="62810" y="102992"/>
                </a:cubicBezTo>
                <a:cubicBezTo>
                  <a:pt x="65718" y="102992"/>
                  <a:pt x="68432" y="102992"/>
                  <a:pt x="68432" y="100157"/>
                </a:cubicBezTo>
                <a:cubicBezTo>
                  <a:pt x="68432" y="97511"/>
                  <a:pt x="65718" y="97511"/>
                  <a:pt x="62810" y="97511"/>
                </a:cubicBezTo>
                <a:close/>
                <a:moveTo>
                  <a:pt x="39935" y="97511"/>
                </a:moveTo>
                <a:lnTo>
                  <a:pt x="39935" y="97511"/>
                </a:lnTo>
                <a:cubicBezTo>
                  <a:pt x="39935" y="97511"/>
                  <a:pt x="37027" y="97511"/>
                  <a:pt x="37027" y="100157"/>
                </a:cubicBezTo>
                <a:cubicBezTo>
                  <a:pt x="37027" y="102992"/>
                  <a:pt x="39935" y="102992"/>
                  <a:pt x="39935" y="102992"/>
                </a:cubicBezTo>
                <a:cubicBezTo>
                  <a:pt x="42843" y="102992"/>
                  <a:pt x="45751" y="102992"/>
                  <a:pt x="45751" y="100157"/>
                </a:cubicBezTo>
                <a:cubicBezTo>
                  <a:pt x="45751" y="97511"/>
                  <a:pt x="42843" y="97511"/>
                  <a:pt x="39935" y="97511"/>
                </a:cubicBezTo>
                <a:close/>
                <a:moveTo>
                  <a:pt x="48465" y="111307"/>
                </a:moveTo>
                <a:lnTo>
                  <a:pt x="48465" y="111307"/>
                </a:lnTo>
                <a:cubicBezTo>
                  <a:pt x="45751" y="111307"/>
                  <a:pt x="45751" y="114141"/>
                  <a:pt x="45751" y="114141"/>
                </a:cubicBezTo>
                <a:cubicBezTo>
                  <a:pt x="45751" y="116976"/>
                  <a:pt x="45751" y="119811"/>
                  <a:pt x="48465" y="119811"/>
                </a:cubicBezTo>
                <a:cubicBezTo>
                  <a:pt x="51373" y="119811"/>
                  <a:pt x="51373" y="116976"/>
                  <a:pt x="51373" y="114141"/>
                </a:cubicBezTo>
                <a:cubicBezTo>
                  <a:pt x="51373" y="114141"/>
                  <a:pt x="51373" y="111307"/>
                  <a:pt x="48465" y="111307"/>
                </a:cubicBezTo>
                <a:close/>
                <a:moveTo>
                  <a:pt x="71340" y="111307"/>
                </a:moveTo>
                <a:lnTo>
                  <a:pt x="71340" y="111307"/>
                </a:lnTo>
                <a:cubicBezTo>
                  <a:pt x="68432" y="111307"/>
                  <a:pt x="68432" y="114141"/>
                  <a:pt x="68432" y="114141"/>
                </a:cubicBezTo>
                <a:cubicBezTo>
                  <a:pt x="68432" y="116976"/>
                  <a:pt x="68432" y="119811"/>
                  <a:pt x="71340" y="119811"/>
                </a:cubicBezTo>
                <a:cubicBezTo>
                  <a:pt x="74248" y="119811"/>
                  <a:pt x="74248" y="116976"/>
                  <a:pt x="74248" y="114141"/>
                </a:cubicBezTo>
                <a:cubicBezTo>
                  <a:pt x="74248" y="114141"/>
                  <a:pt x="74248" y="111307"/>
                  <a:pt x="71340" y="111307"/>
                </a:cubicBezTo>
                <a:close/>
                <a:moveTo>
                  <a:pt x="85492" y="97511"/>
                </a:moveTo>
                <a:lnTo>
                  <a:pt x="85492" y="97511"/>
                </a:lnTo>
                <a:cubicBezTo>
                  <a:pt x="85492" y="97511"/>
                  <a:pt x="82778" y="97511"/>
                  <a:pt x="82778" y="100157"/>
                </a:cubicBezTo>
                <a:cubicBezTo>
                  <a:pt x="82778" y="102992"/>
                  <a:pt x="85492" y="102992"/>
                  <a:pt x="85492" y="102992"/>
                </a:cubicBezTo>
                <a:cubicBezTo>
                  <a:pt x="88594" y="102992"/>
                  <a:pt x="91308" y="102992"/>
                  <a:pt x="91308" y="100157"/>
                </a:cubicBezTo>
                <a:cubicBezTo>
                  <a:pt x="91308" y="97511"/>
                  <a:pt x="88594" y="97511"/>
                  <a:pt x="85492" y="97511"/>
                </a:cubicBezTo>
                <a:close/>
                <a:moveTo>
                  <a:pt x="85492" y="19653"/>
                </a:moveTo>
                <a:lnTo>
                  <a:pt x="85492" y="19653"/>
                </a:lnTo>
                <a:cubicBezTo>
                  <a:pt x="79870" y="8503"/>
                  <a:pt x="68432" y="0"/>
                  <a:pt x="56995" y="0"/>
                </a:cubicBezTo>
                <a:cubicBezTo>
                  <a:pt x="37027" y="0"/>
                  <a:pt x="22875" y="13984"/>
                  <a:pt x="22875" y="30803"/>
                </a:cubicBezTo>
                <a:cubicBezTo>
                  <a:pt x="8529" y="33448"/>
                  <a:pt x="0" y="47433"/>
                  <a:pt x="0" y="58582"/>
                </a:cubicBezTo>
                <a:cubicBezTo>
                  <a:pt x="0" y="75212"/>
                  <a:pt x="11437" y="89196"/>
                  <a:pt x="28497" y="89196"/>
                </a:cubicBezTo>
                <a:lnTo>
                  <a:pt x="85492" y="89196"/>
                </a:lnTo>
                <a:cubicBezTo>
                  <a:pt x="105654" y="89196"/>
                  <a:pt x="119806" y="72377"/>
                  <a:pt x="119806" y="52913"/>
                </a:cubicBezTo>
                <a:cubicBezTo>
                  <a:pt x="119806" y="33448"/>
                  <a:pt x="105654" y="19653"/>
                  <a:pt x="85492" y="19653"/>
                </a:cubicBezTo>
                <a:close/>
                <a:moveTo>
                  <a:pt x="82778" y="80692"/>
                </a:moveTo>
                <a:lnTo>
                  <a:pt x="82778" y="80692"/>
                </a:lnTo>
                <a:lnTo>
                  <a:pt x="34313" y="80692"/>
                </a:lnTo>
                <a:cubicBezTo>
                  <a:pt x="14345" y="80692"/>
                  <a:pt x="5621" y="66897"/>
                  <a:pt x="5621" y="58582"/>
                </a:cubicBezTo>
                <a:cubicBezTo>
                  <a:pt x="5621" y="50267"/>
                  <a:pt x="17059" y="39118"/>
                  <a:pt x="28497" y="36283"/>
                </a:cubicBezTo>
                <a:cubicBezTo>
                  <a:pt x="28497" y="22299"/>
                  <a:pt x="39935" y="8503"/>
                  <a:pt x="56995" y="8503"/>
                </a:cubicBezTo>
                <a:cubicBezTo>
                  <a:pt x="68432" y="8503"/>
                  <a:pt x="77156" y="13984"/>
                  <a:pt x="79870" y="25133"/>
                </a:cubicBezTo>
                <a:cubicBezTo>
                  <a:pt x="99838" y="25133"/>
                  <a:pt x="114184" y="36283"/>
                  <a:pt x="114184" y="52913"/>
                </a:cubicBezTo>
                <a:cubicBezTo>
                  <a:pt x="114184" y="66897"/>
                  <a:pt x="102746" y="80692"/>
                  <a:pt x="82778" y="806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1" name="Shape 3571"/>
          <p:cNvSpPr/>
          <p:nvPr/>
        </p:nvSpPr>
        <p:spPr>
          <a:xfrm>
            <a:off x="3743638" y="4700269"/>
            <a:ext cx="262730" cy="2017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5492" y="26186"/>
                </a:moveTo>
                <a:lnTo>
                  <a:pt x="85492" y="26186"/>
                </a:lnTo>
                <a:cubicBezTo>
                  <a:pt x="79870" y="11186"/>
                  <a:pt x="68432" y="0"/>
                  <a:pt x="56995" y="0"/>
                </a:cubicBezTo>
                <a:cubicBezTo>
                  <a:pt x="37027" y="0"/>
                  <a:pt x="22875" y="18813"/>
                  <a:pt x="22875" y="41186"/>
                </a:cubicBezTo>
                <a:cubicBezTo>
                  <a:pt x="8529" y="48813"/>
                  <a:pt x="0" y="63813"/>
                  <a:pt x="0" y="82372"/>
                </a:cubicBezTo>
                <a:cubicBezTo>
                  <a:pt x="0" y="101186"/>
                  <a:pt x="11437" y="119745"/>
                  <a:pt x="28497" y="119745"/>
                </a:cubicBezTo>
                <a:lnTo>
                  <a:pt x="82778" y="119745"/>
                </a:lnTo>
                <a:cubicBezTo>
                  <a:pt x="102746" y="119745"/>
                  <a:pt x="119806" y="101186"/>
                  <a:pt x="119806" y="74745"/>
                </a:cubicBezTo>
                <a:cubicBezTo>
                  <a:pt x="119806" y="48813"/>
                  <a:pt x="105654" y="26186"/>
                  <a:pt x="85492" y="26186"/>
                </a:cubicBezTo>
                <a:close/>
                <a:moveTo>
                  <a:pt x="82778" y="112372"/>
                </a:moveTo>
                <a:lnTo>
                  <a:pt x="82778" y="112372"/>
                </a:lnTo>
                <a:lnTo>
                  <a:pt x="28497" y="112372"/>
                </a:lnTo>
                <a:cubicBezTo>
                  <a:pt x="28497" y="112372"/>
                  <a:pt x="5621" y="108559"/>
                  <a:pt x="5621" y="82372"/>
                </a:cubicBezTo>
                <a:cubicBezTo>
                  <a:pt x="5621" y="67372"/>
                  <a:pt x="17059" y="52372"/>
                  <a:pt x="28497" y="52372"/>
                </a:cubicBezTo>
                <a:cubicBezTo>
                  <a:pt x="28497" y="30000"/>
                  <a:pt x="39935" y="11186"/>
                  <a:pt x="56995" y="11186"/>
                </a:cubicBezTo>
                <a:cubicBezTo>
                  <a:pt x="68432" y="11186"/>
                  <a:pt x="77156" y="22627"/>
                  <a:pt x="79870" y="37372"/>
                </a:cubicBezTo>
                <a:cubicBezTo>
                  <a:pt x="99838" y="33813"/>
                  <a:pt x="111276" y="56186"/>
                  <a:pt x="114184" y="71186"/>
                </a:cubicBezTo>
                <a:cubicBezTo>
                  <a:pt x="114184" y="93559"/>
                  <a:pt x="96930" y="112372"/>
                  <a:pt x="82778" y="1123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2" name="Shape 3572"/>
          <p:cNvSpPr/>
          <p:nvPr/>
        </p:nvSpPr>
        <p:spPr>
          <a:xfrm>
            <a:off x="3305756" y="4676806"/>
            <a:ext cx="251783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01" y="0"/>
                </a:moveTo>
                <a:lnTo>
                  <a:pt x="6101" y="0"/>
                </a:lnTo>
                <a:cubicBezTo>
                  <a:pt x="3050" y="0"/>
                  <a:pt x="0" y="3050"/>
                  <a:pt x="0" y="6101"/>
                </a:cubicBezTo>
                <a:cubicBezTo>
                  <a:pt x="0" y="116745"/>
                  <a:pt x="0" y="116745"/>
                  <a:pt x="0" y="116745"/>
                </a:cubicBezTo>
                <a:cubicBezTo>
                  <a:pt x="0" y="119796"/>
                  <a:pt x="3050" y="119796"/>
                  <a:pt x="6101" y="119796"/>
                </a:cubicBezTo>
                <a:cubicBezTo>
                  <a:pt x="6101" y="119796"/>
                  <a:pt x="9152" y="119796"/>
                  <a:pt x="9152" y="116745"/>
                </a:cubicBezTo>
                <a:cubicBezTo>
                  <a:pt x="9152" y="6101"/>
                  <a:pt x="9152" y="6101"/>
                  <a:pt x="9152" y="6101"/>
                </a:cubicBezTo>
                <a:cubicBezTo>
                  <a:pt x="9152" y="3050"/>
                  <a:pt x="6101" y="0"/>
                  <a:pt x="6101" y="0"/>
                </a:cubicBezTo>
                <a:close/>
                <a:moveTo>
                  <a:pt x="113898" y="8949"/>
                </a:moveTo>
                <a:lnTo>
                  <a:pt x="113898" y="8949"/>
                </a:lnTo>
                <a:cubicBezTo>
                  <a:pt x="24000" y="0"/>
                  <a:pt x="24000" y="0"/>
                  <a:pt x="24000" y="0"/>
                </a:cubicBezTo>
                <a:cubicBezTo>
                  <a:pt x="20949" y="0"/>
                  <a:pt x="18101" y="6101"/>
                  <a:pt x="18101" y="8949"/>
                </a:cubicBezTo>
                <a:cubicBezTo>
                  <a:pt x="18101" y="53898"/>
                  <a:pt x="18101" y="53898"/>
                  <a:pt x="18101" y="53898"/>
                </a:cubicBezTo>
                <a:cubicBezTo>
                  <a:pt x="18101" y="56949"/>
                  <a:pt x="20949" y="60000"/>
                  <a:pt x="24000" y="60000"/>
                </a:cubicBezTo>
                <a:cubicBezTo>
                  <a:pt x="113898" y="53898"/>
                  <a:pt x="113898" y="53898"/>
                  <a:pt x="113898" y="53898"/>
                </a:cubicBezTo>
                <a:cubicBezTo>
                  <a:pt x="116745" y="53898"/>
                  <a:pt x="119796" y="48000"/>
                  <a:pt x="119796" y="44949"/>
                </a:cubicBezTo>
                <a:cubicBezTo>
                  <a:pt x="119796" y="18101"/>
                  <a:pt x="119796" y="18101"/>
                  <a:pt x="119796" y="18101"/>
                </a:cubicBezTo>
                <a:cubicBezTo>
                  <a:pt x="119796" y="12000"/>
                  <a:pt x="116745" y="8949"/>
                  <a:pt x="113898" y="8949"/>
                </a:cubicBezTo>
                <a:close/>
                <a:moveTo>
                  <a:pt x="56949" y="51050"/>
                </a:moveTo>
                <a:lnTo>
                  <a:pt x="56949" y="51050"/>
                </a:lnTo>
                <a:cubicBezTo>
                  <a:pt x="30101" y="53898"/>
                  <a:pt x="30101" y="53898"/>
                  <a:pt x="30101" y="53898"/>
                </a:cubicBezTo>
                <a:cubicBezTo>
                  <a:pt x="24000" y="53898"/>
                  <a:pt x="24000" y="51050"/>
                  <a:pt x="24000" y="48000"/>
                </a:cubicBezTo>
                <a:cubicBezTo>
                  <a:pt x="24000" y="12000"/>
                  <a:pt x="24000" y="12000"/>
                  <a:pt x="24000" y="12000"/>
                </a:cubicBezTo>
                <a:cubicBezTo>
                  <a:pt x="24000" y="8949"/>
                  <a:pt x="24000" y="8949"/>
                  <a:pt x="30101" y="8949"/>
                </a:cubicBezTo>
                <a:cubicBezTo>
                  <a:pt x="56949" y="12000"/>
                  <a:pt x="56949" y="12000"/>
                  <a:pt x="56949" y="12000"/>
                </a:cubicBezTo>
                <a:lnTo>
                  <a:pt x="56949" y="51050"/>
                </a:lnTo>
                <a:close/>
                <a:moveTo>
                  <a:pt x="89898" y="48000"/>
                </a:moveTo>
                <a:lnTo>
                  <a:pt x="89898" y="48000"/>
                </a:lnTo>
                <a:cubicBezTo>
                  <a:pt x="65898" y="48000"/>
                  <a:pt x="65898" y="48000"/>
                  <a:pt x="65898" y="48000"/>
                </a:cubicBezTo>
                <a:cubicBezTo>
                  <a:pt x="65898" y="12000"/>
                  <a:pt x="65898" y="12000"/>
                  <a:pt x="65898" y="12000"/>
                </a:cubicBezTo>
                <a:cubicBezTo>
                  <a:pt x="89898" y="15050"/>
                  <a:pt x="89898" y="15050"/>
                  <a:pt x="89898" y="15050"/>
                </a:cubicBezTo>
                <a:lnTo>
                  <a:pt x="89898" y="48000"/>
                </a:lnTo>
                <a:close/>
                <a:moveTo>
                  <a:pt x="113898" y="41898"/>
                </a:moveTo>
                <a:lnTo>
                  <a:pt x="113898" y="41898"/>
                </a:lnTo>
                <a:cubicBezTo>
                  <a:pt x="113898" y="44949"/>
                  <a:pt x="113898" y="44949"/>
                  <a:pt x="107796" y="44949"/>
                </a:cubicBezTo>
                <a:cubicBezTo>
                  <a:pt x="95796" y="44949"/>
                  <a:pt x="95796" y="44949"/>
                  <a:pt x="95796" y="44949"/>
                </a:cubicBezTo>
                <a:cubicBezTo>
                  <a:pt x="95796" y="15050"/>
                  <a:pt x="95796" y="15050"/>
                  <a:pt x="95796" y="15050"/>
                </a:cubicBezTo>
                <a:cubicBezTo>
                  <a:pt x="107796" y="18101"/>
                  <a:pt x="107796" y="18101"/>
                  <a:pt x="107796" y="18101"/>
                </a:cubicBezTo>
                <a:cubicBezTo>
                  <a:pt x="113898" y="18101"/>
                  <a:pt x="113898" y="18101"/>
                  <a:pt x="113898" y="20949"/>
                </a:cubicBezTo>
                <a:lnTo>
                  <a:pt x="113898" y="418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3" name="Shape 3573"/>
          <p:cNvSpPr/>
          <p:nvPr/>
        </p:nvSpPr>
        <p:spPr>
          <a:xfrm>
            <a:off x="2880383" y="4670549"/>
            <a:ext cx="23770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748" y="0"/>
                </a:moveTo>
                <a:lnTo>
                  <a:pt x="100748" y="0"/>
                </a:lnTo>
                <a:cubicBezTo>
                  <a:pt x="19037" y="0"/>
                  <a:pt x="19037" y="0"/>
                  <a:pt x="19037" y="0"/>
                </a:cubicBezTo>
                <a:cubicBezTo>
                  <a:pt x="9411" y="0"/>
                  <a:pt x="0" y="5669"/>
                  <a:pt x="0" y="13984"/>
                </a:cubicBezTo>
                <a:cubicBezTo>
                  <a:pt x="0" y="119811"/>
                  <a:pt x="0" y="119811"/>
                  <a:pt x="0" y="119811"/>
                </a:cubicBezTo>
                <a:cubicBezTo>
                  <a:pt x="9411" y="119811"/>
                  <a:pt x="9411" y="119811"/>
                  <a:pt x="9411" y="119811"/>
                </a:cubicBezTo>
                <a:cubicBezTo>
                  <a:pt x="25240" y="108661"/>
                  <a:pt x="25240" y="108661"/>
                  <a:pt x="25240" y="108661"/>
                </a:cubicBezTo>
                <a:cubicBezTo>
                  <a:pt x="44278" y="119811"/>
                  <a:pt x="44278" y="119811"/>
                  <a:pt x="44278" y="119811"/>
                </a:cubicBezTo>
                <a:cubicBezTo>
                  <a:pt x="59893" y="108661"/>
                  <a:pt x="59893" y="108661"/>
                  <a:pt x="59893" y="108661"/>
                </a:cubicBezTo>
                <a:cubicBezTo>
                  <a:pt x="75721" y="119811"/>
                  <a:pt x="75721" y="119811"/>
                  <a:pt x="75721" y="119811"/>
                </a:cubicBezTo>
                <a:cubicBezTo>
                  <a:pt x="94545" y="108661"/>
                  <a:pt x="94545" y="108661"/>
                  <a:pt x="94545" y="108661"/>
                </a:cubicBezTo>
                <a:cubicBezTo>
                  <a:pt x="110374" y="119811"/>
                  <a:pt x="110374" y="119811"/>
                  <a:pt x="110374" y="119811"/>
                </a:cubicBezTo>
                <a:cubicBezTo>
                  <a:pt x="119786" y="119811"/>
                  <a:pt x="119786" y="119811"/>
                  <a:pt x="119786" y="119811"/>
                </a:cubicBezTo>
                <a:cubicBezTo>
                  <a:pt x="119786" y="13984"/>
                  <a:pt x="119786" y="13984"/>
                  <a:pt x="119786" y="13984"/>
                </a:cubicBezTo>
                <a:cubicBezTo>
                  <a:pt x="119786" y="5669"/>
                  <a:pt x="110374" y="0"/>
                  <a:pt x="100748" y="0"/>
                </a:cubicBezTo>
                <a:close/>
                <a:moveTo>
                  <a:pt x="110374" y="111307"/>
                </a:moveTo>
                <a:lnTo>
                  <a:pt x="110374" y="111307"/>
                </a:lnTo>
                <a:cubicBezTo>
                  <a:pt x="94545" y="100157"/>
                  <a:pt x="94545" y="100157"/>
                  <a:pt x="94545" y="100157"/>
                </a:cubicBezTo>
                <a:cubicBezTo>
                  <a:pt x="75721" y="111307"/>
                  <a:pt x="75721" y="111307"/>
                  <a:pt x="75721" y="111307"/>
                </a:cubicBezTo>
                <a:cubicBezTo>
                  <a:pt x="59893" y="100157"/>
                  <a:pt x="59893" y="100157"/>
                  <a:pt x="59893" y="100157"/>
                </a:cubicBezTo>
                <a:cubicBezTo>
                  <a:pt x="44278" y="111307"/>
                  <a:pt x="44278" y="111307"/>
                  <a:pt x="44278" y="111307"/>
                </a:cubicBezTo>
                <a:cubicBezTo>
                  <a:pt x="25240" y="100157"/>
                  <a:pt x="25240" y="100157"/>
                  <a:pt x="25240" y="100157"/>
                </a:cubicBezTo>
                <a:cubicBezTo>
                  <a:pt x="9411" y="111307"/>
                  <a:pt x="9411" y="111307"/>
                  <a:pt x="9411" y="111307"/>
                </a:cubicBezTo>
                <a:cubicBezTo>
                  <a:pt x="9411" y="13984"/>
                  <a:pt x="9411" y="13984"/>
                  <a:pt x="9411" y="13984"/>
                </a:cubicBezTo>
                <a:cubicBezTo>
                  <a:pt x="9411" y="11149"/>
                  <a:pt x="12620" y="8503"/>
                  <a:pt x="19037" y="8503"/>
                </a:cubicBezTo>
                <a:cubicBezTo>
                  <a:pt x="100748" y="8503"/>
                  <a:pt x="100748" y="8503"/>
                  <a:pt x="100748" y="8503"/>
                </a:cubicBezTo>
                <a:cubicBezTo>
                  <a:pt x="107165" y="8503"/>
                  <a:pt x="110374" y="11149"/>
                  <a:pt x="110374" y="13984"/>
                </a:cubicBezTo>
                <a:lnTo>
                  <a:pt x="110374" y="111307"/>
                </a:lnTo>
                <a:close/>
                <a:moveTo>
                  <a:pt x="88128" y="66897"/>
                </a:moveTo>
                <a:lnTo>
                  <a:pt x="88128" y="66897"/>
                </a:lnTo>
                <a:cubicBezTo>
                  <a:pt x="31657" y="66897"/>
                  <a:pt x="31657" y="66897"/>
                  <a:pt x="31657" y="66897"/>
                </a:cubicBezTo>
                <a:cubicBezTo>
                  <a:pt x="28449" y="66897"/>
                  <a:pt x="25240" y="69543"/>
                  <a:pt x="25240" y="69543"/>
                </a:cubicBezTo>
                <a:cubicBezTo>
                  <a:pt x="25240" y="72377"/>
                  <a:pt x="28449" y="75212"/>
                  <a:pt x="31657" y="75212"/>
                </a:cubicBezTo>
                <a:cubicBezTo>
                  <a:pt x="88128" y="75212"/>
                  <a:pt x="88128" y="75212"/>
                  <a:pt x="88128" y="75212"/>
                </a:cubicBezTo>
                <a:cubicBezTo>
                  <a:pt x="91336" y="75212"/>
                  <a:pt x="94545" y="72377"/>
                  <a:pt x="94545" y="69543"/>
                </a:cubicBezTo>
                <a:cubicBezTo>
                  <a:pt x="94545" y="69543"/>
                  <a:pt x="91336" y="66897"/>
                  <a:pt x="88128" y="66897"/>
                </a:cubicBezTo>
                <a:close/>
                <a:moveTo>
                  <a:pt x="88128" y="44598"/>
                </a:moveTo>
                <a:lnTo>
                  <a:pt x="88128" y="44598"/>
                </a:lnTo>
                <a:cubicBezTo>
                  <a:pt x="31657" y="44598"/>
                  <a:pt x="31657" y="44598"/>
                  <a:pt x="31657" y="44598"/>
                </a:cubicBezTo>
                <a:cubicBezTo>
                  <a:pt x="28449" y="44598"/>
                  <a:pt x="25240" y="47433"/>
                  <a:pt x="25240" y="47433"/>
                </a:cubicBezTo>
                <a:cubicBezTo>
                  <a:pt x="25240" y="50267"/>
                  <a:pt x="28449" y="52913"/>
                  <a:pt x="31657" y="52913"/>
                </a:cubicBezTo>
                <a:cubicBezTo>
                  <a:pt x="88128" y="52913"/>
                  <a:pt x="88128" y="52913"/>
                  <a:pt x="88128" y="52913"/>
                </a:cubicBezTo>
                <a:cubicBezTo>
                  <a:pt x="91336" y="52913"/>
                  <a:pt x="94545" y="50267"/>
                  <a:pt x="94545" y="47433"/>
                </a:cubicBezTo>
                <a:cubicBezTo>
                  <a:pt x="94545" y="47433"/>
                  <a:pt x="91336" y="44598"/>
                  <a:pt x="88128" y="44598"/>
                </a:cubicBezTo>
                <a:close/>
                <a:moveTo>
                  <a:pt x="88128" y="22299"/>
                </a:moveTo>
                <a:lnTo>
                  <a:pt x="88128" y="22299"/>
                </a:lnTo>
                <a:cubicBezTo>
                  <a:pt x="31657" y="22299"/>
                  <a:pt x="31657" y="22299"/>
                  <a:pt x="31657" y="22299"/>
                </a:cubicBezTo>
                <a:cubicBezTo>
                  <a:pt x="28449" y="22299"/>
                  <a:pt x="25240" y="25133"/>
                  <a:pt x="25240" y="25133"/>
                </a:cubicBezTo>
                <a:cubicBezTo>
                  <a:pt x="25240" y="27968"/>
                  <a:pt x="28449" y="30803"/>
                  <a:pt x="31657" y="30803"/>
                </a:cubicBezTo>
                <a:cubicBezTo>
                  <a:pt x="88128" y="30803"/>
                  <a:pt x="88128" y="30803"/>
                  <a:pt x="88128" y="30803"/>
                </a:cubicBezTo>
                <a:cubicBezTo>
                  <a:pt x="91336" y="30803"/>
                  <a:pt x="94545" y="27968"/>
                  <a:pt x="94545" y="25133"/>
                </a:cubicBezTo>
                <a:cubicBezTo>
                  <a:pt x="94545" y="25133"/>
                  <a:pt x="91336" y="22299"/>
                  <a:pt x="88128" y="22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4" name="Shape 3574"/>
          <p:cNvSpPr/>
          <p:nvPr/>
        </p:nvSpPr>
        <p:spPr>
          <a:xfrm>
            <a:off x="2426860" y="4670549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492" y="25133"/>
                </a:moveTo>
                <a:lnTo>
                  <a:pt x="72492" y="25133"/>
                </a:lnTo>
                <a:cubicBezTo>
                  <a:pt x="67003" y="30803"/>
                  <a:pt x="67003" y="39118"/>
                  <a:pt x="72492" y="47433"/>
                </a:cubicBezTo>
                <a:cubicBezTo>
                  <a:pt x="81009" y="52913"/>
                  <a:pt x="89148" y="52913"/>
                  <a:pt x="94826" y="47433"/>
                </a:cubicBezTo>
                <a:cubicBezTo>
                  <a:pt x="100315" y="39118"/>
                  <a:pt x="100315" y="30803"/>
                  <a:pt x="94826" y="25133"/>
                </a:cubicBezTo>
                <a:cubicBezTo>
                  <a:pt x="89148" y="19653"/>
                  <a:pt x="81009" y="19653"/>
                  <a:pt x="72492" y="25133"/>
                </a:cubicBezTo>
                <a:close/>
                <a:moveTo>
                  <a:pt x="89148" y="41763"/>
                </a:moveTo>
                <a:lnTo>
                  <a:pt x="89148" y="41763"/>
                </a:lnTo>
                <a:cubicBezTo>
                  <a:pt x="86498" y="44598"/>
                  <a:pt x="81009" y="44598"/>
                  <a:pt x="77981" y="41763"/>
                </a:cubicBezTo>
                <a:cubicBezTo>
                  <a:pt x="75331" y="39118"/>
                  <a:pt x="75331" y="33448"/>
                  <a:pt x="77981" y="30803"/>
                </a:cubicBezTo>
                <a:cubicBezTo>
                  <a:pt x="81009" y="27968"/>
                  <a:pt x="86498" y="27968"/>
                  <a:pt x="89148" y="30803"/>
                </a:cubicBezTo>
                <a:cubicBezTo>
                  <a:pt x="91987" y="33448"/>
                  <a:pt x="91987" y="39118"/>
                  <a:pt x="89148" y="41763"/>
                </a:cubicBezTo>
                <a:close/>
                <a:moveTo>
                  <a:pt x="111482" y="0"/>
                </a:moveTo>
                <a:lnTo>
                  <a:pt x="111482" y="0"/>
                </a:lnTo>
                <a:cubicBezTo>
                  <a:pt x="64164" y="0"/>
                  <a:pt x="64164" y="0"/>
                  <a:pt x="64164" y="0"/>
                </a:cubicBezTo>
                <a:cubicBezTo>
                  <a:pt x="58675" y="0"/>
                  <a:pt x="58675" y="2834"/>
                  <a:pt x="55835" y="5669"/>
                </a:cubicBezTo>
                <a:cubicBezTo>
                  <a:pt x="5678" y="55748"/>
                  <a:pt x="5678" y="55748"/>
                  <a:pt x="5678" y="55748"/>
                </a:cubicBezTo>
                <a:cubicBezTo>
                  <a:pt x="0" y="61417"/>
                  <a:pt x="0" y="69543"/>
                  <a:pt x="5678" y="75212"/>
                </a:cubicBezTo>
                <a:cubicBezTo>
                  <a:pt x="44668" y="114141"/>
                  <a:pt x="44668" y="114141"/>
                  <a:pt x="44668" y="114141"/>
                </a:cubicBezTo>
                <a:cubicBezTo>
                  <a:pt x="50157" y="119811"/>
                  <a:pt x="58675" y="119811"/>
                  <a:pt x="64164" y="114141"/>
                </a:cubicBezTo>
                <a:cubicBezTo>
                  <a:pt x="114321" y="64062"/>
                  <a:pt x="114321" y="64062"/>
                  <a:pt x="114321" y="64062"/>
                </a:cubicBezTo>
                <a:cubicBezTo>
                  <a:pt x="117160" y="61417"/>
                  <a:pt x="119810" y="61417"/>
                  <a:pt x="119810" y="55748"/>
                </a:cubicBezTo>
                <a:cubicBezTo>
                  <a:pt x="119810" y="8503"/>
                  <a:pt x="119810" y="8503"/>
                  <a:pt x="119810" y="8503"/>
                </a:cubicBezTo>
                <a:cubicBezTo>
                  <a:pt x="119810" y="2834"/>
                  <a:pt x="117160" y="0"/>
                  <a:pt x="111482" y="0"/>
                </a:cubicBezTo>
                <a:close/>
                <a:moveTo>
                  <a:pt x="61324" y="108661"/>
                </a:moveTo>
                <a:lnTo>
                  <a:pt x="61324" y="108661"/>
                </a:lnTo>
                <a:cubicBezTo>
                  <a:pt x="55835" y="111307"/>
                  <a:pt x="52996" y="111307"/>
                  <a:pt x="50157" y="108661"/>
                </a:cubicBezTo>
                <a:cubicBezTo>
                  <a:pt x="11167" y="69543"/>
                  <a:pt x="11167" y="69543"/>
                  <a:pt x="11167" y="69543"/>
                </a:cubicBezTo>
                <a:cubicBezTo>
                  <a:pt x="8517" y="66897"/>
                  <a:pt x="8517" y="64062"/>
                  <a:pt x="11167" y="61417"/>
                </a:cubicBezTo>
                <a:cubicBezTo>
                  <a:pt x="16845" y="55748"/>
                  <a:pt x="16845" y="55748"/>
                  <a:pt x="16845" y="55748"/>
                </a:cubicBezTo>
                <a:cubicBezTo>
                  <a:pt x="64164" y="102992"/>
                  <a:pt x="64164" y="102992"/>
                  <a:pt x="64164" y="102992"/>
                </a:cubicBezTo>
                <a:lnTo>
                  <a:pt x="61324" y="108661"/>
                </a:lnTo>
                <a:close/>
                <a:moveTo>
                  <a:pt x="111482" y="52913"/>
                </a:moveTo>
                <a:lnTo>
                  <a:pt x="111482" y="52913"/>
                </a:lnTo>
                <a:cubicBezTo>
                  <a:pt x="111482" y="55748"/>
                  <a:pt x="111482" y="58582"/>
                  <a:pt x="108832" y="61417"/>
                </a:cubicBezTo>
                <a:cubicBezTo>
                  <a:pt x="69842" y="97511"/>
                  <a:pt x="69842" y="97511"/>
                  <a:pt x="69842" y="97511"/>
                </a:cubicBezTo>
                <a:cubicBezTo>
                  <a:pt x="22334" y="50267"/>
                  <a:pt x="22334" y="50267"/>
                  <a:pt x="22334" y="50267"/>
                </a:cubicBezTo>
                <a:cubicBezTo>
                  <a:pt x="61324" y="11149"/>
                  <a:pt x="61324" y="11149"/>
                  <a:pt x="61324" y="11149"/>
                </a:cubicBezTo>
                <a:cubicBezTo>
                  <a:pt x="61324" y="8503"/>
                  <a:pt x="64164" y="8503"/>
                  <a:pt x="67003" y="8503"/>
                </a:cubicBezTo>
                <a:cubicBezTo>
                  <a:pt x="108832" y="8503"/>
                  <a:pt x="108832" y="8503"/>
                  <a:pt x="108832" y="8503"/>
                </a:cubicBezTo>
                <a:cubicBezTo>
                  <a:pt x="111482" y="8503"/>
                  <a:pt x="111482" y="8503"/>
                  <a:pt x="111482" y="11149"/>
                </a:cubicBezTo>
                <a:lnTo>
                  <a:pt x="111482" y="529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5" name="Shape 3575"/>
          <p:cNvSpPr/>
          <p:nvPr/>
        </p:nvSpPr>
        <p:spPr>
          <a:xfrm>
            <a:off x="2040586" y="4670549"/>
            <a:ext cx="18140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514" y="36283"/>
                </a:moveTo>
                <a:lnTo>
                  <a:pt x="115514" y="36283"/>
                </a:lnTo>
                <a:cubicBezTo>
                  <a:pt x="65887" y="2834"/>
                  <a:pt x="65887" y="2834"/>
                  <a:pt x="65887" y="2834"/>
                </a:cubicBezTo>
                <a:cubicBezTo>
                  <a:pt x="61962" y="0"/>
                  <a:pt x="53551" y="0"/>
                  <a:pt x="49345" y="2834"/>
                </a:cubicBezTo>
                <a:cubicBezTo>
                  <a:pt x="0" y="36283"/>
                  <a:pt x="0" y="36283"/>
                  <a:pt x="0" y="36283"/>
                </a:cubicBezTo>
                <a:cubicBezTo>
                  <a:pt x="0" y="39118"/>
                  <a:pt x="0" y="39118"/>
                  <a:pt x="0" y="41763"/>
                </a:cubicBezTo>
                <a:lnTo>
                  <a:pt x="0" y="41763"/>
                </a:lnTo>
                <a:cubicBezTo>
                  <a:pt x="0" y="102992"/>
                  <a:pt x="0" y="102992"/>
                  <a:pt x="0" y="102992"/>
                </a:cubicBezTo>
                <a:cubicBezTo>
                  <a:pt x="0" y="111307"/>
                  <a:pt x="8130" y="119811"/>
                  <a:pt x="20467" y="119811"/>
                </a:cubicBezTo>
                <a:cubicBezTo>
                  <a:pt x="98971" y="119811"/>
                  <a:pt x="98971" y="119811"/>
                  <a:pt x="98971" y="119811"/>
                </a:cubicBezTo>
                <a:cubicBezTo>
                  <a:pt x="107102" y="119811"/>
                  <a:pt x="119719" y="111307"/>
                  <a:pt x="119719" y="102992"/>
                </a:cubicBezTo>
                <a:cubicBezTo>
                  <a:pt x="119719" y="47433"/>
                  <a:pt x="119719" y="47433"/>
                  <a:pt x="119719" y="47433"/>
                </a:cubicBezTo>
                <a:cubicBezTo>
                  <a:pt x="119719" y="41763"/>
                  <a:pt x="119719" y="39118"/>
                  <a:pt x="115514" y="36283"/>
                </a:cubicBezTo>
                <a:close/>
                <a:moveTo>
                  <a:pt x="107102" y="102992"/>
                </a:moveTo>
                <a:lnTo>
                  <a:pt x="107102" y="102992"/>
                </a:lnTo>
                <a:cubicBezTo>
                  <a:pt x="107102" y="108661"/>
                  <a:pt x="103177" y="111307"/>
                  <a:pt x="98971" y="111307"/>
                </a:cubicBezTo>
                <a:cubicBezTo>
                  <a:pt x="20467" y="111307"/>
                  <a:pt x="20467" y="111307"/>
                  <a:pt x="20467" y="111307"/>
                </a:cubicBezTo>
                <a:cubicBezTo>
                  <a:pt x="16542" y="111307"/>
                  <a:pt x="8130" y="108661"/>
                  <a:pt x="8130" y="102992"/>
                </a:cubicBezTo>
                <a:cubicBezTo>
                  <a:pt x="8130" y="44598"/>
                  <a:pt x="8130" y="44598"/>
                  <a:pt x="8130" y="44598"/>
                </a:cubicBezTo>
                <a:cubicBezTo>
                  <a:pt x="8130" y="41763"/>
                  <a:pt x="8130" y="41763"/>
                  <a:pt x="12336" y="39118"/>
                </a:cubicBezTo>
                <a:cubicBezTo>
                  <a:pt x="53551" y="8503"/>
                  <a:pt x="53551" y="8503"/>
                  <a:pt x="53551" y="8503"/>
                </a:cubicBezTo>
                <a:cubicBezTo>
                  <a:pt x="57757" y="8503"/>
                  <a:pt x="61962" y="8503"/>
                  <a:pt x="61962" y="8503"/>
                </a:cubicBezTo>
                <a:cubicBezTo>
                  <a:pt x="103177" y="39118"/>
                  <a:pt x="103177" y="39118"/>
                  <a:pt x="103177" y="39118"/>
                </a:cubicBezTo>
                <a:cubicBezTo>
                  <a:pt x="107102" y="41763"/>
                  <a:pt x="107102" y="41763"/>
                  <a:pt x="107102" y="44598"/>
                </a:cubicBezTo>
                <a:lnTo>
                  <a:pt x="107102" y="102992"/>
                </a:lnTo>
                <a:close/>
                <a:moveTo>
                  <a:pt x="57757" y="30803"/>
                </a:moveTo>
                <a:lnTo>
                  <a:pt x="57757" y="30803"/>
                </a:lnTo>
                <a:cubicBezTo>
                  <a:pt x="45420" y="30803"/>
                  <a:pt x="37009" y="39118"/>
                  <a:pt x="37009" y="47433"/>
                </a:cubicBezTo>
                <a:cubicBezTo>
                  <a:pt x="37009" y="55748"/>
                  <a:pt x="45420" y="61417"/>
                  <a:pt x="57757" y="61417"/>
                </a:cubicBezTo>
                <a:cubicBezTo>
                  <a:pt x="70093" y="61417"/>
                  <a:pt x="82429" y="55748"/>
                  <a:pt x="82429" y="47433"/>
                </a:cubicBezTo>
                <a:cubicBezTo>
                  <a:pt x="82429" y="39118"/>
                  <a:pt x="70093" y="30803"/>
                  <a:pt x="57757" y="30803"/>
                </a:cubicBezTo>
                <a:close/>
                <a:moveTo>
                  <a:pt x="57757" y="52913"/>
                </a:moveTo>
                <a:lnTo>
                  <a:pt x="57757" y="52913"/>
                </a:lnTo>
                <a:cubicBezTo>
                  <a:pt x="53551" y="52913"/>
                  <a:pt x="49345" y="50267"/>
                  <a:pt x="49345" y="47433"/>
                </a:cubicBezTo>
                <a:cubicBezTo>
                  <a:pt x="49345" y="41763"/>
                  <a:pt x="53551" y="39118"/>
                  <a:pt x="57757" y="39118"/>
                </a:cubicBezTo>
                <a:cubicBezTo>
                  <a:pt x="65887" y="39118"/>
                  <a:pt x="70093" y="41763"/>
                  <a:pt x="70093" y="47433"/>
                </a:cubicBezTo>
                <a:cubicBezTo>
                  <a:pt x="70093" y="50267"/>
                  <a:pt x="65887" y="52913"/>
                  <a:pt x="57757" y="529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6" name="Shape 3576"/>
          <p:cNvSpPr/>
          <p:nvPr/>
        </p:nvSpPr>
        <p:spPr>
          <a:xfrm>
            <a:off x="1568298" y="4670549"/>
            <a:ext cx="25178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831" y="30803"/>
                </a:moveTo>
                <a:lnTo>
                  <a:pt x="110831" y="30803"/>
                </a:lnTo>
                <a:cubicBezTo>
                  <a:pt x="110831" y="2834"/>
                  <a:pt x="110831" y="2834"/>
                  <a:pt x="110831" y="2834"/>
                </a:cubicBezTo>
                <a:cubicBezTo>
                  <a:pt x="110831" y="2834"/>
                  <a:pt x="110831" y="0"/>
                  <a:pt x="107979" y="0"/>
                </a:cubicBezTo>
                <a:lnTo>
                  <a:pt x="104923" y="0"/>
                </a:lnTo>
                <a:cubicBezTo>
                  <a:pt x="0" y="30803"/>
                  <a:pt x="0" y="30803"/>
                  <a:pt x="0" y="30803"/>
                </a:cubicBezTo>
                <a:cubicBezTo>
                  <a:pt x="0" y="36283"/>
                  <a:pt x="0" y="36283"/>
                  <a:pt x="0" y="36283"/>
                </a:cubicBezTo>
                <a:cubicBezTo>
                  <a:pt x="0" y="111307"/>
                  <a:pt x="0" y="111307"/>
                  <a:pt x="0" y="111307"/>
                </a:cubicBezTo>
                <a:cubicBezTo>
                  <a:pt x="0" y="114141"/>
                  <a:pt x="2852" y="119811"/>
                  <a:pt x="8964" y="119811"/>
                </a:cubicBezTo>
                <a:cubicBezTo>
                  <a:pt x="110831" y="119811"/>
                  <a:pt x="110831" y="119811"/>
                  <a:pt x="110831" y="119811"/>
                </a:cubicBezTo>
                <a:cubicBezTo>
                  <a:pt x="116943" y="119811"/>
                  <a:pt x="119796" y="114141"/>
                  <a:pt x="119796" y="111307"/>
                </a:cubicBezTo>
                <a:cubicBezTo>
                  <a:pt x="119796" y="36283"/>
                  <a:pt x="119796" y="36283"/>
                  <a:pt x="119796" y="36283"/>
                </a:cubicBezTo>
                <a:cubicBezTo>
                  <a:pt x="119796" y="33448"/>
                  <a:pt x="116943" y="30803"/>
                  <a:pt x="110831" y="30803"/>
                </a:cubicBezTo>
                <a:close/>
                <a:moveTo>
                  <a:pt x="104923" y="8503"/>
                </a:moveTo>
                <a:lnTo>
                  <a:pt x="104923" y="8503"/>
                </a:lnTo>
                <a:cubicBezTo>
                  <a:pt x="104923" y="30803"/>
                  <a:pt x="104923" y="30803"/>
                  <a:pt x="104923" y="30803"/>
                </a:cubicBezTo>
                <a:cubicBezTo>
                  <a:pt x="26893" y="30803"/>
                  <a:pt x="26893" y="30803"/>
                  <a:pt x="26893" y="30803"/>
                </a:cubicBezTo>
                <a:lnTo>
                  <a:pt x="104923" y="8503"/>
                </a:lnTo>
                <a:close/>
                <a:moveTo>
                  <a:pt x="110831" y="78047"/>
                </a:moveTo>
                <a:lnTo>
                  <a:pt x="110831" y="78047"/>
                </a:lnTo>
                <a:cubicBezTo>
                  <a:pt x="110831" y="80692"/>
                  <a:pt x="110831" y="78047"/>
                  <a:pt x="110831" y="80692"/>
                </a:cubicBezTo>
                <a:cubicBezTo>
                  <a:pt x="95959" y="80692"/>
                  <a:pt x="95959" y="80692"/>
                  <a:pt x="95959" y="80692"/>
                </a:cubicBezTo>
                <a:cubicBezTo>
                  <a:pt x="95959" y="78047"/>
                  <a:pt x="95959" y="80692"/>
                  <a:pt x="95959" y="78047"/>
                </a:cubicBezTo>
                <a:cubicBezTo>
                  <a:pt x="95959" y="75212"/>
                  <a:pt x="95959" y="75212"/>
                  <a:pt x="95959" y="75212"/>
                </a:cubicBezTo>
                <a:cubicBezTo>
                  <a:pt x="110831" y="75212"/>
                  <a:pt x="110831" y="75212"/>
                  <a:pt x="110831" y="75212"/>
                </a:cubicBezTo>
                <a:cubicBezTo>
                  <a:pt x="110831" y="78047"/>
                  <a:pt x="110831" y="75212"/>
                  <a:pt x="110831" y="78047"/>
                </a:cubicBezTo>
                <a:close/>
                <a:moveTo>
                  <a:pt x="110831" y="66897"/>
                </a:moveTo>
                <a:lnTo>
                  <a:pt x="110831" y="66897"/>
                </a:lnTo>
                <a:cubicBezTo>
                  <a:pt x="92903" y="66897"/>
                  <a:pt x="92903" y="66897"/>
                  <a:pt x="92903" y="66897"/>
                </a:cubicBezTo>
                <a:cubicBezTo>
                  <a:pt x="89847" y="66897"/>
                  <a:pt x="86791" y="69543"/>
                  <a:pt x="86791" y="69543"/>
                </a:cubicBezTo>
                <a:cubicBezTo>
                  <a:pt x="86791" y="86362"/>
                  <a:pt x="86791" y="86362"/>
                  <a:pt x="86791" y="86362"/>
                </a:cubicBezTo>
                <a:cubicBezTo>
                  <a:pt x="86791" y="86362"/>
                  <a:pt x="89847" y="89196"/>
                  <a:pt x="92903" y="89196"/>
                </a:cubicBezTo>
                <a:cubicBezTo>
                  <a:pt x="110831" y="89196"/>
                  <a:pt x="110831" y="89196"/>
                  <a:pt x="110831" y="89196"/>
                </a:cubicBezTo>
                <a:cubicBezTo>
                  <a:pt x="110831" y="108661"/>
                  <a:pt x="110831" y="108661"/>
                  <a:pt x="110831" y="108661"/>
                </a:cubicBezTo>
                <a:cubicBezTo>
                  <a:pt x="110831" y="108661"/>
                  <a:pt x="110831" y="111307"/>
                  <a:pt x="107979" y="111307"/>
                </a:cubicBezTo>
                <a:cubicBezTo>
                  <a:pt x="11816" y="111307"/>
                  <a:pt x="11816" y="111307"/>
                  <a:pt x="11816" y="111307"/>
                </a:cubicBezTo>
                <a:cubicBezTo>
                  <a:pt x="8964" y="111307"/>
                  <a:pt x="8964" y="108661"/>
                  <a:pt x="8964" y="108661"/>
                </a:cubicBezTo>
                <a:cubicBezTo>
                  <a:pt x="8964" y="108661"/>
                  <a:pt x="8964" y="39118"/>
                  <a:pt x="8964" y="36283"/>
                </a:cubicBezTo>
                <a:cubicBezTo>
                  <a:pt x="107979" y="36283"/>
                  <a:pt x="107979" y="36283"/>
                  <a:pt x="107979" y="36283"/>
                </a:cubicBezTo>
                <a:cubicBezTo>
                  <a:pt x="110831" y="36283"/>
                  <a:pt x="110831" y="39118"/>
                  <a:pt x="110831" y="41763"/>
                </a:cubicBezTo>
                <a:lnTo>
                  <a:pt x="110831" y="668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7" name="Shape 3577"/>
          <p:cNvSpPr/>
          <p:nvPr/>
        </p:nvSpPr>
        <p:spPr>
          <a:xfrm>
            <a:off x="1122596" y="4670549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164" y="30803"/>
                </a:moveTo>
                <a:lnTo>
                  <a:pt x="64164" y="30803"/>
                </a:lnTo>
                <a:cubicBezTo>
                  <a:pt x="61324" y="30803"/>
                  <a:pt x="61324" y="30803"/>
                  <a:pt x="61324" y="30803"/>
                </a:cubicBezTo>
                <a:cubicBezTo>
                  <a:pt x="58675" y="30803"/>
                  <a:pt x="58675" y="30803"/>
                  <a:pt x="58675" y="30803"/>
                </a:cubicBezTo>
                <a:cubicBezTo>
                  <a:pt x="39179" y="52913"/>
                  <a:pt x="39179" y="52913"/>
                  <a:pt x="39179" y="52913"/>
                </a:cubicBezTo>
                <a:cubicBezTo>
                  <a:pt x="39179" y="55748"/>
                  <a:pt x="39179" y="55748"/>
                  <a:pt x="39179" y="58582"/>
                </a:cubicBezTo>
                <a:cubicBezTo>
                  <a:pt x="41829" y="58582"/>
                  <a:pt x="41829" y="58582"/>
                  <a:pt x="44668" y="58582"/>
                </a:cubicBezTo>
                <a:cubicBezTo>
                  <a:pt x="55835" y="44598"/>
                  <a:pt x="55835" y="44598"/>
                  <a:pt x="55835" y="44598"/>
                </a:cubicBezTo>
                <a:cubicBezTo>
                  <a:pt x="55835" y="100157"/>
                  <a:pt x="55835" y="100157"/>
                  <a:pt x="55835" y="100157"/>
                </a:cubicBezTo>
                <a:cubicBezTo>
                  <a:pt x="55835" y="102992"/>
                  <a:pt x="58675" y="102992"/>
                  <a:pt x="61324" y="102992"/>
                </a:cubicBezTo>
                <a:cubicBezTo>
                  <a:pt x="61324" y="102992"/>
                  <a:pt x="64164" y="102992"/>
                  <a:pt x="64164" y="100157"/>
                </a:cubicBezTo>
                <a:cubicBezTo>
                  <a:pt x="64164" y="44598"/>
                  <a:pt x="64164" y="44598"/>
                  <a:pt x="64164" y="44598"/>
                </a:cubicBezTo>
                <a:cubicBezTo>
                  <a:pt x="75331" y="58582"/>
                  <a:pt x="75331" y="58582"/>
                  <a:pt x="75331" y="58582"/>
                </a:cubicBezTo>
                <a:cubicBezTo>
                  <a:pt x="77981" y="58582"/>
                  <a:pt x="80820" y="58582"/>
                  <a:pt x="80820" y="58582"/>
                </a:cubicBezTo>
                <a:cubicBezTo>
                  <a:pt x="83659" y="55748"/>
                  <a:pt x="83659" y="55748"/>
                  <a:pt x="80820" y="52913"/>
                </a:cubicBezTo>
                <a:lnTo>
                  <a:pt x="64164" y="30803"/>
                </a:lnTo>
                <a:close/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328" y="0"/>
                  <a:pt x="0" y="5669"/>
                  <a:pt x="0" y="13984"/>
                </a:cubicBezTo>
                <a:cubicBezTo>
                  <a:pt x="0" y="102992"/>
                  <a:pt x="0" y="102992"/>
                  <a:pt x="0" y="102992"/>
                </a:cubicBezTo>
                <a:cubicBezTo>
                  <a:pt x="0" y="111307"/>
                  <a:pt x="8328" y="119811"/>
                  <a:pt x="16845" y="119811"/>
                </a:cubicBezTo>
                <a:cubicBezTo>
                  <a:pt x="105993" y="119811"/>
                  <a:pt x="105993" y="119811"/>
                  <a:pt x="105993" y="119811"/>
                </a:cubicBezTo>
                <a:cubicBezTo>
                  <a:pt x="114321" y="119811"/>
                  <a:pt x="119810" y="111307"/>
                  <a:pt x="119810" y="102992"/>
                </a:cubicBezTo>
                <a:cubicBezTo>
                  <a:pt x="119810" y="13984"/>
                  <a:pt x="119810" y="13984"/>
                  <a:pt x="119810" y="13984"/>
                </a:cubicBezTo>
                <a:cubicBezTo>
                  <a:pt x="119810" y="5669"/>
                  <a:pt x="114321" y="0"/>
                  <a:pt x="105993" y="0"/>
                </a:cubicBezTo>
                <a:close/>
                <a:moveTo>
                  <a:pt x="111482" y="102992"/>
                </a:moveTo>
                <a:lnTo>
                  <a:pt x="111482" y="102992"/>
                </a:lnTo>
                <a:cubicBezTo>
                  <a:pt x="111482" y="108661"/>
                  <a:pt x="108643" y="111307"/>
                  <a:pt x="105993" y="111307"/>
                </a:cubicBezTo>
                <a:cubicBezTo>
                  <a:pt x="16845" y="111307"/>
                  <a:pt x="16845" y="111307"/>
                  <a:pt x="16845" y="111307"/>
                </a:cubicBezTo>
                <a:cubicBezTo>
                  <a:pt x="11167" y="111307"/>
                  <a:pt x="8328" y="108661"/>
                  <a:pt x="8328" y="102992"/>
                </a:cubicBezTo>
                <a:cubicBezTo>
                  <a:pt x="8328" y="13984"/>
                  <a:pt x="8328" y="13984"/>
                  <a:pt x="8328" y="13984"/>
                </a:cubicBezTo>
                <a:cubicBezTo>
                  <a:pt x="8328" y="11149"/>
                  <a:pt x="11167" y="8503"/>
                  <a:pt x="16845" y="8503"/>
                </a:cubicBezTo>
                <a:cubicBezTo>
                  <a:pt x="105993" y="8503"/>
                  <a:pt x="105993" y="8503"/>
                  <a:pt x="105993" y="8503"/>
                </a:cubicBezTo>
                <a:cubicBezTo>
                  <a:pt x="108643" y="8503"/>
                  <a:pt x="111482" y="11149"/>
                  <a:pt x="111482" y="13984"/>
                </a:cubicBezTo>
                <a:lnTo>
                  <a:pt x="111482" y="102992"/>
                </a:lnTo>
                <a:close/>
                <a:moveTo>
                  <a:pt x="94826" y="13984"/>
                </a:moveTo>
                <a:lnTo>
                  <a:pt x="94826" y="13984"/>
                </a:lnTo>
                <a:cubicBezTo>
                  <a:pt x="28012" y="13984"/>
                  <a:pt x="28012" y="13984"/>
                  <a:pt x="28012" y="13984"/>
                </a:cubicBezTo>
                <a:cubicBezTo>
                  <a:pt x="25173" y="13984"/>
                  <a:pt x="22334" y="16818"/>
                  <a:pt x="22334" y="19653"/>
                </a:cubicBezTo>
                <a:cubicBezTo>
                  <a:pt x="22334" y="19653"/>
                  <a:pt x="25173" y="22299"/>
                  <a:pt x="28012" y="22299"/>
                </a:cubicBezTo>
                <a:cubicBezTo>
                  <a:pt x="94826" y="22299"/>
                  <a:pt x="94826" y="22299"/>
                  <a:pt x="94826" y="22299"/>
                </a:cubicBezTo>
                <a:lnTo>
                  <a:pt x="97665" y="19653"/>
                </a:lnTo>
                <a:cubicBezTo>
                  <a:pt x="97665" y="16818"/>
                  <a:pt x="94826" y="13984"/>
                  <a:pt x="94826" y="13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8" name="Shape 3578"/>
          <p:cNvSpPr/>
          <p:nvPr/>
        </p:nvSpPr>
        <p:spPr>
          <a:xfrm>
            <a:off x="690967" y="4670549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646" y="89196"/>
                </a:moveTo>
                <a:lnTo>
                  <a:pt x="55646" y="89196"/>
                </a:lnTo>
                <a:cubicBezTo>
                  <a:pt x="58485" y="89196"/>
                  <a:pt x="58485" y="89196"/>
                  <a:pt x="58485" y="89196"/>
                </a:cubicBezTo>
                <a:cubicBezTo>
                  <a:pt x="61324" y="89196"/>
                  <a:pt x="61324" y="89196"/>
                  <a:pt x="61324" y="89196"/>
                </a:cubicBezTo>
                <a:cubicBezTo>
                  <a:pt x="80630" y="66897"/>
                  <a:pt x="80630" y="66897"/>
                  <a:pt x="80630" y="66897"/>
                </a:cubicBezTo>
                <a:cubicBezTo>
                  <a:pt x="80630" y="64062"/>
                  <a:pt x="80630" y="61417"/>
                  <a:pt x="80630" y="61417"/>
                </a:cubicBezTo>
                <a:cubicBezTo>
                  <a:pt x="77981" y="58582"/>
                  <a:pt x="77981" y="58582"/>
                  <a:pt x="75141" y="61417"/>
                </a:cubicBezTo>
                <a:cubicBezTo>
                  <a:pt x="63974" y="75212"/>
                  <a:pt x="63974" y="75212"/>
                  <a:pt x="63974" y="75212"/>
                </a:cubicBezTo>
                <a:cubicBezTo>
                  <a:pt x="63974" y="19653"/>
                  <a:pt x="63974" y="19653"/>
                  <a:pt x="63974" y="19653"/>
                </a:cubicBezTo>
                <a:cubicBezTo>
                  <a:pt x="63974" y="16818"/>
                  <a:pt x="61324" y="13984"/>
                  <a:pt x="58485" y="13984"/>
                </a:cubicBezTo>
                <a:cubicBezTo>
                  <a:pt x="58485" y="13984"/>
                  <a:pt x="55646" y="16818"/>
                  <a:pt x="55646" y="19653"/>
                </a:cubicBezTo>
                <a:cubicBezTo>
                  <a:pt x="55646" y="75212"/>
                  <a:pt x="55646" y="75212"/>
                  <a:pt x="55646" y="75212"/>
                </a:cubicBezTo>
                <a:cubicBezTo>
                  <a:pt x="44479" y="61417"/>
                  <a:pt x="44479" y="61417"/>
                  <a:pt x="44479" y="61417"/>
                </a:cubicBezTo>
                <a:cubicBezTo>
                  <a:pt x="41640" y="58582"/>
                  <a:pt x="38990" y="58582"/>
                  <a:pt x="38990" y="61417"/>
                </a:cubicBezTo>
                <a:cubicBezTo>
                  <a:pt x="36151" y="61417"/>
                  <a:pt x="36151" y="64062"/>
                  <a:pt x="38990" y="66897"/>
                </a:cubicBezTo>
                <a:lnTo>
                  <a:pt x="55646" y="89196"/>
                </a:lnTo>
                <a:close/>
                <a:moveTo>
                  <a:pt x="91798" y="97511"/>
                </a:moveTo>
                <a:lnTo>
                  <a:pt x="91798" y="97511"/>
                </a:lnTo>
                <a:cubicBezTo>
                  <a:pt x="24984" y="97511"/>
                  <a:pt x="24984" y="97511"/>
                  <a:pt x="24984" y="97511"/>
                </a:cubicBezTo>
                <a:cubicBezTo>
                  <a:pt x="24984" y="97511"/>
                  <a:pt x="22145" y="97511"/>
                  <a:pt x="22145" y="100157"/>
                </a:cubicBezTo>
                <a:cubicBezTo>
                  <a:pt x="22145" y="102992"/>
                  <a:pt x="24984" y="102992"/>
                  <a:pt x="24984" y="102992"/>
                </a:cubicBezTo>
                <a:cubicBezTo>
                  <a:pt x="91798" y="102992"/>
                  <a:pt x="91798" y="102992"/>
                  <a:pt x="91798" y="102992"/>
                </a:cubicBezTo>
                <a:cubicBezTo>
                  <a:pt x="94637" y="102992"/>
                  <a:pt x="97476" y="102992"/>
                  <a:pt x="97476" y="100157"/>
                </a:cubicBezTo>
                <a:cubicBezTo>
                  <a:pt x="97476" y="97511"/>
                  <a:pt x="94637" y="97511"/>
                  <a:pt x="91798" y="97511"/>
                </a:cubicBezTo>
                <a:close/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5669"/>
                  <a:pt x="0" y="13984"/>
                </a:cubicBezTo>
                <a:cubicBezTo>
                  <a:pt x="0" y="102992"/>
                  <a:pt x="0" y="102992"/>
                  <a:pt x="0" y="102992"/>
                </a:cubicBezTo>
                <a:cubicBezTo>
                  <a:pt x="0" y="111307"/>
                  <a:pt x="5488" y="119811"/>
                  <a:pt x="13817" y="119811"/>
                </a:cubicBezTo>
                <a:cubicBezTo>
                  <a:pt x="102965" y="119811"/>
                  <a:pt x="102965" y="119811"/>
                  <a:pt x="102965" y="119811"/>
                </a:cubicBezTo>
                <a:cubicBezTo>
                  <a:pt x="111293" y="119811"/>
                  <a:pt x="119810" y="111307"/>
                  <a:pt x="119810" y="102992"/>
                </a:cubicBezTo>
                <a:cubicBezTo>
                  <a:pt x="119810" y="13984"/>
                  <a:pt x="119810" y="13984"/>
                  <a:pt x="119810" y="13984"/>
                </a:cubicBezTo>
                <a:cubicBezTo>
                  <a:pt x="119810" y="5669"/>
                  <a:pt x="111293" y="0"/>
                  <a:pt x="102965" y="0"/>
                </a:cubicBezTo>
                <a:close/>
                <a:moveTo>
                  <a:pt x="111293" y="102992"/>
                </a:moveTo>
                <a:lnTo>
                  <a:pt x="111293" y="102992"/>
                </a:lnTo>
                <a:cubicBezTo>
                  <a:pt x="111293" y="108661"/>
                  <a:pt x="108643" y="111307"/>
                  <a:pt x="102965" y="111307"/>
                </a:cubicBezTo>
                <a:cubicBezTo>
                  <a:pt x="13817" y="111307"/>
                  <a:pt x="13817" y="111307"/>
                  <a:pt x="13817" y="111307"/>
                </a:cubicBezTo>
                <a:cubicBezTo>
                  <a:pt x="10977" y="111307"/>
                  <a:pt x="8328" y="108661"/>
                  <a:pt x="8328" y="102992"/>
                </a:cubicBezTo>
                <a:cubicBezTo>
                  <a:pt x="8328" y="13984"/>
                  <a:pt x="8328" y="13984"/>
                  <a:pt x="8328" y="13984"/>
                </a:cubicBezTo>
                <a:cubicBezTo>
                  <a:pt x="8328" y="11149"/>
                  <a:pt x="10977" y="8503"/>
                  <a:pt x="13817" y="8503"/>
                </a:cubicBezTo>
                <a:cubicBezTo>
                  <a:pt x="102965" y="8503"/>
                  <a:pt x="102965" y="8503"/>
                  <a:pt x="102965" y="8503"/>
                </a:cubicBezTo>
                <a:cubicBezTo>
                  <a:pt x="108643" y="8503"/>
                  <a:pt x="111293" y="11149"/>
                  <a:pt x="111293" y="13984"/>
                </a:cubicBezTo>
                <a:lnTo>
                  <a:pt x="111293" y="1029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9" name="Shape 3579"/>
          <p:cNvSpPr/>
          <p:nvPr/>
        </p:nvSpPr>
        <p:spPr>
          <a:xfrm>
            <a:off x="257775" y="4670549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84" y="22299"/>
                </a:moveTo>
                <a:lnTo>
                  <a:pt x="114184" y="22299"/>
                </a:lnTo>
                <a:cubicBezTo>
                  <a:pt x="85492" y="22299"/>
                  <a:pt x="85492" y="22299"/>
                  <a:pt x="85492" y="22299"/>
                </a:cubicBezTo>
                <a:cubicBezTo>
                  <a:pt x="85492" y="19653"/>
                  <a:pt x="85492" y="16818"/>
                  <a:pt x="85492" y="13984"/>
                </a:cubicBezTo>
                <a:cubicBezTo>
                  <a:pt x="85492" y="5669"/>
                  <a:pt x="79870" y="0"/>
                  <a:pt x="71340" y="0"/>
                </a:cubicBezTo>
                <a:cubicBezTo>
                  <a:pt x="65718" y="0"/>
                  <a:pt x="62810" y="2834"/>
                  <a:pt x="59903" y="5669"/>
                </a:cubicBezTo>
                <a:cubicBezTo>
                  <a:pt x="56995" y="2834"/>
                  <a:pt x="54281" y="0"/>
                  <a:pt x="48465" y="0"/>
                </a:cubicBezTo>
                <a:cubicBezTo>
                  <a:pt x="39935" y="0"/>
                  <a:pt x="34313" y="5669"/>
                  <a:pt x="34313" y="13984"/>
                </a:cubicBezTo>
                <a:cubicBezTo>
                  <a:pt x="34313" y="16818"/>
                  <a:pt x="34313" y="19653"/>
                  <a:pt x="34313" y="22299"/>
                </a:cubicBezTo>
                <a:cubicBezTo>
                  <a:pt x="5621" y="22299"/>
                  <a:pt x="5621" y="22299"/>
                  <a:pt x="5621" y="22299"/>
                </a:cubicBezTo>
                <a:cubicBezTo>
                  <a:pt x="2907" y="22299"/>
                  <a:pt x="0" y="25133"/>
                  <a:pt x="0" y="30803"/>
                </a:cubicBezTo>
                <a:cubicBezTo>
                  <a:pt x="0" y="36283"/>
                  <a:pt x="0" y="36283"/>
                  <a:pt x="0" y="36283"/>
                </a:cubicBezTo>
                <a:cubicBezTo>
                  <a:pt x="0" y="41763"/>
                  <a:pt x="2907" y="44598"/>
                  <a:pt x="5621" y="44598"/>
                </a:cubicBezTo>
                <a:cubicBezTo>
                  <a:pt x="5621" y="102992"/>
                  <a:pt x="5621" y="102992"/>
                  <a:pt x="5621" y="102992"/>
                </a:cubicBezTo>
                <a:cubicBezTo>
                  <a:pt x="5621" y="111307"/>
                  <a:pt x="14151" y="119811"/>
                  <a:pt x="22875" y="119811"/>
                </a:cubicBezTo>
                <a:cubicBezTo>
                  <a:pt x="96930" y="119811"/>
                  <a:pt x="96930" y="119811"/>
                  <a:pt x="96930" y="119811"/>
                </a:cubicBezTo>
                <a:cubicBezTo>
                  <a:pt x="105460" y="119811"/>
                  <a:pt x="114184" y="111307"/>
                  <a:pt x="114184" y="102992"/>
                </a:cubicBezTo>
                <a:cubicBezTo>
                  <a:pt x="114184" y="44598"/>
                  <a:pt x="114184" y="44598"/>
                  <a:pt x="114184" y="44598"/>
                </a:cubicBezTo>
                <a:cubicBezTo>
                  <a:pt x="116898" y="44598"/>
                  <a:pt x="119806" y="41763"/>
                  <a:pt x="119806" y="36283"/>
                </a:cubicBezTo>
                <a:cubicBezTo>
                  <a:pt x="119806" y="30803"/>
                  <a:pt x="119806" y="30803"/>
                  <a:pt x="119806" y="30803"/>
                </a:cubicBezTo>
                <a:cubicBezTo>
                  <a:pt x="119806" y="25133"/>
                  <a:pt x="116898" y="22299"/>
                  <a:pt x="114184" y="22299"/>
                </a:cubicBezTo>
                <a:close/>
                <a:moveTo>
                  <a:pt x="71340" y="8503"/>
                </a:moveTo>
                <a:lnTo>
                  <a:pt x="71340" y="8503"/>
                </a:lnTo>
                <a:cubicBezTo>
                  <a:pt x="74054" y="8503"/>
                  <a:pt x="79870" y="11149"/>
                  <a:pt x="79870" y="13984"/>
                </a:cubicBezTo>
                <a:cubicBezTo>
                  <a:pt x="79870" y="19653"/>
                  <a:pt x="74054" y="22299"/>
                  <a:pt x="71340" y="22299"/>
                </a:cubicBezTo>
                <a:cubicBezTo>
                  <a:pt x="68432" y="22299"/>
                  <a:pt x="62810" y="19653"/>
                  <a:pt x="62810" y="13984"/>
                </a:cubicBezTo>
                <a:cubicBezTo>
                  <a:pt x="62810" y="11149"/>
                  <a:pt x="68432" y="8503"/>
                  <a:pt x="71340" y="8503"/>
                </a:cubicBezTo>
                <a:close/>
                <a:moveTo>
                  <a:pt x="48465" y="8503"/>
                </a:moveTo>
                <a:lnTo>
                  <a:pt x="48465" y="8503"/>
                </a:lnTo>
                <a:cubicBezTo>
                  <a:pt x="51373" y="8503"/>
                  <a:pt x="56995" y="11149"/>
                  <a:pt x="56995" y="13984"/>
                </a:cubicBezTo>
                <a:cubicBezTo>
                  <a:pt x="56995" y="19653"/>
                  <a:pt x="51373" y="22299"/>
                  <a:pt x="48465" y="22299"/>
                </a:cubicBezTo>
                <a:cubicBezTo>
                  <a:pt x="45557" y="22299"/>
                  <a:pt x="39935" y="19653"/>
                  <a:pt x="39935" y="13984"/>
                </a:cubicBezTo>
                <a:cubicBezTo>
                  <a:pt x="39935" y="11149"/>
                  <a:pt x="45557" y="8503"/>
                  <a:pt x="48465" y="8503"/>
                </a:cubicBezTo>
                <a:close/>
                <a:moveTo>
                  <a:pt x="56995" y="111307"/>
                </a:moveTo>
                <a:lnTo>
                  <a:pt x="56995" y="111307"/>
                </a:lnTo>
                <a:cubicBezTo>
                  <a:pt x="22875" y="111307"/>
                  <a:pt x="22875" y="111307"/>
                  <a:pt x="22875" y="111307"/>
                </a:cubicBezTo>
                <a:cubicBezTo>
                  <a:pt x="17059" y="111307"/>
                  <a:pt x="14151" y="108661"/>
                  <a:pt x="14151" y="102992"/>
                </a:cubicBezTo>
                <a:cubicBezTo>
                  <a:pt x="14151" y="80692"/>
                  <a:pt x="14151" y="80692"/>
                  <a:pt x="14151" y="80692"/>
                </a:cubicBezTo>
                <a:cubicBezTo>
                  <a:pt x="56995" y="80692"/>
                  <a:pt x="56995" y="80692"/>
                  <a:pt x="56995" y="80692"/>
                </a:cubicBezTo>
                <a:lnTo>
                  <a:pt x="56995" y="111307"/>
                </a:lnTo>
                <a:close/>
                <a:moveTo>
                  <a:pt x="56995" y="75212"/>
                </a:moveTo>
                <a:lnTo>
                  <a:pt x="56995" y="75212"/>
                </a:lnTo>
                <a:cubicBezTo>
                  <a:pt x="14151" y="75212"/>
                  <a:pt x="14151" y="75212"/>
                  <a:pt x="14151" y="75212"/>
                </a:cubicBezTo>
                <a:cubicBezTo>
                  <a:pt x="14151" y="44598"/>
                  <a:pt x="14151" y="44598"/>
                  <a:pt x="14151" y="44598"/>
                </a:cubicBezTo>
                <a:cubicBezTo>
                  <a:pt x="56995" y="44598"/>
                  <a:pt x="56995" y="44598"/>
                  <a:pt x="56995" y="44598"/>
                </a:cubicBezTo>
                <a:lnTo>
                  <a:pt x="56995" y="75212"/>
                </a:lnTo>
                <a:close/>
                <a:moveTo>
                  <a:pt x="105460" y="102992"/>
                </a:moveTo>
                <a:lnTo>
                  <a:pt x="105460" y="102992"/>
                </a:lnTo>
                <a:cubicBezTo>
                  <a:pt x="105460" y="108661"/>
                  <a:pt x="102746" y="111307"/>
                  <a:pt x="96930" y="111307"/>
                </a:cubicBezTo>
                <a:cubicBezTo>
                  <a:pt x="62810" y="111307"/>
                  <a:pt x="62810" y="111307"/>
                  <a:pt x="62810" y="111307"/>
                </a:cubicBezTo>
                <a:cubicBezTo>
                  <a:pt x="62810" y="80692"/>
                  <a:pt x="62810" y="80692"/>
                  <a:pt x="62810" y="80692"/>
                </a:cubicBezTo>
                <a:cubicBezTo>
                  <a:pt x="105460" y="80692"/>
                  <a:pt x="105460" y="80692"/>
                  <a:pt x="105460" y="80692"/>
                </a:cubicBezTo>
                <a:lnTo>
                  <a:pt x="105460" y="102992"/>
                </a:lnTo>
                <a:close/>
                <a:moveTo>
                  <a:pt x="105460" y="75212"/>
                </a:moveTo>
                <a:lnTo>
                  <a:pt x="105460" y="75212"/>
                </a:lnTo>
                <a:cubicBezTo>
                  <a:pt x="62810" y="75212"/>
                  <a:pt x="62810" y="75212"/>
                  <a:pt x="62810" y="75212"/>
                </a:cubicBezTo>
                <a:cubicBezTo>
                  <a:pt x="62810" y="44598"/>
                  <a:pt x="62810" y="44598"/>
                  <a:pt x="62810" y="44598"/>
                </a:cubicBezTo>
                <a:cubicBezTo>
                  <a:pt x="105460" y="44598"/>
                  <a:pt x="105460" y="44598"/>
                  <a:pt x="105460" y="44598"/>
                </a:cubicBezTo>
                <a:lnTo>
                  <a:pt x="105460" y="75212"/>
                </a:lnTo>
                <a:close/>
                <a:moveTo>
                  <a:pt x="108368" y="36283"/>
                </a:moveTo>
                <a:lnTo>
                  <a:pt x="108368" y="36283"/>
                </a:lnTo>
                <a:cubicBezTo>
                  <a:pt x="11437" y="36283"/>
                  <a:pt x="11437" y="36283"/>
                  <a:pt x="11437" y="36283"/>
                </a:cubicBezTo>
                <a:cubicBezTo>
                  <a:pt x="8529" y="36283"/>
                  <a:pt x="5621" y="36283"/>
                  <a:pt x="5621" y="33448"/>
                </a:cubicBezTo>
                <a:cubicBezTo>
                  <a:pt x="5621" y="30803"/>
                  <a:pt x="8529" y="30803"/>
                  <a:pt x="11437" y="30803"/>
                </a:cubicBezTo>
                <a:cubicBezTo>
                  <a:pt x="108368" y="30803"/>
                  <a:pt x="108368" y="30803"/>
                  <a:pt x="108368" y="30803"/>
                </a:cubicBezTo>
                <a:cubicBezTo>
                  <a:pt x="111276" y="30803"/>
                  <a:pt x="114184" y="30803"/>
                  <a:pt x="114184" y="33448"/>
                </a:cubicBezTo>
                <a:cubicBezTo>
                  <a:pt x="114184" y="36283"/>
                  <a:pt x="111276" y="36283"/>
                  <a:pt x="108368" y="362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0" name="Shape 3580"/>
          <p:cNvSpPr/>
          <p:nvPr/>
        </p:nvSpPr>
        <p:spPr>
          <a:xfrm>
            <a:off x="4201850" y="4235680"/>
            <a:ext cx="201740" cy="264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32" y="14151"/>
                </a:moveTo>
                <a:lnTo>
                  <a:pt x="100932" y="14151"/>
                </a:lnTo>
                <a:cubicBezTo>
                  <a:pt x="89745" y="14151"/>
                  <a:pt x="89745" y="14151"/>
                  <a:pt x="89745" y="14151"/>
                </a:cubicBezTo>
                <a:cubicBezTo>
                  <a:pt x="89745" y="5621"/>
                  <a:pt x="74745" y="0"/>
                  <a:pt x="59745" y="0"/>
                </a:cubicBezTo>
                <a:cubicBezTo>
                  <a:pt x="44745" y="0"/>
                  <a:pt x="29745" y="5621"/>
                  <a:pt x="29745" y="14151"/>
                </a:cubicBezTo>
                <a:cubicBezTo>
                  <a:pt x="18559" y="14151"/>
                  <a:pt x="18559" y="14151"/>
                  <a:pt x="18559" y="14151"/>
                </a:cubicBezTo>
                <a:cubicBezTo>
                  <a:pt x="7372" y="14151"/>
                  <a:pt x="0" y="19967"/>
                  <a:pt x="0" y="28497"/>
                </a:cubicBezTo>
                <a:cubicBezTo>
                  <a:pt x="0" y="105460"/>
                  <a:pt x="0" y="105460"/>
                  <a:pt x="0" y="105460"/>
                </a:cubicBezTo>
                <a:cubicBezTo>
                  <a:pt x="0" y="114184"/>
                  <a:pt x="7372" y="119806"/>
                  <a:pt x="18559" y="119806"/>
                </a:cubicBezTo>
                <a:cubicBezTo>
                  <a:pt x="100932" y="119806"/>
                  <a:pt x="100932" y="119806"/>
                  <a:pt x="100932" y="119806"/>
                </a:cubicBezTo>
                <a:cubicBezTo>
                  <a:pt x="112118" y="119806"/>
                  <a:pt x="119745" y="114184"/>
                  <a:pt x="119745" y="105460"/>
                </a:cubicBezTo>
                <a:cubicBezTo>
                  <a:pt x="119745" y="28497"/>
                  <a:pt x="119745" y="28497"/>
                  <a:pt x="119745" y="28497"/>
                </a:cubicBezTo>
                <a:cubicBezTo>
                  <a:pt x="119745" y="19967"/>
                  <a:pt x="112118" y="14151"/>
                  <a:pt x="100932" y="14151"/>
                </a:cubicBezTo>
                <a:close/>
                <a:moveTo>
                  <a:pt x="59745" y="5621"/>
                </a:moveTo>
                <a:lnTo>
                  <a:pt x="59745" y="5621"/>
                </a:lnTo>
                <a:cubicBezTo>
                  <a:pt x="70932" y="5621"/>
                  <a:pt x="78559" y="8529"/>
                  <a:pt x="78559" y="14151"/>
                </a:cubicBezTo>
                <a:cubicBezTo>
                  <a:pt x="41186" y="14151"/>
                  <a:pt x="41186" y="14151"/>
                  <a:pt x="41186" y="14151"/>
                </a:cubicBezTo>
                <a:cubicBezTo>
                  <a:pt x="41186" y="8529"/>
                  <a:pt x="48559" y="5621"/>
                  <a:pt x="59745" y="5621"/>
                </a:cubicBezTo>
                <a:close/>
                <a:moveTo>
                  <a:pt x="108305" y="105460"/>
                </a:moveTo>
                <a:lnTo>
                  <a:pt x="108305" y="105460"/>
                </a:lnTo>
                <a:cubicBezTo>
                  <a:pt x="108305" y="108368"/>
                  <a:pt x="104745" y="114184"/>
                  <a:pt x="100932" y="114184"/>
                </a:cubicBezTo>
                <a:cubicBezTo>
                  <a:pt x="18559" y="114184"/>
                  <a:pt x="18559" y="114184"/>
                  <a:pt x="18559" y="114184"/>
                </a:cubicBezTo>
                <a:cubicBezTo>
                  <a:pt x="14745" y="114184"/>
                  <a:pt x="11186" y="108368"/>
                  <a:pt x="11186" y="105460"/>
                </a:cubicBezTo>
                <a:cubicBezTo>
                  <a:pt x="11186" y="96930"/>
                  <a:pt x="11186" y="96930"/>
                  <a:pt x="11186" y="96930"/>
                </a:cubicBezTo>
                <a:cubicBezTo>
                  <a:pt x="108305" y="96930"/>
                  <a:pt x="108305" y="96930"/>
                  <a:pt x="108305" y="96930"/>
                </a:cubicBezTo>
                <a:lnTo>
                  <a:pt x="108305" y="105460"/>
                </a:lnTo>
                <a:close/>
                <a:moveTo>
                  <a:pt x="108305" y="91308"/>
                </a:moveTo>
                <a:lnTo>
                  <a:pt x="108305" y="91308"/>
                </a:lnTo>
                <a:cubicBezTo>
                  <a:pt x="11186" y="91308"/>
                  <a:pt x="11186" y="91308"/>
                  <a:pt x="11186" y="91308"/>
                </a:cubicBezTo>
                <a:cubicBezTo>
                  <a:pt x="11186" y="28497"/>
                  <a:pt x="11186" y="28497"/>
                  <a:pt x="11186" y="28497"/>
                </a:cubicBezTo>
                <a:cubicBezTo>
                  <a:pt x="11186" y="25589"/>
                  <a:pt x="14745" y="22875"/>
                  <a:pt x="18559" y="22875"/>
                </a:cubicBezTo>
                <a:cubicBezTo>
                  <a:pt x="29745" y="22875"/>
                  <a:pt x="29745" y="22875"/>
                  <a:pt x="29745" y="22875"/>
                </a:cubicBezTo>
                <a:cubicBezTo>
                  <a:pt x="29745" y="45557"/>
                  <a:pt x="29745" y="45557"/>
                  <a:pt x="29745" y="45557"/>
                </a:cubicBezTo>
                <a:cubicBezTo>
                  <a:pt x="41186" y="45557"/>
                  <a:pt x="41186" y="45557"/>
                  <a:pt x="41186" y="45557"/>
                </a:cubicBezTo>
                <a:cubicBezTo>
                  <a:pt x="41186" y="22875"/>
                  <a:pt x="41186" y="22875"/>
                  <a:pt x="41186" y="22875"/>
                </a:cubicBezTo>
                <a:cubicBezTo>
                  <a:pt x="78559" y="22875"/>
                  <a:pt x="78559" y="22875"/>
                  <a:pt x="78559" y="22875"/>
                </a:cubicBezTo>
                <a:cubicBezTo>
                  <a:pt x="78559" y="45557"/>
                  <a:pt x="78559" y="45557"/>
                  <a:pt x="78559" y="45557"/>
                </a:cubicBezTo>
                <a:cubicBezTo>
                  <a:pt x="89745" y="45557"/>
                  <a:pt x="89745" y="45557"/>
                  <a:pt x="89745" y="45557"/>
                </a:cubicBezTo>
                <a:cubicBezTo>
                  <a:pt x="89745" y="22875"/>
                  <a:pt x="89745" y="22875"/>
                  <a:pt x="89745" y="22875"/>
                </a:cubicBezTo>
                <a:cubicBezTo>
                  <a:pt x="100932" y="22875"/>
                  <a:pt x="100932" y="22875"/>
                  <a:pt x="100932" y="22875"/>
                </a:cubicBezTo>
                <a:cubicBezTo>
                  <a:pt x="104745" y="22875"/>
                  <a:pt x="108305" y="25589"/>
                  <a:pt x="108305" y="28497"/>
                </a:cubicBezTo>
                <a:lnTo>
                  <a:pt x="108305" y="913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1" name="Shape 3581"/>
          <p:cNvSpPr/>
          <p:nvPr/>
        </p:nvSpPr>
        <p:spPr>
          <a:xfrm>
            <a:off x="3732690" y="4235680"/>
            <a:ext cx="270549" cy="264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2334" y="105460"/>
                </a:moveTo>
                <a:lnTo>
                  <a:pt x="22334" y="105460"/>
                </a:lnTo>
                <a:cubicBezTo>
                  <a:pt x="22334" y="114184"/>
                  <a:pt x="30662" y="119806"/>
                  <a:pt x="39179" y="119806"/>
                </a:cubicBezTo>
                <a:cubicBezTo>
                  <a:pt x="47507" y="119806"/>
                  <a:pt x="52996" y="114184"/>
                  <a:pt x="52996" y="105460"/>
                </a:cubicBezTo>
                <a:cubicBezTo>
                  <a:pt x="52996" y="96930"/>
                  <a:pt x="47507" y="91308"/>
                  <a:pt x="39179" y="91308"/>
                </a:cubicBezTo>
                <a:cubicBezTo>
                  <a:pt x="30662" y="91308"/>
                  <a:pt x="22334" y="96930"/>
                  <a:pt x="22334" y="105460"/>
                </a:cubicBezTo>
                <a:close/>
                <a:moveTo>
                  <a:pt x="39179" y="96930"/>
                </a:moveTo>
                <a:lnTo>
                  <a:pt x="39179" y="96930"/>
                </a:lnTo>
                <a:cubicBezTo>
                  <a:pt x="41829" y="96930"/>
                  <a:pt x="44668" y="102746"/>
                  <a:pt x="44668" y="105460"/>
                </a:cubicBezTo>
                <a:cubicBezTo>
                  <a:pt x="44668" y="108368"/>
                  <a:pt x="41829" y="114184"/>
                  <a:pt x="39179" y="114184"/>
                </a:cubicBezTo>
                <a:cubicBezTo>
                  <a:pt x="33501" y="114184"/>
                  <a:pt x="30662" y="108368"/>
                  <a:pt x="30662" y="105460"/>
                </a:cubicBezTo>
                <a:cubicBezTo>
                  <a:pt x="30662" y="102746"/>
                  <a:pt x="33501" y="96930"/>
                  <a:pt x="39179" y="96930"/>
                </a:cubicBezTo>
                <a:close/>
                <a:moveTo>
                  <a:pt x="30662" y="82778"/>
                </a:moveTo>
                <a:lnTo>
                  <a:pt x="30662" y="82778"/>
                </a:lnTo>
                <a:cubicBezTo>
                  <a:pt x="28012" y="82778"/>
                  <a:pt x="22334" y="79870"/>
                  <a:pt x="22334" y="74054"/>
                </a:cubicBezTo>
                <a:cubicBezTo>
                  <a:pt x="108832" y="68432"/>
                  <a:pt x="108832" y="68432"/>
                  <a:pt x="108832" y="68432"/>
                </a:cubicBezTo>
                <a:cubicBezTo>
                  <a:pt x="108832" y="68432"/>
                  <a:pt x="119810" y="19967"/>
                  <a:pt x="119810" y="17059"/>
                </a:cubicBezTo>
                <a:lnTo>
                  <a:pt x="117160" y="14151"/>
                </a:lnTo>
                <a:cubicBezTo>
                  <a:pt x="22334" y="14151"/>
                  <a:pt x="22334" y="14151"/>
                  <a:pt x="22334" y="14151"/>
                </a:cubicBezTo>
                <a:cubicBezTo>
                  <a:pt x="22334" y="5621"/>
                  <a:pt x="22334" y="5621"/>
                  <a:pt x="22334" y="5621"/>
                </a:cubicBezTo>
                <a:cubicBezTo>
                  <a:pt x="28012" y="5621"/>
                  <a:pt x="28012" y="5621"/>
                  <a:pt x="28012" y="5621"/>
                </a:cubicBezTo>
                <a:cubicBezTo>
                  <a:pt x="28012" y="5621"/>
                  <a:pt x="30662" y="5621"/>
                  <a:pt x="30662" y="2714"/>
                </a:cubicBezTo>
                <a:cubicBezTo>
                  <a:pt x="30662" y="0"/>
                  <a:pt x="28012" y="0"/>
                  <a:pt x="28012" y="0"/>
                </a:cubicBezTo>
                <a:cubicBezTo>
                  <a:pt x="5678" y="0"/>
                  <a:pt x="5678" y="0"/>
                  <a:pt x="5678" y="0"/>
                </a:cubicBezTo>
                <a:cubicBezTo>
                  <a:pt x="2839" y="0"/>
                  <a:pt x="0" y="0"/>
                  <a:pt x="0" y="2714"/>
                </a:cubicBezTo>
                <a:cubicBezTo>
                  <a:pt x="0" y="5621"/>
                  <a:pt x="2839" y="5621"/>
                  <a:pt x="5678" y="5621"/>
                </a:cubicBezTo>
                <a:cubicBezTo>
                  <a:pt x="16845" y="5621"/>
                  <a:pt x="16845" y="5621"/>
                  <a:pt x="16845" y="5621"/>
                </a:cubicBezTo>
                <a:cubicBezTo>
                  <a:pt x="16845" y="74054"/>
                  <a:pt x="16845" y="74054"/>
                  <a:pt x="16845" y="74054"/>
                </a:cubicBezTo>
                <a:cubicBezTo>
                  <a:pt x="16845" y="82778"/>
                  <a:pt x="22334" y="91308"/>
                  <a:pt x="30662" y="91308"/>
                </a:cubicBezTo>
                <a:cubicBezTo>
                  <a:pt x="39179" y="91308"/>
                  <a:pt x="39179" y="91308"/>
                  <a:pt x="39179" y="91308"/>
                </a:cubicBezTo>
                <a:cubicBezTo>
                  <a:pt x="83659" y="91308"/>
                  <a:pt x="83659" y="91308"/>
                  <a:pt x="83659" y="91308"/>
                </a:cubicBezTo>
                <a:cubicBezTo>
                  <a:pt x="117160" y="91308"/>
                  <a:pt x="117160" y="91308"/>
                  <a:pt x="117160" y="91308"/>
                </a:cubicBezTo>
                <a:cubicBezTo>
                  <a:pt x="117160" y="91308"/>
                  <a:pt x="117160" y="85492"/>
                  <a:pt x="117160" y="82778"/>
                </a:cubicBezTo>
                <a:lnTo>
                  <a:pt x="30662" y="82778"/>
                </a:lnTo>
                <a:close/>
                <a:moveTo>
                  <a:pt x="22334" y="22875"/>
                </a:moveTo>
                <a:lnTo>
                  <a:pt x="22334" y="22875"/>
                </a:lnTo>
                <a:cubicBezTo>
                  <a:pt x="111482" y="22875"/>
                  <a:pt x="111482" y="22875"/>
                  <a:pt x="111482" y="22875"/>
                </a:cubicBezTo>
                <a:cubicBezTo>
                  <a:pt x="103154" y="59903"/>
                  <a:pt x="103154" y="59903"/>
                  <a:pt x="103154" y="59903"/>
                </a:cubicBezTo>
                <a:cubicBezTo>
                  <a:pt x="22334" y="68432"/>
                  <a:pt x="22334" y="68432"/>
                  <a:pt x="22334" y="68432"/>
                </a:cubicBezTo>
                <a:lnTo>
                  <a:pt x="22334" y="22875"/>
                </a:lnTo>
                <a:close/>
                <a:moveTo>
                  <a:pt x="67003" y="105460"/>
                </a:moveTo>
                <a:lnTo>
                  <a:pt x="67003" y="105460"/>
                </a:lnTo>
                <a:cubicBezTo>
                  <a:pt x="67003" y="114184"/>
                  <a:pt x="75331" y="119806"/>
                  <a:pt x="83659" y="119806"/>
                </a:cubicBezTo>
                <a:cubicBezTo>
                  <a:pt x="91987" y="119806"/>
                  <a:pt x="97665" y="114184"/>
                  <a:pt x="97665" y="105460"/>
                </a:cubicBezTo>
                <a:cubicBezTo>
                  <a:pt x="97665" y="96930"/>
                  <a:pt x="91987" y="91308"/>
                  <a:pt x="83659" y="91308"/>
                </a:cubicBezTo>
                <a:cubicBezTo>
                  <a:pt x="75331" y="91308"/>
                  <a:pt x="67003" y="96930"/>
                  <a:pt x="67003" y="105460"/>
                </a:cubicBezTo>
                <a:close/>
                <a:moveTo>
                  <a:pt x="83659" y="96930"/>
                </a:moveTo>
                <a:lnTo>
                  <a:pt x="83659" y="96930"/>
                </a:lnTo>
                <a:cubicBezTo>
                  <a:pt x="86498" y="96930"/>
                  <a:pt x="89148" y="102746"/>
                  <a:pt x="89148" y="105460"/>
                </a:cubicBezTo>
                <a:cubicBezTo>
                  <a:pt x="89148" y="108368"/>
                  <a:pt x="86498" y="114184"/>
                  <a:pt x="83659" y="114184"/>
                </a:cubicBezTo>
                <a:cubicBezTo>
                  <a:pt x="77981" y="114184"/>
                  <a:pt x="75331" y="108368"/>
                  <a:pt x="75331" y="105460"/>
                </a:cubicBezTo>
                <a:cubicBezTo>
                  <a:pt x="75331" y="102746"/>
                  <a:pt x="77981" y="96930"/>
                  <a:pt x="83659" y="969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2" name="Shape 3582"/>
          <p:cNvSpPr/>
          <p:nvPr/>
        </p:nvSpPr>
        <p:spPr>
          <a:xfrm>
            <a:off x="3299500" y="4243501"/>
            <a:ext cx="270548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151" y="32949"/>
                </a:moveTo>
                <a:lnTo>
                  <a:pt x="36151" y="32949"/>
                </a:lnTo>
                <a:cubicBezTo>
                  <a:pt x="27823" y="0"/>
                  <a:pt x="27823" y="0"/>
                  <a:pt x="27823" y="0"/>
                </a:cubicBezTo>
                <a:cubicBezTo>
                  <a:pt x="2649" y="0"/>
                  <a:pt x="2649" y="0"/>
                  <a:pt x="2649" y="0"/>
                </a:cubicBezTo>
                <a:lnTo>
                  <a:pt x="0" y="3050"/>
                </a:lnTo>
                <a:cubicBezTo>
                  <a:pt x="0" y="6101"/>
                  <a:pt x="2649" y="9152"/>
                  <a:pt x="2649" y="9152"/>
                </a:cubicBezTo>
                <a:cubicBezTo>
                  <a:pt x="22145" y="9152"/>
                  <a:pt x="22145" y="9152"/>
                  <a:pt x="22145" y="9152"/>
                </a:cubicBezTo>
                <a:cubicBezTo>
                  <a:pt x="30662" y="32949"/>
                  <a:pt x="30662" y="32949"/>
                  <a:pt x="30662" y="32949"/>
                </a:cubicBezTo>
                <a:lnTo>
                  <a:pt x="30662" y="32949"/>
                </a:lnTo>
                <a:cubicBezTo>
                  <a:pt x="36151" y="80949"/>
                  <a:pt x="36151" y="80949"/>
                  <a:pt x="36151" y="80949"/>
                </a:cubicBezTo>
                <a:cubicBezTo>
                  <a:pt x="36151" y="89898"/>
                  <a:pt x="44479" y="95796"/>
                  <a:pt x="52807" y="95796"/>
                </a:cubicBezTo>
                <a:cubicBezTo>
                  <a:pt x="91798" y="95796"/>
                  <a:pt x="91798" y="95796"/>
                  <a:pt x="91798" y="95796"/>
                </a:cubicBezTo>
                <a:cubicBezTo>
                  <a:pt x="100315" y="95796"/>
                  <a:pt x="108643" y="89898"/>
                  <a:pt x="108643" y="80949"/>
                </a:cubicBezTo>
                <a:cubicBezTo>
                  <a:pt x="119810" y="32949"/>
                  <a:pt x="119810" y="32949"/>
                  <a:pt x="119810" y="32949"/>
                </a:cubicBezTo>
                <a:lnTo>
                  <a:pt x="36151" y="32949"/>
                </a:lnTo>
                <a:close/>
                <a:moveTo>
                  <a:pt x="100315" y="80949"/>
                </a:moveTo>
                <a:lnTo>
                  <a:pt x="100315" y="80949"/>
                </a:lnTo>
                <a:cubicBezTo>
                  <a:pt x="100315" y="84000"/>
                  <a:pt x="97476" y="86847"/>
                  <a:pt x="91798" y="86847"/>
                </a:cubicBezTo>
                <a:cubicBezTo>
                  <a:pt x="52807" y="86847"/>
                  <a:pt x="52807" y="86847"/>
                  <a:pt x="52807" y="86847"/>
                </a:cubicBezTo>
                <a:cubicBezTo>
                  <a:pt x="47318" y="86847"/>
                  <a:pt x="44479" y="84000"/>
                  <a:pt x="44479" y="80949"/>
                </a:cubicBezTo>
                <a:cubicBezTo>
                  <a:pt x="38990" y="39050"/>
                  <a:pt x="38990" y="39050"/>
                  <a:pt x="38990" y="39050"/>
                </a:cubicBezTo>
                <a:cubicBezTo>
                  <a:pt x="108643" y="39050"/>
                  <a:pt x="108643" y="39050"/>
                  <a:pt x="108643" y="39050"/>
                </a:cubicBezTo>
                <a:lnTo>
                  <a:pt x="100315" y="80949"/>
                </a:lnTo>
                <a:close/>
                <a:moveTo>
                  <a:pt x="52807" y="104949"/>
                </a:moveTo>
                <a:lnTo>
                  <a:pt x="52807" y="104949"/>
                </a:lnTo>
                <a:cubicBezTo>
                  <a:pt x="47318" y="104949"/>
                  <a:pt x="44479" y="107796"/>
                  <a:pt x="44479" y="110847"/>
                </a:cubicBezTo>
                <a:cubicBezTo>
                  <a:pt x="44479" y="116949"/>
                  <a:pt x="47318" y="119796"/>
                  <a:pt x="52807" y="119796"/>
                </a:cubicBezTo>
                <a:cubicBezTo>
                  <a:pt x="55646" y="119796"/>
                  <a:pt x="58485" y="116949"/>
                  <a:pt x="58485" y="110847"/>
                </a:cubicBezTo>
                <a:cubicBezTo>
                  <a:pt x="58485" y="107796"/>
                  <a:pt x="55646" y="104949"/>
                  <a:pt x="52807" y="104949"/>
                </a:cubicBezTo>
                <a:close/>
                <a:moveTo>
                  <a:pt x="89148" y="104949"/>
                </a:moveTo>
                <a:lnTo>
                  <a:pt x="89148" y="104949"/>
                </a:lnTo>
                <a:cubicBezTo>
                  <a:pt x="86309" y="104949"/>
                  <a:pt x="80630" y="107796"/>
                  <a:pt x="80630" y="110847"/>
                </a:cubicBezTo>
                <a:cubicBezTo>
                  <a:pt x="80630" y="116949"/>
                  <a:pt x="86309" y="119796"/>
                  <a:pt x="89148" y="119796"/>
                </a:cubicBezTo>
                <a:cubicBezTo>
                  <a:pt x="91798" y="119796"/>
                  <a:pt x="97476" y="116949"/>
                  <a:pt x="97476" y="110847"/>
                </a:cubicBezTo>
                <a:cubicBezTo>
                  <a:pt x="97476" y="107796"/>
                  <a:pt x="91798" y="104949"/>
                  <a:pt x="89148" y="1049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3" name="Shape 3583"/>
          <p:cNvSpPr/>
          <p:nvPr/>
        </p:nvSpPr>
        <p:spPr>
          <a:xfrm>
            <a:off x="2866308" y="4262273"/>
            <a:ext cx="262730" cy="2143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98" y="28023"/>
                </a:moveTo>
                <a:lnTo>
                  <a:pt x="116898" y="28023"/>
                </a:lnTo>
                <a:cubicBezTo>
                  <a:pt x="91308" y="28023"/>
                  <a:pt x="91308" y="28023"/>
                  <a:pt x="91308" y="28023"/>
                </a:cubicBezTo>
                <a:cubicBezTo>
                  <a:pt x="99838" y="6946"/>
                  <a:pt x="99838" y="6946"/>
                  <a:pt x="99838" y="6946"/>
                </a:cubicBezTo>
                <a:cubicBezTo>
                  <a:pt x="108368" y="6946"/>
                  <a:pt x="108368" y="6946"/>
                  <a:pt x="108368" y="6946"/>
                </a:cubicBezTo>
                <a:cubicBezTo>
                  <a:pt x="111276" y="6946"/>
                  <a:pt x="114184" y="6946"/>
                  <a:pt x="114184" y="3353"/>
                </a:cubicBezTo>
                <a:cubicBezTo>
                  <a:pt x="114184" y="0"/>
                  <a:pt x="111276" y="0"/>
                  <a:pt x="108368" y="0"/>
                </a:cubicBezTo>
                <a:cubicBezTo>
                  <a:pt x="94216" y="0"/>
                  <a:pt x="94216" y="0"/>
                  <a:pt x="94216" y="0"/>
                </a:cubicBezTo>
                <a:cubicBezTo>
                  <a:pt x="82778" y="28023"/>
                  <a:pt x="82778" y="28023"/>
                  <a:pt x="82778" y="28023"/>
                </a:cubicBezTo>
                <a:cubicBezTo>
                  <a:pt x="37027" y="28023"/>
                  <a:pt x="37027" y="28023"/>
                  <a:pt x="37027" y="28023"/>
                </a:cubicBezTo>
                <a:cubicBezTo>
                  <a:pt x="25589" y="0"/>
                  <a:pt x="25589" y="0"/>
                  <a:pt x="25589" y="0"/>
                </a:cubicBezTo>
                <a:cubicBezTo>
                  <a:pt x="11437" y="0"/>
                  <a:pt x="11437" y="0"/>
                  <a:pt x="11437" y="0"/>
                </a:cubicBezTo>
                <a:cubicBezTo>
                  <a:pt x="8529" y="0"/>
                  <a:pt x="5621" y="0"/>
                  <a:pt x="5621" y="3353"/>
                </a:cubicBezTo>
                <a:cubicBezTo>
                  <a:pt x="5621" y="6946"/>
                  <a:pt x="8529" y="6946"/>
                  <a:pt x="11437" y="6946"/>
                </a:cubicBezTo>
                <a:cubicBezTo>
                  <a:pt x="19967" y="6946"/>
                  <a:pt x="19967" y="6946"/>
                  <a:pt x="19967" y="6946"/>
                </a:cubicBezTo>
                <a:cubicBezTo>
                  <a:pt x="28497" y="28023"/>
                  <a:pt x="28497" y="28023"/>
                  <a:pt x="28497" y="28023"/>
                </a:cubicBezTo>
                <a:cubicBezTo>
                  <a:pt x="2907" y="28023"/>
                  <a:pt x="2907" y="28023"/>
                  <a:pt x="2907" y="28023"/>
                </a:cubicBezTo>
                <a:cubicBezTo>
                  <a:pt x="0" y="28023"/>
                  <a:pt x="0" y="28023"/>
                  <a:pt x="0" y="31616"/>
                </a:cubicBezTo>
                <a:cubicBezTo>
                  <a:pt x="0" y="35209"/>
                  <a:pt x="0" y="35209"/>
                  <a:pt x="2907" y="35209"/>
                </a:cubicBezTo>
                <a:cubicBezTo>
                  <a:pt x="5621" y="35209"/>
                  <a:pt x="5621" y="35209"/>
                  <a:pt x="5621" y="35209"/>
                </a:cubicBezTo>
                <a:cubicBezTo>
                  <a:pt x="11437" y="102035"/>
                  <a:pt x="11437" y="102035"/>
                  <a:pt x="11437" y="102035"/>
                </a:cubicBezTo>
                <a:cubicBezTo>
                  <a:pt x="11437" y="112814"/>
                  <a:pt x="17059" y="119760"/>
                  <a:pt x="25589" y="119760"/>
                </a:cubicBezTo>
                <a:cubicBezTo>
                  <a:pt x="91308" y="119760"/>
                  <a:pt x="91308" y="119760"/>
                  <a:pt x="91308" y="119760"/>
                </a:cubicBezTo>
                <a:cubicBezTo>
                  <a:pt x="99838" y="119760"/>
                  <a:pt x="105654" y="112814"/>
                  <a:pt x="105654" y="102035"/>
                </a:cubicBezTo>
                <a:cubicBezTo>
                  <a:pt x="114184" y="35209"/>
                  <a:pt x="114184" y="35209"/>
                  <a:pt x="114184" y="35209"/>
                </a:cubicBezTo>
                <a:cubicBezTo>
                  <a:pt x="116898" y="35209"/>
                  <a:pt x="116898" y="35209"/>
                  <a:pt x="116898" y="35209"/>
                </a:cubicBezTo>
                <a:cubicBezTo>
                  <a:pt x="119806" y="35209"/>
                  <a:pt x="119806" y="35209"/>
                  <a:pt x="119806" y="31616"/>
                </a:cubicBezTo>
                <a:cubicBezTo>
                  <a:pt x="119806" y="28023"/>
                  <a:pt x="119806" y="28023"/>
                  <a:pt x="116898" y="28023"/>
                </a:cubicBezTo>
                <a:close/>
                <a:moveTo>
                  <a:pt x="37027" y="112814"/>
                </a:moveTo>
                <a:lnTo>
                  <a:pt x="37027" y="112814"/>
                </a:lnTo>
                <a:cubicBezTo>
                  <a:pt x="25589" y="112814"/>
                  <a:pt x="25589" y="112814"/>
                  <a:pt x="25589" y="112814"/>
                </a:cubicBezTo>
                <a:cubicBezTo>
                  <a:pt x="22875" y="112814"/>
                  <a:pt x="17059" y="105628"/>
                  <a:pt x="17059" y="102035"/>
                </a:cubicBezTo>
                <a:cubicBezTo>
                  <a:pt x="17059" y="91497"/>
                  <a:pt x="17059" y="91497"/>
                  <a:pt x="17059" y="91497"/>
                </a:cubicBezTo>
                <a:cubicBezTo>
                  <a:pt x="37027" y="91497"/>
                  <a:pt x="37027" y="91497"/>
                  <a:pt x="37027" y="91497"/>
                </a:cubicBezTo>
                <a:lnTo>
                  <a:pt x="37027" y="112814"/>
                </a:lnTo>
                <a:close/>
                <a:moveTo>
                  <a:pt x="37027" y="84550"/>
                </a:moveTo>
                <a:lnTo>
                  <a:pt x="37027" y="84550"/>
                </a:lnTo>
                <a:cubicBezTo>
                  <a:pt x="17059" y="84550"/>
                  <a:pt x="17059" y="84550"/>
                  <a:pt x="17059" y="84550"/>
                </a:cubicBezTo>
                <a:cubicBezTo>
                  <a:pt x="17059" y="63233"/>
                  <a:pt x="17059" y="63233"/>
                  <a:pt x="17059" y="63233"/>
                </a:cubicBezTo>
                <a:cubicBezTo>
                  <a:pt x="37027" y="63233"/>
                  <a:pt x="37027" y="63233"/>
                  <a:pt x="37027" y="63233"/>
                </a:cubicBezTo>
                <a:lnTo>
                  <a:pt x="37027" y="84550"/>
                </a:lnTo>
                <a:close/>
                <a:moveTo>
                  <a:pt x="37027" y="56287"/>
                </a:moveTo>
                <a:lnTo>
                  <a:pt x="37027" y="56287"/>
                </a:lnTo>
                <a:cubicBezTo>
                  <a:pt x="14151" y="56287"/>
                  <a:pt x="14151" y="56287"/>
                  <a:pt x="14151" y="56287"/>
                </a:cubicBezTo>
                <a:cubicBezTo>
                  <a:pt x="14151" y="35209"/>
                  <a:pt x="14151" y="35209"/>
                  <a:pt x="14151" y="35209"/>
                </a:cubicBezTo>
                <a:cubicBezTo>
                  <a:pt x="37027" y="35209"/>
                  <a:pt x="37027" y="35209"/>
                  <a:pt x="37027" y="35209"/>
                </a:cubicBezTo>
                <a:lnTo>
                  <a:pt x="37027" y="56287"/>
                </a:lnTo>
                <a:close/>
                <a:moveTo>
                  <a:pt x="74248" y="112814"/>
                </a:moveTo>
                <a:lnTo>
                  <a:pt x="74248" y="112814"/>
                </a:lnTo>
                <a:cubicBezTo>
                  <a:pt x="45751" y="112814"/>
                  <a:pt x="45751" y="112814"/>
                  <a:pt x="45751" y="112814"/>
                </a:cubicBezTo>
                <a:cubicBezTo>
                  <a:pt x="45751" y="91497"/>
                  <a:pt x="45751" y="91497"/>
                  <a:pt x="45751" y="91497"/>
                </a:cubicBezTo>
                <a:cubicBezTo>
                  <a:pt x="74248" y="91497"/>
                  <a:pt x="74248" y="91497"/>
                  <a:pt x="74248" y="91497"/>
                </a:cubicBezTo>
                <a:lnTo>
                  <a:pt x="74248" y="112814"/>
                </a:lnTo>
                <a:close/>
                <a:moveTo>
                  <a:pt x="74248" y="84550"/>
                </a:moveTo>
                <a:lnTo>
                  <a:pt x="74248" y="84550"/>
                </a:lnTo>
                <a:cubicBezTo>
                  <a:pt x="45751" y="84550"/>
                  <a:pt x="45751" y="84550"/>
                  <a:pt x="45751" y="84550"/>
                </a:cubicBezTo>
                <a:cubicBezTo>
                  <a:pt x="45751" y="63233"/>
                  <a:pt x="45751" y="63233"/>
                  <a:pt x="45751" y="63233"/>
                </a:cubicBezTo>
                <a:cubicBezTo>
                  <a:pt x="74248" y="63233"/>
                  <a:pt x="74248" y="63233"/>
                  <a:pt x="74248" y="63233"/>
                </a:cubicBezTo>
                <a:lnTo>
                  <a:pt x="74248" y="84550"/>
                </a:lnTo>
                <a:close/>
                <a:moveTo>
                  <a:pt x="74248" y="56287"/>
                </a:moveTo>
                <a:lnTo>
                  <a:pt x="74248" y="56287"/>
                </a:lnTo>
                <a:cubicBezTo>
                  <a:pt x="45751" y="56287"/>
                  <a:pt x="45751" y="56287"/>
                  <a:pt x="45751" y="56287"/>
                </a:cubicBezTo>
                <a:cubicBezTo>
                  <a:pt x="45751" y="35209"/>
                  <a:pt x="45751" y="35209"/>
                  <a:pt x="45751" y="35209"/>
                </a:cubicBezTo>
                <a:cubicBezTo>
                  <a:pt x="74248" y="35209"/>
                  <a:pt x="74248" y="35209"/>
                  <a:pt x="74248" y="35209"/>
                </a:cubicBezTo>
                <a:lnTo>
                  <a:pt x="74248" y="56287"/>
                </a:lnTo>
                <a:close/>
                <a:moveTo>
                  <a:pt x="96930" y="102035"/>
                </a:moveTo>
                <a:lnTo>
                  <a:pt x="96930" y="102035"/>
                </a:lnTo>
                <a:cubicBezTo>
                  <a:pt x="96930" y="105628"/>
                  <a:pt x="94216" y="112814"/>
                  <a:pt x="91308" y="112814"/>
                </a:cubicBezTo>
                <a:cubicBezTo>
                  <a:pt x="82778" y="112814"/>
                  <a:pt x="82778" y="112814"/>
                  <a:pt x="82778" y="112814"/>
                </a:cubicBezTo>
                <a:cubicBezTo>
                  <a:pt x="82778" y="91497"/>
                  <a:pt x="82778" y="91497"/>
                  <a:pt x="82778" y="91497"/>
                </a:cubicBezTo>
                <a:cubicBezTo>
                  <a:pt x="99838" y="91497"/>
                  <a:pt x="99838" y="91497"/>
                  <a:pt x="99838" y="91497"/>
                </a:cubicBezTo>
                <a:lnTo>
                  <a:pt x="96930" y="102035"/>
                </a:lnTo>
                <a:close/>
                <a:moveTo>
                  <a:pt x="99838" y="84550"/>
                </a:moveTo>
                <a:lnTo>
                  <a:pt x="99838" y="84550"/>
                </a:lnTo>
                <a:cubicBezTo>
                  <a:pt x="82778" y="84550"/>
                  <a:pt x="82778" y="84550"/>
                  <a:pt x="82778" y="84550"/>
                </a:cubicBezTo>
                <a:cubicBezTo>
                  <a:pt x="82778" y="63233"/>
                  <a:pt x="82778" y="63233"/>
                  <a:pt x="82778" y="63233"/>
                </a:cubicBezTo>
                <a:cubicBezTo>
                  <a:pt x="102746" y="63233"/>
                  <a:pt x="102746" y="63233"/>
                  <a:pt x="102746" y="63233"/>
                </a:cubicBezTo>
                <a:lnTo>
                  <a:pt x="99838" y="84550"/>
                </a:lnTo>
                <a:close/>
                <a:moveTo>
                  <a:pt x="102746" y="56287"/>
                </a:moveTo>
                <a:lnTo>
                  <a:pt x="102746" y="56287"/>
                </a:lnTo>
                <a:cubicBezTo>
                  <a:pt x="82778" y="56287"/>
                  <a:pt x="82778" y="56287"/>
                  <a:pt x="82778" y="56287"/>
                </a:cubicBezTo>
                <a:cubicBezTo>
                  <a:pt x="82778" y="35209"/>
                  <a:pt x="82778" y="35209"/>
                  <a:pt x="82778" y="35209"/>
                </a:cubicBezTo>
                <a:cubicBezTo>
                  <a:pt x="105654" y="35209"/>
                  <a:pt x="105654" y="35209"/>
                  <a:pt x="105654" y="35209"/>
                </a:cubicBezTo>
                <a:lnTo>
                  <a:pt x="102746" y="562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4" name="Shape 3584"/>
          <p:cNvSpPr/>
          <p:nvPr/>
        </p:nvSpPr>
        <p:spPr>
          <a:xfrm>
            <a:off x="2426860" y="4235680"/>
            <a:ext cx="270548" cy="264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7665" y="0"/>
                </a:moveTo>
                <a:lnTo>
                  <a:pt x="97665" y="0"/>
                </a:lnTo>
                <a:cubicBezTo>
                  <a:pt x="22334" y="0"/>
                  <a:pt x="22334" y="0"/>
                  <a:pt x="22334" y="0"/>
                </a:cubicBezTo>
                <a:cubicBezTo>
                  <a:pt x="0" y="37027"/>
                  <a:pt x="0" y="37027"/>
                  <a:pt x="0" y="37027"/>
                </a:cubicBezTo>
                <a:lnTo>
                  <a:pt x="0" y="51373"/>
                </a:lnTo>
                <a:cubicBezTo>
                  <a:pt x="0" y="56995"/>
                  <a:pt x="2839" y="59903"/>
                  <a:pt x="5678" y="62617"/>
                </a:cubicBezTo>
                <a:cubicBezTo>
                  <a:pt x="5678" y="105460"/>
                  <a:pt x="5678" y="105460"/>
                  <a:pt x="5678" y="105460"/>
                </a:cubicBezTo>
                <a:cubicBezTo>
                  <a:pt x="5678" y="114184"/>
                  <a:pt x="11167" y="119806"/>
                  <a:pt x="19495" y="119806"/>
                </a:cubicBezTo>
                <a:cubicBezTo>
                  <a:pt x="100315" y="119806"/>
                  <a:pt x="100315" y="119806"/>
                  <a:pt x="100315" y="119806"/>
                </a:cubicBezTo>
                <a:cubicBezTo>
                  <a:pt x="108832" y="119806"/>
                  <a:pt x="117160" y="114184"/>
                  <a:pt x="117160" y="105460"/>
                </a:cubicBezTo>
                <a:cubicBezTo>
                  <a:pt x="117160" y="62617"/>
                  <a:pt x="117160" y="62617"/>
                  <a:pt x="117160" y="62617"/>
                </a:cubicBezTo>
                <a:cubicBezTo>
                  <a:pt x="119810" y="59903"/>
                  <a:pt x="119810" y="56995"/>
                  <a:pt x="119810" y="51373"/>
                </a:cubicBezTo>
                <a:cubicBezTo>
                  <a:pt x="119810" y="48465"/>
                  <a:pt x="119810" y="37027"/>
                  <a:pt x="119810" y="37027"/>
                </a:cubicBezTo>
                <a:lnTo>
                  <a:pt x="97665" y="0"/>
                </a:lnTo>
                <a:close/>
                <a:moveTo>
                  <a:pt x="108832" y="105460"/>
                </a:moveTo>
                <a:lnTo>
                  <a:pt x="108832" y="105460"/>
                </a:lnTo>
                <a:cubicBezTo>
                  <a:pt x="108832" y="108368"/>
                  <a:pt x="105993" y="114184"/>
                  <a:pt x="100315" y="114184"/>
                </a:cubicBezTo>
                <a:cubicBezTo>
                  <a:pt x="19495" y="114184"/>
                  <a:pt x="19495" y="114184"/>
                  <a:pt x="19495" y="114184"/>
                </a:cubicBezTo>
                <a:cubicBezTo>
                  <a:pt x="16845" y="114184"/>
                  <a:pt x="11167" y="108368"/>
                  <a:pt x="11167" y="105460"/>
                </a:cubicBezTo>
                <a:cubicBezTo>
                  <a:pt x="11167" y="96930"/>
                  <a:pt x="11167" y="96930"/>
                  <a:pt x="11167" y="96930"/>
                </a:cubicBezTo>
                <a:cubicBezTo>
                  <a:pt x="108832" y="96930"/>
                  <a:pt x="108832" y="96930"/>
                  <a:pt x="108832" y="96930"/>
                </a:cubicBezTo>
                <a:lnTo>
                  <a:pt x="108832" y="105460"/>
                </a:lnTo>
                <a:close/>
                <a:moveTo>
                  <a:pt x="108832" y="91308"/>
                </a:moveTo>
                <a:lnTo>
                  <a:pt x="108832" y="91308"/>
                </a:lnTo>
                <a:cubicBezTo>
                  <a:pt x="11167" y="91308"/>
                  <a:pt x="11167" y="91308"/>
                  <a:pt x="11167" y="91308"/>
                </a:cubicBezTo>
                <a:cubicBezTo>
                  <a:pt x="11167" y="68432"/>
                  <a:pt x="11167" y="68432"/>
                  <a:pt x="11167" y="68432"/>
                </a:cubicBezTo>
                <a:cubicBezTo>
                  <a:pt x="14006" y="68432"/>
                  <a:pt x="16845" y="68432"/>
                  <a:pt x="19495" y="68432"/>
                </a:cubicBezTo>
                <a:cubicBezTo>
                  <a:pt x="22334" y="68432"/>
                  <a:pt x="30662" y="62617"/>
                  <a:pt x="33501" y="56995"/>
                </a:cubicBezTo>
                <a:cubicBezTo>
                  <a:pt x="36340" y="62617"/>
                  <a:pt x="41829" y="68432"/>
                  <a:pt x="47507" y="68432"/>
                </a:cubicBezTo>
                <a:cubicBezTo>
                  <a:pt x="52996" y="68432"/>
                  <a:pt x="58675" y="62617"/>
                  <a:pt x="61324" y="59903"/>
                </a:cubicBezTo>
                <a:cubicBezTo>
                  <a:pt x="61324" y="62617"/>
                  <a:pt x="69842" y="68432"/>
                  <a:pt x="75331" y="68432"/>
                </a:cubicBezTo>
                <a:cubicBezTo>
                  <a:pt x="81009" y="68432"/>
                  <a:pt x="86498" y="62617"/>
                  <a:pt x="89148" y="56995"/>
                </a:cubicBezTo>
                <a:cubicBezTo>
                  <a:pt x="91987" y="62617"/>
                  <a:pt x="94826" y="68432"/>
                  <a:pt x="100315" y="68432"/>
                </a:cubicBezTo>
                <a:cubicBezTo>
                  <a:pt x="103154" y="68432"/>
                  <a:pt x="108832" y="68432"/>
                  <a:pt x="108832" y="68432"/>
                </a:cubicBezTo>
                <a:lnTo>
                  <a:pt x="108832" y="91308"/>
                </a:lnTo>
                <a:close/>
                <a:moveTo>
                  <a:pt x="111482" y="51373"/>
                </a:moveTo>
                <a:lnTo>
                  <a:pt x="111482" y="51373"/>
                </a:lnTo>
                <a:cubicBezTo>
                  <a:pt x="111482" y="56995"/>
                  <a:pt x="105993" y="59903"/>
                  <a:pt x="100315" y="59903"/>
                </a:cubicBezTo>
                <a:cubicBezTo>
                  <a:pt x="94826" y="59903"/>
                  <a:pt x="89148" y="56995"/>
                  <a:pt x="89148" y="51373"/>
                </a:cubicBezTo>
                <a:cubicBezTo>
                  <a:pt x="86498" y="51373"/>
                  <a:pt x="86498" y="51373"/>
                  <a:pt x="86498" y="51373"/>
                </a:cubicBezTo>
                <a:cubicBezTo>
                  <a:pt x="86498" y="56995"/>
                  <a:pt x="81009" y="59903"/>
                  <a:pt x="75331" y="59903"/>
                </a:cubicBezTo>
                <a:cubicBezTo>
                  <a:pt x="69842" y="59903"/>
                  <a:pt x="61324" y="56995"/>
                  <a:pt x="61324" y="51373"/>
                </a:cubicBezTo>
                <a:cubicBezTo>
                  <a:pt x="58675" y="51373"/>
                  <a:pt x="58675" y="51373"/>
                  <a:pt x="58675" y="51373"/>
                </a:cubicBezTo>
                <a:cubicBezTo>
                  <a:pt x="58675" y="56995"/>
                  <a:pt x="52996" y="59903"/>
                  <a:pt x="47507" y="59903"/>
                </a:cubicBezTo>
                <a:cubicBezTo>
                  <a:pt x="41829" y="59903"/>
                  <a:pt x="33501" y="56995"/>
                  <a:pt x="33501" y="51373"/>
                </a:cubicBezTo>
                <a:cubicBezTo>
                  <a:pt x="30662" y="51373"/>
                  <a:pt x="30662" y="51373"/>
                  <a:pt x="30662" y="51373"/>
                </a:cubicBezTo>
                <a:cubicBezTo>
                  <a:pt x="30662" y="56995"/>
                  <a:pt x="25173" y="59903"/>
                  <a:pt x="19495" y="59903"/>
                </a:cubicBezTo>
                <a:cubicBezTo>
                  <a:pt x="14006" y="59903"/>
                  <a:pt x="8517" y="56995"/>
                  <a:pt x="8517" y="51373"/>
                </a:cubicBezTo>
                <a:cubicBezTo>
                  <a:pt x="8517" y="45557"/>
                  <a:pt x="8517" y="45557"/>
                  <a:pt x="8517" y="45557"/>
                </a:cubicBezTo>
                <a:cubicBezTo>
                  <a:pt x="111482" y="45557"/>
                  <a:pt x="111482" y="45557"/>
                  <a:pt x="111482" y="45557"/>
                </a:cubicBezTo>
                <a:lnTo>
                  <a:pt x="111482" y="51373"/>
                </a:lnTo>
                <a:close/>
                <a:moveTo>
                  <a:pt x="8517" y="37027"/>
                </a:moveTo>
                <a:lnTo>
                  <a:pt x="8517" y="37027"/>
                </a:lnTo>
                <a:cubicBezTo>
                  <a:pt x="25173" y="5621"/>
                  <a:pt x="25173" y="5621"/>
                  <a:pt x="25173" y="5621"/>
                </a:cubicBezTo>
                <a:cubicBezTo>
                  <a:pt x="94826" y="5621"/>
                  <a:pt x="94826" y="5621"/>
                  <a:pt x="94826" y="5621"/>
                </a:cubicBezTo>
                <a:cubicBezTo>
                  <a:pt x="111482" y="37027"/>
                  <a:pt x="111482" y="37027"/>
                  <a:pt x="111482" y="37027"/>
                </a:cubicBezTo>
                <a:lnTo>
                  <a:pt x="8517" y="370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5" name="Shape 3585"/>
          <p:cNvSpPr/>
          <p:nvPr/>
        </p:nvSpPr>
        <p:spPr>
          <a:xfrm>
            <a:off x="2026511" y="4262273"/>
            <a:ext cx="201738" cy="2143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7372" y="74011"/>
                </a:moveTo>
                <a:lnTo>
                  <a:pt x="97372" y="74011"/>
                </a:lnTo>
                <a:cubicBezTo>
                  <a:pt x="86186" y="74011"/>
                  <a:pt x="78813" y="77365"/>
                  <a:pt x="75000" y="84550"/>
                </a:cubicBezTo>
                <a:cubicBezTo>
                  <a:pt x="48813" y="70419"/>
                  <a:pt x="48813" y="70419"/>
                  <a:pt x="48813" y="70419"/>
                </a:cubicBezTo>
                <a:cubicBezTo>
                  <a:pt x="48813" y="67065"/>
                  <a:pt x="52372" y="63233"/>
                  <a:pt x="52372" y="59880"/>
                </a:cubicBezTo>
                <a:cubicBezTo>
                  <a:pt x="52372" y="56287"/>
                  <a:pt x="52372" y="56287"/>
                  <a:pt x="48813" y="52934"/>
                </a:cubicBezTo>
                <a:cubicBezTo>
                  <a:pt x="78813" y="38802"/>
                  <a:pt x="78813" y="38802"/>
                  <a:pt x="78813" y="38802"/>
                </a:cubicBezTo>
                <a:cubicBezTo>
                  <a:pt x="82372" y="42155"/>
                  <a:pt x="89745" y="45748"/>
                  <a:pt x="97372" y="45748"/>
                </a:cubicBezTo>
                <a:cubicBezTo>
                  <a:pt x="108559" y="45748"/>
                  <a:pt x="119745" y="35209"/>
                  <a:pt x="119745" y="21077"/>
                </a:cubicBezTo>
                <a:cubicBezTo>
                  <a:pt x="119745" y="10538"/>
                  <a:pt x="108559" y="0"/>
                  <a:pt x="97372" y="0"/>
                </a:cubicBezTo>
                <a:cubicBezTo>
                  <a:pt x="82372" y="0"/>
                  <a:pt x="71186" y="10538"/>
                  <a:pt x="71186" y="21077"/>
                </a:cubicBezTo>
                <a:cubicBezTo>
                  <a:pt x="71186" y="24670"/>
                  <a:pt x="71186" y="28023"/>
                  <a:pt x="71186" y="28023"/>
                </a:cubicBezTo>
                <a:cubicBezTo>
                  <a:pt x="45000" y="42155"/>
                  <a:pt x="45000" y="42155"/>
                  <a:pt x="45000" y="42155"/>
                </a:cubicBezTo>
                <a:cubicBezTo>
                  <a:pt x="41186" y="38802"/>
                  <a:pt x="33813" y="35209"/>
                  <a:pt x="26186" y="35209"/>
                </a:cubicBezTo>
                <a:cubicBezTo>
                  <a:pt x="11186" y="35209"/>
                  <a:pt x="0" y="45748"/>
                  <a:pt x="0" y="59880"/>
                </a:cubicBezTo>
                <a:cubicBezTo>
                  <a:pt x="0" y="74011"/>
                  <a:pt x="11186" y="84550"/>
                  <a:pt x="26186" y="84550"/>
                </a:cubicBezTo>
                <a:cubicBezTo>
                  <a:pt x="33813" y="84550"/>
                  <a:pt x="37627" y="80958"/>
                  <a:pt x="41186" y="77365"/>
                </a:cubicBezTo>
                <a:lnTo>
                  <a:pt x="41186" y="77365"/>
                </a:lnTo>
                <a:cubicBezTo>
                  <a:pt x="71186" y="95089"/>
                  <a:pt x="71186" y="95089"/>
                  <a:pt x="71186" y="95089"/>
                </a:cubicBezTo>
                <a:cubicBezTo>
                  <a:pt x="71186" y="95089"/>
                  <a:pt x="71186" y="95089"/>
                  <a:pt x="71186" y="98682"/>
                </a:cubicBezTo>
                <a:cubicBezTo>
                  <a:pt x="71186" y="109221"/>
                  <a:pt x="82372" y="119760"/>
                  <a:pt x="97372" y="119760"/>
                </a:cubicBezTo>
                <a:cubicBezTo>
                  <a:pt x="108559" y="119760"/>
                  <a:pt x="119745" y="109221"/>
                  <a:pt x="119745" y="98682"/>
                </a:cubicBezTo>
                <a:cubicBezTo>
                  <a:pt x="119745" y="84550"/>
                  <a:pt x="108559" y="74011"/>
                  <a:pt x="97372" y="74011"/>
                </a:cubicBezTo>
                <a:close/>
                <a:moveTo>
                  <a:pt x="97372" y="6946"/>
                </a:moveTo>
                <a:lnTo>
                  <a:pt x="97372" y="6946"/>
                </a:lnTo>
                <a:cubicBezTo>
                  <a:pt x="104745" y="6946"/>
                  <a:pt x="112372" y="14131"/>
                  <a:pt x="112372" y="21077"/>
                </a:cubicBezTo>
                <a:cubicBezTo>
                  <a:pt x="112372" y="31616"/>
                  <a:pt x="104745" y="35209"/>
                  <a:pt x="97372" y="35209"/>
                </a:cubicBezTo>
                <a:cubicBezTo>
                  <a:pt x="86186" y="35209"/>
                  <a:pt x="82372" y="31616"/>
                  <a:pt x="82372" y="21077"/>
                </a:cubicBezTo>
                <a:cubicBezTo>
                  <a:pt x="82372" y="14131"/>
                  <a:pt x="86186" y="6946"/>
                  <a:pt x="97372" y="6946"/>
                </a:cubicBezTo>
                <a:close/>
                <a:moveTo>
                  <a:pt x="26186" y="74011"/>
                </a:moveTo>
                <a:lnTo>
                  <a:pt x="26186" y="74011"/>
                </a:lnTo>
                <a:cubicBezTo>
                  <a:pt x="18813" y="74011"/>
                  <a:pt x="11186" y="67065"/>
                  <a:pt x="11186" y="59880"/>
                </a:cubicBezTo>
                <a:cubicBezTo>
                  <a:pt x="11186" y="52934"/>
                  <a:pt x="18813" y="45748"/>
                  <a:pt x="26186" y="45748"/>
                </a:cubicBezTo>
                <a:cubicBezTo>
                  <a:pt x="33813" y="45748"/>
                  <a:pt x="41186" y="52934"/>
                  <a:pt x="41186" y="59880"/>
                </a:cubicBezTo>
                <a:cubicBezTo>
                  <a:pt x="41186" y="67065"/>
                  <a:pt x="33813" y="74011"/>
                  <a:pt x="26186" y="74011"/>
                </a:cubicBezTo>
                <a:close/>
                <a:moveTo>
                  <a:pt x="97372" y="112814"/>
                </a:moveTo>
                <a:lnTo>
                  <a:pt x="97372" y="112814"/>
                </a:lnTo>
                <a:cubicBezTo>
                  <a:pt x="86186" y="112814"/>
                  <a:pt x="82372" y="105628"/>
                  <a:pt x="82372" y="98682"/>
                </a:cubicBezTo>
                <a:cubicBezTo>
                  <a:pt x="82372" y="88143"/>
                  <a:pt x="86186" y="84550"/>
                  <a:pt x="97372" y="84550"/>
                </a:cubicBezTo>
                <a:cubicBezTo>
                  <a:pt x="104745" y="84550"/>
                  <a:pt x="112372" y="88143"/>
                  <a:pt x="112372" y="98682"/>
                </a:cubicBezTo>
                <a:cubicBezTo>
                  <a:pt x="112372" y="105628"/>
                  <a:pt x="104745" y="112814"/>
                  <a:pt x="97372" y="1128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6" name="Shape 3586"/>
          <p:cNvSpPr/>
          <p:nvPr/>
        </p:nvSpPr>
        <p:spPr>
          <a:xfrm>
            <a:off x="1568298" y="4254452"/>
            <a:ext cx="251784" cy="220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791" y="3488"/>
                </a:moveTo>
                <a:lnTo>
                  <a:pt x="86791" y="3488"/>
                </a:lnTo>
                <a:cubicBezTo>
                  <a:pt x="86791" y="0"/>
                  <a:pt x="83938" y="3488"/>
                  <a:pt x="80882" y="3488"/>
                </a:cubicBezTo>
                <a:cubicBezTo>
                  <a:pt x="33005" y="113023"/>
                  <a:pt x="33005" y="113023"/>
                  <a:pt x="33005" y="113023"/>
                </a:cubicBezTo>
                <a:cubicBezTo>
                  <a:pt x="29949" y="116279"/>
                  <a:pt x="33005" y="119767"/>
                  <a:pt x="33005" y="119767"/>
                </a:cubicBezTo>
                <a:cubicBezTo>
                  <a:pt x="35857" y="119767"/>
                  <a:pt x="38913" y="119767"/>
                  <a:pt x="38913" y="119767"/>
                </a:cubicBezTo>
                <a:cubicBezTo>
                  <a:pt x="89847" y="10232"/>
                  <a:pt x="89847" y="10232"/>
                  <a:pt x="89847" y="10232"/>
                </a:cubicBezTo>
                <a:cubicBezTo>
                  <a:pt x="89847" y="6744"/>
                  <a:pt x="89847" y="3488"/>
                  <a:pt x="86791" y="3488"/>
                </a:cubicBezTo>
                <a:close/>
                <a:moveTo>
                  <a:pt x="29949" y="82093"/>
                </a:moveTo>
                <a:lnTo>
                  <a:pt x="29949" y="82093"/>
                </a:lnTo>
                <a:cubicBezTo>
                  <a:pt x="8964" y="61627"/>
                  <a:pt x="8964" y="61627"/>
                  <a:pt x="8964" y="61627"/>
                </a:cubicBezTo>
                <a:cubicBezTo>
                  <a:pt x="29949" y="44418"/>
                  <a:pt x="29949" y="44418"/>
                  <a:pt x="29949" y="44418"/>
                </a:cubicBezTo>
                <a:cubicBezTo>
                  <a:pt x="33005" y="41162"/>
                  <a:pt x="33005" y="37674"/>
                  <a:pt x="29949" y="37674"/>
                </a:cubicBezTo>
                <a:cubicBezTo>
                  <a:pt x="29949" y="34186"/>
                  <a:pt x="26893" y="34186"/>
                  <a:pt x="23837" y="37674"/>
                </a:cubicBezTo>
                <a:cubicBezTo>
                  <a:pt x="0" y="58139"/>
                  <a:pt x="0" y="58139"/>
                  <a:pt x="0" y="58139"/>
                </a:cubicBezTo>
                <a:cubicBezTo>
                  <a:pt x="0" y="61627"/>
                  <a:pt x="0" y="61627"/>
                  <a:pt x="0" y="61627"/>
                </a:cubicBezTo>
                <a:cubicBezTo>
                  <a:pt x="0" y="64883"/>
                  <a:pt x="0" y="64883"/>
                  <a:pt x="0" y="64883"/>
                </a:cubicBezTo>
                <a:cubicBezTo>
                  <a:pt x="23837" y="89069"/>
                  <a:pt x="23837" y="89069"/>
                  <a:pt x="23837" y="89069"/>
                </a:cubicBezTo>
                <a:cubicBezTo>
                  <a:pt x="26893" y="89069"/>
                  <a:pt x="29949" y="89069"/>
                  <a:pt x="29949" y="89069"/>
                </a:cubicBezTo>
                <a:cubicBezTo>
                  <a:pt x="33005" y="85581"/>
                  <a:pt x="33005" y="82093"/>
                  <a:pt x="29949" y="82093"/>
                </a:cubicBezTo>
                <a:close/>
                <a:moveTo>
                  <a:pt x="119796" y="58139"/>
                </a:moveTo>
                <a:lnTo>
                  <a:pt x="119796" y="58139"/>
                </a:lnTo>
                <a:cubicBezTo>
                  <a:pt x="95959" y="37674"/>
                  <a:pt x="95959" y="37674"/>
                  <a:pt x="95959" y="37674"/>
                </a:cubicBezTo>
                <a:cubicBezTo>
                  <a:pt x="92903" y="34186"/>
                  <a:pt x="89847" y="34186"/>
                  <a:pt x="89847" y="37674"/>
                </a:cubicBezTo>
                <a:cubicBezTo>
                  <a:pt x="86791" y="37674"/>
                  <a:pt x="86791" y="41162"/>
                  <a:pt x="89847" y="44418"/>
                </a:cubicBezTo>
                <a:cubicBezTo>
                  <a:pt x="110831" y="61627"/>
                  <a:pt x="110831" y="61627"/>
                  <a:pt x="110831" y="61627"/>
                </a:cubicBezTo>
                <a:cubicBezTo>
                  <a:pt x="89847" y="82093"/>
                  <a:pt x="89847" y="82093"/>
                  <a:pt x="89847" y="82093"/>
                </a:cubicBezTo>
                <a:cubicBezTo>
                  <a:pt x="86791" y="82093"/>
                  <a:pt x="86791" y="85581"/>
                  <a:pt x="89847" y="89069"/>
                </a:cubicBezTo>
                <a:cubicBezTo>
                  <a:pt x="89847" y="89069"/>
                  <a:pt x="92903" y="89069"/>
                  <a:pt x="95959" y="89069"/>
                </a:cubicBezTo>
                <a:cubicBezTo>
                  <a:pt x="119796" y="64883"/>
                  <a:pt x="119796" y="64883"/>
                  <a:pt x="119796" y="64883"/>
                </a:cubicBezTo>
                <a:cubicBezTo>
                  <a:pt x="119796" y="64883"/>
                  <a:pt x="119796" y="64883"/>
                  <a:pt x="119796" y="61627"/>
                </a:cubicBezTo>
                <a:cubicBezTo>
                  <a:pt x="119796" y="61627"/>
                  <a:pt x="119796" y="61627"/>
                  <a:pt x="119796" y="58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7" name="Shape 3587"/>
          <p:cNvSpPr/>
          <p:nvPr/>
        </p:nvSpPr>
        <p:spPr>
          <a:xfrm>
            <a:off x="1160128" y="4235680"/>
            <a:ext cx="207993" cy="264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888" y="25589"/>
                </a:moveTo>
                <a:lnTo>
                  <a:pt x="108888" y="25589"/>
                </a:lnTo>
                <a:cubicBezTo>
                  <a:pt x="79753" y="25589"/>
                  <a:pt x="79753" y="25589"/>
                  <a:pt x="79753" y="25589"/>
                </a:cubicBezTo>
                <a:cubicBezTo>
                  <a:pt x="79753" y="17059"/>
                  <a:pt x="79753" y="17059"/>
                  <a:pt x="79753" y="17059"/>
                </a:cubicBezTo>
                <a:cubicBezTo>
                  <a:pt x="79753" y="14151"/>
                  <a:pt x="76296" y="11437"/>
                  <a:pt x="72592" y="11437"/>
                </a:cubicBezTo>
                <a:cubicBezTo>
                  <a:pt x="29135" y="11437"/>
                  <a:pt x="29135" y="11437"/>
                  <a:pt x="29135" y="11437"/>
                </a:cubicBezTo>
                <a:cubicBezTo>
                  <a:pt x="29135" y="5621"/>
                  <a:pt x="29135" y="5621"/>
                  <a:pt x="29135" y="5621"/>
                </a:cubicBezTo>
                <a:cubicBezTo>
                  <a:pt x="29135" y="2714"/>
                  <a:pt x="21728" y="0"/>
                  <a:pt x="18024" y="0"/>
                </a:cubicBezTo>
                <a:cubicBezTo>
                  <a:pt x="7160" y="0"/>
                  <a:pt x="7160" y="0"/>
                  <a:pt x="7160" y="0"/>
                </a:cubicBezTo>
                <a:cubicBezTo>
                  <a:pt x="3456" y="0"/>
                  <a:pt x="0" y="2714"/>
                  <a:pt x="0" y="5621"/>
                </a:cubicBezTo>
                <a:cubicBezTo>
                  <a:pt x="0" y="114184"/>
                  <a:pt x="0" y="114184"/>
                  <a:pt x="0" y="114184"/>
                </a:cubicBezTo>
                <a:cubicBezTo>
                  <a:pt x="0" y="116898"/>
                  <a:pt x="3456" y="119806"/>
                  <a:pt x="7160" y="119806"/>
                </a:cubicBezTo>
                <a:cubicBezTo>
                  <a:pt x="18024" y="119806"/>
                  <a:pt x="18024" y="119806"/>
                  <a:pt x="18024" y="119806"/>
                </a:cubicBezTo>
                <a:cubicBezTo>
                  <a:pt x="21728" y="119806"/>
                  <a:pt x="29135" y="116898"/>
                  <a:pt x="29135" y="114184"/>
                </a:cubicBezTo>
                <a:cubicBezTo>
                  <a:pt x="29135" y="79870"/>
                  <a:pt x="29135" y="79870"/>
                  <a:pt x="29135" y="79870"/>
                </a:cubicBezTo>
                <a:cubicBezTo>
                  <a:pt x="72592" y="79870"/>
                  <a:pt x="72592" y="79870"/>
                  <a:pt x="72592" y="79870"/>
                </a:cubicBezTo>
                <a:cubicBezTo>
                  <a:pt x="72592" y="82778"/>
                  <a:pt x="72592" y="82778"/>
                  <a:pt x="72592" y="82778"/>
                </a:cubicBezTo>
                <a:cubicBezTo>
                  <a:pt x="72592" y="85492"/>
                  <a:pt x="76296" y="91308"/>
                  <a:pt x="79753" y="91308"/>
                </a:cubicBezTo>
                <a:cubicBezTo>
                  <a:pt x="108888" y="91308"/>
                  <a:pt x="108888" y="91308"/>
                  <a:pt x="108888" y="91308"/>
                </a:cubicBezTo>
                <a:cubicBezTo>
                  <a:pt x="116296" y="91308"/>
                  <a:pt x="119753" y="85492"/>
                  <a:pt x="119753" y="82778"/>
                </a:cubicBezTo>
                <a:cubicBezTo>
                  <a:pt x="119753" y="34119"/>
                  <a:pt x="119753" y="34119"/>
                  <a:pt x="119753" y="34119"/>
                </a:cubicBezTo>
                <a:cubicBezTo>
                  <a:pt x="119753" y="28497"/>
                  <a:pt x="116296" y="25589"/>
                  <a:pt x="108888" y="25589"/>
                </a:cubicBezTo>
                <a:close/>
                <a:moveTo>
                  <a:pt x="18024" y="108368"/>
                </a:moveTo>
                <a:lnTo>
                  <a:pt x="18024" y="108368"/>
                </a:lnTo>
                <a:cubicBezTo>
                  <a:pt x="18024" y="111276"/>
                  <a:pt x="14567" y="114184"/>
                  <a:pt x="14567" y="114184"/>
                </a:cubicBezTo>
                <a:cubicBezTo>
                  <a:pt x="10864" y="114184"/>
                  <a:pt x="7160" y="111276"/>
                  <a:pt x="7160" y="108368"/>
                </a:cubicBezTo>
                <a:cubicBezTo>
                  <a:pt x="7160" y="11437"/>
                  <a:pt x="7160" y="11437"/>
                  <a:pt x="7160" y="11437"/>
                </a:cubicBezTo>
                <a:cubicBezTo>
                  <a:pt x="7160" y="8529"/>
                  <a:pt x="10864" y="5621"/>
                  <a:pt x="14567" y="5621"/>
                </a:cubicBezTo>
                <a:cubicBezTo>
                  <a:pt x="14567" y="5621"/>
                  <a:pt x="18024" y="8529"/>
                  <a:pt x="18024" y="11437"/>
                </a:cubicBezTo>
                <a:lnTo>
                  <a:pt x="18024" y="108368"/>
                </a:lnTo>
                <a:close/>
                <a:moveTo>
                  <a:pt x="72592" y="68432"/>
                </a:moveTo>
                <a:lnTo>
                  <a:pt x="72592" y="68432"/>
                </a:lnTo>
                <a:cubicBezTo>
                  <a:pt x="72592" y="68432"/>
                  <a:pt x="69135" y="71340"/>
                  <a:pt x="65432" y="71340"/>
                </a:cubicBezTo>
                <a:cubicBezTo>
                  <a:pt x="29135" y="71340"/>
                  <a:pt x="29135" y="71340"/>
                  <a:pt x="29135" y="71340"/>
                </a:cubicBezTo>
                <a:cubicBezTo>
                  <a:pt x="29135" y="17059"/>
                  <a:pt x="29135" y="17059"/>
                  <a:pt x="29135" y="17059"/>
                </a:cubicBezTo>
                <a:cubicBezTo>
                  <a:pt x="65432" y="17059"/>
                  <a:pt x="65432" y="17059"/>
                  <a:pt x="65432" y="17059"/>
                </a:cubicBezTo>
                <a:cubicBezTo>
                  <a:pt x="69135" y="17059"/>
                  <a:pt x="72592" y="19967"/>
                  <a:pt x="72592" y="22875"/>
                </a:cubicBezTo>
                <a:lnTo>
                  <a:pt x="72592" y="68432"/>
                </a:lnTo>
                <a:close/>
                <a:moveTo>
                  <a:pt x="108888" y="79870"/>
                </a:moveTo>
                <a:lnTo>
                  <a:pt x="108888" y="79870"/>
                </a:lnTo>
                <a:cubicBezTo>
                  <a:pt x="108888" y="79870"/>
                  <a:pt x="108888" y="82778"/>
                  <a:pt x="105432" y="82778"/>
                </a:cubicBezTo>
                <a:cubicBezTo>
                  <a:pt x="79753" y="82778"/>
                  <a:pt x="79753" y="82778"/>
                  <a:pt x="79753" y="82778"/>
                </a:cubicBezTo>
                <a:cubicBezTo>
                  <a:pt x="79753" y="34119"/>
                  <a:pt x="79753" y="34119"/>
                  <a:pt x="79753" y="34119"/>
                </a:cubicBezTo>
                <a:cubicBezTo>
                  <a:pt x="105432" y="34119"/>
                  <a:pt x="105432" y="34119"/>
                  <a:pt x="105432" y="34119"/>
                </a:cubicBezTo>
                <a:cubicBezTo>
                  <a:pt x="108888" y="34119"/>
                  <a:pt x="108888" y="34119"/>
                  <a:pt x="108888" y="37027"/>
                </a:cubicBezTo>
                <a:lnTo>
                  <a:pt x="108888" y="798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8" name="Shape 3588"/>
          <p:cNvSpPr/>
          <p:nvPr/>
        </p:nvSpPr>
        <p:spPr>
          <a:xfrm>
            <a:off x="697222" y="4230987"/>
            <a:ext cx="264293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645" y="108368"/>
                </a:moveTo>
                <a:lnTo>
                  <a:pt x="28645" y="108368"/>
                </a:lnTo>
                <a:cubicBezTo>
                  <a:pt x="22838" y="114184"/>
                  <a:pt x="19935" y="114184"/>
                  <a:pt x="17225" y="108368"/>
                </a:cubicBezTo>
                <a:cubicBezTo>
                  <a:pt x="11419" y="105654"/>
                  <a:pt x="11419" y="105654"/>
                  <a:pt x="11419" y="105654"/>
                </a:cubicBezTo>
                <a:cubicBezTo>
                  <a:pt x="8516" y="102746"/>
                  <a:pt x="8516" y="96930"/>
                  <a:pt x="11419" y="94216"/>
                </a:cubicBezTo>
                <a:cubicBezTo>
                  <a:pt x="48580" y="57189"/>
                  <a:pt x="48580" y="57189"/>
                  <a:pt x="48580" y="57189"/>
                </a:cubicBezTo>
                <a:cubicBezTo>
                  <a:pt x="42774" y="54281"/>
                  <a:pt x="37161" y="57189"/>
                  <a:pt x="31354" y="59903"/>
                </a:cubicBezTo>
                <a:cubicBezTo>
                  <a:pt x="5806" y="88400"/>
                  <a:pt x="5806" y="88400"/>
                  <a:pt x="5806" y="88400"/>
                </a:cubicBezTo>
                <a:cubicBezTo>
                  <a:pt x="0" y="94216"/>
                  <a:pt x="0" y="102746"/>
                  <a:pt x="5806" y="108368"/>
                </a:cubicBezTo>
                <a:cubicBezTo>
                  <a:pt x="11419" y="114184"/>
                  <a:pt x="11419" y="114184"/>
                  <a:pt x="11419" y="114184"/>
                </a:cubicBezTo>
                <a:cubicBezTo>
                  <a:pt x="17225" y="119806"/>
                  <a:pt x="25741" y="119806"/>
                  <a:pt x="31354" y="114184"/>
                </a:cubicBezTo>
                <a:cubicBezTo>
                  <a:pt x="60000" y="88400"/>
                  <a:pt x="60000" y="88400"/>
                  <a:pt x="60000" y="88400"/>
                </a:cubicBezTo>
                <a:cubicBezTo>
                  <a:pt x="62709" y="82778"/>
                  <a:pt x="65612" y="76962"/>
                  <a:pt x="62709" y="74248"/>
                </a:cubicBezTo>
                <a:lnTo>
                  <a:pt x="28645" y="108368"/>
                </a:lnTo>
                <a:close/>
                <a:moveTo>
                  <a:pt x="114000" y="11437"/>
                </a:moveTo>
                <a:lnTo>
                  <a:pt x="114000" y="11437"/>
                </a:lnTo>
                <a:cubicBezTo>
                  <a:pt x="108387" y="5621"/>
                  <a:pt x="108387" y="5621"/>
                  <a:pt x="108387" y="5621"/>
                </a:cubicBezTo>
                <a:cubicBezTo>
                  <a:pt x="102580" y="0"/>
                  <a:pt x="94064" y="0"/>
                  <a:pt x="88451" y="5621"/>
                </a:cubicBezTo>
                <a:cubicBezTo>
                  <a:pt x="60000" y="34313"/>
                  <a:pt x="60000" y="34313"/>
                  <a:pt x="60000" y="34313"/>
                </a:cubicBezTo>
                <a:cubicBezTo>
                  <a:pt x="57096" y="37027"/>
                  <a:pt x="54193" y="42843"/>
                  <a:pt x="57096" y="48465"/>
                </a:cubicBezTo>
                <a:cubicBezTo>
                  <a:pt x="91161" y="11437"/>
                  <a:pt x="91161" y="11437"/>
                  <a:pt x="91161" y="11437"/>
                </a:cubicBezTo>
                <a:cubicBezTo>
                  <a:pt x="94064" y="8529"/>
                  <a:pt x="99870" y="8529"/>
                  <a:pt x="102580" y="11437"/>
                </a:cubicBezTo>
                <a:cubicBezTo>
                  <a:pt x="108387" y="17059"/>
                  <a:pt x="108387" y="17059"/>
                  <a:pt x="108387" y="17059"/>
                </a:cubicBezTo>
                <a:cubicBezTo>
                  <a:pt x="111096" y="19967"/>
                  <a:pt x="111096" y="25783"/>
                  <a:pt x="108387" y="28497"/>
                </a:cubicBezTo>
                <a:cubicBezTo>
                  <a:pt x="71419" y="65525"/>
                  <a:pt x="71419" y="65525"/>
                  <a:pt x="71419" y="65525"/>
                </a:cubicBezTo>
                <a:cubicBezTo>
                  <a:pt x="77032" y="65525"/>
                  <a:pt x="82645" y="65525"/>
                  <a:pt x="88451" y="59903"/>
                </a:cubicBezTo>
                <a:cubicBezTo>
                  <a:pt x="114000" y="34313"/>
                  <a:pt x="114000" y="34313"/>
                  <a:pt x="114000" y="34313"/>
                </a:cubicBezTo>
                <a:cubicBezTo>
                  <a:pt x="119806" y="28497"/>
                  <a:pt x="119806" y="17059"/>
                  <a:pt x="114000" y="11437"/>
                </a:cubicBezTo>
                <a:close/>
                <a:moveTo>
                  <a:pt x="71419" y="48465"/>
                </a:moveTo>
                <a:lnTo>
                  <a:pt x="71419" y="48465"/>
                </a:lnTo>
                <a:cubicBezTo>
                  <a:pt x="71419" y="48465"/>
                  <a:pt x="68322" y="48465"/>
                  <a:pt x="65612" y="48465"/>
                </a:cubicBezTo>
                <a:cubicBezTo>
                  <a:pt x="48580" y="68626"/>
                  <a:pt x="48580" y="68626"/>
                  <a:pt x="48580" y="68626"/>
                </a:cubicBezTo>
                <a:cubicBezTo>
                  <a:pt x="45677" y="68626"/>
                  <a:pt x="45677" y="71340"/>
                  <a:pt x="48580" y="74248"/>
                </a:cubicBezTo>
                <a:cubicBezTo>
                  <a:pt x="48580" y="74248"/>
                  <a:pt x="51290" y="74248"/>
                  <a:pt x="54193" y="74248"/>
                </a:cubicBezTo>
                <a:cubicBezTo>
                  <a:pt x="71419" y="54281"/>
                  <a:pt x="71419" y="54281"/>
                  <a:pt x="71419" y="54281"/>
                </a:cubicBezTo>
                <a:cubicBezTo>
                  <a:pt x="74129" y="51373"/>
                  <a:pt x="74129" y="51373"/>
                  <a:pt x="71419" y="484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9" name="Shape 3589"/>
          <p:cNvSpPr/>
          <p:nvPr/>
        </p:nvSpPr>
        <p:spPr>
          <a:xfrm>
            <a:off x="264031" y="4262273"/>
            <a:ext cx="251784" cy="2143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826" y="84550"/>
                </a:moveTo>
                <a:lnTo>
                  <a:pt x="77826" y="84550"/>
                </a:lnTo>
                <a:cubicBezTo>
                  <a:pt x="62954" y="102035"/>
                  <a:pt x="62954" y="102035"/>
                  <a:pt x="62954" y="102035"/>
                </a:cubicBezTo>
                <a:cubicBezTo>
                  <a:pt x="62954" y="35209"/>
                  <a:pt x="62954" y="35209"/>
                  <a:pt x="62954" y="35209"/>
                </a:cubicBezTo>
                <a:cubicBezTo>
                  <a:pt x="62954" y="35209"/>
                  <a:pt x="62954" y="31616"/>
                  <a:pt x="59898" y="31616"/>
                </a:cubicBezTo>
                <a:cubicBezTo>
                  <a:pt x="56842" y="31616"/>
                  <a:pt x="56842" y="35209"/>
                  <a:pt x="56842" y="35209"/>
                </a:cubicBezTo>
                <a:cubicBezTo>
                  <a:pt x="56842" y="102035"/>
                  <a:pt x="56842" y="102035"/>
                  <a:pt x="56842" y="102035"/>
                </a:cubicBezTo>
                <a:cubicBezTo>
                  <a:pt x="41969" y="84550"/>
                  <a:pt x="41969" y="84550"/>
                  <a:pt x="41969" y="84550"/>
                </a:cubicBezTo>
                <a:cubicBezTo>
                  <a:pt x="41969" y="84550"/>
                  <a:pt x="38913" y="84550"/>
                  <a:pt x="35857" y="84550"/>
                </a:cubicBezTo>
                <a:cubicBezTo>
                  <a:pt x="35857" y="88143"/>
                  <a:pt x="35857" y="88143"/>
                  <a:pt x="35857" y="91497"/>
                </a:cubicBezTo>
                <a:cubicBezTo>
                  <a:pt x="56842" y="119760"/>
                  <a:pt x="56842" y="119760"/>
                  <a:pt x="56842" y="119760"/>
                </a:cubicBezTo>
                <a:lnTo>
                  <a:pt x="59898" y="119760"/>
                </a:lnTo>
                <a:lnTo>
                  <a:pt x="62954" y="119760"/>
                </a:lnTo>
                <a:cubicBezTo>
                  <a:pt x="83938" y="91497"/>
                  <a:pt x="83938" y="91497"/>
                  <a:pt x="83938" y="91497"/>
                </a:cubicBezTo>
                <a:cubicBezTo>
                  <a:pt x="83938" y="88143"/>
                  <a:pt x="83938" y="88143"/>
                  <a:pt x="83938" y="84550"/>
                </a:cubicBezTo>
                <a:cubicBezTo>
                  <a:pt x="80882" y="84550"/>
                  <a:pt x="77826" y="84550"/>
                  <a:pt x="77826" y="84550"/>
                </a:cubicBezTo>
                <a:close/>
                <a:moveTo>
                  <a:pt x="116943" y="0"/>
                </a:moveTo>
                <a:lnTo>
                  <a:pt x="116943" y="0"/>
                </a:lnTo>
                <a:cubicBezTo>
                  <a:pt x="2852" y="0"/>
                  <a:pt x="2852" y="0"/>
                  <a:pt x="2852" y="0"/>
                </a:cubicBezTo>
                <a:cubicBezTo>
                  <a:pt x="2852" y="0"/>
                  <a:pt x="0" y="0"/>
                  <a:pt x="0" y="3353"/>
                </a:cubicBezTo>
                <a:cubicBezTo>
                  <a:pt x="0" y="42155"/>
                  <a:pt x="0" y="42155"/>
                  <a:pt x="0" y="42155"/>
                </a:cubicBezTo>
                <a:lnTo>
                  <a:pt x="2852" y="45748"/>
                </a:lnTo>
                <a:cubicBezTo>
                  <a:pt x="5908" y="45748"/>
                  <a:pt x="8964" y="42155"/>
                  <a:pt x="8964" y="42155"/>
                </a:cubicBezTo>
                <a:cubicBezTo>
                  <a:pt x="8964" y="6946"/>
                  <a:pt x="8964" y="6946"/>
                  <a:pt x="8964" y="6946"/>
                </a:cubicBezTo>
                <a:cubicBezTo>
                  <a:pt x="110831" y="6946"/>
                  <a:pt x="110831" y="6946"/>
                  <a:pt x="110831" y="6946"/>
                </a:cubicBezTo>
                <a:cubicBezTo>
                  <a:pt x="110831" y="42155"/>
                  <a:pt x="110831" y="42155"/>
                  <a:pt x="110831" y="42155"/>
                </a:cubicBezTo>
                <a:cubicBezTo>
                  <a:pt x="110831" y="42155"/>
                  <a:pt x="113887" y="45748"/>
                  <a:pt x="116943" y="45748"/>
                </a:cubicBezTo>
                <a:lnTo>
                  <a:pt x="119796" y="42155"/>
                </a:lnTo>
                <a:cubicBezTo>
                  <a:pt x="119796" y="3353"/>
                  <a:pt x="119796" y="3353"/>
                  <a:pt x="119796" y="3353"/>
                </a:cubicBezTo>
                <a:cubicBezTo>
                  <a:pt x="119796" y="0"/>
                  <a:pt x="116943" y="0"/>
                  <a:pt x="11694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0" name="Shape 3590"/>
          <p:cNvSpPr/>
          <p:nvPr/>
        </p:nvSpPr>
        <p:spPr>
          <a:xfrm>
            <a:off x="4178393" y="3822712"/>
            <a:ext cx="251783" cy="2189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43" y="75348"/>
                </a:moveTo>
                <a:lnTo>
                  <a:pt x="116943" y="75348"/>
                </a:lnTo>
                <a:cubicBezTo>
                  <a:pt x="113887" y="75348"/>
                  <a:pt x="110831" y="75348"/>
                  <a:pt x="110831" y="78837"/>
                </a:cubicBezTo>
                <a:cubicBezTo>
                  <a:pt x="110831" y="109534"/>
                  <a:pt x="110831" y="109534"/>
                  <a:pt x="110831" y="109534"/>
                </a:cubicBezTo>
                <a:cubicBezTo>
                  <a:pt x="8964" y="109534"/>
                  <a:pt x="8964" y="109534"/>
                  <a:pt x="8964" y="109534"/>
                </a:cubicBezTo>
                <a:cubicBezTo>
                  <a:pt x="8964" y="78837"/>
                  <a:pt x="8964" y="78837"/>
                  <a:pt x="8964" y="78837"/>
                </a:cubicBezTo>
                <a:cubicBezTo>
                  <a:pt x="8964" y="75348"/>
                  <a:pt x="5908" y="75348"/>
                  <a:pt x="2852" y="75348"/>
                </a:cubicBezTo>
                <a:cubicBezTo>
                  <a:pt x="2852" y="75348"/>
                  <a:pt x="0" y="75348"/>
                  <a:pt x="0" y="78837"/>
                </a:cubicBezTo>
                <a:cubicBezTo>
                  <a:pt x="0" y="116511"/>
                  <a:pt x="0" y="116511"/>
                  <a:pt x="0" y="116511"/>
                </a:cubicBezTo>
                <a:lnTo>
                  <a:pt x="2852" y="119767"/>
                </a:lnTo>
                <a:cubicBezTo>
                  <a:pt x="116943" y="119767"/>
                  <a:pt x="116943" y="119767"/>
                  <a:pt x="116943" y="119767"/>
                </a:cubicBezTo>
                <a:lnTo>
                  <a:pt x="119796" y="116511"/>
                </a:lnTo>
                <a:cubicBezTo>
                  <a:pt x="119796" y="78837"/>
                  <a:pt x="119796" y="78837"/>
                  <a:pt x="119796" y="78837"/>
                </a:cubicBezTo>
                <a:cubicBezTo>
                  <a:pt x="119796" y="75348"/>
                  <a:pt x="116943" y="75348"/>
                  <a:pt x="116943" y="75348"/>
                </a:cubicBezTo>
                <a:close/>
                <a:moveTo>
                  <a:pt x="41969" y="37674"/>
                </a:moveTo>
                <a:lnTo>
                  <a:pt x="41969" y="37674"/>
                </a:lnTo>
                <a:cubicBezTo>
                  <a:pt x="56842" y="17209"/>
                  <a:pt x="56842" y="17209"/>
                  <a:pt x="56842" y="17209"/>
                </a:cubicBezTo>
                <a:cubicBezTo>
                  <a:pt x="56842" y="82093"/>
                  <a:pt x="56842" y="82093"/>
                  <a:pt x="56842" y="82093"/>
                </a:cubicBezTo>
                <a:cubicBezTo>
                  <a:pt x="56842" y="85581"/>
                  <a:pt x="56842" y="89069"/>
                  <a:pt x="59898" y="89069"/>
                </a:cubicBezTo>
                <a:cubicBezTo>
                  <a:pt x="62954" y="89069"/>
                  <a:pt x="62954" y="85581"/>
                  <a:pt x="62954" y="82093"/>
                </a:cubicBezTo>
                <a:cubicBezTo>
                  <a:pt x="62954" y="17209"/>
                  <a:pt x="62954" y="17209"/>
                  <a:pt x="62954" y="17209"/>
                </a:cubicBezTo>
                <a:cubicBezTo>
                  <a:pt x="78030" y="37674"/>
                  <a:pt x="78030" y="37674"/>
                  <a:pt x="78030" y="37674"/>
                </a:cubicBezTo>
                <a:cubicBezTo>
                  <a:pt x="78030" y="37674"/>
                  <a:pt x="80882" y="37674"/>
                  <a:pt x="83938" y="37674"/>
                </a:cubicBezTo>
                <a:cubicBezTo>
                  <a:pt x="83938" y="34186"/>
                  <a:pt x="83938" y="30930"/>
                  <a:pt x="83938" y="30930"/>
                </a:cubicBezTo>
                <a:cubicBezTo>
                  <a:pt x="62954" y="3488"/>
                  <a:pt x="62954" y="3488"/>
                  <a:pt x="62954" y="3488"/>
                </a:cubicBezTo>
                <a:cubicBezTo>
                  <a:pt x="62954" y="0"/>
                  <a:pt x="59898" y="0"/>
                  <a:pt x="59898" y="0"/>
                </a:cubicBezTo>
                <a:cubicBezTo>
                  <a:pt x="59898" y="0"/>
                  <a:pt x="56842" y="0"/>
                  <a:pt x="56842" y="3488"/>
                </a:cubicBezTo>
                <a:cubicBezTo>
                  <a:pt x="35857" y="30930"/>
                  <a:pt x="35857" y="30930"/>
                  <a:pt x="35857" y="30930"/>
                </a:cubicBezTo>
                <a:cubicBezTo>
                  <a:pt x="35857" y="30930"/>
                  <a:pt x="35857" y="34186"/>
                  <a:pt x="35857" y="37674"/>
                </a:cubicBezTo>
                <a:cubicBezTo>
                  <a:pt x="38913" y="37674"/>
                  <a:pt x="41969" y="37674"/>
                  <a:pt x="41969" y="376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1" name="Shape 3591"/>
          <p:cNvSpPr/>
          <p:nvPr/>
        </p:nvSpPr>
        <p:spPr>
          <a:xfrm>
            <a:off x="3732690" y="3808632"/>
            <a:ext cx="270549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93" y="0"/>
                </a:moveTo>
                <a:lnTo>
                  <a:pt x="105993" y="0"/>
                </a:lnTo>
                <a:cubicBezTo>
                  <a:pt x="16845" y="0"/>
                  <a:pt x="16845" y="0"/>
                  <a:pt x="16845" y="0"/>
                </a:cubicBezTo>
                <a:cubicBezTo>
                  <a:pt x="8517" y="0"/>
                  <a:pt x="0" y="5898"/>
                  <a:pt x="0" y="14847"/>
                </a:cubicBezTo>
                <a:cubicBezTo>
                  <a:pt x="0" y="101694"/>
                  <a:pt x="0" y="101694"/>
                  <a:pt x="0" y="101694"/>
                </a:cubicBezTo>
                <a:cubicBezTo>
                  <a:pt x="0" y="110644"/>
                  <a:pt x="8517" y="119796"/>
                  <a:pt x="16845" y="119796"/>
                </a:cubicBezTo>
                <a:cubicBezTo>
                  <a:pt x="105993" y="119796"/>
                  <a:pt x="105993" y="119796"/>
                  <a:pt x="105993" y="119796"/>
                </a:cubicBezTo>
                <a:cubicBezTo>
                  <a:pt x="114321" y="119796"/>
                  <a:pt x="119810" y="110644"/>
                  <a:pt x="119810" y="101694"/>
                </a:cubicBezTo>
                <a:cubicBezTo>
                  <a:pt x="119810" y="14847"/>
                  <a:pt x="119810" y="14847"/>
                  <a:pt x="119810" y="14847"/>
                </a:cubicBezTo>
                <a:cubicBezTo>
                  <a:pt x="119810" y="5898"/>
                  <a:pt x="114321" y="0"/>
                  <a:pt x="105993" y="0"/>
                </a:cubicBezTo>
                <a:close/>
                <a:moveTo>
                  <a:pt x="22334" y="110644"/>
                </a:moveTo>
                <a:lnTo>
                  <a:pt x="22334" y="110644"/>
                </a:lnTo>
                <a:cubicBezTo>
                  <a:pt x="16845" y="110644"/>
                  <a:pt x="16845" y="110644"/>
                  <a:pt x="16845" y="110644"/>
                </a:cubicBezTo>
                <a:cubicBezTo>
                  <a:pt x="11167" y="110644"/>
                  <a:pt x="8517" y="107796"/>
                  <a:pt x="8517" y="101694"/>
                </a:cubicBezTo>
                <a:cubicBezTo>
                  <a:pt x="8517" y="14847"/>
                  <a:pt x="8517" y="14847"/>
                  <a:pt x="8517" y="14847"/>
                </a:cubicBezTo>
                <a:cubicBezTo>
                  <a:pt x="8517" y="12000"/>
                  <a:pt x="11167" y="5898"/>
                  <a:pt x="16845" y="5898"/>
                </a:cubicBezTo>
                <a:cubicBezTo>
                  <a:pt x="22334" y="5898"/>
                  <a:pt x="22334" y="5898"/>
                  <a:pt x="22334" y="5898"/>
                </a:cubicBezTo>
                <a:lnTo>
                  <a:pt x="22334" y="110644"/>
                </a:lnTo>
                <a:close/>
                <a:moveTo>
                  <a:pt x="111482" y="101694"/>
                </a:moveTo>
                <a:lnTo>
                  <a:pt x="111482" y="101694"/>
                </a:lnTo>
                <a:cubicBezTo>
                  <a:pt x="111482" y="107796"/>
                  <a:pt x="108832" y="110644"/>
                  <a:pt x="105993" y="110644"/>
                </a:cubicBezTo>
                <a:cubicBezTo>
                  <a:pt x="30662" y="110644"/>
                  <a:pt x="30662" y="110644"/>
                  <a:pt x="30662" y="110644"/>
                </a:cubicBezTo>
                <a:cubicBezTo>
                  <a:pt x="30662" y="5898"/>
                  <a:pt x="30662" y="5898"/>
                  <a:pt x="30662" y="5898"/>
                </a:cubicBezTo>
                <a:cubicBezTo>
                  <a:pt x="105993" y="5898"/>
                  <a:pt x="105993" y="5898"/>
                  <a:pt x="105993" y="5898"/>
                </a:cubicBezTo>
                <a:cubicBezTo>
                  <a:pt x="108832" y="5898"/>
                  <a:pt x="111482" y="12000"/>
                  <a:pt x="111482" y="14847"/>
                </a:cubicBezTo>
                <a:lnTo>
                  <a:pt x="111482" y="101694"/>
                </a:lnTo>
                <a:close/>
                <a:moveTo>
                  <a:pt x="100315" y="53694"/>
                </a:moveTo>
                <a:lnTo>
                  <a:pt x="100315" y="53694"/>
                </a:lnTo>
                <a:cubicBezTo>
                  <a:pt x="55835" y="53694"/>
                  <a:pt x="55835" y="53694"/>
                  <a:pt x="55835" y="53694"/>
                </a:cubicBezTo>
                <a:cubicBezTo>
                  <a:pt x="69842" y="41898"/>
                  <a:pt x="69842" y="41898"/>
                  <a:pt x="69842" y="41898"/>
                </a:cubicBezTo>
                <a:cubicBezTo>
                  <a:pt x="72492" y="38847"/>
                  <a:pt x="72492" y="38847"/>
                  <a:pt x="69842" y="35796"/>
                </a:cubicBezTo>
                <a:cubicBezTo>
                  <a:pt x="69842" y="35796"/>
                  <a:pt x="67003" y="35796"/>
                  <a:pt x="64164" y="35796"/>
                </a:cubicBezTo>
                <a:cubicBezTo>
                  <a:pt x="41829" y="56949"/>
                  <a:pt x="41829" y="56949"/>
                  <a:pt x="41829" y="56949"/>
                </a:cubicBezTo>
                <a:cubicBezTo>
                  <a:pt x="41829" y="56949"/>
                  <a:pt x="41829" y="56949"/>
                  <a:pt x="41829" y="59796"/>
                </a:cubicBezTo>
                <a:cubicBezTo>
                  <a:pt x="41829" y="59796"/>
                  <a:pt x="41829" y="59796"/>
                  <a:pt x="41829" y="62847"/>
                </a:cubicBezTo>
                <a:cubicBezTo>
                  <a:pt x="64164" y="80745"/>
                  <a:pt x="64164" y="80745"/>
                  <a:pt x="64164" y="80745"/>
                </a:cubicBezTo>
                <a:cubicBezTo>
                  <a:pt x="67003" y="83796"/>
                  <a:pt x="69842" y="83796"/>
                  <a:pt x="69842" y="80745"/>
                </a:cubicBezTo>
                <a:cubicBezTo>
                  <a:pt x="72492" y="80745"/>
                  <a:pt x="72492" y="77694"/>
                  <a:pt x="69842" y="74847"/>
                </a:cubicBezTo>
                <a:cubicBezTo>
                  <a:pt x="55835" y="62847"/>
                  <a:pt x="55835" y="62847"/>
                  <a:pt x="55835" y="62847"/>
                </a:cubicBezTo>
                <a:cubicBezTo>
                  <a:pt x="100315" y="62847"/>
                  <a:pt x="100315" y="62847"/>
                  <a:pt x="100315" y="62847"/>
                </a:cubicBezTo>
                <a:cubicBezTo>
                  <a:pt x="103154" y="62847"/>
                  <a:pt x="105993" y="59796"/>
                  <a:pt x="105993" y="59796"/>
                </a:cubicBezTo>
                <a:cubicBezTo>
                  <a:pt x="105993" y="56949"/>
                  <a:pt x="103154" y="53694"/>
                  <a:pt x="100315" y="536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2" name="Shape 3592"/>
          <p:cNvSpPr/>
          <p:nvPr/>
        </p:nvSpPr>
        <p:spPr>
          <a:xfrm>
            <a:off x="3299500" y="3808632"/>
            <a:ext cx="270548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5898"/>
                  <a:pt x="0" y="14847"/>
                </a:cubicBezTo>
                <a:cubicBezTo>
                  <a:pt x="0" y="101694"/>
                  <a:pt x="0" y="101694"/>
                  <a:pt x="0" y="101694"/>
                </a:cubicBezTo>
                <a:cubicBezTo>
                  <a:pt x="0" y="110644"/>
                  <a:pt x="5488" y="119796"/>
                  <a:pt x="13817" y="119796"/>
                </a:cubicBezTo>
                <a:cubicBezTo>
                  <a:pt x="102965" y="119796"/>
                  <a:pt x="102965" y="119796"/>
                  <a:pt x="102965" y="119796"/>
                </a:cubicBezTo>
                <a:cubicBezTo>
                  <a:pt x="111293" y="119796"/>
                  <a:pt x="119810" y="110644"/>
                  <a:pt x="119810" y="101694"/>
                </a:cubicBezTo>
                <a:cubicBezTo>
                  <a:pt x="119810" y="14847"/>
                  <a:pt x="119810" y="14847"/>
                  <a:pt x="119810" y="14847"/>
                </a:cubicBezTo>
                <a:cubicBezTo>
                  <a:pt x="119810" y="5898"/>
                  <a:pt x="111293" y="0"/>
                  <a:pt x="102965" y="0"/>
                </a:cubicBezTo>
                <a:close/>
                <a:moveTo>
                  <a:pt x="89148" y="110644"/>
                </a:moveTo>
                <a:lnTo>
                  <a:pt x="89148" y="110644"/>
                </a:lnTo>
                <a:cubicBezTo>
                  <a:pt x="13817" y="110644"/>
                  <a:pt x="13817" y="110644"/>
                  <a:pt x="13817" y="110644"/>
                </a:cubicBezTo>
                <a:cubicBezTo>
                  <a:pt x="11167" y="110644"/>
                  <a:pt x="8328" y="107796"/>
                  <a:pt x="8328" y="101694"/>
                </a:cubicBezTo>
                <a:cubicBezTo>
                  <a:pt x="8328" y="14847"/>
                  <a:pt x="8328" y="14847"/>
                  <a:pt x="8328" y="14847"/>
                </a:cubicBezTo>
                <a:cubicBezTo>
                  <a:pt x="8328" y="12000"/>
                  <a:pt x="11167" y="5898"/>
                  <a:pt x="13817" y="5898"/>
                </a:cubicBezTo>
                <a:cubicBezTo>
                  <a:pt x="89148" y="5898"/>
                  <a:pt x="89148" y="5898"/>
                  <a:pt x="89148" y="5898"/>
                </a:cubicBezTo>
                <a:lnTo>
                  <a:pt x="89148" y="110644"/>
                </a:lnTo>
                <a:close/>
                <a:moveTo>
                  <a:pt x="111293" y="101694"/>
                </a:moveTo>
                <a:lnTo>
                  <a:pt x="111293" y="101694"/>
                </a:lnTo>
                <a:cubicBezTo>
                  <a:pt x="111293" y="107796"/>
                  <a:pt x="108643" y="110644"/>
                  <a:pt x="102965" y="110644"/>
                </a:cubicBezTo>
                <a:cubicBezTo>
                  <a:pt x="97476" y="110644"/>
                  <a:pt x="97476" y="110644"/>
                  <a:pt x="97476" y="110644"/>
                </a:cubicBezTo>
                <a:cubicBezTo>
                  <a:pt x="97476" y="5898"/>
                  <a:pt x="97476" y="5898"/>
                  <a:pt x="97476" y="5898"/>
                </a:cubicBezTo>
                <a:cubicBezTo>
                  <a:pt x="102965" y="5898"/>
                  <a:pt x="102965" y="5898"/>
                  <a:pt x="102965" y="5898"/>
                </a:cubicBezTo>
                <a:cubicBezTo>
                  <a:pt x="108643" y="5898"/>
                  <a:pt x="111293" y="12000"/>
                  <a:pt x="111293" y="14847"/>
                </a:cubicBezTo>
                <a:lnTo>
                  <a:pt x="111293" y="101694"/>
                </a:lnTo>
                <a:close/>
                <a:moveTo>
                  <a:pt x="19495" y="62847"/>
                </a:moveTo>
                <a:lnTo>
                  <a:pt x="19495" y="62847"/>
                </a:lnTo>
                <a:cubicBezTo>
                  <a:pt x="63974" y="62847"/>
                  <a:pt x="63974" y="62847"/>
                  <a:pt x="63974" y="62847"/>
                </a:cubicBezTo>
                <a:cubicBezTo>
                  <a:pt x="50157" y="74847"/>
                  <a:pt x="50157" y="74847"/>
                  <a:pt x="50157" y="74847"/>
                </a:cubicBezTo>
                <a:cubicBezTo>
                  <a:pt x="47318" y="77694"/>
                  <a:pt x="47318" y="80745"/>
                  <a:pt x="50157" y="80745"/>
                </a:cubicBezTo>
                <a:cubicBezTo>
                  <a:pt x="50157" y="83796"/>
                  <a:pt x="52807" y="83796"/>
                  <a:pt x="55646" y="80745"/>
                </a:cubicBezTo>
                <a:cubicBezTo>
                  <a:pt x="77981" y="62847"/>
                  <a:pt x="77981" y="62847"/>
                  <a:pt x="77981" y="62847"/>
                </a:cubicBezTo>
                <a:cubicBezTo>
                  <a:pt x="77981" y="59796"/>
                  <a:pt x="77981" y="59796"/>
                  <a:pt x="77981" y="59796"/>
                </a:cubicBezTo>
                <a:cubicBezTo>
                  <a:pt x="77981" y="56949"/>
                  <a:pt x="77981" y="56949"/>
                  <a:pt x="77981" y="56949"/>
                </a:cubicBezTo>
                <a:cubicBezTo>
                  <a:pt x="55646" y="35796"/>
                  <a:pt x="55646" y="35796"/>
                  <a:pt x="55646" y="35796"/>
                </a:cubicBezTo>
                <a:cubicBezTo>
                  <a:pt x="52807" y="35796"/>
                  <a:pt x="50157" y="35796"/>
                  <a:pt x="50157" y="35796"/>
                </a:cubicBezTo>
                <a:cubicBezTo>
                  <a:pt x="47318" y="38847"/>
                  <a:pt x="47318" y="38847"/>
                  <a:pt x="50157" y="41898"/>
                </a:cubicBezTo>
                <a:cubicBezTo>
                  <a:pt x="63974" y="53694"/>
                  <a:pt x="63974" y="53694"/>
                  <a:pt x="63974" y="53694"/>
                </a:cubicBezTo>
                <a:cubicBezTo>
                  <a:pt x="19495" y="53694"/>
                  <a:pt x="19495" y="53694"/>
                  <a:pt x="19495" y="53694"/>
                </a:cubicBezTo>
                <a:cubicBezTo>
                  <a:pt x="16656" y="53694"/>
                  <a:pt x="13817" y="56949"/>
                  <a:pt x="13817" y="59796"/>
                </a:cubicBezTo>
                <a:cubicBezTo>
                  <a:pt x="13817" y="59796"/>
                  <a:pt x="16656" y="62847"/>
                  <a:pt x="19495" y="628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3" name="Shape 3593"/>
          <p:cNvSpPr/>
          <p:nvPr/>
        </p:nvSpPr>
        <p:spPr>
          <a:xfrm>
            <a:off x="2872563" y="3797683"/>
            <a:ext cx="25178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923" y="0"/>
                </a:moveTo>
                <a:lnTo>
                  <a:pt x="104923" y="0"/>
                </a:lnTo>
                <a:cubicBezTo>
                  <a:pt x="14872" y="0"/>
                  <a:pt x="14872" y="0"/>
                  <a:pt x="14872" y="0"/>
                </a:cubicBezTo>
                <a:cubicBezTo>
                  <a:pt x="5908" y="0"/>
                  <a:pt x="0" y="8328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908" y="119810"/>
                  <a:pt x="14872" y="119810"/>
                </a:cubicBezTo>
                <a:cubicBezTo>
                  <a:pt x="104923" y="119810"/>
                  <a:pt x="104923" y="119810"/>
                  <a:pt x="104923" y="119810"/>
                </a:cubicBezTo>
                <a:cubicBezTo>
                  <a:pt x="113887" y="119810"/>
                  <a:pt x="119796" y="114321"/>
                  <a:pt x="119796" y="105993"/>
                </a:cubicBezTo>
                <a:cubicBezTo>
                  <a:pt x="119796" y="16845"/>
                  <a:pt x="119796" y="16845"/>
                  <a:pt x="119796" y="16845"/>
                </a:cubicBezTo>
                <a:cubicBezTo>
                  <a:pt x="119796" y="8328"/>
                  <a:pt x="113887" y="0"/>
                  <a:pt x="104923" y="0"/>
                </a:cubicBezTo>
                <a:close/>
                <a:moveTo>
                  <a:pt x="110831" y="105993"/>
                </a:moveTo>
                <a:lnTo>
                  <a:pt x="110831" y="105993"/>
                </a:lnTo>
                <a:cubicBezTo>
                  <a:pt x="110831" y="108643"/>
                  <a:pt x="107979" y="111482"/>
                  <a:pt x="104923" y="111482"/>
                </a:cubicBezTo>
                <a:cubicBezTo>
                  <a:pt x="14872" y="111482"/>
                  <a:pt x="14872" y="111482"/>
                  <a:pt x="14872" y="111482"/>
                </a:cubicBezTo>
                <a:cubicBezTo>
                  <a:pt x="11816" y="111482"/>
                  <a:pt x="8964" y="108643"/>
                  <a:pt x="8964" y="105993"/>
                </a:cubicBezTo>
                <a:cubicBezTo>
                  <a:pt x="8964" y="30662"/>
                  <a:pt x="8964" y="30662"/>
                  <a:pt x="8964" y="30662"/>
                </a:cubicBezTo>
                <a:cubicBezTo>
                  <a:pt x="110831" y="30662"/>
                  <a:pt x="110831" y="30662"/>
                  <a:pt x="110831" y="30662"/>
                </a:cubicBezTo>
                <a:lnTo>
                  <a:pt x="110831" y="105993"/>
                </a:lnTo>
                <a:close/>
                <a:moveTo>
                  <a:pt x="110831" y="22334"/>
                </a:moveTo>
                <a:lnTo>
                  <a:pt x="110831" y="22334"/>
                </a:lnTo>
                <a:cubicBezTo>
                  <a:pt x="8964" y="22334"/>
                  <a:pt x="8964" y="22334"/>
                  <a:pt x="8964" y="22334"/>
                </a:cubicBezTo>
                <a:cubicBezTo>
                  <a:pt x="8964" y="16845"/>
                  <a:pt x="8964" y="16845"/>
                  <a:pt x="8964" y="16845"/>
                </a:cubicBezTo>
                <a:cubicBezTo>
                  <a:pt x="8964" y="11167"/>
                  <a:pt x="11816" y="8328"/>
                  <a:pt x="14872" y="8328"/>
                </a:cubicBezTo>
                <a:cubicBezTo>
                  <a:pt x="104923" y="8328"/>
                  <a:pt x="104923" y="8328"/>
                  <a:pt x="104923" y="8328"/>
                </a:cubicBezTo>
                <a:cubicBezTo>
                  <a:pt x="107979" y="8328"/>
                  <a:pt x="110831" y="11167"/>
                  <a:pt x="110831" y="16845"/>
                </a:cubicBezTo>
                <a:lnTo>
                  <a:pt x="110831" y="22334"/>
                </a:lnTo>
                <a:close/>
                <a:moveTo>
                  <a:pt x="41969" y="69652"/>
                </a:moveTo>
                <a:lnTo>
                  <a:pt x="41969" y="69652"/>
                </a:lnTo>
                <a:cubicBezTo>
                  <a:pt x="56842" y="55646"/>
                  <a:pt x="56842" y="55646"/>
                  <a:pt x="56842" y="55646"/>
                </a:cubicBezTo>
                <a:cubicBezTo>
                  <a:pt x="56842" y="100315"/>
                  <a:pt x="56842" y="100315"/>
                  <a:pt x="56842" y="100315"/>
                </a:cubicBezTo>
                <a:cubicBezTo>
                  <a:pt x="56842" y="103154"/>
                  <a:pt x="56842" y="105993"/>
                  <a:pt x="59898" y="105993"/>
                </a:cubicBezTo>
                <a:cubicBezTo>
                  <a:pt x="62954" y="105993"/>
                  <a:pt x="62954" y="103154"/>
                  <a:pt x="62954" y="100315"/>
                </a:cubicBezTo>
                <a:cubicBezTo>
                  <a:pt x="62954" y="55646"/>
                  <a:pt x="62954" y="55646"/>
                  <a:pt x="62954" y="55646"/>
                </a:cubicBezTo>
                <a:cubicBezTo>
                  <a:pt x="78030" y="69652"/>
                  <a:pt x="78030" y="69652"/>
                  <a:pt x="78030" y="69652"/>
                </a:cubicBezTo>
                <a:cubicBezTo>
                  <a:pt x="78030" y="72492"/>
                  <a:pt x="80882" y="72492"/>
                  <a:pt x="83938" y="69652"/>
                </a:cubicBezTo>
                <a:cubicBezTo>
                  <a:pt x="83938" y="69652"/>
                  <a:pt x="83938" y="66813"/>
                  <a:pt x="83938" y="64164"/>
                </a:cubicBezTo>
                <a:cubicBezTo>
                  <a:pt x="62954" y="41829"/>
                  <a:pt x="62954" y="41829"/>
                  <a:pt x="62954" y="41829"/>
                </a:cubicBezTo>
                <a:lnTo>
                  <a:pt x="59898" y="41829"/>
                </a:lnTo>
                <a:lnTo>
                  <a:pt x="56842" y="41829"/>
                </a:lnTo>
                <a:cubicBezTo>
                  <a:pt x="35857" y="64164"/>
                  <a:pt x="35857" y="64164"/>
                  <a:pt x="35857" y="64164"/>
                </a:cubicBezTo>
                <a:cubicBezTo>
                  <a:pt x="35857" y="66813"/>
                  <a:pt x="35857" y="69652"/>
                  <a:pt x="35857" y="69652"/>
                </a:cubicBezTo>
                <a:cubicBezTo>
                  <a:pt x="38913" y="72492"/>
                  <a:pt x="41969" y="72492"/>
                  <a:pt x="41969" y="696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4" name="Shape 3594"/>
          <p:cNvSpPr/>
          <p:nvPr/>
        </p:nvSpPr>
        <p:spPr>
          <a:xfrm>
            <a:off x="2440935" y="3797683"/>
            <a:ext cx="25178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694" y="0"/>
                </a:moveTo>
                <a:lnTo>
                  <a:pt x="101694" y="0"/>
                </a:lnTo>
                <a:cubicBezTo>
                  <a:pt x="14847" y="0"/>
                  <a:pt x="14847" y="0"/>
                  <a:pt x="14847" y="0"/>
                </a:cubicBezTo>
                <a:cubicBezTo>
                  <a:pt x="5898" y="0"/>
                  <a:pt x="0" y="8328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898" y="119810"/>
                  <a:pt x="14847" y="119810"/>
                </a:cubicBezTo>
                <a:cubicBezTo>
                  <a:pt x="101694" y="119810"/>
                  <a:pt x="101694" y="119810"/>
                  <a:pt x="101694" y="119810"/>
                </a:cubicBezTo>
                <a:cubicBezTo>
                  <a:pt x="110847" y="119810"/>
                  <a:pt x="119796" y="114321"/>
                  <a:pt x="119796" y="105993"/>
                </a:cubicBezTo>
                <a:cubicBezTo>
                  <a:pt x="119796" y="16845"/>
                  <a:pt x="119796" y="16845"/>
                  <a:pt x="119796" y="16845"/>
                </a:cubicBezTo>
                <a:cubicBezTo>
                  <a:pt x="119796" y="8328"/>
                  <a:pt x="110847" y="0"/>
                  <a:pt x="101694" y="0"/>
                </a:cubicBezTo>
                <a:close/>
                <a:moveTo>
                  <a:pt x="110847" y="105993"/>
                </a:moveTo>
                <a:lnTo>
                  <a:pt x="110847" y="105993"/>
                </a:lnTo>
                <a:cubicBezTo>
                  <a:pt x="110847" y="108643"/>
                  <a:pt x="107796" y="111482"/>
                  <a:pt x="101694" y="111482"/>
                </a:cubicBezTo>
                <a:cubicBezTo>
                  <a:pt x="14847" y="111482"/>
                  <a:pt x="14847" y="111482"/>
                  <a:pt x="14847" y="111482"/>
                </a:cubicBezTo>
                <a:cubicBezTo>
                  <a:pt x="12000" y="111482"/>
                  <a:pt x="5898" y="108643"/>
                  <a:pt x="5898" y="105993"/>
                </a:cubicBezTo>
                <a:cubicBezTo>
                  <a:pt x="5898" y="97476"/>
                  <a:pt x="5898" y="97476"/>
                  <a:pt x="5898" y="97476"/>
                </a:cubicBezTo>
                <a:cubicBezTo>
                  <a:pt x="110847" y="97476"/>
                  <a:pt x="110847" y="97476"/>
                  <a:pt x="110847" y="97476"/>
                </a:cubicBezTo>
                <a:lnTo>
                  <a:pt x="110847" y="105993"/>
                </a:lnTo>
                <a:close/>
                <a:moveTo>
                  <a:pt x="110847" y="89148"/>
                </a:moveTo>
                <a:lnTo>
                  <a:pt x="110847" y="89148"/>
                </a:lnTo>
                <a:cubicBezTo>
                  <a:pt x="5898" y="89148"/>
                  <a:pt x="5898" y="89148"/>
                  <a:pt x="5898" y="89148"/>
                </a:cubicBezTo>
                <a:cubicBezTo>
                  <a:pt x="5898" y="16845"/>
                  <a:pt x="5898" y="16845"/>
                  <a:pt x="5898" y="16845"/>
                </a:cubicBezTo>
                <a:cubicBezTo>
                  <a:pt x="5898" y="11167"/>
                  <a:pt x="12000" y="8328"/>
                  <a:pt x="14847" y="8328"/>
                </a:cubicBezTo>
                <a:cubicBezTo>
                  <a:pt x="101694" y="8328"/>
                  <a:pt x="101694" y="8328"/>
                  <a:pt x="101694" y="8328"/>
                </a:cubicBezTo>
                <a:cubicBezTo>
                  <a:pt x="107796" y="8328"/>
                  <a:pt x="110847" y="11167"/>
                  <a:pt x="110847" y="16845"/>
                </a:cubicBezTo>
                <a:lnTo>
                  <a:pt x="110847" y="89148"/>
                </a:lnTo>
                <a:close/>
                <a:moveTo>
                  <a:pt x="74847" y="50157"/>
                </a:moveTo>
                <a:lnTo>
                  <a:pt x="74847" y="50157"/>
                </a:lnTo>
                <a:cubicBezTo>
                  <a:pt x="62847" y="64164"/>
                  <a:pt x="62847" y="64164"/>
                  <a:pt x="62847" y="64164"/>
                </a:cubicBezTo>
                <a:cubicBezTo>
                  <a:pt x="62847" y="19495"/>
                  <a:pt x="62847" y="19495"/>
                  <a:pt x="62847" y="19495"/>
                </a:cubicBezTo>
                <a:cubicBezTo>
                  <a:pt x="62847" y="16845"/>
                  <a:pt x="59796" y="16845"/>
                  <a:pt x="59796" y="16845"/>
                </a:cubicBezTo>
                <a:cubicBezTo>
                  <a:pt x="56949" y="16845"/>
                  <a:pt x="53898" y="16845"/>
                  <a:pt x="53898" y="19495"/>
                </a:cubicBezTo>
                <a:cubicBezTo>
                  <a:pt x="53898" y="64164"/>
                  <a:pt x="53898" y="64164"/>
                  <a:pt x="53898" y="64164"/>
                </a:cubicBezTo>
                <a:cubicBezTo>
                  <a:pt x="41898" y="50157"/>
                  <a:pt x="41898" y="50157"/>
                  <a:pt x="41898" y="50157"/>
                </a:cubicBezTo>
                <a:cubicBezTo>
                  <a:pt x="38847" y="50157"/>
                  <a:pt x="38847" y="50157"/>
                  <a:pt x="36000" y="50157"/>
                </a:cubicBezTo>
                <a:cubicBezTo>
                  <a:pt x="36000" y="52996"/>
                  <a:pt x="36000" y="52996"/>
                  <a:pt x="36000" y="55646"/>
                </a:cubicBezTo>
                <a:cubicBezTo>
                  <a:pt x="56949" y="77981"/>
                  <a:pt x="56949" y="77981"/>
                  <a:pt x="56949" y="77981"/>
                </a:cubicBezTo>
                <a:cubicBezTo>
                  <a:pt x="56949" y="77981"/>
                  <a:pt x="56949" y="77981"/>
                  <a:pt x="59796" y="77981"/>
                </a:cubicBezTo>
                <a:cubicBezTo>
                  <a:pt x="59796" y="77981"/>
                  <a:pt x="59796" y="77981"/>
                  <a:pt x="62847" y="77981"/>
                </a:cubicBezTo>
                <a:cubicBezTo>
                  <a:pt x="80949" y="55646"/>
                  <a:pt x="80949" y="55646"/>
                  <a:pt x="80949" y="55646"/>
                </a:cubicBezTo>
                <a:cubicBezTo>
                  <a:pt x="83796" y="52996"/>
                  <a:pt x="83796" y="52996"/>
                  <a:pt x="80949" y="50157"/>
                </a:cubicBezTo>
                <a:cubicBezTo>
                  <a:pt x="80949" y="50157"/>
                  <a:pt x="77694" y="50157"/>
                  <a:pt x="74847" y="501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5" name="Shape 3595"/>
          <p:cNvSpPr/>
          <p:nvPr/>
        </p:nvSpPr>
        <p:spPr>
          <a:xfrm>
            <a:off x="2026511" y="3797683"/>
            <a:ext cx="22050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116" y="0"/>
                </a:moveTo>
                <a:lnTo>
                  <a:pt x="65116" y="0"/>
                </a:lnTo>
                <a:cubicBezTo>
                  <a:pt x="54883" y="0"/>
                  <a:pt x="54883" y="0"/>
                  <a:pt x="54883" y="0"/>
                </a:cubicBezTo>
                <a:cubicBezTo>
                  <a:pt x="51395" y="0"/>
                  <a:pt x="47906" y="5678"/>
                  <a:pt x="47906" y="8328"/>
                </a:cubicBezTo>
                <a:cubicBezTo>
                  <a:pt x="47906" y="111482"/>
                  <a:pt x="47906" y="111482"/>
                  <a:pt x="47906" y="111482"/>
                </a:cubicBezTo>
                <a:cubicBezTo>
                  <a:pt x="47906" y="117160"/>
                  <a:pt x="51395" y="119810"/>
                  <a:pt x="54883" y="119810"/>
                </a:cubicBezTo>
                <a:cubicBezTo>
                  <a:pt x="65116" y="119810"/>
                  <a:pt x="65116" y="119810"/>
                  <a:pt x="65116" y="119810"/>
                </a:cubicBezTo>
                <a:cubicBezTo>
                  <a:pt x="68604" y="119810"/>
                  <a:pt x="75348" y="117160"/>
                  <a:pt x="75348" y="111482"/>
                </a:cubicBezTo>
                <a:cubicBezTo>
                  <a:pt x="75348" y="8328"/>
                  <a:pt x="75348" y="8328"/>
                  <a:pt x="75348" y="8328"/>
                </a:cubicBezTo>
                <a:cubicBezTo>
                  <a:pt x="75348" y="5678"/>
                  <a:pt x="68604" y="0"/>
                  <a:pt x="65116" y="0"/>
                </a:cubicBezTo>
                <a:close/>
                <a:moveTo>
                  <a:pt x="65116" y="108643"/>
                </a:moveTo>
                <a:lnTo>
                  <a:pt x="65116" y="108643"/>
                </a:lnTo>
                <a:cubicBezTo>
                  <a:pt x="65116" y="111482"/>
                  <a:pt x="61627" y="111482"/>
                  <a:pt x="61627" y="111482"/>
                </a:cubicBezTo>
                <a:cubicBezTo>
                  <a:pt x="58372" y="111482"/>
                  <a:pt x="54883" y="111482"/>
                  <a:pt x="54883" y="108643"/>
                </a:cubicBezTo>
                <a:cubicBezTo>
                  <a:pt x="54883" y="11167"/>
                  <a:pt x="54883" y="11167"/>
                  <a:pt x="54883" y="11167"/>
                </a:cubicBezTo>
                <a:cubicBezTo>
                  <a:pt x="54883" y="11167"/>
                  <a:pt x="58372" y="8328"/>
                  <a:pt x="61627" y="8328"/>
                </a:cubicBezTo>
                <a:lnTo>
                  <a:pt x="65116" y="11167"/>
                </a:lnTo>
                <a:lnTo>
                  <a:pt x="65116" y="108643"/>
                </a:lnTo>
                <a:close/>
                <a:moveTo>
                  <a:pt x="20697" y="33501"/>
                </a:moveTo>
                <a:lnTo>
                  <a:pt x="20697" y="33501"/>
                </a:lnTo>
                <a:cubicBezTo>
                  <a:pt x="10232" y="33501"/>
                  <a:pt x="10232" y="33501"/>
                  <a:pt x="10232" y="33501"/>
                </a:cubicBezTo>
                <a:cubicBezTo>
                  <a:pt x="6976" y="33501"/>
                  <a:pt x="0" y="38990"/>
                  <a:pt x="0" y="41829"/>
                </a:cubicBezTo>
                <a:cubicBezTo>
                  <a:pt x="0" y="111482"/>
                  <a:pt x="0" y="111482"/>
                  <a:pt x="0" y="111482"/>
                </a:cubicBezTo>
                <a:cubicBezTo>
                  <a:pt x="0" y="117160"/>
                  <a:pt x="6976" y="119810"/>
                  <a:pt x="10232" y="119810"/>
                </a:cubicBezTo>
                <a:cubicBezTo>
                  <a:pt x="20697" y="119810"/>
                  <a:pt x="20697" y="119810"/>
                  <a:pt x="20697" y="119810"/>
                </a:cubicBezTo>
                <a:cubicBezTo>
                  <a:pt x="23953" y="119810"/>
                  <a:pt x="27441" y="117160"/>
                  <a:pt x="27441" y="111482"/>
                </a:cubicBezTo>
                <a:cubicBezTo>
                  <a:pt x="27441" y="41829"/>
                  <a:pt x="27441" y="41829"/>
                  <a:pt x="27441" y="41829"/>
                </a:cubicBezTo>
                <a:cubicBezTo>
                  <a:pt x="27441" y="38990"/>
                  <a:pt x="23953" y="33501"/>
                  <a:pt x="20697" y="33501"/>
                </a:cubicBezTo>
                <a:close/>
                <a:moveTo>
                  <a:pt x="20697" y="108643"/>
                </a:moveTo>
                <a:lnTo>
                  <a:pt x="20697" y="108643"/>
                </a:lnTo>
                <a:cubicBezTo>
                  <a:pt x="20697" y="111482"/>
                  <a:pt x="17209" y="111482"/>
                  <a:pt x="13720" y="111482"/>
                </a:cubicBezTo>
                <a:cubicBezTo>
                  <a:pt x="13720" y="111482"/>
                  <a:pt x="10232" y="111482"/>
                  <a:pt x="10232" y="108643"/>
                </a:cubicBezTo>
                <a:cubicBezTo>
                  <a:pt x="10232" y="44668"/>
                  <a:pt x="10232" y="44668"/>
                  <a:pt x="10232" y="44668"/>
                </a:cubicBezTo>
                <a:lnTo>
                  <a:pt x="13720" y="41829"/>
                </a:lnTo>
                <a:cubicBezTo>
                  <a:pt x="17209" y="41829"/>
                  <a:pt x="20697" y="44668"/>
                  <a:pt x="20697" y="44668"/>
                </a:cubicBezTo>
                <a:lnTo>
                  <a:pt x="20697" y="108643"/>
                </a:lnTo>
                <a:close/>
                <a:moveTo>
                  <a:pt x="109534" y="61324"/>
                </a:moveTo>
                <a:lnTo>
                  <a:pt x="109534" y="61324"/>
                </a:lnTo>
                <a:cubicBezTo>
                  <a:pt x="102790" y="61324"/>
                  <a:pt x="102790" y="61324"/>
                  <a:pt x="102790" y="61324"/>
                </a:cubicBezTo>
                <a:cubicBezTo>
                  <a:pt x="95813" y="61324"/>
                  <a:pt x="92558" y="64164"/>
                  <a:pt x="92558" y="66813"/>
                </a:cubicBezTo>
                <a:cubicBezTo>
                  <a:pt x="92558" y="111482"/>
                  <a:pt x="92558" y="111482"/>
                  <a:pt x="92558" y="111482"/>
                </a:cubicBezTo>
                <a:cubicBezTo>
                  <a:pt x="92558" y="117160"/>
                  <a:pt x="95813" y="119810"/>
                  <a:pt x="102790" y="119810"/>
                </a:cubicBezTo>
                <a:cubicBezTo>
                  <a:pt x="109534" y="119810"/>
                  <a:pt x="109534" y="119810"/>
                  <a:pt x="109534" y="119810"/>
                </a:cubicBezTo>
                <a:cubicBezTo>
                  <a:pt x="116511" y="119810"/>
                  <a:pt x="119767" y="117160"/>
                  <a:pt x="119767" y="111482"/>
                </a:cubicBezTo>
                <a:cubicBezTo>
                  <a:pt x="119767" y="66813"/>
                  <a:pt x="119767" y="66813"/>
                  <a:pt x="119767" y="66813"/>
                </a:cubicBezTo>
                <a:cubicBezTo>
                  <a:pt x="119767" y="64164"/>
                  <a:pt x="116511" y="61324"/>
                  <a:pt x="109534" y="61324"/>
                </a:cubicBezTo>
                <a:close/>
                <a:moveTo>
                  <a:pt x="109534" y="108643"/>
                </a:moveTo>
                <a:lnTo>
                  <a:pt x="109534" y="108643"/>
                </a:lnTo>
                <a:cubicBezTo>
                  <a:pt x="109534" y="111482"/>
                  <a:pt x="109534" y="111482"/>
                  <a:pt x="106279" y="111482"/>
                </a:cubicBezTo>
                <a:cubicBezTo>
                  <a:pt x="102790" y="111482"/>
                  <a:pt x="102790" y="111482"/>
                  <a:pt x="102790" y="108643"/>
                </a:cubicBezTo>
                <a:cubicBezTo>
                  <a:pt x="102790" y="72492"/>
                  <a:pt x="102790" y="72492"/>
                  <a:pt x="102790" y="72492"/>
                </a:cubicBezTo>
                <a:cubicBezTo>
                  <a:pt x="102790" y="69652"/>
                  <a:pt x="102790" y="66813"/>
                  <a:pt x="106279" y="66813"/>
                </a:cubicBezTo>
                <a:cubicBezTo>
                  <a:pt x="109534" y="66813"/>
                  <a:pt x="109534" y="69652"/>
                  <a:pt x="109534" y="72492"/>
                </a:cubicBezTo>
                <a:lnTo>
                  <a:pt x="109534" y="1086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6" name="Shape 3596"/>
          <p:cNvSpPr/>
          <p:nvPr/>
        </p:nvSpPr>
        <p:spPr>
          <a:xfrm>
            <a:off x="1563605" y="3797683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7059" y="16845"/>
                </a:moveTo>
                <a:lnTo>
                  <a:pt x="17059" y="16845"/>
                </a:lnTo>
                <a:cubicBezTo>
                  <a:pt x="17059" y="16845"/>
                  <a:pt x="14151" y="16845"/>
                  <a:pt x="14151" y="19495"/>
                </a:cubicBezTo>
                <a:cubicBezTo>
                  <a:pt x="14151" y="22334"/>
                  <a:pt x="17059" y="22334"/>
                  <a:pt x="17059" y="22334"/>
                </a:cubicBezTo>
                <a:cubicBezTo>
                  <a:pt x="19967" y="22334"/>
                  <a:pt x="22875" y="22334"/>
                  <a:pt x="22875" y="19495"/>
                </a:cubicBezTo>
                <a:cubicBezTo>
                  <a:pt x="22875" y="16845"/>
                  <a:pt x="19967" y="16845"/>
                  <a:pt x="17059" y="16845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328"/>
                  <a:pt x="0" y="16845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151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328"/>
                  <a:pt x="114184" y="0"/>
                  <a:pt x="105654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643"/>
                  <a:pt x="108368" y="111482"/>
                  <a:pt x="105654" y="111482"/>
                </a:cubicBezTo>
                <a:cubicBezTo>
                  <a:pt x="14151" y="111482"/>
                  <a:pt x="14151" y="111482"/>
                  <a:pt x="14151" y="111482"/>
                </a:cubicBezTo>
                <a:cubicBezTo>
                  <a:pt x="11437" y="111482"/>
                  <a:pt x="5621" y="108643"/>
                  <a:pt x="5621" y="105993"/>
                </a:cubicBezTo>
                <a:cubicBezTo>
                  <a:pt x="5621" y="38990"/>
                  <a:pt x="5621" y="38990"/>
                  <a:pt x="5621" y="38990"/>
                </a:cubicBezTo>
                <a:cubicBezTo>
                  <a:pt x="114184" y="38990"/>
                  <a:pt x="114184" y="38990"/>
                  <a:pt x="114184" y="38990"/>
                </a:cubicBezTo>
                <a:lnTo>
                  <a:pt x="114184" y="105993"/>
                </a:lnTo>
                <a:close/>
                <a:moveTo>
                  <a:pt x="114184" y="30662"/>
                </a:moveTo>
                <a:lnTo>
                  <a:pt x="114184" y="30662"/>
                </a:lnTo>
                <a:cubicBezTo>
                  <a:pt x="5621" y="30662"/>
                  <a:pt x="5621" y="30662"/>
                  <a:pt x="5621" y="30662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328"/>
                  <a:pt x="14151" y="8328"/>
                </a:cubicBezTo>
                <a:cubicBezTo>
                  <a:pt x="105654" y="8328"/>
                  <a:pt x="105654" y="8328"/>
                  <a:pt x="105654" y="8328"/>
                </a:cubicBezTo>
                <a:cubicBezTo>
                  <a:pt x="108368" y="8328"/>
                  <a:pt x="114184" y="11167"/>
                  <a:pt x="114184" y="16845"/>
                </a:cubicBezTo>
                <a:lnTo>
                  <a:pt x="114184" y="30662"/>
                </a:lnTo>
                <a:close/>
                <a:moveTo>
                  <a:pt x="48465" y="16845"/>
                </a:moveTo>
                <a:lnTo>
                  <a:pt x="48465" y="16845"/>
                </a:lnTo>
                <a:cubicBezTo>
                  <a:pt x="45557" y="16845"/>
                  <a:pt x="45557" y="16845"/>
                  <a:pt x="45557" y="19495"/>
                </a:cubicBezTo>
                <a:cubicBezTo>
                  <a:pt x="45557" y="22334"/>
                  <a:pt x="45557" y="22334"/>
                  <a:pt x="48465" y="22334"/>
                </a:cubicBezTo>
                <a:cubicBezTo>
                  <a:pt x="51373" y="22334"/>
                  <a:pt x="51373" y="22334"/>
                  <a:pt x="51373" y="19495"/>
                </a:cubicBezTo>
                <a:cubicBezTo>
                  <a:pt x="51373" y="16845"/>
                  <a:pt x="51373" y="16845"/>
                  <a:pt x="48465" y="16845"/>
                </a:cubicBezTo>
                <a:close/>
                <a:moveTo>
                  <a:pt x="34313" y="16845"/>
                </a:moveTo>
                <a:lnTo>
                  <a:pt x="34313" y="16845"/>
                </a:lnTo>
                <a:cubicBezTo>
                  <a:pt x="31405" y="16845"/>
                  <a:pt x="28497" y="16845"/>
                  <a:pt x="28497" y="19495"/>
                </a:cubicBezTo>
                <a:cubicBezTo>
                  <a:pt x="28497" y="22334"/>
                  <a:pt x="31405" y="22334"/>
                  <a:pt x="34313" y="22334"/>
                </a:cubicBezTo>
                <a:cubicBezTo>
                  <a:pt x="34313" y="22334"/>
                  <a:pt x="37027" y="22334"/>
                  <a:pt x="37027" y="19495"/>
                </a:cubicBezTo>
                <a:cubicBezTo>
                  <a:pt x="37027" y="16845"/>
                  <a:pt x="34313" y="16845"/>
                  <a:pt x="34313" y="168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7" name="Shape 3597"/>
          <p:cNvSpPr/>
          <p:nvPr/>
        </p:nvSpPr>
        <p:spPr>
          <a:xfrm>
            <a:off x="1122596" y="3797683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61324"/>
                </a:cubicBezTo>
                <a:cubicBezTo>
                  <a:pt x="0" y="91987"/>
                  <a:pt x="28012" y="119810"/>
                  <a:pt x="61324" y="119810"/>
                </a:cubicBezTo>
                <a:cubicBezTo>
                  <a:pt x="91987" y="119810"/>
                  <a:pt x="119810" y="91987"/>
                  <a:pt x="119810" y="61324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103154" y="30662"/>
                </a:moveTo>
                <a:lnTo>
                  <a:pt x="103154" y="30662"/>
                </a:lnTo>
                <a:cubicBezTo>
                  <a:pt x="108643" y="38990"/>
                  <a:pt x="111482" y="47507"/>
                  <a:pt x="111482" y="55646"/>
                </a:cubicBezTo>
                <a:cubicBezTo>
                  <a:pt x="83659" y="55646"/>
                  <a:pt x="83659" y="55646"/>
                  <a:pt x="83659" y="55646"/>
                </a:cubicBezTo>
                <a:cubicBezTo>
                  <a:pt x="83659" y="50157"/>
                  <a:pt x="80820" y="41829"/>
                  <a:pt x="80820" y="36340"/>
                </a:cubicBezTo>
                <a:cubicBezTo>
                  <a:pt x="89148" y="36340"/>
                  <a:pt x="97665" y="33501"/>
                  <a:pt x="103154" y="30662"/>
                </a:cubicBezTo>
                <a:close/>
                <a:moveTo>
                  <a:pt x="97665" y="25173"/>
                </a:moveTo>
                <a:lnTo>
                  <a:pt x="97665" y="25173"/>
                </a:lnTo>
                <a:cubicBezTo>
                  <a:pt x="91987" y="27823"/>
                  <a:pt x="86498" y="27823"/>
                  <a:pt x="77981" y="27823"/>
                </a:cubicBezTo>
                <a:cubicBezTo>
                  <a:pt x="77981" y="22334"/>
                  <a:pt x="75331" y="16845"/>
                  <a:pt x="72492" y="11167"/>
                </a:cubicBezTo>
                <a:cubicBezTo>
                  <a:pt x="83659" y="11167"/>
                  <a:pt x="91987" y="16845"/>
                  <a:pt x="97665" y="25173"/>
                </a:cubicBezTo>
                <a:close/>
                <a:moveTo>
                  <a:pt x="44668" y="55646"/>
                </a:moveTo>
                <a:lnTo>
                  <a:pt x="44668" y="55646"/>
                </a:lnTo>
                <a:cubicBezTo>
                  <a:pt x="44668" y="50157"/>
                  <a:pt x="47507" y="44668"/>
                  <a:pt x="47507" y="36340"/>
                </a:cubicBezTo>
                <a:cubicBezTo>
                  <a:pt x="52996" y="38990"/>
                  <a:pt x="55835" y="38990"/>
                  <a:pt x="61324" y="38990"/>
                </a:cubicBezTo>
                <a:cubicBezTo>
                  <a:pt x="64164" y="38990"/>
                  <a:pt x="69842" y="38990"/>
                  <a:pt x="72492" y="36340"/>
                </a:cubicBezTo>
                <a:cubicBezTo>
                  <a:pt x="75331" y="44668"/>
                  <a:pt x="75331" y="50157"/>
                  <a:pt x="75331" y="55646"/>
                </a:cubicBezTo>
                <a:lnTo>
                  <a:pt x="44668" y="55646"/>
                </a:lnTo>
                <a:close/>
                <a:moveTo>
                  <a:pt x="75331" y="64164"/>
                </a:moveTo>
                <a:lnTo>
                  <a:pt x="75331" y="64164"/>
                </a:lnTo>
                <a:cubicBezTo>
                  <a:pt x="75331" y="69652"/>
                  <a:pt x="75331" y="77981"/>
                  <a:pt x="72492" y="83659"/>
                </a:cubicBezTo>
                <a:cubicBezTo>
                  <a:pt x="69842" y="83659"/>
                  <a:pt x="64164" y="83659"/>
                  <a:pt x="61324" y="83659"/>
                </a:cubicBezTo>
                <a:cubicBezTo>
                  <a:pt x="55835" y="83659"/>
                  <a:pt x="52996" y="83659"/>
                  <a:pt x="47507" y="83659"/>
                </a:cubicBezTo>
                <a:cubicBezTo>
                  <a:pt x="47507" y="77981"/>
                  <a:pt x="44668" y="69652"/>
                  <a:pt x="44668" y="64164"/>
                </a:cubicBezTo>
                <a:lnTo>
                  <a:pt x="75331" y="64164"/>
                </a:lnTo>
                <a:close/>
                <a:moveTo>
                  <a:pt x="55835" y="8328"/>
                </a:moveTo>
                <a:lnTo>
                  <a:pt x="55835" y="8328"/>
                </a:lnTo>
                <a:cubicBezTo>
                  <a:pt x="58675" y="8328"/>
                  <a:pt x="58675" y="8328"/>
                  <a:pt x="61324" y="8328"/>
                </a:cubicBezTo>
                <a:lnTo>
                  <a:pt x="64164" y="8328"/>
                </a:lnTo>
                <a:cubicBezTo>
                  <a:pt x="67003" y="14006"/>
                  <a:pt x="69842" y="22334"/>
                  <a:pt x="72492" y="30662"/>
                </a:cubicBezTo>
                <a:cubicBezTo>
                  <a:pt x="67003" y="30662"/>
                  <a:pt x="64164" y="30662"/>
                  <a:pt x="61324" y="30662"/>
                </a:cubicBezTo>
                <a:cubicBezTo>
                  <a:pt x="55835" y="30662"/>
                  <a:pt x="52996" y="30662"/>
                  <a:pt x="50157" y="30662"/>
                </a:cubicBezTo>
                <a:cubicBezTo>
                  <a:pt x="50157" y="22334"/>
                  <a:pt x="52996" y="14006"/>
                  <a:pt x="55835" y="8328"/>
                </a:cubicBezTo>
                <a:close/>
                <a:moveTo>
                  <a:pt x="47507" y="11167"/>
                </a:moveTo>
                <a:lnTo>
                  <a:pt x="47507" y="11167"/>
                </a:lnTo>
                <a:cubicBezTo>
                  <a:pt x="44668" y="16845"/>
                  <a:pt x="41829" y="22334"/>
                  <a:pt x="41829" y="27823"/>
                </a:cubicBezTo>
                <a:cubicBezTo>
                  <a:pt x="36340" y="27823"/>
                  <a:pt x="28012" y="27823"/>
                  <a:pt x="22334" y="25173"/>
                </a:cubicBezTo>
                <a:cubicBezTo>
                  <a:pt x="28012" y="16845"/>
                  <a:pt x="39179" y="11167"/>
                  <a:pt x="47507" y="11167"/>
                </a:cubicBezTo>
                <a:close/>
                <a:moveTo>
                  <a:pt x="16845" y="30662"/>
                </a:moveTo>
                <a:lnTo>
                  <a:pt x="16845" y="30662"/>
                </a:lnTo>
                <a:cubicBezTo>
                  <a:pt x="25173" y="33501"/>
                  <a:pt x="33501" y="36340"/>
                  <a:pt x="39179" y="36340"/>
                </a:cubicBezTo>
                <a:cubicBezTo>
                  <a:pt x="39179" y="41829"/>
                  <a:pt x="39179" y="50157"/>
                  <a:pt x="39179" y="55646"/>
                </a:cubicBezTo>
                <a:cubicBezTo>
                  <a:pt x="8328" y="55646"/>
                  <a:pt x="8328" y="55646"/>
                  <a:pt x="8328" y="55646"/>
                </a:cubicBezTo>
                <a:cubicBezTo>
                  <a:pt x="8328" y="47507"/>
                  <a:pt x="11167" y="38990"/>
                  <a:pt x="16845" y="30662"/>
                </a:cubicBezTo>
                <a:close/>
                <a:moveTo>
                  <a:pt x="16845" y="89148"/>
                </a:moveTo>
                <a:lnTo>
                  <a:pt x="16845" y="89148"/>
                </a:lnTo>
                <a:cubicBezTo>
                  <a:pt x="11167" y="80820"/>
                  <a:pt x="8328" y="72492"/>
                  <a:pt x="8328" y="64164"/>
                </a:cubicBezTo>
                <a:cubicBezTo>
                  <a:pt x="39179" y="64164"/>
                  <a:pt x="39179" y="64164"/>
                  <a:pt x="39179" y="64164"/>
                </a:cubicBezTo>
                <a:cubicBezTo>
                  <a:pt x="39179" y="69652"/>
                  <a:pt x="39179" y="77981"/>
                  <a:pt x="39179" y="83659"/>
                </a:cubicBezTo>
                <a:cubicBezTo>
                  <a:pt x="33501" y="86498"/>
                  <a:pt x="25173" y="86498"/>
                  <a:pt x="16845" y="89148"/>
                </a:cubicBezTo>
                <a:close/>
                <a:moveTo>
                  <a:pt x="22334" y="94826"/>
                </a:moveTo>
                <a:lnTo>
                  <a:pt x="22334" y="94826"/>
                </a:lnTo>
                <a:cubicBezTo>
                  <a:pt x="28012" y="94826"/>
                  <a:pt x="36340" y="91987"/>
                  <a:pt x="41829" y="91987"/>
                </a:cubicBezTo>
                <a:cubicBezTo>
                  <a:pt x="41829" y="97476"/>
                  <a:pt x="44668" y="105993"/>
                  <a:pt x="47507" y="111482"/>
                </a:cubicBezTo>
                <a:cubicBezTo>
                  <a:pt x="39179" y="108643"/>
                  <a:pt x="28012" y="103154"/>
                  <a:pt x="22334" y="94826"/>
                </a:cubicBezTo>
                <a:close/>
                <a:moveTo>
                  <a:pt x="64164" y="111482"/>
                </a:moveTo>
                <a:lnTo>
                  <a:pt x="64164" y="111482"/>
                </a:lnTo>
                <a:lnTo>
                  <a:pt x="61324" y="111482"/>
                </a:lnTo>
                <a:cubicBezTo>
                  <a:pt x="58675" y="111482"/>
                  <a:pt x="58675" y="111482"/>
                  <a:pt x="55835" y="111482"/>
                </a:cubicBezTo>
                <a:cubicBezTo>
                  <a:pt x="52996" y="105993"/>
                  <a:pt x="50157" y="97476"/>
                  <a:pt x="50157" y="89148"/>
                </a:cubicBezTo>
                <a:cubicBezTo>
                  <a:pt x="52996" y="89148"/>
                  <a:pt x="55835" y="89148"/>
                  <a:pt x="61324" y="89148"/>
                </a:cubicBezTo>
                <a:cubicBezTo>
                  <a:pt x="64164" y="89148"/>
                  <a:pt x="67003" y="89148"/>
                  <a:pt x="72492" y="89148"/>
                </a:cubicBezTo>
                <a:cubicBezTo>
                  <a:pt x="69842" y="97476"/>
                  <a:pt x="67003" y="105993"/>
                  <a:pt x="64164" y="111482"/>
                </a:cubicBezTo>
                <a:close/>
                <a:moveTo>
                  <a:pt x="72492" y="111482"/>
                </a:moveTo>
                <a:lnTo>
                  <a:pt x="72492" y="111482"/>
                </a:lnTo>
                <a:cubicBezTo>
                  <a:pt x="75331" y="105993"/>
                  <a:pt x="77981" y="97476"/>
                  <a:pt x="77981" y="91987"/>
                </a:cubicBezTo>
                <a:cubicBezTo>
                  <a:pt x="86498" y="91987"/>
                  <a:pt x="91987" y="94826"/>
                  <a:pt x="97665" y="94826"/>
                </a:cubicBezTo>
                <a:cubicBezTo>
                  <a:pt x="91987" y="103154"/>
                  <a:pt x="83659" y="108643"/>
                  <a:pt x="72492" y="111482"/>
                </a:cubicBezTo>
                <a:close/>
                <a:moveTo>
                  <a:pt x="103154" y="89148"/>
                </a:moveTo>
                <a:lnTo>
                  <a:pt x="103154" y="89148"/>
                </a:lnTo>
                <a:cubicBezTo>
                  <a:pt x="97665" y="86498"/>
                  <a:pt x="89148" y="86498"/>
                  <a:pt x="80820" y="83659"/>
                </a:cubicBezTo>
                <a:cubicBezTo>
                  <a:pt x="80820" y="77981"/>
                  <a:pt x="83659" y="69652"/>
                  <a:pt x="83659" y="64164"/>
                </a:cubicBezTo>
                <a:cubicBezTo>
                  <a:pt x="111482" y="64164"/>
                  <a:pt x="111482" y="64164"/>
                  <a:pt x="111482" y="64164"/>
                </a:cubicBezTo>
                <a:cubicBezTo>
                  <a:pt x="111482" y="72492"/>
                  <a:pt x="108643" y="80820"/>
                  <a:pt x="103154" y="891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8" name="Shape 3598"/>
          <p:cNvSpPr/>
          <p:nvPr/>
        </p:nvSpPr>
        <p:spPr>
          <a:xfrm>
            <a:off x="720680" y="3808632"/>
            <a:ext cx="220506" cy="2581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76" y="11721"/>
                </a:moveTo>
                <a:lnTo>
                  <a:pt x="6976" y="11721"/>
                </a:lnTo>
                <a:cubicBezTo>
                  <a:pt x="89069" y="11721"/>
                  <a:pt x="89069" y="11721"/>
                  <a:pt x="89069" y="11721"/>
                </a:cubicBezTo>
                <a:cubicBezTo>
                  <a:pt x="89069" y="11721"/>
                  <a:pt x="92558" y="8741"/>
                  <a:pt x="92558" y="5761"/>
                </a:cubicBezTo>
                <a:lnTo>
                  <a:pt x="89069" y="2781"/>
                </a:lnTo>
                <a:cubicBezTo>
                  <a:pt x="6976" y="2781"/>
                  <a:pt x="6976" y="2781"/>
                  <a:pt x="6976" y="2781"/>
                </a:cubicBezTo>
                <a:cubicBezTo>
                  <a:pt x="3488" y="2781"/>
                  <a:pt x="0" y="5761"/>
                  <a:pt x="0" y="5761"/>
                </a:cubicBezTo>
                <a:cubicBezTo>
                  <a:pt x="0" y="8741"/>
                  <a:pt x="3488" y="11721"/>
                  <a:pt x="6976" y="11721"/>
                </a:cubicBezTo>
                <a:close/>
                <a:moveTo>
                  <a:pt x="6976" y="34966"/>
                </a:moveTo>
                <a:lnTo>
                  <a:pt x="6976" y="34966"/>
                </a:lnTo>
                <a:cubicBezTo>
                  <a:pt x="89069" y="34966"/>
                  <a:pt x="89069" y="34966"/>
                  <a:pt x="89069" y="34966"/>
                </a:cubicBezTo>
                <a:cubicBezTo>
                  <a:pt x="89069" y="34966"/>
                  <a:pt x="92558" y="32185"/>
                  <a:pt x="92558" y="29205"/>
                </a:cubicBezTo>
                <a:lnTo>
                  <a:pt x="89069" y="26225"/>
                </a:lnTo>
                <a:cubicBezTo>
                  <a:pt x="6976" y="26225"/>
                  <a:pt x="6976" y="26225"/>
                  <a:pt x="6976" y="26225"/>
                </a:cubicBezTo>
                <a:cubicBezTo>
                  <a:pt x="3488" y="26225"/>
                  <a:pt x="0" y="29205"/>
                  <a:pt x="0" y="29205"/>
                </a:cubicBezTo>
                <a:cubicBezTo>
                  <a:pt x="0" y="32185"/>
                  <a:pt x="3488" y="34966"/>
                  <a:pt x="6976" y="34966"/>
                </a:cubicBezTo>
                <a:close/>
                <a:moveTo>
                  <a:pt x="34186" y="73112"/>
                </a:moveTo>
                <a:lnTo>
                  <a:pt x="34186" y="73112"/>
                </a:lnTo>
                <a:cubicBezTo>
                  <a:pt x="6976" y="73112"/>
                  <a:pt x="6976" y="73112"/>
                  <a:pt x="6976" y="73112"/>
                </a:cubicBezTo>
                <a:cubicBezTo>
                  <a:pt x="3488" y="73112"/>
                  <a:pt x="0" y="75894"/>
                  <a:pt x="0" y="75894"/>
                </a:cubicBezTo>
                <a:cubicBezTo>
                  <a:pt x="0" y="78874"/>
                  <a:pt x="3488" y="81854"/>
                  <a:pt x="6976" y="81854"/>
                </a:cubicBezTo>
                <a:cubicBezTo>
                  <a:pt x="34186" y="81854"/>
                  <a:pt x="34186" y="81854"/>
                  <a:pt x="34186" y="81854"/>
                </a:cubicBezTo>
                <a:cubicBezTo>
                  <a:pt x="34186" y="81854"/>
                  <a:pt x="37674" y="78874"/>
                  <a:pt x="37674" y="75894"/>
                </a:cubicBezTo>
                <a:lnTo>
                  <a:pt x="34186" y="73112"/>
                </a:lnTo>
                <a:close/>
                <a:moveTo>
                  <a:pt x="6976" y="58410"/>
                </a:moveTo>
                <a:lnTo>
                  <a:pt x="6976" y="58410"/>
                </a:lnTo>
                <a:cubicBezTo>
                  <a:pt x="54883" y="58410"/>
                  <a:pt x="54883" y="58410"/>
                  <a:pt x="54883" y="58410"/>
                </a:cubicBezTo>
                <a:cubicBezTo>
                  <a:pt x="58372" y="58410"/>
                  <a:pt x="61627" y="55629"/>
                  <a:pt x="61627" y="52450"/>
                </a:cubicBezTo>
                <a:cubicBezTo>
                  <a:pt x="61627" y="52450"/>
                  <a:pt x="58372" y="49668"/>
                  <a:pt x="54883" y="49668"/>
                </a:cubicBezTo>
                <a:cubicBezTo>
                  <a:pt x="6976" y="49668"/>
                  <a:pt x="6976" y="49668"/>
                  <a:pt x="6976" y="49668"/>
                </a:cubicBezTo>
                <a:cubicBezTo>
                  <a:pt x="3488" y="49668"/>
                  <a:pt x="0" y="52450"/>
                  <a:pt x="0" y="52450"/>
                </a:cubicBezTo>
                <a:cubicBezTo>
                  <a:pt x="0" y="55629"/>
                  <a:pt x="3488" y="58410"/>
                  <a:pt x="6976" y="58410"/>
                </a:cubicBezTo>
                <a:close/>
                <a:moveTo>
                  <a:pt x="116511" y="0"/>
                </a:moveTo>
                <a:lnTo>
                  <a:pt x="116511" y="0"/>
                </a:lnTo>
                <a:cubicBezTo>
                  <a:pt x="113023" y="0"/>
                  <a:pt x="109534" y="0"/>
                  <a:pt x="109534" y="2781"/>
                </a:cubicBezTo>
                <a:cubicBezTo>
                  <a:pt x="109534" y="67152"/>
                  <a:pt x="109534" y="67152"/>
                  <a:pt x="109534" y="67152"/>
                </a:cubicBezTo>
                <a:cubicBezTo>
                  <a:pt x="99302" y="61390"/>
                  <a:pt x="85581" y="61390"/>
                  <a:pt x="68372" y="67152"/>
                </a:cubicBezTo>
                <a:cubicBezTo>
                  <a:pt x="51395" y="75894"/>
                  <a:pt x="41162" y="93576"/>
                  <a:pt x="51395" y="105298"/>
                </a:cubicBezTo>
                <a:cubicBezTo>
                  <a:pt x="58372" y="117019"/>
                  <a:pt x="78837" y="119801"/>
                  <a:pt x="99302" y="111059"/>
                </a:cubicBezTo>
                <a:cubicBezTo>
                  <a:pt x="113023" y="102317"/>
                  <a:pt x="119767" y="90596"/>
                  <a:pt x="119767" y="81854"/>
                </a:cubicBezTo>
                <a:lnTo>
                  <a:pt x="119767" y="81854"/>
                </a:lnTo>
                <a:cubicBezTo>
                  <a:pt x="119767" y="2781"/>
                  <a:pt x="119767" y="2781"/>
                  <a:pt x="119767" y="2781"/>
                </a:cubicBezTo>
                <a:cubicBezTo>
                  <a:pt x="119767" y="0"/>
                  <a:pt x="116511" y="0"/>
                  <a:pt x="116511" y="0"/>
                </a:cubicBezTo>
                <a:close/>
                <a:moveTo>
                  <a:pt x="95813" y="102317"/>
                </a:moveTo>
                <a:lnTo>
                  <a:pt x="95813" y="102317"/>
                </a:lnTo>
                <a:cubicBezTo>
                  <a:pt x="82093" y="111059"/>
                  <a:pt x="65116" y="111059"/>
                  <a:pt x="58372" y="102317"/>
                </a:cubicBezTo>
                <a:cubicBezTo>
                  <a:pt x="51395" y="93576"/>
                  <a:pt x="58372" y="81854"/>
                  <a:pt x="72093" y="73112"/>
                </a:cubicBezTo>
                <a:cubicBezTo>
                  <a:pt x="85581" y="67152"/>
                  <a:pt x="102790" y="67152"/>
                  <a:pt x="109534" y="75894"/>
                </a:cubicBezTo>
                <a:cubicBezTo>
                  <a:pt x="116511" y="84834"/>
                  <a:pt x="109534" y="96357"/>
                  <a:pt x="95813" y="102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9" name="Shape 3599"/>
          <p:cNvSpPr/>
          <p:nvPr/>
        </p:nvSpPr>
        <p:spPr>
          <a:xfrm>
            <a:off x="257775" y="3797683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746" y="16845"/>
                </a:moveTo>
                <a:lnTo>
                  <a:pt x="102746" y="16845"/>
                </a:lnTo>
                <a:cubicBezTo>
                  <a:pt x="51373" y="22334"/>
                  <a:pt x="51373" y="22334"/>
                  <a:pt x="51373" y="22334"/>
                </a:cubicBezTo>
                <a:cubicBezTo>
                  <a:pt x="51373" y="22334"/>
                  <a:pt x="48465" y="25173"/>
                  <a:pt x="48465" y="27823"/>
                </a:cubicBezTo>
                <a:cubicBezTo>
                  <a:pt x="48465" y="58675"/>
                  <a:pt x="48465" y="58675"/>
                  <a:pt x="48465" y="58675"/>
                </a:cubicBezTo>
                <a:cubicBezTo>
                  <a:pt x="42843" y="55646"/>
                  <a:pt x="34313" y="55646"/>
                  <a:pt x="25589" y="61324"/>
                </a:cubicBezTo>
                <a:cubicBezTo>
                  <a:pt x="17059" y="66813"/>
                  <a:pt x="11437" y="75331"/>
                  <a:pt x="17059" y="83659"/>
                </a:cubicBezTo>
                <a:cubicBezTo>
                  <a:pt x="19967" y="91987"/>
                  <a:pt x="34313" y="91987"/>
                  <a:pt x="45557" y="86498"/>
                </a:cubicBezTo>
                <a:cubicBezTo>
                  <a:pt x="54281" y="80820"/>
                  <a:pt x="56995" y="75331"/>
                  <a:pt x="56995" y="66813"/>
                </a:cubicBezTo>
                <a:lnTo>
                  <a:pt x="56995" y="30662"/>
                </a:lnTo>
                <a:cubicBezTo>
                  <a:pt x="96930" y="25173"/>
                  <a:pt x="96930" y="25173"/>
                  <a:pt x="96930" y="25173"/>
                </a:cubicBezTo>
                <a:cubicBezTo>
                  <a:pt x="96930" y="50157"/>
                  <a:pt x="96930" y="50157"/>
                  <a:pt x="96930" y="50157"/>
                </a:cubicBezTo>
                <a:cubicBezTo>
                  <a:pt x="91308" y="47507"/>
                  <a:pt x="82778" y="47507"/>
                  <a:pt x="76962" y="52996"/>
                </a:cubicBezTo>
                <a:cubicBezTo>
                  <a:pt x="65718" y="58675"/>
                  <a:pt x="59903" y="69652"/>
                  <a:pt x="65718" y="75331"/>
                </a:cubicBezTo>
                <a:cubicBezTo>
                  <a:pt x="71340" y="83659"/>
                  <a:pt x="82778" y="83659"/>
                  <a:pt x="94216" y="77981"/>
                </a:cubicBezTo>
                <a:cubicBezTo>
                  <a:pt x="102746" y="75331"/>
                  <a:pt x="105460" y="66813"/>
                  <a:pt x="105460" y="61324"/>
                </a:cubicBezTo>
                <a:lnTo>
                  <a:pt x="105460" y="19495"/>
                </a:lnTo>
                <a:cubicBezTo>
                  <a:pt x="105460" y="16845"/>
                  <a:pt x="102746" y="16845"/>
                  <a:pt x="102746" y="16845"/>
                </a:cubicBezTo>
                <a:close/>
                <a:moveTo>
                  <a:pt x="39935" y="80820"/>
                </a:moveTo>
                <a:lnTo>
                  <a:pt x="39935" y="80820"/>
                </a:lnTo>
                <a:cubicBezTo>
                  <a:pt x="34313" y="83659"/>
                  <a:pt x="25589" y="83659"/>
                  <a:pt x="22875" y="80820"/>
                </a:cubicBezTo>
                <a:cubicBezTo>
                  <a:pt x="19967" y="75331"/>
                  <a:pt x="22875" y="69652"/>
                  <a:pt x="28497" y="66813"/>
                </a:cubicBezTo>
                <a:cubicBezTo>
                  <a:pt x="37027" y="64164"/>
                  <a:pt x="42843" y="64164"/>
                  <a:pt x="45557" y="66813"/>
                </a:cubicBezTo>
                <a:cubicBezTo>
                  <a:pt x="51373" y="69652"/>
                  <a:pt x="48465" y="77981"/>
                  <a:pt x="39935" y="80820"/>
                </a:cubicBezTo>
                <a:close/>
                <a:moveTo>
                  <a:pt x="91308" y="72492"/>
                </a:moveTo>
                <a:lnTo>
                  <a:pt x="91308" y="72492"/>
                </a:lnTo>
                <a:cubicBezTo>
                  <a:pt x="85492" y="77981"/>
                  <a:pt x="76962" y="75331"/>
                  <a:pt x="71340" y="72492"/>
                </a:cubicBezTo>
                <a:cubicBezTo>
                  <a:pt x="68432" y="69652"/>
                  <a:pt x="71340" y="61324"/>
                  <a:pt x="79870" y="58675"/>
                </a:cubicBezTo>
                <a:cubicBezTo>
                  <a:pt x="85492" y="55646"/>
                  <a:pt x="91308" y="55646"/>
                  <a:pt x="96930" y="58675"/>
                </a:cubicBezTo>
                <a:cubicBezTo>
                  <a:pt x="99838" y="61324"/>
                  <a:pt x="96930" y="69652"/>
                  <a:pt x="91308" y="72492"/>
                </a:cubicBezTo>
                <a:close/>
                <a:moveTo>
                  <a:pt x="108368" y="111482"/>
                </a:moveTo>
                <a:lnTo>
                  <a:pt x="108368" y="111482"/>
                </a:lnTo>
                <a:cubicBezTo>
                  <a:pt x="11437" y="111482"/>
                  <a:pt x="11437" y="111482"/>
                  <a:pt x="11437" y="111482"/>
                </a:cubicBezTo>
                <a:cubicBezTo>
                  <a:pt x="8529" y="111482"/>
                  <a:pt x="5621" y="114321"/>
                  <a:pt x="5621" y="117160"/>
                </a:cubicBezTo>
                <a:cubicBezTo>
                  <a:pt x="5621" y="117160"/>
                  <a:pt x="8529" y="119810"/>
                  <a:pt x="11437" y="119810"/>
                </a:cubicBezTo>
                <a:cubicBezTo>
                  <a:pt x="108368" y="119810"/>
                  <a:pt x="108368" y="119810"/>
                  <a:pt x="108368" y="119810"/>
                </a:cubicBezTo>
                <a:cubicBezTo>
                  <a:pt x="111276" y="119810"/>
                  <a:pt x="114184" y="117160"/>
                  <a:pt x="114184" y="117160"/>
                </a:cubicBezTo>
                <a:cubicBezTo>
                  <a:pt x="114184" y="114321"/>
                  <a:pt x="111276" y="111482"/>
                  <a:pt x="108368" y="111482"/>
                </a:cubicBezTo>
                <a:close/>
                <a:moveTo>
                  <a:pt x="105460" y="0"/>
                </a:moveTo>
                <a:lnTo>
                  <a:pt x="105460" y="0"/>
                </a:lnTo>
                <a:cubicBezTo>
                  <a:pt x="14151" y="0"/>
                  <a:pt x="14151" y="0"/>
                  <a:pt x="14151" y="0"/>
                </a:cubicBezTo>
                <a:cubicBezTo>
                  <a:pt x="5621" y="0"/>
                  <a:pt x="0" y="8328"/>
                  <a:pt x="0" y="16845"/>
                </a:cubicBezTo>
                <a:cubicBezTo>
                  <a:pt x="0" y="89148"/>
                  <a:pt x="0" y="89148"/>
                  <a:pt x="0" y="89148"/>
                </a:cubicBezTo>
                <a:cubicBezTo>
                  <a:pt x="0" y="97476"/>
                  <a:pt x="5621" y="105993"/>
                  <a:pt x="14151" y="105993"/>
                </a:cubicBezTo>
                <a:cubicBezTo>
                  <a:pt x="105460" y="105993"/>
                  <a:pt x="105460" y="105993"/>
                  <a:pt x="105460" y="105993"/>
                </a:cubicBezTo>
                <a:cubicBezTo>
                  <a:pt x="114184" y="105993"/>
                  <a:pt x="119806" y="97476"/>
                  <a:pt x="119806" y="89148"/>
                </a:cubicBezTo>
                <a:cubicBezTo>
                  <a:pt x="119806" y="16845"/>
                  <a:pt x="119806" y="16845"/>
                  <a:pt x="119806" y="16845"/>
                </a:cubicBezTo>
                <a:cubicBezTo>
                  <a:pt x="119806" y="8328"/>
                  <a:pt x="114184" y="0"/>
                  <a:pt x="105460" y="0"/>
                </a:cubicBezTo>
                <a:close/>
                <a:moveTo>
                  <a:pt x="114184" y="89148"/>
                </a:moveTo>
                <a:lnTo>
                  <a:pt x="114184" y="89148"/>
                </a:lnTo>
                <a:cubicBezTo>
                  <a:pt x="114184" y="94826"/>
                  <a:pt x="108368" y="97476"/>
                  <a:pt x="105460" y="97476"/>
                </a:cubicBezTo>
                <a:cubicBezTo>
                  <a:pt x="14151" y="97476"/>
                  <a:pt x="14151" y="97476"/>
                  <a:pt x="14151" y="97476"/>
                </a:cubicBezTo>
                <a:cubicBezTo>
                  <a:pt x="11437" y="97476"/>
                  <a:pt x="5621" y="94826"/>
                  <a:pt x="5621" y="89148"/>
                </a:cubicBezTo>
                <a:cubicBezTo>
                  <a:pt x="5621" y="16845"/>
                  <a:pt x="5621" y="16845"/>
                  <a:pt x="5621" y="16845"/>
                </a:cubicBezTo>
                <a:cubicBezTo>
                  <a:pt x="5621" y="11167"/>
                  <a:pt x="11437" y="8328"/>
                  <a:pt x="14151" y="8328"/>
                </a:cubicBezTo>
                <a:cubicBezTo>
                  <a:pt x="105460" y="8328"/>
                  <a:pt x="105460" y="8328"/>
                  <a:pt x="105460" y="8328"/>
                </a:cubicBezTo>
                <a:cubicBezTo>
                  <a:pt x="108368" y="8328"/>
                  <a:pt x="114184" y="11167"/>
                  <a:pt x="114184" y="16845"/>
                </a:cubicBezTo>
                <a:lnTo>
                  <a:pt x="114184" y="891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0" name="Shape 3600"/>
          <p:cNvSpPr/>
          <p:nvPr/>
        </p:nvSpPr>
        <p:spPr>
          <a:xfrm>
            <a:off x="4159628" y="3370634"/>
            <a:ext cx="275241" cy="2581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41" y="0"/>
                </a:moveTo>
                <a:lnTo>
                  <a:pt x="117041" y="0"/>
                </a:lnTo>
                <a:cubicBezTo>
                  <a:pt x="117041" y="0"/>
                  <a:pt x="117041" y="0"/>
                  <a:pt x="114453" y="0"/>
                </a:cubicBezTo>
                <a:cubicBezTo>
                  <a:pt x="54545" y="17652"/>
                  <a:pt x="54545" y="17652"/>
                  <a:pt x="54545" y="17652"/>
                </a:cubicBezTo>
                <a:cubicBezTo>
                  <a:pt x="54545" y="17652"/>
                  <a:pt x="51771" y="17652"/>
                  <a:pt x="51771" y="20429"/>
                </a:cubicBezTo>
                <a:cubicBezTo>
                  <a:pt x="51771" y="75966"/>
                  <a:pt x="51771" y="75966"/>
                  <a:pt x="51771" y="75966"/>
                </a:cubicBezTo>
                <a:cubicBezTo>
                  <a:pt x="43636" y="70016"/>
                  <a:pt x="32727" y="70016"/>
                  <a:pt x="21818" y="75966"/>
                </a:cubicBezTo>
                <a:cubicBezTo>
                  <a:pt x="8320" y="84694"/>
                  <a:pt x="0" y="99371"/>
                  <a:pt x="5546" y="108099"/>
                </a:cubicBezTo>
                <a:cubicBezTo>
                  <a:pt x="13682" y="119801"/>
                  <a:pt x="29953" y="119801"/>
                  <a:pt x="43636" y="113851"/>
                </a:cubicBezTo>
                <a:cubicBezTo>
                  <a:pt x="51771" y="108099"/>
                  <a:pt x="57318" y="99371"/>
                  <a:pt x="59907" y="90446"/>
                </a:cubicBezTo>
                <a:lnTo>
                  <a:pt x="59907" y="23404"/>
                </a:lnTo>
                <a:cubicBezTo>
                  <a:pt x="114453" y="8727"/>
                  <a:pt x="114453" y="8727"/>
                  <a:pt x="114453" y="8727"/>
                </a:cubicBezTo>
                <a:cubicBezTo>
                  <a:pt x="114453" y="58314"/>
                  <a:pt x="114453" y="58314"/>
                  <a:pt x="114453" y="58314"/>
                </a:cubicBezTo>
                <a:cubicBezTo>
                  <a:pt x="106317" y="55537"/>
                  <a:pt x="92634" y="55537"/>
                  <a:pt x="81725" y="61289"/>
                </a:cubicBezTo>
                <a:cubicBezTo>
                  <a:pt x="68228" y="67239"/>
                  <a:pt x="62681" y="81719"/>
                  <a:pt x="68228" y="93421"/>
                </a:cubicBezTo>
                <a:cubicBezTo>
                  <a:pt x="73590" y="102148"/>
                  <a:pt x="90046" y="105123"/>
                  <a:pt x="106317" y="99371"/>
                </a:cubicBezTo>
                <a:cubicBezTo>
                  <a:pt x="114453" y="93421"/>
                  <a:pt x="119815" y="81719"/>
                  <a:pt x="119815" y="75966"/>
                </a:cubicBezTo>
                <a:cubicBezTo>
                  <a:pt x="119815" y="72991"/>
                  <a:pt x="119815" y="5950"/>
                  <a:pt x="119815" y="5950"/>
                </a:cubicBezTo>
                <a:cubicBezTo>
                  <a:pt x="119815" y="2975"/>
                  <a:pt x="119815" y="0"/>
                  <a:pt x="117041" y="0"/>
                </a:cubicBezTo>
                <a:close/>
                <a:moveTo>
                  <a:pt x="40862" y="105123"/>
                </a:moveTo>
                <a:lnTo>
                  <a:pt x="40862" y="105123"/>
                </a:lnTo>
                <a:cubicBezTo>
                  <a:pt x="29953" y="111074"/>
                  <a:pt x="19229" y="111074"/>
                  <a:pt x="13682" y="105123"/>
                </a:cubicBezTo>
                <a:cubicBezTo>
                  <a:pt x="8320" y="99371"/>
                  <a:pt x="13682" y="87669"/>
                  <a:pt x="24591" y="81719"/>
                </a:cubicBezTo>
                <a:cubicBezTo>
                  <a:pt x="32727" y="75966"/>
                  <a:pt x="43636" y="75966"/>
                  <a:pt x="49183" y="81719"/>
                </a:cubicBezTo>
                <a:cubicBezTo>
                  <a:pt x="57318" y="87669"/>
                  <a:pt x="49183" y="102148"/>
                  <a:pt x="40862" y="105123"/>
                </a:cubicBezTo>
                <a:close/>
                <a:moveTo>
                  <a:pt x="103543" y="90446"/>
                </a:moveTo>
                <a:lnTo>
                  <a:pt x="103543" y="90446"/>
                </a:lnTo>
                <a:cubicBezTo>
                  <a:pt x="92634" y="96396"/>
                  <a:pt x="79137" y="96396"/>
                  <a:pt x="76363" y="90446"/>
                </a:cubicBezTo>
                <a:cubicBezTo>
                  <a:pt x="70816" y="81719"/>
                  <a:pt x="73590" y="72991"/>
                  <a:pt x="84499" y="67239"/>
                </a:cubicBezTo>
                <a:cubicBezTo>
                  <a:pt x="95408" y="61289"/>
                  <a:pt x="106317" y="61289"/>
                  <a:pt x="111679" y="67239"/>
                </a:cubicBezTo>
                <a:cubicBezTo>
                  <a:pt x="117041" y="72991"/>
                  <a:pt x="111679" y="84694"/>
                  <a:pt x="103543" y="904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1" name="Shape 3601"/>
          <p:cNvSpPr/>
          <p:nvPr/>
        </p:nvSpPr>
        <p:spPr>
          <a:xfrm>
            <a:off x="3781171" y="3370634"/>
            <a:ext cx="145438" cy="2643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52" y="0"/>
                </a:moveTo>
                <a:lnTo>
                  <a:pt x="114352" y="0"/>
                </a:lnTo>
                <a:cubicBezTo>
                  <a:pt x="103764" y="0"/>
                  <a:pt x="103764" y="5815"/>
                  <a:pt x="103764" y="5815"/>
                </a:cubicBezTo>
                <a:cubicBezTo>
                  <a:pt x="103764" y="65718"/>
                  <a:pt x="103764" y="65718"/>
                  <a:pt x="103764" y="65718"/>
                </a:cubicBezTo>
                <a:cubicBezTo>
                  <a:pt x="88588" y="59903"/>
                  <a:pt x="62470" y="59903"/>
                  <a:pt x="41647" y="68432"/>
                </a:cubicBezTo>
                <a:cubicBezTo>
                  <a:pt x="15529" y="77156"/>
                  <a:pt x="0" y="94216"/>
                  <a:pt x="10588" y="105654"/>
                </a:cubicBezTo>
                <a:cubicBezTo>
                  <a:pt x="26117" y="117092"/>
                  <a:pt x="57176" y="119806"/>
                  <a:pt x="88588" y="108562"/>
                </a:cubicBezTo>
                <a:cubicBezTo>
                  <a:pt x="109411" y="102746"/>
                  <a:pt x="119647" y="91308"/>
                  <a:pt x="119647" y="79870"/>
                </a:cubicBezTo>
                <a:cubicBezTo>
                  <a:pt x="119647" y="5815"/>
                  <a:pt x="119647" y="5815"/>
                  <a:pt x="119647" y="5815"/>
                </a:cubicBezTo>
                <a:cubicBezTo>
                  <a:pt x="119647" y="2907"/>
                  <a:pt x="114352" y="0"/>
                  <a:pt x="114352" y="0"/>
                </a:cubicBezTo>
                <a:close/>
                <a:moveTo>
                  <a:pt x="83294" y="102746"/>
                </a:moveTo>
                <a:lnTo>
                  <a:pt x="83294" y="102746"/>
                </a:lnTo>
                <a:cubicBezTo>
                  <a:pt x="62470" y="111276"/>
                  <a:pt x="36352" y="111276"/>
                  <a:pt x="26117" y="102746"/>
                </a:cubicBezTo>
                <a:cubicBezTo>
                  <a:pt x="15529" y="94216"/>
                  <a:pt x="26117" y="79870"/>
                  <a:pt x="46941" y="74248"/>
                </a:cubicBezTo>
                <a:cubicBezTo>
                  <a:pt x="67764" y="65718"/>
                  <a:pt x="93529" y="68432"/>
                  <a:pt x="103764" y="77156"/>
                </a:cubicBezTo>
                <a:cubicBezTo>
                  <a:pt x="114352" y="85686"/>
                  <a:pt x="98823" y="97124"/>
                  <a:pt x="83294" y="1027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2" name="Shape 3602"/>
          <p:cNvSpPr/>
          <p:nvPr/>
        </p:nvSpPr>
        <p:spPr>
          <a:xfrm>
            <a:off x="3324521" y="3358121"/>
            <a:ext cx="201738" cy="2706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932" y="24984"/>
                </a:moveTo>
                <a:lnTo>
                  <a:pt x="115932" y="24984"/>
                </a:lnTo>
                <a:cubicBezTo>
                  <a:pt x="82372" y="2649"/>
                  <a:pt x="82372" y="2649"/>
                  <a:pt x="82372" y="2649"/>
                </a:cubicBezTo>
                <a:cubicBezTo>
                  <a:pt x="82372" y="0"/>
                  <a:pt x="78559" y="0"/>
                  <a:pt x="74745" y="2649"/>
                </a:cubicBezTo>
                <a:lnTo>
                  <a:pt x="74745" y="5488"/>
                </a:lnTo>
                <a:cubicBezTo>
                  <a:pt x="74745" y="69652"/>
                  <a:pt x="74745" y="69652"/>
                  <a:pt x="74745" y="69652"/>
                </a:cubicBezTo>
                <a:cubicBezTo>
                  <a:pt x="63559" y="63974"/>
                  <a:pt x="44745" y="63974"/>
                  <a:pt x="29745" y="72302"/>
                </a:cubicBezTo>
                <a:cubicBezTo>
                  <a:pt x="7372" y="80820"/>
                  <a:pt x="0" y="97476"/>
                  <a:pt x="7372" y="108643"/>
                </a:cubicBezTo>
                <a:cubicBezTo>
                  <a:pt x="18559" y="119810"/>
                  <a:pt x="41186" y="119810"/>
                  <a:pt x="59745" y="111482"/>
                </a:cubicBezTo>
                <a:cubicBezTo>
                  <a:pt x="74745" y="105804"/>
                  <a:pt x="85932" y="94637"/>
                  <a:pt x="85932" y="83470"/>
                </a:cubicBezTo>
                <a:cubicBezTo>
                  <a:pt x="85932" y="13817"/>
                  <a:pt x="85932" y="13817"/>
                  <a:pt x="85932" y="13817"/>
                </a:cubicBezTo>
                <a:cubicBezTo>
                  <a:pt x="108305" y="30662"/>
                  <a:pt x="108305" y="30662"/>
                  <a:pt x="108305" y="30662"/>
                </a:cubicBezTo>
                <a:cubicBezTo>
                  <a:pt x="112118" y="33312"/>
                  <a:pt x="115932" y="33312"/>
                  <a:pt x="115932" y="30662"/>
                </a:cubicBezTo>
                <a:cubicBezTo>
                  <a:pt x="119745" y="30662"/>
                  <a:pt x="119745" y="27823"/>
                  <a:pt x="115932" y="24984"/>
                </a:cubicBezTo>
                <a:close/>
                <a:moveTo>
                  <a:pt x="55932" y="105804"/>
                </a:moveTo>
                <a:lnTo>
                  <a:pt x="55932" y="105804"/>
                </a:lnTo>
                <a:cubicBezTo>
                  <a:pt x="44745" y="114132"/>
                  <a:pt x="26186" y="111482"/>
                  <a:pt x="18559" y="105804"/>
                </a:cubicBezTo>
                <a:cubicBezTo>
                  <a:pt x="11186" y="97476"/>
                  <a:pt x="18559" y="83470"/>
                  <a:pt x="33559" y="77981"/>
                </a:cubicBezTo>
                <a:cubicBezTo>
                  <a:pt x="44745" y="69652"/>
                  <a:pt x="63559" y="72302"/>
                  <a:pt x="70932" y="80820"/>
                </a:cubicBezTo>
                <a:cubicBezTo>
                  <a:pt x="78559" y="86309"/>
                  <a:pt x="70932" y="100315"/>
                  <a:pt x="55932" y="1058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3" name="Shape 3603"/>
          <p:cNvSpPr/>
          <p:nvPr/>
        </p:nvSpPr>
        <p:spPr>
          <a:xfrm>
            <a:off x="2861616" y="3389407"/>
            <a:ext cx="275241" cy="220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7" y="109323"/>
                </a:moveTo>
                <a:lnTo>
                  <a:pt x="59907" y="109323"/>
                </a:lnTo>
                <a:cubicBezTo>
                  <a:pt x="40862" y="109323"/>
                  <a:pt x="27180" y="92379"/>
                  <a:pt x="21818" y="71721"/>
                </a:cubicBezTo>
                <a:cubicBezTo>
                  <a:pt x="32727" y="71721"/>
                  <a:pt x="32727" y="71721"/>
                  <a:pt x="32727" y="71721"/>
                </a:cubicBezTo>
                <a:cubicBezTo>
                  <a:pt x="35500" y="71721"/>
                  <a:pt x="35500" y="68471"/>
                  <a:pt x="32727" y="68471"/>
                </a:cubicBezTo>
                <a:cubicBezTo>
                  <a:pt x="19044" y="51295"/>
                  <a:pt x="19044" y="51295"/>
                  <a:pt x="19044" y="51295"/>
                </a:cubicBezTo>
                <a:lnTo>
                  <a:pt x="16271" y="51295"/>
                </a:lnTo>
                <a:cubicBezTo>
                  <a:pt x="2773" y="68471"/>
                  <a:pt x="2773" y="68471"/>
                  <a:pt x="2773" y="68471"/>
                </a:cubicBezTo>
                <a:cubicBezTo>
                  <a:pt x="0" y="71721"/>
                  <a:pt x="2773" y="71721"/>
                  <a:pt x="2773" y="71721"/>
                </a:cubicBezTo>
                <a:cubicBezTo>
                  <a:pt x="13682" y="71721"/>
                  <a:pt x="13682" y="71721"/>
                  <a:pt x="13682" y="71721"/>
                </a:cubicBezTo>
                <a:cubicBezTo>
                  <a:pt x="19044" y="99110"/>
                  <a:pt x="38089" y="119767"/>
                  <a:pt x="59907" y="119767"/>
                </a:cubicBezTo>
                <a:cubicBezTo>
                  <a:pt x="76363" y="119767"/>
                  <a:pt x="92634" y="106073"/>
                  <a:pt x="100770" y="88897"/>
                </a:cubicBezTo>
                <a:cubicBezTo>
                  <a:pt x="92634" y="85415"/>
                  <a:pt x="92634" y="85415"/>
                  <a:pt x="92634" y="85415"/>
                </a:cubicBezTo>
                <a:cubicBezTo>
                  <a:pt x="87087" y="99110"/>
                  <a:pt x="73590" y="109323"/>
                  <a:pt x="59907" y="109323"/>
                </a:cubicBezTo>
                <a:close/>
                <a:moveTo>
                  <a:pt x="117041" y="51295"/>
                </a:moveTo>
                <a:lnTo>
                  <a:pt x="117041" y="51295"/>
                </a:lnTo>
                <a:cubicBezTo>
                  <a:pt x="106132" y="51295"/>
                  <a:pt x="106132" y="51295"/>
                  <a:pt x="106132" y="51295"/>
                </a:cubicBezTo>
                <a:cubicBezTo>
                  <a:pt x="103543" y="20657"/>
                  <a:pt x="84314" y="0"/>
                  <a:pt x="59907" y="0"/>
                </a:cubicBezTo>
                <a:cubicBezTo>
                  <a:pt x="40862" y="0"/>
                  <a:pt x="24591" y="13694"/>
                  <a:pt x="19044" y="30870"/>
                </a:cubicBezTo>
                <a:cubicBezTo>
                  <a:pt x="24591" y="34352"/>
                  <a:pt x="24591" y="34352"/>
                  <a:pt x="24591" y="34352"/>
                </a:cubicBezTo>
                <a:cubicBezTo>
                  <a:pt x="32727" y="20657"/>
                  <a:pt x="43636" y="10444"/>
                  <a:pt x="59907" y="10444"/>
                </a:cubicBezTo>
                <a:cubicBezTo>
                  <a:pt x="78952" y="10444"/>
                  <a:pt x="95223" y="27388"/>
                  <a:pt x="97996" y="51295"/>
                </a:cubicBezTo>
                <a:cubicBezTo>
                  <a:pt x="87087" y="51295"/>
                  <a:pt x="87087" y="51295"/>
                  <a:pt x="87087" y="51295"/>
                </a:cubicBezTo>
                <a:cubicBezTo>
                  <a:pt x="84314" y="51295"/>
                  <a:pt x="84314" y="51295"/>
                  <a:pt x="87087" y="54777"/>
                </a:cubicBezTo>
                <a:cubicBezTo>
                  <a:pt x="100770" y="71721"/>
                  <a:pt x="100770" y="71721"/>
                  <a:pt x="100770" y="71721"/>
                </a:cubicBezTo>
                <a:lnTo>
                  <a:pt x="103543" y="71721"/>
                </a:lnTo>
                <a:cubicBezTo>
                  <a:pt x="117041" y="54777"/>
                  <a:pt x="117041" y="54777"/>
                  <a:pt x="117041" y="54777"/>
                </a:cubicBezTo>
                <a:cubicBezTo>
                  <a:pt x="119815" y="54777"/>
                  <a:pt x="117041" y="51295"/>
                  <a:pt x="117041" y="512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4" name="Shape 3604"/>
          <p:cNvSpPr/>
          <p:nvPr/>
        </p:nvSpPr>
        <p:spPr>
          <a:xfrm>
            <a:off x="2445628" y="3395664"/>
            <a:ext cx="225197" cy="1955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163" y="27045"/>
                </a:moveTo>
                <a:lnTo>
                  <a:pt x="3163" y="27045"/>
                </a:lnTo>
                <a:cubicBezTo>
                  <a:pt x="23276" y="27045"/>
                  <a:pt x="23276" y="27045"/>
                  <a:pt x="23276" y="27045"/>
                </a:cubicBezTo>
                <a:cubicBezTo>
                  <a:pt x="36610" y="50415"/>
                  <a:pt x="36610" y="50415"/>
                  <a:pt x="36610" y="50415"/>
                </a:cubicBezTo>
                <a:cubicBezTo>
                  <a:pt x="43163" y="42538"/>
                  <a:pt x="43163" y="42538"/>
                  <a:pt x="43163" y="42538"/>
                </a:cubicBezTo>
                <a:cubicBezTo>
                  <a:pt x="43163" y="42538"/>
                  <a:pt x="26440" y="19431"/>
                  <a:pt x="26440" y="15492"/>
                </a:cubicBezTo>
                <a:cubicBezTo>
                  <a:pt x="3163" y="15492"/>
                  <a:pt x="3163" y="15492"/>
                  <a:pt x="3163" y="15492"/>
                </a:cubicBezTo>
                <a:cubicBezTo>
                  <a:pt x="3163" y="15492"/>
                  <a:pt x="0" y="19431"/>
                  <a:pt x="0" y="23107"/>
                </a:cubicBezTo>
                <a:cubicBezTo>
                  <a:pt x="0" y="27045"/>
                  <a:pt x="3163" y="27045"/>
                  <a:pt x="3163" y="27045"/>
                </a:cubicBezTo>
                <a:close/>
                <a:moveTo>
                  <a:pt x="93107" y="27045"/>
                </a:moveTo>
                <a:lnTo>
                  <a:pt x="93107" y="27045"/>
                </a:lnTo>
                <a:cubicBezTo>
                  <a:pt x="93107" y="42538"/>
                  <a:pt x="93107" y="42538"/>
                  <a:pt x="93107" y="42538"/>
                </a:cubicBezTo>
                <a:lnTo>
                  <a:pt x="99661" y="42538"/>
                </a:lnTo>
                <a:cubicBezTo>
                  <a:pt x="119774" y="23107"/>
                  <a:pt x="119774" y="23107"/>
                  <a:pt x="119774" y="23107"/>
                </a:cubicBezTo>
                <a:lnTo>
                  <a:pt x="119774" y="19431"/>
                </a:lnTo>
                <a:cubicBezTo>
                  <a:pt x="99661" y="3938"/>
                  <a:pt x="99661" y="3938"/>
                  <a:pt x="99661" y="3938"/>
                </a:cubicBezTo>
                <a:cubicBezTo>
                  <a:pt x="99661" y="0"/>
                  <a:pt x="93107" y="0"/>
                  <a:pt x="93107" y="3938"/>
                </a:cubicBezTo>
                <a:cubicBezTo>
                  <a:pt x="93107" y="15492"/>
                  <a:pt x="93107" y="15492"/>
                  <a:pt x="93107" y="15492"/>
                </a:cubicBezTo>
                <a:cubicBezTo>
                  <a:pt x="69830" y="15492"/>
                  <a:pt x="69830" y="15492"/>
                  <a:pt x="69830" y="15492"/>
                </a:cubicBezTo>
                <a:cubicBezTo>
                  <a:pt x="23276" y="92691"/>
                  <a:pt x="23276" y="92691"/>
                  <a:pt x="23276" y="92691"/>
                </a:cubicBezTo>
                <a:cubicBezTo>
                  <a:pt x="3163" y="92691"/>
                  <a:pt x="3163" y="92691"/>
                  <a:pt x="3163" y="92691"/>
                </a:cubicBezTo>
                <a:cubicBezTo>
                  <a:pt x="3163" y="92691"/>
                  <a:pt x="0" y="96630"/>
                  <a:pt x="0" y="100568"/>
                </a:cubicBezTo>
                <a:lnTo>
                  <a:pt x="3163" y="104245"/>
                </a:lnTo>
                <a:cubicBezTo>
                  <a:pt x="26440" y="104245"/>
                  <a:pt x="26440" y="104245"/>
                  <a:pt x="26440" y="104245"/>
                </a:cubicBezTo>
                <a:cubicBezTo>
                  <a:pt x="76384" y="27045"/>
                  <a:pt x="76384" y="27045"/>
                  <a:pt x="76384" y="27045"/>
                </a:cubicBezTo>
                <a:lnTo>
                  <a:pt x="93107" y="27045"/>
                </a:lnTo>
                <a:close/>
                <a:moveTo>
                  <a:pt x="99661" y="81137"/>
                </a:moveTo>
                <a:lnTo>
                  <a:pt x="99661" y="81137"/>
                </a:lnTo>
                <a:cubicBezTo>
                  <a:pt x="99661" y="77199"/>
                  <a:pt x="93107" y="77199"/>
                  <a:pt x="93107" y="81137"/>
                </a:cubicBezTo>
                <a:cubicBezTo>
                  <a:pt x="93107" y="92691"/>
                  <a:pt x="93107" y="92691"/>
                  <a:pt x="93107" y="92691"/>
                </a:cubicBezTo>
                <a:cubicBezTo>
                  <a:pt x="76384" y="92691"/>
                  <a:pt x="76384" y="92691"/>
                  <a:pt x="76384" y="92691"/>
                </a:cubicBezTo>
                <a:cubicBezTo>
                  <a:pt x="59887" y="69584"/>
                  <a:pt x="59887" y="69584"/>
                  <a:pt x="59887" y="69584"/>
                </a:cubicBezTo>
                <a:cubicBezTo>
                  <a:pt x="53107" y="77199"/>
                  <a:pt x="53107" y="77199"/>
                  <a:pt x="53107" y="77199"/>
                </a:cubicBezTo>
                <a:cubicBezTo>
                  <a:pt x="69830" y="104245"/>
                  <a:pt x="69830" y="104245"/>
                  <a:pt x="69830" y="104245"/>
                </a:cubicBezTo>
                <a:cubicBezTo>
                  <a:pt x="93107" y="104245"/>
                  <a:pt x="93107" y="104245"/>
                  <a:pt x="93107" y="104245"/>
                </a:cubicBezTo>
                <a:cubicBezTo>
                  <a:pt x="93107" y="119737"/>
                  <a:pt x="93107" y="119737"/>
                  <a:pt x="93107" y="119737"/>
                </a:cubicBezTo>
                <a:lnTo>
                  <a:pt x="99661" y="119737"/>
                </a:lnTo>
                <a:cubicBezTo>
                  <a:pt x="119774" y="100568"/>
                  <a:pt x="119774" y="100568"/>
                  <a:pt x="119774" y="100568"/>
                </a:cubicBezTo>
                <a:lnTo>
                  <a:pt x="119774" y="96630"/>
                </a:lnTo>
                <a:lnTo>
                  <a:pt x="99661" y="811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5" name="Shape 3605"/>
          <p:cNvSpPr/>
          <p:nvPr/>
        </p:nvSpPr>
        <p:spPr>
          <a:xfrm>
            <a:off x="2026511" y="3395664"/>
            <a:ext cx="195483" cy="2017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7" y="56186"/>
                </a:moveTo>
                <a:lnTo>
                  <a:pt x="119737" y="56186"/>
                </a:lnTo>
                <a:cubicBezTo>
                  <a:pt x="61834" y="3813"/>
                  <a:pt x="61834" y="3813"/>
                  <a:pt x="61834" y="3813"/>
                </a:cubicBezTo>
                <a:cubicBezTo>
                  <a:pt x="61834" y="0"/>
                  <a:pt x="57903" y="0"/>
                  <a:pt x="53973" y="3813"/>
                </a:cubicBezTo>
                <a:cubicBezTo>
                  <a:pt x="53973" y="3813"/>
                  <a:pt x="53973" y="7627"/>
                  <a:pt x="53973" y="11186"/>
                </a:cubicBezTo>
                <a:cubicBezTo>
                  <a:pt x="107947" y="59745"/>
                  <a:pt x="107947" y="59745"/>
                  <a:pt x="107947" y="59745"/>
                </a:cubicBezTo>
                <a:cubicBezTo>
                  <a:pt x="53973" y="112372"/>
                  <a:pt x="53973" y="112372"/>
                  <a:pt x="53973" y="112372"/>
                </a:cubicBezTo>
                <a:cubicBezTo>
                  <a:pt x="53973" y="115932"/>
                  <a:pt x="53973" y="115932"/>
                  <a:pt x="53973" y="119745"/>
                </a:cubicBezTo>
                <a:cubicBezTo>
                  <a:pt x="57903" y="119745"/>
                  <a:pt x="61834" y="119745"/>
                  <a:pt x="61834" y="119745"/>
                </a:cubicBezTo>
                <a:cubicBezTo>
                  <a:pt x="119737" y="63559"/>
                  <a:pt x="119737" y="63559"/>
                  <a:pt x="119737" y="63559"/>
                </a:cubicBezTo>
                <a:cubicBezTo>
                  <a:pt x="119737" y="63559"/>
                  <a:pt x="119737" y="63559"/>
                  <a:pt x="119737" y="59745"/>
                </a:cubicBezTo>
                <a:cubicBezTo>
                  <a:pt x="119737" y="59745"/>
                  <a:pt x="119737" y="59745"/>
                  <a:pt x="119737" y="56186"/>
                </a:cubicBezTo>
                <a:close/>
                <a:moveTo>
                  <a:pt x="57903" y="59745"/>
                </a:moveTo>
                <a:lnTo>
                  <a:pt x="57903" y="59745"/>
                </a:lnTo>
                <a:cubicBezTo>
                  <a:pt x="57903" y="59745"/>
                  <a:pt x="57903" y="59745"/>
                  <a:pt x="57903" y="56186"/>
                </a:cubicBezTo>
                <a:cubicBezTo>
                  <a:pt x="11528" y="11186"/>
                  <a:pt x="11528" y="11186"/>
                  <a:pt x="11528" y="11186"/>
                </a:cubicBezTo>
                <a:cubicBezTo>
                  <a:pt x="7860" y="11186"/>
                  <a:pt x="3930" y="11186"/>
                  <a:pt x="3930" y="11186"/>
                </a:cubicBezTo>
                <a:cubicBezTo>
                  <a:pt x="0" y="15000"/>
                  <a:pt x="0" y="18813"/>
                  <a:pt x="3930" y="18813"/>
                </a:cubicBezTo>
                <a:cubicBezTo>
                  <a:pt x="46375" y="59745"/>
                  <a:pt x="46375" y="59745"/>
                  <a:pt x="46375" y="59745"/>
                </a:cubicBezTo>
                <a:cubicBezTo>
                  <a:pt x="3930" y="100932"/>
                  <a:pt x="3930" y="100932"/>
                  <a:pt x="3930" y="100932"/>
                </a:cubicBezTo>
                <a:cubicBezTo>
                  <a:pt x="0" y="104745"/>
                  <a:pt x="0" y="108559"/>
                  <a:pt x="3930" y="108559"/>
                </a:cubicBezTo>
                <a:cubicBezTo>
                  <a:pt x="3930" y="112372"/>
                  <a:pt x="7860" y="112372"/>
                  <a:pt x="11528" y="108559"/>
                </a:cubicBezTo>
                <a:cubicBezTo>
                  <a:pt x="57903" y="63559"/>
                  <a:pt x="57903" y="63559"/>
                  <a:pt x="57903" y="63559"/>
                </a:cubicBezTo>
                <a:cubicBezTo>
                  <a:pt x="57903" y="63559"/>
                  <a:pt x="57903" y="63559"/>
                  <a:pt x="57903" y="597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6" name="Shape 3606"/>
          <p:cNvSpPr/>
          <p:nvPr/>
        </p:nvSpPr>
        <p:spPr>
          <a:xfrm>
            <a:off x="1601138" y="3395664"/>
            <a:ext cx="195483" cy="2017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28" y="59745"/>
                </a:moveTo>
                <a:lnTo>
                  <a:pt x="11528" y="59745"/>
                </a:lnTo>
                <a:cubicBezTo>
                  <a:pt x="65764" y="11186"/>
                  <a:pt x="65764" y="11186"/>
                  <a:pt x="65764" y="11186"/>
                </a:cubicBezTo>
                <a:cubicBezTo>
                  <a:pt x="69432" y="7627"/>
                  <a:pt x="69432" y="3813"/>
                  <a:pt x="65764" y="3813"/>
                </a:cubicBezTo>
                <a:cubicBezTo>
                  <a:pt x="65764" y="0"/>
                  <a:pt x="61834" y="0"/>
                  <a:pt x="57903" y="3813"/>
                </a:cubicBezTo>
                <a:cubicBezTo>
                  <a:pt x="3930" y="56186"/>
                  <a:pt x="3930" y="56186"/>
                  <a:pt x="3930" y="56186"/>
                </a:cubicBezTo>
                <a:cubicBezTo>
                  <a:pt x="0" y="59745"/>
                  <a:pt x="0" y="59745"/>
                  <a:pt x="0" y="59745"/>
                </a:cubicBezTo>
                <a:cubicBezTo>
                  <a:pt x="0" y="63559"/>
                  <a:pt x="0" y="63559"/>
                  <a:pt x="3930" y="63559"/>
                </a:cubicBezTo>
                <a:cubicBezTo>
                  <a:pt x="57903" y="119745"/>
                  <a:pt x="57903" y="119745"/>
                  <a:pt x="57903" y="119745"/>
                </a:cubicBezTo>
                <a:cubicBezTo>
                  <a:pt x="61834" y="119745"/>
                  <a:pt x="65764" y="119745"/>
                  <a:pt x="65764" y="119745"/>
                </a:cubicBezTo>
                <a:cubicBezTo>
                  <a:pt x="69432" y="115932"/>
                  <a:pt x="69432" y="115932"/>
                  <a:pt x="65764" y="112372"/>
                </a:cubicBezTo>
                <a:lnTo>
                  <a:pt x="11528" y="59745"/>
                </a:lnTo>
                <a:close/>
                <a:moveTo>
                  <a:pt x="77030" y="59745"/>
                </a:moveTo>
                <a:lnTo>
                  <a:pt x="77030" y="59745"/>
                </a:lnTo>
                <a:cubicBezTo>
                  <a:pt x="119737" y="18813"/>
                  <a:pt x="119737" y="18813"/>
                  <a:pt x="119737" y="18813"/>
                </a:cubicBezTo>
                <a:cubicBezTo>
                  <a:pt x="119737" y="18813"/>
                  <a:pt x="119737" y="15000"/>
                  <a:pt x="119737" y="11186"/>
                </a:cubicBezTo>
                <a:cubicBezTo>
                  <a:pt x="115807" y="11186"/>
                  <a:pt x="111877" y="11186"/>
                  <a:pt x="111877" y="11186"/>
                </a:cubicBezTo>
                <a:cubicBezTo>
                  <a:pt x="65764" y="56186"/>
                  <a:pt x="65764" y="56186"/>
                  <a:pt x="65764" y="56186"/>
                </a:cubicBezTo>
                <a:cubicBezTo>
                  <a:pt x="65764" y="59745"/>
                  <a:pt x="61834" y="59745"/>
                  <a:pt x="61834" y="59745"/>
                </a:cubicBezTo>
                <a:cubicBezTo>
                  <a:pt x="61834" y="63559"/>
                  <a:pt x="65764" y="63559"/>
                  <a:pt x="65764" y="63559"/>
                </a:cubicBezTo>
                <a:cubicBezTo>
                  <a:pt x="111877" y="108559"/>
                  <a:pt x="111877" y="108559"/>
                  <a:pt x="111877" y="108559"/>
                </a:cubicBezTo>
                <a:cubicBezTo>
                  <a:pt x="111877" y="112372"/>
                  <a:pt x="115807" y="112372"/>
                  <a:pt x="119737" y="108559"/>
                </a:cubicBezTo>
                <a:cubicBezTo>
                  <a:pt x="119737" y="108559"/>
                  <a:pt x="119737" y="104745"/>
                  <a:pt x="119737" y="100932"/>
                </a:cubicBezTo>
                <a:lnTo>
                  <a:pt x="77030" y="59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7" name="Shape 3607"/>
          <p:cNvSpPr/>
          <p:nvPr/>
        </p:nvSpPr>
        <p:spPr>
          <a:xfrm>
            <a:off x="1141361" y="3422257"/>
            <a:ext cx="233015" cy="1501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230" y="14915"/>
                </a:moveTo>
                <a:lnTo>
                  <a:pt x="29230" y="14915"/>
                </a:lnTo>
                <a:cubicBezTo>
                  <a:pt x="116483" y="14915"/>
                  <a:pt x="116483" y="14915"/>
                  <a:pt x="116483" y="14915"/>
                </a:cubicBezTo>
                <a:cubicBezTo>
                  <a:pt x="119780" y="14915"/>
                  <a:pt x="119780" y="9830"/>
                  <a:pt x="119780" y="9830"/>
                </a:cubicBezTo>
                <a:cubicBezTo>
                  <a:pt x="119780" y="5084"/>
                  <a:pt x="119780" y="0"/>
                  <a:pt x="116483" y="0"/>
                </a:cubicBezTo>
                <a:cubicBezTo>
                  <a:pt x="29230" y="0"/>
                  <a:pt x="29230" y="0"/>
                  <a:pt x="29230" y="0"/>
                </a:cubicBezTo>
                <a:cubicBezTo>
                  <a:pt x="29230" y="0"/>
                  <a:pt x="25934" y="5084"/>
                  <a:pt x="25934" y="9830"/>
                </a:cubicBezTo>
                <a:lnTo>
                  <a:pt x="29230" y="14915"/>
                </a:lnTo>
                <a:close/>
                <a:moveTo>
                  <a:pt x="3296" y="109830"/>
                </a:moveTo>
                <a:lnTo>
                  <a:pt x="3296" y="109830"/>
                </a:lnTo>
                <a:cubicBezTo>
                  <a:pt x="3296" y="109830"/>
                  <a:pt x="0" y="109830"/>
                  <a:pt x="0" y="114576"/>
                </a:cubicBezTo>
                <a:cubicBezTo>
                  <a:pt x="0" y="119661"/>
                  <a:pt x="3296" y="119661"/>
                  <a:pt x="3296" y="119661"/>
                </a:cubicBezTo>
                <a:cubicBezTo>
                  <a:pt x="6593" y="119661"/>
                  <a:pt x="9890" y="119661"/>
                  <a:pt x="9890" y="114576"/>
                </a:cubicBezTo>
                <a:cubicBezTo>
                  <a:pt x="9890" y="109830"/>
                  <a:pt x="6593" y="109830"/>
                  <a:pt x="3296" y="109830"/>
                </a:cubicBezTo>
                <a:close/>
                <a:moveTo>
                  <a:pt x="3296" y="54915"/>
                </a:moveTo>
                <a:lnTo>
                  <a:pt x="3296" y="54915"/>
                </a:lnTo>
                <a:lnTo>
                  <a:pt x="0" y="59661"/>
                </a:lnTo>
                <a:cubicBezTo>
                  <a:pt x="0" y="64745"/>
                  <a:pt x="3296" y="69830"/>
                  <a:pt x="3296" y="69830"/>
                </a:cubicBezTo>
                <a:cubicBezTo>
                  <a:pt x="6593" y="69830"/>
                  <a:pt x="9890" y="64745"/>
                  <a:pt x="9890" y="59661"/>
                </a:cubicBezTo>
                <a:cubicBezTo>
                  <a:pt x="9890" y="59661"/>
                  <a:pt x="6593" y="54915"/>
                  <a:pt x="3296" y="54915"/>
                </a:cubicBezTo>
                <a:close/>
                <a:moveTo>
                  <a:pt x="116483" y="109830"/>
                </a:moveTo>
                <a:lnTo>
                  <a:pt x="116483" y="109830"/>
                </a:lnTo>
                <a:cubicBezTo>
                  <a:pt x="29230" y="109830"/>
                  <a:pt x="29230" y="109830"/>
                  <a:pt x="29230" y="109830"/>
                </a:cubicBezTo>
                <a:cubicBezTo>
                  <a:pt x="29230" y="109830"/>
                  <a:pt x="25934" y="109830"/>
                  <a:pt x="25934" y="114576"/>
                </a:cubicBezTo>
                <a:cubicBezTo>
                  <a:pt x="25934" y="119661"/>
                  <a:pt x="29230" y="119661"/>
                  <a:pt x="29230" y="119661"/>
                </a:cubicBezTo>
                <a:cubicBezTo>
                  <a:pt x="116483" y="119661"/>
                  <a:pt x="116483" y="119661"/>
                  <a:pt x="116483" y="119661"/>
                </a:cubicBezTo>
                <a:cubicBezTo>
                  <a:pt x="119780" y="119661"/>
                  <a:pt x="119780" y="119661"/>
                  <a:pt x="119780" y="114576"/>
                </a:cubicBezTo>
                <a:cubicBezTo>
                  <a:pt x="119780" y="109830"/>
                  <a:pt x="119780" y="109830"/>
                  <a:pt x="116483" y="109830"/>
                </a:cubicBezTo>
                <a:close/>
                <a:moveTo>
                  <a:pt x="116483" y="54915"/>
                </a:moveTo>
                <a:lnTo>
                  <a:pt x="116483" y="54915"/>
                </a:lnTo>
                <a:cubicBezTo>
                  <a:pt x="29230" y="54915"/>
                  <a:pt x="29230" y="54915"/>
                  <a:pt x="29230" y="54915"/>
                </a:cubicBezTo>
                <a:lnTo>
                  <a:pt x="25934" y="59661"/>
                </a:lnTo>
                <a:cubicBezTo>
                  <a:pt x="25934" y="64745"/>
                  <a:pt x="29230" y="69830"/>
                  <a:pt x="29230" y="69830"/>
                </a:cubicBezTo>
                <a:cubicBezTo>
                  <a:pt x="116483" y="69830"/>
                  <a:pt x="116483" y="69830"/>
                  <a:pt x="116483" y="69830"/>
                </a:cubicBezTo>
                <a:cubicBezTo>
                  <a:pt x="119780" y="69830"/>
                  <a:pt x="119780" y="64745"/>
                  <a:pt x="119780" y="59661"/>
                </a:cubicBezTo>
                <a:cubicBezTo>
                  <a:pt x="119780" y="59661"/>
                  <a:pt x="119780" y="54915"/>
                  <a:pt x="116483" y="54915"/>
                </a:cubicBezTo>
                <a:close/>
                <a:moveTo>
                  <a:pt x="3296" y="0"/>
                </a:moveTo>
                <a:lnTo>
                  <a:pt x="3296" y="0"/>
                </a:lnTo>
                <a:cubicBezTo>
                  <a:pt x="3296" y="0"/>
                  <a:pt x="0" y="5084"/>
                  <a:pt x="0" y="9830"/>
                </a:cubicBezTo>
                <a:lnTo>
                  <a:pt x="3296" y="14915"/>
                </a:lnTo>
                <a:cubicBezTo>
                  <a:pt x="6593" y="14915"/>
                  <a:pt x="9890" y="9830"/>
                  <a:pt x="9890" y="9830"/>
                </a:cubicBezTo>
                <a:cubicBezTo>
                  <a:pt x="9890" y="5084"/>
                  <a:pt x="6593" y="0"/>
                  <a:pt x="329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8" name="Shape 3608"/>
          <p:cNvSpPr/>
          <p:nvPr/>
        </p:nvSpPr>
        <p:spPr>
          <a:xfrm>
            <a:off x="701915" y="3389407"/>
            <a:ext cx="243963" cy="2205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739" y="109323"/>
                </a:moveTo>
                <a:lnTo>
                  <a:pt x="113739" y="109323"/>
                </a:lnTo>
                <a:cubicBezTo>
                  <a:pt x="6052" y="109323"/>
                  <a:pt x="6052" y="109323"/>
                  <a:pt x="6052" y="109323"/>
                </a:cubicBezTo>
                <a:cubicBezTo>
                  <a:pt x="3130" y="109323"/>
                  <a:pt x="3130" y="112804"/>
                  <a:pt x="3130" y="112804"/>
                </a:cubicBezTo>
                <a:cubicBezTo>
                  <a:pt x="3130" y="116286"/>
                  <a:pt x="3130" y="119767"/>
                  <a:pt x="6052" y="119767"/>
                </a:cubicBezTo>
                <a:cubicBezTo>
                  <a:pt x="113739" y="119767"/>
                  <a:pt x="113739" y="119767"/>
                  <a:pt x="113739" y="119767"/>
                </a:cubicBezTo>
                <a:cubicBezTo>
                  <a:pt x="113739" y="119767"/>
                  <a:pt x="116660" y="116286"/>
                  <a:pt x="116660" y="112804"/>
                </a:cubicBezTo>
                <a:lnTo>
                  <a:pt x="113739" y="109323"/>
                </a:lnTo>
                <a:close/>
                <a:moveTo>
                  <a:pt x="9182" y="99110"/>
                </a:moveTo>
                <a:lnTo>
                  <a:pt x="9182" y="99110"/>
                </a:lnTo>
                <a:cubicBezTo>
                  <a:pt x="107478" y="99110"/>
                  <a:pt x="107478" y="99110"/>
                  <a:pt x="107478" y="99110"/>
                </a:cubicBezTo>
                <a:cubicBezTo>
                  <a:pt x="119791" y="99110"/>
                  <a:pt x="116660" y="92379"/>
                  <a:pt x="116660" y="88897"/>
                </a:cubicBezTo>
                <a:cubicBezTo>
                  <a:pt x="64486" y="3481"/>
                  <a:pt x="64486" y="3481"/>
                  <a:pt x="64486" y="3481"/>
                </a:cubicBezTo>
                <a:cubicBezTo>
                  <a:pt x="64486" y="0"/>
                  <a:pt x="55304" y="0"/>
                  <a:pt x="52173" y="3481"/>
                </a:cubicBezTo>
                <a:cubicBezTo>
                  <a:pt x="3130" y="88897"/>
                  <a:pt x="3130" y="88897"/>
                  <a:pt x="3130" y="88897"/>
                </a:cubicBezTo>
                <a:cubicBezTo>
                  <a:pt x="0" y="95628"/>
                  <a:pt x="0" y="99110"/>
                  <a:pt x="9182" y="99110"/>
                </a:cubicBezTo>
                <a:close/>
                <a:moveTo>
                  <a:pt x="58434" y="13694"/>
                </a:moveTo>
                <a:lnTo>
                  <a:pt x="58434" y="13694"/>
                </a:lnTo>
                <a:cubicBezTo>
                  <a:pt x="104556" y="92379"/>
                  <a:pt x="104556" y="92379"/>
                  <a:pt x="104556" y="92379"/>
                </a:cubicBezTo>
                <a:cubicBezTo>
                  <a:pt x="12313" y="92379"/>
                  <a:pt x="12313" y="92379"/>
                  <a:pt x="12313" y="92379"/>
                </a:cubicBezTo>
                <a:lnTo>
                  <a:pt x="58434" y="136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9" name="Shape 3609"/>
          <p:cNvSpPr/>
          <p:nvPr/>
        </p:nvSpPr>
        <p:spPr>
          <a:xfrm>
            <a:off x="251520" y="3376892"/>
            <a:ext cx="270549" cy="2393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82" y="3214"/>
                </a:moveTo>
                <a:lnTo>
                  <a:pt x="111482" y="3214"/>
                </a:lnTo>
                <a:cubicBezTo>
                  <a:pt x="75141" y="31500"/>
                  <a:pt x="75141" y="31500"/>
                  <a:pt x="75141" y="31500"/>
                </a:cubicBezTo>
                <a:cubicBezTo>
                  <a:pt x="75141" y="9428"/>
                  <a:pt x="75141" y="9428"/>
                  <a:pt x="75141" y="9428"/>
                </a:cubicBezTo>
                <a:cubicBezTo>
                  <a:pt x="75141" y="0"/>
                  <a:pt x="72492" y="0"/>
                  <a:pt x="67003" y="3214"/>
                </a:cubicBezTo>
                <a:cubicBezTo>
                  <a:pt x="2839" y="53571"/>
                  <a:pt x="2839" y="53571"/>
                  <a:pt x="2839" y="53571"/>
                </a:cubicBezTo>
                <a:cubicBezTo>
                  <a:pt x="0" y="56785"/>
                  <a:pt x="0" y="63000"/>
                  <a:pt x="2839" y="66214"/>
                </a:cubicBezTo>
                <a:cubicBezTo>
                  <a:pt x="67003" y="119785"/>
                  <a:pt x="67003" y="119785"/>
                  <a:pt x="67003" y="119785"/>
                </a:cubicBezTo>
                <a:cubicBezTo>
                  <a:pt x="69652" y="119785"/>
                  <a:pt x="75141" y="119785"/>
                  <a:pt x="75141" y="110357"/>
                </a:cubicBezTo>
                <a:cubicBezTo>
                  <a:pt x="75141" y="88285"/>
                  <a:pt x="75141" y="88285"/>
                  <a:pt x="75141" y="88285"/>
                </a:cubicBezTo>
                <a:cubicBezTo>
                  <a:pt x="111482" y="119785"/>
                  <a:pt x="111482" y="119785"/>
                  <a:pt x="111482" y="119785"/>
                </a:cubicBezTo>
                <a:cubicBezTo>
                  <a:pt x="114321" y="119785"/>
                  <a:pt x="119810" y="119785"/>
                  <a:pt x="119810" y="110357"/>
                </a:cubicBezTo>
                <a:cubicBezTo>
                  <a:pt x="119810" y="9428"/>
                  <a:pt x="119810" y="9428"/>
                  <a:pt x="119810" y="9428"/>
                </a:cubicBezTo>
                <a:cubicBezTo>
                  <a:pt x="119810" y="0"/>
                  <a:pt x="116971" y="0"/>
                  <a:pt x="111482" y="3214"/>
                </a:cubicBezTo>
                <a:close/>
                <a:moveTo>
                  <a:pt x="114321" y="107142"/>
                </a:moveTo>
                <a:lnTo>
                  <a:pt x="114321" y="107142"/>
                </a:lnTo>
                <a:cubicBezTo>
                  <a:pt x="69652" y="72428"/>
                  <a:pt x="69652" y="72428"/>
                  <a:pt x="69652" y="72428"/>
                </a:cubicBezTo>
                <a:lnTo>
                  <a:pt x="69652" y="107142"/>
                </a:lnTo>
                <a:cubicBezTo>
                  <a:pt x="8328" y="59785"/>
                  <a:pt x="8328" y="59785"/>
                  <a:pt x="8328" y="59785"/>
                </a:cubicBezTo>
                <a:cubicBezTo>
                  <a:pt x="69652" y="12642"/>
                  <a:pt x="69652" y="12642"/>
                  <a:pt x="69652" y="12642"/>
                </a:cubicBezTo>
                <a:cubicBezTo>
                  <a:pt x="69652" y="22071"/>
                  <a:pt x="69652" y="50571"/>
                  <a:pt x="69652" y="50571"/>
                </a:cubicBezTo>
                <a:cubicBezTo>
                  <a:pt x="114321" y="12642"/>
                  <a:pt x="114321" y="12642"/>
                  <a:pt x="114321" y="12642"/>
                </a:cubicBezTo>
                <a:lnTo>
                  <a:pt x="114321" y="107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0" name="Shape 3610"/>
          <p:cNvSpPr/>
          <p:nvPr/>
        </p:nvSpPr>
        <p:spPr>
          <a:xfrm>
            <a:off x="4170573" y="2945153"/>
            <a:ext cx="270549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71" y="53475"/>
                </a:moveTo>
                <a:lnTo>
                  <a:pt x="116971" y="53475"/>
                </a:lnTo>
                <a:cubicBezTo>
                  <a:pt x="52996" y="3208"/>
                  <a:pt x="52996" y="3208"/>
                  <a:pt x="52996" y="3208"/>
                </a:cubicBezTo>
                <a:cubicBezTo>
                  <a:pt x="47318" y="0"/>
                  <a:pt x="44668" y="0"/>
                  <a:pt x="44668" y="9411"/>
                </a:cubicBezTo>
                <a:cubicBezTo>
                  <a:pt x="44668" y="31443"/>
                  <a:pt x="44668" y="31443"/>
                  <a:pt x="44668" y="31443"/>
                </a:cubicBezTo>
                <a:cubicBezTo>
                  <a:pt x="8328" y="3208"/>
                  <a:pt x="8328" y="3208"/>
                  <a:pt x="8328" y="3208"/>
                </a:cubicBezTo>
                <a:cubicBezTo>
                  <a:pt x="2839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5488" y="119786"/>
                  <a:pt x="8328" y="116577"/>
                </a:cubicBezTo>
                <a:cubicBezTo>
                  <a:pt x="44668" y="88128"/>
                  <a:pt x="44668" y="88128"/>
                  <a:pt x="44668" y="88128"/>
                </a:cubicBezTo>
                <a:cubicBezTo>
                  <a:pt x="44668" y="110160"/>
                  <a:pt x="44668" y="110160"/>
                  <a:pt x="44668" y="110160"/>
                </a:cubicBezTo>
                <a:cubicBezTo>
                  <a:pt x="44668" y="119786"/>
                  <a:pt x="50157" y="119786"/>
                  <a:pt x="52996" y="116577"/>
                </a:cubicBezTo>
                <a:cubicBezTo>
                  <a:pt x="116971" y="66096"/>
                  <a:pt x="116971" y="66096"/>
                  <a:pt x="116971" y="66096"/>
                </a:cubicBezTo>
                <a:cubicBezTo>
                  <a:pt x="119810" y="62887"/>
                  <a:pt x="119810" y="56684"/>
                  <a:pt x="116971" y="53475"/>
                </a:cubicBezTo>
                <a:close/>
                <a:moveTo>
                  <a:pt x="50157" y="107165"/>
                </a:moveTo>
                <a:lnTo>
                  <a:pt x="50157" y="107165"/>
                </a:lnTo>
                <a:cubicBezTo>
                  <a:pt x="50157" y="103957"/>
                  <a:pt x="50157" y="72513"/>
                  <a:pt x="50157" y="72513"/>
                </a:cubicBezTo>
                <a:cubicBezTo>
                  <a:pt x="5488" y="107165"/>
                  <a:pt x="5488" y="107165"/>
                  <a:pt x="5488" y="107165"/>
                </a:cubicBezTo>
                <a:cubicBezTo>
                  <a:pt x="5488" y="103957"/>
                  <a:pt x="5488" y="18823"/>
                  <a:pt x="5488" y="12620"/>
                </a:cubicBezTo>
                <a:cubicBezTo>
                  <a:pt x="50157" y="47272"/>
                  <a:pt x="50157" y="47272"/>
                  <a:pt x="50157" y="47272"/>
                </a:cubicBezTo>
                <a:cubicBezTo>
                  <a:pt x="50157" y="47272"/>
                  <a:pt x="50157" y="18823"/>
                  <a:pt x="50157" y="12620"/>
                </a:cubicBezTo>
                <a:cubicBezTo>
                  <a:pt x="111482" y="59893"/>
                  <a:pt x="111482" y="59893"/>
                  <a:pt x="111482" y="59893"/>
                </a:cubicBezTo>
                <a:lnTo>
                  <a:pt x="50157" y="107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1" name="Shape 3611"/>
          <p:cNvSpPr/>
          <p:nvPr/>
        </p:nvSpPr>
        <p:spPr>
          <a:xfrm>
            <a:off x="3751457" y="2945153"/>
            <a:ext cx="233016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394" y="0"/>
                </a:moveTo>
                <a:lnTo>
                  <a:pt x="113394" y="0"/>
                </a:lnTo>
                <a:cubicBezTo>
                  <a:pt x="9688" y="0"/>
                  <a:pt x="9688" y="0"/>
                  <a:pt x="9688" y="0"/>
                </a:cubicBezTo>
                <a:cubicBezTo>
                  <a:pt x="3082" y="0"/>
                  <a:pt x="0" y="6417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3368"/>
                  <a:pt x="3082" y="119786"/>
                  <a:pt x="9688" y="119786"/>
                </a:cubicBezTo>
                <a:cubicBezTo>
                  <a:pt x="113394" y="119786"/>
                  <a:pt x="113394" y="119786"/>
                  <a:pt x="113394" y="119786"/>
                </a:cubicBezTo>
                <a:cubicBezTo>
                  <a:pt x="116697" y="119786"/>
                  <a:pt x="119779" y="113368"/>
                  <a:pt x="119779" y="110160"/>
                </a:cubicBezTo>
                <a:cubicBezTo>
                  <a:pt x="119779" y="9411"/>
                  <a:pt x="119779" y="9411"/>
                  <a:pt x="119779" y="9411"/>
                </a:cubicBezTo>
                <a:cubicBezTo>
                  <a:pt x="119779" y="6417"/>
                  <a:pt x="116697" y="0"/>
                  <a:pt x="113394" y="0"/>
                </a:cubicBezTo>
                <a:close/>
                <a:moveTo>
                  <a:pt x="113394" y="107165"/>
                </a:moveTo>
                <a:lnTo>
                  <a:pt x="113394" y="107165"/>
                </a:lnTo>
                <a:cubicBezTo>
                  <a:pt x="113394" y="107165"/>
                  <a:pt x="110091" y="110160"/>
                  <a:pt x="106788" y="110160"/>
                </a:cubicBezTo>
                <a:cubicBezTo>
                  <a:pt x="12770" y="110160"/>
                  <a:pt x="12770" y="110160"/>
                  <a:pt x="12770" y="110160"/>
                </a:cubicBezTo>
                <a:cubicBezTo>
                  <a:pt x="9688" y="110160"/>
                  <a:pt x="9688" y="107165"/>
                  <a:pt x="9688" y="107165"/>
                </a:cubicBezTo>
                <a:cubicBezTo>
                  <a:pt x="9688" y="12620"/>
                  <a:pt x="9688" y="12620"/>
                  <a:pt x="9688" y="12620"/>
                </a:cubicBezTo>
                <a:cubicBezTo>
                  <a:pt x="9688" y="12620"/>
                  <a:pt x="9688" y="9411"/>
                  <a:pt x="12770" y="9411"/>
                </a:cubicBezTo>
                <a:cubicBezTo>
                  <a:pt x="106788" y="9411"/>
                  <a:pt x="106788" y="9411"/>
                  <a:pt x="106788" y="9411"/>
                </a:cubicBezTo>
                <a:cubicBezTo>
                  <a:pt x="110091" y="9411"/>
                  <a:pt x="113394" y="12620"/>
                  <a:pt x="113394" y="12620"/>
                </a:cubicBezTo>
                <a:lnTo>
                  <a:pt x="113394" y="107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2" name="Shape 3612"/>
          <p:cNvSpPr/>
          <p:nvPr/>
        </p:nvSpPr>
        <p:spPr>
          <a:xfrm>
            <a:off x="3349543" y="2945153"/>
            <a:ext cx="168897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466" y="0"/>
                </a:moveTo>
                <a:lnTo>
                  <a:pt x="106466" y="0"/>
                </a:lnTo>
                <a:cubicBezTo>
                  <a:pt x="84210" y="0"/>
                  <a:pt x="84210" y="0"/>
                  <a:pt x="84210" y="0"/>
                </a:cubicBezTo>
                <a:cubicBezTo>
                  <a:pt x="75488" y="0"/>
                  <a:pt x="70977" y="6417"/>
                  <a:pt x="70977" y="9411"/>
                </a:cubicBezTo>
                <a:cubicBezTo>
                  <a:pt x="70977" y="110160"/>
                  <a:pt x="70977" y="110160"/>
                  <a:pt x="70977" y="110160"/>
                </a:cubicBezTo>
                <a:cubicBezTo>
                  <a:pt x="70977" y="113368"/>
                  <a:pt x="75488" y="119786"/>
                  <a:pt x="84210" y="119786"/>
                </a:cubicBezTo>
                <a:cubicBezTo>
                  <a:pt x="106466" y="119786"/>
                  <a:pt x="106466" y="119786"/>
                  <a:pt x="106466" y="119786"/>
                </a:cubicBezTo>
                <a:cubicBezTo>
                  <a:pt x="110676" y="119786"/>
                  <a:pt x="119699" y="113368"/>
                  <a:pt x="119699" y="110160"/>
                </a:cubicBezTo>
                <a:cubicBezTo>
                  <a:pt x="119699" y="9411"/>
                  <a:pt x="119699" y="9411"/>
                  <a:pt x="119699" y="9411"/>
                </a:cubicBezTo>
                <a:cubicBezTo>
                  <a:pt x="119699" y="6417"/>
                  <a:pt x="110676" y="0"/>
                  <a:pt x="106466" y="0"/>
                </a:cubicBezTo>
                <a:close/>
                <a:moveTo>
                  <a:pt x="106466" y="107165"/>
                </a:moveTo>
                <a:lnTo>
                  <a:pt x="106466" y="107165"/>
                </a:lnTo>
                <a:lnTo>
                  <a:pt x="101954" y="110160"/>
                </a:lnTo>
                <a:cubicBezTo>
                  <a:pt x="88721" y="110160"/>
                  <a:pt x="88721" y="110160"/>
                  <a:pt x="88721" y="110160"/>
                </a:cubicBezTo>
                <a:cubicBezTo>
                  <a:pt x="84210" y="110160"/>
                  <a:pt x="84210" y="107165"/>
                  <a:pt x="84210" y="107165"/>
                </a:cubicBezTo>
                <a:cubicBezTo>
                  <a:pt x="84210" y="12620"/>
                  <a:pt x="84210" y="12620"/>
                  <a:pt x="84210" y="12620"/>
                </a:cubicBezTo>
                <a:cubicBezTo>
                  <a:pt x="84210" y="12620"/>
                  <a:pt x="84210" y="9411"/>
                  <a:pt x="88721" y="9411"/>
                </a:cubicBezTo>
                <a:cubicBezTo>
                  <a:pt x="101954" y="9411"/>
                  <a:pt x="101954" y="9411"/>
                  <a:pt x="101954" y="9411"/>
                </a:cubicBezTo>
                <a:lnTo>
                  <a:pt x="106466" y="12620"/>
                </a:lnTo>
                <a:lnTo>
                  <a:pt x="106466" y="107165"/>
                </a:lnTo>
                <a:close/>
                <a:moveTo>
                  <a:pt x="35488" y="0"/>
                </a:moveTo>
                <a:lnTo>
                  <a:pt x="35488" y="0"/>
                </a:lnTo>
                <a:cubicBezTo>
                  <a:pt x="13533" y="0"/>
                  <a:pt x="13533" y="0"/>
                  <a:pt x="13533" y="0"/>
                </a:cubicBezTo>
                <a:cubicBezTo>
                  <a:pt x="4511" y="0"/>
                  <a:pt x="0" y="6417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3368"/>
                  <a:pt x="4511" y="119786"/>
                  <a:pt x="13533" y="119786"/>
                </a:cubicBezTo>
                <a:cubicBezTo>
                  <a:pt x="35488" y="119786"/>
                  <a:pt x="35488" y="119786"/>
                  <a:pt x="35488" y="119786"/>
                </a:cubicBezTo>
                <a:cubicBezTo>
                  <a:pt x="40000" y="119786"/>
                  <a:pt x="48721" y="113368"/>
                  <a:pt x="48721" y="110160"/>
                </a:cubicBezTo>
                <a:cubicBezTo>
                  <a:pt x="48721" y="9411"/>
                  <a:pt x="48721" y="9411"/>
                  <a:pt x="48721" y="9411"/>
                </a:cubicBezTo>
                <a:cubicBezTo>
                  <a:pt x="48721" y="6417"/>
                  <a:pt x="40000" y="0"/>
                  <a:pt x="35488" y="0"/>
                </a:cubicBezTo>
                <a:close/>
                <a:moveTo>
                  <a:pt x="35488" y="107165"/>
                </a:moveTo>
                <a:lnTo>
                  <a:pt x="35488" y="107165"/>
                </a:lnTo>
                <a:lnTo>
                  <a:pt x="31278" y="110160"/>
                </a:lnTo>
                <a:cubicBezTo>
                  <a:pt x="17744" y="110160"/>
                  <a:pt x="17744" y="110160"/>
                  <a:pt x="17744" y="110160"/>
                </a:cubicBezTo>
                <a:cubicBezTo>
                  <a:pt x="13533" y="110160"/>
                  <a:pt x="13533" y="107165"/>
                  <a:pt x="13533" y="107165"/>
                </a:cubicBezTo>
                <a:cubicBezTo>
                  <a:pt x="13533" y="12620"/>
                  <a:pt x="13533" y="12620"/>
                  <a:pt x="13533" y="12620"/>
                </a:cubicBezTo>
                <a:cubicBezTo>
                  <a:pt x="13533" y="12620"/>
                  <a:pt x="13533" y="9411"/>
                  <a:pt x="17744" y="9411"/>
                </a:cubicBezTo>
                <a:cubicBezTo>
                  <a:pt x="31278" y="9411"/>
                  <a:pt x="31278" y="9411"/>
                  <a:pt x="31278" y="9411"/>
                </a:cubicBezTo>
                <a:lnTo>
                  <a:pt x="35488" y="12620"/>
                </a:lnTo>
                <a:lnTo>
                  <a:pt x="35488" y="107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3" name="Shape 3613"/>
          <p:cNvSpPr/>
          <p:nvPr/>
        </p:nvSpPr>
        <p:spPr>
          <a:xfrm>
            <a:off x="2903840" y="2945153"/>
            <a:ext cx="187664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53475"/>
                </a:moveTo>
                <a:lnTo>
                  <a:pt x="115665" y="53475"/>
                </a:lnTo>
                <a:cubicBezTo>
                  <a:pt x="15981" y="3208"/>
                  <a:pt x="15981" y="3208"/>
                  <a:pt x="15981" y="3208"/>
                </a:cubicBezTo>
                <a:cubicBezTo>
                  <a:pt x="8126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8126" y="119786"/>
                  <a:pt x="15981" y="116577"/>
                </a:cubicBezTo>
                <a:cubicBezTo>
                  <a:pt x="115665" y="66096"/>
                  <a:pt x="115665" y="66096"/>
                  <a:pt x="115665" y="66096"/>
                </a:cubicBezTo>
                <a:cubicBezTo>
                  <a:pt x="119729" y="62887"/>
                  <a:pt x="119729" y="56684"/>
                  <a:pt x="115665" y="53475"/>
                </a:cubicBezTo>
                <a:close/>
                <a:moveTo>
                  <a:pt x="11918" y="107165"/>
                </a:moveTo>
                <a:lnTo>
                  <a:pt x="11918" y="107165"/>
                </a:lnTo>
                <a:cubicBezTo>
                  <a:pt x="11918" y="103957"/>
                  <a:pt x="11918" y="18823"/>
                  <a:pt x="11918" y="12620"/>
                </a:cubicBezTo>
                <a:cubicBezTo>
                  <a:pt x="107810" y="59893"/>
                  <a:pt x="107810" y="59893"/>
                  <a:pt x="107810" y="59893"/>
                </a:cubicBezTo>
                <a:lnTo>
                  <a:pt x="11918" y="107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4" name="Shape 3614"/>
          <p:cNvSpPr/>
          <p:nvPr/>
        </p:nvSpPr>
        <p:spPr>
          <a:xfrm>
            <a:off x="2440935" y="2945153"/>
            <a:ext cx="251784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694" y="69304"/>
                </a:moveTo>
                <a:lnTo>
                  <a:pt x="101694" y="69304"/>
                </a:lnTo>
                <a:cubicBezTo>
                  <a:pt x="101694" y="6417"/>
                  <a:pt x="101694" y="6417"/>
                  <a:pt x="101694" y="6417"/>
                </a:cubicBezTo>
                <a:cubicBezTo>
                  <a:pt x="101694" y="3208"/>
                  <a:pt x="101694" y="0"/>
                  <a:pt x="98847" y="0"/>
                </a:cubicBezTo>
                <a:cubicBezTo>
                  <a:pt x="95796" y="0"/>
                  <a:pt x="95796" y="3208"/>
                  <a:pt x="95796" y="6417"/>
                </a:cubicBezTo>
                <a:cubicBezTo>
                  <a:pt x="95796" y="69304"/>
                  <a:pt x="95796" y="69304"/>
                  <a:pt x="95796" y="69304"/>
                </a:cubicBezTo>
                <a:cubicBezTo>
                  <a:pt x="86847" y="69304"/>
                  <a:pt x="77694" y="78716"/>
                  <a:pt x="77694" y="88128"/>
                </a:cubicBezTo>
                <a:cubicBezTo>
                  <a:pt x="77694" y="100748"/>
                  <a:pt x="86847" y="107165"/>
                  <a:pt x="95796" y="110160"/>
                </a:cubicBezTo>
                <a:cubicBezTo>
                  <a:pt x="95796" y="113368"/>
                  <a:pt x="95796" y="113368"/>
                  <a:pt x="95796" y="113368"/>
                </a:cubicBezTo>
                <a:cubicBezTo>
                  <a:pt x="95796" y="116577"/>
                  <a:pt x="95796" y="119786"/>
                  <a:pt x="98847" y="119786"/>
                </a:cubicBezTo>
                <a:cubicBezTo>
                  <a:pt x="101694" y="119786"/>
                  <a:pt x="101694" y="116577"/>
                  <a:pt x="101694" y="113368"/>
                </a:cubicBezTo>
                <a:cubicBezTo>
                  <a:pt x="101694" y="110160"/>
                  <a:pt x="101694" y="110160"/>
                  <a:pt x="101694" y="110160"/>
                </a:cubicBezTo>
                <a:cubicBezTo>
                  <a:pt x="110847" y="107165"/>
                  <a:pt x="119796" y="100748"/>
                  <a:pt x="119796" y="88128"/>
                </a:cubicBezTo>
                <a:cubicBezTo>
                  <a:pt x="119796" y="78716"/>
                  <a:pt x="110847" y="69304"/>
                  <a:pt x="101694" y="69304"/>
                </a:cubicBezTo>
                <a:close/>
                <a:moveTo>
                  <a:pt x="98847" y="100748"/>
                </a:moveTo>
                <a:lnTo>
                  <a:pt x="98847" y="100748"/>
                </a:lnTo>
                <a:cubicBezTo>
                  <a:pt x="92745" y="100748"/>
                  <a:pt x="86847" y="97540"/>
                  <a:pt x="86847" y="88128"/>
                </a:cubicBezTo>
                <a:cubicBezTo>
                  <a:pt x="86847" y="81925"/>
                  <a:pt x="92745" y="75508"/>
                  <a:pt x="98847" y="75508"/>
                </a:cubicBezTo>
                <a:cubicBezTo>
                  <a:pt x="104745" y="75508"/>
                  <a:pt x="110847" y="81925"/>
                  <a:pt x="110847" y="88128"/>
                </a:cubicBezTo>
                <a:cubicBezTo>
                  <a:pt x="110847" y="97540"/>
                  <a:pt x="104745" y="100748"/>
                  <a:pt x="98847" y="100748"/>
                </a:cubicBezTo>
                <a:close/>
                <a:moveTo>
                  <a:pt x="62847" y="9411"/>
                </a:moveTo>
                <a:lnTo>
                  <a:pt x="62847" y="9411"/>
                </a:lnTo>
                <a:cubicBezTo>
                  <a:pt x="62847" y="6417"/>
                  <a:pt x="62847" y="6417"/>
                  <a:pt x="62847" y="6417"/>
                </a:cubicBezTo>
                <a:cubicBezTo>
                  <a:pt x="62847" y="3208"/>
                  <a:pt x="59796" y="0"/>
                  <a:pt x="59796" y="0"/>
                </a:cubicBezTo>
                <a:cubicBezTo>
                  <a:pt x="56949" y="0"/>
                  <a:pt x="53898" y="3208"/>
                  <a:pt x="53898" y="6417"/>
                </a:cubicBezTo>
                <a:cubicBezTo>
                  <a:pt x="53898" y="9411"/>
                  <a:pt x="53898" y="9411"/>
                  <a:pt x="53898" y="9411"/>
                </a:cubicBezTo>
                <a:cubicBezTo>
                  <a:pt x="44949" y="12620"/>
                  <a:pt x="38847" y="18823"/>
                  <a:pt x="38847" y="31443"/>
                </a:cubicBezTo>
                <a:cubicBezTo>
                  <a:pt x="38847" y="41069"/>
                  <a:pt x="44949" y="50267"/>
                  <a:pt x="53898" y="50267"/>
                </a:cubicBezTo>
                <a:cubicBezTo>
                  <a:pt x="53898" y="113368"/>
                  <a:pt x="53898" y="113368"/>
                  <a:pt x="53898" y="113368"/>
                </a:cubicBezTo>
                <a:cubicBezTo>
                  <a:pt x="53898" y="116577"/>
                  <a:pt x="56949" y="119786"/>
                  <a:pt x="59796" y="119786"/>
                </a:cubicBezTo>
                <a:cubicBezTo>
                  <a:pt x="59796" y="119786"/>
                  <a:pt x="62847" y="116577"/>
                  <a:pt x="62847" y="113368"/>
                </a:cubicBezTo>
                <a:cubicBezTo>
                  <a:pt x="62847" y="50267"/>
                  <a:pt x="62847" y="50267"/>
                  <a:pt x="62847" y="50267"/>
                </a:cubicBezTo>
                <a:cubicBezTo>
                  <a:pt x="71796" y="50267"/>
                  <a:pt x="77694" y="41069"/>
                  <a:pt x="77694" y="31443"/>
                </a:cubicBezTo>
                <a:cubicBezTo>
                  <a:pt x="77694" y="18823"/>
                  <a:pt x="71796" y="12620"/>
                  <a:pt x="62847" y="9411"/>
                </a:cubicBezTo>
                <a:close/>
                <a:moveTo>
                  <a:pt x="59796" y="44064"/>
                </a:moveTo>
                <a:lnTo>
                  <a:pt x="59796" y="44064"/>
                </a:lnTo>
                <a:cubicBezTo>
                  <a:pt x="50847" y="44064"/>
                  <a:pt x="47796" y="37860"/>
                  <a:pt x="47796" y="31443"/>
                </a:cubicBezTo>
                <a:cubicBezTo>
                  <a:pt x="47796" y="22032"/>
                  <a:pt x="50847" y="18823"/>
                  <a:pt x="59796" y="18823"/>
                </a:cubicBezTo>
                <a:cubicBezTo>
                  <a:pt x="65898" y="18823"/>
                  <a:pt x="71796" y="22032"/>
                  <a:pt x="71796" y="31443"/>
                </a:cubicBezTo>
                <a:cubicBezTo>
                  <a:pt x="71796" y="37860"/>
                  <a:pt x="65898" y="44064"/>
                  <a:pt x="59796" y="44064"/>
                </a:cubicBezTo>
                <a:close/>
                <a:moveTo>
                  <a:pt x="24000" y="50267"/>
                </a:moveTo>
                <a:lnTo>
                  <a:pt x="24000" y="50267"/>
                </a:lnTo>
                <a:cubicBezTo>
                  <a:pt x="24000" y="6417"/>
                  <a:pt x="24000" y="6417"/>
                  <a:pt x="24000" y="6417"/>
                </a:cubicBezTo>
                <a:cubicBezTo>
                  <a:pt x="24000" y="3208"/>
                  <a:pt x="20949" y="0"/>
                  <a:pt x="17898" y="0"/>
                </a:cubicBezTo>
                <a:cubicBezTo>
                  <a:pt x="17898" y="0"/>
                  <a:pt x="14847" y="3208"/>
                  <a:pt x="14847" y="6417"/>
                </a:cubicBezTo>
                <a:cubicBezTo>
                  <a:pt x="14847" y="50267"/>
                  <a:pt x="14847" y="50267"/>
                  <a:pt x="14847" y="50267"/>
                </a:cubicBezTo>
                <a:cubicBezTo>
                  <a:pt x="5898" y="53475"/>
                  <a:pt x="0" y="62887"/>
                  <a:pt x="0" y="72513"/>
                </a:cubicBezTo>
                <a:cubicBezTo>
                  <a:pt x="0" y="81925"/>
                  <a:pt x="5898" y="91336"/>
                  <a:pt x="14847" y="94545"/>
                </a:cubicBezTo>
                <a:cubicBezTo>
                  <a:pt x="14847" y="113368"/>
                  <a:pt x="14847" y="113368"/>
                  <a:pt x="14847" y="113368"/>
                </a:cubicBezTo>
                <a:cubicBezTo>
                  <a:pt x="14847" y="116577"/>
                  <a:pt x="17898" y="119786"/>
                  <a:pt x="17898" y="119786"/>
                </a:cubicBezTo>
                <a:cubicBezTo>
                  <a:pt x="20949" y="119786"/>
                  <a:pt x="24000" y="116577"/>
                  <a:pt x="24000" y="113368"/>
                </a:cubicBezTo>
                <a:cubicBezTo>
                  <a:pt x="24000" y="94545"/>
                  <a:pt x="24000" y="94545"/>
                  <a:pt x="24000" y="94545"/>
                </a:cubicBezTo>
                <a:cubicBezTo>
                  <a:pt x="32949" y="91336"/>
                  <a:pt x="38847" y="81925"/>
                  <a:pt x="38847" y="72513"/>
                </a:cubicBezTo>
                <a:cubicBezTo>
                  <a:pt x="38847" y="62887"/>
                  <a:pt x="32949" y="53475"/>
                  <a:pt x="24000" y="50267"/>
                </a:cubicBezTo>
                <a:close/>
                <a:moveTo>
                  <a:pt x="17898" y="84919"/>
                </a:moveTo>
                <a:lnTo>
                  <a:pt x="17898" y="84919"/>
                </a:lnTo>
                <a:cubicBezTo>
                  <a:pt x="12000" y="84919"/>
                  <a:pt x="5898" y="78716"/>
                  <a:pt x="5898" y="72513"/>
                </a:cubicBezTo>
                <a:cubicBezTo>
                  <a:pt x="5898" y="66096"/>
                  <a:pt x="12000" y="59893"/>
                  <a:pt x="17898" y="59893"/>
                </a:cubicBezTo>
                <a:cubicBezTo>
                  <a:pt x="26847" y="59893"/>
                  <a:pt x="29898" y="66096"/>
                  <a:pt x="29898" y="72513"/>
                </a:cubicBezTo>
                <a:cubicBezTo>
                  <a:pt x="29898" y="78716"/>
                  <a:pt x="26847" y="84919"/>
                  <a:pt x="17898" y="84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5" name="Shape 3615"/>
          <p:cNvSpPr/>
          <p:nvPr/>
        </p:nvSpPr>
        <p:spPr>
          <a:xfrm>
            <a:off x="1999925" y="2963924"/>
            <a:ext cx="251784" cy="2002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898" y="60000"/>
                </a:moveTo>
                <a:lnTo>
                  <a:pt x="101898" y="60000"/>
                </a:lnTo>
                <a:cubicBezTo>
                  <a:pt x="119796" y="37627"/>
                  <a:pt x="119796" y="37627"/>
                  <a:pt x="119796" y="37627"/>
                </a:cubicBezTo>
                <a:cubicBezTo>
                  <a:pt x="119796" y="37627"/>
                  <a:pt x="119796" y="33813"/>
                  <a:pt x="119796" y="30000"/>
                </a:cubicBezTo>
                <a:cubicBezTo>
                  <a:pt x="116745" y="30000"/>
                  <a:pt x="113898" y="30000"/>
                  <a:pt x="113898" y="33813"/>
                </a:cubicBezTo>
                <a:cubicBezTo>
                  <a:pt x="95796" y="52372"/>
                  <a:pt x="95796" y="52372"/>
                  <a:pt x="95796" y="52372"/>
                </a:cubicBezTo>
                <a:cubicBezTo>
                  <a:pt x="80949" y="33813"/>
                  <a:pt x="80949" y="33813"/>
                  <a:pt x="80949" y="33813"/>
                </a:cubicBezTo>
                <a:cubicBezTo>
                  <a:pt x="77898" y="30000"/>
                  <a:pt x="75050" y="30000"/>
                  <a:pt x="75050" y="30000"/>
                </a:cubicBezTo>
                <a:cubicBezTo>
                  <a:pt x="72000" y="33813"/>
                  <a:pt x="72000" y="37627"/>
                  <a:pt x="75050" y="37627"/>
                </a:cubicBezTo>
                <a:cubicBezTo>
                  <a:pt x="89898" y="60000"/>
                  <a:pt x="89898" y="60000"/>
                  <a:pt x="89898" y="60000"/>
                </a:cubicBezTo>
                <a:cubicBezTo>
                  <a:pt x="75050" y="82372"/>
                  <a:pt x="75050" y="82372"/>
                  <a:pt x="75050" y="82372"/>
                </a:cubicBezTo>
                <a:cubicBezTo>
                  <a:pt x="72000" y="82372"/>
                  <a:pt x="72000" y="86186"/>
                  <a:pt x="75050" y="89745"/>
                </a:cubicBezTo>
                <a:cubicBezTo>
                  <a:pt x="75050" y="89745"/>
                  <a:pt x="77898" y="89745"/>
                  <a:pt x="80949" y="86186"/>
                </a:cubicBezTo>
                <a:cubicBezTo>
                  <a:pt x="95796" y="67372"/>
                  <a:pt x="95796" y="67372"/>
                  <a:pt x="95796" y="67372"/>
                </a:cubicBezTo>
                <a:cubicBezTo>
                  <a:pt x="113898" y="86186"/>
                  <a:pt x="113898" y="86186"/>
                  <a:pt x="113898" y="86186"/>
                </a:cubicBezTo>
                <a:cubicBezTo>
                  <a:pt x="113898" y="89745"/>
                  <a:pt x="116745" y="89745"/>
                  <a:pt x="119796" y="89745"/>
                </a:cubicBezTo>
                <a:cubicBezTo>
                  <a:pt x="119796" y="86186"/>
                  <a:pt x="119796" y="82372"/>
                  <a:pt x="119796" y="82372"/>
                </a:cubicBezTo>
                <a:lnTo>
                  <a:pt x="101898" y="60000"/>
                </a:lnTo>
                <a:close/>
                <a:moveTo>
                  <a:pt x="56949" y="0"/>
                </a:moveTo>
                <a:lnTo>
                  <a:pt x="56949" y="0"/>
                </a:lnTo>
                <a:cubicBezTo>
                  <a:pt x="20949" y="30000"/>
                  <a:pt x="20949" y="30000"/>
                  <a:pt x="20949" y="30000"/>
                </a:cubicBezTo>
                <a:cubicBezTo>
                  <a:pt x="8949" y="30000"/>
                  <a:pt x="8949" y="30000"/>
                  <a:pt x="8949" y="30000"/>
                </a:cubicBezTo>
                <a:cubicBezTo>
                  <a:pt x="6101" y="30000"/>
                  <a:pt x="0" y="33813"/>
                  <a:pt x="0" y="41186"/>
                </a:cubicBezTo>
                <a:cubicBezTo>
                  <a:pt x="0" y="78559"/>
                  <a:pt x="0" y="78559"/>
                  <a:pt x="0" y="78559"/>
                </a:cubicBezTo>
                <a:cubicBezTo>
                  <a:pt x="0" y="86186"/>
                  <a:pt x="6101" y="89745"/>
                  <a:pt x="8949" y="89745"/>
                </a:cubicBezTo>
                <a:cubicBezTo>
                  <a:pt x="20949" y="89745"/>
                  <a:pt x="20949" y="89745"/>
                  <a:pt x="20949" y="89745"/>
                </a:cubicBezTo>
                <a:cubicBezTo>
                  <a:pt x="56949" y="119745"/>
                  <a:pt x="56949" y="119745"/>
                  <a:pt x="56949" y="119745"/>
                </a:cubicBezTo>
                <a:cubicBezTo>
                  <a:pt x="60000" y="119745"/>
                  <a:pt x="65898" y="116186"/>
                  <a:pt x="65898" y="108559"/>
                </a:cubicBezTo>
                <a:cubicBezTo>
                  <a:pt x="65898" y="11186"/>
                  <a:pt x="65898" y="11186"/>
                  <a:pt x="65898" y="11186"/>
                </a:cubicBezTo>
                <a:cubicBezTo>
                  <a:pt x="65898" y="3813"/>
                  <a:pt x="60000" y="0"/>
                  <a:pt x="56949" y="0"/>
                </a:cubicBezTo>
                <a:close/>
                <a:moveTo>
                  <a:pt x="20949" y="75000"/>
                </a:moveTo>
                <a:lnTo>
                  <a:pt x="20949" y="75000"/>
                </a:lnTo>
                <a:cubicBezTo>
                  <a:pt x="20949" y="78559"/>
                  <a:pt x="18101" y="78559"/>
                  <a:pt x="18101" y="78559"/>
                </a:cubicBezTo>
                <a:cubicBezTo>
                  <a:pt x="12000" y="78559"/>
                  <a:pt x="12000" y="78559"/>
                  <a:pt x="12000" y="78559"/>
                </a:cubicBezTo>
                <a:cubicBezTo>
                  <a:pt x="12000" y="78559"/>
                  <a:pt x="8949" y="78559"/>
                  <a:pt x="8949" y="75000"/>
                </a:cubicBezTo>
                <a:cubicBezTo>
                  <a:pt x="8949" y="45000"/>
                  <a:pt x="8949" y="45000"/>
                  <a:pt x="8949" y="45000"/>
                </a:cubicBezTo>
                <a:cubicBezTo>
                  <a:pt x="8949" y="41186"/>
                  <a:pt x="12000" y="41186"/>
                  <a:pt x="12000" y="41186"/>
                </a:cubicBezTo>
                <a:cubicBezTo>
                  <a:pt x="18101" y="41186"/>
                  <a:pt x="18101" y="41186"/>
                  <a:pt x="18101" y="41186"/>
                </a:cubicBezTo>
                <a:cubicBezTo>
                  <a:pt x="18101" y="41186"/>
                  <a:pt x="20949" y="41186"/>
                  <a:pt x="20949" y="45000"/>
                </a:cubicBezTo>
                <a:lnTo>
                  <a:pt x="20949" y="75000"/>
                </a:lnTo>
                <a:close/>
                <a:moveTo>
                  <a:pt x="56949" y="108559"/>
                </a:moveTo>
                <a:lnTo>
                  <a:pt x="56949" y="108559"/>
                </a:lnTo>
                <a:cubicBezTo>
                  <a:pt x="30101" y="86186"/>
                  <a:pt x="30101" y="86186"/>
                  <a:pt x="30101" y="86186"/>
                </a:cubicBezTo>
                <a:cubicBezTo>
                  <a:pt x="30101" y="30000"/>
                  <a:pt x="30101" y="30000"/>
                  <a:pt x="30101" y="30000"/>
                </a:cubicBezTo>
                <a:cubicBezTo>
                  <a:pt x="56949" y="11186"/>
                  <a:pt x="56949" y="11186"/>
                  <a:pt x="56949" y="11186"/>
                </a:cubicBezTo>
                <a:lnTo>
                  <a:pt x="56949" y="1085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6" name="Shape 3616"/>
          <p:cNvSpPr/>
          <p:nvPr/>
        </p:nvSpPr>
        <p:spPr>
          <a:xfrm>
            <a:off x="1563605" y="2945153"/>
            <a:ext cx="256474" cy="2377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112" y="0"/>
                </a:moveTo>
                <a:lnTo>
                  <a:pt x="73112" y="0"/>
                </a:lnTo>
                <a:cubicBezTo>
                  <a:pt x="73112" y="9411"/>
                  <a:pt x="73112" y="9411"/>
                  <a:pt x="73112" y="9411"/>
                </a:cubicBezTo>
                <a:cubicBezTo>
                  <a:pt x="96556" y="15828"/>
                  <a:pt x="111059" y="34652"/>
                  <a:pt x="111059" y="59893"/>
                </a:cubicBezTo>
                <a:cubicBezTo>
                  <a:pt x="111059" y="84919"/>
                  <a:pt x="96556" y="103957"/>
                  <a:pt x="73112" y="110160"/>
                </a:cubicBezTo>
                <a:cubicBezTo>
                  <a:pt x="73112" y="119786"/>
                  <a:pt x="73112" y="119786"/>
                  <a:pt x="73112" y="119786"/>
                </a:cubicBezTo>
                <a:cubicBezTo>
                  <a:pt x="99337" y="113368"/>
                  <a:pt x="119801" y="91336"/>
                  <a:pt x="119801" y="59893"/>
                </a:cubicBezTo>
                <a:cubicBezTo>
                  <a:pt x="119801" y="28449"/>
                  <a:pt x="99337" y="6417"/>
                  <a:pt x="73112" y="0"/>
                </a:cubicBezTo>
                <a:close/>
                <a:moveTo>
                  <a:pt x="96556" y="59893"/>
                </a:moveTo>
                <a:lnTo>
                  <a:pt x="96556" y="59893"/>
                </a:lnTo>
                <a:cubicBezTo>
                  <a:pt x="96556" y="44064"/>
                  <a:pt x="87615" y="31443"/>
                  <a:pt x="73112" y="31443"/>
                </a:cubicBezTo>
                <a:cubicBezTo>
                  <a:pt x="73112" y="37860"/>
                  <a:pt x="73112" y="37860"/>
                  <a:pt x="73112" y="37860"/>
                </a:cubicBezTo>
                <a:cubicBezTo>
                  <a:pt x="81854" y="41069"/>
                  <a:pt x="87615" y="50267"/>
                  <a:pt x="87615" y="59893"/>
                </a:cubicBezTo>
                <a:cubicBezTo>
                  <a:pt x="87615" y="69304"/>
                  <a:pt x="81854" y="78716"/>
                  <a:pt x="73112" y="81925"/>
                </a:cubicBezTo>
                <a:cubicBezTo>
                  <a:pt x="73112" y="88128"/>
                  <a:pt x="73112" y="88128"/>
                  <a:pt x="73112" y="88128"/>
                </a:cubicBezTo>
                <a:cubicBezTo>
                  <a:pt x="87615" y="88128"/>
                  <a:pt x="96556" y="75508"/>
                  <a:pt x="96556" y="59893"/>
                </a:cubicBezTo>
                <a:close/>
                <a:moveTo>
                  <a:pt x="52649" y="9411"/>
                </a:moveTo>
                <a:lnTo>
                  <a:pt x="52649" y="9411"/>
                </a:lnTo>
                <a:cubicBezTo>
                  <a:pt x="17483" y="34652"/>
                  <a:pt x="17483" y="34652"/>
                  <a:pt x="17483" y="34652"/>
                </a:cubicBezTo>
                <a:cubicBezTo>
                  <a:pt x="5761" y="34652"/>
                  <a:pt x="5761" y="34652"/>
                  <a:pt x="5761" y="34652"/>
                </a:cubicBezTo>
                <a:cubicBezTo>
                  <a:pt x="2980" y="34652"/>
                  <a:pt x="0" y="37860"/>
                  <a:pt x="0" y="44064"/>
                </a:cubicBezTo>
                <a:cubicBezTo>
                  <a:pt x="0" y="75508"/>
                  <a:pt x="0" y="75508"/>
                  <a:pt x="0" y="75508"/>
                </a:cubicBezTo>
                <a:cubicBezTo>
                  <a:pt x="0" y="81925"/>
                  <a:pt x="2980" y="84919"/>
                  <a:pt x="5761" y="84919"/>
                </a:cubicBezTo>
                <a:cubicBezTo>
                  <a:pt x="17483" y="84919"/>
                  <a:pt x="17483" y="84919"/>
                  <a:pt x="17483" y="84919"/>
                </a:cubicBezTo>
                <a:cubicBezTo>
                  <a:pt x="52649" y="110160"/>
                  <a:pt x="52649" y="110160"/>
                  <a:pt x="52649" y="110160"/>
                </a:cubicBezTo>
                <a:cubicBezTo>
                  <a:pt x="58410" y="110160"/>
                  <a:pt x="61390" y="107165"/>
                  <a:pt x="61390" y="100748"/>
                </a:cubicBezTo>
                <a:cubicBezTo>
                  <a:pt x="61390" y="18823"/>
                  <a:pt x="61390" y="18823"/>
                  <a:pt x="61390" y="18823"/>
                </a:cubicBezTo>
                <a:cubicBezTo>
                  <a:pt x="61390" y="12620"/>
                  <a:pt x="58410" y="9411"/>
                  <a:pt x="52649" y="9411"/>
                </a:cubicBezTo>
                <a:close/>
                <a:moveTo>
                  <a:pt x="17483" y="72513"/>
                </a:moveTo>
                <a:lnTo>
                  <a:pt x="17483" y="72513"/>
                </a:lnTo>
                <a:cubicBezTo>
                  <a:pt x="17483" y="75508"/>
                  <a:pt x="17483" y="75508"/>
                  <a:pt x="14503" y="75508"/>
                </a:cubicBezTo>
                <a:cubicBezTo>
                  <a:pt x="11721" y="75508"/>
                  <a:pt x="11721" y="75508"/>
                  <a:pt x="11721" y="75508"/>
                </a:cubicBezTo>
                <a:cubicBezTo>
                  <a:pt x="8741" y="75508"/>
                  <a:pt x="5761" y="75508"/>
                  <a:pt x="5761" y="72513"/>
                </a:cubicBezTo>
                <a:cubicBezTo>
                  <a:pt x="5761" y="47272"/>
                  <a:pt x="5761" y="47272"/>
                  <a:pt x="5761" y="47272"/>
                </a:cubicBezTo>
                <a:cubicBezTo>
                  <a:pt x="5761" y="44064"/>
                  <a:pt x="8741" y="44064"/>
                  <a:pt x="11721" y="44064"/>
                </a:cubicBezTo>
                <a:cubicBezTo>
                  <a:pt x="14503" y="44064"/>
                  <a:pt x="14503" y="44064"/>
                  <a:pt x="14503" y="44064"/>
                </a:cubicBezTo>
                <a:cubicBezTo>
                  <a:pt x="17483" y="44064"/>
                  <a:pt x="17483" y="44064"/>
                  <a:pt x="17483" y="47272"/>
                </a:cubicBezTo>
                <a:lnTo>
                  <a:pt x="17483" y="72513"/>
                </a:lnTo>
                <a:close/>
                <a:moveTo>
                  <a:pt x="52649" y="100748"/>
                </a:moveTo>
                <a:lnTo>
                  <a:pt x="52649" y="100748"/>
                </a:lnTo>
                <a:cubicBezTo>
                  <a:pt x="26225" y="81925"/>
                  <a:pt x="26225" y="81925"/>
                  <a:pt x="26225" y="81925"/>
                </a:cubicBezTo>
                <a:cubicBezTo>
                  <a:pt x="26225" y="75508"/>
                  <a:pt x="26225" y="41069"/>
                  <a:pt x="26225" y="34652"/>
                </a:cubicBezTo>
                <a:cubicBezTo>
                  <a:pt x="52649" y="18823"/>
                  <a:pt x="52649" y="18823"/>
                  <a:pt x="52649" y="18823"/>
                </a:cubicBezTo>
                <a:cubicBezTo>
                  <a:pt x="52649" y="22032"/>
                  <a:pt x="52649" y="97540"/>
                  <a:pt x="52649" y="1007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7" name="Shape 3617"/>
          <p:cNvSpPr/>
          <p:nvPr/>
        </p:nvSpPr>
        <p:spPr>
          <a:xfrm>
            <a:off x="1147617" y="2963924"/>
            <a:ext cx="214250" cy="2002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932" y="0"/>
                </a:moveTo>
                <a:lnTo>
                  <a:pt x="66932" y="0"/>
                </a:lnTo>
                <a:cubicBezTo>
                  <a:pt x="24621" y="30000"/>
                  <a:pt x="24621" y="30000"/>
                  <a:pt x="24621" y="30000"/>
                </a:cubicBezTo>
                <a:cubicBezTo>
                  <a:pt x="10517" y="30000"/>
                  <a:pt x="10517" y="30000"/>
                  <a:pt x="10517" y="30000"/>
                </a:cubicBezTo>
                <a:cubicBezTo>
                  <a:pt x="7171" y="30000"/>
                  <a:pt x="0" y="33813"/>
                  <a:pt x="0" y="41186"/>
                </a:cubicBezTo>
                <a:cubicBezTo>
                  <a:pt x="0" y="78559"/>
                  <a:pt x="0" y="78559"/>
                  <a:pt x="0" y="78559"/>
                </a:cubicBezTo>
                <a:cubicBezTo>
                  <a:pt x="0" y="86186"/>
                  <a:pt x="7171" y="89745"/>
                  <a:pt x="10517" y="89745"/>
                </a:cubicBezTo>
                <a:cubicBezTo>
                  <a:pt x="24621" y="89745"/>
                  <a:pt x="24621" y="89745"/>
                  <a:pt x="24621" y="89745"/>
                </a:cubicBezTo>
                <a:cubicBezTo>
                  <a:pt x="66932" y="119745"/>
                  <a:pt x="66932" y="119745"/>
                  <a:pt x="66932" y="119745"/>
                </a:cubicBezTo>
                <a:cubicBezTo>
                  <a:pt x="70517" y="119745"/>
                  <a:pt x="77450" y="116186"/>
                  <a:pt x="77450" y="108559"/>
                </a:cubicBezTo>
                <a:cubicBezTo>
                  <a:pt x="77450" y="11186"/>
                  <a:pt x="77450" y="11186"/>
                  <a:pt x="77450" y="11186"/>
                </a:cubicBezTo>
                <a:cubicBezTo>
                  <a:pt x="77450" y="3813"/>
                  <a:pt x="70517" y="0"/>
                  <a:pt x="66932" y="0"/>
                </a:cubicBezTo>
                <a:close/>
                <a:moveTo>
                  <a:pt x="24621" y="75000"/>
                </a:moveTo>
                <a:lnTo>
                  <a:pt x="24621" y="75000"/>
                </a:lnTo>
                <a:cubicBezTo>
                  <a:pt x="24621" y="78559"/>
                  <a:pt x="21274" y="78559"/>
                  <a:pt x="21274" y="78559"/>
                </a:cubicBezTo>
                <a:cubicBezTo>
                  <a:pt x="14103" y="78559"/>
                  <a:pt x="14103" y="78559"/>
                  <a:pt x="14103" y="78559"/>
                </a:cubicBezTo>
                <a:cubicBezTo>
                  <a:pt x="14103" y="78559"/>
                  <a:pt x="10517" y="78559"/>
                  <a:pt x="10517" y="75000"/>
                </a:cubicBezTo>
                <a:cubicBezTo>
                  <a:pt x="10517" y="45000"/>
                  <a:pt x="10517" y="45000"/>
                  <a:pt x="10517" y="45000"/>
                </a:cubicBezTo>
                <a:cubicBezTo>
                  <a:pt x="10517" y="41186"/>
                  <a:pt x="14103" y="41186"/>
                  <a:pt x="14103" y="41186"/>
                </a:cubicBezTo>
                <a:cubicBezTo>
                  <a:pt x="21274" y="41186"/>
                  <a:pt x="21274" y="41186"/>
                  <a:pt x="21274" y="41186"/>
                </a:cubicBezTo>
                <a:cubicBezTo>
                  <a:pt x="21274" y="41186"/>
                  <a:pt x="24621" y="41186"/>
                  <a:pt x="24621" y="45000"/>
                </a:cubicBezTo>
                <a:lnTo>
                  <a:pt x="24621" y="75000"/>
                </a:lnTo>
                <a:close/>
                <a:moveTo>
                  <a:pt x="66932" y="108559"/>
                </a:moveTo>
                <a:lnTo>
                  <a:pt x="66932" y="108559"/>
                </a:lnTo>
                <a:cubicBezTo>
                  <a:pt x="35378" y="86186"/>
                  <a:pt x="35378" y="86186"/>
                  <a:pt x="35378" y="86186"/>
                </a:cubicBezTo>
                <a:cubicBezTo>
                  <a:pt x="35378" y="78559"/>
                  <a:pt x="35378" y="37627"/>
                  <a:pt x="35378" y="30000"/>
                </a:cubicBezTo>
                <a:cubicBezTo>
                  <a:pt x="66932" y="11186"/>
                  <a:pt x="66932" y="11186"/>
                  <a:pt x="66932" y="11186"/>
                </a:cubicBezTo>
                <a:cubicBezTo>
                  <a:pt x="66932" y="15000"/>
                  <a:pt x="66932" y="104745"/>
                  <a:pt x="66932" y="108559"/>
                </a:cubicBezTo>
                <a:close/>
                <a:moveTo>
                  <a:pt x="91553" y="26186"/>
                </a:moveTo>
                <a:lnTo>
                  <a:pt x="91553" y="26186"/>
                </a:lnTo>
                <a:cubicBezTo>
                  <a:pt x="91553" y="33813"/>
                  <a:pt x="91553" y="33813"/>
                  <a:pt x="91553" y="33813"/>
                </a:cubicBezTo>
                <a:cubicBezTo>
                  <a:pt x="102071" y="37627"/>
                  <a:pt x="109243" y="48559"/>
                  <a:pt x="109243" y="60000"/>
                </a:cubicBezTo>
                <a:cubicBezTo>
                  <a:pt x="109243" y="71186"/>
                  <a:pt x="102071" y="82372"/>
                  <a:pt x="91553" y="86186"/>
                </a:cubicBezTo>
                <a:cubicBezTo>
                  <a:pt x="91553" y="93559"/>
                  <a:pt x="91553" y="93559"/>
                  <a:pt x="91553" y="93559"/>
                </a:cubicBezTo>
                <a:cubicBezTo>
                  <a:pt x="105657" y="93559"/>
                  <a:pt x="119760" y="78559"/>
                  <a:pt x="119760" y="60000"/>
                </a:cubicBezTo>
                <a:cubicBezTo>
                  <a:pt x="119760" y="41186"/>
                  <a:pt x="105657" y="26186"/>
                  <a:pt x="91553" y="261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8" name="Shape 3618"/>
          <p:cNvSpPr/>
          <p:nvPr/>
        </p:nvSpPr>
        <p:spPr>
          <a:xfrm>
            <a:off x="747267" y="2963924"/>
            <a:ext cx="139184" cy="2002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384" y="0"/>
                </a:moveTo>
                <a:lnTo>
                  <a:pt x="103384" y="0"/>
                </a:lnTo>
                <a:cubicBezTo>
                  <a:pt x="38030" y="30000"/>
                  <a:pt x="38030" y="30000"/>
                  <a:pt x="38030" y="30000"/>
                </a:cubicBezTo>
                <a:cubicBezTo>
                  <a:pt x="16246" y="30000"/>
                  <a:pt x="16246" y="30000"/>
                  <a:pt x="16246" y="30000"/>
                </a:cubicBezTo>
                <a:cubicBezTo>
                  <a:pt x="11076" y="30000"/>
                  <a:pt x="0" y="33813"/>
                  <a:pt x="0" y="41186"/>
                </a:cubicBezTo>
                <a:cubicBezTo>
                  <a:pt x="0" y="78559"/>
                  <a:pt x="0" y="78559"/>
                  <a:pt x="0" y="78559"/>
                </a:cubicBezTo>
                <a:cubicBezTo>
                  <a:pt x="0" y="86186"/>
                  <a:pt x="11076" y="89745"/>
                  <a:pt x="16246" y="89745"/>
                </a:cubicBezTo>
                <a:cubicBezTo>
                  <a:pt x="38030" y="89745"/>
                  <a:pt x="38030" y="89745"/>
                  <a:pt x="38030" y="89745"/>
                </a:cubicBezTo>
                <a:cubicBezTo>
                  <a:pt x="103384" y="119745"/>
                  <a:pt x="103384" y="119745"/>
                  <a:pt x="103384" y="119745"/>
                </a:cubicBezTo>
                <a:cubicBezTo>
                  <a:pt x="108553" y="119745"/>
                  <a:pt x="119630" y="116186"/>
                  <a:pt x="119630" y="108559"/>
                </a:cubicBezTo>
                <a:cubicBezTo>
                  <a:pt x="119630" y="11186"/>
                  <a:pt x="119630" y="11186"/>
                  <a:pt x="119630" y="11186"/>
                </a:cubicBezTo>
                <a:cubicBezTo>
                  <a:pt x="119630" y="3813"/>
                  <a:pt x="108553" y="0"/>
                  <a:pt x="103384" y="0"/>
                </a:cubicBezTo>
                <a:close/>
                <a:moveTo>
                  <a:pt x="38030" y="75000"/>
                </a:moveTo>
                <a:lnTo>
                  <a:pt x="38030" y="75000"/>
                </a:lnTo>
                <a:cubicBezTo>
                  <a:pt x="38030" y="78559"/>
                  <a:pt x="32492" y="78559"/>
                  <a:pt x="32492" y="78559"/>
                </a:cubicBezTo>
                <a:cubicBezTo>
                  <a:pt x="21784" y="78559"/>
                  <a:pt x="21784" y="78559"/>
                  <a:pt x="21784" y="78559"/>
                </a:cubicBezTo>
                <a:cubicBezTo>
                  <a:pt x="21784" y="78559"/>
                  <a:pt x="16246" y="78559"/>
                  <a:pt x="16246" y="75000"/>
                </a:cubicBezTo>
                <a:cubicBezTo>
                  <a:pt x="16246" y="45000"/>
                  <a:pt x="16246" y="45000"/>
                  <a:pt x="16246" y="45000"/>
                </a:cubicBezTo>
                <a:cubicBezTo>
                  <a:pt x="16246" y="41186"/>
                  <a:pt x="21784" y="41186"/>
                  <a:pt x="21784" y="41186"/>
                </a:cubicBezTo>
                <a:cubicBezTo>
                  <a:pt x="32492" y="41186"/>
                  <a:pt x="32492" y="41186"/>
                  <a:pt x="32492" y="41186"/>
                </a:cubicBezTo>
                <a:cubicBezTo>
                  <a:pt x="32492" y="41186"/>
                  <a:pt x="38030" y="41186"/>
                  <a:pt x="38030" y="45000"/>
                </a:cubicBezTo>
                <a:lnTo>
                  <a:pt x="38030" y="75000"/>
                </a:lnTo>
                <a:close/>
                <a:moveTo>
                  <a:pt x="103384" y="108559"/>
                </a:moveTo>
                <a:lnTo>
                  <a:pt x="103384" y="108559"/>
                </a:lnTo>
                <a:cubicBezTo>
                  <a:pt x="54276" y="86186"/>
                  <a:pt x="54276" y="86186"/>
                  <a:pt x="54276" y="86186"/>
                </a:cubicBezTo>
                <a:cubicBezTo>
                  <a:pt x="54276" y="78559"/>
                  <a:pt x="54276" y="37627"/>
                  <a:pt x="54276" y="30000"/>
                </a:cubicBezTo>
                <a:cubicBezTo>
                  <a:pt x="103384" y="11186"/>
                  <a:pt x="103384" y="11186"/>
                  <a:pt x="103384" y="11186"/>
                </a:cubicBezTo>
                <a:cubicBezTo>
                  <a:pt x="103384" y="15000"/>
                  <a:pt x="103384" y="104745"/>
                  <a:pt x="103384" y="1085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9" name="Shape 3619"/>
          <p:cNvSpPr/>
          <p:nvPr/>
        </p:nvSpPr>
        <p:spPr>
          <a:xfrm>
            <a:off x="289053" y="2931074"/>
            <a:ext cx="201740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3559" y="85492"/>
                </a:moveTo>
                <a:lnTo>
                  <a:pt x="93559" y="85492"/>
                </a:lnTo>
                <a:cubicBezTo>
                  <a:pt x="93559" y="71340"/>
                  <a:pt x="78559" y="59903"/>
                  <a:pt x="60000" y="59903"/>
                </a:cubicBezTo>
                <a:cubicBezTo>
                  <a:pt x="41186" y="59903"/>
                  <a:pt x="26440" y="71340"/>
                  <a:pt x="26440" y="85492"/>
                </a:cubicBezTo>
                <a:cubicBezTo>
                  <a:pt x="26440" y="99838"/>
                  <a:pt x="41186" y="114184"/>
                  <a:pt x="60000" y="114184"/>
                </a:cubicBezTo>
                <a:cubicBezTo>
                  <a:pt x="78559" y="114184"/>
                  <a:pt x="93559" y="99838"/>
                  <a:pt x="93559" y="85492"/>
                </a:cubicBezTo>
                <a:close/>
                <a:moveTo>
                  <a:pt x="60000" y="105460"/>
                </a:moveTo>
                <a:lnTo>
                  <a:pt x="60000" y="105460"/>
                </a:lnTo>
                <a:cubicBezTo>
                  <a:pt x="45000" y="105460"/>
                  <a:pt x="33813" y="96930"/>
                  <a:pt x="33813" y="85492"/>
                </a:cubicBezTo>
                <a:cubicBezTo>
                  <a:pt x="33813" y="76962"/>
                  <a:pt x="45000" y="68432"/>
                  <a:pt x="60000" y="68432"/>
                </a:cubicBezTo>
                <a:cubicBezTo>
                  <a:pt x="75000" y="68432"/>
                  <a:pt x="86186" y="76962"/>
                  <a:pt x="86186" y="85492"/>
                </a:cubicBezTo>
                <a:cubicBezTo>
                  <a:pt x="86186" y="96930"/>
                  <a:pt x="75000" y="105460"/>
                  <a:pt x="60000" y="105460"/>
                </a:cubicBezTo>
                <a:close/>
                <a:moveTo>
                  <a:pt x="101186" y="0"/>
                </a:moveTo>
                <a:lnTo>
                  <a:pt x="101186" y="0"/>
                </a:lnTo>
                <a:cubicBezTo>
                  <a:pt x="18813" y="0"/>
                  <a:pt x="18813" y="0"/>
                  <a:pt x="18813" y="0"/>
                </a:cubicBezTo>
                <a:cubicBezTo>
                  <a:pt x="7627" y="0"/>
                  <a:pt x="0" y="5621"/>
                  <a:pt x="0" y="14151"/>
                </a:cubicBezTo>
                <a:cubicBezTo>
                  <a:pt x="0" y="105460"/>
                  <a:pt x="0" y="105460"/>
                  <a:pt x="0" y="105460"/>
                </a:cubicBezTo>
                <a:cubicBezTo>
                  <a:pt x="0" y="114184"/>
                  <a:pt x="7627" y="119806"/>
                  <a:pt x="18813" y="119806"/>
                </a:cubicBezTo>
                <a:cubicBezTo>
                  <a:pt x="101186" y="119806"/>
                  <a:pt x="101186" y="119806"/>
                  <a:pt x="101186" y="119806"/>
                </a:cubicBezTo>
                <a:cubicBezTo>
                  <a:pt x="112372" y="119806"/>
                  <a:pt x="119745" y="114184"/>
                  <a:pt x="119745" y="105460"/>
                </a:cubicBezTo>
                <a:cubicBezTo>
                  <a:pt x="119745" y="14151"/>
                  <a:pt x="119745" y="14151"/>
                  <a:pt x="119745" y="14151"/>
                </a:cubicBezTo>
                <a:cubicBezTo>
                  <a:pt x="119745" y="5621"/>
                  <a:pt x="112372" y="0"/>
                  <a:pt x="101186" y="0"/>
                </a:cubicBezTo>
                <a:close/>
                <a:moveTo>
                  <a:pt x="108559" y="105460"/>
                </a:moveTo>
                <a:lnTo>
                  <a:pt x="108559" y="105460"/>
                </a:lnTo>
                <a:cubicBezTo>
                  <a:pt x="108559" y="108368"/>
                  <a:pt x="105000" y="114184"/>
                  <a:pt x="101186" y="114184"/>
                </a:cubicBezTo>
                <a:cubicBezTo>
                  <a:pt x="60000" y="114184"/>
                  <a:pt x="60000" y="114184"/>
                  <a:pt x="60000" y="114184"/>
                </a:cubicBezTo>
                <a:cubicBezTo>
                  <a:pt x="18813" y="114184"/>
                  <a:pt x="18813" y="114184"/>
                  <a:pt x="18813" y="114184"/>
                </a:cubicBezTo>
                <a:cubicBezTo>
                  <a:pt x="15000" y="114184"/>
                  <a:pt x="11440" y="108368"/>
                  <a:pt x="11440" y="105460"/>
                </a:cubicBezTo>
                <a:cubicBezTo>
                  <a:pt x="11440" y="14151"/>
                  <a:pt x="11440" y="14151"/>
                  <a:pt x="11440" y="14151"/>
                </a:cubicBezTo>
                <a:cubicBezTo>
                  <a:pt x="11440" y="11437"/>
                  <a:pt x="15000" y="5621"/>
                  <a:pt x="18813" y="5621"/>
                </a:cubicBezTo>
                <a:cubicBezTo>
                  <a:pt x="101186" y="5621"/>
                  <a:pt x="101186" y="5621"/>
                  <a:pt x="101186" y="5621"/>
                </a:cubicBezTo>
                <a:cubicBezTo>
                  <a:pt x="105000" y="5621"/>
                  <a:pt x="108559" y="11437"/>
                  <a:pt x="108559" y="14151"/>
                </a:cubicBezTo>
                <a:lnTo>
                  <a:pt x="108559" y="105460"/>
                </a:lnTo>
                <a:close/>
                <a:moveTo>
                  <a:pt x="60000" y="14151"/>
                </a:moveTo>
                <a:lnTo>
                  <a:pt x="60000" y="14151"/>
                </a:lnTo>
                <a:cubicBezTo>
                  <a:pt x="45000" y="14151"/>
                  <a:pt x="33813" y="22681"/>
                  <a:pt x="33813" y="34119"/>
                </a:cubicBezTo>
                <a:cubicBezTo>
                  <a:pt x="33813" y="42843"/>
                  <a:pt x="45000" y="51179"/>
                  <a:pt x="60000" y="51179"/>
                </a:cubicBezTo>
                <a:cubicBezTo>
                  <a:pt x="75000" y="51179"/>
                  <a:pt x="86186" y="42843"/>
                  <a:pt x="86186" y="34119"/>
                </a:cubicBezTo>
                <a:cubicBezTo>
                  <a:pt x="86186" y="22681"/>
                  <a:pt x="75000" y="14151"/>
                  <a:pt x="60000" y="14151"/>
                </a:cubicBezTo>
                <a:close/>
                <a:moveTo>
                  <a:pt x="60000" y="45557"/>
                </a:moveTo>
                <a:lnTo>
                  <a:pt x="60000" y="45557"/>
                </a:lnTo>
                <a:cubicBezTo>
                  <a:pt x="52627" y="45557"/>
                  <a:pt x="45000" y="39935"/>
                  <a:pt x="45000" y="34119"/>
                </a:cubicBezTo>
                <a:cubicBezTo>
                  <a:pt x="45000" y="25589"/>
                  <a:pt x="52627" y="22681"/>
                  <a:pt x="60000" y="22681"/>
                </a:cubicBezTo>
                <a:cubicBezTo>
                  <a:pt x="67627" y="22681"/>
                  <a:pt x="75000" y="25589"/>
                  <a:pt x="75000" y="34119"/>
                </a:cubicBezTo>
                <a:cubicBezTo>
                  <a:pt x="75000" y="39935"/>
                  <a:pt x="67627" y="45557"/>
                  <a:pt x="60000" y="45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0" name="Shape 3620"/>
          <p:cNvSpPr/>
          <p:nvPr/>
        </p:nvSpPr>
        <p:spPr>
          <a:xfrm>
            <a:off x="4170573" y="2493077"/>
            <a:ext cx="262730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746" y="97476"/>
                </a:moveTo>
                <a:lnTo>
                  <a:pt x="102746" y="97476"/>
                </a:lnTo>
                <a:cubicBezTo>
                  <a:pt x="99838" y="97476"/>
                  <a:pt x="96930" y="100315"/>
                  <a:pt x="96930" y="100315"/>
                </a:cubicBezTo>
                <a:cubicBezTo>
                  <a:pt x="96930" y="103154"/>
                  <a:pt x="99838" y="105993"/>
                  <a:pt x="102746" y="105993"/>
                </a:cubicBezTo>
                <a:cubicBezTo>
                  <a:pt x="102746" y="105993"/>
                  <a:pt x="105654" y="103154"/>
                  <a:pt x="105654" y="100315"/>
                </a:cubicBezTo>
                <a:lnTo>
                  <a:pt x="102746" y="97476"/>
                </a:lnTo>
                <a:close/>
                <a:moveTo>
                  <a:pt x="17059" y="22334"/>
                </a:moveTo>
                <a:lnTo>
                  <a:pt x="17059" y="22334"/>
                </a:lnTo>
                <a:cubicBezTo>
                  <a:pt x="19967" y="22334"/>
                  <a:pt x="22875" y="22334"/>
                  <a:pt x="22875" y="19495"/>
                </a:cubicBezTo>
                <a:cubicBezTo>
                  <a:pt x="22875" y="16656"/>
                  <a:pt x="19967" y="16656"/>
                  <a:pt x="17059" y="16656"/>
                </a:cubicBezTo>
                <a:cubicBezTo>
                  <a:pt x="17059" y="16656"/>
                  <a:pt x="14345" y="16656"/>
                  <a:pt x="14345" y="19495"/>
                </a:cubicBezTo>
                <a:cubicBezTo>
                  <a:pt x="14345" y="22334"/>
                  <a:pt x="17059" y="22334"/>
                  <a:pt x="17059" y="22334"/>
                </a:cubicBezTo>
                <a:close/>
                <a:moveTo>
                  <a:pt x="17059" y="97476"/>
                </a:moveTo>
                <a:lnTo>
                  <a:pt x="17059" y="97476"/>
                </a:lnTo>
                <a:lnTo>
                  <a:pt x="14345" y="100315"/>
                </a:lnTo>
                <a:cubicBezTo>
                  <a:pt x="14345" y="103154"/>
                  <a:pt x="17059" y="105993"/>
                  <a:pt x="17059" y="105993"/>
                </a:cubicBezTo>
                <a:cubicBezTo>
                  <a:pt x="19967" y="105993"/>
                  <a:pt x="22875" y="103154"/>
                  <a:pt x="22875" y="100315"/>
                </a:cubicBezTo>
                <a:cubicBezTo>
                  <a:pt x="22875" y="100315"/>
                  <a:pt x="19967" y="97476"/>
                  <a:pt x="17059" y="97476"/>
                </a:cubicBezTo>
                <a:close/>
                <a:moveTo>
                  <a:pt x="59903" y="16656"/>
                </a:moveTo>
                <a:lnTo>
                  <a:pt x="59903" y="16656"/>
                </a:lnTo>
                <a:cubicBezTo>
                  <a:pt x="34313" y="16656"/>
                  <a:pt x="14345" y="36340"/>
                  <a:pt x="14345" y="61324"/>
                </a:cubicBezTo>
                <a:cubicBezTo>
                  <a:pt x="14345" y="86309"/>
                  <a:pt x="34313" y="105993"/>
                  <a:pt x="59903" y="105993"/>
                </a:cubicBezTo>
                <a:cubicBezTo>
                  <a:pt x="85492" y="105993"/>
                  <a:pt x="105654" y="86309"/>
                  <a:pt x="105654" y="61324"/>
                </a:cubicBezTo>
                <a:cubicBezTo>
                  <a:pt x="105654" y="36340"/>
                  <a:pt x="85492" y="16656"/>
                  <a:pt x="59903" y="16656"/>
                </a:cubicBezTo>
                <a:close/>
                <a:moveTo>
                  <a:pt x="59903" y="97476"/>
                </a:moveTo>
                <a:lnTo>
                  <a:pt x="59903" y="97476"/>
                </a:lnTo>
                <a:cubicBezTo>
                  <a:pt x="39935" y="97476"/>
                  <a:pt x="22875" y="80820"/>
                  <a:pt x="22875" y="61324"/>
                </a:cubicBezTo>
                <a:cubicBezTo>
                  <a:pt x="22875" y="38990"/>
                  <a:pt x="39935" y="22334"/>
                  <a:pt x="59903" y="22334"/>
                </a:cubicBezTo>
                <a:cubicBezTo>
                  <a:pt x="79870" y="22334"/>
                  <a:pt x="96930" y="38990"/>
                  <a:pt x="96930" y="61324"/>
                </a:cubicBezTo>
                <a:cubicBezTo>
                  <a:pt x="96930" y="80820"/>
                  <a:pt x="79870" y="97476"/>
                  <a:pt x="59903" y="97476"/>
                </a:cubicBezTo>
                <a:close/>
                <a:moveTo>
                  <a:pt x="59903" y="38990"/>
                </a:moveTo>
                <a:lnTo>
                  <a:pt x="59903" y="38990"/>
                </a:lnTo>
                <a:cubicBezTo>
                  <a:pt x="48465" y="38990"/>
                  <a:pt x="37027" y="47507"/>
                  <a:pt x="37027" y="61324"/>
                </a:cubicBezTo>
                <a:cubicBezTo>
                  <a:pt x="37027" y="72492"/>
                  <a:pt x="48465" y="83659"/>
                  <a:pt x="59903" y="83659"/>
                </a:cubicBezTo>
                <a:cubicBezTo>
                  <a:pt x="71340" y="83659"/>
                  <a:pt x="82778" y="72492"/>
                  <a:pt x="82778" y="61324"/>
                </a:cubicBezTo>
                <a:cubicBezTo>
                  <a:pt x="82778" y="47507"/>
                  <a:pt x="71340" y="38990"/>
                  <a:pt x="59903" y="38990"/>
                </a:cubicBezTo>
                <a:close/>
                <a:moveTo>
                  <a:pt x="59903" y="75331"/>
                </a:moveTo>
                <a:lnTo>
                  <a:pt x="59903" y="75331"/>
                </a:lnTo>
                <a:cubicBezTo>
                  <a:pt x="51373" y="75331"/>
                  <a:pt x="45751" y="69652"/>
                  <a:pt x="45751" y="61324"/>
                </a:cubicBezTo>
                <a:cubicBezTo>
                  <a:pt x="45751" y="52996"/>
                  <a:pt x="51373" y="44479"/>
                  <a:pt x="59903" y="44479"/>
                </a:cubicBezTo>
                <a:cubicBezTo>
                  <a:pt x="68432" y="44479"/>
                  <a:pt x="74248" y="52996"/>
                  <a:pt x="74248" y="61324"/>
                </a:cubicBezTo>
                <a:cubicBezTo>
                  <a:pt x="74248" y="69652"/>
                  <a:pt x="68432" y="75331"/>
                  <a:pt x="59903" y="75331"/>
                </a:cubicBezTo>
                <a:close/>
                <a:moveTo>
                  <a:pt x="105654" y="0"/>
                </a:moveTo>
                <a:lnTo>
                  <a:pt x="105654" y="0"/>
                </a:lnTo>
                <a:cubicBezTo>
                  <a:pt x="14345" y="0"/>
                  <a:pt x="14345" y="0"/>
                  <a:pt x="14345" y="0"/>
                </a:cubicBezTo>
                <a:cubicBezTo>
                  <a:pt x="5621" y="0"/>
                  <a:pt x="0" y="8328"/>
                  <a:pt x="0" y="16656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621" y="119810"/>
                  <a:pt x="14345" y="119810"/>
                </a:cubicBezTo>
                <a:cubicBezTo>
                  <a:pt x="105654" y="119810"/>
                  <a:pt x="105654" y="119810"/>
                  <a:pt x="105654" y="119810"/>
                </a:cubicBezTo>
                <a:cubicBezTo>
                  <a:pt x="114184" y="119810"/>
                  <a:pt x="119806" y="114321"/>
                  <a:pt x="119806" y="105993"/>
                </a:cubicBezTo>
                <a:cubicBezTo>
                  <a:pt x="119806" y="16656"/>
                  <a:pt x="119806" y="16656"/>
                  <a:pt x="119806" y="16656"/>
                </a:cubicBezTo>
                <a:cubicBezTo>
                  <a:pt x="119806" y="8328"/>
                  <a:pt x="114184" y="0"/>
                  <a:pt x="105654" y="0"/>
                </a:cubicBezTo>
                <a:close/>
                <a:moveTo>
                  <a:pt x="114184" y="105993"/>
                </a:moveTo>
                <a:lnTo>
                  <a:pt x="114184" y="105993"/>
                </a:lnTo>
                <a:cubicBezTo>
                  <a:pt x="114184" y="108643"/>
                  <a:pt x="108368" y="111482"/>
                  <a:pt x="105654" y="111482"/>
                </a:cubicBezTo>
                <a:cubicBezTo>
                  <a:pt x="14345" y="111482"/>
                  <a:pt x="14345" y="111482"/>
                  <a:pt x="14345" y="111482"/>
                </a:cubicBezTo>
                <a:cubicBezTo>
                  <a:pt x="11437" y="111482"/>
                  <a:pt x="5621" y="108643"/>
                  <a:pt x="5621" y="105993"/>
                </a:cubicBezTo>
                <a:cubicBezTo>
                  <a:pt x="5621" y="16656"/>
                  <a:pt x="5621" y="16656"/>
                  <a:pt x="5621" y="16656"/>
                </a:cubicBezTo>
                <a:cubicBezTo>
                  <a:pt x="5621" y="11167"/>
                  <a:pt x="11437" y="8328"/>
                  <a:pt x="14345" y="8328"/>
                </a:cubicBezTo>
                <a:cubicBezTo>
                  <a:pt x="105654" y="8328"/>
                  <a:pt x="105654" y="8328"/>
                  <a:pt x="105654" y="8328"/>
                </a:cubicBezTo>
                <a:cubicBezTo>
                  <a:pt x="108368" y="8328"/>
                  <a:pt x="114184" y="11167"/>
                  <a:pt x="114184" y="16656"/>
                </a:cubicBezTo>
                <a:lnTo>
                  <a:pt x="114184" y="105993"/>
                </a:lnTo>
                <a:close/>
                <a:moveTo>
                  <a:pt x="102746" y="16656"/>
                </a:moveTo>
                <a:lnTo>
                  <a:pt x="102746" y="16656"/>
                </a:lnTo>
                <a:cubicBezTo>
                  <a:pt x="99838" y="16656"/>
                  <a:pt x="96930" y="16656"/>
                  <a:pt x="96930" y="19495"/>
                </a:cubicBezTo>
                <a:cubicBezTo>
                  <a:pt x="96930" y="22334"/>
                  <a:pt x="99838" y="22334"/>
                  <a:pt x="102746" y="22334"/>
                </a:cubicBezTo>
                <a:cubicBezTo>
                  <a:pt x="102746" y="22334"/>
                  <a:pt x="105654" y="22334"/>
                  <a:pt x="105654" y="19495"/>
                </a:cubicBezTo>
                <a:cubicBezTo>
                  <a:pt x="105654" y="16656"/>
                  <a:pt x="102746" y="16656"/>
                  <a:pt x="102746" y="166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1" name="Shape 3621"/>
          <p:cNvSpPr/>
          <p:nvPr/>
        </p:nvSpPr>
        <p:spPr>
          <a:xfrm>
            <a:off x="3776479" y="2493077"/>
            <a:ext cx="18140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794" y="27823"/>
                </a:moveTo>
                <a:lnTo>
                  <a:pt x="115794" y="27823"/>
                </a:lnTo>
                <a:cubicBezTo>
                  <a:pt x="107383" y="11167"/>
                  <a:pt x="86635" y="0"/>
                  <a:pt x="61962" y="0"/>
                </a:cubicBezTo>
                <a:cubicBezTo>
                  <a:pt x="33084" y="0"/>
                  <a:pt x="12616" y="11167"/>
                  <a:pt x="8411" y="27823"/>
                </a:cubicBezTo>
                <a:cubicBezTo>
                  <a:pt x="4205" y="27823"/>
                  <a:pt x="0" y="30662"/>
                  <a:pt x="0" y="33501"/>
                </a:cubicBezTo>
                <a:cubicBezTo>
                  <a:pt x="0" y="41829"/>
                  <a:pt x="0" y="41829"/>
                  <a:pt x="0" y="41829"/>
                </a:cubicBezTo>
                <a:cubicBezTo>
                  <a:pt x="0" y="44479"/>
                  <a:pt x="4205" y="50157"/>
                  <a:pt x="12616" y="50157"/>
                </a:cubicBezTo>
                <a:lnTo>
                  <a:pt x="12616" y="50157"/>
                </a:lnTo>
                <a:cubicBezTo>
                  <a:pt x="16542" y="52996"/>
                  <a:pt x="20747" y="58485"/>
                  <a:pt x="29158" y="61324"/>
                </a:cubicBezTo>
                <a:cubicBezTo>
                  <a:pt x="37289" y="111482"/>
                  <a:pt x="37289" y="111482"/>
                  <a:pt x="37289" y="111482"/>
                </a:cubicBezTo>
                <a:cubicBezTo>
                  <a:pt x="37289" y="116971"/>
                  <a:pt x="45700" y="119810"/>
                  <a:pt x="49626" y="119810"/>
                </a:cubicBezTo>
                <a:cubicBezTo>
                  <a:pt x="70373" y="119810"/>
                  <a:pt x="70373" y="119810"/>
                  <a:pt x="70373" y="119810"/>
                </a:cubicBezTo>
                <a:cubicBezTo>
                  <a:pt x="78504" y="119810"/>
                  <a:pt x="82710" y="116971"/>
                  <a:pt x="82710" y="111482"/>
                </a:cubicBezTo>
                <a:cubicBezTo>
                  <a:pt x="95046" y="61324"/>
                  <a:pt x="95046" y="61324"/>
                  <a:pt x="95046" y="61324"/>
                </a:cubicBezTo>
                <a:cubicBezTo>
                  <a:pt x="99252" y="58485"/>
                  <a:pt x="107383" y="52996"/>
                  <a:pt x="111588" y="50157"/>
                </a:cubicBezTo>
                <a:lnTo>
                  <a:pt x="111588" y="50157"/>
                </a:lnTo>
                <a:cubicBezTo>
                  <a:pt x="115794" y="50157"/>
                  <a:pt x="119719" y="44479"/>
                  <a:pt x="119719" y="41829"/>
                </a:cubicBezTo>
                <a:cubicBezTo>
                  <a:pt x="119719" y="33501"/>
                  <a:pt x="119719" y="33501"/>
                  <a:pt x="119719" y="33501"/>
                </a:cubicBezTo>
                <a:cubicBezTo>
                  <a:pt x="119719" y="30662"/>
                  <a:pt x="119719" y="27823"/>
                  <a:pt x="115794" y="27823"/>
                </a:cubicBezTo>
                <a:close/>
                <a:moveTo>
                  <a:pt x="61962" y="8328"/>
                </a:moveTo>
                <a:lnTo>
                  <a:pt x="61962" y="8328"/>
                </a:lnTo>
                <a:cubicBezTo>
                  <a:pt x="78504" y="8328"/>
                  <a:pt x="99252" y="16656"/>
                  <a:pt x="103177" y="27823"/>
                </a:cubicBezTo>
                <a:cubicBezTo>
                  <a:pt x="16542" y="27823"/>
                  <a:pt x="16542" y="27823"/>
                  <a:pt x="16542" y="27823"/>
                </a:cubicBezTo>
                <a:cubicBezTo>
                  <a:pt x="24953" y="16656"/>
                  <a:pt x="41495" y="8328"/>
                  <a:pt x="61962" y="8328"/>
                </a:cubicBezTo>
                <a:close/>
                <a:moveTo>
                  <a:pt x="70373" y="105993"/>
                </a:moveTo>
                <a:lnTo>
                  <a:pt x="70373" y="105993"/>
                </a:lnTo>
                <a:cubicBezTo>
                  <a:pt x="70373" y="108643"/>
                  <a:pt x="70373" y="111482"/>
                  <a:pt x="66168" y="111482"/>
                </a:cubicBezTo>
                <a:cubicBezTo>
                  <a:pt x="53831" y="111482"/>
                  <a:pt x="53831" y="111482"/>
                  <a:pt x="53831" y="111482"/>
                </a:cubicBezTo>
                <a:cubicBezTo>
                  <a:pt x="49626" y="111482"/>
                  <a:pt x="49626" y="108643"/>
                  <a:pt x="49626" y="105993"/>
                </a:cubicBezTo>
                <a:cubicBezTo>
                  <a:pt x="37289" y="64164"/>
                  <a:pt x="37289" y="64164"/>
                  <a:pt x="37289" y="64164"/>
                </a:cubicBezTo>
                <a:cubicBezTo>
                  <a:pt x="45700" y="66813"/>
                  <a:pt x="53831" y="66813"/>
                  <a:pt x="61962" y="66813"/>
                </a:cubicBezTo>
                <a:cubicBezTo>
                  <a:pt x="70373" y="66813"/>
                  <a:pt x="74579" y="66813"/>
                  <a:pt x="82710" y="64164"/>
                </a:cubicBezTo>
                <a:lnTo>
                  <a:pt x="70373" y="105993"/>
                </a:lnTo>
                <a:close/>
                <a:moveTo>
                  <a:pt x="61962" y="61324"/>
                </a:moveTo>
                <a:lnTo>
                  <a:pt x="61962" y="61324"/>
                </a:lnTo>
                <a:cubicBezTo>
                  <a:pt x="45700" y="61324"/>
                  <a:pt x="33084" y="55646"/>
                  <a:pt x="24953" y="50157"/>
                </a:cubicBezTo>
                <a:cubicBezTo>
                  <a:pt x="95046" y="50157"/>
                  <a:pt x="95046" y="50157"/>
                  <a:pt x="95046" y="50157"/>
                </a:cubicBezTo>
                <a:cubicBezTo>
                  <a:pt x="86635" y="55646"/>
                  <a:pt x="74579" y="61324"/>
                  <a:pt x="61962" y="61324"/>
                </a:cubicBezTo>
                <a:close/>
                <a:moveTo>
                  <a:pt x="103177" y="41829"/>
                </a:moveTo>
                <a:lnTo>
                  <a:pt x="103177" y="41829"/>
                </a:lnTo>
                <a:cubicBezTo>
                  <a:pt x="16542" y="41829"/>
                  <a:pt x="16542" y="41829"/>
                  <a:pt x="16542" y="41829"/>
                </a:cubicBezTo>
                <a:cubicBezTo>
                  <a:pt x="12616" y="41829"/>
                  <a:pt x="12616" y="38990"/>
                  <a:pt x="12616" y="38990"/>
                </a:cubicBezTo>
                <a:cubicBezTo>
                  <a:pt x="12616" y="36340"/>
                  <a:pt x="12616" y="33501"/>
                  <a:pt x="16542" y="33501"/>
                </a:cubicBezTo>
                <a:cubicBezTo>
                  <a:pt x="103177" y="33501"/>
                  <a:pt x="103177" y="33501"/>
                  <a:pt x="103177" y="33501"/>
                </a:cubicBezTo>
                <a:cubicBezTo>
                  <a:pt x="107383" y="33501"/>
                  <a:pt x="111588" y="36340"/>
                  <a:pt x="111588" y="38990"/>
                </a:cubicBezTo>
                <a:cubicBezTo>
                  <a:pt x="111588" y="38990"/>
                  <a:pt x="107383" y="41829"/>
                  <a:pt x="103177" y="418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2" name="Shape 3622"/>
          <p:cNvSpPr/>
          <p:nvPr/>
        </p:nvSpPr>
        <p:spPr>
          <a:xfrm>
            <a:off x="3299500" y="2493077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293" y="55646"/>
                </a:moveTo>
                <a:lnTo>
                  <a:pt x="111293" y="55646"/>
                </a:lnTo>
                <a:cubicBezTo>
                  <a:pt x="111293" y="52996"/>
                  <a:pt x="111293" y="52996"/>
                  <a:pt x="111293" y="50157"/>
                </a:cubicBezTo>
                <a:cubicBezTo>
                  <a:pt x="111293" y="22334"/>
                  <a:pt x="89148" y="0"/>
                  <a:pt x="58485" y="0"/>
                </a:cubicBezTo>
                <a:cubicBezTo>
                  <a:pt x="30662" y="0"/>
                  <a:pt x="8328" y="22334"/>
                  <a:pt x="8328" y="50157"/>
                </a:cubicBezTo>
                <a:cubicBezTo>
                  <a:pt x="8328" y="52996"/>
                  <a:pt x="8328" y="52996"/>
                  <a:pt x="8328" y="55646"/>
                </a:cubicBezTo>
                <a:cubicBezTo>
                  <a:pt x="2649" y="58485"/>
                  <a:pt x="0" y="61324"/>
                  <a:pt x="0" y="66813"/>
                </a:cubicBezTo>
                <a:cubicBezTo>
                  <a:pt x="0" y="89148"/>
                  <a:pt x="0" y="89148"/>
                  <a:pt x="0" y="89148"/>
                </a:cubicBezTo>
                <a:cubicBezTo>
                  <a:pt x="0" y="97476"/>
                  <a:pt x="5488" y="105993"/>
                  <a:pt x="13817" y="105993"/>
                </a:cubicBezTo>
                <a:lnTo>
                  <a:pt x="30662" y="105993"/>
                </a:lnTo>
                <a:cubicBezTo>
                  <a:pt x="38990" y="105993"/>
                  <a:pt x="44479" y="97476"/>
                  <a:pt x="44479" y="89148"/>
                </a:cubicBezTo>
                <a:cubicBezTo>
                  <a:pt x="44479" y="66813"/>
                  <a:pt x="44479" y="66813"/>
                  <a:pt x="44479" y="66813"/>
                </a:cubicBezTo>
                <a:cubicBezTo>
                  <a:pt x="44479" y="58485"/>
                  <a:pt x="38990" y="52996"/>
                  <a:pt x="30662" y="52996"/>
                </a:cubicBezTo>
                <a:cubicBezTo>
                  <a:pt x="30662" y="52996"/>
                  <a:pt x="16656" y="52996"/>
                  <a:pt x="13817" y="52996"/>
                </a:cubicBezTo>
                <a:cubicBezTo>
                  <a:pt x="13817" y="27823"/>
                  <a:pt x="33312" y="8328"/>
                  <a:pt x="58485" y="8328"/>
                </a:cubicBezTo>
                <a:cubicBezTo>
                  <a:pt x="83659" y="8328"/>
                  <a:pt x="102965" y="25173"/>
                  <a:pt x="102965" y="52996"/>
                </a:cubicBezTo>
                <a:lnTo>
                  <a:pt x="89148" y="52996"/>
                </a:lnTo>
                <a:cubicBezTo>
                  <a:pt x="80630" y="52996"/>
                  <a:pt x="75141" y="58485"/>
                  <a:pt x="75141" y="66813"/>
                </a:cubicBezTo>
                <a:cubicBezTo>
                  <a:pt x="75141" y="89148"/>
                  <a:pt x="75141" y="89148"/>
                  <a:pt x="75141" y="89148"/>
                </a:cubicBezTo>
                <a:cubicBezTo>
                  <a:pt x="75141" y="97476"/>
                  <a:pt x="80630" y="105993"/>
                  <a:pt x="89148" y="105993"/>
                </a:cubicBezTo>
                <a:lnTo>
                  <a:pt x="97476" y="105993"/>
                </a:lnTo>
                <a:cubicBezTo>
                  <a:pt x="97476" y="116971"/>
                  <a:pt x="97476" y="116971"/>
                  <a:pt x="97476" y="116971"/>
                </a:cubicBezTo>
                <a:cubicBezTo>
                  <a:pt x="97476" y="116971"/>
                  <a:pt x="97476" y="119810"/>
                  <a:pt x="100315" y="119810"/>
                </a:cubicBezTo>
                <a:cubicBezTo>
                  <a:pt x="102965" y="119810"/>
                  <a:pt x="102965" y="116971"/>
                  <a:pt x="102965" y="116971"/>
                </a:cubicBezTo>
                <a:cubicBezTo>
                  <a:pt x="102965" y="105993"/>
                  <a:pt x="102965" y="105993"/>
                  <a:pt x="102965" y="105993"/>
                </a:cubicBezTo>
                <a:cubicBezTo>
                  <a:pt x="111293" y="105993"/>
                  <a:pt x="119810" y="97476"/>
                  <a:pt x="119810" y="89148"/>
                </a:cubicBezTo>
                <a:cubicBezTo>
                  <a:pt x="119810" y="66813"/>
                  <a:pt x="119810" y="66813"/>
                  <a:pt x="119810" y="66813"/>
                </a:cubicBezTo>
                <a:cubicBezTo>
                  <a:pt x="119810" y="61324"/>
                  <a:pt x="116971" y="58485"/>
                  <a:pt x="111293" y="55646"/>
                </a:cubicBezTo>
                <a:close/>
                <a:moveTo>
                  <a:pt x="24984" y="61324"/>
                </a:moveTo>
                <a:lnTo>
                  <a:pt x="24984" y="61324"/>
                </a:lnTo>
                <a:cubicBezTo>
                  <a:pt x="30662" y="61324"/>
                  <a:pt x="30662" y="61324"/>
                  <a:pt x="30662" y="61324"/>
                </a:cubicBezTo>
                <a:cubicBezTo>
                  <a:pt x="33312" y="61324"/>
                  <a:pt x="36151" y="64164"/>
                  <a:pt x="36151" y="66813"/>
                </a:cubicBezTo>
                <a:cubicBezTo>
                  <a:pt x="36151" y="89148"/>
                  <a:pt x="36151" y="89148"/>
                  <a:pt x="36151" y="89148"/>
                </a:cubicBezTo>
                <a:cubicBezTo>
                  <a:pt x="36151" y="94826"/>
                  <a:pt x="33312" y="97476"/>
                  <a:pt x="30662" y="97476"/>
                </a:cubicBezTo>
                <a:cubicBezTo>
                  <a:pt x="27823" y="97476"/>
                  <a:pt x="27823" y="97476"/>
                  <a:pt x="27823" y="97476"/>
                </a:cubicBezTo>
                <a:cubicBezTo>
                  <a:pt x="24984" y="91987"/>
                  <a:pt x="22145" y="83659"/>
                  <a:pt x="22145" y="77981"/>
                </a:cubicBezTo>
                <a:cubicBezTo>
                  <a:pt x="22145" y="72492"/>
                  <a:pt x="22145" y="66813"/>
                  <a:pt x="24984" y="61324"/>
                </a:cubicBezTo>
                <a:close/>
                <a:moveTo>
                  <a:pt x="16656" y="61324"/>
                </a:moveTo>
                <a:lnTo>
                  <a:pt x="16656" y="61324"/>
                </a:lnTo>
                <a:cubicBezTo>
                  <a:pt x="16656" y="66813"/>
                  <a:pt x="13817" y="72492"/>
                  <a:pt x="13817" y="77981"/>
                </a:cubicBezTo>
                <a:cubicBezTo>
                  <a:pt x="13817" y="83659"/>
                  <a:pt x="16656" y="91987"/>
                  <a:pt x="19495" y="97476"/>
                </a:cubicBezTo>
                <a:cubicBezTo>
                  <a:pt x="13817" y="97476"/>
                  <a:pt x="13817" y="97476"/>
                  <a:pt x="13817" y="97476"/>
                </a:cubicBezTo>
                <a:cubicBezTo>
                  <a:pt x="11167" y="97476"/>
                  <a:pt x="8328" y="94826"/>
                  <a:pt x="8328" y="89148"/>
                </a:cubicBezTo>
                <a:cubicBezTo>
                  <a:pt x="8328" y="66813"/>
                  <a:pt x="8328" y="66813"/>
                  <a:pt x="8328" y="66813"/>
                </a:cubicBezTo>
                <a:cubicBezTo>
                  <a:pt x="8328" y="64164"/>
                  <a:pt x="11167" y="61324"/>
                  <a:pt x="13817" y="61324"/>
                </a:cubicBezTo>
                <a:lnTo>
                  <a:pt x="16656" y="61324"/>
                </a:lnTo>
                <a:close/>
                <a:moveTo>
                  <a:pt x="91798" y="97476"/>
                </a:moveTo>
                <a:lnTo>
                  <a:pt x="91798" y="97476"/>
                </a:lnTo>
                <a:cubicBezTo>
                  <a:pt x="89148" y="97476"/>
                  <a:pt x="89148" y="97476"/>
                  <a:pt x="89148" y="97476"/>
                </a:cubicBezTo>
                <a:cubicBezTo>
                  <a:pt x="86309" y="97476"/>
                  <a:pt x="80630" y="94826"/>
                  <a:pt x="80630" y="89148"/>
                </a:cubicBezTo>
                <a:cubicBezTo>
                  <a:pt x="80630" y="66813"/>
                  <a:pt x="80630" y="66813"/>
                  <a:pt x="80630" y="66813"/>
                </a:cubicBezTo>
                <a:cubicBezTo>
                  <a:pt x="80630" y="64164"/>
                  <a:pt x="86309" y="61324"/>
                  <a:pt x="89148" y="61324"/>
                </a:cubicBezTo>
                <a:cubicBezTo>
                  <a:pt x="94637" y="61324"/>
                  <a:pt x="94637" y="61324"/>
                  <a:pt x="94637" y="61324"/>
                </a:cubicBezTo>
                <a:cubicBezTo>
                  <a:pt x="94637" y="66813"/>
                  <a:pt x="97476" y="72492"/>
                  <a:pt x="97476" y="77981"/>
                </a:cubicBezTo>
                <a:cubicBezTo>
                  <a:pt x="97476" y="83659"/>
                  <a:pt x="94637" y="91987"/>
                  <a:pt x="91798" y="97476"/>
                </a:cubicBezTo>
                <a:close/>
                <a:moveTo>
                  <a:pt x="111293" y="89148"/>
                </a:moveTo>
                <a:lnTo>
                  <a:pt x="111293" y="89148"/>
                </a:lnTo>
                <a:cubicBezTo>
                  <a:pt x="111293" y="94826"/>
                  <a:pt x="108643" y="97476"/>
                  <a:pt x="102965" y="97476"/>
                </a:cubicBezTo>
                <a:cubicBezTo>
                  <a:pt x="100315" y="97476"/>
                  <a:pt x="100315" y="97476"/>
                  <a:pt x="100315" y="97476"/>
                </a:cubicBezTo>
                <a:cubicBezTo>
                  <a:pt x="102965" y="91987"/>
                  <a:pt x="102965" y="83659"/>
                  <a:pt x="102965" y="77981"/>
                </a:cubicBezTo>
                <a:cubicBezTo>
                  <a:pt x="102965" y="72492"/>
                  <a:pt x="102965" y="66813"/>
                  <a:pt x="100315" y="61324"/>
                </a:cubicBezTo>
                <a:cubicBezTo>
                  <a:pt x="102965" y="61324"/>
                  <a:pt x="102965" y="61324"/>
                  <a:pt x="102965" y="61324"/>
                </a:cubicBezTo>
                <a:cubicBezTo>
                  <a:pt x="108643" y="61324"/>
                  <a:pt x="111293" y="64164"/>
                  <a:pt x="111293" y="66813"/>
                </a:cubicBezTo>
                <a:lnTo>
                  <a:pt x="111293" y="891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3" name="Shape 3623"/>
          <p:cNvSpPr/>
          <p:nvPr/>
        </p:nvSpPr>
        <p:spPr>
          <a:xfrm>
            <a:off x="2872563" y="2493077"/>
            <a:ext cx="251784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903" y="66813"/>
                </a:moveTo>
                <a:lnTo>
                  <a:pt x="92903" y="66813"/>
                </a:lnTo>
                <a:cubicBezTo>
                  <a:pt x="98811" y="66813"/>
                  <a:pt x="104923" y="64164"/>
                  <a:pt x="104923" y="55646"/>
                </a:cubicBezTo>
                <a:cubicBezTo>
                  <a:pt x="104923" y="50157"/>
                  <a:pt x="98811" y="44479"/>
                  <a:pt x="92903" y="44479"/>
                </a:cubicBezTo>
                <a:cubicBezTo>
                  <a:pt x="83938" y="44479"/>
                  <a:pt x="80882" y="50157"/>
                  <a:pt x="80882" y="55646"/>
                </a:cubicBezTo>
                <a:cubicBezTo>
                  <a:pt x="80882" y="64164"/>
                  <a:pt x="83938" y="66813"/>
                  <a:pt x="92903" y="66813"/>
                </a:cubicBezTo>
                <a:close/>
                <a:moveTo>
                  <a:pt x="86791" y="52996"/>
                </a:moveTo>
                <a:lnTo>
                  <a:pt x="86791" y="52996"/>
                </a:lnTo>
                <a:cubicBezTo>
                  <a:pt x="95959" y="52996"/>
                  <a:pt x="95959" y="52996"/>
                  <a:pt x="95959" y="52996"/>
                </a:cubicBezTo>
                <a:cubicBezTo>
                  <a:pt x="95959" y="61324"/>
                  <a:pt x="95959" y="61324"/>
                  <a:pt x="95959" y="61324"/>
                </a:cubicBezTo>
                <a:cubicBezTo>
                  <a:pt x="86791" y="61324"/>
                  <a:pt x="86791" y="61324"/>
                  <a:pt x="86791" y="61324"/>
                </a:cubicBezTo>
                <a:lnTo>
                  <a:pt x="86791" y="52996"/>
                </a:lnTo>
                <a:close/>
                <a:moveTo>
                  <a:pt x="92903" y="97476"/>
                </a:moveTo>
                <a:lnTo>
                  <a:pt x="92903" y="97476"/>
                </a:lnTo>
                <a:cubicBezTo>
                  <a:pt x="98811" y="97476"/>
                  <a:pt x="104923" y="91987"/>
                  <a:pt x="104923" y="86309"/>
                </a:cubicBezTo>
                <a:cubicBezTo>
                  <a:pt x="104923" y="80820"/>
                  <a:pt x="98811" y="75331"/>
                  <a:pt x="92903" y="75331"/>
                </a:cubicBezTo>
                <a:cubicBezTo>
                  <a:pt x="83938" y="75331"/>
                  <a:pt x="80882" y="80820"/>
                  <a:pt x="80882" y="86309"/>
                </a:cubicBezTo>
                <a:cubicBezTo>
                  <a:pt x="80882" y="91987"/>
                  <a:pt x="83938" y="97476"/>
                  <a:pt x="92903" y="97476"/>
                </a:cubicBezTo>
                <a:close/>
                <a:moveTo>
                  <a:pt x="86791" y="83659"/>
                </a:moveTo>
                <a:lnTo>
                  <a:pt x="86791" y="83659"/>
                </a:lnTo>
                <a:cubicBezTo>
                  <a:pt x="95959" y="83659"/>
                  <a:pt x="95959" y="83659"/>
                  <a:pt x="95959" y="83659"/>
                </a:cubicBezTo>
                <a:cubicBezTo>
                  <a:pt x="95959" y="89148"/>
                  <a:pt x="95959" y="89148"/>
                  <a:pt x="95959" y="89148"/>
                </a:cubicBezTo>
                <a:cubicBezTo>
                  <a:pt x="86791" y="89148"/>
                  <a:pt x="86791" y="89148"/>
                  <a:pt x="86791" y="89148"/>
                </a:cubicBezTo>
                <a:lnTo>
                  <a:pt x="86791" y="83659"/>
                </a:lnTo>
                <a:close/>
                <a:moveTo>
                  <a:pt x="104923" y="0"/>
                </a:moveTo>
                <a:lnTo>
                  <a:pt x="104923" y="0"/>
                </a:lnTo>
                <a:cubicBezTo>
                  <a:pt x="14872" y="0"/>
                  <a:pt x="14872" y="0"/>
                  <a:pt x="14872" y="0"/>
                </a:cubicBezTo>
                <a:cubicBezTo>
                  <a:pt x="5908" y="0"/>
                  <a:pt x="0" y="8328"/>
                  <a:pt x="0" y="16656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908" y="119810"/>
                  <a:pt x="14872" y="119810"/>
                </a:cubicBezTo>
                <a:cubicBezTo>
                  <a:pt x="104923" y="119810"/>
                  <a:pt x="104923" y="119810"/>
                  <a:pt x="104923" y="119810"/>
                </a:cubicBezTo>
                <a:cubicBezTo>
                  <a:pt x="113887" y="119810"/>
                  <a:pt x="119796" y="114321"/>
                  <a:pt x="119796" y="105993"/>
                </a:cubicBezTo>
                <a:cubicBezTo>
                  <a:pt x="119796" y="16656"/>
                  <a:pt x="119796" y="16656"/>
                  <a:pt x="119796" y="16656"/>
                </a:cubicBezTo>
                <a:cubicBezTo>
                  <a:pt x="119796" y="8328"/>
                  <a:pt x="113887" y="0"/>
                  <a:pt x="104923" y="0"/>
                </a:cubicBezTo>
                <a:close/>
                <a:moveTo>
                  <a:pt x="110831" y="105993"/>
                </a:moveTo>
                <a:lnTo>
                  <a:pt x="110831" y="105993"/>
                </a:lnTo>
                <a:cubicBezTo>
                  <a:pt x="110831" y="108643"/>
                  <a:pt x="107979" y="111482"/>
                  <a:pt x="104923" y="111482"/>
                </a:cubicBezTo>
                <a:cubicBezTo>
                  <a:pt x="14872" y="111482"/>
                  <a:pt x="14872" y="111482"/>
                  <a:pt x="14872" y="111482"/>
                </a:cubicBezTo>
                <a:cubicBezTo>
                  <a:pt x="11816" y="111482"/>
                  <a:pt x="8964" y="108643"/>
                  <a:pt x="8964" y="105993"/>
                </a:cubicBezTo>
                <a:cubicBezTo>
                  <a:pt x="8964" y="30662"/>
                  <a:pt x="8964" y="30662"/>
                  <a:pt x="8964" y="30662"/>
                </a:cubicBezTo>
                <a:cubicBezTo>
                  <a:pt x="110831" y="30662"/>
                  <a:pt x="110831" y="30662"/>
                  <a:pt x="110831" y="30662"/>
                </a:cubicBezTo>
                <a:lnTo>
                  <a:pt x="110831" y="105993"/>
                </a:lnTo>
                <a:close/>
                <a:moveTo>
                  <a:pt x="110831" y="22334"/>
                </a:moveTo>
                <a:lnTo>
                  <a:pt x="110831" y="22334"/>
                </a:lnTo>
                <a:cubicBezTo>
                  <a:pt x="8964" y="22334"/>
                  <a:pt x="8964" y="22334"/>
                  <a:pt x="8964" y="22334"/>
                </a:cubicBezTo>
                <a:cubicBezTo>
                  <a:pt x="8964" y="16656"/>
                  <a:pt x="8964" y="16656"/>
                  <a:pt x="8964" y="16656"/>
                </a:cubicBezTo>
                <a:cubicBezTo>
                  <a:pt x="8964" y="11167"/>
                  <a:pt x="11816" y="8328"/>
                  <a:pt x="14872" y="8328"/>
                </a:cubicBezTo>
                <a:cubicBezTo>
                  <a:pt x="104923" y="8328"/>
                  <a:pt x="104923" y="8328"/>
                  <a:pt x="104923" y="8328"/>
                </a:cubicBezTo>
                <a:cubicBezTo>
                  <a:pt x="107979" y="8328"/>
                  <a:pt x="110831" y="11167"/>
                  <a:pt x="110831" y="16656"/>
                </a:cubicBezTo>
                <a:lnTo>
                  <a:pt x="110831" y="22334"/>
                </a:lnTo>
                <a:close/>
                <a:moveTo>
                  <a:pt x="59898" y="66813"/>
                </a:moveTo>
                <a:lnTo>
                  <a:pt x="59898" y="66813"/>
                </a:lnTo>
                <a:cubicBezTo>
                  <a:pt x="66010" y="66813"/>
                  <a:pt x="71918" y="64164"/>
                  <a:pt x="71918" y="55646"/>
                </a:cubicBezTo>
                <a:cubicBezTo>
                  <a:pt x="71918" y="50157"/>
                  <a:pt x="66010" y="44479"/>
                  <a:pt x="59898" y="44479"/>
                </a:cubicBezTo>
                <a:cubicBezTo>
                  <a:pt x="53989" y="44479"/>
                  <a:pt x="47877" y="50157"/>
                  <a:pt x="47877" y="55646"/>
                </a:cubicBezTo>
                <a:cubicBezTo>
                  <a:pt x="47877" y="64164"/>
                  <a:pt x="53989" y="66813"/>
                  <a:pt x="59898" y="66813"/>
                </a:cubicBezTo>
                <a:close/>
                <a:moveTo>
                  <a:pt x="56842" y="52996"/>
                </a:moveTo>
                <a:lnTo>
                  <a:pt x="56842" y="52996"/>
                </a:lnTo>
                <a:cubicBezTo>
                  <a:pt x="62954" y="52996"/>
                  <a:pt x="62954" y="52996"/>
                  <a:pt x="62954" y="52996"/>
                </a:cubicBezTo>
                <a:cubicBezTo>
                  <a:pt x="62954" y="61324"/>
                  <a:pt x="62954" y="61324"/>
                  <a:pt x="62954" y="61324"/>
                </a:cubicBezTo>
                <a:cubicBezTo>
                  <a:pt x="56842" y="61324"/>
                  <a:pt x="56842" y="61324"/>
                  <a:pt x="56842" y="61324"/>
                </a:cubicBezTo>
                <a:lnTo>
                  <a:pt x="56842" y="52996"/>
                </a:lnTo>
                <a:close/>
                <a:moveTo>
                  <a:pt x="26893" y="66813"/>
                </a:moveTo>
                <a:lnTo>
                  <a:pt x="26893" y="66813"/>
                </a:lnTo>
                <a:cubicBezTo>
                  <a:pt x="35857" y="66813"/>
                  <a:pt x="38913" y="64164"/>
                  <a:pt x="38913" y="55646"/>
                </a:cubicBezTo>
                <a:cubicBezTo>
                  <a:pt x="38913" y="50157"/>
                  <a:pt x="35857" y="44479"/>
                  <a:pt x="26893" y="44479"/>
                </a:cubicBezTo>
                <a:cubicBezTo>
                  <a:pt x="20984" y="44479"/>
                  <a:pt x="14872" y="50157"/>
                  <a:pt x="14872" y="55646"/>
                </a:cubicBezTo>
                <a:cubicBezTo>
                  <a:pt x="14872" y="64164"/>
                  <a:pt x="20984" y="66813"/>
                  <a:pt x="26893" y="66813"/>
                </a:cubicBezTo>
                <a:close/>
                <a:moveTo>
                  <a:pt x="23837" y="52996"/>
                </a:moveTo>
                <a:lnTo>
                  <a:pt x="23837" y="52996"/>
                </a:lnTo>
                <a:cubicBezTo>
                  <a:pt x="33005" y="52996"/>
                  <a:pt x="33005" y="52996"/>
                  <a:pt x="33005" y="52996"/>
                </a:cubicBezTo>
                <a:cubicBezTo>
                  <a:pt x="33005" y="61324"/>
                  <a:pt x="33005" y="61324"/>
                  <a:pt x="33005" y="61324"/>
                </a:cubicBezTo>
                <a:cubicBezTo>
                  <a:pt x="23837" y="61324"/>
                  <a:pt x="23837" y="61324"/>
                  <a:pt x="23837" y="61324"/>
                </a:cubicBezTo>
                <a:lnTo>
                  <a:pt x="23837" y="52996"/>
                </a:lnTo>
                <a:close/>
                <a:moveTo>
                  <a:pt x="59898" y="97476"/>
                </a:moveTo>
                <a:lnTo>
                  <a:pt x="59898" y="97476"/>
                </a:lnTo>
                <a:cubicBezTo>
                  <a:pt x="66010" y="97476"/>
                  <a:pt x="71918" y="91987"/>
                  <a:pt x="71918" y="86309"/>
                </a:cubicBezTo>
                <a:cubicBezTo>
                  <a:pt x="71918" y="80820"/>
                  <a:pt x="66010" y="75331"/>
                  <a:pt x="59898" y="75331"/>
                </a:cubicBezTo>
                <a:cubicBezTo>
                  <a:pt x="53989" y="75331"/>
                  <a:pt x="47877" y="80820"/>
                  <a:pt x="47877" y="86309"/>
                </a:cubicBezTo>
                <a:cubicBezTo>
                  <a:pt x="47877" y="91987"/>
                  <a:pt x="53989" y="97476"/>
                  <a:pt x="59898" y="97476"/>
                </a:cubicBezTo>
                <a:close/>
                <a:moveTo>
                  <a:pt x="56842" y="83659"/>
                </a:moveTo>
                <a:lnTo>
                  <a:pt x="56842" y="83659"/>
                </a:lnTo>
                <a:cubicBezTo>
                  <a:pt x="62954" y="83659"/>
                  <a:pt x="62954" y="83659"/>
                  <a:pt x="62954" y="83659"/>
                </a:cubicBezTo>
                <a:cubicBezTo>
                  <a:pt x="62954" y="89148"/>
                  <a:pt x="62954" y="89148"/>
                  <a:pt x="62954" y="89148"/>
                </a:cubicBezTo>
                <a:cubicBezTo>
                  <a:pt x="56842" y="89148"/>
                  <a:pt x="56842" y="89148"/>
                  <a:pt x="56842" y="89148"/>
                </a:cubicBezTo>
                <a:lnTo>
                  <a:pt x="56842" y="83659"/>
                </a:lnTo>
                <a:close/>
                <a:moveTo>
                  <a:pt x="26893" y="97476"/>
                </a:moveTo>
                <a:lnTo>
                  <a:pt x="26893" y="97476"/>
                </a:lnTo>
                <a:cubicBezTo>
                  <a:pt x="35857" y="97476"/>
                  <a:pt x="38913" y="91987"/>
                  <a:pt x="38913" y="86309"/>
                </a:cubicBezTo>
                <a:cubicBezTo>
                  <a:pt x="38913" y="80820"/>
                  <a:pt x="35857" y="75331"/>
                  <a:pt x="26893" y="75331"/>
                </a:cubicBezTo>
                <a:cubicBezTo>
                  <a:pt x="20984" y="75331"/>
                  <a:pt x="14872" y="80820"/>
                  <a:pt x="14872" y="86309"/>
                </a:cubicBezTo>
                <a:cubicBezTo>
                  <a:pt x="14872" y="91987"/>
                  <a:pt x="20984" y="97476"/>
                  <a:pt x="26893" y="97476"/>
                </a:cubicBezTo>
                <a:close/>
                <a:moveTo>
                  <a:pt x="23837" y="83659"/>
                </a:moveTo>
                <a:lnTo>
                  <a:pt x="23837" y="83659"/>
                </a:lnTo>
                <a:cubicBezTo>
                  <a:pt x="33005" y="83659"/>
                  <a:pt x="33005" y="83659"/>
                  <a:pt x="33005" y="83659"/>
                </a:cubicBezTo>
                <a:cubicBezTo>
                  <a:pt x="33005" y="89148"/>
                  <a:pt x="33005" y="89148"/>
                  <a:pt x="33005" y="89148"/>
                </a:cubicBezTo>
                <a:cubicBezTo>
                  <a:pt x="23837" y="89148"/>
                  <a:pt x="23837" y="89148"/>
                  <a:pt x="23837" y="89148"/>
                </a:cubicBezTo>
                <a:lnTo>
                  <a:pt x="23837" y="836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4" name="Shape 3624"/>
          <p:cNvSpPr/>
          <p:nvPr/>
        </p:nvSpPr>
        <p:spPr>
          <a:xfrm>
            <a:off x="2426860" y="2493077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826" y="44479"/>
                </a:moveTo>
                <a:lnTo>
                  <a:pt x="94826" y="44479"/>
                </a:lnTo>
                <a:cubicBezTo>
                  <a:pt x="86498" y="44479"/>
                  <a:pt x="83659" y="50157"/>
                  <a:pt x="83659" y="55646"/>
                </a:cubicBezTo>
                <a:cubicBezTo>
                  <a:pt x="83659" y="64164"/>
                  <a:pt x="86498" y="66813"/>
                  <a:pt x="94826" y="66813"/>
                </a:cubicBezTo>
                <a:cubicBezTo>
                  <a:pt x="100315" y="66813"/>
                  <a:pt x="105993" y="64164"/>
                  <a:pt x="105993" y="55646"/>
                </a:cubicBezTo>
                <a:cubicBezTo>
                  <a:pt x="105993" y="50157"/>
                  <a:pt x="100315" y="44479"/>
                  <a:pt x="94826" y="44479"/>
                </a:cubicBezTo>
                <a:close/>
                <a:moveTo>
                  <a:pt x="97665" y="61324"/>
                </a:moveTo>
                <a:lnTo>
                  <a:pt x="97665" y="61324"/>
                </a:lnTo>
                <a:cubicBezTo>
                  <a:pt x="89148" y="61324"/>
                  <a:pt x="89148" y="61324"/>
                  <a:pt x="89148" y="61324"/>
                </a:cubicBezTo>
                <a:cubicBezTo>
                  <a:pt x="89148" y="52996"/>
                  <a:pt x="89148" y="52996"/>
                  <a:pt x="89148" y="52996"/>
                </a:cubicBezTo>
                <a:cubicBezTo>
                  <a:pt x="97665" y="52996"/>
                  <a:pt x="97665" y="52996"/>
                  <a:pt x="97665" y="52996"/>
                </a:cubicBezTo>
                <a:lnTo>
                  <a:pt x="97665" y="61324"/>
                </a:lnTo>
                <a:close/>
                <a:moveTo>
                  <a:pt x="100315" y="97476"/>
                </a:moveTo>
                <a:lnTo>
                  <a:pt x="100315" y="97476"/>
                </a:lnTo>
                <a:cubicBezTo>
                  <a:pt x="86498" y="97476"/>
                  <a:pt x="86498" y="97476"/>
                  <a:pt x="86498" y="97476"/>
                </a:cubicBezTo>
                <a:cubicBezTo>
                  <a:pt x="83659" y="97476"/>
                  <a:pt x="83659" y="100315"/>
                  <a:pt x="83659" y="100315"/>
                </a:cubicBezTo>
                <a:cubicBezTo>
                  <a:pt x="83659" y="103154"/>
                  <a:pt x="83659" y="105993"/>
                  <a:pt x="86498" y="105993"/>
                </a:cubicBezTo>
                <a:cubicBezTo>
                  <a:pt x="100315" y="105993"/>
                  <a:pt x="100315" y="105993"/>
                  <a:pt x="100315" y="105993"/>
                </a:cubicBezTo>
                <a:cubicBezTo>
                  <a:pt x="103154" y="105993"/>
                  <a:pt x="105993" y="103154"/>
                  <a:pt x="105993" y="100315"/>
                </a:cubicBezTo>
                <a:cubicBezTo>
                  <a:pt x="105993" y="100315"/>
                  <a:pt x="103154" y="97476"/>
                  <a:pt x="100315" y="97476"/>
                </a:cubicBezTo>
                <a:close/>
                <a:moveTo>
                  <a:pt x="67003" y="44479"/>
                </a:moveTo>
                <a:lnTo>
                  <a:pt x="67003" y="44479"/>
                </a:lnTo>
                <a:cubicBezTo>
                  <a:pt x="22334" y="44479"/>
                  <a:pt x="22334" y="44479"/>
                  <a:pt x="22334" y="44479"/>
                </a:cubicBezTo>
                <a:cubicBezTo>
                  <a:pt x="19495" y="44479"/>
                  <a:pt x="16845" y="50157"/>
                  <a:pt x="16845" y="52996"/>
                </a:cubicBezTo>
                <a:cubicBezTo>
                  <a:pt x="16845" y="97476"/>
                  <a:pt x="16845" y="97476"/>
                  <a:pt x="16845" y="97476"/>
                </a:cubicBezTo>
                <a:cubicBezTo>
                  <a:pt x="16845" y="100315"/>
                  <a:pt x="19495" y="105993"/>
                  <a:pt x="22334" y="105993"/>
                </a:cubicBezTo>
                <a:cubicBezTo>
                  <a:pt x="67003" y="105993"/>
                  <a:pt x="67003" y="105993"/>
                  <a:pt x="67003" y="105993"/>
                </a:cubicBezTo>
                <a:cubicBezTo>
                  <a:pt x="72492" y="105993"/>
                  <a:pt x="75331" y="100315"/>
                  <a:pt x="75331" y="97476"/>
                </a:cubicBezTo>
                <a:cubicBezTo>
                  <a:pt x="75331" y="52996"/>
                  <a:pt x="75331" y="52996"/>
                  <a:pt x="75331" y="52996"/>
                </a:cubicBezTo>
                <a:cubicBezTo>
                  <a:pt x="75331" y="50157"/>
                  <a:pt x="72492" y="44479"/>
                  <a:pt x="67003" y="44479"/>
                </a:cubicBezTo>
                <a:close/>
                <a:moveTo>
                  <a:pt x="67003" y="94826"/>
                </a:moveTo>
                <a:lnTo>
                  <a:pt x="67003" y="94826"/>
                </a:lnTo>
                <a:cubicBezTo>
                  <a:pt x="67003" y="94826"/>
                  <a:pt x="67003" y="97476"/>
                  <a:pt x="64164" y="97476"/>
                </a:cubicBezTo>
                <a:cubicBezTo>
                  <a:pt x="28012" y="97476"/>
                  <a:pt x="28012" y="97476"/>
                  <a:pt x="28012" y="97476"/>
                </a:cubicBezTo>
                <a:cubicBezTo>
                  <a:pt x="25173" y="97476"/>
                  <a:pt x="22334" y="94826"/>
                  <a:pt x="22334" y="94826"/>
                </a:cubicBezTo>
                <a:cubicBezTo>
                  <a:pt x="22334" y="55646"/>
                  <a:pt x="22334" y="55646"/>
                  <a:pt x="22334" y="55646"/>
                </a:cubicBezTo>
                <a:cubicBezTo>
                  <a:pt x="22334" y="55646"/>
                  <a:pt x="25173" y="52996"/>
                  <a:pt x="28012" y="52996"/>
                </a:cubicBezTo>
                <a:cubicBezTo>
                  <a:pt x="64164" y="52996"/>
                  <a:pt x="64164" y="52996"/>
                  <a:pt x="64164" y="52996"/>
                </a:cubicBezTo>
                <a:cubicBezTo>
                  <a:pt x="67003" y="52996"/>
                  <a:pt x="67003" y="55646"/>
                  <a:pt x="67003" y="55646"/>
                </a:cubicBezTo>
                <a:lnTo>
                  <a:pt x="67003" y="94826"/>
                </a:lnTo>
                <a:close/>
                <a:moveTo>
                  <a:pt x="100315" y="86309"/>
                </a:moveTo>
                <a:lnTo>
                  <a:pt x="100315" y="86309"/>
                </a:lnTo>
                <a:cubicBezTo>
                  <a:pt x="86498" y="86309"/>
                  <a:pt x="86498" y="86309"/>
                  <a:pt x="86498" y="86309"/>
                </a:cubicBezTo>
                <a:cubicBezTo>
                  <a:pt x="83659" y="86309"/>
                  <a:pt x="83659" y="89148"/>
                  <a:pt x="83659" y="89148"/>
                </a:cubicBezTo>
                <a:cubicBezTo>
                  <a:pt x="83659" y="91987"/>
                  <a:pt x="83659" y="94826"/>
                  <a:pt x="86498" y="94826"/>
                </a:cubicBezTo>
                <a:cubicBezTo>
                  <a:pt x="100315" y="94826"/>
                  <a:pt x="100315" y="94826"/>
                  <a:pt x="100315" y="94826"/>
                </a:cubicBezTo>
                <a:cubicBezTo>
                  <a:pt x="103154" y="94826"/>
                  <a:pt x="105993" y="91987"/>
                  <a:pt x="105993" y="89148"/>
                </a:cubicBezTo>
                <a:cubicBezTo>
                  <a:pt x="105993" y="89148"/>
                  <a:pt x="103154" y="86309"/>
                  <a:pt x="100315" y="86309"/>
                </a:cubicBezTo>
                <a:close/>
                <a:moveTo>
                  <a:pt x="105993" y="30662"/>
                </a:moveTo>
                <a:lnTo>
                  <a:pt x="105993" y="30662"/>
                </a:lnTo>
                <a:cubicBezTo>
                  <a:pt x="69842" y="30662"/>
                  <a:pt x="69842" y="30662"/>
                  <a:pt x="69842" y="30662"/>
                </a:cubicBezTo>
                <a:cubicBezTo>
                  <a:pt x="103154" y="8328"/>
                  <a:pt x="103154" y="8328"/>
                  <a:pt x="103154" y="8328"/>
                </a:cubicBezTo>
                <a:cubicBezTo>
                  <a:pt x="105993" y="8328"/>
                  <a:pt x="105993" y="5678"/>
                  <a:pt x="103154" y="2839"/>
                </a:cubicBezTo>
                <a:cubicBezTo>
                  <a:pt x="103154" y="0"/>
                  <a:pt x="100315" y="0"/>
                  <a:pt x="100315" y="2839"/>
                </a:cubicBezTo>
                <a:cubicBezTo>
                  <a:pt x="100315" y="2839"/>
                  <a:pt x="64164" y="25173"/>
                  <a:pt x="61324" y="27823"/>
                </a:cubicBezTo>
                <a:cubicBezTo>
                  <a:pt x="22334" y="2839"/>
                  <a:pt x="22334" y="2839"/>
                  <a:pt x="22334" y="2839"/>
                </a:cubicBezTo>
                <a:cubicBezTo>
                  <a:pt x="19495" y="0"/>
                  <a:pt x="16845" y="0"/>
                  <a:pt x="16845" y="2839"/>
                </a:cubicBezTo>
                <a:cubicBezTo>
                  <a:pt x="16845" y="5678"/>
                  <a:pt x="16845" y="8328"/>
                  <a:pt x="16845" y="8328"/>
                </a:cubicBezTo>
                <a:cubicBezTo>
                  <a:pt x="50157" y="30662"/>
                  <a:pt x="50157" y="30662"/>
                  <a:pt x="50157" y="30662"/>
                </a:cubicBezTo>
                <a:cubicBezTo>
                  <a:pt x="16845" y="30662"/>
                  <a:pt x="16845" y="30662"/>
                  <a:pt x="16845" y="30662"/>
                </a:cubicBezTo>
                <a:cubicBezTo>
                  <a:pt x="8517" y="30662"/>
                  <a:pt x="0" y="36340"/>
                  <a:pt x="0" y="44479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8517" y="119810"/>
                  <a:pt x="16845" y="119810"/>
                </a:cubicBezTo>
                <a:cubicBezTo>
                  <a:pt x="105993" y="119810"/>
                  <a:pt x="105993" y="119810"/>
                  <a:pt x="105993" y="119810"/>
                </a:cubicBezTo>
                <a:cubicBezTo>
                  <a:pt x="114321" y="119810"/>
                  <a:pt x="119810" y="114321"/>
                  <a:pt x="119810" y="105993"/>
                </a:cubicBezTo>
                <a:cubicBezTo>
                  <a:pt x="119810" y="44479"/>
                  <a:pt x="119810" y="44479"/>
                  <a:pt x="119810" y="44479"/>
                </a:cubicBezTo>
                <a:cubicBezTo>
                  <a:pt x="119810" y="36340"/>
                  <a:pt x="114321" y="30662"/>
                  <a:pt x="105993" y="30662"/>
                </a:cubicBezTo>
                <a:close/>
                <a:moveTo>
                  <a:pt x="111482" y="105993"/>
                </a:moveTo>
                <a:lnTo>
                  <a:pt x="111482" y="105993"/>
                </a:lnTo>
                <a:cubicBezTo>
                  <a:pt x="111482" y="108643"/>
                  <a:pt x="108832" y="111482"/>
                  <a:pt x="105993" y="111482"/>
                </a:cubicBezTo>
                <a:cubicBezTo>
                  <a:pt x="16845" y="111482"/>
                  <a:pt x="16845" y="111482"/>
                  <a:pt x="16845" y="111482"/>
                </a:cubicBezTo>
                <a:cubicBezTo>
                  <a:pt x="11167" y="111482"/>
                  <a:pt x="8517" y="108643"/>
                  <a:pt x="8517" y="105993"/>
                </a:cubicBezTo>
                <a:cubicBezTo>
                  <a:pt x="8517" y="44479"/>
                  <a:pt x="8517" y="44479"/>
                  <a:pt x="8517" y="44479"/>
                </a:cubicBezTo>
                <a:cubicBezTo>
                  <a:pt x="8517" y="41829"/>
                  <a:pt x="11167" y="38990"/>
                  <a:pt x="16845" y="38990"/>
                </a:cubicBezTo>
                <a:cubicBezTo>
                  <a:pt x="105993" y="38990"/>
                  <a:pt x="105993" y="38990"/>
                  <a:pt x="105993" y="38990"/>
                </a:cubicBezTo>
                <a:cubicBezTo>
                  <a:pt x="108832" y="38990"/>
                  <a:pt x="111482" y="41829"/>
                  <a:pt x="111482" y="44479"/>
                </a:cubicBezTo>
                <a:lnTo>
                  <a:pt x="111482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5" name="Shape 3625"/>
          <p:cNvSpPr/>
          <p:nvPr/>
        </p:nvSpPr>
        <p:spPr>
          <a:xfrm>
            <a:off x="1995233" y="2511848"/>
            <a:ext cx="270548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829" y="51868"/>
                </a:moveTo>
                <a:lnTo>
                  <a:pt x="41829" y="51868"/>
                </a:lnTo>
                <a:cubicBezTo>
                  <a:pt x="19495" y="51868"/>
                  <a:pt x="19495" y="51868"/>
                  <a:pt x="19495" y="51868"/>
                </a:cubicBezTo>
                <a:cubicBezTo>
                  <a:pt x="16656" y="51868"/>
                  <a:pt x="13817" y="54945"/>
                  <a:pt x="13817" y="54945"/>
                </a:cubicBezTo>
                <a:cubicBezTo>
                  <a:pt x="13817" y="58241"/>
                  <a:pt x="16656" y="61538"/>
                  <a:pt x="19495" y="61538"/>
                </a:cubicBezTo>
                <a:cubicBezTo>
                  <a:pt x="41829" y="61538"/>
                  <a:pt x="41829" y="61538"/>
                  <a:pt x="41829" y="61538"/>
                </a:cubicBezTo>
                <a:cubicBezTo>
                  <a:pt x="41829" y="61538"/>
                  <a:pt x="44479" y="58241"/>
                  <a:pt x="44479" y="54945"/>
                </a:cubicBezTo>
                <a:lnTo>
                  <a:pt x="41829" y="51868"/>
                </a:lnTo>
                <a:close/>
                <a:moveTo>
                  <a:pt x="41829" y="87472"/>
                </a:moveTo>
                <a:lnTo>
                  <a:pt x="41829" y="87472"/>
                </a:lnTo>
                <a:cubicBezTo>
                  <a:pt x="19495" y="87472"/>
                  <a:pt x="19495" y="87472"/>
                  <a:pt x="19495" y="87472"/>
                </a:cubicBezTo>
                <a:cubicBezTo>
                  <a:pt x="16656" y="87472"/>
                  <a:pt x="13817" y="87472"/>
                  <a:pt x="13817" y="90549"/>
                </a:cubicBezTo>
                <a:cubicBezTo>
                  <a:pt x="13817" y="93846"/>
                  <a:pt x="16656" y="93846"/>
                  <a:pt x="19495" y="93846"/>
                </a:cubicBezTo>
                <a:cubicBezTo>
                  <a:pt x="41829" y="93846"/>
                  <a:pt x="41829" y="93846"/>
                  <a:pt x="41829" y="93846"/>
                </a:cubicBezTo>
                <a:cubicBezTo>
                  <a:pt x="41829" y="93846"/>
                  <a:pt x="44479" y="93846"/>
                  <a:pt x="44479" y="90549"/>
                </a:cubicBezTo>
                <a:cubicBezTo>
                  <a:pt x="44479" y="87472"/>
                  <a:pt x="41829" y="87472"/>
                  <a:pt x="41829" y="87472"/>
                </a:cubicBezTo>
                <a:close/>
                <a:moveTo>
                  <a:pt x="41829" y="67912"/>
                </a:moveTo>
                <a:lnTo>
                  <a:pt x="41829" y="67912"/>
                </a:lnTo>
                <a:cubicBezTo>
                  <a:pt x="19495" y="67912"/>
                  <a:pt x="19495" y="67912"/>
                  <a:pt x="19495" y="67912"/>
                </a:cubicBezTo>
                <a:cubicBezTo>
                  <a:pt x="16656" y="67912"/>
                  <a:pt x="13817" y="71208"/>
                  <a:pt x="13817" y="74505"/>
                </a:cubicBezTo>
                <a:cubicBezTo>
                  <a:pt x="13817" y="74505"/>
                  <a:pt x="16656" y="77802"/>
                  <a:pt x="19495" y="77802"/>
                </a:cubicBezTo>
                <a:cubicBezTo>
                  <a:pt x="41829" y="77802"/>
                  <a:pt x="41829" y="77802"/>
                  <a:pt x="41829" y="77802"/>
                </a:cubicBezTo>
                <a:lnTo>
                  <a:pt x="44479" y="74505"/>
                </a:lnTo>
                <a:cubicBezTo>
                  <a:pt x="44479" y="71208"/>
                  <a:pt x="41829" y="67912"/>
                  <a:pt x="41829" y="67912"/>
                </a:cubicBezTo>
                <a:close/>
                <a:moveTo>
                  <a:pt x="77981" y="48571"/>
                </a:moveTo>
                <a:lnTo>
                  <a:pt x="77981" y="48571"/>
                </a:lnTo>
                <a:cubicBezTo>
                  <a:pt x="66813" y="48571"/>
                  <a:pt x="55646" y="58241"/>
                  <a:pt x="55646" y="74505"/>
                </a:cubicBezTo>
                <a:cubicBezTo>
                  <a:pt x="55646" y="87472"/>
                  <a:pt x="66813" y="100439"/>
                  <a:pt x="77981" y="100439"/>
                </a:cubicBezTo>
                <a:cubicBezTo>
                  <a:pt x="89148" y="100439"/>
                  <a:pt x="100315" y="87472"/>
                  <a:pt x="100315" y="74505"/>
                </a:cubicBezTo>
                <a:cubicBezTo>
                  <a:pt x="100315" y="58241"/>
                  <a:pt x="89148" y="48571"/>
                  <a:pt x="77981" y="48571"/>
                </a:cubicBezTo>
                <a:close/>
                <a:moveTo>
                  <a:pt x="77981" y="90549"/>
                </a:moveTo>
                <a:lnTo>
                  <a:pt x="77981" y="90549"/>
                </a:lnTo>
                <a:cubicBezTo>
                  <a:pt x="69652" y="90549"/>
                  <a:pt x="63974" y="84175"/>
                  <a:pt x="63974" y="74505"/>
                </a:cubicBezTo>
                <a:cubicBezTo>
                  <a:pt x="63974" y="64835"/>
                  <a:pt x="69652" y="54945"/>
                  <a:pt x="77981" y="54945"/>
                </a:cubicBezTo>
                <a:cubicBezTo>
                  <a:pt x="86309" y="54945"/>
                  <a:pt x="91798" y="64835"/>
                  <a:pt x="91798" y="74505"/>
                </a:cubicBezTo>
                <a:cubicBezTo>
                  <a:pt x="91798" y="84175"/>
                  <a:pt x="86309" y="90549"/>
                  <a:pt x="77981" y="90549"/>
                </a:cubicBezTo>
                <a:close/>
                <a:moveTo>
                  <a:pt x="102965" y="25934"/>
                </a:moveTo>
                <a:lnTo>
                  <a:pt x="102965" y="25934"/>
                </a:lnTo>
                <a:cubicBezTo>
                  <a:pt x="97476" y="25934"/>
                  <a:pt x="97476" y="25934"/>
                  <a:pt x="97476" y="25934"/>
                </a:cubicBezTo>
                <a:cubicBezTo>
                  <a:pt x="55646" y="0"/>
                  <a:pt x="55646" y="0"/>
                  <a:pt x="55646" y="0"/>
                </a:cubicBezTo>
                <a:cubicBezTo>
                  <a:pt x="55646" y="0"/>
                  <a:pt x="52807" y="0"/>
                  <a:pt x="52807" y="3296"/>
                </a:cubicBezTo>
                <a:cubicBezTo>
                  <a:pt x="50157" y="3296"/>
                  <a:pt x="52807" y="6593"/>
                  <a:pt x="52807" y="6593"/>
                </a:cubicBezTo>
                <a:cubicBezTo>
                  <a:pt x="80630" y="25934"/>
                  <a:pt x="80630" y="25934"/>
                  <a:pt x="80630" y="25934"/>
                </a:cubicBezTo>
                <a:cubicBezTo>
                  <a:pt x="13817" y="25934"/>
                  <a:pt x="13817" y="25934"/>
                  <a:pt x="13817" y="25934"/>
                </a:cubicBezTo>
                <a:cubicBezTo>
                  <a:pt x="5488" y="25934"/>
                  <a:pt x="0" y="32527"/>
                  <a:pt x="0" y="41978"/>
                </a:cubicBezTo>
                <a:cubicBezTo>
                  <a:pt x="0" y="103516"/>
                  <a:pt x="0" y="103516"/>
                  <a:pt x="0" y="103516"/>
                </a:cubicBezTo>
                <a:cubicBezTo>
                  <a:pt x="0" y="113406"/>
                  <a:pt x="5488" y="119780"/>
                  <a:pt x="13817" y="119780"/>
                </a:cubicBezTo>
                <a:cubicBezTo>
                  <a:pt x="102965" y="119780"/>
                  <a:pt x="102965" y="119780"/>
                  <a:pt x="102965" y="119780"/>
                </a:cubicBezTo>
                <a:cubicBezTo>
                  <a:pt x="111293" y="119780"/>
                  <a:pt x="119810" y="113406"/>
                  <a:pt x="119810" y="103516"/>
                </a:cubicBezTo>
                <a:cubicBezTo>
                  <a:pt x="119810" y="41978"/>
                  <a:pt x="119810" y="41978"/>
                  <a:pt x="119810" y="41978"/>
                </a:cubicBezTo>
                <a:cubicBezTo>
                  <a:pt x="119810" y="32527"/>
                  <a:pt x="111293" y="25934"/>
                  <a:pt x="102965" y="25934"/>
                </a:cubicBezTo>
                <a:close/>
                <a:moveTo>
                  <a:pt x="111293" y="103516"/>
                </a:moveTo>
                <a:lnTo>
                  <a:pt x="111293" y="103516"/>
                </a:lnTo>
                <a:cubicBezTo>
                  <a:pt x="111293" y="106813"/>
                  <a:pt x="108643" y="113406"/>
                  <a:pt x="102965" y="113406"/>
                </a:cubicBezTo>
                <a:cubicBezTo>
                  <a:pt x="13817" y="113406"/>
                  <a:pt x="13817" y="113406"/>
                  <a:pt x="13817" y="113406"/>
                </a:cubicBezTo>
                <a:cubicBezTo>
                  <a:pt x="10977" y="113406"/>
                  <a:pt x="8328" y="106813"/>
                  <a:pt x="8328" y="103516"/>
                </a:cubicBezTo>
                <a:cubicBezTo>
                  <a:pt x="8328" y="41978"/>
                  <a:pt x="8328" y="41978"/>
                  <a:pt x="8328" y="41978"/>
                </a:cubicBezTo>
                <a:cubicBezTo>
                  <a:pt x="8328" y="38901"/>
                  <a:pt x="10977" y="35604"/>
                  <a:pt x="13817" y="35604"/>
                </a:cubicBezTo>
                <a:cubicBezTo>
                  <a:pt x="102965" y="35604"/>
                  <a:pt x="102965" y="35604"/>
                  <a:pt x="102965" y="35604"/>
                </a:cubicBezTo>
                <a:cubicBezTo>
                  <a:pt x="108643" y="35604"/>
                  <a:pt x="111293" y="38901"/>
                  <a:pt x="111293" y="41978"/>
                </a:cubicBezTo>
                <a:lnTo>
                  <a:pt x="111293" y="1035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6" name="Shape 3626"/>
          <p:cNvSpPr/>
          <p:nvPr/>
        </p:nvSpPr>
        <p:spPr>
          <a:xfrm>
            <a:off x="1593320" y="2504027"/>
            <a:ext cx="200175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72" y="0"/>
                </a:moveTo>
                <a:lnTo>
                  <a:pt x="100972" y="0"/>
                </a:lnTo>
                <a:cubicBezTo>
                  <a:pt x="18773" y="0"/>
                  <a:pt x="18773" y="0"/>
                  <a:pt x="18773" y="0"/>
                </a:cubicBezTo>
                <a:cubicBezTo>
                  <a:pt x="7610" y="0"/>
                  <a:pt x="0" y="5908"/>
                  <a:pt x="0" y="14872"/>
                </a:cubicBezTo>
                <a:cubicBezTo>
                  <a:pt x="0" y="119796"/>
                  <a:pt x="0" y="119796"/>
                  <a:pt x="0" y="119796"/>
                </a:cubicBezTo>
                <a:cubicBezTo>
                  <a:pt x="11416" y="119796"/>
                  <a:pt x="7610" y="119796"/>
                  <a:pt x="18773" y="119796"/>
                </a:cubicBezTo>
                <a:cubicBezTo>
                  <a:pt x="100972" y="119796"/>
                  <a:pt x="100972" y="119796"/>
                  <a:pt x="100972" y="119796"/>
                </a:cubicBezTo>
                <a:cubicBezTo>
                  <a:pt x="112135" y="119796"/>
                  <a:pt x="104778" y="119796"/>
                  <a:pt x="119746" y="119796"/>
                </a:cubicBezTo>
                <a:cubicBezTo>
                  <a:pt x="119746" y="14872"/>
                  <a:pt x="119746" y="14872"/>
                  <a:pt x="119746" y="14872"/>
                </a:cubicBezTo>
                <a:cubicBezTo>
                  <a:pt x="119746" y="5908"/>
                  <a:pt x="112135" y="0"/>
                  <a:pt x="100972" y="0"/>
                </a:cubicBezTo>
                <a:close/>
                <a:moveTo>
                  <a:pt x="18773" y="110831"/>
                </a:moveTo>
                <a:lnTo>
                  <a:pt x="18773" y="110831"/>
                </a:lnTo>
                <a:cubicBezTo>
                  <a:pt x="11416" y="110831"/>
                  <a:pt x="11416" y="110831"/>
                  <a:pt x="11416" y="110831"/>
                </a:cubicBezTo>
                <a:cubicBezTo>
                  <a:pt x="11416" y="101867"/>
                  <a:pt x="11416" y="101867"/>
                  <a:pt x="11416" y="101867"/>
                </a:cubicBezTo>
                <a:cubicBezTo>
                  <a:pt x="18773" y="101867"/>
                  <a:pt x="18773" y="101867"/>
                  <a:pt x="18773" y="101867"/>
                </a:cubicBezTo>
                <a:lnTo>
                  <a:pt x="18773" y="110831"/>
                </a:lnTo>
                <a:close/>
                <a:moveTo>
                  <a:pt x="18773" y="95959"/>
                </a:moveTo>
                <a:lnTo>
                  <a:pt x="18773" y="95959"/>
                </a:lnTo>
                <a:cubicBezTo>
                  <a:pt x="11416" y="95959"/>
                  <a:pt x="11416" y="95959"/>
                  <a:pt x="11416" y="95959"/>
                </a:cubicBezTo>
                <a:cubicBezTo>
                  <a:pt x="11416" y="86791"/>
                  <a:pt x="11416" y="86791"/>
                  <a:pt x="11416" y="86791"/>
                </a:cubicBezTo>
                <a:cubicBezTo>
                  <a:pt x="18773" y="86791"/>
                  <a:pt x="18773" y="86791"/>
                  <a:pt x="18773" y="86791"/>
                </a:cubicBezTo>
                <a:lnTo>
                  <a:pt x="18773" y="95959"/>
                </a:lnTo>
                <a:close/>
                <a:moveTo>
                  <a:pt x="18773" y="77826"/>
                </a:moveTo>
                <a:lnTo>
                  <a:pt x="18773" y="77826"/>
                </a:lnTo>
                <a:cubicBezTo>
                  <a:pt x="11416" y="77826"/>
                  <a:pt x="11416" y="77826"/>
                  <a:pt x="11416" y="77826"/>
                </a:cubicBezTo>
                <a:cubicBezTo>
                  <a:pt x="11416" y="71918"/>
                  <a:pt x="11416" y="71918"/>
                  <a:pt x="11416" y="71918"/>
                </a:cubicBezTo>
                <a:cubicBezTo>
                  <a:pt x="18773" y="71918"/>
                  <a:pt x="18773" y="71918"/>
                  <a:pt x="18773" y="71918"/>
                </a:cubicBezTo>
                <a:lnTo>
                  <a:pt x="18773" y="77826"/>
                </a:lnTo>
                <a:close/>
                <a:moveTo>
                  <a:pt x="18773" y="62954"/>
                </a:moveTo>
                <a:lnTo>
                  <a:pt x="18773" y="62954"/>
                </a:lnTo>
                <a:cubicBezTo>
                  <a:pt x="11416" y="62954"/>
                  <a:pt x="11416" y="62954"/>
                  <a:pt x="11416" y="62954"/>
                </a:cubicBezTo>
                <a:cubicBezTo>
                  <a:pt x="11416" y="53786"/>
                  <a:pt x="11416" y="53786"/>
                  <a:pt x="11416" y="53786"/>
                </a:cubicBezTo>
                <a:cubicBezTo>
                  <a:pt x="18773" y="53786"/>
                  <a:pt x="18773" y="53786"/>
                  <a:pt x="18773" y="53786"/>
                </a:cubicBezTo>
                <a:lnTo>
                  <a:pt x="18773" y="62954"/>
                </a:lnTo>
                <a:close/>
                <a:moveTo>
                  <a:pt x="18773" y="47877"/>
                </a:moveTo>
                <a:lnTo>
                  <a:pt x="18773" y="47877"/>
                </a:lnTo>
                <a:cubicBezTo>
                  <a:pt x="11416" y="47877"/>
                  <a:pt x="11416" y="47877"/>
                  <a:pt x="11416" y="47877"/>
                </a:cubicBezTo>
                <a:cubicBezTo>
                  <a:pt x="11416" y="38913"/>
                  <a:pt x="11416" y="38913"/>
                  <a:pt x="11416" y="38913"/>
                </a:cubicBezTo>
                <a:cubicBezTo>
                  <a:pt x="18773" y="38913"/>
                  <a:pt x="18773" y="38913"/>
                  <a:pt x="18773" y="38913"/>
                </a:cubicBezTo>
                <a:lnTo>
                  <a:pt x="18773" y="47877"/>
                </a:lnTo>
                <a:close/>
                <a:moveTo>
                  <a:pt x="18773" y="29949"/>
                </a:moveTo>
                <a:lnTo>
                  <a:pt x="18773" y="29949"/>
                </a:lnTo>
                <a:cubicBezTo>
                  <a:pt x="11416" y="29949"/>
                  <a:pt x="11416" y="29949"/>
                  <a:pt x="11416" y="29949"/>
                </a:cubicBezTo>
                <a:cubicBezTo>
                  <a:pt x="11416" y="23837"/>
                  <a:pt x="11416" y="23837"/>
                  <a:pt x="11416" y="23837"/>
                </a:cubicBezTo>
                <a:cubicBezTo>
                  <a:pt x="18773" y="23837"/>
                  <a:pt x="18773" y="23837"/>
                  <a:pt x="18773" y="23837"/>
                </a:cubicBezTo>
                <a:lnTo>
                  <a:pt x="18773" y="29949"/>
                </a:lnTo>
                <a:close/>
                <a:moveTo>
                  <a:pt x="89809" y="107979"/>
                </a:moveTo>
                <a:lnTo>
                  <a:pt x="89809" y="107979"/>
                </a:lnTo>
                <a:lnTo>
                  <a:pt x="86004" y="110831"/>
                </a:lnTo>
                <a:cubicBezTo>
                  <a:pt x="33742" y="110831"/>
                  <a:pt x="33742" y="110831"/>
                  <a:pt x="33742" y="110831"/>
                </a:cubicBezTo>
                <a:lnTo>
                  <a:pt x="29936" y="107979"/>
                </a:lnTo>
                <a:cubicBezTo>
                  <a:pt x="29936" y="65806"/>
                  <a:pt x="29936" y="65806"/>
                  <a:pt x="29936" y="65806"/>
                </a:cubicBezTo>
                <a:lnTo>
                  <a:pt x="33742" y="62954"/>
                </a:lnTo>
                <a:cubicBezTo>
                  <a:pt x="86004" y="62954"/>
                  <a:pt x="86004" y="62954"/>
                  <a:pt x="86004" y="62954"/>
                </a:cubicBezTo>
                <a:lnTo>
                  <a:pt x="89809" y="65806"/>
                </a:lnTo>
                <a:lnTo>
                  <a:pt x="89809" y="107979"/>
                </a:lnTo>
                <a:close/>
                <a:moveTo>
                  <a:pt x="89809" y="50933"/>
                </a:moveTo>
                <a:lnTo>
                  <a:pt x="89809" y="50933"/>
                </a:lnTo>
                <a:cubicBezTo>
                  <a:pt x="89809" y="53786"/>
                  <a:pt x="86004" y="53786"/>
                  <a:pt x="86004" y="53786"/>
                </a:cubicBezTo>
                <a:cubicBezTo>
                  <a:pt x="33742" y="53786"/>
                  <a:pt x="33742" y="53786"/>
                  <a:pt x="33742" y="53786"/>
                </a:cubicBezTo>
                <a:cubicBezTo>
                  <a:pt x="33742" y="53786"/>
                  <a:pt x="29936" y="53786"/>
                  <a:pt x="29936" y="50933"/>
                </a:cubicBezTo>
                <a:cubicBezTo>
                  <a:pt x="29936" y="11816"/>
                  <a:pt x="29936" y="11816"/>
                  <a:pt x="29936" y="11816"/>
                </a:cubicBezTo>
                <a:cubicBezTo>
                  <a:pt x="29936" y="8964"/>
                  <a:pt x="33742" y="5908"/>
                  <a:pt x="33742" y="5908"/>
                </a:cubicBezTo>
                <a:cubicBezTo>
                  <a:pt x="86004" y="5908"/>
                  <a:pt x="86004" y="5908"/>
                  <a:pt x="86004" y="5908"/>
                </a:cubicBezTo>
                <a:cubicBezTo>
                  <a:pt x="86004" y="5908"/>
                  <a:pt x="89809" y="8964"/>
                  <a:pt x="89809" y="11816"/>
                </a:cubicBezTo>
                <a:lnTo>
                  <a:pt x="89809" y="50933"/>
                </a:lnTo>
                <a:close/>
                <a:moveTo>
                  <a:pt x="108329" y="110831"/>
                </a:moveTo>
                <a:lnTo>
                  <a:pt x="108329" y="110831"/>
                </a:lnTo>
                <a:cubicBezTo>
                  <a:pt x="100972" y="110831"/>
                  <a:pt x="100972" y="110831"/>
                  <a:pt x="100972" y="110831"/>
                </a:cubicBezTo>
                <a:cubicBezTo>
                  <a:pt x="100972" y="101867"/>
                  <a:pt x="100972" y="101867"/>
                  <a:pt x="100972" y="101867"/>
                </a:cubicBezTo>
                <a:cubicBezTo>
                  <a:pt x="108329" y="101867"/>
                  <a:pt x="108329" y="101867"/>
                  <a:pt x="108329" y="101867"/>
                </a:cubicBezTo>
                <a:lnTo>
                  <a:pt x="108329" y="110831"/>
                </a:lnTo>
                <a:close/>
                <a:moveTo>
                  <a:pt x="108329" y="95959"/>
                </a:moveTo>
                <a:lnTo>
                  <a:pt x="108329" y="95959"/>
                </a:lnTo>
                <a:cubicBezTo>
                  <a:pt x="100972" y="95959"/>
                  <a:pt x="100972" y="95959"/>
                  <a:pt x="100972" y="95959"/>
                </a:cubicBezTo>
                <a:cubicBezTo>
                  <a:pt x="100972" y="86791"/>
                  <a:pt x="100972" y="86791"/>
                  <a:pt x="100972" y="86791"/>
                </a:cubicBezTo>
                <a:cubicBezTo>
                  <a:pt x="108329" y="86791"/>
                  <a:pt x="108329" y="86791"/>
                  <a:pt x="108329" y="86791"/>
                </a:cubicBezTo>
                <a:lnTo>
                  <a:pt x="108329" y="95959"/>
                </a:lnTo>
                <a:close/>
                <a:moveTo>
                  <a:pt x="108329" y="77826"/>
                </a:moveTo>
                <a:lnTo>
                  <a:pt x="108329" y="77826"/>
                </a:lnTo>
                <a:cubicBezTo>
                  <a:pt x="100972" y="77826"/>
                  <a:pt x="100972" y="77826"/>
                  <a:pt x="100972" y="77826"/>
                </a:cubicBezTo>
                <a:cubicBezTo>
                  <a:pt x="100972" y="71918"/>
                  <a:pt x="100972" y="71918"/>
                  <a:pt x="100972" y="71918"/>
                </a:cubicBezTo>
                <a:cubicBezTo>
                  <a:pt x="108329" y="71918"/>
                  <a:pt x="108329" y="71918"/>
                  <a:pt x="108329" y="71918"/>
                </a:cubicBezTo>
                <a:lnTo>
                  <a:pt x="108329" y="77826"/>
                </a:lnTo>
                <a:close/>
                <a:moveTo>
                  <a:pt x="108329" y="62954"/>
                </a:moveTo>
                <a:lnTo>
                  <a:pt x="108329" y="62954"/>
                </a:lnTo>
                <a:cubicBezTo>
                  <a:pt x="100972" y="62954"/>
                  <a:pt x="100972" y="62954"/>
                  <a:pt x="100972" y="62954"/>
                </a:cubicBezTo>
                <a:cubicBezTo>
                  <a:pt x="100972" y="53786"/>
                  <a:pt x="100972" y="53786"/>
                  <a:pt x="100972" y="53786"/>
                </a:cubicBezTo>
                <a:cubicBezTo>
                  <a:pt x="108329" y="53786"/>
                  <a:pt x="108329" y="53786"/>
                  <a:pt x="108329" y="53786"/>
                </a:cubicBezTo>
                <a:lnTo>
                  <a:pt x="108329" y="62954"/>
                </a:lnTo>
                <a:close/>
                <a:moveTo>
                  <a:pt x="108329" y="47877"/>
                </a:moveTo>
                <a:lnTo>
                  <a:pt x="108329" y="47877"/>
                </a:lnTo>
                <a:cubicBezTo>
                  <a:pt x="100972" y="47877"/>
                  <a:pt x="100972" y="47877"/>
                  <a:pt x="100972" y="47877"/>
                </a:cubicBezTo>
                <a:cubicBezTo>
                  <a:pt x="100972" y="38913"/>
                  <a:pt x="100972" y="38913"/>
                  <a:pt x="100972" y="38913"/>
                </a:cubicBezTo>
                <a:cubicBezTo>
                  <a:pt x="108329" y="38913"/>
                  <a:pt x="108329" y="38913"/>
                  <a:pt x="108329" y="38913"/>
                </a:cubicBezTo>
                <a:lnTo>
                  <a:pt x="108329" y="47877"/>
                </a:lnTo>
                <a:close/>
                <a:moveTo>
                  <a:pt x="108329" y="29949"/>
                </a:moveTo>
                <a:lnTo>
                  <a:pt x="108329" y="29949"/>
                </a:lnTo>
                <a:cubicBezTo>
                  <a:pt x="100972" y="29949"/>
                  <a:pt x="100972" y="29949"/>
                  <a:pt x="100972" y="29949"/>
                </a:cubicBezTo>
                <a:cubicBezTo>
                  <a:pt x="100972" y="23837"/>
                  <a:pt x="100972" y="23837"/>
                  <a:pt x="100972" y="23837"/>
                </a:cubicBezTo>
                <a:cubicBezTo>
                  <a:pt x="108329" y="23837"/>
                  <a:pt x="108329" y="23837"/>
                  <a:pt x="108329" y="23837"/>
                </a:cubicBezTo>
                <a:lnTo>
                  <a:pt x="108329" y="299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7" name="Shape 3627"/>
          <p:cNvSpPr/>
          <p:nvPr/>
        </p:nvSpPr>
        <p:spPr>
          <a:xfrm>
            <a:off x="1122596" y="2511848"/>
            <a:ext cx="270548" cy="2330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82" y="51868"/>
                </a:moveTo>
                <a:lnTo>
                  <a:pt x="111482" y="51868"/>
                </a:lnTo>
                <a:cubicBezTo>
                  <a:pt x="89148" y="67912"/>
                  <a:pt x="89148" y="67912"/>
                  <a:pt x="89148" y="67912"/>
                </a:cubicBezTo>
                <a:cubicBezTo>
                  <a:pt x="89148" y="64835"/>
                  <a:pt x="89148" y="58241"/>
                  <a:pt x="83659" y="54945"/>
                </a:cubicBezTo>
                <a:cubicBezTo>
                  <a:pt x="91987" y="51868"/>
                  <a:pt x="97665" y="41978"/>
                  <a:pt x="97665" y="29230"/>
                </a:cubicBezTo>
                <a:cubicBezTo>
                  <a:pt x="97665" y="12967"/>
                  <a:pt x="86498" y="0"/>
                  <a:pt x="72492" y="0"/>
                </a:cubicBezTo>
                <a:cubicBezTo>
                  <a:pt x="58675" y="0"/>
                  <a:pt x="44668" y="12967"/>
                  <a:pt x="44668" y="29230"/>
                </a:cubicBezTo>
                <a:cubicBezTo>
                  <a:pt x="44668" y="38901"/>
                  <a:pt x="47507" y="45494"/>
                  <a:pt x="52996" y="51868"/>
                </a:cubicBezTo>
                <a:cubicBezTo>
                  <a:pt x="39179" y="51868"/>
                  <a:pt x="39179" y="51868"/>
                  <a:pt x="39179" y="51868"/>
                </a:cubicBezTo>
                <a:cubicBezTo>
                  <a:pt x="44668" y="48571"/>
                  <a:pt x="44668" y="41978"/>
                  <a:pt x="44668" y="35604"/>
                </a:cubicBezTo>
                <a:cubicBezTo>
                  <a:pt x="44668" y="19560"/>
                  <a:pt x="36340" y="9670"/>
                  <a:pt x="22334" y="9670"/>
                </a:cubicBezTo>
                <a:cubicBezTo>
                  <a:pt x="11167" y="9670"/>
                  <a:pt x="0" y="19560"/>
                  <a:pt x="0" y="35604"/>
                </a:cubicBezTo>
                <a:cubicBezTo>
                  <a:pt x="0" y="41978"/>
                  <a:pt x="2839" y="48571"/>
                  <a:pt x="8328" y="54945"/>
                </a:cubicBezTo>
                <a:cubicBezTo>
                  <a:pt x="2839" y="58241"/>
                  <a:pt x="0" y="61538"/>
                  <a:pt x="0" y="67912"/>
                </a:cubicBezTo>
                <a:cubicBezTo>
                  <a:pt x="0" y="103516"/>
                  <a:pt x="0" y="103516"/>
                  <a:pt x="0" y="103516"/>
                </a:cubicBezTo>
                <a:cubicBezTo>
                  <a:pt x="0" y="113406"/>
                  <a:pt x="8328" y="119780"/>
                  <a:pt x="16845" y="119780"/>
                </a:cubicBezTo>
                <a:cubicBezTo>
                  <a:pt x="75331" y="119780"/>
                  <a:pt x="75331" y="119780"/>
                  <a:pt x="75331" y="119780"/>
                </a:cubicBezTo>
                <a:cubicBezTo>
                  <a:pt x="83659" y="119780"/>
                  <a:pt x="89148" y="113406"/>
                  <a:pt x="89148" y="103516"/>
                </a:cubicBezTo>
                <a:cubicBezTo>
                  <a:pt x="89148" y="100439"/>
                  <a:pt x="89148" y="100439"/>
                  <a:pt x="89148" y="100439"/>
                </a:cubicBezTo>
                <a:cubicBezTo>
                  <a:pt x="111482" y="119780"/>
                  <a:pt x="111482" y="119780"/>
                  <a:pt x="111482" y="119780"/>
                </a:cubicBezTo>
                <a:cubicBezTo>
                  <a:pt x="117160" y="119780"/>
                  <a:pt x="119810" y="116483"/>
                  <a:pt x="119810" y="113406"/>
                </a:cubicBezTo>
                <a:cubicBezTo>
                  <a:pt x="119810" y="61538"/>
                  <a:pt x="119810" y="61538"/>
                  <a:pt x="119810" y="61538"/>
                </a:cubicBezTo>
                <a:cubicBezTo>
                  <a:pt x="119810" y="54945"/>
                  <a:pt x="117160" y="51868"/>
                  <a:pt x="111482" y="51868"/>
                </a:cubicBezTo>
                <a:close/>
                <a:moveTo>
                  <a:pt x="8328" y="35604"/>
                </a:moveTo>
                <a:lnTo>
                  <a:pt x="8328" y="35604"/>
                </a:lnTo>
                <a:cubicBezTo>
                  <a:pt x="8328" y="25934"/>
                  <a:pt x="14006" y="16263"/>
                  <a:pt x="22334" y="16263"/>
                </a:cubicBezTo>
                <a:cubicBezTo>
                  <a:pt x="30662" y="16263"/>
                  <a:pt x="39179" y="25934"/>
                  <a:pt x="39179" y="35604"/>
                </a:cubicBezTo>
                <a:cubicBezTo>
                  <a:pt x="39179" y="45494"/>
                  <a:pt x="30662" y="51868"/>
                  <a:pt x="22334" y="51868"/>
                </a:cubicBezTo>
                <a:cubicBezTo>
                  <a:pt x="14006" y="51868"/>
                  <a:pt x="8328" y="45494"/>
                  <a:pt x="8328" y="35604"/>
                </a:cubicBezTo>
                <a:close/>
                <a:moveTo>
                  <a:pt x="83659" y="103516"/>
                </a:moveTo>
                <a:lnTo>
                  <a:pt x="83659" y="103516"/>
                </a:lnTo>
                <a:cubicBezTo>
                  <a:pt x="83659" y="106813"/>
                  <a:pt x="77981" y="113406"/>
                  <a:pt x="75331" y="113406"/>
                </a:cubicBezTo>
                <a:cubicBezTo>
                  <a:pt x="16845" y="113406"/>
                  <a:pt x="16845" y="113406"/>
                  <a:pt x="16845" y="113406"/>
                </a:cubicBezTo>
                <a:cubicBezTo>
                  <a:pt x="11167" y="113406"/>
                  <a:pt x="8328" y="106813"/>
                  <a:pt x="8328" y="103516"/>
                </a:cubicBezTo>
                <a:cubicBezTo>
                  <a:pt x="8328" y="67912"/>
                  <a:pt x="8328" y="67912"/>
                  <a:pt x="8328" y="67912"/>
                </a:cubicBezTo>
                <a:cubicBezTo>
                  <a:pt x="8328" y="64835"/>
                  <a:pt x="11167" y="61538"/>
                  <a:pt x="16845" y="61538"/>
                </a:cubicBezTo>
                <a:cubicBezTo>
                  <a:pt x="75331" y="61538"/>
                  <a:pt x="75331" y="61538"/>
                  <a:pt x="75331" y="61538"/>
                </a:cubicBezTo>
                <a:cubicBezTo>
                  <a:pt x="77981" y="61538"/>
                  <a:pt x="83659" y="64835"/>
                  <a:pt x="83659" y="67912"/>
                </a:cubicBezTo>
                <a:lnTo>
                  <a:pt x="83659" y="103516"/>
                </a:lnTo>
                <a:close/>
                <a:moveTo>
                  <a:pt x="72492" y="51868"/>
                </a:moveTo>
                <a:lnTo>
                  <a:pt x="72492" y="51868"/>
                </a:lnTo>
                <a:cubicBezTo>
                  <a:pt x="61324" y="51868"/>
                  <a:pt x="52996" y="41978"/>
                  <a:pt x="52996" y="29230"/>
                </a:cubicBezTo>
                <a:cubicBezTo>
                  <a:pt x="52996" y="19560"/>
                  <a:pt x="61324" y="9670"/>
                  <a:pt x="72492" y="9670"/>
                </a:cubicBezTo>
                <a:cubicBezTo>
                  <a:pt x="80820" y="9670"/>
                  <a:pt x="89148" y="19560"/>
                  <a:pt x="89148" y="29230"/>
                </a:cubicBezTo>
                <a:cubicBezTo>
                  <a:pt x="89148" y="41978"/>
                  <a:pt x="80820" y="51868"/>
                  <a:pt x="72492" y="51868"/>
                </a:cubicBezTo>
                <a:close/>
                <a:moveTo>
                  <a:pt x="111482" y="113406"/>
                </a:moveTo>
                <a:lnTo>
                  <a:pt x="111482" y="113406"/>
                </a:lnTo>
                <a:cubicBezTo>
                  <a:pt x="89148" y="90549"/>
                  <a:pt x="89148" y="90549"/>
                  <a:pt x="89148" y="90549"/>
                </a:cubicBezTo>
                <a:cubicBezTo>
                  <a:pt x="89148" y="87472"/>
                  <a:pt x="89148" y="80879"/>
                  <a:pt x="89148" y="77802"/>
                </a:cubicBezTo>
                <a:cubicBezTo>
                  <a:pt x="111482" y="61538"/>
                  <a:pt x="111482" y="61538"/>
                  <a:pt x="111482" y="61538"/>
                </a:cubicBezTo>
                <a:cubicBezTo>
                  <a:pt x="111482" y="67912"/>
                  <a:pt x="111482" y="110109"/>
                  <a:pt x="111482" y="1134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8" name="Shape 3628"/>
          <p:cNvSpPr/>
          <p:nvPr/>
        </p:nvSpPr>
        <p:spPr>
          <a:xfrm>
            <a:off x="690967" y="2493077"/>
            <a:ext cx="27054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8328"/>
                  <a:pt x="0" y="16656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5488" y="119810"/>
                  <a:pt x="13817" y="119810"/>
                </a:cubicBezTo>
                <a:cubicBezTo>
                  <a:pt x="102965" y="119810"/>
                  <a:pt x="102965" y="119810"/>
                  <a:pt x="102965" y="119810"/>
                </a:cubicBezTo>
                <a:cubicBezTo>
                  <a:pt x="111293" y="119810"/>
                  <a:pt x="119810" y="114321"/>
                  <a:pt x="119810" y="105993"/>
                </a:cubicBezTo>
                <a:cubicBezTo>
                  <a:pt x="119810" y="16656"/>
                  <a:pt x="119810" y="16656"/>
                  <a:pt x="119810" y="16656"/>
                </a:cubicBezTo>
                <a:cubicBezTo>
                  <a:pt x="119810" y="8328"/>
                  <a:pt x="111293" y="0"/>
                  <a:pt x="102965" y="0"/>
                </a:cubicBezTo>
                <a:close/>
                <a:moveTo>
                  <a:pt x="30662" y="8328"/>
                </a:moveTo>
                <a:lnTo>
                  <a:pt x="30662" y="8328"/>
                </a:lnTo>
                <a:cubicBezTo>
                  <a:pt x="30662" y="8328"/>
                  <a:pt x="86309" y="8328"/>
                  <a:pt x="89148" y="8328"/>
                </a:cubicBezTo>
                <a:cubicBezTo>
                  <a:pt x="89148" y="41829"/>
                  <a:pt x="89148" y="41829"/>
                  <a:pt x="89148" y="41829"/>
                </a:cubicBezTo>
                <a:cubicBezTo>
                  <a:pt x="89148" y="44479"/>
                  <a:pt x="86309" y="44479"/>
                  <a:pt x="86309" y="44479"/>
                </a:cubicBezTo>
                <a:cubicBezTo>
                  <a:pt x="33312" y="44479"/>
                  <a:pt x="33312" y="44479"/>
                  <a:pt x="33312" y="44479"/>
                </a:cubicBezTo>
                <a:cubicBezTo>
                  <a:pt x="30662" y="44479"/>
                  <a:pt x="30662" y="44479"/>
                  <a:pt x="30662" y="41829"/>
                </a:cubicBezTo>
                <a:lnTo>
                  <a:pt x="30662" y="8328"/>
                </a:lnTo>
                <a:close/>
                <a:moveTo>
                  <a:pt x="111293" y="105993"/>
                </a:moveTo>
                <a:lnTo>
                  <a:pt x="111293" y="105993"/>
                </a:lnTo>
                <a:cubicBezTo>
                  <a:pt x="111293" y="108643"/>
                  <a:pt x="108643" y="111482"/>
                  <a:pt x="102965" y="111482"/>
                </a:cubicBezTo>
                <a:cubicBezTo>
                  <a:pt x="13817" y="111482"/>
                  <a:pt x="13817" y="111482"/>
                  <a:pt x="13817" y="111482"/>
                </a:cubicBezTo>
                <a:cubicBezTo>
                  <a:pt x="10977" y="111482"/>
                  <a:pt x="8328" y="108643"/>
                  <a:pt x="8328" y="105993"/>
                </a:cubicBezTo>
                <a:cubicBezTo>
                  <a:pt x="8328" y="16656"/>
                  <a:pt x="8328" y="16656"/>
                  <a:pt x="8328" y="16656"/>
                </a:cubicBezTo>
                <a:cubicBezTo>
                  <a:pt x="8328" y="11167"/>
                  <a:pt x="10977" y="8328"/>
                  <a:pt x="13817" y="8328"/>
                </a:cubicBezTo>
                <a:cubicBezTo>
                  <a:pt x="22145" y="8328"/>
                  <a:pt x="22145" y="8328"/>
                  <a:pt x="22145" y="8328"/>
                </a:cubicBezTo>
                <a:cubicBezTo>
                  <a:pt x="22145" y="44479"/>
                  <a:pt x="22145" y="44479"/>
                  <a:pt x="22145" y="44479"/>
                </a:cubicBezTo>
                <a:cubicBezTo>
                  <a:pt x="22145" y="50157"/>
                  <a:pt x="24984" y="52996"/>
                  <a:pt x="30662" y="52996"/>
                </a:cubicBezTo>
                <a:cubicBezTo>
                  <a:pt x="89148" y="52996"/>
                  <a:pt x="89148" y="52996"/>
                  <a:pt x="89148" y="52996"/>
                </a:cubicBezTo>
                <a:cubicBezTo>
                  <a:pt x="91798" y="52996"/>
                  <a:pt x="97476" y="50157"/>
                  <a:pt x="97476" y="44479"/>
                </a:cubicBezTo>
                <a:cubicBezTo>
                  <a:pt x="97476" y="8328"/>
                  <a:pt x="97476" y="8328"/>
                  <a:pt x="97476" y="8328"/>
                </a:cubicBezTo>
                <a:cubicBezTo>
                  <a:pt x="102965" y="8328"/>
                  <a:pt x="102965" y="8328"/>
                  <a:pt x="102965" y="8328"/>
                </a:cubicBezTo>
                <a:cubicBezTo>
                  <a:pt x="108643" y="8328"/>
                  <a:pt x="111293" y="11167"/>
                  <a:pt x="111293" y="16656"/>
                </a:cubicBezTo>
                <a:lnTo>
                  <a:pt x="111293" y="105993"/>
                </a:lnTo>
                <a:close/>
                <a:moveTo>
                  <a:pt x="69463" y="38990"/>
                </a:moveTo>
                <a:lnTo>
                  <a:pt x="69463" y="38990"/>
                </a:lnTo>
                <a:cubicBezTo>
                  <a:pt x="72492" y="38990"/>
                  <a:pt x="75141" y="36340"/>
                  <a:pt x="75141" y="33501"/>
                </a:cubicBezTo>
                <a:cubicBezTo>
                  <a:pt x="75141" y="19495"/>
                  <a:pt x="75141" y="19495"/>
                  <a:pt x="75141" y="19495"/>
                </a:cubicBezTo>
                <a:cubicBezTo>
                  <a:pt x="75141" y="16656"/>
                  <a:pt x="72492" y="16656"/>
                  <a:pt x="69463" y="16656"/>
                </a:cubicBezTo>
                <a:cubicBezTo>
                  <a:pt x="69463" y="16656"/>
                  <a:pt x="66813" y="16656"/>
                  <a:pt x="66813" y="19495"/>
                </a:cubicBezTo>
                <a:cubicBezTo>
                  <a:pt x="66813" y="33501"/>
                  <a:pt x="66813" y="33501"/>
                  <a:pt x="66813" y="33501"/>
                </a:cubicBezTo>
                <a:cubicBezTo>
                  <a:pt x="66813" y="36340"/>
                  <a:pt x="69463" y="38990"/>
                  <a:pt x="69463" y="389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9" name="Shape 3629"/>
          <p:cNvSpPr/>
          <p:nvPr/>
        </p:nvSpPr>
        <p:spPr>
          <a:xfrm>
            <a:off x="307819" y="2493077"/>
            <a:ext cx="164208" cy="270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3" y="30662"/>
                </a:moveTo>
                <a:lnTo>
                  <a:pt x="59843" y="30662"/>
                </a:lnTo>
                <a:cubicBezTo>
                  <a:pt x="55143" y="30662"/>
                  <a:pt x="55143" y="33501"/>
                  <a:pt x="55143" y="33501"/>
                </a:cubicBezTo>
                <a:cubicBezTo>
                  <a:pt x="55143" y="50157"/>
                  <a:pt x="55143" y="50157"/>
                  <a:pt x="55143" y="50157"/>
                </a:cubicBezTo>
                <a:cubicBezTo>
                  <a:pt x="55143" y="50157"/>
                  <a:pt x="55143" y="52996"/>
                  <a:pt x="59843" y="52996"/>
                </a:cubicBezTo>
                <a:cubicBezTo>
                  <a:pt x="64543" y="52996"/>
                  <a:pt x="64543" y="50157"/>
                  <a:pt x="64543" y="50157"/>
                </a:cubicBezTo>
                <a:cubicBezTo>
                  <a:pt x="64543" y="33501"/>
                  <a:pt x="64543" y="33501"/>
                  <a:pt x="64543" y="33501"/>
                </a:cubicBezTo>
                <a:cubicBezTo>
                  <a:pt x="64543" y="33501"/>
                  <a:pt x="64543" y="30662"/>
                  <a:pt x="59843" y="30662"/>
                </a:cubicBezTo>
                <a:close/>
                <a:moveTo>
                  <a:pt x="96814" y="16656"/>
                </a:moveTo>
                <a:lnTo>
                  <a:pt x="96814" y="16656"/>
                </a:lnTo>
                <a:cubicBezTo>
                  <a:pt x="64543" y="16656"/>
                  <a:pt x="64543" y="16656"/>
                  <a:pt x="64543" y="16656"/>
                </a:cubicBezTo>
                <a:cubicBezTo>
                  <a:pt x="64543" y="0"/>
                  <a:pt x="64543" y="0"/>
                  <a:pt x="64543" y="0"/>
                </a:cubicBezTo>
                <a:cubicBezTo>
                  <a:pt x="41357" y="0"/>
                  <a:pt x="41357" y="0"/>
                  <a:pt x="41357" y="0"/>
                </a:cubicBezTo>
                <a:cubicBezTo>
                  <a:pt x="36657" y="0"/>
                  <a:pt x="36657" y="2839"/>
                  <a:pt x="36657" y="5678"/>
                </a:cubicBezTo>
                <a:cubicBezTo>
                  <a:pt x="36657" y="5678"/>
                  <a:pt x="36657" y="8328"/>
                  <a:pt x="41357" y="8328"/>
                </a:cubicBezTo>
                <a:cubicBezTo>
                  <a:pt x="55143" y="8328"/>
                  <a:pt x="55143" y="8328"/>
                  <a:pt x="55143" y="8328"/>
                </a:cubicBezTo>
                <a:cubicBezTo>
                  <a:pt x="55143" y="16656"/>
                  <a:pt x="55143" y="16656"/>
                  <a:pt x="55143" y="16656"/>
                </a:cubicBezTo>
                <a:cubicBezTo>
                  <a:pt x="22872" y="16656"/>
                  <a:pt x="22872" y="16656"/>
                  <a:pt x="22872" y="16656"/>
                </a:cubicBezTo>
                <a:cubicBezTo>
                  <a:pt x="9086" y="16656"/>
                  <a:pt x="0" y="22334"/>
                  <a:pt x="0" y="30662"/>
                </a:cubicBezTo>
                <a:cubicBezTo>
                  <a:pt x="0" y="105993"/>
                  <a:pt x="0" y="105993"/>
                  <a:pt x="0" y="105993"/>
                </a:cubicBezTo>
                <a:cubicBezTo>
                  <a:pt x="0" y="114321"/>
                  <a:pt x="9086" y="119810"/>
                  <a:pt x="22872" y="119810"/>
                </a:cubicBezTo>
                <a:cubicBezTo>
                  <a:pt x="96814" y="119810"/>
                  <a:pt x="96814" y="119810"/>
                  <a:pt x="96814" y="119810"/>
                </a:cubicBezTo>
                <a:cubicBezTo>
                  <a:pt x="110600" y="119810"/>
                  <a:pt x="119686" y="114321"/>
                  <a:pt x="119686" y="105993"/>
                </a:cubicBezTo>
                <a:cubicBezTo>
                  <a:pt x="119686" y="30662"/>
                  <a:pt x="119686" y="30662"/>
                  <a:pt x="119686" y="30662"/>
                </a:cubicBezTo>
                <a:cubicBezTo>
                  <a:pt x="119686" y="22334"/>
                  <a:pt x="110600" y="16656"/>
                  <a:pt x="96814" y="16656"/>
                </a:cubicBezTo>
                <a:close/>
                <a:moveTo>
                  <a:pt x="110600" y="105993"/>
                </a:moveTo>
                <a:lnTo>
                  <a:pt x="110600" y="105993"/>
                </a:lnTo>
                <a:cubicBezTo>
                  <a:pt x="110600" y="108643"/>
                  <a:pt x="101201" y="111482"/>
                  <a:pt x="96814" y="111482"/>
                </a:cubicBezTo>
                <a:cubicBezTo>
                  <a:pt x="22872" y="111482"/>
                  <a:pt x="22872" y="111482"/>
                  <a:pt x="22872" y="111482"/>
                </a:cubicBezTo>
                <a:cubicBezTo>
                  <a:pt x="18485" y="111482"/>
                  <a:pt x="9086" y="108643"/>
                  <a:pt x="9086" y="105993"/>
                </a:cubicBezTo>
                <a:cubicBezTo>
                  <a:pt x="9086" y="30662"/>
                  <a:pt x="9086" y="30662"/>
                  <a:pt x="9086" y="30662"/>
                </a:cubicBezTo>
                <a:cubicBezTo>
                  <a:pt x="9086" y="27823"/>
                  <a:pt x="18485" y="22334"/>
                  <a:pt x="22872" y="22334"/>
                </a:cubicBezTo>
                <a:cubicBezTo>
                  <a:pt x="96814" y="22334"/>
                  <a:pt x="96814" y="22334"/>
                  <a:pt x="96814" y="22334"/>
                </a:cubicBezTo>
                <a:cubicBezTo>
                  <a:pt x="101201" y="22334"/>
                  <a:pt x="110600" y="27823"/>
                  <a:pt x="110600" y="30662"/>
                </a:cubicBezTo>
                <a:lnTo>
                  <a:pt x="110600" y="1059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0" name="Shape 3630"/>
          <p:cNvSpPr/>
          <p:nvPr/>
        </p:nvSpPr>
        <p:spPr>
          <a:xfrm>
            <a:off x="4170573" y="2058210"/>
            <a:ext cx="258039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298" y="0"/>
                </a:moveTo>
                <a:lnTo>
                  <a:pt x="105298" y="0"/>
                </a:lnTo>
                <a:cubicBezTo>
                  <a:pt x="14701" y="0"/>
                  <a:pt x="14701" y="0"/>
                  <a:pt x="14701" y="0"/>
                </a:cubicBezTo>
                <a:cubicBezTo>
                  <a:pt x="5761" y="0"/>
                  <a:pt x="0" y="5678"/>
                  <a:pt x="0" y="14006"/>
                </a:cubicBezTo>
                <a:cubicBezTo>
                  <a:pt x="0" y="80820"/>
                  <a:pt x="0" y="80820"/>
                  <a:pt x="0" y="80820"/>
                </a:cubicBezTo>
                <a:cubicBezTo>
                  <a:pt x="0" y="89148"/>
                  <a:pt x="5761" y="97665"/>
                  <a:pt x="14701" y="97665"/>
                </a:cubicBezTo>
                <a:cubicBezTo>
                  <a:pt x="46887" y="97665"/>
                  <a:pt x="46887" y="97665"/>
                  <a:pt x="46887" y="97665"/>
                </a:cubicBezTo>
                <a:cubicBezTo>
                  <a:pt x="46887" y="111482"/>
                  <a:pt x="46887" y="111482"/>
                  <a:pt x="46887" y="111482"/>
                </a:cubicBezTo>
                <a:cubicBezTo>
                  <a:pt x="37947" y="111482"/>
                  <a:pt x="37947" y="111482"/>
                  <a:pt x="37947" y="111482"/>
                </a:cubicBezTo>
                <a:cubicBezTo>
                  <a:pt x="35165" y="111482"/>
                  <a:pt x="35165" y="114321"/>
                  <a:pt x="35165" y="114321"/>
                </a:cubicBezTo>
                <a:cubicBezTo>
                  <a:pt x="35165" y="117160"/>
                  <a:pt x="35165" y="119810"/>
                  <a:pt x="37947" y="119810"/>
                </a:cubicBezTo>
                <a:cubicBezTo>
                  <a:pt x="84834" y="119810"/>
                  <a:pt x="84834" y="119810"/>
                  <a:pt x="84834" y="119810"/>
                </a:cubicBezTo>
                <a:cubicBezTo>
                  <a:pt x="87615" y="119810"/>
                  <a:pt x="87615" y="117160"/>
                  <a:pt x="87615" y="114321"/>
                </a:cubicBezTo>
                <a:cubicBezTo>
                  <a:pt x="87615" y="114321"/>
                  <a:pt x="87615" y="111482"/>
                  <a:pt x="84834" y="111482"/>
                </a:cubicBezTo>
                <a:cubicBezTo>
                  <a:pt x="76092" y="111482"/>
                  <a:pt x="76092" y="111482"/>
                  <a:pt x="76092" y="111482"/>
                </a:cubicBezTo>
                <a:cubicBezTo>
                  <a:pt x="76092" y="97665"/>
                  <a:pt x="76092" y="97665"/>
                  <a:pt x="76092" y="97665"/>
                </a:cubicBezTo>
                <a:cubicBezTo>
                  <a:pt x="105298" y="97665"/>
                  <a:pt x="105298" y="97665"/>
                  <a:pt x="105298" y="97665"/>
                </a:cubicBezTo>
                <a:cubicBezTo>
                  <a:pt x="114039" y="97665"/>
                  <a:pt x="119801" y="89148"/>
                  <a:pt x="119801" y="80820"/>
                </a:cubicBezTo>
                <a:cubicBezTo>
                  <a:pt x="119801" y="14006"/>
                  <a:pt x="119801" y="14006"/>
                  <a:pt x="119801" y="14006"/>
                </a:cubicBezTo>
                <a:cubicBezTo>
                  <a:pt x="119801" y="5678"/>
                  <a:pt x="114039" y="0"/>
                  <a:pt x="105298" y="0"/>
                </a:cubicBezTo>
                <a:close/>
                <a:moveTo>
                  <a:pt x="70132" y="111482"/>
                </a:moveTo>
                <a:lnTo>
                  <a:pt x="70132" y="111482"/>
                </a:lnTo>
                <a:cubicBezTo>
                  <a:pt x="52649" y="111482"/>
                  <a:pt x="52649" y="111482"/>
                  <a:pt x="52649" y="111482"/>
                </a:cubicBezTo>
                <a:cubicBezTo>
                  <a:pt x="52649" y="97665"/>
                  <a:pt x="52649" y="97665"/>
                  <a:pt x="52649" y="97665"/>
                </a:cubicBezTo>
                <a:cubicBezTo>
                  <a:pt x="70132" y="97665"/>
                  <a:pt x="70132" y="97665"/>
                  <a:pt x="70132" y="97665"/>
                </a:cubicBezTo>
                <a:lnTo>
                  <a:pt x="70132" y="111482"/>
                </a:lnTo>
                <a:close/>
                <a:moveTo>
                  <a:pt x="111059" y="80820"/>
                </a:moveTo>
                <a:lnTo>
                  <a:pt x="111059" y="80820"/>
                </a:lnTo>
                <a:cubicBezTo>
                  <a:pt x="111059" y="86498"/>
                  <a:pt x="108278" y="89148"/>
                  <a:pt x="105298" y="89148"/>
                </a:cubicBezTo>
                <a:cubicBezTo>
                  <a:pt x="14701" y="89148"/>
                  <a:pt x="14701" y="89148"/>
                  <a:pt x="14701" y="89148"/>
                </a:cubicBezTo>
                <a:cubicBezTo>
                  <a:pt x="11721" y="89148"/>
                  <a:pt x="5761" y="86498"/>
                  <a:pt x="5761" y="80820"/>
                </a:cubicBezTo>
                <a:cubicBezTo>
                  <a:pt x="5761" y="75331"/>
                  <a:pt x="5761" y="75331"/>
                  <a:pt x="5761" y="75331"/>
                </a:cubicBezTo>
                <a:cubicBezTo>
                  <a:pt x="111059" y="75331"/>
                  <a:pt x="111059" y="75331"/>
                  <a:pt x="111059" y="75331"/>
                </a:cubicBezTo>
                <a:lnTo>
                  <a:pt x="111059" y="80820"/>
                </a:lnTo>
                <a:close/>
                <a:moveTo>
                  <a:pt x="111059" y="67003"/>
                </a:moveTo>
                <a:lnTo>
                  <a:pt x="111059" y="67003"/>
                </a:lnTo>
                <a:cubicBezTo>
                  <a:pt x="5761" y="67003"/>
                  <a:pt x="5761" y="67003"/>
                  <a:pt x="5761" y="67003"/>
                </a:cubicBezTo>
                <a:cubicBezTo>
                  <a:pt x="5761" y="14006"/>
                  <a:pt x="5761" y="14006"/>
                  <a:pt x="5761" y="14006"/>
                </a:cubicBezTo>
                <a:cubicBezTo>
                  <a:pt x="5761" y="11167"/>
                  <a:pt x="11721" y="8328"/>
                  <a:pt x="14701" y="8328"/>
                </a:cubicBezTo>
                <a:cubicBezTo>
                  <a:pt x="105298" y="8328"/>
                  <a:pt x="105298" y="8328"/>
                  <a:pt x="105298" y="8328"/>
                </a:cubicBezTo>
                <a:cubicBezTo>
                  <a:pt x="108278" y="8328"/>
                  <a:pt x="111059" y="11167"/>
                  <a:pt x="111059" y="14006"/>
                </a:cubicBezTo>
                <a:lnTo>
                  <a:pt x="111059" y="670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1" name="Shape 3631"/>
          <p:cNvSpPr/>
          <p:nvPr/>
        </p:nvSpPr>
        <p:spPr>
          <a:xfrm>
            <a:off x="3770224" y="2058210"/>
            <a:ext cx="187664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9909" y="0"/>
                </a:moveTo>
                <a:lnTo>
                  <a:pt x="99909" y="0"/>
                </a:lnTo>
                <a:cubicBezTo>
                  <a:pt x="19819" y="0"/>
                  <a:pt x="19819" y="0"/>
                  <a:pt x="19819" y="0"/>
                </a:cubicBezTo>
                <a:cubicBezTo>
                  <a:pt x="7873" y="0"/>
                  <a:pt x="0" y="5678"/>
                  <a:pt x="0" y="14006"/>
                </a:cubicBezTo>
                <a:cubicBezTo>
                  <a:pt x="0" y="103154"/>
                  <a:pt x="0" y="103154"/>
                  <a:pt x="0" y="103154"/>
                </a:cubicBezTo>
                <a:cubicBezTo>
                  <a:pt x="0" y="111482"/>
                  <a:pt x="7873" y="119810"/>
                  <a:pt x="19819" y="119810"/>
                </a:cubicBezTo>
                <a:cubicBezTo>
                  <a:pt x="99909" y="119810"/>
                  <a:pt x="99909" y="119810"/>
                  <a:pt x="99909" y="119810"/>
                </a:cubicBezTo>
                <a:cubicBezTo>
                  <a:pt x="111855" y="119810"/>
                  <a:pt x="119728" y="111482"/>
                  <a:pt x="119728" y="103154"/>
                </a:cubicBezTo>
                <a:cubicBezTo>
                  <a:pt x="119728" y="14006"/>
                  <a:pt x="119728" y="14006"/>
                  <a:pt x="119728" y="14006"/>
                </a:cubicBezTo>
                <a:cubicBezTo>
                  <a:pt x="119728" y="5678"/>
                  <a:pt x="111855" y="0"/>
                  <a:pt x="99909" y="0"/>
                </a:cubicBezTo>
                <a:close/>
                <a:moveTo>
                  <a:pt x="111855" y="103154"/>
                </a:moveTo>
                <a:lnTo>
                  <a:pt x="111855" y="103154"/>
                </a:lnTo>
                <a:cubicBezTo>
                  <a:pt x="111855" y="108643"/>
                  <a:pt x="103710" y="111482"/>
                  <a:pt x="99909" y="111482"/>
                </a:cubicBezTo>
                <a:cubicBezTo>
                  <a:pt x="19819" y="111482"/>
                  <a:pt x="19819" y="111482"/>
                  <a:pt x="19819" y="111482"/>
                </a:cubicBezTo>
                <a:cubicBezTo>
                  <a:pt x="16018" y="111482"/>
                  <a:pt x="7873" y="108643"/>
                  <a:pt x="7873" y="103154"/>
                </a:cubicBezTo>
                <a:cubicBezTo>
                  <a:pt x="7873" y="91987"/>
                  <a:pt x="7873" y="91987"/>
                  <a:pt x="7873" y="91987"/>
                </a:cubicBezTo>
                <a:cubicBezTo>
                  <a:pt x="111855" y="91987"/>
                  <a:pt x="111855" y="91987"/>
                  <a:pt x="111855" y="91987"/>
                </a:cubicBezTo>
                <a:lnTo>
                  <a:pt x="111855" y="103154"/>
                </a:lnTo>
                <a:close/>
                <a:moveTo>
                  <a:pt x="111855" y="86498"/>
                </a:moveTo>
                <a:lnTo>
                  <a:pt x="111855" y="86498"/>
                </a:lnTo>
                <a:cubicBezTo>
                  <a:pt x="7873" y="86498"/>
                  <a:pt x="7873" y="86498"/>
                  <a:pt x="7873" y="86498"/>
                </a:cubicBezTo>
                <a:cubicBezTo>
                  <a:pt x="7873" y="25173"/>
                  <a:pt x="7873" y="25173"/>
                  <a:pt x="7873" y="25173"/>
                </a:cubicBezTo>
                <a:cubicBezTo>
                  <a:pt x="111855" y="25173"/>
                  <a:pt x="111855" y="25173"/>
                  <a:pt x="111855" y="25173"/>
                </a:cubicBezTo>
                <a:lnTo>
                  <a:pt x="111855" y="86498"/>
                </a:lnTo>
                <a:close/>
                <a:moveTo>
                  <a:pt x="111855" y="19495"/>
                </a:moveTo>
                <a:lnTo>
                  <a:pt x="111855" y="19495"/>
                </a:lnTo>
                <a:cubicBezTo>
                  <a:pt x="7873" y="19495"/>
                  <a:pt x="7873" y="19495"/>
                  <a:pt x="7873" y="19495"/>
                </a:cubicBezTo>
                <a:cubicBezTo>
                  <a:pt x="7873" y="14006"/>
                  <a:pt x="7873" y="14006"/>
                  <a:pt x="7873" y="14006"/>
                </a:cubicBezTo>
                <a:cubicBezTo>
                  <a:pt x="7873" y="11167"/>
                  <a:pt x="16018" y="8328"/>
                  <a:pt x="19819" y="8328"/>
                </a:cubicBezTo>
                <a:cubicBezTo>
                  <a:pt x="99909" y="8328"/>
                  <a:pt x="99909" y="8328"/>
                  <a:pt x="99909" y="8328"/>
                </a:cubicBezTo>
                <a:cubicBezTo>
                  <a:pt x="103710" y="8328"/>
                  <a:pt x="111855" y="11167"/>
                  <a:pt x="111855" y="14006"/>
                </a:cubicBezTo>
                <a:lnTo>
                  <a:pt x="111855" y="19495"/>
                </a:lnTo>
                <a:close/>
                <a:moveTo>
                  <a:pt x="60000" y="108643"/>
                </a:moveTo>
                <a:lnTo>
                  <a:pt x="60000" y="108643"/>
                </a:lnTo>
                <a:cubicBezTo>
                  <a:pt x="63800" y="108643"/>
                  <a:pt x="67873" y="105993"/>
                  <a:pt x="67873" y="103154"/>
                </a:cubicBezTo>
                <a:cubicBezTo>
                  <a:pt x="67873" y="100315"/>
                  <a:pt x="63800" y="97665"/>
                  <a:pt x="60000" y="97665"/>
                </a:cubicBezTo>
                <a:cubicBezTo>
                  <a:pt x="55927" y="97665"/>
                  <a:pt x="51855" y="100315"/>
                  <a:pt x="51855" y="103154"/>
                </a:cubicBezTo>
                <a:cubicBezTo>
                  <a:pt x="51855" y="105993"/>
                  <a:pt x="55927" y="108643"/>
                  <a:pt x="60000" y="1086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2" name="Shape 3632"/>
          <p:cNvSpPr/>
          <p:nvPr/>
        </p:nvSpPr>
        <p:spPr>
          <a:xfrm>
            <a:off x="3355799" y="2058210"/>
            <a:ext cx="150131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9" y="103154"/>
                </a:moveTo>
                <a:lnTo>
                  <a:pt x="59999" y="103154"/>
                </a:lnTo>
                <a:cubicBezTo>
                  <a:pt x="69830" y="103154"/>
                  <a:pt x="74915" y="100315"/>
                  <a:pt x="74915" y="97665"/>
                </a:cubicBezTo>
                <a:cubicBezTo>
                  <a:pt x="74915" y="91987"/>
                  <a:pt x="69830" y="89148"/>
                  <a:pt x="59999" y="89148"/>
                </a:cubicBezTo>
                <a:cubicBezTo>
                  <a:pt x="54915" y="89148"/>
                  <a:pt x="49830" y="91987"/>
                  <a:pt x="49830" y="97665"/>
                </a:cubicBezTo>
                <a:cubicBezTo>
                  <a:pt x="49830" y="100315"/>
                  <a:pt x="54915" y="103154"/>
                  <a:pt x="59999" y="103154"/>
                </a:cubicBezTo>
                <a:close/>
                <a:moveTo>
                  <a:pt x="94915" y="0"/>
                </a:moveTo>
                <a:lnTo>
                  <a:pt x="94915" y="0"/>
                </a:lnTo>
                <a:cubicBezTo>
                  <a:pt x="30169" y="0"/>
                  <a:pt x="30169" y="0"/>
                  <a:pt x="30169" y="0"/>
                </a:cubicBezTo>
                <a:cubicBezTo>
                  <a:pt x="14915" y="0"/>
                  <a:pt x="0" y="5678"/>
                  <a:pt x="0" y="14006"/>
                </a:cubicBezTo>
                <a:cubicBezTo>
                  <a:pt x="0" y="103154"/>
                  <a:pt x="0" y="103154"/>
                  <a:pt x="0" y="103154"/>
                </a:cubicBezTo>
                <a:cubicBezTo>
                  <a:pt x="0" y="111482"/>
                  <a:pt x="14915" y="119810"/>
                  <a:pt x="30169" y="119810"/>
                </a:cubicBezTo>
                <a:cubicBezTo>
                  <a:pt x="94915" y="119810"/>
                  <a:pt x="94915" y="119810"/>
                  <a:pt x="94915" y="119810"/>
                </a:cubicBezTo>
                <a:cubicBezTo>
                  <a:pt x="109830" y="119810"/>
                  <a:pt x="119661" y="111482"/>
                  <a:pt x="119661" y="103154"/>
                </a:cubicBezTo>
                <a:cubicBezTo>
                  <a:pt x="119661" y="14006"/>
                  <a:pt x="119661" y="14006"/>
                  <a:pt x="119661" y="14006"/>
                </a:cubicBezTo>
                <a:cubicBezTo>
                  <a:pt x="119661" y="5678"/>
                  <a:pt x="109830" y="0"/>
                  <a:pt x="94915" y="0"/>
                </a:cubicBezTo>
                <a:close/>
                <a:moveTo>
                  <a:pt x="109830" y="103154"/>
                </a:moveTo>
                <a:lnTo>
                  <a:pt x="109830" y="103154"/>
                </a:lnTo>
                <a:cubicBezTo>
                  <a:pt x="109830" y="108643"/>
                  <a:pt x="99661" y="111482"/>
                  <a:pt x="94915" y="111482"/>
                </a:cubicBezTo>
                <a:cubicBezTo>
                  <a:pt x="30169" y="111482"/>
                  <a:pt x="30169" y="111482"/>
                  <a:pt x="30169" y="111482"/>
                </a:cubicBezTo>
                <a:cubicBezTo>
                  <a:pt x="20000" y="111482"/>
                  <a:pt x="14915" y="108643"/>
                  <a:pt x="14915" y="103154"/>
                </a:cubicBezTo>
                <a:cubicBezTo>
                  <a:pt x="14915" y="80820"/>
                  <a:pt x="14915" y="80820"/>
                  <a:pt x="14915" y="80820"/>
                </a:cubicBezTo>
                <a:cubicBezTo>
                  <a:pt x="109830" y="80820"/>
                  <a:pt x="109830" y="80820"/>
                  <a:pt x="109830" y="80820"/>
                </a:cubicBezTo>
                <a:lnTo>
                  <a:pt x="109830" y="103154"/>
                </a:lnTo>
                <a:close/>
                <a:moveTo>
                  <a:pt x="109830" y="75331"/>
                </a:moveTo>
                <a:lnTo>
                  <a:pt x="109830" y="75331"/>
                </a:lnTo>
                <a:cubicBezTo>
                  <a:pt x="14915" y="75331"/>
                  <a:pt x="14915" y="75331"/>
                  <a:pt x="14915" y="75331"/>
                </a:cubicBezTo>
                <a:cubicBezTo>
                  <a:pt x="14915" y="25173"/>
                  <a:pt x="14915" y="25173"/>
                  <a:pt x="14915" y="25173"/>
                </a:cubicBezTo>
                <a:cubicBezTo>
                  <a:pt x="109830" y="25173"/>
                  <a:pt x="109830" y="25173"/>
                  <a:pt x="109830" y="25173"/>
                </a:cubicBezTo>
                <a:lnTo>
                  <a:pt x="109830" y="75331"/>
                </a:lnTo>
                <a:close/>
                <a:moveTo>
                  <a:pt x="109830" y="19495"/>
                </a:moveTo>
                <a:lnTo>
                  <a:pt x="109830" y="19495"/>
                </a:lnTo>
                <a:cubicBezTo>
                  <a:pt x="14915" y="19495"/>
                  <a:pt x="14915" y="19495"/>
                  <a:pt x="14915" y="19495"/>
                </a:cubicBezTo>
                <a:cubicBezTo>
                  <a:pt x="14915" y="14006"/>
                  <a:pt x="14915" y="14006"/>
                  <a:pt x="14915" y="14006"/>
                </a:cubicBezTo>
                <a:cubicBezTo>
                  <a:pt x="14915" y="11167"/>
                  <a:pt x="20000" y="8328"/>
                  <a:pt x="30169" y="8328"/>
                </a:cubicBezTo>
                <a:cubicBezTo>
                  <a:pt x="94915" y="8328"/>
                  <a:pt x="94915" y="8328"/>
                  <a:pt x="94915" y="8328"/>
                </a:cubicBezTo>
                <a:cubicBezTo>
                  <a:pt x="99661" y="8328"/>
                  <a:pt x="109830" y="11167"/>
                  <a:pt x="109830" y="14006"/>
                </a:cubicBezTo>
                <a:lnTo>
                  <a:pt x="109830" y="194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3" name="Shape 3633"/>
          <p:cNvSpPr/>
          <p:nvPr/>
        </p:nvSpPr>
        <p:spPr>
          <a:xfrm>
            <a:off x="2891330" y="2058210"/>
            <a:ext cx="214251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497" y="97665"/>
                </a:moveTo>
                <a:lnTo>
                  <a:pt x="91497" y="97665"/>
                </a:lnTo>
                <a:cubicBezTo>
                  <a:pt x="91497" y="97665"/>
                  <a:pt x="88143" y="97665"/>
                  <a:pt x="88143" y="100315"/>
                </a:cubicBezTo>
                <a:cubicBezTo>
                  <a:pt x="88143" y="103154"/>
                  <a:pt x="91497" y="103154"/>
                  <a:pt x="91497" y="103154"/>
                </a:cubicBezTo>
                <a:cubicBezTo>
                  <a:pt x="95089" y="103154"/>
                  <a:pt x="98682" y="103154"/>
                  <a:pt x="98682" y="100315"/>
                </a:cubicBezTo>
                <a:cubicBezTo>
                  <a:pt x="98682" y="97665"/>
                  <a:pt x="95089" y="97665"/>
                  <a:pt x="91497" y="97665"/>
                </a:cubicBezTo>
                <a:close/>
                <a:moveTo>
                  <a:pt x="74011" y="80820"/>
                </a:moveTo>
                <a:lnTo>
                  <a:pt x="74011" y="80820"/>
                </a:lnTo>
                <a:cubicBezTo>
                  <a:pt x="70419" y="80820"/>
                  <a:pt x="70419" y="83659"/>
                  <a:pt x="70419" y="86498"/>
                </a:cubicBezTo>
                <a:cubicBezTo>
                  <a:pt x="70419" y="86498"/>
                  <a:pt x="70419" y="89148"/>
                  <a:pt x="74011" y="89148"/>
                </a:cubicBezTo>
                <a:cubicBezTo>
                  <a:pt x="77604" y="89148"/>
                  <a:pt x="77604" y="86498"/>
                  <a:pt x="77604" y="86498"/>
                </a:cubicBezTo>
                <a:cubicBezTo>
                  <a:pt x="77604" y="83659"/>
                  <a:pt x="77604" y="80820"/>
                  <a:pt x="74011" y="80820"/>
                </a:cubicBezTo>
                <a:close/>
                <a:moveTo>
                  <a:pt x="70419" y="97665"/>
                </a:moveTo>
                <a:lnTo>
                  <a:pt x="70419" y="97665"/>
                </a:lnTo>
                <a:cubicBezTo>
                  <a:pt x="67065" y="97665"/>
                  <a:pt x="63473" y="97665"/>
                  <a:pt x="63473" y="100315"/>
                </a:cubicBezTo>
                <a:cubicBezTo>
                  <a:pt x="63473" y="103154"/>
                  <a:pt x="67065" y="103154"/>
                  <a:pt x="70419" y="103154"/>
                </a:cubicBezTo>
                <a:cubicBezTo>
                  <a:pt x="70419" y="103154"/>
                  <a:pt x="74011" y="103154"/>
                  <a:pt x="74011" y="100315"/>
                </a:cubicBezTo>
                <a:cubicBezTo>
                  <a:pt x="74011" y="97665"/>
                  <a:pt x="70419" y="97665"/>
                  <a:pt x="70419" y="97665"/>
                </a:cubicBezTo>
                <a:close/>
                <a:moveTo>
                  <a:pt x="42395" y="89148"/>
                </a:moveTo>
                <a:lnTo>
                  <a:pt x="42395" y="89148"/>
                </a:lnTo>
                <a:cubicBezTo>
                  <a:pt x="35209" y="89148"/>
                  <a:pt x="35209" y="89148"/>
                  <a:pt x="35209" y="89148"/>
                </a:cubicBezTo>
                <a:cubicBezTo>
                  <a:pt x="35209" y="86498"/>
                  <a:pt x="35209" y="86498"/>
                  <a:pt x="35209" y="86498"/>
                </a:cubicBezTo>
                <a:cubicBezTo>
                  <a:pt x="35209" y="83659"/>
                  <a:pt x="35209" y="80820"/>
                  <a:pt x="31616" y="80820"/>
                </a:cubicBezTo>
                <a:cubicBezTo>
                  <a:pt x="28263" y="80820"/>
                  <a:pt x="28263" y="83659"/>
                  <a:pt x="28263" y="86498"/>
                </a:cubicBezTo>
                <a:cubicBezTo>
                  <a:pt x="28263" y="89148"/>
                  <a:pt x="28263" y="89148"/>
                  <a:pt x="28263" y="89148"/>
                </a:cubicBezTo>
                <a:cubicBezTo>
                  <a:pt x="21077" y="89148"/>
                  <a:pt x="21077" y="89148"/>
                  <a:pt x="21077" y="89148"/>
                </a:cubicBezTo>
                <a:lnTo>
                  <a:pt x="17485" y="91987"/>
                </a:lnTo>
                <a:cubicBezTo>
                  <a:pt x="17485" y="94826"/>
                  <a:pt x="21077" y="97665"/>
                  <a:pt x="21077" y="97665"/>
                </a:cubicBezTo>
                <a:cubicBezTo>
                  <a:pt x="28263" y="97665"/>
                  <a:pt x="28263" y="97665"/>
                  <a:pt x="28263" y="97665"/>
                </a:cubicBezTo>
                <a:cubicBezTo>
                  <a:pt x="28263" y="100315"/>
                  <a:pt x="28263" y="100315"/>
                  <a:pt x="28263" y="100315"/>
                </a:cubicBezTo>
                <a:cubicBezTo>
                  <a:pt x="28263" y="103154"/>
                  <a:pt x="28263" y="103154"/>
                  <a:pt x="31616" y="103154"/>
                </a:cubicBezTo>
                <a:cubicBezTo>
                  <a:pt x="35209" y="103154"/>
                  <a:pt x="35209" y="103154"/>
                  <a:pt x="35209" y="100315"/>
                </a:cubicBezTo>
                <a:cubicBezTo>
                  <a:pt x="35209" y="97665"/>
                  <a:pt x="35209" y="97665"/>
                  <a:pt x="35209" y="97665"/>
                </a:cubicBezTo>
                <a:cubicBezTo>
                  <a:pt x="42395" y="97665"/>
                  <a:pt x="42395" y="97665"/>
                  <a:pt x="42395" y="97665"/>
                </a:cubicBezTo>
                <a:cubicBezTo>
                  <a:pt x="42395" y="97665"/>
                  <a:pt x="45748" y="94826"/>
                  <a:pt x="45748" y="91987"/>
                </a:cubicBezTo>
                <a:lnTo>
                  <a:pt x="42395" y="89148"/>
                </a:lnTo>
                <a:close/>
                <a:moveTo>
                  <a:pt x="102275" y="0"/>
                </a:moveTo>
                <a:lnTo>
                  <a:pt x="102275" y="0"/>
                </a:lnTo>
                <a:cubicBezTo>
                  <a:pt x="17485" y="0"/>
                  <a:pt x="17485" y="0"/>
                  <a:pt x="17485" y="0"/>
                </a:cubicBezTo>
                <a:cubicBezTo>
                  <a:pt x="6946" y="0"/>
                  <a:pt x="0" y="5678"/>
                  <a:pt x="0" y="14006"/>
                </a:cubicBezTo>
                <a:cubicBezTo>
                  <a:pt x="0" y="103154"/>
                  <a:pt x="0" y="103154"/>
                  <a:pt x="0" y="103154"/>
                </a:cubicBezTo>
                <a:cubicBezTo>
                  <a:pt x="0" y="111482"/>
                  <a:pt x="6946" y="119810"/>
                  <a:pt x="17485" y="119810"/>
                </a:cubicBezTo>
                <a:cubicBezTo>
                  <a:pt x="102275" y="119810"/>
                  <a:pt x="102275" y="119810"/>
                  <a:pt x="102275" y="119810"/>
                </a:cubicBezTo>
                <a:cubicBezTo>
                  <a:pt x="112814" y="119810"/>
                  <a:pt x="119760" y="111482"/>
                  <a:pt x="119760" y="103154"/>
                </a:cubicBezTo>
                <a:cubicBezTo>
                  <a:pt x="119760" y="14006"/>
                  <a:pt x="119760" y="14006"/>
                  <a:pt x="119760" y="14006"/>
                </a:cubicBezTo>
                <a:cubicBezTo>
                  <a:pt x="119760" y="5678"/>
                  <a:pt x="112814" y="0"/>
                  <a:pt x="102275" y="0"/>
                </a:cubicBezTo>
                <a:close/>
                <a:moveTo>
                  <a:pt x="112814" y="103154"/>
                </a:moveTo>
                <a:lnTo>
                  <a:pt x="112814" y="103154"/>
                </a:lnTo>
                <a:cubicBezTo>
                  <a:pt x="112814" y="108643"/>
                  <a:pt x="105628" y="111482"/>
                  <a:pt x="102275" y="111482"/>
                </a:cubicBezTo>
                <a:cubicBezTo>
                  <a:pt x="17485" y="111482"/>
                  <a:pt x="17485" y="111482"/>
                  <a:pt x="17485" y="111482"/>
                </a:cubicBezTo>
                <a:cubicBezTo>
                  <a:pt x="14131" y="111482"/>
                  <a:pt x="6946" y="108643"/>
                  <a:pt x="6946" y="103154"/>
                </a:cubicBezTo>
                <a:cubicBezTo>
                  <a:pt x="6946" y="14006"/>
                  <a:pt x="6946" y="14006"/>
                  <a:pt x="6946" y="14006"/>
                </a:cubicBezTo>
                <a:cubicBezTo>
                  <a:pt x="6946" y="11167"/>
                  <a:pt x="14131" y="8328"/>
                  <a:pt x="17485" y="8328"/>
                </a:cubicBezTo>
                <a:cubicBezTo>
                  <a:pt x="102275" y="8328"/>
                  <a:pt x="102275" y="8328"/>
                  <a:pt x="102275" y="8328"/>
                </a:cubicBezTo>
                <a:cubicBezTo>
                  <a:pt x="105628" y="8328"/>
                  <a:pt x="112814" y="11167"/>
                  <a:pt x="112814" y="14006"/>
                </a:cubicBezTo>
                <a:lnTo>
                  <a:pt x="112814" y="103154"/>
                </a:lnTo>
                <a:close/>
                <a:moveTo>
                  <a:pt x="98682" y="80820"/>
                </a:moveTo>
                <a:lnTo>
                  <a:pt x="98682" y="80820"/>
                </a:lnTo>
                <a:cubicBezTo>
                  <a:pt x="95089" y="80820"/>
                  <a:pt x="91497" y="83659"/>
                  <a:pt x="91497" y="86498"/>
                </a:cubicBezTo>
                <a:cubicBezTo>
                  <a:pt x="91497" y="86498"/>
                  <a:pt x="95089" y="89148"/>
                  <a:pt x="98682" y="89148"/>
                </a:cubicBezTo>
                <a:lnTo>
                  <a:pt x="102275" y="86498"/>
                </a:lnTo>
                <a:cubicBezTo>
                  <a:pt x="102275" y="83659"/>
                  <a:pt x="98682" y="80820"/>
                  <a:pt x="98682" y="80820"/>
                </a:cubicBezTo>
                <a:close/>
                <a:moveTo>
                  <a:pt x="91497" y="14006"/>
                </a:moveTo>
                <a:lnTo>
                  <a:pt x="91497" y="14006"/>
                </a:lnTo>
                <a:cubicBezTo>
                  <a:pt x="28263" y="14006"/>
                  <a:pt x="28263" y="14006"/>
                  <a:pt x="28263" y="14006"/>
                </a:cubicBezTo>
                <a:cubicBezTo>
                  <a:pt x="21077" y="14006"/>
                  <a:pt x="17485" y="19495"/>
                  <a:pt x="17485" y="22334"/>
                </a:cubicBezTo>
                <a:cubicBezTo>
                  <a:pt x="17485" y="67003"/>
                  <a:pt x="17485" y="67003"/>
                  <a:pt x="17485" y="67003"/>
                </a:cubicBezTo>
                <a:cubicBezTo>
                  <a:pt x="17485" y="69652"/>
                  <a:pt x="21077" y="75331"/>
                  <a:pt x="28263" y="75331"/>
                </a:cubicBezTo>
                <a:cubicBezTo>
                  <a:pt x="91497" y="75331"/>
                  <a:pt x="91497" y="75331"/>
                  <a:pt x="91497" y="75331"/>
                </a:cubicBezTo>
                <a:cubicBezTo>
                  <a:pt x="98682" y="75331"/>
                  <a:pt x="102275" y="69652"/>
                  <a:pt x="102275" y="67003"/>
                </a:cubicBezTo>
                <a:cubicBezTo>
                  <a:pt x="102275" y="22334"/>
                  <a:pt x="102275" y="22334"/>
                  <a:pt x="102275" y="22334"/>
                </a:cubicBezTo>
                <a:cubicBezTo>
                  <a:pt x="102275" y="19495"/>
                  <a:pt x="98682" y="14006"/>
                  <a:pt x="91497" y="14006"/>
                </a:cubicBezTo>
                <a:close/>
                <a:moveTo>
                  <a:pt x="91497" y="64164"/>
                </a:moveTo>
                <a:lnTo>
                  <a:pt x="91497" y="64164"/>
                </a:lnTo>
                <a:cubicBezTo>
                  <a:pt x="91497" y="64164"/>
                  <a:pt x="91497" y="67003"/>
                  <a:pt x="88143" y="67003"/>
                </a:cubicBezTo>
                <a:cubicBezTo>
                  <a:pt x="31616" y="67003"/>
                  <a:pt x="31616" y="67003"/>
                  <a:pt x="31616" y="67003"/>
                </a:cubicBezTo>
                <a:cubicBezTo>
                  <a:pt x="28263" y="67003"/>
                  <a:pt x="28263" y="64164"/>
                  <a:pt x="28263" y="64164"/>
                </a:cubicBezTo>
                <a:cubicBezTo>
                  <a:pt x="28263" y="25173"/>
                  <a:pt x="28263" y="25173"/>
                  <a:pt x="28263" y="25173"/>
                </a:cubicBezTo>
                <a:cubicBezTo>
                  <a:pt x="28263" y="25173"/>
                  <a:pt x="28263" y="22334"/>
                  <a:pt x="31616" y="22334"/>
                </a:cubicBezTo>
                <a:cubicBezTo>
                  <a:pt x="88143" y="22334"/>
                  <a:pt x="88143" y="22334"/>
                  <a:pt x="88143" y="22334"/>
                </a:cubicBezTo>
                <a:cubicBezTo>
                  <a:pt x="91497" y="22334"/>
                  <a:pt x="91497" y="25173"/>
                  <a:pt x="91497" y="25173"/>
                </a:cubicBezTo>
                <a:lnTo>
                  <a:pt x="91497" y="641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4" name="Shape 3634"/>
          <p:cNvSpPr/>
          <p:nvPr/>
        </p:nvSpPr>
        <p:spPr>
          <a:xfrm>
            <a:off x="2426860" y="2116086"/>
            <a:ext cx="270548" cy="1501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492" y="49830"/>
                </a:moveTo>
                <a:lnTo>
                  <a:pt x="72492" y="49830"/>
                </a:lnTo>
                <a:cubicBezTo>
                  <a:pt x="69842" y="49830"/>
                  <a:pt x="67003" y="54915"/>
                  <a:pt x="67003" y="59661"/>
                </a:cubicBezTo>
                <a:cubicBezTo>
                  <a:pt x="67003" y="64745"/>
                  <a:pt x="69842" y="69830"/>
                  <a:pt x="72492" y="69830"/>
                </a:cubicBezTo>
                <a:cubicBezTo>
                  <a:pt x="75331" y="69830"/>
                  <a:pt x="77981" y="64745"/>
                  <a:pt x="77981" y="59661"/>
                </a:cubicBezTo>
                <a:cubicBezTo>
                  <a:pt x="77981" y="54915"/>
                  <a:pt x="75331" y="49830"/>
                  <a:pt x="72492" y="49830"/>
                </a:cubicBezTo>
                <a:close/>
                <a:moveTo>
                  <a:pt x="50157" y="54915"/>
                </a:moveTo>
                <a:lnTo>
                  <a:pt x="50157" y="54915"/>
                </a:lnTo>
                <a:cubicBezTo>
                  <a:pt x="39179" y="54915"/>
                  <a:pt x="39179" y="54915"/>
                  <a:pt x="39179" y="54915"/>
                </a:cubicBezTo>
                <a:cubicBezTo>
                  <a:pt x="39179" y="34915"/>
                  <a:pt x="39179" y="34915"/>
                  <a:pt x="39179" y="34915"/>
                </a:cubicBezTo>
                <a:cubicBezTo>
                  <a:pt x="39179" y="29830"/>
                  <a:pt x="36340" y="29830"/>
                  <a:pt x="33501" y="29830"/>
                </a:cubicBezTo>
                <a:cubicBezTo>
                  <a:pt x="33501" y="29830"/>
                  <a:pt x="30662" y="29830"/>
                  <a:pt x="30662" y="34915"/>
                </a:cubicBezTo>
                <a:cubicBezTo>
                  <a:pt x="30662" y="54915"/>
                  <a:pt x="30662" y="54915"/>
                  <a:pt x="30662" y="54915"/>
                </a:cubicBezTo>
                <a:cubicBezTo>
                  <a:pt x="19495" y="54915"/>
                  <a:pt x="19495" y="54915"/>
                  <a:pt x="19495" y="54915"/>
                </a:cubicBezTo>
                <a:cubicBezTo>
                  <a:pt x="16845" y="54915"/>
                  <a:pt x="16845" y="59661"/>
                  <a:pt x="16845" y="59661"/>
                </a:cubicBezTo>
                <a:cubicBezTo>
                  <a:pt x="16845" y="64745"/>
                  <a:pt x="16845" y="69830"/>
                  <a:pt x="19495" y="69830"/>
                </a:cubicBezTo>
                <a:cubicBezTo>
                  <a:pt x="30662" y="69830"/>
                  <a:pt x="30662" y="69830"/>
                  <a:pt x="30662" y="69830"/>
                </a:cubicBezTo>
                <a:cubicBezTo>
                  <a:pt x="30662" y="89830"/>
                  <a:pt x="30662" y="89830"/>
                  <a:pt x="30662" y="89830"/>
                </a:cubicBezTo>
                <a:lnTo>
                  <a:pt x="33501" y="94576"/>
                </a:lnTo>
                <a:cubicBezTo>
                  <a:pt x="36340" y="94576"/>
                  <a:pt x="39179" y="89830"/>
                  <a:pt x="39179" y="89830"/>
                </a:cubicBezTo>
                <a:cubicBezTo>
                  <a:pt x="39179" y="69830"/>
                  <a:pt x="39179" y="69830"/>
                  <a:pt x="39179" y="69830"/>
                </a:cubicBezTo>
                <a:cubicBezTo>
                  <a:pt x="50157" y="69830"/>
                  <a:pt x="50157" y="69830"/>
                  <a:pt x="50157" y="69830"/>
                </a:cubicBezTo>
                <a:cubicBezTo>
                  <a:pt x="50157" y="69830"/>
                  <a:pt x="52996" y="64745"/>
                  <a:pt x="52996" y="59661"/>
                </a:cubicBezTo>
                <a:lnTo>
                  <a:pt x="50157" y="54915"/>
                </a:lnTo>
                <a:close/>
                <a:moveTo>
                  <a:pt x="83659" y="74915"/>
                </a:moveTo>
                <a:lnTo>
                  <a:pt x="83659" y="74915"/>
                </a:lnTo>
                <a:cubicBezTo>
                  <a:pt x="81009" y="74915"/>
                  <a:pt x="77981" y="79661"/>
                  <a:pt x="77981" y="84745"/>
                </a:cubicBezTo>
                <a:cubicBezTo>
                  <a:pt x="77981" y="89830"/>
                  <a:pt x="81009" y="94576"/>
                  <a:pt x="83659" y="94576"/>
                </a:cubicBezTo>
                <a:cubicBezTo>
                  <a:pt x="86498" y="94576"/>
                  <a:pt x="89148" y="89830"/>
                  <a:pt x="89148" y="84745"/>
                </a:cubicBezTo>
                <a:cubicBezTo>
                  <a:pt x="89148" y="79661"/>
                  <a:pt x="86498" y="74915"/>
                  <a:pt x="83659" y="74915"/>
                </a:cubicBezTo>
                <a:close/>
                <a:moveTo>
                  <a:pt x="97665" y="0"/>
                </a:moveTo>
                <a:lnTo>
                  <a:pt x="97665" y="0"/>
                </a:lnTo>
                <a:cubicBezTo>
                  <a:pt x="22334" y="0"/>
                  <a:pt x="22334" y="0"/>
                  <a:pt x="22334" y="0"/>
                </a:cubicBezTo>
                <a:cubicBezTo>
                  <a:pt x="11167" y="0"/>
                  <a:pt x="0" y="19661"/>
                  <a:pt x="0" y="39661"/>
                </a:cubicBezTo>
                <a:cubicBezTo>
                  <a:pt x="0" y="79661"/>
                  <a:pt x="0" y="79661"/>
                  <a:pt x="0" y="79661"/>
                </a:cubicBezTo>
                <a:cubicBezTo>
                  <a:pt x="0" y="104745"/>
                  <a:pt x="11167" y="119661"/>
                  <a:pt x="22334" y="119661"/>
                </a:cubicBezTo>
                <a:cubicBezTo>
                  <a:pt x="97665" y="119661"/>
                  <a:pt x="97665" y="119661"/>
                  <a:pt x="97665" y="119661"/>
                </a:cubicBezTo>
                <a:cubicBezTo>
                  <a:pt x="108832" y="119661"/>
                  <a:pt x="119810" y="104745"/>
                  <a:pt x="119810" y="79661"/>
                </a:cubicBezTo>
                <a:cubicBezTo>
                  <a:pt x="119810" y="39661"/>
                  <a:pt x="119810" y="39661"/>
                  <a:pt x="119810" y="39661"/>
                </a:cubicBezTo>
                <a:cubicBezTo>
                  <a:pt x="119810" y="19661"/>
                  <a:pt x="108832" y="0"/>
                  <a:pt x="97665" y="0"/>
                </a:cubicBezTo>
                <a:close/>
                <a:moveTo>
                  <a:pt x="111482" y="79661"/>
                </a:moveTo>
                <a:lnTo>
                  <a:pt x="111482" y="79661"/>
                </a:lnTo>
                <a:cubicBezTo>
                  <a:pt x="111482" y="94576"/>
                  <a:pt x="105993" y="109830"/>
                  <a:pt x="97665" y="109830"/>
                </a:cubicBezTo>
                <a:cubicBezTo>
                  <a:pt x="22334" y="109830"/>
                  <a:pt x="22334" y="109830"/>
                  <a:pt x="22334" y="109830"/>
                </a:cubicBezTo>
                <a:cubicBezTo>
                  <a:pt x="14006" y="109830"/>
                  <a:pt x="8517" y="94576"/>
                  <a:pt x="8517" y="79661"/>
                </a:cubicBezTo>
                <a:cubicBezTo>
                  <a:pt x="8517" y="39661"/>
                  <a:pt x="8517" y="39661"/>
                  <a:pt x="8517" y="39661"/>
                </a:cubicBezTo>
                <a:cubicBezTo>
                  <a:pt x="8517" y="25084"/>
                  <a:pt x="14006" y="14915"/>
                  <a:pt x="22334" y="14915"/>
                </a:cubicBezTo>
                <a:cubicBezTo>
                  <a:pt x="97665" y="14915"/>
                  <a:pt x="97665" y="14915"/>
                  <a:pt x="97665" y="14915"/>
                </a:cubicBezTo>
                <a:cubicBezTo>
                  <a:pt x="105993" y="14915"/>
                  <a:pt x="111482" y="25084"/>
                  <a:pt x="111482" y="39661"/>
                </a:cubicBezTo>
                <a:lnTo>
                  <a:pt x="111482" y="79661"/>
                </a:lnTo>
                <a:close/>
                <a:moveTo>
                  <a:pt x="100315" y="54915"/>
                </a:moveTo>
                <a:lnTo>
                  <a:pt x="100315" y="54915"/>
                </a:lnTo>
                <a:cubicBezTo>
                  <a:pt x="97665" y="54915"/>
                  <a:pt x="94826" y="59661"/>
                  <a:pt x="94826" y="64745"/>
                </a:cubicBezTo>
                <a:cubicBezTo>
                  <a:pt x="94826" y="69830"/>
                  <a:pt x="97665" y="74915"/>
                  <a:pt x="100315" y="74915"/>
                </a:cubicBezTo>
                <a:cubicBezTo>
                  <a:pt x="103154" y="74915"/>
                  <a:pt x="105993" y="69830"/>
                  <a:pt x="105993" y="64745"/>
                </a:cubicBezTo>
                <a:cubicBezTo>
                  <a:pt x="105993" y="59661"/>
                  <a:pt x="103154" y="54915"/>
                  <a:pt x="100315" y="54915"/>
                </a:cubicBezTo>
                <a:close/>
                <a:moveTo>
                  <a:pt x="89148" y="29830"/>
                </a:moveTo>
                <a:lnTo>
                  <a:pt x="89148" y="29830"/>
                </a:lnTo>
                <a:cubicBezTo>
                  <a:pt x="86498" y="29830"/>
                  <a:pt x="83659" y="34915"/>
                  <a:pt x="83659" y="39661"/>
                </a:cubicBezTo>
                <a:cubicBezTo>
                  <a:pt x="83659" y="44745"/>
                  <a:pt x="86498" y="49830"/>
                  <a:pt x="89148" y="49830"/>
                </a:cubicBezTo>
                <a:cubicBezTo>
                  <a:pt x="91987" y="49830"/>
                  <a:pt x="94826" y="44745"/>
                  <a:pt x="94826" y="39661"/>
                </a:cubicBezTo>
                <a:cubicBezTo>
                  <a:pt x="94826" y="34915"/>
                  <a:pt x="91987" y="29830"/>
                  <a:pt x="89148" y="298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5" name="Shape 3635"/>
          <p:cNvSpPr/>
          <p:nvPr/>
        </p:nvSpPr>
        <p:spPr>
          <a:xfrm>
            <a:off x="1995233" y="2102009"/>
            <a:ext cx="270548" cy="1830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495" y="74299"/>
                </a:moveTo>
                <a:lnTo>
                  <a:pt x="19495" y="74299"/>
                </a:lnTo>
                <a:cubicBezTo>
                  <a:pt x="16656" y="74299"/>
                  <a:pt x="13817" y="78504"/>
                  <a:pt x="13817" y="82710"/>
                </a:cubicBezTo>
                <a:cubicBezTo>
                  <a:pt x="13817" y="82710"/>
                  <a:pt x="16656" y="86635"/>
                  <a:pt x="19495" y="86635"/>
                </a:cubicBezTo>
                <a:lnTo>
                  <a:pt x="22145" y="82710"/>
                </a:lnTo>
                <a:cubicBezTo>
                  <a:pt x="22145" y="78504"/>
                  <a:pt x="19495" y="74299"/>
                  <a:pt x="19495" y="74299"/>
                </a:cubicBezTo>
                <a:close/>
                <a:moveTo>
                  <a:pt x="86309" y="20747"/>
                </a:moveTo>
                <a:lnTo>
                  <a:pt x="86309" y="20747"/>
                </a:lnTo>
                <a:cubicBezTo>
                  <a:pt x="33312" y="20747"/>
                  <a:pt x="33312" y="20747"/>
                  <a:pt x="33312" y="20747"/>
                </a:cubicBezTo>
                <a:cubicBezTo>
                  <a:pt x="30662" y="20747"/>
                  <a:pt x="30662" y="24672"/>
                  <a:pt x="30662" y="24672"/>
                </a:cubicBezTo>
                <a:cubicBezTo>
                  <a:pt x="30662" y="90841"/>
                  <a:pt x="30662" y="90841"/>
                  <a:pt x="30662" y="90841"/>
                </a:cubicBezTo>
                <a:cubicBezTo>
                  <a:pt x="30662" y="95046"/>
                  <a:pt x="30662" y="99252"/>
                  <a:pt x="33312" y="99252"/>
                </a:cubicBezTo>
                <a:cubicBezTo>
                  <a:pt x="86309" y="99252"/>
                  <a:pt x="86309" y="99252"/>
                  <a:pt x="86309" y="99252"/>
                </a:cubicBezTo>
                <a:cubicBezTo>
                  <a:pt x="86309" y="99252"/>
                  <a:pt x="89148" y="95046"/>
                  <a:pt x="89148" y="90841"/>
                </a:cubicBezTo>
                <a:cubicBezTo>
                  <a:pt x="89148" y="24672"/>
                  <a:pt x="89148" y="24672"/>
                  <a:pt x="89148" y="24672"/>
                </a:cubicBezTo>
                <a:lnTo>
                  <a:pt x="86309" y="20747"/>
                </a:lnTo>
                <a:close/>
                <a:moveTo>
                  <a:pt x="80630" y="82710"/>
                </a:moveTo>
                <a:lnTo>
                  <a:pt x="80630" y="82710"/>
                </a:lnTo>
                <a:cubicBezTo>
                  <a:pt x="80630" y="82710"/>
                  <a:pt x="80630" y="86635"/>
                  <a:pt x="77981" y="86635"/>
                </a:cubicBezTo>
                <a:cubicBezTo>
                  <a:pt x="41829" y="86635"/>
                  <a:pt x="41829" y="86635"/>
                  <a:pt x="41829" y="86635"/>
                </a:cubicBezTo>
                <a:cubicBezTo>
                  <a:pt x="38990" y="86635"/>
                  <a:pt x="36151" y="82710"/>
                  <a:pt x="36151" y="82710"/>
                </a:cubicBezTo>
                <a:cubicBezTo>
                  <a:pt x="36151" y="37289"/>
                  <a:pt x="36151" y="37289"/>
                  <a:pt x="36151" y="37289"/>
                </a:cubicBezTo>
                <a:cubicBezTo>
                  <a:pt x="36151" y="33084"/>
                  <a:pt x="38990" y="33084"/>
                  <a:pt x="41829" y="33084"/>
                </a:cubicBezTo>
                <a:cubicBezTo>
                  <a:pt x="77981" y="33084"/>
                  <a:pt x="77981" y="33084"/>
                  <a:pt x="77981" y="33084"/>
                </a:cubicBezTo>
                <a:cubicBezTo>
                  <a:pt x="80630" y="33084"/>
                  <a:pt x="80630" y="33084"/>
                  <a:pt x="80630" y="37289"/>
                </a:cubicBezTo>
                <a:lnTo>
                  <a:pt x="80630" y="82710"/>
                </a:lnTo>
                <a:close/>
                <a:moveTo>
                  <a:pt x="19495" y="53831"/>
                </a:moveTo>
                <a:lnTo>
                  <a:pt x="19495" y="53831"/>
                </a:lnTo>
                <a:cubicBezTo>
                  <a:pt x="16656" y="53831"/>
                  <a:pt x="13817" y="57757"/>
                  <a:pt x="13817" y="57757"/>
                </a:cubicBezTo>
                <a:cubicBezTo>
                  <a:pt x="13817" y="61962"/>
                  <a:pt x="16656" y="66168"/>
                  <a:pt x="19495" y="66168"/>
                </a:cubicBezTo>
                <a:cubicBezTo>
                  <a:pt x="19495" y="66168"/>
                  <a:pt x="22145" y="61962"/>
                  <a:pt x="22145" y="57757"/>
                </a:cubicBezTo>
                <a:lnTo>
                  <a:pt x="19495" y="53831"/>
                </a:lnTo>
                <a:close/>
                <a:moveTo>
                  <a:pt x="102965" y="0"/>
                </a:moveTo>
                <a:lnTo>
                  <a:pt x="102965" y="0"/>
                </a:lnTo>
                <a:cubicBezTo>
                  <a:pt x="13817" y="0"/>
                  <a:pt x="13817" y="0"/>
                  <a:pt x="13817" y="0"/>
                </a:cubicBezTo>
                <a:cubicBezTo>
                  <a:pt x="5488" y="0"/>
                  <a:pt x="0" y="8411"/>
                  <a:pt x="0" y="20747"/>
                </a:cubicBezTo>
                <a:cubicBezTo>
                  <a:pt x="0" y="99252"/>
                  <a:pt x="0" y="99252"/>
                  <a:pt x="0" y="99252"/>
                </a:cubicBezTo>
                <a:cubicBezTo>
                  <a:pt x="0" y="111588"/>
                  <a:pt x="5488" y="119719"/>
                  <a:pt x="13817" y="119719"/>
                </a:cubicBezTo>
                <a:cubicBezTo>
                  <a:pt x="102965" y="119719"/>
                  <a:pt x="102965" y="119719"/>
                  <a:pt x="102965" y="119719"/>
                </a:cubicBezTo>
                <a:cubicBezTo>
                  <a:pt x="111293" y="119719"/>
                  <a:pt x="119810" y="111588"/>
                  <a:pt x="119810" y="99252"/>
                </a:cubicBezTo>
                <a:cubicBezTo>
                  <a:pt x="119810" y="20747"/>
                  <a:pt x="119810" y="20747"/>
                  <a:pt x="119810" y="20747"/>
                </a:cubicBezTo>
                <a:cubicBezTo>
                  <a:pt x="119810" y="8411"/>
                  <a:pt x="111293" y="0"/>
                  <a:pt x="102965" y="0"/>
                </a:cubicBezTo>
                <a:close/>
                <a:moveTo>
                  <a:pt x="111293" y="99252"/>
                </a:moveTo>
                <a:lnTo>
                  <a:pt x="111293" y="99252"/>
                </a:lnTo>
                <a:cubicBezTo>
                  <a:pt x="111293" y="103177"/>
                  <a:pt x="108643" y="107383"/>
                  <a:pt x="102965" y="107383"/>
                </a:cubicBezTo>
                <a:cubicBezTo>
                  <a:pt x="13817" y="107383"/>
                  <a:pt x="13817" y="107383"/>
                  <a:pt x="13817" y="107383"/>
                </a:cubicBezTo>
                <a:cubicBezTo>
                  <a:pt x="10977" y="107383"/>
                  <a:pt x="8328" y="103177"/>
                  <a:pt x="8328" y="99252"/>
                </a:cubicBezTo>
                <a:cubicBezTo>
                  <a:pt x="8328" y="20747"/>
                  <a:pt x="8328" y="20747"/>
                  <a:pt x="8328" y="20747"/>
                </a:cubicBezTo>
                <a:cubicBezTo>
                  <a:pt x="8328" y="16542"/>
                  <a:pt x="10977" y="8411"/>
                  <a:pt x="13817" y="8411"/>
                </a:cubicBezTo>
                <a:cubicBezTo>
                  <a:pt x="102965" y="8411"/>
                  <a:pt x="102965" y="8411"/>
                  <a:pt x="102965" y="8411"/>
                </a:cubicBezTo>
                <a:cubicBezTo>
                  <a:pt x="108643" y="8411"/>
                  <a:pt x="111293" y="16542"/>
                  <a:pt x="111293" y="20747"/>
                </a:cubicBezTo>
                <a:lnTo>
                  <a:pt x="111293" y="99252"/>
                </a:lnTo>
                <a:close/>
                <a:moveTo>
                  <a:pt x="100315" y="53831"/>
                </a:moveTo>
                <a:lnTo>
                  <a:pt x="100315" y="53831"/>
                </a:lnTo>
                <a:cubicBezTo>
                  <a:pt x="97476" y="53831"/>
                  <a:pt x="97476" y="57757"/>
                  <a:pt x="97476" y="57757"/>
                </a:cubicBezTo>
                <a:cubicBezTo>
                  <a:pt x="97476" y="61962"/>
                  <a:pt x="97476" y="66168"/>
                  <a:pt x="100315" y="66168"/>
                </a:cubicBezTo>
                <a:cubicBezTo>
                  <a:pt x="102965" y="66168"/>
                  <a:pt x="102965" y="61962"/>
                  <a:pt x="102965" y="57757"/>
                </a:cubicBezTo>
                <a:cubicBezTo>
                  <a:pt x="102965" y="57757"/>
                  <a:pt x="102965" y="53831"/>
                  <a:pt x="100315" y="53831"/>
                </a:cubicBezTo>
                <a:close/>
                <a:moveTo>
                  <a:pt x="100315" y="74299"/>
                </a:moveTo>
                <a:lnTo>
                  <a:pt x="100315" y="74299"/>
                </a:lnTo>
                <a:cubicBezTo>
                  <a:pt x="97476" y="74299"/>
                  <a:pt x="97476" y="78504"/>
                  <a:pt x="97476" y="82710"/>
                </a:cubicBezTo>
                <a:cubicBezTo>
                  <a:pt x="97476" y="82710"/>
                  <a:pt x="97476" y="86635"/>
                  <a:pt x="100315" y="86635"/>
                </a:cubicBezTo>
                <a:cubicBezTo>
                  <a:pt x="102965" y="86635"/>
                  <a:pt x="102965" y="82710"/>
                  <a:pt x="102965" y="82710"/>
                </a:cubicBezTo>
                <a:cubicBezTo>
                  <a:pt x="102965" y="78504"/>
                  <a:pt x="102965" y="74299"/>
                  <a:pt x="100315" y="74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6" name="Shape 3636"/>
          <p:cNvSpPr/>
          <p:nvPr/>
        </p:nvSpPr>
        <p:spPr>
          <a:xfrm>
            <a:off x="1563605" y="2076980"/>
            <a:ext cx="262730" cy="2346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54" y="16263"/>
                </a:moveTo>
                <a:lnTo>
                  <a:pt x="105654" y="16263"/>
                </a:lnTo>
                <a:cubicBezTo>
                  <a:pt x="94216" y="16263"/>
                  <a:pt x="94216" y="16263"/>
                  <a:pt x="94216" y="16263"/>
                </a:cubicBezTo>
                <a:cubicBezTo>
                  <a:pt x="91308" y="6593"/>
                  <a:pt x="91308" y="6593"/>
                  <a:pt x="91308" y="6593"/>
                </a:cubicBezTo>
                <a:cubicBezTo>
                  <a:pt x="88400" y="3296"/>
                  <a:pt x="85492" y="0"/>
                  <a:pt x="82778" y="0"/>
                </a:cubicBezTo>
                <a:cubicBezTo>
                  <a:pt x="37027" y="0"/>
                  <a:pt x="37027" y="0"/>
                  <a:pt x="37027" y="0"/>
                </a:cubicBezTo>
                <a:cubicBezTo>
                  <a:pt x="34313" y="0"/>
                  <a:pt x="31405" y="3296"/>
                  <a:pt x="28497" y="6593"/>
                </a:cubicBezTo>
                <a:cubicBezTo>
                  <a:pt x="25589" y="16263"/>
                  <a:pt x="25589" y="16263"/>
                  <a:pt x="25589" y="16263"/>
                </a:cubicBezTo>
                <a:cubicBezTo>
                  <a:pt x="14151" y="16263"/>
                  <a:pt x="14151" y="16263"/>
                  <a:pt x="14151" y="16263"/>
                </a:cubicBezTo>
                <a:cubicBezTo>
                  <a:pt x="5621" y="16263"/>
                  <a:pt x="0" y="22857"/>
                  <a:pt x="0" y="32307"/>
                </a:cubicBezTo>
                <a:cubicBezTo>
                  <a:pt x="0" y="103736"/>
                  <a:pt x="0" y="103736"/>
                  <a:pt x="0" y="103736"/>
                </a:cubicBezTo>
                <a:cubicBezTo>
                  <a:pt x="0" y="113406"/>
                  <a:pt x="5621" y="119780"/>
                  <a:pt x="14151" y="119780"/>
                </a:cubicBezTo>
                <a:cubicBezTo>
                  <a:pt x="105654" y="119780"/>
                  <a:pt x="105654" y="119780"/>
                  <a:pt x="105654" y="119780"/>
                </a:cubicBezTo>
                <a:cubicBezTo>
                  <a:pt x="114184" y="119780"/>
                  <a:pt x="119806" y="113406"/>
                  <a:pt x="119806" y="103736"/>
                </a:cubicBezTo>
                <a:cubicBezTo>
                  <a:pt x="119806" y="32307"/>
                  <a:pt x="119806" y="32307"/>
                  <a:pt x="119806" y="32307"/>
                </a:cubicBezTo>
                <a:cubicBezTo>
                  <a:pt x="119806" y="22857"/>
                  <a:pt x="114184" y="16263"/>
                  <a:pt x="105654" y="16263"/>
                </a:cubicBezTo>
                <a:close/>
                <a:moveTo>
                  <a:pt x="114184" y="103736"/>
                </a:moveTo>
                <a:lnTo>
                  <a:pt x="114184" y="103736"/>
                </a:lnTo>
                <a:cubicBezTo>
                  <a:pt x="114184" y="106813"/>
                  <a:pt x="108368" y="110109"/>
                  <a:pt x="105654" y="110109"/>
                </a:cubicBezTo>
                <a:cubicBezTo>
                  <a:pt x="14151" y="110109"/>
                  <a:pt x="14151" y="110109"/>
                  <a:pt x="14151" y="110109"/>
                </a:cubicBezTo>
                <a:cubicBezTo>
                  <a:pt x="11437" y="110109"/>
                  <a:pt x="5621" y="106813"/>
                  <a:pt x="5621" y="103736"/>
                </a:cubicBezTo>
                <a:cubicBezTo>
                  <a:pt x="5621" y="32307"/>
                  <a:pt x="5621" y="32307"/>
                  <a:pt x="5621" y="32307"/>
                </a:cubicBezTo>
                <a:cubicBezTo>
                  <a:pt x="5621" y="29230"/>
                  <a:pt x="11437" y="25934"/>
                  <a:pt x="14151" y="25934"/>
                </a:cubicBezTo>
                <a:cubicBezTo>
                  <a:pt x="28497" y="25934"/>
                  <a:pt x="28497" y="25934"/>
                  <a:pt x="28497" y="25934"/>
                </a:cubicBezTo>
                <a:cubicBezTo>
                  <a:pt x="34313" y="16263"/>
                  <a:pt x="34313" y="16263"/>
                  <a:pt x="34313" y="16263"/>
                </a:cubicBezTo>
                <a:cubicBezTo>
                  <a:pt x="37027" y="9890"/>
                  <a:pt x="37027" y="6593"/>
                  <a:pt x="39935" y="6593"/>
                </a:cubicBezTo>
                <a:cubicBezTo>
                  <a:pt x="79870" y="6593"/>
                  <a:pt x="79870" y="6593"/>
                  <a:pt x="79870" y="6593"/>
                </a:cubicBezTo>
                <a:cubicBezTo>
                  <a:pt x="82778" y="6593"/>
                  <a:pt x="82778" y="9890"/>
                  <a:pt x="85492" y="16263"/>
                </a:cubicBezTo>
                <a:cubicBezTo>
                  <a:pt x="91308" y="25934"/>
                  <a:pt x="91308" y="25934"/>
                  <a:pt x="91308" y="25934"/>
                </a:cubicBezTo>
                <a:cubicBezTo>
                  <a:pt x="105654" y="25934"/>
                  <a:pt x="105654" y="25934"/>
                  <a:pt x="105654" y="25934"/>
                </a:cubicBezTo>
                <a:cubicBezTo>
                  <a:pt x="108368" y="25934"/>
                  <a:pt x="114184" y="29230"/>
                  <a:pt x="114184" y="32307"/>
                </a:cubicBezTo>
                <a:lnTo>
                  <a:pt x="114184" y="103736"/>
                </a:lnTo>
                <a:close/>
                <a:moveTo>
                  <a:pt x="59903" y="32307"/>
                </a:moveTo>
                <a:lnTo>
                  <a:pt x="59903" y="32307"/>
                </a:lnTo>
                <a:cubicBezTo>
                  <a:pt x="42843" y="32307"/>
                  <a:pt x="28497" y="48571"/>
                  <a:pt x="28497" y="68131"/>
                </a:cubicBezTo>
                <a:cubicBezTo>
                  <a:pt x="28497" y="87472"/>
                  <a:pt x="42843" y="103736"/>
                  <a:pt x="59903" y="103736"/>
                </a:cubicBezTo>
                <a:cubicBezTo>
                  <a:pt x="77156" y="103736"/>
                  <a:pt x="91308" y="87472"/>
                  <a:pt x="91308" y="68131"/>
                </a:cubicBezTo>
                <a:cubicBezTo>
                  <a:pt x="91308" y="48571"/>
                  <a:pt x="77156" y="32307"/>
                  <a:pt x="59903" y="32307"/>
                </a:cubicBezTo>
                <a:close/>
                <a:moveTo>
                  <a:pt x="59903" y="93846"/>
                </a:moveTo>
                <a:lnTo>
                  <a:pt x="59903" y="93846"/>
                </a:lnTo>
                <a:cubicBezTo>
                  <a:pt x="48465" y="93846"/>
                  <a:pt x="37027" y="80879"/>
                  <a:pt x="37027" y="68131"/>
                </a:cubicBezTo>
                <a:cubicBezTo>
                  <a:pt x="37027" y="55164"/>
                  <a:pt x="48465" y="42197"/>
                  <a:pt x="59903" y="42197"/>
                </a:cubicBezTo>
                <a:cubicBezTo>
                  <a:pt x="71340" y="42197"/>
                  <a:pt x="82778" y="55164"/>
                  <a:pt x="82778" y="68131"/>
                </a:cubicBezTo>
                <a:cubicBezTo>
                  <a:pt x="82778" y="80879"/>
                  <a:pt x="71340" y="93846"/>
                  <a:pt x="59903" y="938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7" name="Shape 3637"/>
          <p:cNvSpPr/>
          <p:nvPr/>
        </p:nvSpPr>
        <p:spPr>
          <a:xfrm>
            <a:off x="1192968" y="2058210"/>
            <a:ext cx="120418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2" y="30662"/>
                </a:moveTo>
                <a:lnTo>
                  <a:pt x="119572" y="30662"/>
                </a:lnTo>
                <a:cubicBezTo>
                  <a:pt x="119572" y="14006"/>
                  <a:pt x="88398" y="0"/>
                  <a:pt x="56797" y="0"/>
                </a:cubicBezTo>
                <a:cubicBezTo>
                  <a:pt x="25195" y="0"/>
                  <a:pt x="0" y="14006"/>
                  <a:pt x="0" y="30662"/>
                </a:cubicBezTo>
                <a:cubicBezTo>
                  <a:pt x="0" y="44668"/>
                  <a:pt x="19217" y="55835"/>
                  <a:pt x="50391" y="58485"/>
                </a:cubicBezTo>
                <a:lnTo>
                  <a:pt x="50391" y="58485"/>
                </a:lnTo>
                <a:cubicBezTo>
                  <a:pt x="50391" y="114321"/>
                  <a:pt x="50391" y="114321"/>
                  <a:pt x="50391" y="114321"/>
                </a:cubicBezTo>
                <a:cubicBezTo>
                  <a:pt x="50391" y="117160"/>
                  <a:pt x="56797" y="119810"/>
                  <a:pt x="56797" y="119810"/>
                </a:cubicBezTo>
                <a:cubicBezTo>
                  <a:pt x="63202" y="119810"/>
                  <a:pt x="69181" y="117160"/>
                  <a:pt x="69181" y="114321"/>
                </a:cubicBezTo>
                <a:cubicBezTo>
                  <a:pt x="69181" y="58485"/>
                  <a:pt x="69181" y="58485"/>
                  <a:pt x="69181" y="58485"/>
                </a:cubicBezTo>
                <a:lnTo>
                  <a:pt x="69181" y="58485"/>
                </a:lnTo>
                <a:cubicBezTo>
                  <a:pt x="94377" y="55835"/>
                  <a:pt x="119572" y="44668"/>
                  <a:pt x="119572" y="30662"/>
                </a:cubicBezTo>
                <a:close/>
                <a:moveTo>
                  <a:pt x="56797" y="52996"/>
                </a:moveTo>
                <a:lnTo>
                  <a:pt x="56797" y="52996"/>
                </a:lnTo>
                <a:cubicBezTo>
                  <a:pt x="38007" y="52996"/>
                  <a:pt x="19217" y="41829"/>
                  <a:pt x="19217" y="30662"/>
                </a:cubicBezTo>
                <a:cubicBezTo>
                  <a:pt x="19217" y="16845"/>
                  <a:pt x="38007" y="8328"/>
                  <a:pt x="56797" y="8328"/>
                </a:cubicBezTo>
                <a:cubicBezTo>
                  <a:pt x="81992" y="8328"/>
                  <a:pt x="100782" y="16845"/>
                  <a:pt x="100782" y="30662"/>
                </a:cubicBezTo>
                <a:cubicBezTo>
                  <a:pt x="100782" y="41829"/>
                  <a:pt x="81992" y="52996"/>
                  <a:pt x="56797" y="529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8" name="Shape 3638"/>
          <p:cNvSpPr/>
          <p:nvPr/>
        </p:nvSpPr>
        <p:spPr>
          <a:xfrm>
            <a:off x="791055" y="2058210"/>
            <a:ext cx="68809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392" y="0"/>
                </a:moveTo>
                <a:lnTo>
                  <a:pt x="32392" y="0"/>
                </a:lnTo>
                <a:cubicBezTo>
                  <a:pt x="22085" y="0"/>
                  <a:pt x="22085" y="0"/>
                  <a:pt x="11042" y="0"/>
                </a:cubicBezTo>
                <a:lnTo>
                  <a:pt x="0" y="2839"/>
                </a:lnTo>
                <a:cubicBezTo>
                  <a:pt x="0" y="114321"/>
                  <a:pt x="0" y="114321"/>
                  <a:pt x="0" y="114321"/>
                </a:cubicBezTo>
                <a:cubicBezTo>
                  <a:pt x="0" y="117160"/>
                  <a:pt x="11042" y="119810"/>
                  <a:pt x="11042" y="119810"/>
                </a:cubicBezTo>
                <a:cubicBezTo>
                  <a:pt x="22085" y="119810"/>
                  <a:pt x="32392" y="117160"/>
                  <a:pt x="32392" y="114321"/>
                </a:cubicBezTo>
                <a:cubicBezTo>
                  <a:pt x="32392" y="67003"/>
                  <a:pt x="32392" y="67003"/>
                  <a:pt x="32392" y="67003"/>
                </a:cubicBezTo>
                <a:cubicBezTo>
                  <a:pt x="32392" y="67003"/>
                  <a:pt x="54478" y="67003"/>
                  <a:pt x="119263" y="67003"/>
                </a:cubicBezTo>
                <a:cubicBezTo>
                  <a:pt x="119263" y="22334"/>
                  <a:pt x="32392" y="0"/>
                  <a:pt x="32392" y="0"/>
                </a:cubicBezTo>
                <a:close/>
                <a:moveTo>
                  <a:pt x="32392" y="11167"/>
                </a:moveTo>
                <a:lnTo>
                  <a:pt x="32392" y="11167"/>
                </a:lnTo>
                <a:cubicBezTo>
                  <a:pt x="32392" y="11167"/>
                  <a:pt x="86871" y="36151"/>
                  <a:pt x="86871" y="58485"/>
                </a:cubicBezTo>
                <a:cubicBezTo>
                  <a:pt x="43435" y="58485"/>
                  <a:pt x="32392" y="58485"/>
                  <a:pt x="32392" y="58485"/>
                </a:cubicBezTo>
                <a:lnTo>
                  <a:pt x="32392" y="111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9" name="Shape 3639"/>
          <p:cNvSpPr/>
          <p:nvPr/>
        </p:nvSpPr>
        <p:spPr>
          <a:xfrm>
            <a:off x="345351" y="2058210"/>
            <a:ext cx="89141" cy="272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028" y="0"/>
                </a:moveTo>
                <a:lnTo>
                  <a:pt x="102028" y="0"/>
                </a:lnTo>
                <a:lnTo>
                  <a:pt x="93913" y="2839"/>
                </a:lnTo>
                <a:cubicBezTo>
                  <a:pt x="93913" y="30662"/>
                  <a:pt x="93913" y="30662"/>
                  <a:pt x="93913" y="30662"/>
                </a:cubicBezTo>
                <a:cubicBezTo>
                  <a:pt x="93913" y="36151"/>
                  <a:pt x="85217" y="39179"/>
                  <a:pt x="68405" y="39179"/>
                </a:cubicBezTo>
                <a:cubicBezTo>
                  <a:pt x="68405" y="2839"/>
                  <a:pt x="68405" y="2839"/>
                  <a:pt x="68405" y="2839"/>
                </a:cubicBezTo>
                <a:cubicBezTo>
                  <a:pt x="68405" y="2839"/>
                  <a:pt x="68405" y="0"/>
                  <a:pt x="59710" y="0"/>
                </a:cubicBezTo>
                <a:cubicBezTo>
                  <a:pt x="51014" y="0"/>
                  <a:pt x="51014" y="2839"/>
                  <a:pt x="51014" y="2839"/>
                </a:cubicBezTo>
                <a:cubicBezTo>
                  <a:pt x="51014" y="39179"/>
                  <a:pt x="51014" y="39179"/>
                  <a:pt x="51014" y="39179"/>
                </a:cubicBezTo>
                <a:cubicBezTo>
                  <a:pt x="34202" y="39179"/>
                  <a:pt x="25507" y="36151"/>
                  <a:pt x="25507" y="30662"/>
                </a:cubicBezTo>
                <a:cubicBezTo>
                  <a:pt x="25507" y="2839"/>
                  <a:pt x="25507" y="2839"/>
                  <a:pt x="25507" y="2839"/>
                </a:cubicBezTo>
                <a:lnTo>
                  <a:pt x="16811" y="0"/>
                </a:lnTo>
                <a:cubicBezTo>
                  <a:pt x="8695" y="0"/>
                  <a:pt x="0" y="2839"/>
                  <a:pt x="0" y="2839"/>
                </a:cubicBezTo>
                <a:cubicBezTo>
                  <a:pt x="0" y="30662"/>
                  <a:pt x="0" y="30662"/>
                  <a:pt x="0" y="30662"/>
                </a:cubicBezTo>
                <a:cubicBezTo>
                  <a:pt x="0" y="39179"/>
                  <a:pt x="25507" y="47318"/>
                  <a:pt x="51014" y="47318"/>
                </a:cubicBezTo>
                <a:cubicBezTo>
                  <a:pt x="51014" y="114321"/>
                  <a:pt x="51014" y="114321"/>
                  <a:pt x="51014" y="114321"/>
                </a:cubicBezTo>
                <a:cubicBezTo>
                  <a:pt x="51014" y="117160"/>
                  <a:pt x="51014" y="119810"/>
                  <a:pt x="59710" y="119810"/>
                </a:cubicBezTo>
                <a:cubicBezTo>
                  <a:pt x="68405" y="119810"/>
                  <a:pt x="68405" y="117160"/>
                  <a:pt x="68405" y="114321"/>
                </a:cubicBezTo>
                <a:cubicBezTo>
                  <a:pt x="68405" y="47318"/>
                  <a:pt x="68405" y="47318"/>
                  <a:pt x="68405" y="47318"/>
                </a:cubicBezTo>
                <a:cubicBezTo>
                  <a:pt x="93913" y="47318"/>
                  <a:pt x="119420" y="39179"/>
                  <a:pt x="119420" y="30662"/>
                </a:cubicBezTo>
                <a:cubicBezTo>
                  <a:pt x="119420" y="2839"/>
                  <a:pt x="119420" y="2839"/>
                  <a:pt x="119420" y="2839"/>
                </a:cubicBezTo>
                <a:cubicBezTo>
                  <a:pt x="119420" y="2839"/>
                  <a:pt x="110724" y="0"/>
                  <a:pt x="102028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0" name="Shape 3640"/>
          <p:cNvSpPr/>
          <p:nvPr/>
        </p:nvSpPr>
        <p:spPr>
          <a:xfrm>
            <a:off x="4253459" y="1626468"/>
            <a:ext cx="101651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620" y="45557"/>
                </a:moveTo>
                <a:lnTo>
                  <a:pt x="89620" y="45557"/>
                </a:lnTo>
                <a:lnTo>
                  <a:pt x="89620" y="45557"/>
                </a:lnTo>
                <a:cubicBezTo>
                  <a:pt x="89620" y="2714"/>
                  <a:pt x="89620" y="2714"/>
                  <a:pt x="89620" y="2714"/>
                </a:cubicBezTo>
                <a:cubicBezTo>
                  <a:pt x="89620" y="0"/>
                  <a:pt x="82025" y="0"/>
                  <a:pt x="82025" y="0"/>
                </a:cubicBezTo>
                <a:cubicBezTo>
                  <a:pt x="37468" y="0"/>
                  <a:pt x="37468" y="0"/>
                  <a:pt x="37468" y="0"/>
                </a:cubicBezTo>
                <a:cubicBezTo>
                  <a:pt x="37468" y="0"/>
                  <a:pt x="29873" y="0"/>
                  <a:pt x="29873" y="2714"/>
                </a:cubicBezTo>
                <a:cubicBezTo>
                  <a:pt x="29873" y="45557"/>
                  <a:pt x="29873" y="45557"/>
                  <a:pt x="29873" y="45557"/>
                </a:cubicBezTo>
                <a:lnTo>
                  <a:pt x="29873" y="45557"/>
                </a:lnTo>
                <a:cubicBezTo>
                  <a:pt x="7594" y="45557"/>
                  <a:pt x="0" y="51179"/>
                  <a:pt x="0" y="59903"/>
                </a:cubicBezTo>
                <a:cubicBezTo>
                  <a:pt x="0" y="119806"/>
                  <a:pt x="0" y="119806"/>
                  <a:pt x="0" y="119806"/>
                </a:cubicBezTo>
                <a:cubicBezTo>
                  <a:pt x="119493" y="119806"/>
                  <a:pt x="119493" y="119806"/>
                  <a:pt x="119493" y="119806"/>
                </a:cubicBezTo>
                <a:cubicBezTo>
                  <a:pt x="119493" y="59903"/>
                  <a:pt x="119493" y="59903"/>
                  <a:pt x="119493" y="59903"/>
                </a:cubicBezTo>
                <a:cubicBezTo>
                  <a:pt x="119493" y="51179"/>
                  <a:pt x="111898" y="45557"/>
                  <a:pt x="89620" y="45557"/>
                </a:cubicBezTo>
                <a:close/>
                <a:moveTo>
                  <a:pt x="52151" y="5621"/>
                </a:moveTo>
                <a:lnTo>
                  <a:pt x="52151" y="5621"/>
                </a:lnTo>
                <a:cubicBezTo>
                  <a:pt x="67341" y="5621"/>
                  <a:pt x="67341" y="5621"/>
                  <a:pt x="67341" y="5621"/>
                </a:cubicBezTo>
                <a:cubicBezTo>
                  <a:pt x="67341" y="14151"/>
                  <a:pt x="67341" y="14151"/>
                  <a:pt x="67341" y="14151"/>
                </a:cubicBezTo>
                <a:cubicBezTo>
                  <a:pt x="52151" y="14151"/>
                  <a:pt x="52151" y="14151"/>
                  <a:pt x="52151" y="14151"/>
                </a:cubicBezTo>
                <a:lnTo>
                  <a:pt x="52151" y="5621"/>
                </a:lnTo>
                <a:close/>
                <a:moveTo>
                  <a:pt x="52151" y="22681"/>
                </a:moveTo>
                <a:lnTo>
                  <a:pt x="52151" y="22681"/>
                </a:lnTo>
                <a:cubicBezTo>
                  <a:pt x="67341" y="22681"/>
                  <a:pt x="67341" y="22681"/>
                  <a:pt x="67341" y="22681"/>
                </a:cubicBezTo>
                <a:cubicBezTo>
                  <a:pt x="67341" y="45557"/>
                  <a:pt x="67341" y="45557"/>
                  <a:pt x="67341" y="45557"/>
                </a:cubicBezTo>
                <a:cubicBezTo>
                  <a:pt x="52151" y="45557"/>
                  <a:pt x="52151" y="45557"/>
                  <a:pt x="52151" y="45557"/>
                </a:cubicBezTo>
                <a:lnTo>
                  <a:pt x="52151" y="22681"/>
                </a:lnTo>
                <a:close/>
                <a:moveTo>
                  <a:pt x="97215" y="113990"/>
                </a:moveTo>
                <a:lnTo>
                  <a:pt x="97215" y="113990"/>
                </a:lnTo>
                <a:cubicBezTo>
                  <a:pt x="22784" y="113990"/>
                  <a:pt x="22784" y="113990"/>
                  <a:pt x="22784" y="113990"/>
                </a:cubicBezTo>
                <a:cubicBezTo>
                  <a:pt x="22784" y="59903"/>
                  <a:pt x="22784" y="59903"/>
                  <a:pt x="22784" y="59903"/>
                </a:cubicBezTo>
                <a:cubicBezTo>
                  <a:pt x="22784" y="56995"/>
                  <a:pt x="29873" y="51179"/>
                  <a:pt x="37468" y="51179"/>
                </a:cubicBezTo>
                <a:cubicBezTo>
                  <a:pt x="82025" y="51179"/>
                  <a:pt x="82025" y="51179"/>
                  <a:pt x="82025" y="51179"/>
                </a:cubicBezTo>
                <a:cubicBezTo>
                  <a:pt x="89620" y="51179"/>
                  <a:pt x="97215" y="56995"/>
                  <a:pt x="97215" y="59903"/>
                </a:cubicBezTo>
                <a:lnTo>
                  <a:pt x="97215" y="1139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1" name="Shape 3641"/>
          <p:cNvSpPr/>
          <p:nvPr/>
        </p:nvSpPr>
        <p:spPr>
          <a:xfrm>
            <a:off x="3751457" y="1638983"/>
            <a:ext cx="225197" cy="239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74" y="9428"/>
                </a:moveTo>
                <a:lnTo>
                  <a:pt x="119774" y="9428"/>
                </a:lnTo>
                <a:cubicBezTo>
                  <a:pt x="119774" y="6214"/>
                  <a:pt x="119774" y="6214"/>
                  <a:pt x="119774" y="6214"/>
                </a:cubicBezTo>
                <a:cubicBezTo>
                  <a:pt x="119774" y="3214"/>
                  <a:pt x="119774" y="3214"/>
                  <a:pt x="116384" y="0"/>
                </a:cubicBezTo>
                <a:lnTo>
                  <a:pt x="116384" y="0"/>
                </a:lnTo>
                <a:cubicBezTo>
                  <a:pt x="3163" y="0"/>
                  <a:pt x="3163" y="0"/>
                  <a:pt x="3163" y="0"/>
                </a:cubicBezTo>
                <a:cubicBezTo>
                  <a:pt x="3163" y="0"/>
                  <a:pt x="3163" y="0"/>
                  <a:pt x="0" y="3214"/>
                </a:cubicBezTo>
                <a:cubicBezTo>
                  <a:pt x="0" y="3214"/>
                  <a:pt x="0" y="6214"/>
                  <a:pt x="0" y="9428"/>
                </a:cubicBezTo>
                <a:cubicBezTo>
                  <a:pt x="56497" y="72428"/>
                  <a:pt x="56497" y="72428"/>
                  <a:pt x="56497" y="72428"/>
                </a:cubicBezTo>
                <a:cubicBezTo>
                  <a:pt x="56497" y="110357"/>
                  <a:pt x="56497" y="110357"/>
                  <a:pt x="56497" y="110357"/>
                </a:cubicBezTo>
                <a:cubicBezTo>
                  <a:pt x="39774" y="110357"/>
                  <a:pt x="39774" y="110357"/>
                  <a:pt x="39774" y="110357"/>
                </a:cubicBezTo>
                <a:cubicBezTo>
                  <a:pt x="36610" y="110357"/>
                  <a:pt x="36610" y="113571"/>
                  <a:pt x="36610" y="113571"/>
                </a:cubicBezTo>
                <a:cubicBezTo>
                  <a:pt x="36610" y="116785"/>
                  <a:pt x="36610" y="119785"/>
                  <a:pt x="39774" y="119785"/>
                </a:cubicBezTo>
                <a:cubicBezTo>
                  <a:pt x="82937" y="119785"/>
                  <a:pt x="82937" y="119785"/>
                  <a:pt x="82937" y="119785"/>
                </a:cubicBezTo>
                <a:cubicBezTo>
                  <a:pt x="86553" y="119785"/>
                  <a:pt x="89717" y="116785"/>
                  <a:pt x="89717" y="113571"/>
                </a:cubicBezTo>
                <a:cubicBezTo>
                  <a:pt x="89717" y="113571"/>
                  <a:pt x="86553" y="110357"/>
                  <a:pt x="82937" y="110357"/>
                </a:cubicBezTo>
                <a:cubicBezTo>
                  <a:pt x="66440" y="110357"/>
                  <a:pt x="66440" y="110357"/>
                  <a:pt x="66440" y="110357"/>
                </a:cubicBezTo>
                <a:cubicBezTo>
                  <a:pt x="66440" y="72428"/>
                  <a:pt x="66440" y="72428"/>
                  <a:pt x="66440" y="72428"/>
                </a:cubicBezTo>
                <a:lnTo>
                  <a:pt x="119774" y="9428"/>
                </a:lnTo>
                <a:close/>
                <a:moveTo>
                  <a:pt x="63050" y="63000"/>
                </a:moveTo>
                <a:lnTo>
                  <a:pt x="63050" y="63000"/>
                </a:lnTo>
                <a:cubicBezTo>
                  <a:pt x="13107" y="9428"/>
                  <a:pt x="13107" y="9428"/>
                  <a:pt x="13107" y="9428"/>
                </a:cubicBezTo>
                <a:cubicBezTo>
                  <a:pt x="106440" y="9428"/>
                  <a:pt x="106440" y="9428"/>
                  <a:pt x="106440" y="9428"/>
                </a:cubicBezTo>
                <a:lnTo>
                  <a:pt x="63050" y="63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2" name="Shape 3642"/>
          <p:cNvSpPr/>
          <p:nvPr/>
        </p:nvSpPr>
        <p:spPr>
          <a:xfrm>
            <a:off x="3299500" y="1651497"/>
            <a:ext cx="270548" cy="2143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32" y="112828"/>
                </a:moveTo>
                <a:lnTo>
                  <a:pt x="114132" y="112828"/>
                </a:lnTo>
                <a:cubicBezTo>
                  <a:pt x="2649" y="112828"/>
                  <a:pt x="2649" y="112828"/>
                  <a:pt x="2649" y="112828"/>
                </a:cubicBezTo>
                <a:cubicBezTo>
                  <a:pt x="2649" y="112828"/>
                  <a:pt x="0" y="112828"/>
                  <a:pt x="0" y="116175"/>
                </a:cubicBezTo>
                <a:cubicBezTo>
                  <a:pt x="0" y="119760"/>
                  <a:pt x="2649" y="119760"/>
                  <a:pt x="2649" y="119760"/>
                </a:cubicBezTo>
                <a:cubicBezTo>
                  <a:pt x="114132" y="119760"/>
                  <a:pt x="114132" y="119760"/>
                  <a:pt x="114132" y="119760"/>
                </a:cubicBezTo>
                <a:cubicBezTo>
                  <a:pt x="116971" y="119760"/>
                  <a:pt x="119810" y="119760"/>
                  <a:pt x="119810" y="116175"/>
                </a:cubicBezTo>
                <a:cubicBezTo>
                  <a:pt x="119810" y="112828"/>
                  <a:pt x="116971" y="112828"/>
                  <a:pt x="114132" y="112828"/>
                </a:cubicBezTo>
                <a:close/>
                <a:moveTo>
                  <a:pt x="63974" y="17689"/>
                </a:moveTo>
                <a:lnTo>
                  <a:pt x="63974" y="17689"/>
                </a:lnTo>
                <a:cubicBezTo>
                  <a:pt x="63974" y="7171"/>
                  <a:pt x="63974" y="7171"/>
                  <a:pt x="63974" y="7171"/>
                </a:cubicBezTo>
                <a:cubicBezTo>
                  <a:pt x="69652" y="7171"/>
                  <a:pt x="69652" y="7171"/>
                  <a:pt x="69652" y="7171"/>
                </a:cubicBezTo>
                <a:cubicBezTo>
                  <a:pt x="72492" y="7171"/>
                  <a:pt x="75141" y="7171"/>
                  <a:pt x="75141" y="3585"/>
                </a:cubicBezTo>
                <a:cubicBezTo>
                  <a:pt x="75141" y="0"/>
                  <a:pt x="72492" y="0"/>
                  <a:pt x="69652" y="0"/>
                </a:cubicBezTo>
                <a:cubicBezTo>
                  <a:pt x="47318" y="0"/>
                  <a:pt x="47318" y="0"/>
                  <a:pt x="47318" y="0"/>
                </a:cubicBezTo>
                <a:cubicBezTo>
                  <a:pt x="47318" y="0"/>
                  <a:pt x="44479" y="0"/>
                  <a:pt x="44479" y="3585"/>
                </a:cubicBezTo>
                <a:cubicBezTo>
                  <a:pt x="44479" y="7171"/>
                  <a:pt x="47318" y="7171"/>
                  <a:pt x="47318" y="7171"/>
                </a:cubicBezTo>
                <a:cubicBezTo>
                  <a:pt x="55646" y="7171"/>
                  <a:pt x="55646" y="7171"/>
                  <a:pt x="55646" y="7171"/>
                </a:cubicBezTo>
                <a:lnTo>
                  <a:pt x="55646" y="17689"/>
                </a:lnTo>
                <a:cubicBezTo>
                  <a:pt x="24984" y="21274"/>
                  <a:pt x="0" y="52828"/>
                  <a:pt x="0" y="91553"/>
                </a:cubicBezTo>
                <a:cubicBezTo>
                  <a:pt x="0" y="95139"/>
                  <a:pt x="0" y="95139"/>
                  <a:pt x="0" y="98725"/>
                </a:cubicBezTo>
                <a:lnTo>
                  <a:pt x="2649" y="102071"/>
                </a:lnTo>
                <a:cubicBezTo>
                  <a:pt x="114132" y="102071"/>
                  <a:pt x="114132" y="102071"/>
                  <a:pt x="114132" y="102071"/>
                </a:cubicBezTo>
                <a:cubicBezTo>
                  <a:pt x="116971" y="102071"/>
                  <a:pt x="119810" y="98725"/>
                  <a:pt x="119810" y="98725"/>
                </a:cubicBezTo>
                <a:cubicBezTo>
                  <a:pt x="119810" y="95139"/>
                  <a:pt x="119810" y="95139"/>
                  <a:pt x="119810" y="91553"/>
                </a:cubicBezTo>
                <a:cubicBezTo>
                  <a:pt x="119810" y="52828"/>
                  <a:pt x="94637" y="21274"/>
                  <a:pt x="63974" y="17689"/>
                </a:cubicBezTo>
                <a:close/>
                <a:moveTo>
                  <a:pt x="8328" y="91553"/>
                </a:moveTo>
                <a:lnTo>
                  <a:pt x="8328" y="91553"/>
                </a:lnTo>
                <a:cubicBezTo>
                  <a:pt x="8328" y="56414"/>
                  <a:pt x="30662" y="28207"/>
                  <a:pt x="58485" y="28207"/>
                </a:cubicBezTo>
                <a:cubicBezTo>
                  <a:pt x="89148" y="28207"/>
                  <a:pt x="111293" y="56414"/>
                  <a:pt x="111293" y="91553"/>
                </a:cubicBezTo>
                <a:lnTo>
                  <a:pt x="8328" y="915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3" name="Shape 3643"/>
          <p:cNvSpPr/>
          <p:nvPr/>
        </p:nvSpPr>
        <p:spPr>
          <a:xfrm>
            <a:off x="2891330" y="1626468"/>
            <a:ext cx="214251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28" y="25589"/>
                </a:moveTo>
                <a:lnTo>
                  <a:pt x="105628" y="25589"/>
                </a:lnTo>
                <a:cubicBezTo>
                  <a:pt x="84550" y="31405"/>
                  <a:pt x="81197" y="42649"/>
                  <a:pt x="84550" y="51179"/>
                </a:cubicBezTo>
                <a:cubicBezTo>
                  <a:pt x="67065" y="37027"/>
                  <a:pt x="70419" y="22681"/>
                  <a:pt x="70419" y="0"/>
                </a:cubicBezTo>
                <a:cubicBezTo>
                  <a:pt x="21077" y="14151"/>
                  <a:pt x="31616" y="54087"/>
                  <a:pt x="31616" y="68432"/>
                </a:cubicBezTo>
                <a:cubicBezTo>
                  <a:pt x="21077" y="59903"/>
                  <a:pt x="17485" y="39741"/>
                  <a:pt x="17485" y="39741"/>
                </a:cubicBezTo>
                <a:cubicBezTo>
                  <a:pt x="3353" y="45557"/>
                  <a:pt x="0" y="59903"/>
                  <a:pt x="0" y="71147"/>
                </a:cubicBezTo>
                <a:cubicBezTo>
                  <a:pt x="0" y="99838"/>
                  <a:pt x="24670" y="119806"/>
                  <a:pt x="59880" y="119806"/>
                </a:cubicBezTo>
                <a:cubicBezTo>
                  <a:pt x="95089" y="119806"/>
                  <a:pt x="119760" y="99838"/>
                  <a:pt x="119760" y="71147"/>
                </a:cubicBezTo>
                <a:cubicBezTo>
                  <a:pt x="119760" y="54087"/>
                  <a:pt x="105628" y="48465"/>
                  <a:pt x="105628" y="25589"/>
                </a:cubicBezTo>
                <a:close/>
                <a:moveTo>
                  <a:pt x="63473" y="113990"/>
                </a:moveTo>
                <a:lnTo>
                  <a:pt x="63473" y="113990"/>
                </a:lnTo>
                <a:cubicBezTo>
                  <a:pt x="31616" y="113990"/>
                  <a:pt x="6946" y="94022"/>
                  <a:pt x="6946" y="68432"/>
                </a:cubicBezTo>
                <a:cubicBezTo>
                  <a:pt x="6946" y="65525"/>
                  <a:pt x="6946" y="59903"/>
                  <a:pt x="14131" y="56995"/>
                </a:cubicBezTo>
                <a:cubicBezTo>
                  <a:pt x="14131" y="59903"/>
                  <a:pt x="21077" y="79870"/>
                  <a:pt x="42395" y="76962"/>
                </a:cubicBezTo>
                <a:cubicBezTo>
                  <a:pt x="42395" y="62617"/>
                  <a:pt x="35209" y="22681"/>
                  <a:pt x="59880" y="11243"/>
                </a:cubicBezTo>
                <a:cubicBezTo>
                  <a:pt x="59880" y="31405"/>
                  <a:pt x="63473" y="59903"/>
                  <a:pt x="91497" y="62617"/>
                </a:cubicBezTo>
                <a:cubicBezTo>
                  <a:pt x="91497" y="54087"/>
                  <a:pt x="91497" y="42649"/>
                  <a:pt x="98682" y="39741"/>
                </a:cubicBezTo>
                <a:cubicBezTo>
                  <a:pt x="98682" y="51179"/>
                  <a:pt x="112814" y="59903"/>
                  <a:pt x="112814" y="71147"/>
                </a:cubicBezTo>
                <a:cubicBezTo>
                  <a:pt x="112814" y="94022"/>
                  <a:pt x="84550" y="113990"/>
                  <a:pt x="63473" y="1139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4" name="Shape 3644"/>
          <p:cNvSpPr/>
          <p:nvPr/>
        </p:nvSpPr>
        <p:spPr>
          <a:xfrm>
            <a:off x="2453446" y="1626468"/>
            <a:ext cx="220506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508" y="0"/>
                </a:moveTo>
                <a:lnTo>
                  <a:pt x="61508" y="0"/>
                </a:lnTo>
                <a:cubicBezTo>
                  <a:pt x="37601" y="17059"/>
                  <a:pt x="0" y="42649"/>
                  <a:pt x="0" y="71147"/>
                </a:cubicBezTo>
                <a:cubicBezTo>
                  <a:pt x="0" y="99838"/>
                  <a:pt x="27388" y="119806"/>
                  <a:pt x="61508" y="119806"/>
                </a:cubicBezTo>
                <a:cubicBezTo>
                  <a:pt x="92379" y="119806"/>
                  <a:pt x="119767" y="99838"/>
                  <a:pt x="119767" y="71147"/>
                </a:cubicBezTo>
                <a:cubicBezTo>
                  <a:pt x="119767" y="42649"/>
                  <a:pt x="81934" y="17059"/>
                  <a:pt x="61508" y="0"/>
                </a:cubicBezTo>
                <a:close/>
                <a:moveTo>
                  <a:pt x="61508" y="113990"/>
                </a:moveTo>
                <a:lnTo>
                  <a:pt x="61508" y="113990"/>
                </a:lnTo>
                <a:cubicBezTo>
                  <a:pt x="34352" y="113990"/>
                  <a:pt x="10212" y="94022"/>
                  <a:pt x="10212" y="71147"/>
                </a:cubicBezTo>
                <a:cubicBezTo>
                  <a:pt x="10212" y="48465"/>
                  <a:pt x="41083" y="25589"/>
                  <a:pt x="61508" y="11243"/>
                </a:cubicBezTo>
                <a:cubicBezTo>
                  <a:pt x="78684" y="25589"/>
                  <a:pt x="109323" y="48465"/>
                  <a:pt x="109323" y="71147"/>
                </a:cubicBezTo>
                <a:cubicBezTo>
                  <a:pt x="109323" y="94022"/>
                  <a:pt x="88897" y="113990"/>
                  <a:pt x="61508" y="113990"/>
                </a:cubicBezTo>
                <a:close/>
                <a:moveTo>
                  <a:pt x="61508" y="37027"/>
                </a:moveTo>
                <a:lnTo>
                  <a:pt x="61508" y="37027"/>
                </a:lnTo>
                <a:cubicBezTo>
                  <a:pt x="47814" y="48465"/>
                  <a:pt x="27388" y="59903"/>
                  <a:pt x="27388" y="74054"/>
                </a:cubicBezTo>
                <a:cubicBezTo>
                  <a:pt x="27388" y="91308"/>
                  <a:pt x="44564" y="102746"/>
                  <a:pt x="61508" y="102746"/>
                </a:cubicBezTo>
                <a:cubicBezTo>
                  <a:pt x="78684" y="102746"/>
                  <a:pt x="92379" y="91308"/>
                  <a:pt x="92379" y="74054"/>
                </a:cubicBezTo>
                <a:cubicBezTo>
                  <a:pt x="92379" y="59903"/>
                  <a:pt x="71953" y="48465"/>
                  <a:pt x="61508" y="37027"/>
                </a:cubicBezTo>
                <a:close/>
                <a:moveTo>
                  <a:pt x="61508" y="94022"/>
                </a:moveTo>
                <a:lnTo>
                  <a:pt x="61508" y="94022"/>
                </a:lnTo>
                <a:cubicBezTo>
                  <a:pt x="47814" y="94022"/>
                  <a:pt x="37601" y="85492"/>
                  <a:pt x="37601" y="74054"/>
                </a:cubicBezTo>
                <a:cubicBezTo>
                  <a:pt x="37601" y="62617"/>
                  <a:pt x="51295" y="54087"/>
                  <a:pt x="61508" y="45557"/>
                </a:cubicBezTo>
                <a:cubicBezTo>
                  <a:pt x="68471" y="54087"/>
                  <a:pt x="81934" y="62617"/>
                  <a:pt x="81934" y="74054"/>
                </a:cubicBezTo>
                <a:cubicBezTo>
                  <a:pt x="81934" y="85492"/>
                  <a:pt x="71953" y="94022"/>
                  <a:pt x="61508" y="940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5" name="Shape 3645"/>
          <p:cNvSpPr/>
          <p:nvPr/>
        </p:nvSpPr>
        <p:spPr>
          <a:xfrm>
            <a:off x="1995233" y="1626468"/>
            <a:ext cx="270548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485" y="17059"/>
                </a:moveTo>
                <a:lnTo>
                  <a:pt x="58485" y="17059"/>
                </a:lnTo>
                <a:cubicBezTo>
                  <a:pt x="44479" y="17059"/>
                  <a:pt x="33312" y="31405"/>
                  <a:pt x="33312" y="45557"/>
                </a:cubicBezTo>
                <a:cubicBezTo>
                  <a:pt x="33312" y="59903"/>
                  <a:pt x="44479" y="71147"/>
                  <a:pt x="58485" y="71147"/>
                </a:cubicBezTo>
                <a:cubicBezTo>
                  <a:pt x="72492" y="71147"/>
                  <a:pt x="86309" y="59903"/>
                  <a:pt x="86309" y="45557"/>
                </a:cubicBezTo>
                <a:cubicBezTo>
                  <a:pt x="86309" y="31405"/>
                  <a:pt x="72492" y="17059"/>
                  <a:pt x="58485" y="17059"/>
                </a:cubicBezTo>
                <a:close/>
                <a:moveTo>
                  <a:pt x="58485" y="62617"/>
                </a:moveTo>
                <a:lnTo>
                  <a:pt x="58485" y="62617"/>
                </a:lnTo>
                <a:cubicBezTo>
                  <a:pt x="50157" y="62617"/>
                  <a:pt x="41829" y="54087"/>
                  <a:pt x="41829" y="45557"/>
                </a:cubicBezTo>
                <a:cubicBezTo>
                  <a:pt x="41829" y="34119"/>
                  <a:pt x="50157" y="25589"/>
                  <a:pt x="58485" y="25589"/>
                </a:cubicBezTo>
                <a:cubicBezTo>
                  <a:pt x="69652" y="25589"/>
                  <a:pt x="77981" y="34119"/>
                  <a:pt x="77981" y="45557"/>
                </a:cubicBezTo>
                <a:cubicBezTo>
                  <a:pt x="77981" y="54087"/>
                  <a:pt x="69652" y="62617"/>
                  <a:pt x="58485" y="62617"/>
                </a:cubicBezTo>
                <a:close/>
                <a:moveTo>
                  <a:pt x="100315" y="65525"/>
                </a:moveTo>
                <a:lnTo>
                  <a:pt x="100315" y="65525"/>
                </a:lnTo>
                <a:cubicBezTo>
                  <a:pt x="102965" y="59903"/>
                  <a:pt x="105804" y="51179"/>
                  <a:pt x="105804" y="45557"/>
                </a:cubicBezTo>
                <a:cubicBezTo>
                  <a:pt x="105804" y="19967"/>
                  <a:pt x="83470" y="0"/>
                  <a:pt x="58485" y="0"/>
                </a:cubicBezTo>
                <a:cubicBezTo>
                  <a:pt x="33312" y="0"/>
                  <a:pt x="13817" y="19967"/>
                  <a:pt x="13817" y="45557"/>
                </a:cubicBezTo>
                <a:cubicBezTo>
                  <a:pt x="13817" y="51179"/>
                  <a:pt x="16656" y="59903"/>
                  <a:pt x="19495" y="65525"/>
                </a:cubicBezTo>
                <a:cubicBezTo>
                  <a:pt x="0" y="96930"/>
                  <a:pt x="0" y="96930"/>
                  <a:pt x="0" y="96930"/>
                </a:cubicBezTo>
                <a:cubicBezTo>
                  <a:pt x="0" y="96930"/>
                  <a:pt x="10977" y="99838"/>
                  <a:pt x="22145" y="102746"/>
                </a:cubicBezTo>
                <a:cubicBezTo>
                  <a:pt x="30662" y="111276"/>
                  <a:pt x="38990" y="119806"/>
                  <a:pt x="38990" y="119806"/>
                </a:cubicBezTo>
                <a:cubicBezTo>
                  <a:pt x="55646" y="91308"/>
                  <a:pt x="55646" y="91308"/>
                  <a:pt x="55646" y="91308"/>
                </a:cubicBezTo>
                <a:cubicBezTo>
                  <a:pt x="58485" y="91308"/>
                  <a:pt x="58485" y="91308"/>
                  <a:pt x="58485" y="91308"/>
                </a:cubicBezTo>
                <a:cubicBezTo>
                  <a:pt x="61324" y="91308"/>
                  <a:pt x="61324" y="91308"/>
                  <a:pt x="61324" y="91308"/>
                </a:cubicBezTo>
                <a:cubicBezTo>
                  <a:pt x="77981" y="119806"/>
                  <a:pt x="77981" y="119806"/>
                  <a:pt x="77981" y="119806"/>
                </a:cubicBezTo>
                <a:cubicBezTo>
                  <a:pt x="77981" y="119806"/>
                  <a:pt x="86309" y="111276"/>
                  <a:pt x="94637" y="102746"/>
                </a:cubicBezTo>
                <a:cubicBezTo>
                  <a:pt x="105804" y="99838"/>
                  <a:pt x="119810" y="96930"/>
                  <a:pt x="119810" y="96930"/>
                </a:cubicBezTo>
                <a:lnTo>
                  <a:pt x="100315" y="65525"/>
                </a:lnTo>
                <a:close/>
                <a:moveTo>
                  <a:pt x="38990" y="105460"/>
                </a:moveTo>
                <a:lnTo>
                  <a:pt x="38990" y="105460"/>
                </a:lnTo>
                <a:cubicBezTo>
                  <a:pt x="38990" y="105460"/>
                  <a:pt x="33312" y="102746"/>
                  <a:pt x="27823" y="96930"/>
                </a:cubicBezTo>
                <a:cubicBezTo>
                  <a:pt x="19495" y="94022"/>
                  <a:pt x="10977" y="91308"/>
                  <a:pt x="10977" y="91308"/>
                </a:cubicBezTo>
                <a:cubicBezTo>
                  <a:pt x="22145" y="74054"/>
                  <a:pt x="22145" y="74054"/>
                  <a:pt x="22145" y="74054"/>
                </a:cubicBezTo>
                <a:cubicBezTo>
                  <a:pt x="27823" y="79870"/>
                  <a:pt x="38990" y="88400"/>
                  <a:pt x="47318" y="88400"/>
                </a:cubicBezTo>
                <a:lnTo>
                  <a:pt x="38990" y="105460"/>
                </a:lnTo>
                <a:close/>
                <a:moveTo>
                  <a:pt x="58485" y="82584"/>
                </a:moveTo>
                <a:lnTo>
                  <a:pt x="58485" y="82584"/>
                </a:lnTo>
                <a:cubicBezTo>
                  <a:pt x="38990" y="82584"/>
                  <a:pt x="22145" y="65525"/>
                  <a:pt x="22145" y="45557"/>
                </a:cubicBezTo>
                <a:cubicBezTo>
                  <a:pt x="22145" y="22681"/>
                  <a:pt x="38990" y="5621"/>
                  <a:pt x="58485" y="5621"/>
                </a:cubicBezTo>
                <a:cubicBezTo>
                  <a:pt x="80630" y="5621"/>
                  <a:pt x="97476" y="22681"/>
                  <a:pt x="97476" y="45557"/>
                </a:cubicBezTo>
                <a:cubicBezTo>
                  <a:pt x="97476" y="65525"/>
                  <a:pt x="80630" y="82584"/>
                  <a:pt x="58485" y="82584"/>
                </a:cubicBezTo>
                <a:close/>
                <a:moveTo>
                  <a:pt x="91798" y="96930"/>
                </a:moveTo>
                <a:lnTo>
                  <a:pt x="91798" y="96930"/>
                </a:lnTo>
                <a:cubicBezTo>
                  <a:pt x="86309" y="102746"/>
                  <a:pt x="80630" y="105460"/>
                  <a:pt x="80630" y="105460"/>
                </a:cubicBezTo>
                <a:cubicBezTo>
                  <a:pt x="69652" y="88400"/>
                  <a:pt x="69652" y="88400"/>
                  <a:pt x="69652" y="88400"/>
                </a:cubicBezTo>
                <a:cubicBezTo>
                  <a:pt x="80630" y="88400"/>
                  <a:pt x="89148" y="79870"/>
                  <a:pt x="94637" y="74054"/>
                </a:cubicBezTo>
                <a:cubicBezTo>
                  <a:pt x="105804" y="91308"/>
                  <a:pt x="105804" y="91308"/>
                  <a:pt x="105804" y="91308"/>
                </a:cubicBezTo>
                <a:cubicBezTo>
                  <a:pt x="105804" y="91308"/>
                  <a:pt x="100315" y="94022"/>
                  <a:pt x="91798" y="969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6" name="Shape 3646"/>
          <p:cNvSpPr/>
          <p:nvPr/>
        </p:nvSpPr>
        <p:spPr>
          <a:xfrm>
            <a:off x="1555786" y="1632726"/>
            <a:ext cx="275241" cy="2518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223" y="15050"/>
                </a:moveTo>
                <a:lnTo>
                  <a:pt x="95223" y="15050"/>
                </a:lnTo>
                <a:cubicBezTo>
                  <a:pt x="95223" y="6101"/>
                  <a:pt x="89861" y="0"/>
                  <a:pt x="81725" y="0"/>
                </a:cubicBezTo>
                <a:cubicBezTo>
                  <a:pt x="38089" y="0"/>
                  <a:pt x="38089" y="0"/>
                  <a:pt x="38089" y="0"/>
                </a:cubicBezTo>
                <a:cubicBezTo>
                  <a:pt x="29953" y="0"/>
                  <a:pt x="24591" y="6101"/>
                  <a:pt x="24591" y="15050"/>
                </a:cubicBezTo>
                <a:cubicBezTo>
                  <a:pt x="0" y="15050"/>
                  <a:pt x="2773" y="15050"/>
                  <a:pt x="2773" y="32949"/>
                </a:cubicBezTo>
                <a:cubicBezTo>
                  <a:pt x="2773" y="44949"/>
                  <a:pt x="10909" y="56949"/>
                  <a:pt x="24591" y="56949"/>
                </a:cubicBezTo>
                <a:cubicBezTo>
                  <a:pt x="24591" y="56949"/>
                  <a:pt x="24591" y="56949"/>
                  <a:pt x="27180" y="56949"/>
                </a:cubicBezTo>
                <a:cubicBezTo>
                  <a:pt x="29953" y="71796"/>
                  <a:pt x="43636" y="86847"/>
                  <a:pt x="57134" y="86847"/>
                </a:cubicBezTo>
                <a:cubicBezTo>
                  <a:pt x="57134" y="110847"/>
                  <a:pt x="57134" y="110847"/>
                  <a:pt x="57134" y="110847"/>
                </a:cubicBezTo>
                <a:cubicBezTo>
                  <a:pt x="46224" y="110847"/>
                  <a:pt x="46224" y="110847"/>
                  <a:pt x="46224" y="110847"/>
                </a:cubicBezTo>
                <a:cubicBezTo>
                  <a:pt x="43636" y="110847"/>
                  <a:pt x="40862" y="113898"/>
                  <a:pt x="40862" y="116745"/>
                </a:cubicBezTo>
                <a:cubicBezTo>
                  <a:pt x="40862" y="116745"/>
                  <a:pt x="43636" y="119796"/>
                  <a:pt x="46224" y="119796"/>
                </a:cubicBezTo>
                <a:cubicBezTo>
                  <a:pt x="73405" y="119796"/>
                  <a:pt x="73405" y="119796"/>
                  <a:pt x="73405" y="119796"/>
                </a:cubicBezTo>
                <a:cubicBezTo>
                  <a:pt x="76363" y="119796"/>
                  <a:pt x="78952" y="116745"/>
                  <a:pt x="78952" y="116745"/>
                </a:cubicBezTo>
                <a:cubicBezTo>
                  <a:pt x="78952" y="113898"/>
                  <a:pt x="76363" y="110847"/>
                  <a:pt x="73405" y="110847"/>
                </a:cubicBezTo>
                <a:cubicBezTo>
                  <a:pt x="62681" y="110847"/>
                  <a:pt x="62681" y="110847"/>
                  <a:pt x="62681" y="110847"/>
                </a:cubicBezTo>
                <a:cubicBezTo>
                  <a:pt x="62681" y="86847"/>
                  <a:pt x="62681" y="86847"/>
                  <a:pt x="62681" y="86847"/>
                </a:cubicBezTo>
                <a:cubicBezTo>
                  <a:pt x="76363" y="86847"/>
                  <a:pt x="89861" y="71796"/>
                  <a:pt x="92634" y="56949"/>
                </a:cubicBezTo>
                <a:cubicBezTo>
                  <a:pt x="95223" y="56949"/>
                  <a:pt x="95223" y="56949"/>
                  <a:pt x="95223" y="56949"/>
                </a:cubicBezTo>
                <a:cubicBezTo>
                  <a:pt x="108906" y="56949"/>
                  <a:pt x="117041" y="44949"/>
                  <a:pt x="117041" y="32949"/>
                </a:cubicBezTo>
                <a:cubicBezTo>
                  <a:pt x="117041" y="15050"/>
                  <a:pt x="119815" y="15050"/>
                  <a:pt x="95223" y="15050"/>
                </a:cubicBezTo>
                <a:close/>
                <a:moveTo>
                  <a:pt x="24591" y="48000"/>
                </a:moveTo>
                <a:lnTo>
                  <a:pt x="24591" y="48000"/>
                </a:lnTo>
                <a:cubicBezTo>
                  <a:pt x="16271" y="48000"/>
                  <a:pt x="8135" y="41898"/>
                  <a:pt x="8135" y="32949"/>
                </a:cubicBezTo>
                <a:cubicBezTo>
                  <a:pt x="8135" y="24000"/>
                  <a:pt x="8135" y="24000"/>
                  <a:pt x="24591" y="24000"/>
                </a:cubicBezTo>
                <a:lnTo>
                  <a:pt x="24591" y="48000"/>
                </a:lnTo>
                <a:close/>
                <a:moveTo>
                  <a:pt x="89861" y="38847"/>
                </a:moveTo>
                <a:lnTo>
                  <a:pt x="89861" y="38847"/>
                </a:lnTo>
                <a:cubicBezTo>
                  <a:pt x="89861" y="56949"/>
                  <a:pt x="76363" y="80949"/>
                  <a:pt x="59907" y="80949"/>
                </a:cubicBezTo>
                <a:cubicBezTo>
                  <a:pt x="43636" y="80949"/>
                  <a:pt x="29953" y="56949"/>
                  <a:pt x="29953" y="38847"/>
                </a:cubicBezTo>
                <a:cubicBezTo>
                  <a:pt x="29953" y="15050"/>
                  <a:pt x="29953" y="15050"/>
                  <a:pt x="29953" y="15050"/>
                </a:cubicBezTo>
                <a:cubicBezTo>
                  <a:pt x="29953" y="12000"/>
                  <a:pt x="35500" y="8949"/>
                  <a:pt x="38089" y="8949"/>
                </a:cubicBezTo>
                <a:cubicBezTo>
                  <a:pt x="81725" y="8949"/>
                  <a:pt x="81725" y="8949"/>
                  <a:pt x="81725" y="8949"/>
                </a:cubicBezTo>
                <a:cubicBezTo>
                  <a:pt x="84314" y="8949"/>
                  <a:pt x="89861" y="12000"/>
                  <a:pt x="89861" y="15050"/>
                </a:cubicBezTo>
                <a:lnTo>
                  <a:pt x="89861" y="38847"/>
                </a:lnTo>
                <a:close/>
                <a:moveTo>
                  <a:pt x="95223" y="48000"/>
                </a:moveTo>
                <a:lnTo>
                  <a:pt x="95223" y="48000"/>
                </a:lnTo>
                <a:cubicBezTo>
                  <a:pt x="95223" y="24000"/>
                  <a:pt x="95223" y="24000"/>
                  <a:pt x="95223" y="24000"/>
                </a:cubicBezTo>
                <a:cubicBezTo>
                  <a:pt x="111679" y="24000"/>
                  <a:pt x="111679" y="24000"/>
                  <a:pt x="111679" y="32949"/>
                </a:cubicBezTo>
                <a:cubicBezTo>
                  <a:pt x="111679" y="41898"/>
                  <a:pt x="103543" y="48000"/>
                  <a:pt x="95223" y="48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7" name="Shape 3647"/>
          <p:cNvSpPr/>
          <p:nvPr/>
        </p:nvSpPr>
        <p:spPr>
          <a:xfrm>
            <a:off x="1122596" y="1626468"/>
            <a:ext cx="270548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501" y="37027"/>
                </a:moveTo>
                <a:lnTo>
                  <a:pt x="33501" y="37027"/>
                </a:lnTo>
                <a:lnTo>
                  <a:pt x="30662" y="39741"/>
                </a:lnTo>
                <a:cubicBezTo>
                  <a:pt x="30662" y="79870"/>
                  <a:pt x="30662" y="79870"/>
                  <a:pt x="30662" y="79870"/>
                </a:cubicBezTo>
                <a:lnTo>
                  <a:pt x="33501" y="82584"/>
                </a:lnTo>
                <a:cubicBezTo>
                  <a:pt x="36340" y="82584"/>
                  <a:pt x="39179" y="79870"/>
                  <a:pt x="39179" y="79870"/>
                </a:cubicBezTo>
                <a:cubicBezTo>
                  <a:pt x="39179" y="39741"/>
                  <a:pt x="39179" y="39741"/>
                  <a:pt x="39179" y="39741"/>
                </a:cubicBezTo>
                <a:cubicBezTo>
                  <a:pt x="39179" y="39741"/>
                  <a:pt x="36340" y="37027"/>
                  <a:pt x="33501" y="37027"/>
                </a:cubicBezTo>
                <a:close/>
                <a:moveTo>
                  <a:pt x="64164" y="48465"/>
                </a:moveTo>
                <a:lnTo>
                  <a:pt x="64164" y="48465"/>
                </a:lnTo>
                <a:cubicBezTo>
                  <a:pt x="61324" y="48465"/>
                  <a:pt x="61324" y="51179"/>
                  <a:pt x="61324" y="51179"/>
                </a:cubicBezTo>
                <a:cubicBezTo>
                  <a:pt x="61324" y="74054"/>
                  <a:pt x="61324" y="74054"/>
                  <a:pt x="61324" y="74054"/>
                </a:cubicBezTo>
                <a:cubicBezTo>
                  <a:pt x="61324" y="76962"/>
                  <a:pt x="61324" y="79870"/>
                  <a:pt x="64164" y="79870"/>
                </a:cubicBezTo>
                <a:cubicBezTo>
                  <a:pt x="67003" y="79870"/>
                  <a:pt x="67003" y="76962"/>
                  <a:pt x="67003" y="74054"/>
                </a:cubicBezTo>
                <a:cubicBezTo>
                  <a:pt x="67003" y="51179"/>
                  <a:pt x="67003" y="51179"/>
                  <a:pt x="67003" y="51179"/>
                </a:cubicBezTo>
                <a:cubicBezTo>
                  <a:pt x="67003" y="51179"/>
                  <a:pt x="67003" y="48465"/>
                  <a:pt x="64164" y="48465"/>
                </a:cubicBezTo>
                <a:close/>
                <a:moveTo>
                  <a:pt x="89148" y="0"/>
                </a:moveTo>
                <a:lnTo>
                  <a:pt x="89148" y="0"/>
                </a:lnTo>
                <a:cubicBezTo>
                  <a:pt x="61324" y="22681"/>
                  <a:pt x="61324" y="22681"/>
                  <a:pt x="61324" y="22681"/>
                </a:cubicBezTo>
                <a:cubicBezTo>
                  <a:pt x="30662" y="11243"/>
                  <a:pt x="30662" y="11243"/>
                  <a:pt x="30662" y="11243"/>
                </a:cubicBezTo>
                <a:cubicBezTo>
                  <a:pt x="0" y="28497"/>
                  <a:pt x="0" y="28497"/>
                  <a:pt x="0" y="28497"/>
                </a:cubicBezTo>
                <a:cubicBezTo>
                  <a:pt x="0" y="119806"/>
                  <a:pt x="0" y="119806"/>
                  <a:pt x="0" y="119806"/>
                </a:cubicBezTo>
                <a:cubicBezTo>
                  <a:pt x="30662" y="102746"/>
                  <a:pt x="30662" y="102746"/>
                  <a:pt x="30662" y="102746"/>
                </a:cubicBezTo>
                <a:cubicBezTo>
                  <a:pt x="61324" y="113990"/>
                  <a:pt x="61324" y="113990"/>
                  <a:pt x="61324" y="113990"/>
                </a:cubicBezTo>
                <a:cubicBezTo>
                  <a:pt x="89148" y="91308"/>
                  <a:pt x="89148" y="91308"/>
                  <a:pt x="89148" y="91308"/>
                </a:cubicBezTo>
                <a:cubicBezTo>
                  <a:pt x="119810" y="113990"/>
                  <a:pt x="119810" y="113990"/>
                  <a:pt x="119810" y="113990"/>
                </a:cubicBezTo>
                <a:cubicBezTo>
                  <a:pt x="119810" y="22681"/>
                  <a:pt x="119810" y="22681"/>
                  <a:pt x="119810" y="22681"/>
                </a:cubicBezTo>
                <a:lnTo>
                  <a:pt x="89148" y="0"/>
                </a:lnTo>
                <a:close/>
                <a:moveTo>
                  <a:pt x="111482" y="99838"/>
                </a:moveTo>
                <a:lnTo>
                  <a:pt x="111482" y="99838"/>
                </a:lnTo>
                <a:cubicBezTo>
                  <a:pt x="89148" y="82584"/>
                  <a:pt x="89148" y="82584"/>
                  <a:pt x="89148" y="82584"/>
                </a:cubicBezTo>
                <a:cubicBezTo>
                  <a:pt x="61324" y="105460"/>
                  <a:pt x="61324" y="105460"/>
                  <a:pt x="61324" y="105460"/>
                </a:cubicBezTo>
                <a:cubicBezTo>
                  <a:pt x="30662" y="94022"/>
                  <a:pt x="30662" y="94022"/>
                  <a:pt x="30662" y="94022"/>
                </a:cubicBezTo>
                <a:cubicBezTo>
                  <a:pt x="8328" y="108368"/>
                  <a:pt x="8328" y="108368"/>
                  <a:pt x="8328" y="108368"/>
                </a:cubicBezTo>
                <a:cubicBezTo>
                  <a:pt x="8328" y="31405"/>
                  <a:pt x="8328" y="31405"/>
                  <a:pt x="8328" y="31405"/>
                </a:cubicBezTo>
                <a:cubicBezTo>
                  <a:pt x="30662" y="17059"/>
                  <a:pt x="30662" y="17059"/>
                  <a:pt x="30662" y="17059"/>
                </a:cubicBezTo>
                <a:cubicBezTo>
                  <a:pt x="61324" y="28497"/>
                  <a:pt x="61324" y="28497"/>
                  <a:pt x="61324" y="28497"/>
                </a:cubicBezTo>
                <a:cubicBezTo>
                  <a:pt x="89148" y="5621"/>
                  <a:pt x="89148" y="5621"/>
                  <a:pt x="89148" y="5621"/>
                </a:cubicBezTo>
                <a:cubicBezTo>
                  <a:pt x="111482" y="22681"/>
                  <a:pt x="111482" y="22681"/>
                  <a:pt x="111482" y="22681"/>
                </a:cubicBezTo>
                <a:lnTo>
                  <a:pt x="111482" y="99838"/>
                </a:lnTo>
                <a:close/>
                <a:moveTo>
                  <a:pt x="89148" y="62617"/>
                </a:moveTo>
                <a:lnTo>
                  <a:pt x="89148" y="62617"/>
                </a:lnTo>
                <a:cubicBezTo>
                  <a:pt x="89148" y="65525"/>
                  <a:pt x="91987" y="68432"/>
                  <a:pt x="94826" y="68432"/>
                </a:cubicBezTo>
                <a:cubicBezTo>
                  <a:pt x="94826" y="68432"/>
                  <a:pt x="97665" y="65525"/>
                  <a:pt x="97665" y="62617"/>
                </a:cubicBezTo>
                <a:cubicBezTo>
                  <a:pt x="97665" y="34119"/>
                  <a:pt x="97665" y="34119"/>
                  <a:pt x="97665" y="34119"/>
                </a:cubicBezTo>
                <a:cubicBezTo>
                  <a:pt x="97665" y="31405"/>
                  <a:pt x="94826" y="28497"/>
                  <a:pt x="94826" y="28497"/>
                </a:cubicBezTo>
                <a:cubicBezTo>
                  <a:pt x="91987" y="28497"/>
                  <a:pt x="89148" y="31405"/>
                  <a:pt x="89148" y="34119"/>
                </a:cubicBezTo>
                <a:lnTo>
                  <a:pt x="89148" y="626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8" name="Shape 3648"/>
          <p:cNvSpPr/>
          <p:nvPr/>
        </p:nvSpPr>
        <p:spPr>
          <a:xfrm>
            <a:off x="715989" y="1626468"/>
            <a:ext cx="218941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286" y="45557"/>
                </a:moveTo>
                <a:lnTo>
                  <a:pt x="116286" y="45557"/>
                </a:lnTo>
                <a:cubicBezTo>
                  <a:pt x="102591" y="22681"/>
                  <a:pt x="102591" y="22681"/>
                  <a:pt x="102591" y="22681"/>
                </a:cubicBezTo>
                <a:cubicBezTo>
                  <a:pt x="102591" y="22681"/>
                  <a:pt x="102591" y="22681"/>
                  <a:pt x="99110" y="22681"/>
                </a:cubicBezTo>
                <a:cubicBezTo>
                  <a:pt x="71721" y="22681"/>
                  <a:pt x="71721" y="22681"/>
                  <a:pt x="71721" y="22681"/>
                </a:cubicBezTo>
                <a:cubicBezTo>
                  <a:pt x="71721" y="14151"/>
                  <a:pt x="71721" y="14151"/>
                  <a:pt x="71721" y="14151"/>
                </a:cubicBezTo>
                <a:cubicBezTo>
                  <a:pt x="71721" y="5621"/>
                  <a:pt x="64990" y="0"/>
                  <a:pt x="54777" y="0"/>
                </a:cubicBezTo>
                <a:cubicBezTo>
                  <a:pt x="44564" y="0"/>
                  <a:pt x="44564" y="0"/>
                  <a:pt x="44564" y="0"/>
                </a:cubicBezTo>
                <a:cubicBezTo>
                  <a:pt x="34352" y="0"/>
                  <a:pt x="27388" y="5621"/>
                  <a:pt x="27388" y="14151"/>
                </a:cubicBezTo>
                <a:cubicBezTo>
                  <a:pt x="27388" y="22681"/>
                  <a:pt x="27388" y="22681"/>
                  <a:pt x="27388" y="22681"/>
                </a:cubicBezTo>
                <a:cubicBezTo>
                  <a:pt x="10444" y="22681"/>
                  <a:pt x="10444" y="22681"/>
                  <a:pt x="10444" y="22681"/>
                </a:cubicBezTo>
                <a:cubicBezTo>
                  <a:pt x="3481" y="22681"/>
                  <a:pt x="0" y="25589"/>
                  <a:pt x="0" y="28497"/>
                </a:cubicBezTo>
                <a:cubicBezTo>
                  <a:pt x="0" y="68432"/>
                  <a:pt x="0" y="68432"/>
                  <a:pt x="0" y="68432"/>
                </a:cubicBezTo>
                <a:cubicBezTo>
                  <a:pt x="0" y="71147"/>
                  <a:pt x="3481" y="74054"/>
                  <a:pt x="10444" y="74054"/>
                </a:cubicBezTo>
                <a:cubicBezTo>
                  <a:pt x="27388" y="74054"/>
                  <a:pt x="27388" y="74054"/>
                  <a:pt x="27388" y="74054"/>
                </a:cubicBezTo>
                <a:cubicBezTo>
                  <a:pt x="27388" y="105460"/>
                  <a:pt x="27388" y="105460"/>
                  <a:pt x="27388" y="105460"/>
                </a:cubicBezTo>
                <a:cubicBezTo>
                  <a:pt x="27388" y="113990"/>
                  <a:pt x="34352" y="119806"/>
                  <a:pt x="44564" y="119806"/>
                </a:cubicBezTo>
                <a:cubicBezTo>
                  <a:pt x="54777" y="119806"/>
                  <a:pt x="54777" y="119806"/>
                  <a:pt x="54777" y="119806"/>
                </a:cubicBezTo>
                <a:cubicBezTo>
                  <a:pt x="64990" y="119806"/>
                  <a:pt x="71721" y="113990"/>
                  <a:pt x="71721" y="105460"/>
                </a:cubicBezTo>
                <a:cubicBezTo>
                  <a:pt x="71721" y="74054"/>
                  <a:pt x="71721" y="74054"/>
                  <a:pt x="71721" y="74054"/>
                </a:cubicBezTo>
                <a:cubicBezTo>
                  <a:pt x="99110" y="74054"/>
                  <a:pt x="99110" y="74054"/>
                  <a:pt x="99110" y="74054"/>
                </a:cubicBezTo>
                <a:lnTo>
                  <a:pt x="99110" y="74054"/>
                </a:lnTo>
                <a:cubicBezTo>
                  <a:pt x="102591" y="74054"/>
                  <a:pt x="102591" y="74054"/>
                  <a:pt x="102591" y="74054"/>
                </a:cubicBezTo>
                <a:cubicBezTo>
                  <a:pt x="116286" y="51179"/>
                  <a:pt x="116286" y="51179"/>
                  <a:pt x="116286" y="51179"/>
                </a:cubicBezTo>
                <a:cubicBezTo>
                  <a:pt x="119767" y="48465"/>
                  <a:pt x="119767" y="48465"/>
                  <a:pt x="119767" y="48465"/>
                </a:cubicBezTo>
                <a:cubicBezTo>
                  <a:pt x="119767" y="48465"/>
                  <a:pt x="119767" y="45557"/>
                  <a:pt x="116286" y="45557"/>
                </a:cubicBezTo>
                <a:close/>
                <a:moveTo>
                  <a:pt x="37601" y="14151"/>
                </a:moveTo>
                <a:lnTo>
                  <a:pt x="37601" y="14151"/>
                </a:lnTo>
                <a:cubicBezTo>
                  <a:pt x="37601" y="11243"/>
                  <a:pt x="41083" y="5621"/>
                  <a:pt x="44564" y="5621"/>
                </a:cubicBezTo>
                <a:cubicBezTo>
                  <a:pt x="54777" y="5621"/>
                  <a:pt x="54777" y="5621"/>
                  <a:pt x="54777" y="5621"/>
                </a:cubicBezTo>
                <a:cubicBezTo>
                  <a:pt x="58259" y="5621"/>
                  <a:pt x="64990" y="11243"/>
                  <a:pt x="64990" y="14151"/>
                </a:cubicBezTo>
                <a:cubicBezTo>
                  <a:pt x="64990" y="22681"/>
                  <a:pt x="64990" y="22681"/>
                  <a:pt x="64990" y="22681"/>
                </a:cubicBezTo>
                <a:cubicBezTo>
                  <a:pt x="37601" y="22681"/>
                  <a:pt x="37601" y="22681"/>
                  <a:pt x="37601" y="22681"/>
                </a:cubicBezTo>
                <a:lnTo>
                  <a:pt x="37601" y="14151"/>
                </a:lnTo>
                <a:close/>
                <a:moveTo>
                  <a:pt x="64990" y="105460"/>
                </a:moveTo>
                <a:lnTo>
                  <a:pt x="64990" y="105460"/>
                </a:lnTo>
                <a:cubicBezTo>
                  <a:pt x="64990" y="108368"/>
                  <a:pt x="58259" y="113990"/>
                  <a:pt x="54777" y="113990"/>
                </a:cubicBezTo>
                <a:cubicBezTo>
                  <a:pt x="44564" y="113990"/>
                  <a:pt x="44564" y="113990"/>
                  <a:pt x="44564" y="113990"/>
                </a:cubicBezTo>
                <a:cubicBezTo>
                  <a:pt x="41083" y="113990"/>
                  <a:pt x="37601" y="108368"/>
                  <a:pt x="37601" y="105460"/>
                </a:cubicBezTo>
                <a:cubicBezTo>
                  <a:pt x="37601" y="74054"/>
                  <a:pt x="37601" y="74054"/>
                  <a:pt x="37601" y="74054"/>
                </a:cubicBezTo>
                <a:cubicBezTo>
                  <a:pt x="64990" y="74054"/>
                  <a:pt x="64990" y="74054"/>
                  <a:pt x="64990" y="74054"/>
                </a:cubicBezTo>
                <a:lnTo>
                  <a:pt x="64990" y="105460"/>
                </a:lnTo>
                <a:close/>
                <a:moveTo>
                  <a:pt x="99110" y="65525"/>
                </a:moveTo>
                <a:lnTo>
                  <a:pt x="99110" y="65525"/>
                </a:lnTo>
                <a:cubicBezTo>
                  <a:pt x="99110" y="68432"/>
                  <a:pt x="95860" y="68432"/>
                  <a:pt x="95860" y="68432"/>
                </a:cubicBezTo>
                <a:cubicBezTo>
                  <a:pt x="13694" y="68432"/>
                  <a:pt x="13694" y="68432"/>
                  <a:pt x="13694" y="68432"/>
                </a:cubicBezTo>
                <a:cubicBezTo>
                  <a:pt x="10444" y="68432"/>
                  <a:pt x="10444" y="65525"/>
                  <a:pt x="10444" y="62617"/>
                </a:cubicBezTo>
                <a:cubicBezTo>
                  <a:pt x="10444" y="34119"/>
                  <a:pt x="10444" y="34119"/>
                  <a:pt x="10444" y="34119"/>
                </a:cubicBezTo>
                <a:cubicBezTo>
                  <a:pt x="10444" y="31405"/>
                  <a:pt x="10444" y="28497"/>
                  <a:pt x="13694" y="28497"/>
                </a:cubicBezTo>
                <a:cubicBezTo>
                  <a:pt x="95860" y="28497"/>
                  <a:pt x="95860" y="28497"/>
                  <a:pt x="95860" y="28497"/>
                </a:cubicBezTo>
                <a:cubicBezTo>
                  <a:pt x="95860" y="28497"/>
                  <a:pt x="99110" y="28497"/>
                  <a:pt x="99110" y="31405"/>
                </a:cubicBezTo>
                <a:cubicBezTo>
                  <a:pt x="109555" y="48465"/>
                  <a:pt x="109555" y="48465"/>
                  <a:pt x="109555" y="48465"/>
                </a:cubicBezTo>
                <a:lnTo>
                  <a:pt x="99110" y="65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9" name="Shape 3649"/>
          <p:cNvSpPr/>
          <p:nvPr/>
        </p:nvSpPr>
        <p:spPr>
          <a:xfrm>
            <a:off x="289053" y="1626468"/>
            <a:ext cx="201740" cy="2627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60000" y="0"/>
                </a:lnTo>
                <a:cubicBezTo>
                  <a:pt x="26440" y="0"/>
                  <a:pt x="0" y="19967"/>
                  <a:pt x="0" y="45557"/>
                </a:cubicBezTo>
                <a:cubicBezTo>
                  <a:pt x="0" y="62617"/>
                  <a:pt x="48813" y="119806"/>
                  <a:pt x="60000" y="119806"/>
                </a:cubicBezTo>
                <a:cubicBezTo>
                  <a:pt x="71186" y="119806"/>
                  <a:pt x="119745" y="62617"/>
                  <a:pt x="119745" y="45557"/>
                </a:cubicBezTo>
                <a:cubicBezTo>
                  <a:pt x="119745" y="19967"/>
                  <a:pt x="93559" y="0"/>
                  <a:pt x="60000" y="0"/>
                </a:cubicBezTo>
                <a:close/>
                <a:moveTo>
                  <a:pt x="60000" y="108368"/>
                </a:moveTo>
                <a:lnTo>
                  <a:pt x="60000" y="108368"/>
                </a:lnTo>
                <a:cubicBezTo>
                  <a:pt x="52627" y="108368"/>
                  <a:pt x="11440" y="59903"/>
                  <a:pt x="11440" y="45557"/>
                </a:cubicBezTo>
                <a:cubicBezTo>
                  <a:pt x="11440" y="22681"/>
                  <a:pt x="33813" y="5621"/>
                  <a:pt x="60000" y="5621"/>
                </a:cubicBezTo>
                <a:cubicBezTo>
                  <a:pt x="86186" y="5621"/>
                  <a:pt x="108559" y="22681"/>
                  <a:pt x="108559" y="45557"/>
                </a:cubicBezTo>
                <a:cubicBezTo>
                  <a:pt x="108559" y="59903"/>
                  <a:pt x="67627" y="108368"/>
                  <a:pt x="60000" y="108368"/>
                </a:cubicBezTo>
                <a:close/>
                <a:moveTo>
                  <a:pt x="60000" y="25589"/>
                </a:moveTo>
                <a:lnTo>
                  <a:pt x="60000" y="25589"/>
                </a:lnTo>
                <a:cubicBezTo>
                  <a:pt x="45000" y="25589"/>
                  <a:pt x="33813" y="34119"/>
                  <a:pt x="33813" y="45557"/>
                </a:cubicBezTo>
                <a:cubicBezTo>
                  <a:pt x="33813" y="54087"/>
                  <a:pt x="45000" y="62617"/>
                  <a:pt x="60000" y="62617"/>
                </a:cubicBezTo>
                <a:cubicBezTo>
                  <a:pt x="75000" y="62617"/>
                  <a:pt x="86186" y="54087"/>
                  <a:pt x="86186" y="45557"/>
                </a:cubicBezTo>
                <a:cubicBezTo>
                  <a:pt x="86186" y="34119"/>
                  <a:pt x="75000" y="25589"/>
                  <a:pt x="60000" y="25589"/>
                </a:cubicBezTo>
                <a:close/>
                <a:moveTo>
                  <a:pt x="60000" y="56995"/>
                </a:moveTo>
                <a:lnTo>
                  <a:pt x="60000" y="56995"/>
                </a:lnTo>
                <a:cubicBezTo>
                  <a:pt x="52627" y="56995"/>
                  <a:pt x="45000" y="51179"/>
                  <a:pt x="45000" y="45557"/>
                </a:cubicBezTo>
                <a:cubicBezTo>
                  <a:pt x="45000" y="37027"/>
                  <a:pt x="52627" y="34119"/>
                  <a:pt x="60000" y="34119"/>
                </a:cubicBezTo>
                <a:cubicBezTo>
                  <a:pt x="67627" y="34119"/>
                  <a:pt x="75000" y="37027"/>
                  <a:pt x="75000" y="45557"/>
                </a:cubicBezTo>
                <a:cubicBezTo>
                  <a:pt x="75000" y="51179"/>
                  <a:pt x="67627" y="56995"/>
                  <a:pt x="60000" y="569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Freeform 199"/>
          <p:cNvSpPr>
            <a:spLocks noChangeArrowheads="1"/>
          </p:cNvSpPr>
          <p:nvPr/>
        </p:nvSpPr>
        <p:spPr bwMode="auto">
          <a:xfrm>
            <a:off x="205222" y="4803688"/>
            <a:ext cx="257951" cy="225100"/>
          </a:xfrm>
          <a:custGeom>
            <a:avLst/>
            <a:gdLst>
              <a:gd name="T0" fmla="*/ 0 w 934"/>
              <a:gd name="T1" fmla="*/ 239 h 815"/>
              <a:gd name="T2" fmla="*/ 0 w 934"/>
              <a:gd name="T3" fmla="*/ 239 h 815"/>
              <a:gd name="T4" fmla="*/ 463 w 934"/>
              <a:gd name="T5" fmla="*/ 814 h 815"/>
              <a:gd name="T6" fmla="*/ 933 w 934"/>
              <a:gd name="T7" fmla="*/ 239 h 815"/>
              <a:gd name="T8" fmla="*/ 702 w 934"/>
              <a:gd name="T9" fmla="*/ 0 h 815"/>
              <a:gd name="T10" fmla="*/ 463 w 934"/>
              <a:gd name="T11" fmla="*/ 209 h 815"/>
              <a:gd name="T12" fmla="*/ 224 w 934"/>
              <a:gd name="T13" fmla="*/ 0 h 815"/>
              <a:gd name="T14" fmla="*/ 0 w 934"/>
              <a:gd name="T15" fmla="*/ 239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15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14"/>
                  <a:pt x="463" y="814"/>
                </a:cubicBezTo>
                <a:cubicBezTo>
                  <a:pt x="463" y="814"/>
                  <a:pt x="933" y="537"/>
                  <a:pt x="933" y="239"/>
                </a:cubicBezTo>
                <a:cubicBezTo>
                  <a:pt x="933" y="119"/>
                  <a:pt x="844" y="0"/>
                  <a:pt x="702" y="0"/>
                </a:cubicBezTo>
                <a:cubicBezTo>
                  <a:pt x="583" y="0"/>
                  <a:pt x="463" y="90"/>
                  <a:pt x="463" y="209"/>
                </a:cubicBezTo>
                <a:cubicBezTo>
                  <a:pt x="463" y="90"/>
                  <a:pt x="351" y="0"/>
                  <a:pt x="224" y="0"/>
                </a:cubicBezTo>
                <a:cubicBezTo>
                  <a:pt x="90" y="0"/>
                  <a:pt x="0" y="119"/>
                  <a:pt x="0" y="23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4" name="Freeform 200"/>
          <p:cNvSpPr>
            <a:spLocks noChangeArrowheads="1"/>
          </p:cNvSpPr>
          <p:nvPr/>
        </p:nvSpPr>
        <p:spPr bwMode="auto">
          <a:xfrm>
            <a:off x="772229" y="4786654"/>
            <a:ext cx="192247" cy="257951"/>
          </a:xfrm>
          <a:custGeom>
            <a:avLst/>
            <a:gdLst>
              <a:gd name="T0" fmla="*/ 351 w 695"/>
              <a:gd name="T1" fmla="*/ 934 h 935"/>
              <a:gd name="T2" fmla="*/ 694 w 695"/>
              <a:gd name="T3" fmla="*/ 463 h 935"/>
              <a:gd name="T4" fmla="*/ 351 w 695"/>
              <a:gd name="T5" fmla="*/ 0 h 935"/>
              <a:gd name="T6" fmla="*/ 0 w 695"/>
              <a:gd name="T7" fmla="*/ 463 h 935"/>
              <a:gd name="T8" fmla="*/ 351 w 695"/>
              <a:gd name="T9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5">
                <a:moveTo>
                  <a:pt x="351" y="934"/>
                </a:moveTo>
                <a:lnTo>
                  <a:pt x="694" y="463"/>
                </a:lnTo>
                <a:lnTo>
                  <a:pt x="351" y="0"/>
                </a:lnTo>
                <a:lnTo>
                  <a:pt x="0" y="463"/>
                </a:lnTo>
                <a:lnTo>
                  <a:pt x="351" y="93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5" name="Freeform 201"/>
          <p:cNvSpPr>
            <a:spLocks noChangeArrowheads="1"/>
          </p:cNvSpPr>
          <p:nvPr/>
        </p:nvSpPr>
        <p:spPr bwMode="auto">
          <a:xfrm>
            <a:off x="1274748" y="4786654"/>
            <a:ext cx="240918" cy="257951"/>
          </a:xfrm>
          <a:custGeom>
            <a:avLst/>
            <a:gdLst>
              <a:gd name="T0" fmla="*/ 432 w 874"/>
              <a:gd name="T1" fmla="*/ 934 h 935"/>
              <a:gd name="T2" fmla="*/ 432 w 874"/>
              <a:gd name="T3" fmla="*/ 934 h 935"/>
              <a:gd name="T4" fmla="*/ 567 w 874"/>
              <a:gd name="T5" fmla="*/ 934 h 935"/>
              <a:gd name="T6" fmla="*/ 462 w 874"/>
              <a:gd name="T7" fmla="*/ 650 h 935"/>
              <a:gd name="T8" fmla="*/ 462 w 874"/>
              <a:gd name="T9" fmla="*/ 553 h 935"/>
              <a:gd name="T10" fmla="*/ 656 w 874"/>
              <a:gd name="T11" fmla="*/ 754 h 935"/>
              <a:gd name="T12" fmla="*/ 873 w 874"/>
              <a:gd name="T13" fmla="*/ 523 h 935"/>
              <a:gd name="T14" fmla="*/ 432 w 874"/>
              <a:gd name="T15" fmla="*/ 0 h 935"/>
              <a:gd name="T16" fmla="*/ 0 w 874"/>
              <a:gd name="T17" fmla="*/ 523 h 935"/>
              <a:gd name="T18" fmla="*/ 223 w 874"/>
              <a:gd name="T19" fmla="*/ 754 h 935"/>
              <a:gd name="T20" fmla="*/ 403 w 874"/>
              <a:gd name="T21" fmla="*/ 553 h 935"/>
              <a:gd name="T22" fmla="*/ 403 w 874"/>
              <a:gd name="T23" fmla="*/ 650 h 935"/>
              <a:gd name="T24" fmla="*/ 298 w 874"/>
              <a:gd name="T25" fmla="*/ 934 h 935"/>
              <a:gd name="T26" fmla="*/ 432 w 874"/>
              <a:gd name="T27" fmla="*/ 93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4" h="935">
                <a:moveTo>
                  <a:pt x="432" y="934"/>
                </a:moveTo>
                <a:lnTo>
                  <a:pt x="432" y="934"/>
                </a:lnTo>
                <a:cubicBezTo>
                  <a:pt x="567" y="934"/>
                  <a:pt x="567" y="934"/>
                  <a:pt x="567" y="934"/>
                </a:cubicBezTo>
                <a:cubicBezTo>
                  <a:pt x="462" y="934"/>
                  <a:pt x="462" y="650"/>
                  <a:pt x="462" y="650"/>
                </a:cubicBezTo>
                <a:cubicBezTo>
                  <a:pt x="462" y="553"/>
                  <a:pt x="462" y="553"/>
                  <a:pt x="462" y="553"/>
                </a:cubicBezTo>
                <a:cubicBezTo>
                  <a:pt x="462" y="672"/>
                  <a:pt x="552" y="754"/>
                  <a:pt x="656" y="754"/>
                </a:cubicBezTo>
                <a:cubicBezTo>
                  <a:pt x="783" y="754"/>
                  <a:pt x="873" y="642"/>
                  <a:pt x="873" y="523"/>
                </a:cubicBezTo>
                <a:cubicBezTo>
                  <a:pt x="873" y="247"/>
                  <a:pt x="432" y="0"/>
                  <a:pt x="432" y="0"/>
                </a:cubicBezTo>
                <a:cubicBezTo>
                  <a:pt x="432" y="0"/>
                  <a:pt x="0" y="247"/>
                  <a:pt x="0" y="523"/>
                </a:cubicBezTo>
                <a:cubicBezTo>
                  <a:pt x="0" y="642"/>
                  <a:pt x="97" y="754"/>
                  <a:pt x="223" y="754"/>
                </a:cubicBezTo>
                <a:cubicBezTo>
                  <a:pt x="328" y="754"/>
                  <a:pt x="395" y="665"/>
                  <a:pt x="403" y="553"/>
                </a:cubicBezTo>
                <a:cubicBezTo>
                  <a:pt x="403" y="650"/>
                  <a:pt x="403" y="650"/>
                  <a:pt x="403" y="650"/>
                </a:cubicBezTo>
                <a:cubicBezTo>
                  <a:pt x="403" y="650"/>
                  <a:pt x="403" y="934"/>
                  <a:pt x="298" y="934"/>
                </a:cubicBezTo>
                <a:cubicBezTo>
                  <a:pt x="432" y="934"/>
                  <a:pt x="432" y="934"/>
                  <a:pt x="432" y="93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6" name="Freeform 202"/>
          <p:cNvSpPr>
            <a:spLocks noChangeArrowheads="1"/>
          </p:cNvSpPr>
          <p:nvPr/>
        </p:nvSpPr>
        <p:spPr bwMode="auto">
          <a:xfrm>
            <a:off x="1887991" y="4938749"/>
            <a:ext cx="37719" cy="105856"/>
          </a:xfrm>
          <a:custGeom>
            <a:avLst/>
            <a:gdLst>
              <a:gd name="T0" fmla="*/ 105 w 135"/>
              <a:gd name="T1" fmla="*/ 0 h 382"/>
              <a:gd name="T2" fmla="*/ 105 w 135"/>
              <a:gd name="T3" fmla="*/ 0 h 382"/>
              <a:gd name="T4" fmla="*/ 105 w 135"/>
              <a:gd name="T5" fmla="*/ 97 h 382"/>
              <a:gd name="T6" fmla="*/ 0 w 135"/>
              <a:gd name="T7" fmla="*/ 381 h 382"/>
              <a:gd name="T8" fmla="*/ 134 w 135"/>
              <a:gd name="T9" fmla="*/ 3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382">
                <a:moveTo>
                  <a:pt x="105" y="0"/>
                </a:moveTo>
                <a:lnTo>
                  <a:pt x="105" y="0"/>
                </a:lnTo>
                <a:cubicBezTo>
                  <a:pt x="105" y="97"/>
                  <a:pt x="105" y="97"/>
                  <a:pt x="105" y="97"/>
                </a:cubicBezTo>
                <a:cubicBezTo>
                  <a:pt x="105" y="97"/>
                  <a:pt x="105" y="381"/>
                  <a:pt x="0" y="381"/>
                </a:cubicBezTo>
                <a:cubicBezTo>
                  <a:pt x="134" y="381"/>
                  <a:pt x="134" y="381"/>
                  <a:pt x="134" y="381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7" name="Freeform 203"/>
          <p:cNvSpPr>
            <a:spLocks noChangeArrowheads="1"/>
          </p:cNvSpPr>
          <p:nvPr/>
        </p:nvSpPr>
        <p:spPr bwMode="auto">
          <a:xfrm>
            <a:off x="1925710" y="4938749"/>
            <a:ext cx="37720" cy="105856"/>
          </a:xfrm>
          <a:custGeom>
            <a:avLst/>
            <a:gdLst>
              <a:gd name="T0" fmla="*/ 0 w 136"/>
              <a:gd name="T1" fmla="*/ 381 h 382"/>
              <a:gd name="T2" fmla="*/ 0 w 136"/>
              <a:gd name="T3" fmla="*/ 381 h 382"/>
              <a:gd name="T4" fmla="*/ 135 w 136"/>
              <a:gd name="T5" fmla="*/ 381 h 382"/>
              <a:gd name="T6" fmla="*/ 30 w 136"/>
              <a:gd name="T7" fmla="*/ 97 h 382"/>
              <a:gd name="T8" fmla="*/ 30 w 136"/>
              <a:gd name="T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382">
                <a:moveTo>
                  <a:pt x="0" y="381"/>
                </a:moveTo>
                <a:lnTo>
                  <a:pt x="0" y="381"/>
                </a:lnTo>
                <a:cubicBezTo>
                  <a:pt x="135" y="381"/>
                  <a:pt x="135" y="381"/>
                  <a:pt x="135" y="381"/>
                </a:cubicBezTo>
                <a:cubicBezTo>
                  <a:pt x="30" y="381"/>
                  <a:pt x="30" y="97"/>
                  <a:pt x="30" y="97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8" name="Freeform 204"/>
          <p:cNvSpPr>
            <a:spLocks noChangeArrowheads="1"/>
          </p:cNvSpPr>
          <p:nvPr/>
        </p:nvSpPr>
        <p:spPr bwMode="auto">
          <a:xfrm>
            <a:off x="1795517" y="4795172"/>
            <a:ext cx="257951" cy="195896"/>
          </a:xfrm>
          <a:custGeom>
            <a:avLst/>
            <a:gdLst>
              <a:gd name="T0" fmla="*/ 500 w 934"/>
              <a:gd name="T1" fmla="*/ 523 h 710"/>
              <a:gd name="T2" fmla="*/ 500 w 934"/>
              <a:gd name="T3" fmla="*/ 523 h 710"/>
              <a:gd name="T4" fmla="*/ 731 w 934"/>
              <a:gd name="T5" fmla="*/ 709 h 710"/>
              <a:gd name="T6" fmla="*/ 933 w 934"/>
              <a:gd name="T7" fmla="*/ 508 h 710"/>
              <a:gd name="T8" fmla="*/ 731 w 934"/>
              <a:gd name="T9" fmla="*/ 306 h 710"/>
              <a:gd name="T10" fmla="*/ 620 w 934"/>
              <a:gd name="T11" fmla="*/ 336 h 710"/>
              <a:gd name="T12" fmla="*/ 672 w 934"/>
              <a:gd name="T13" fmla="*/ 202 h 710"/>
              <a:gd name="T14" fmla="*/ 470 w 934"/>
              <a:gd name="T15" fmla="*/ 0 h 710"/>
              <a:gd name="T16" fmla="*/ 269 w 934"/>
              <a:gd name="T17" fmla="*/ 202 h 710"/>
              <a:gd name="T18" fmla="*/ 313 w 934"/>
              <a:gd name="T19" fmla="*/ 336 h 710"/>
              <a:gd name="T20" fmla="*/ 209 w 934"/>
              <a:gd name="T21" fmla="*/ 306 h 710"/>
              <a:gd name="T22" fmla="*/ 0 w 934"/>
              <a:gd name="T23" fmla="*/ 508 h 710"/>
              <a:gd name="T24" fmla="*/ 209 w 934"/>
              <a:gd name="T25" fmla="*/ 709 h 710"/>
              <a:gd name="T26" fmla="*/ 441 w 934"/>
              <a:gd name="T27" fmla="*/ 523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34" h="710">
                <a:moveTo>
                  <a:pt x="500" y="523"/>
                </a:moveTo>
                <a:lnTo>
                  <a:pt x="500" y="523"/>
                </a:lnTo>
                <a:cubicBezTo>
                  <a:pt x="500" y="635"/>
                  <a:pt x="620" y="709"/>
                  <a:pt x="731" y="709"/>
                </a:cubicBezTo>
                <a:cubicBezTo>
                  <a:pt x="843" y="709"/>
                  <a:pt x="933" y="620"/>
                  <a:pt x="933" y="508"/>
                </a:cubicBezTo>
                <a:cubicBezTo>
                  <a:pt x="933" y="396"/>
                  <a:pt x="843" y="306"/>
                  <a:pt x="731" y="306"/>
                </a:cubicBezTo>
                <a:cubicBezTo>
                  <a:pt x="694" y="306"/>
                  <a:pt x="657" y="314"/>
                  <a:pt x="620" y="336"/>
                </a:cubicBezTo>
                <a:cubicBezTo>
                  <a:pt x="650" y="299"/>
                  <a:pt x="672" y="254"/>
                  <a:pt x="672" y="202"/>
                </a:cubicBezTo>
                <a:cubicBezTo>
                  <a:pt x="672" y="90"/>
                  <a:pt x="582" y="0"/>
                  <a:pt x="470" y="0"/>
                </a:cubicBezTo>
                <a:cubicBezTo>
                  <a:pt x="358" y="0"/>
                  <a:pt x="269" y="90"/>
                  <a:pt x="269" y="202"/>
                </a:cubicBezTo>
                <a:cubicBezTo>
                  <a:pt x="269" y="254"/>
                  <a:pt x="284" y="299"/>
                  <a:pt x="313" y="336"/>
                </a:cubicBezTo>
                <a:cubicBezTo>
                  <a:pt x="284" y="314"/>
                  <a:pt x="246" y="306"/>
                  <a:pt x="209" y="306"/>
                </a:cubicBezTo>
                <a:cubicBezTo>
                  <a:pt x="97" y="306"/>
                  <a:pt x="0" y="396"/>
                  <a:pt x="0" y="508"/>
                </a:cubicBezTo>
                <a:cubicBezTo>
                  <a:pt x="0" y="620"/>
                  <a:pt x="97" y="709"/>
                  <a:pt x="209" y="709"/>
                </a:cubicBezTo>
                <a:cubicBezTo>
                  <a:pt x="321" y="709"/>
                  <a:pt x="441" y="635"/>
                  <a:pt x="441" y="523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39" name="Freeform 205"/>
          <p:cNvSpPr>
            <a:spLocks noChangeArrowheads="1"/>
          </p:cNvSpPr>
          <p:nvPr/>
        </p:nvSpPr>
        <p:spPr bwMode="auto">
          <a:xfrm>
            <a:off x="2389293" y="4803688"/>
            <a:ext cx="195896" cy="225100"/>
          </a:xfrm>
          <a:custGeom>
            <a:avLst/>
            <a:gdLst>
              <a:gd name="T0" fmla="*/ 418 w 710"/>
              <a:gd name="T1" fmla="*/ 814 h 815"/>
              <a:gd name="T2" fmla="*/ 0 w 710"/>
              <a:gd name="T3" fmla="*/ 605 h 815"/>
              <a:gd name="T4" fmla="*/ 298 w 710"/>
              <a:gd name="T5" fmla="*/ 0 h 815"/>
              <a:gd name="T6" fmla="*/ 709 w 710"/>
              <a:gd name="T7" fmla="*/ 209 h 815"/>
              <a:gd name="T8" fmla="*/ 418 w 710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0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9" y="209"/>
                </a:lnTo>
                <a:lnTo>
                  <a:pt x="418" y="81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0" name="Freeform 206"/>
          <p:cNvSpPr>
            <a:spLocks noChangeArrowheads="1"/>
          </p:cNvSpPr>
          <p:nvPr/>
        </p:nvSpPr>
        <p:spPr bwMode="auto">
          <a:xfrm>
            <a:off x="2327237" y="4807339"/>
            <a:ext cx="127760" cy="220231"/>
          </a:xfrm>
          <a:custGeom>
            <a:avLst/>
            <a:gdLst>
              <a:gd name="T0" fmla="*/ 463 w 464"/>
              <a:gd name="T1" fmla="*/ 119 h 800"/>
              <a:gd name="T2" fmla="*/ 403 w 464"/>
              <a:gd name="T3" fmla="*/ 0 h 800"/>
              <a:gd name="T4" fmla="*/ 0 w 464"/>
              <a:gd name="T5" fmla="*/ 209 h 800"/>
              <a:gd name="T6" fmla="*/ 268 w 464"/>
              <a:gd name="T7" fmla="*/ 799 h 800"/>
              <a:gd name="T8" fmla="*/ 463 w 464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800">
                <a:moveTo>
                  <a:pt x="463" y="119"/>
                </a:moveTo>
                <a:lnTo>
                  <a:pt x="403" y="0"/>
                </a:lnTo>
                <a:lnTo>
                  <a:pt x="0" y="209"/>
                </a:lnTo>
                <a:lnTo>
                  <a:pt x="268" y="799"/>
                </a:lnTo>
                <a:lnTo>
                  <a:pt x="463" y="70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1" name="Freeform 207"/>
          <p:cNvSpPr>
            <a:spLocks noChangeArrowheads="1"/>
          </p:cNvSpPr>
          <p:nvPr/>
        </p:nvSpPr>
        <p:spPr bwMode="auto">
          <a:xfrm>
            <a:off x="2463514" y="4881561"/>
            <a:ext cx="49887" cy="70572"/>
          </a:xfrm>
          <a:custGeom>
            <a:avLst/>
            <a:gdLst>
              <a:gd name="T0" fmla="*/ 14 w 180"/>
              <a:gd name="T1" fmla="*/ 253 h 254"/>
              <a:gd name="T2" fmla="*/ 179 w 180"/>
              <a:gd name="T3" fmla="*/ 179 h 254"/>
              <a:gd name="T4" fmla="*/ 164 w 180"/>
              <a:gd name="T5" fmla="*/ 0 h 254"/>
              <a:gd name="T6" fmla="*/ 0 w 180"/>
              <a:gd name="T7" fmla="*/ 74 h 254"/>
              <a:gd name="T8" fmla="*/ 14 w 180"/>
              <a:gd name="T9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254">
                <a:moveTo>
                  <a:pt x="14" y="253"/>
                </a:moveTo>
                <a:lnTo>
                  <a:pt x="179" y="179"/>
                </a:lnTo>
                <a:lnTo>
                  <a:pt x="164" y="0"/>
                </a:lnTo>
                <a:lnTo>
                  <a:pt x="0" y="74"/>
                </a:lnTo>
                <a:lnTo>
                  <a:pt x="14" y="25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2" name="Line 208"/>
          <p:cNvSpPr>
            <a:spLocks noChangeShapeType="1"/>
          </p:cNvSpPr>
          <p:nvPr/>
        </p:nvSpPr>
        <p:spPr bwMode="auto">
          <a:xfrm flipH="1">
            <a:off x="2474465" y="4819507"/>
            <a:ext cx="6083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3" name="Line 209"/>
          <p:cNvSpPr>
            <a:spLocks noChangeShapeType="1"/>
          </p:cNvSpPr>
          <p:nvPr/>
        </p:nvSpPr>
        <p:spPr bwMode="auto">
          <a:xfrm flipH="1" flipV="1">
            <a:off x="2346706" y="4868177"/>
            <a:ext cx="6083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4" name="Line 210"/>
          <p:cNvSpPr>
            <a:spLocks noChangeShapeType="1"/>
          </p:cNvSpPr>
          <p:nvPr/>
        </p:nvSpPr>
        <p:spPr bwMode="auto">
          <a:xfrm flipH="1">
            <a:off x="2495149" y="5003236"/>
            <a:ext cx="6083" cy="85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5" name="Freeform 211"/>
          <p:cNvSpPr>
            <a:spLocks noChangeArrowheads="1"/>
          </p:cNvSpPr>
          <p:nvPr/>
        </p:nvSpPr>
        <p:spPr bwMode="auto">
          <a:xfrm>
            <a:off x="2919797" y="4803688"/>
            <a:ext cx="193464" cy="225100"/>
          </a:xfrm>
          <a:custGeom>
            <a:avLst/>
            <a:gdLst>
              <a:gd name="T0" fmla="*/ 418 w 702"/>
              <a:gd name="T1" fmla="*/ 814 h 815"/>
              <a:gd name="T2" fmla="*/ 0 w 702"/>
              <a:gd name="T3" fmla="*/ 605 h 815"/>
              <a:gd name="T4" fmla="*/ 298 w 702"/>
              <a:gd name="T5" fmla="*/ 0 h 815"/>
              <a:gd name="T6" fmla="*/ 701 w 702"/>
              <a:gd name="T7" fmla="*/ 209 h 815"/>
              <a:gd name="T8" fmla="*/ 418 w 702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2" h="815">
                <a:moveTo>
                  <a:pt x="418" y="814"/>
                </a:moveTo>
                <a:lnTo>
                  <a:pt x="0" y="605"/>
                </a:lnTo>
                <a:lnTo>
                  <a:pt x="298" y="0"/>
                </a:lnTo>
                <a:lnTo>
                  <a:pt x="701" y="209"/>
                </a:lnTo>
                <a:lnTo>
                  <a:pt x="418" y="81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6" name="Freeform 212"/>
          <p:cNvSpPr>
            <a:spLocks noChangeArrowheads="1"/>
          </p:cNvSpPr>
          <p:nvPr/>
        </p:nvSpPr>
        <p:spPr bwMode="auto">
          <a:xfrm>
            <a:off x="2855309" y="4807339"/>
            <a:ext cx="130193" cy="220231"/>
          </a:xfrm>
          <a:custGeom>
            <a:avLst/>
            <a:gdLst>
              <a:gd name="T0" fmla="*/ 470 w 471"/>
              <a:gd name="T1" fmla="*/ 119 h 800"/>
              <a:gd name="T2" fmla="*/ 411 w 471"/>
              <a:gd name="T3" fmla="*/ 0 h 800"/>
              <a:gd name="T4" fmla="*/ 0 w 471"/>
              <a:gd name="T5" fmla="*/ 209 h 800"/>
              <a:gd name="T6" fmla="*/ 276 w 471"/>
              <a:gd name="T7" fmla="*/ 799 h 800"/>
              <a:gd name="T8" fmla="*/ 470 w 471"/>
              <a:gd name="T9" fmla="*/ 709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00">
                <a:moveTo>
                  <a:pt x="470" y="119"/>
                </a:moveTo>
                <a:lnTo>
                  <a:pt x="411" y="0"/>
                </a:lnTo>
                <a:lnTo>
                  <a:pt x="0" y="209"/>
                </a:lnTo>
                <a:lnTo>
                  <a:pt x="276" y="799"/>
                </a:lnTo>
                <a:lnTo>
                  <a:pt x="470" y="70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7" name="Line 213"/>
          <p:cNvSpPr>
            <a:spLocks noChangeShapeType="1"/>
          </p:cNvSpPr>
          <p:nvPr/>
        </p:nvSpPr>
        <p:spPr bwMode="auto">
          <a:xfrm flipH="1">
            <a:off x="3004969" y="4819507"/>
            <a:ext cx="6083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8" name="Line 214"/>
          <p:cNvSpPr>
            <a:spLocks noChangeShapeType="1"/>
          </p:cNvSpPr>
          <p:nvPr/>
        </p:nvSpPr>
        <p:spPr bwMode="auto">
          <a:xfrm flipH="1" flipV="1">
            <a:off x="2875993" y="4868177"/>
            <a:ext cx="6083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49" name="Line 215"/>
          <p:cNvSpPr>
            <a:spLocks noChangeShapeType="1"/>
          </p:cNvSpPr>
          <p:nvPr/>
        </p:nvSpPr>
        <p:spPr bwMode="auto">
          <a:xfrm flipH="1">
            <a:off x="3025654" y="5003236"/>
            <a:ext cx="6083" cy="85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150" name="Freeform 216"/>
          <p:cNvSpPr>
            <a:spLocks noChangeArrowheads="1"/>
          </p:cNvSpPr>
          <p:nvPr/>
        </p:nvSpPr>
        <p:spPr bwMode="auto">
          <a:xfrm>
            <a:off x="2976984" y="4873043"/>
            <a:ext cx="88823" cy="76654"/>
          </a:xfrm>
          <a:custGeom>
            <a:avLst/>
            <a:gdLst>
              <a:gd name="T0" fmla="*/ 44 w 322"/>
              <a:gd name="T1" fmla="*/ 45 h 277"/>
              <a:gd name="T2" fmla="*/ 44 w 322"/>
              <a:gd name="T3" fmla="*/ 45 h 277"/>
              <a:gd name="T4" fmla="*/ 89 w 322"/>
              <a:gd name="T5" fmla="*/ 269 h 277"/>
              <a:gd name="T6" fmla="*/ 298 w 322"/>
              <a:gd name="T7" fmla="*/ 194 h 277"/>
              <a:gd name="T8" fmla="*/ 283 w 322"/>
              <a:gd name="T9" fmla="*/ 89 h 277"/>
              <a:gd name="T10" fmla="*/ 179 w 322"/>
              <a:gd name="T11" fmla="*/ 104 h 277"/>
              <a:gd name="T12" fmla="*/ 149 w 322"/>
              <a:gd name="T13" fmla="*/ 15 h 277"/>
              <a:gd name="T14" fmla="*/ 44 w 322"/>
              <a:gd name="T15" fmla="*/ 4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277">
                <a:moveTo>
                  <a:pt x="44" y="45"/>
                </a:moveTo>
                <a:lnTo>
                  <a:pt x="44" y="45"/>
                </a:lnTo>
                <a:cubicBezTo>
                  <a:pt x="0" y="127"/>
                  <a:pt x="89" y="269"/>
                  <a:pt x="89" y="269"/>
                </a:cubicBezTo>
                <a:cubicBezTo>
                  <a:pt x="89" y="269"/>
                  <a:pt x="253" y="276"/>
                  <a:pt x="298" y="194"/>
                </a:cubicBezTo>
                <a:cubicBezTo>
                  <a:pt x="313" y="164"/>
                  <a:pt x="321" y="112"/>
                  <a:pt x="283" y="89"/>
                </a:cubicBezTo>
                <a:cubicBezTo>
                  <a:pt x="253" y="74"/>
                  <a:pt x="194" y="74"/>
                  <a:pt x="179" y="104"/>
                </a:cubicBezTo>
                <a:cubicBezTo>
                  <a:pt x="194" y="74"/>
                  <a:pt x="179" y="37"/>
                  <a:pt x="149" y="15"/>
                </a:cubicBezTo>
                <a:cubicBezTo>
                  <a:pt x="112" y="0"/>
                  <a:pt x="59" y="15"/>
                  <a:pt x="44" y="45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151" name="Group 7"/>
          <p:cNvGrpSpPr/>
          <p:nvPr/>
        </p:nvGrpSpPr>
        <p:grpSpPr>
          <a:xfrm>
            <a:off x="205222" y="1653517"/>
            <a:ext cx="257951" cy="154527"/>
            <a:chOff x="1775548" y="1990598"/>
            <a:chExt cx="621122" cy="372086"/>
          </a:xfrm>
        </p:grpSpPr>
        <p:sp>
          <p:nvSpPr>
            <p:cNvPr id="2152" name="Freeform 226"/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372086"/>
            </a:xfrm>
            <a:custGeom>
              <a:avLst/>
              <a:gdLst>
                <a:gd name="T0" fmla="*/ 933 w 934"/>
                <a:gd name="T1" fmla="*/ 559 h 560"/>
                <a:gd name="T2" fmla="*/ 0 w 934"/>
                <a:gd name="T3" fmla="*/ 559 h 560"/>
                <a:gd name="T4" fmla="*/ 0 w 934"/>
                <a:gd name="T5" fmla="*/ 0 h 560"/>
                <a:gd name="T6" fmla="*/ 933 w 934"/>
                <a:gd name="T7" fmla="*/ 0 h 560"/>
                <a:gd name="T8" fmla="*/ 933 w 934"/>
                <a:gd name="T9" fmla="*/ 5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560">
                  <a:moveTo>
                    <a:pt x="933" y="559"/>
                  </a:moveTo>
                  <a:lnTo>
                    <a:pt x="0" y="55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55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53" name="Freeform 227"/>
            <p:cNvSpPr>
              <a:spLocks noChangeArrowheads="1"/>
            </p:cNvSpPr>
            <p:nvPr/>
          </p:nvSpPr>
          <p:spPr bwMode="auto">
            <a:xfrm>
              <a:off x="1775548" y="1990598"/>
              <a:ext cx="621122" cy="199228"/>
            </a:xfrm>
            <a:custGeom>
              <a:avLst/>
              <a:gdLst>
                <a:gd name="T0" fmla="*/ 0 w 934"/>
                <a:gd name="T1" fmla="*/ 0 h 299"/>
                <a:gd name="T2" fmla="*/ 463 w 934"/>
                <a:gd name="T3" fmla="*/ 298 h 299"/>
                <a:gd name="T4" fmla="*/ 933 w 934"/>
                <a:gd name="T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9">
                  <a:moveTo>
                    <a:pt x="0" y="0"/>
                  </a:moveTo>
                  <a:lnTo>
                    <a:pt x="463" y="298"/>
                  </a:lnTo>
                  <a:lnTo>
                    <a:pt x="933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54" name="Group 8"/>
          <p:cNvGrpSpPr/>
          <p:nvPr/>
        </p:nvGrpSpPr>
        <p:grpSpPr>
          <a:xfrm>
            <a:off x="734510" y="1604847"/>
            <a:ext cx="257951" cy="257951"/>
            <a:chOff x="3050021" y="1873405"/>
            <a:chExt cx="621122" cy="621122"/>
          </a:xfrm>
        </p:grpSpPr>
        <p:sp>
          <p:nvSpPr>
            <p:cNvPr id="2155" name="Freeform 228"/>
            <p:cNvSpPr>
              <a:spLocks noChangeArrowheads="1"/>
            </p:cNvSpPr>
            <p:nvPr/>
          </p:nvSpPr>
          <p:spPr bwMode="auto">
            <a:xfrm>
              <a:off x="3050021" y="2119511"/>
              <a:ext cx="621122" cy="193368"/>
            </a:xfrm>
            <a:custGeom>
              <a:avLst/>
              <a:gdLst>
                <a:gd name="T0" fmla="*/ 0 w 934"/>
                <a:gd name="T1" fmla="*/ 0 h 292"/>
                <a:gd name="T2" fmla="*/ 470 w 934"/>
                <a:gd name="T3" fmla="*/ 291 h 292"/>
                <a:gd name="T4" fmla="*/ 933 w 934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4" h="292">
                  <a:moveTo>
                    <a:pt x="0" y="0"/>
                  </a:moveTo>
                  <a:lnTo>
                    <a:pt x="470" y="291"/>
                  </a:lnTo>
                  <a:lnTo>
                    <a:pt x="933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56" name="Freeform 229"/>
            <p:cNvSpPr>
              <a:spLocks noChangeArrowheads="1"/>
            </p:cNvSpPr>
            <p:nvPr/>
          </p:nvSpPr>
          <p:spPr bwMode="auto">
            <a:xfrm>
              <a:off x="3050021" y="2081422"/>
              <a:ext cx="621122" cy="413105"/>
            </a:xfrm>
            <a:custGeom>
              <a:avLst/>
              <a:gdLst>
                <a:gd name="T0" fmla="*/ 156 w 934"/>
                <a:gd name="T1" fmla="*/ 0 h 620"/>
                <a:gd name="T2" fmla="*/ 0 w 934"/>
                <a:gd name="T3" fmla="*/ 60 h 620"/>
                <a:gd name="T4" fmla="*/ 0 w 934"/>
                <a:gd name="T5" fmla="*/ 619 h 620"/>
                <a:gd name="T6" fmla="*/ 933 w 934"/>
                <a:gd name="T7" fmla="*/ 619 h 620"/>
                <a:gd name="T8" fmla="*/ 933 w 934"/>
                <a:gd name="T9" fmla="*/ 60 h 620"/>
                <a:gd name="T10" fmla="*/ 933 w 934"/>
                <a:gd name="T11" fmla="*/ 60 h 620"/>
                <a:gd name="T12" fmla="*/ 776 w 934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620">
                  <a:moveTo>
                    <a:pt x="156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3" y="619"/>
                  </a:lnTo>
                  <a:lnTo>
                    <a:pt x="933" y="60"/>
                  </a:lnTo>
                  <a:lnTo>
                    <a:pt x="933" y="60"/>
                  </a:lnTo>
                  <a:lnTo>
                    <a:pt x="776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57" name="Freeform 230"/>
            <p:cNvSpPr>
              <a:spLocks noChangeArrowheads="1"/>
            </p:cNvSpPr>
            <p:nvPr/>
          </p:nvSpPr>
          <p:spPr bwMode="auto">
            <a:xfrm>
              <a:off x="3155494" y="1873405"/>
              <a:ext cx="416034" cy="307630"/>
            </a:xfrm>
            <a:custGeom>
              <a:avLst/>
              <a:gdLst>
                <a:gd name="T0" fmla="*/ 0 w 628"/>
                <a:gd name="T1" fmla="*/ 463 h 464"/>
                <a:gd name="T2" fmla="*/ 0 w 628"/>
                <a:gd name="T3" fmla="*/ 0 h 464"/>
                <a:gd name="T4" fmla="*/ 627 w 628"/>
                <a:gd name="T5" fmla="*/ 0 h 464"/>
                <a:gd name="T6" fmla="*/ 627 w 628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8" h="464">
                  <a:moveTo>
                    <a:pt x="0" y="463"/>
                  </a:moveTo>
                  <a:lnTo>
                    <a:pt x="0" y="0"/>
                  </a:lnTo>
                  <a:lnTo>
                    <a:pt x="627" y="0"/>
                  </a:lnTo>
                  <a:lnTo>
                    <a:pt x="627" y="463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58" name="Group 9"/>
          <p:cNvGrpSpPr/>
          <p:nvPr/>
        </p:nvGrpSpPr>
        <p:grpSpPr>
          <a:xfrm>
            <a:off x="1266229" y="1604847"/>
            <a:ext cx="257951" cy="257951"/>
            <a:chOff x="4330350" y="1873405"/>
            <a:chExt cx="621122" cy="621122"/>
          </a:xfrm>
        </p:grpSpPr>
        <p:sp>
          <p:nvSpPr>
            <p:cNvPr id="2159" name="Line 231"/>
            <p:cNvSpPr>
              <a:spLocks noChangeShapeType="1"/>
            </p:cNvSpPr>
            <p:nvPr/>
          </p:nvSpPr>
          <p:spPr bwMode="auto">
            <a:xfrm>
              <a:off x="4676071" y="1952509"/>
              <a:ext cx="90826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0" name="Line 232"/>
            <p:cNvSpPr>
              <a:spLocks noChangeShapeType="1"/>
            </p:cNvSpPr>
            <p:nvPr/>
          </p:nvSpPr>
          <p:spPr bwMode="auto">
            <a:xfrm>
              <a:off x="4509070" y="2031616"/>
              <a:ext cx="257824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1" name="Line 233"/>
            <p:cNvSpPr>
              <a:spLocks noChangeShapeType="1"/>
            </p:cNvSpPr>
            <p:nvPr/>
          </p:nvSpPr>
          <p:spPr bwMode="auto">
            <a:xfrm>
              <a:off x="4509070" y="2110718"/>
              <a:ext cx="257824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2" name="Freeform 234"/>
            <p:cNvSpPr>
              <a:spLocks noChangeArrowheads="1"/>
            </p:cNvSpPr>
            <p:nvPr/>
          </p:nvSpPr>
          <p:spPr bwMode="auto">
            <a:xfrm>
              <a:off x="4330350" y="2119511"/>
              <a:ext cx="621122" cy="193368"/>
            </a:xfrm>
            <a:custGeom>
              <a:avLst/>
              <a:gdLst>
                <a:gd name="T0" fmla="*/ 0 w 935"/>
                <a:gd name="T1" fmla="*/ 0 h 292"/>
                <a:gd name="T2" fmla="*/ 463 w 935"/>
                <a:gd name="T3" fmla="*/ 291 h 292"/>
                <a:gd name="T4" fmla="*/ 934 w 935"/>
                <a:gd name="T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5" h="292">
                  <a:moveTo>
                    <a:pt x="0" y="0"/>
                  </a:moveTo>
                  <a:lnTo>
                    <a:pt x="463" y="291"/>
                  </a:lnTo>
                  <a:lnTo>
                    <a:pt x="93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3" name="Freeform 235"/>
            <p:cNvSpPr>
              <a:spLocks noChangeArrowheads="1"/>
            </p:cNvSpPr>
            <p:nvPr/>
          </p:nvSpPr>
          <p:spPr bwMode="auto">
            <a:xfrm>
              <a:off x="4330350" y="2081422"/>
              <a:ext cx="621122" cy="413105"/>
            </a:xfrm>
            <a:custGeom>
              <a:avLst/>
              <a:gdLst>
                <a:gd name="T0" fmla="*/ 157 w 935"/>
                <a:gd name="T1" fmla="*/ 0 h 620"/>
                <a:gd name="T2" fmla="*/ 0 w 935"/>
                <a:gd name="T3" fmla="*/ 60 h 620"/>
                <a:gd name="T4" fmla="*/ 0 w 935"/>
                <a:gd name="T5" fmla="*/ 619 h 620"/>
                <a:gd name="T6" fmla="*/ 934 w 935"/>
                <a:gd name="T7" fmla="*/ 619 h 620"/>
                <a:gd name="T8" fmla="*/ 934 w 935"/>
                <a:gd name="T9" fmla="*/ 60 h 620"/>
                <a:gd name="T10" fmla="*/ 934 w 935"/>
                <a:gd name="T11" fmla="*/ 60 h 620"/>
                <a:gd name="T12" fmla="*/ 777 w 935"/>
                <a:gd name="T1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620">
                  <a:moveTo>
                    <a:pt x="157" y="0"/>
                  </a:moveTo>
                  <a:lnTo>
                    <a:pt x="0" y="60"/>
                  </a:lnTo>
                  <a:lnTo>
                    <a:pt x="0" y="619"/>
                  </a:lnTo>
                  <a:lnTo>
                    <a:pt x="934" y="619"/>
                  </a:lnTo>
                  <a:lnTo>
                    <a:pt x="934" y="60"/>
                  </a:lnTo>
                  <a:lnTo>
                    <a:pt x="934" y="60"/>
                  </a:lnTo>
                  <a:lnTo>
                    <a:pt x="777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4" name="Freeform 236"/>
            <p:cNvSpPr>
              <a:spLocks noChangeArrowheads="1"/>
            </p:cNvSpPr>
            <p:nvPr/>
          </p:nvSpPr>
          <p:spPr bwMode="auto">
            <a:xfrm>
              <a:off x="4429965" y="1873405"/>
              <a:ext cx="421894" cy="307630"/>
            </a:xfrm>
            <a:custGeom>
              <a:avLst/>
              <a:gdLst>
                <a:gd name="T0" fmla="*/ 0 w 635"/>
                <a:gd name="T1" fmla="*/ 463 h 464"/>
                <a:gd name="T2" fmla="*/ 0 w 635"/>
                <a:gd name="T3" fmla="*/ 0 h 464"/>
                <a:gd name="T4" fmla="*/ 634 w 635"/>
                <a:gd name="T5" fmla="*/ 0 h 464"/>
                <a:gd name="T6" fmla="*/ 634 w 635"/>
                <a:gd name="T7" fmla="*/ 463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464">
                  <a:moveTo>
                    <a:pt x="0" y="463"/>
                  </a:moveTo>
                  <a:lnTo>
                    <a:pt x="0" y="0"/>
                  </a:lnTo>
                  <a:lnTo>
                    <a:pt x="634" y="0"/>
                  </a:lnTo>
                  <a:lnTo>
                    <a:pt x="634" y="463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65" name="Group 10"/>
          <p:cNvGrpSpPr/>
          <p:nvPr/>
        </p:nvGrpSpPr>
        <p:grpSpPr>
          <a:xfrm>
            <a:off x="1795518" y="1637699"/>
            <a:ext cx="256734" cy="170346"/>
            <a:chOff x="5604824" y="1952509"/>
            <a:chExt cx="618191" cy="410176"/>
          </a:xfrm>
        </p:grpSpPr>
        <p:sp>
          <p:nvSpPr>
            <p:cNvPr id="2166" name="Freeform 237"/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322281"/>
            </a:xfrm>
            <a:custGeom>
              <a:avLst/>
              <a:gdLst>
                <a:gd name="T0" fmla="*/ 784 w 785"/>
                <a:gd name="T1" fmla="*/ 485 h 486"/>
                <a:gd name="T2" fmla="*/ 0 w 785"/>
                <a:gd name="T3" fmla="*/ 485 h 486"/>
                <a:gd name="T4" fmla="*/ 0 w 785"/>
                <a:gd name="T5" fmla="*/ 0 h 486"/>
                <a:gd name="T6" fmla="*/ 784 w 785"/>
                <a:gd name="T7" fmla="*/ 0 h 486"/>
                <a:gd name="T8" fmla="*/ 784 w 785"/>
                <a:gd name="T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486">
                  <a:moveTo>
                    <a:pt x="784" y="485"/>
                  </a:moveTo>
                  <a:lnTo>
                    <a:pt x="0" y="485"/>
                  </a:lnTo>
                  <a:lnTo>
                    <a:pt x="0" y="0"/>
                  </a:lnTo>
                  <a:lnTo>
                    <a:pt x="784" y="0"/>
                  </a:lnTo>
                  <a:lnTo>
                    <a:pt x="784" y="48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7" name="Freeform 238"/>
            <p:cNvSpPr>
              <a:spLocks noChangeArrowheads="1"/>
            </p:cNvSpPr>
            <p:nvPr/>
          </p:nvSpPr>
          <p:spPr bwMode="auto">
            <a:xfrm>
              <a:off x="5692719" y="1952509"/>
              <a:ext cx="530296" cy="319352"/>
            </a:xfrm>
            <a:custGeom>
              <a:avLst/>
              <a:gdLst>
                <a:gd name="T0" fmla="*/ 0 w 800"/>
                <a:gd name="T1" fmla="*/ 104 h 479"/>
                <a:gd name="T2" fmla="*/ 0 w 800"/>
                <a:gd name="T3" fmla="*/ 0 h 479"/>
                <a:gd name="T4" fmla="*/ 799 w 800"/>
                <a:gd name="T5" fmla="*/ 0 h 479"/>
                <a:gd name="T6" fmla="*/ 799 w 800"/>
                <a:gd name="T7" fmla="*/ 478 h 479"/>
                <a:gd name="T8" fmla="*/ 680 w 800"/>
                <a:gd name="T9" fmla="*/ 47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479">
                  <a:moveTo>
                    <a:pt x="0" y="104"/>
                  </a:moveTo>
                  <a:lnTo>
                    <a:pt x="0" y="0"/>
                  </a:lnTo>
                  <a:lnTo>
                    <a:pt x="799" y="0"/>
                  </a:lnTo>
                  <a:lnTo>
                    <a:pt x="799" y="478"/>
                  </a:lnTo>
                  <a:lnTo>
                    <a:pt x="680" y="478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68" name="Freeform 239"/>
            <p:cNvSpPr>
              <a:spLocks noChangeArrowheads="1"/>
            </p:cNvSpPr>
            <p:nvPr/>
          </p:nvSpPr>
          <p:spPr bwMode="auto">
            <a:xfrm>
              <a:off x="5604824" y="2040404"/>
              <a:ext cx="521509" cy="149422"/>
            </a:xfrm>
            <a:custGeom>
              <a:avLst/>
              <a:gdLst>
                <a:gd name="T0" fmla="*/ 0 w 785"/>
                <a:gd name="T1" fmla="*/ 0 h 225"/>
                <a:gd name="T2" fmla="*/ 396 w 785"/>
                <a:gd name="T3" fmla="*/ 224 h 225"/>
                <a:gd name="T4" fmla="*/ 784 w 7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5" h="225">
                  <a:moveTo>
                    <a:pt x="0" y="0"/>
                  </a:moveTo>
                  <a:lnTo>
                    <a:pt x="396" y="224"/>
                  </a:lnTo>
                  <a:lnTo>
                    <a:pt x="78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69" name="Group 11"/>
          <p:cNvGrpSpPr/>
          <p:nvPr/>
        </p:nvGrpSpPr>
        <p:grpSpPr>
          <a:xfrm>
            <a:off x="2327237" y="1653517"/>
            <a:ext cx="257951" cy="171561"/>
            <a:chOff x="6885153" y="1990598"/>
            <a:chExt cx="621122" cy="413103"/>
          </a:xfrm>
        </p:grpSpPr>
        <p:sp>
          <p:nvSpPr>
            <p:cNvPr id="2170" name="Freeform 240"/>
            <p:cNvSpPr>
              <a:spLocks noChangeArrowheads="1"/>
            </p:cNvSpPr>
            <p:nvPr/>
          </p:nvSpPr>
          <p:spPr bwMode="auto">
            <a:xfrm>
              <a:off x="6885153" y="1990598"/>
              <a:ext cx="621122" cy="413103"/>
            </a:xfrm>
            <a:custGeom>
              <a:avLst/>
              <a:gdLst>
                <a:gd name="T0" fmla="*/ 933 w 934"/>
                <a:gd name="T1" fmla="*/ 619 h 620"/>
                <a:gd name="T2" fmla="*/ 0 w 934"/>
                <a:gd name="T3" fmla="*/ 619 h 620"/>
                <a:gd name="T4" fmla="*/ 0 w 934"/>
                <a:gd name="T5" fmla="*/ 0 h 620"/>
                <a:gd name="T6" fmla="*/ 933 w 934"/>
                <a:gd name="T7" fmla="*/ 0 h 620"/>
                <a:gd name="T8" fmla="*/ 933 w 934"/>
                <a:gd name="T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" h="620">
                  <a:moveTo>
                    <a:pt x="933" y="619"/>
                  </a:moveTo>
                  <a:lnTo>
                    <a:pt x="0" y="619"/>
                  </a:lnTo>
                  <a:lnTo>
                    <a:pt x="0" y="0"/>
                  </a:lnTo>
                  <a:lnTo>
                    <a:pt x="933" y="0"/>
                  </a:lnTo>
                  <a:lnTo>
                    <a:pt x="933" y="61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1" name="Freeform 241"/>
            <p:cNvSpPr>
              <a:spLocks noChangeArrowheads="1"/>
            </p:cNvSpPr>
            <p:nvPr/>
          </p:nvSpPr>
          <p:spPr bwMode="auto">
            <a:xfrm>
              <a:off x="7359784" y="2052124"/>
              <a:ext cx="84966" cy="99613"/>
            </a:xfrm>
            <a:custGeom>
              <a:avLst/>
              <a:gdLst>
                <a:gd name="T0" fmla="*/ 127 w 128"/>
                <a:gd name="T1" fmla="*/ 149 h 150"/>
                <a:gd name="T2" fmla="*/ 0 w 128"/>
                <a:gd name="T3" fmla="*/ 149 h 150"/>
                <a:gd name="T4" fmla="*/ 0 w 128"/>
                <a:gd name="T5" fmla="*/ 0 h 150"/>
                <a:gd name="T6" fmla="*/ 127 w 128"/>
                <a:gd name="T7" fmla="*/ 0 h 150"/>
                <a:gd name="T8" fmla="*/ 127 w 128"/>
                <a:gd name="T9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0">
                  <a:moveTo>
                    <a:pt x="12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14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2" name="Line 242"/>
            <p:cNvSpPr>
              <a:spLocks noChangeShapeType="1"/>
            </p:cNvSpPr>
            <p:nvPr/>
          </p:nvSpPr>
          <p:spPr bwMode="auto">
            <a:xfrm>
              <a:off x="7260171" y="2040404"/>
              <a:ext cx="2931" cy="313492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3" name="Line 243"/>
            <p:cNvSpPr>
              <a:spLocks noChangeShapeType="1"/>
            </p:cNvSpPr>
            <p:nvPr/>
          </p:nvSpPr>
          <p:spPr bwMode="auto">
            <a:xfrm>
              <a:off x="6934963" y="2069702"/>
              <a:ext cx="278332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4" name="Line 244"/>
            <p:cNvSpPr>
              <a:spLocks noChangeShapeType="1"/>
            </p:cNvSpPr>
            <p:nvPr/>
          </p:nvSpPr>
          <p:spPr bwMode="auto">
            <a:xfrm>
              <a:off x="6934963" y="2131229"/>
              <a:ext cx="237315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5" name="Line 245"/>
            <p:cNvSpPr>
              <a:spLocks noChangeShapeType="1"/>
            </p:cNvSpPr>
            <p:nvPr/>
          </p:nvSpPr>
          <p:spPr bwMode="auto">
            <a:xfrm>
              <a:off x="6934961" y="2189826"/>
              <a:ext cx="257824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76" name="Group 12"/>
          <p:cNvGrpSpPr/>
          <p:nvPr/>
        </p:nvGrpSpPr>
        <p:grpSpPr>
          <a:xfrm>
            <a:off x="2855308" y="1646216"/>
            <a:ext cx="259168" cy="178863"/>
            <a:chOff x="8156695" y="1973018"/>
            <a:chExt cx="624053" cy="430685"/>
          </a:xfrm>
        </p:grpSpPr>
        <p:sp>
          <p:nvSpPr>
            <p:cNvPr id="2177" name="Freeform 246"/>
            <p:cNvSpPr>
              <a:spLocks noChangeArrowheads="1"/>
            </p:cNvSpPr>
            <p:nvPr/>
          </p:nvSpPr>
          <p:spPr bwMode="auto">
            <a:xfrm>
              <a:off x="8156695" y="2060915"/>
              <a:ext cx="530298" cy="342788"/>
            </a:xfrm>
            <a:custGeom>
              <a:avLst/>
              <a:gdLst>
                <a:gd name="T0" fmla="*/ 799 w 800"/>
                <a:gd name="T1" fmla="*/ 515 h 516"/>
                <a:gd name="T2" fmla="*/ 0 w 800"/>
                <a:gd name="T3" fmla="*/ 515 h 516"/>
                <a:gd name="T4" fmla="*/ 0 w 800"/>
                <a:gd name="T5" fmla="*/ 0 h 516"/>
                <a:gd name="T6" fmla="*/ 799 w 800"/>
                <a:gd name="T7" fmla="*/ 0 h 516"/>
                <a:gd name="T8" fmla="*/ 799 w 800"/>
                <a:gd name="T9" fmla="*/ 51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0" h="516">
                  <a:moveTo>
                    <a:pt x="799" y="515"/>
                  </a:moveTo>
                  <a:lnTo>
                    <a:pt x="0" y="515"/>
                  </a:lnTo>
                  <a:lnTo>
                    <a:pt x="0" y="0"/>
                  </a:lnTo>
                  <a:lnTo>
                    <a:pt x="799" y="0"/>
                  </a:lnTo>
                  <a:lnTo>
                    <a:pt x="799" y="51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8" name="Freeform 247"/>
            <p:cNvSpPr>
              <a:spLocks noChangeArrowheads="1"/>
            </p:cNvSpPr>
            <p:nvPr/>
          </p:nvSpPr>
          <p:spPr bwMode="auto">
            <a:xfrm>
              <a:off x="8253381" y="1973018"/>
              <a:ext cx="527367" cy="336928"/>
            </a:xfrm>
            <a:custGeom>
              <a:avLst/>
              <a:gdLst>
                <a:gd name="T0" fmla="*/ 0 w 792"/>
                <a:gd name="T1" fmla="*/ 89 h 508"/>
                <a:gd name="T2" fmla="*/ 0 w 792"/>
                <a:gd name="T3" fmla="*/ 0 h 508"/>
                <a:gd name="T4" fmla="*/ 791 w 792"/>
                <a:gd name="T5" fmla="*/ 0 h 508"/>
                <a:gd name="T6" fmla="*/ 791 w 792"/>
                <a:gd name="T7" fmla="*/ 507 h 508"/>
                <a:gd name="T8" fmla="*/ 702 w 792"/>
                <a:gd name="T9" fmla="*/ 50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08">
                  <a:moveTo>
                    <a:pt x="0" y="89"/>
                  </a:moveTo>
                  <a:lnTo>
                    <a:pt x="0" y="0"/>
                  </a:lnTo>
                  <a:lnTo>
                    <a:pt x="791" y="0"/>
                  </a:lnTo>
                  <a:lnTo>
                    <a:pt x="791" y="507"/>
                  </a:lnTo>
                  <a:lnTo>
                    <a:pt x="702" y="507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79" name="Freeform 248"/>
            <p:cNvSpPr>
              <a:spLocks noChangeArrowheads="1"/>
            </p:cNvSpPr>
            <p:nvPr/>
          </p:nvSpPr>
          <p:spPr bwMode="auto">
            <a:xfrm>
              <a:off x="8569802" y="2110720"/>
              <a:ext cx="70317" cy="79106"/>
            </a:xfrm>
            <a:custGeom>
              <a:avLst/>
              <a:gdLst>
                <a:gd name="T0" fmla="*/ 104 w 105"/>
                <a:gd name="T1" fmla="*/ 119 h 120"/>
                <a:gd name="T2" fmla="*/ 0 w 105"/>
                <a:gd name="T3" fmla="*/ 119 h 120"/>
                <a:gd name="T4" fmla="*/ 0 w 105"/>
                <a:gd name="T5" fmla="*/ 0 h 120"/>
                <a:gd name="T6" fmla="*/ 104 w 105"/>
                <a:gd name="T7" fmla="*/ 0 h 120"/>
                <a:gd name="T8" fmla="*/ 104 w 105"/>
                <a:gd name="T9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0">
                  <a:moveTo>
                    <a:pt x="104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1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0" name="Line 249"/>
            <p:cNvSpPr>
              <a:spLocks noChangeShapeType="1"/>
            </p:cNvSpPr>
            <p:nvPr/>
          </p:nvSpPr>
          <p:spPr bwMode="auto">
            <a:xfrm>
              <a:off x="8478976" y="2101931"/>
              <a:ext cx="2931" cy="263684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1" name="Line 250"/>
            <p:cNvSpPr>
              <a:spLocks noChangeShapeType="1"/>
            </p:cNvSpPr>
            <p:nvPr/>
          </p:nvSpPr>
          <p:spPr bwMode="auto">
            <a:xfrm>
              <a:off x="8197715" y="2131229"/>
              <a:ext cx="243175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2" name="Line 251"/>
            <p:cNvSpPr>
              <a:spLocks noChangeShapeType="1"/>
            </p:cNvSpPr>
            <p:nvPr/>
          </p:nvSpPr>
          <p:spPr bwMode="auto">
            <a:xfrm>
              <a:off x="8197713" y="2181035"/>
              <a:ext cx="213877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3" name="Line 252"/>
            <p:cNvSpPr>
              <a:spLocks noChangeShapeType="1"/>
            </p:cNvSpPr>
            <p:nvPr/>
          </p:nvSpPr>
          <p:spPr bwMode="auto">
            <a:xfrm>
              <a:off x="8197713" y="2230844"/>
              <a:ext cx="222666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84" name="Group 13"/>
          <p:cNvGrpSpPr/>
          <p:nvPr/>
        </p:nvGrpSpPr>
        <p:grpSpPr>
          <a:xfrm>
            <a:off x="3424749" y="1604847"/>
            <a:ext cx="183730" cy="256734"/>
            <a:chOff x="9527853" y="1873405"/>
            <a:chExt cx="442403" cy="618191"/>
          </a:xfrm>
        </p:grpSpPr>
        <p:sp>
          <p:nvSpPr>
            <p:cNvPr id="2185" name="Freeform 253"/>
            <p:cNvSpPr>
              <a:spLocks noChangeArrowheads="1"/>
            </p:cNvSpPr>
            <p:nvPr/>
          </p:nvSpPr>
          <p:spPr bwMode="auto">
            <a:xfrm>
              <a:off x="9674343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6" name="Freeform 254"/>
            <p:cNvSpPr>
              <a:spLocks noChangeArrowheads="1"/>
            </p:cNvSpPr>
            <p:nvPr/>
          </p:nvSpPr>
          <p:spPr bwMode="auto">
            <a:xfrm>
              <a:off x="9565941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7" name="Line 255"/>
            <p:cNvSpPr>
              <a:spLocks noChangeShapeType="1"/>
            </p:cNvSpPr>
            <p:nvPr/>
          </p:nvSpPr>
          <p:spPr bwMode="auto">
            <a:xfrm>
              <a:off x="9686061" y="2060915"/>
              <a:ext cx="2931" cy="342788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8" name="Line 256"/>
            <p:cNvSpPr>
              <a:spLocks noChangeShapeType="1"/>
            </p:cNvSpPr>
            <p:nvPr/>
          </p:nvSpPr>
          <p:spPr bwMode="auto">
            <a:xfrm>
              <a:off x="9806187" y="2060915"/>
              <a:ext cx="2929" cy="342788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89" name="Line 257"/>
            <p:cNvSpPr>
              <a:spLocks noChangeShapeType="1"/>
            </p:cNvSpPr>
            <p:nvPr/>
          </p:nvSpPr>
          <p:spPr bwMode="auto">
            <a:xfrm>
              <a:off x="9527853" y="1952509"/>
              <a:ext cx="442403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90" name="Group 14"/>
          <p:cNvGrpSpPr/>
          <p:nvPr/>
        </p:nvGrpSpPr>
        <p:grpSpPr>
          <a:xfrm>
            <a:off x="3955252" y="1604847"/>
            <a:ext cx="181297" cy="256734"/>
            <a:chOff x="10805253" y="1873405"/>
            <a:chExt cx="436545" cy="618191"/>
          </a:xfrm>
        </p:grpSpPr>
        <p:sp>
          <p:nvSpPr>
            <p:cNvPr id="2191" name="Freeform 258"/>
            <p:cNvSpPr>
              <a:spLocks noChangeArrowheads="1"/>
            </p:cNvSpPr>
            <p:nvPr/>
          </p:nvSpPr>
          <p:spPr bwMode="auto">
            <a:xfrm>
              <a:off x="1095467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2" name="Freeform 259"/>
            <p:cNvSpPr>
              <a:spLocks noChangeArrowheads="1"/>
            </p:cNvSpPr>
            <p:nvPr/>
          </p:nvSpPr>
          <p:spPr bwMode="auto">
            <a:xfrm>
              <a:off x="10846272" y="1961300"/>
              <a:ext cx="357437" cy="530296"/>
            </a:xfrm>
            <a:custGeom>
              <a:avLst/>
              <a:gdLst>
                <a:gd name="T0" fmla="*/ 0 w 538"/>
                <a:gd name="T1" fmla="*/ 0 h 799"/>
                <a:gd name="T2" fmla="*/ 0 w 538"/>
                <a:gd name="T3" fmla="*/ 798 h 799"/>
                <a:gd name="T4" fmla="*/ 537 w 538"/>
                <a:gd name="T5" fmla="*/ 798 h 799"/>
                <a:gd name="T6" fmla="*/ 537 w 538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99">
                  <a:moveTo>
                    <a:pt x="0" y="0"/>
                  </a:moveTo>
                  <a:lnTo>
                    <a:pt x="0" y="798"/>
                  </a:lnTo>
                  <a:lnTo>
                    <a:pt x="537" y="798"/>
                  </a:lnTo>
                  <a:lnTo>
                    <a:pt x="537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3" name="Line 260"/>
            <p:cNvSpPr>
              <a:spLocks noChangeShapeType="1"/>
            </p:cNvSpPr>
            <p:nvPr/>
          </p:nvSpPr>
          <p:spPr bwMode="auto">
            <a:xfrm>
              <a:off x="10805253" y="1952509"/>
              <a:ext cx="436545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4" name="Freeform 261"/>
            <p:cNvSpPr>
              <a:spLocks noChangeArrowheads="1"/>
            </p:cNvSpPr>
            <p:nvPr/>
          </p:nvSpPr>
          <p:spPr bwMode="auto">
            <a:xfrm>
              <a:off x="10934165" y="2219124"/>
              <a:ext cx="120124" cy="90824"/>
            </a:xfrm>
            <a:custGeom>
              <a:avLst/>
              <a:gdLst>
                <a:gd name="T0" fmla="*/ 0 w 181"/>
                <a:gd name="T1" fmla="*/ 0 h 135"/>
                <a:gd name="T2" fmla="*/ 0 w 181"/>
                <a:gd name="T3" fmla="*/ 0 h 135"/>
                <a:gd name="T4" fmla="*/ 120 w 181"/>
                <a:gd name="T5" fmla="*/ 134 h 135"/>
                <a:gd name="T6" fmla="*/ 180 w 181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35">
                  <a:moveTo>
                    <a:pt x="0" y="0"/>
                  </a:moveTo>
                  <a:lnTo>
                    <a:pt x="0" y="0"/>
                  </a:lnTo>
                  <a:cubicBezTo>
                    <a:pt x="0" y="67"/>
                    <a:pt x="53" y="134"/>
                    <a:pt x="120" y="134"/>
                  </a:cubicBezTo>
                  <a:cubicBezTo>
                    <a:pt x="180" y="134"/>
                    <a:pt x="180" y="134"/>
                    <a:pt x="180" y="134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5" name="Freeform 262"/>
            <p:cNvSpPr>
              <a:spLocks noChangeArrowheads="1"/>
            </p:cNvSpPr>
            <p:nvPr/>
          </p:nvSpPr>
          <p:spPr bwMode="auto">
            <a:xfrm>
              <a:off x="11024992" y="2268930"/>
              <a:ext cx="29298" cy="84966"/>
            </a:xfrm>
            <a:custGeom>
              <a:avLst/>
              <a:gdLst>
                <a:gd name="T0" fmla="*/ 0 w 46"/>
                <a:gd name="T1" fmla="*/ 126 h 127"/>
                <a:gd name="T2" fmla="*/ 45 w 46"/>
                <a:gd name="T3" fmla="*/ 59 h 127"/>
                <a:gd name="T4" fmla="*/ 0 w 46"/>
                <a:gd name="T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7">
                  <a:moveTo>
                    <a:pt x="0" y="126"/>
                  </a:moveTo>
                  <a:lnTo>
                    <a:pt x="45" y="59"/>
                  </a:lnTo>
                  <a:lnTo>
                    <a:pt x="0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6" name="Freeform 263"/>
            <p:cNvSpPr>
              <a:spLocks noChangeArrowheads="1"/>
            </p:cNvSpPr>
            <p:nvPr/>
          </p:nvSpPr>
          <p:spPr bwMode="auto">
            <a:xfrm>
              <a:off x="10995694" y="2131229"/>
              <a:ext cx="120122" cy="90824"/>
            </a:xfrm>
            <a:custGeom>
              <a:avLst/>
              <a:gdLst>
                <a:gd name="T0" fmla="*/ 179 w 180"/>
                <a:gd name="T1" fmla="*/ 134 h 135"/>
                <a:gd name="T2" fmla="*/ 179 w 180"/>
                <a:gd name="T3" fmla="*/ 134 h 135"/>
                <a:gd name="T4" fmla="*/ 60 w 180"/>
                <a:gd name="T5" fmla="*/ 0 h 135"/>
                <a:gd name="T6" fmla="*/ 0 w 18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35">
                  <a:moveTo>
                    <a:pt x="179" y="134"/>
                  </a:moveTo>
                  <a:lnTo>
                    <a:pt x="179" y="134"/>
                  </a:lnTo>
                  <a:cubicBezTo>
                    <a:pt x="179" y="67"/>
                    <a:pt x="127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197" name="Freeform 264"/>
            <p:cNvSpPr>
              <a:spLocks noChangeArrowheads="1"/>
            </p:cNvSpPr>
            <p:nvPr/>
          </p:nvSpPr>
          <p:spPr bwMode="auto">
            <a:xfrm>
              <a:off x="10995694" y="2090211"/>
              <a:ext cx="29298" cy="79104"/>
            </a:xfrm>
            <a:custGeom>
              <a:avLst/>
              <a:gdLst>
                <a:gd name="T0" fmla="*/ 45 w 46"/>
                <a:gd name="T1" fmla="*/ 0 h 120"/>
                <a:gd name="T2" fmla="*/ 0 w 46"/>
                <a:gd name="T3" fmla="*/ 60 h 120"/>
                <a:gd name="T4" fmla="*/ 45 w 46"/>
                <a:gd name="T5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120">
                  <a:moveTo>
                    <a:pt x="45" y="0"/>
                  </a:moveTo>
                  <a:lnTo>
                    <a:pt x="0" y="60"/>
                  </a:lnTo>
                  <a:lnTo>
                    <a:pt x="45" y="11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198" name="Group 15"/>
          <p:cNvGrpSpPr/>
          <p:nvPr/>
        </p:nvGrpSpPr>
        <p:grpSpPr>
          <a:xfrm>
            <a:off x="4485757" y="1604847"/>
            <a:ext cx="183730" cy="256734"/>
            <a:chOff x="12082655" y="1873405"/>
            <a:chExt cx="442403" cy="618191"/>
          </a:xfrm>
        </p:grpSpPr>
        <p:sp>
          <p:nvSpPr>
            <p:cNvPr id="2199" name="Freeform 265"/>
            <p:cNvSpPr>
              <a:spLocks noChangeArrowheads="1"/>
            </p:cNvSpPr>
            <p:nvPr/>
          </p:nvSpPr>
          <p:spPr bwMode="auto">
            <a:xfrm>
              <a:off x="12229146" y="1873405"/>
              <a:ext cx="140631" cy="70317"/>
            </a:xfrm>
            <a:custGeom>
              <a:avLst/>
              <a:gdLst>
                <a:gd name="T0" fmla="*/ 0 w 210"/>
                <a:gd name="T1" fmla="*/ 105 h 106"/>
                <a:gd name="T2" fmla="*/ 0 w 210"/>
                <a:gd name="T3" fmla="*/ 0 h 106"/>
                <a:gd name="T4" fmla="*/ 209 w 210"/>
                <a:gd name="T5" fmla="*/ 0 h 106"/>
                <a:gd name="T6" fmla="*/ 209 w 210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06">
                  <a:moveTo>
                    <a:pt x="0" y="105"/>
                  </a:moveTo>
                  <a:lnTo>
                    <a:pt x="0" y="0"/>
                  </a:lnTo>
                  <a:lnTo>
                    <a:pt x="209" y="0"/>
                  </a:lnTo>
                  <a:lnTo>
                    <a:pt x="209" y="10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0" name="Freeform 266"/>
            <p:cNvSpPr>
              <a:spLocks noChangeArrowheads="1"/>
            </p:cNvSpPr>
            <p:nvPr/>
          </p:nvSpPr>
          <p:spPr bwMode="auto">
            <a:xfrm>
              <a:off x="12120744" y="1961300"/>
              <a:ext cx="363297" cy="530296"/>
            </a:xfrm>
            <a:custGeom>
              <a:avLst/>
              <a:gdLst>
                <a:gd name="T0" fmla="*/ 0 w 546"/>
                <a:gd name="T1" fmla="*/ 0 h 799"/>
                <a:gd name="T2" fmla="*/ 0 w 546"/>
                <a:gd name="T3" fmla="*/ 798 h 799"/>
                <a:gd name="T4" fmla="*/ 545 w 546"/>
                <a:gd name="T5" fmla="*/ 798 h 799"/>
                <a:gd name="T6" fmla="*/ 545 w 546"/>
                <a:gd name="T7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6" h="799">
                  <a:moveTo>
                    <a:pt x="0" y="0"/>
                  </a:moveTo>
                  <a:lnTo>
                    <a:pt x="0" y="798"/>
                  </a:lnTo>
                  <a:lnTo>
                    <a:pt x="545" y="798"/>
                  </a:lnTo>
                  <a:lnTo>
                    <a:pt x="545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1" name="Line 267"/>
            <p:cNvSpPr>
              <a:spLocks noChangeShapeType="1"/>
            </p:cNvSpPr>
            <p:nvPr/>
          </p:nvSpPr>
          <p:spPr bwMode="auto">
            <a:xfrm>
              <a:off x="12082655" y="1952509"/>
              <a:ext cx="442403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2" name="Line 268"/>
            <p:cNvSpPr>
              <a:spLocks noChangeShapeType="1"/>
            </p:cNvSpPr>
            <p:nvPr/>
          </p:nvSpPr>
          <p:spPr bwMode="auto">
            <a:xfrm flipH="1" flipV="1">
              <a:off x="12229146" y="2148809"/>
              <a:ext cx="143562" cy="14356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3" name="Line 269"/>
            <p:cNvSpPr>
              <a:spLocks noChangeShapeType="1"/>
            </p:cNvSpPr>
            <p:nvPr/>
          </p:nvSpPr>
          <p:spPr bwMode="auto">
            <a:xfrm flipV="1">
              <a:off x="12229146" y="2148809"/>
              <a:ext cx="137702" cy="14356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204" name="Group 16"/>
          <p:cNvGrpSpPr/>
          <p:nvPr/>
        </p:nvGrpSpPr>
        <p:grpSpPr>
          <a:xfrm>
            <a:off x="5016261" y="1604847"/>
            <a:ext cx="214149" cy="256734"/>
            <a:chOff x="13360057" y="1873405"/>
            <a:chExt cx="515649" cy="618191"/>
          </a:xfrm>
        </p:grpSpPr>
        <p:sp>
          <p:nvSpPr>
            <p:cNvPr id="2205" name="Freeform 270"/>
            <p:cNvSpPr>
              <a:spLocks noChangeArrowheads="1"/>
            </p:cNvSpPr>
            <p:nvPr/>
          </p:nvSpPr>
          <p:spPr bwMode="auto">
            <a:xfrm>
              <a:off x="13776093" y="2198615"/>
              <a:ext cx="99613" cy="164070"/>
            </a:xfrm>
            <a:custGeom>
              <a:avLst/>
              <a:gdLst>
                <a:gd name="T0" fmla="*/ 0 w 150"/>
                <a:gd name="T1" fmla="*/ 30 h 247"/>
                <a:gd name="T2" fmla="*/ 89 w 150"/>
                <a:gd name="T3" fmla="*/ 0 h 247"/>
                <a:gd name="T4" fmla="*/ 149 w 150"/>
                <a:gd name="T5" fmla="*/ 209 h 247"/>
                <a:gd name="T6" fmla="*/ 59 w 150"/>
                <a:gd name="T7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47">
                  <a:moveTo>
                    <a:pt x="0" y="30"/>
                  </a:moveTo>
                  <a:lnTo>
                    <a:pt x="89" y="0"/>
                  </a:lnTo>
                  <a:lnTo>
                    <a:pt x="149" y="209"/>
                  </a:lnTo>
                  <a:lnTo>
                    <a:pt x="59" y="246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6" name="Freeform 271"/>
            <p:cNvSpPr>
              <a:spLocks noChangeArrowheads="1"/>
            </p:cNvSpPr>
            <p:nvPr/>
          </p:nvSpPr>
          <p:spPr bwMode="auto">
            <a:xfrm>
              <a:off x="13360057" y="1990598"/>
              <a:ext cx="357437" cy="500998"/>
            </a:xfrm>
            <a:custGeom>
              <a:avLst/>
              <a:gdLst>
                <a:gd name="T0" fmla="*/ 537 w 538"/>
                <a:gd name="T1" fmla="*/ 0 h 754"/>
                <a:gd name="T2" fmla="*/ 537 w 538"/>
                <a:gd name="T3" fmla="*/ 753 h 754"/>
                <a:gd name="T4" fmla="*/ 0 w 538"/>
                <a:gd name="T5" fmla="*/ 753 h 754"/>
                <a:gd name="T6" fmla="*/ 0 w 538"/>
                <a:gd name="T7" fmla="*/ 0 h 754"/>
                <a:gd name="T8" fmla="*/ 537 w 538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754">
                  <a:moveTo>
                    <a:pt x="537" y="0"/>
                  </a:moveTo>
                  <a:lnTo>
                    <a:pt x="537" y="753"/>
                  </a:lnTo>
                  <a:lnTo>
                    <a:pt x="0" y="753"/>
                  </a:lnTo>
                  <a:lnTo>
                    <a:pt x="0" y="0"/>
                  </a:lnTo>
                  <a:lnTo>
                    <a:pt x="537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7" name="Line 272"/>
            <p:cNvSpPr>
              <a:spLocks noChangeShapeType="1"/>
            </p:cNvSpPr>
            <p:nvPr/>
          </p:nvSpPr>
          <p:spPr bwMode="auto">
            <a:xfrm>
              <a:off x="13480181" y="2081422"/>
              <a:ext cx="2929" cy="342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8" name="Line 273"/>
            <p:cNvSpPr>
              <a:spLocks noChangeShapeType="1"/>
            </p:cNvSpPr>
            <p:nvPr/>
          </p:nvSpPr>
          <p:spPr bwMode="auto">
            <a:xfrm>
              <a:off x="13597374" y="2081422"/>
              <a:ext cx="2929" cy="342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09" name="Line 274"/>
            <p:cNvSpPr>
              <a:spLocks noChangeShapeType="1"/>
            </p:cNvSpPr>
            <p:nvPr/>
          </p:nvSpPr>
          <p:spPr bwMode="auto">
            <a:xfrm>
              <a:off x="13738005" y="2081420"/>
              <a:ext cx="120122" cy="410176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10" name="Freeform 275"/>
            <p:cNvSpPr>
              <a:spLocks noChangeArrowheads="1"/>
            </p:cNvSpPr>
            <p:nvPr/>
          </p:nvSpPr>
          <p:spPr bwMode="auto">
            <a:xfrm>
              <a:off x="13380566" y="1923211"/>
              <a:ext cx="128911" cy="70317"/>
            </a:xfrm>
            <a:custGeom>
              <a:avLst/>
              <a:gdLst>
                <a:gd name="T0" fmla="*/ 0 w 195"/>
                <a:gd name="T1" fmla="*/ 105 h 106"/>
                <a:gd name="T2" fmla="*/ 30 w 195"/>
                <a:gd name="T3" fmla="*/ 0 h 106"/>
                <a:gd name="T4" fmla="*/ 157 w 195"/>
                <a:gd name="T5" fmla="*/ 0 h 106"/>
                <a:gd name="T6" fmla="*/ 194 w 195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06">
                  <a:moveTo>
                    <a:pt x="0" y="105"/>
                  </a:moveTo>
                  <a:lnTo>
                    <a:pt x="30" y="0"/>
                  </a:lnTo>
                  <a:lnTo>
                    <a:pt x="157" y="0"/>
                  </a:lnTo>
                  <a:lnTo>
                    <a:pt x="194" y="105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211" name="Freeform 276"/>
            <p:cNvSpPr>
              <a:spLocks noChangeArrowheads="1"/>
            </p:cNvSpPr>
            <p:nvPr/>
          </p:nvSpPr>
          <p:spPr bwMode="auto">
            <a:xfrm>
              <a:off x="13483110" y="1873405"/>
              <a:ext cx="213877" cy="120122"/>
            </a:xfrm>
            <a:custGeom>
              <a:avLst/>
              <a:gdLst>
                <a:gd name="T0" fmla="*/ 0 w 322"/>
                <a:gd name="T1" fmla="*/ 75 h 181"/>
                <a:gd name="T2" fmla="*/ 67 w 322"/>
                <a:gd name="T3" fmla="*/ 0 h 181"/>
                <a:gd name="T4" fmla="*/ 246 w 322"/>
                <a:gd name="T5" fmla="*/ 0 h 181"/>
                <a:gd name="T6" fmla="*/ 321 w 322"/>
                <a:gd name="T7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181">
                  <a:moveTo>
                    <a:pt x="0" y="75"/>
                  </a:moveTo>
                  <a:lnTo>
                    <a:pt x="67" y="0"/>
                  </a:lnTo>
                  <a:lnTo>
                    <a:pt x="246" y="0"/>
                  </a:lnTo>
                  <a:lnTo>
                    <a:pt x="321" y="18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212" name="Freeform 277"/>
          <p:cNvSpPr>
            <a:spLocks noChangeArrowheads="1"/>
          </p:cNvSpPr>
          <p:nvPr/>
        </p:nvSpPr>
        <p:spPr bwMode="auto">
          <a:xfrm>
            <a:off x="246592" y="2134133"/>
            <a:ext cx="172778" cy="257951"/>
          </a:xfrm>
          <a:custGeom>
            <a:avLst/>
            <a:gdLst>
              <a:gd name="T0" fmla="*/ 627 w 628"/>
              <a:gd name="T1" fmla="*/ 933 h 934"/>
              <a:gd name="T2" fmla="*/ 0 w 628"/>
              <a:gd name="T3" fmla="*/ 933 h 934"/>
              <a:gd name="T4" fmla="*/ 0 w 628"/>
              <a:gd name="T5" fmla="*/ 0 h 934"/>
              <a:gd name="T6" fmla="*/ 627 w 628"/>
              <a:gd name="T7" fmla="*/ 0 h 934"/>
              <a:gd name="T8" fmla="*/ 627 w 628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934">
                <a:moveTo>
                  <a:pt x="627" y="933"/>
                </a:moveTo>
                <a:lnTo>
                  <a:pt x="0" y="933"/>
                </a:lnTo>
                <a:lnTo>
                  <a:pt x="0" y="0"/>
                </a:lnTo>
                <a:lnTo>
                  <a:pt x="627" y="0"/>
                </a:lnTo>
                <a:lnTo>
                  <a:pt x="627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3" name="Line 278"/>
          <p:cNvSpPr>
            <a:spLocks noChangeShapeType="1"/>
          </p:cNvSpPr>
          <p:nvPr/>
        </p:nvSpPr>
        <p:spPr bwMode="auto">
          <a:xfrm>
            <a:off x="370700" y="2134133"/>
            <a:ext cx="1217" cy="253084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4" name="Line 279"/>
          <p:cNvSpPr>
            <a:spLocks noChangeShapeType="1"/>
          </p:cNvSpPr>
          <p:nvPr/>
        </p:nvSpPr>
        <p:spPr bwMode="auto">
          <a:xfrm flipH="1">
            <a:off x="228341" y="2197405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5" name="Line 280"/>
          <p:cNvSpPr>
            <a:spLocks noChangeShapeType="1"/>
          </p:cNvSpPr>
          <p:nvPr/>
        </p:nvSpPr>
        <p:spPr bwMode="auto">
          <a:xfrm flipH="1">
            <a:off x="228341" y="2164553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6" name="Line 281"/>
          <p:cNvSpPr>
            <a:spLocks noChangeShapeType="1"/>
          </p:cNvSpPr>
          <p:nvPr/>
        </p:nvSpPr>
        <p:spPr bwMode="auto">
          <a:xfrm flipH="1">
            <a:off x="228341" y="2230257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7" name="Line 282"/>
          <p:cNvSpPr>
            <a:spLocks noChangeShapeType="1"/>
          </p:cNvSpPr>
          <p:nvPr/>
        </p:nvSpPr>
        <p:spPr bwMode="auto">
          <a:xfrm flipH="1">
            <a:off x="228341" y="2263109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8" name="Line 283"/>
          <p:cNvSpPr>
            <a:spLocks noChangeShapeType="1"/>
          </p:cNvSpPr>
          <p:nvPr/>
        </p:nvSpPr>
        <p:spPr bwMode="auto">
          <a:xfrm flipH="1">
            <a:off x="228341" y="2297178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19" name="Line 284"/>
          <p:cNvSpPr>
            <a:spLocks noChangeShapeType="1"/>
          </p:cNvSpPr>
          <p:nvPr/>
        </p:nvSpPr>
        <p:spPr bwMode="auto">
          <a:xfrm flipH="1">
            <a:off x="228341" y="2330031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0" name="Line 285"/>
          <p:cNvSpPr>
            <a:spLocks noChangeShapeType="1"/>
          </p:cNvSpPr>
          <p:nvPr/>
        </p:nvSpPr>
        <p:spPr bwMode="auto">
          <a:xfrm flipH="1">
            <a:off x="228341" y="2362882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1" name="Freeform 286"/>
          <p:cNvSpPr>
            <a:spLocks noChangeArrowheads="1"/>
          </p:cNvSpPr>
          <p:nvPr/>
        </p:nvSpPr>
        <p:spPr bwMode="auto">
          <a:xfrm>
            <a:off x="746678" y="2142651"/>
            <a:ext cx="166695" cy="240917"/>
          </a:xfrm>
          <a:custGeom>
            <a:avLst/>
            <a:gdLst>
              <a:gd name="T0" fmla="*/ 604 w 605"/>
              <a:gd name="T1" fmla="*/ 873 h 874"/>
              <a:gd name="T2" fmla="*/ 0 w 605"/>
              <a:gd name="T3" fmla="*/ 873 h 874"/>
              <a:gd name="T4" fmla="*/ 0 w 605"/>
              <a:gd name="T5" fmla="*/ 0 h 874"/>
              <a:gd name="T6" fmla="*/ 604 w 605"/>
              <a:gd name="T7" fmla="*/ 0 h 874"/>
              <a:gd name="T8" fmla="*/ 604 w 605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5" h="874">
                <a:moveTo>
                  <a:pt x="604" y="873"/>
                </a:moveTo>
                <a:lnTo>
                  <a:pt x="0" y="873"/>
                </a:lnTo>
                <a:lnTo>
                  <a:pt x="0" y="0"/>
                </a:lnTo>
                <a:lnTo>
                  <a:pt x="604" y="0"/>
                </a:lnTo>
                <a:lnTo>
                  <a:pt x="604" y="87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2" name="Line 287"/>
          <p:cNvSpPr>
            <a:spLocks noChangeShapeType="1"/>
          </p:cNvSpPr>
          <p:nvPr/>
        </p:nvSpPr>
        <p:spPr bwMode="auto">
          <a:xfrm>
            <a:off x="873219" y="2142651"/>
            <a:ext cx="1216" cy="23726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3" name="Line 288"/>
          <p:cNvSpPr>
            <a:spLocks noChangeShapeType="1"/>
          </p:cNvSpPr>
          <p:nvPr/>
        </p:nvSpPr>
        <p:spPr bwMode="auto">
          <a:xfrm flipH="1">
            <a:off x="729642" y="2197405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4" name="Line 289"/>
          <p:cNvSpPr>
            <a:spLocks noChangeShapeType="1"/>
          </p:cNvSpPr>
          <p:nvPr/>
        </p:nvSpPr>
        <p:spPr bwMode="auto">
          <a:xfrm flipH="1">
            <a:off x="729642" y="2164553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5" name="Line 290"/>
          <p:cNvSpPr>
            <a:spLocks noChangeShapeType="1"/>
          </p:cNvSpPr>
          <p:nvPr/>
        </p:nvSpPr>
        <p:spPr bwMode="auto">
          <a:xfrm flipH="1">
            <a:off x="729642" y="2230257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6" name="Line 291"/>
          <p:cNvSpPr>
            <a:spLocks noChangeShapeType="1"/>
          </p:cNvSpPr>
          <p:nvPr/>
        </p:nvSpPr>
        <p:spPr bwMode="auto">
          <a:xfrm flipH="1">
            <a:off x="729642" y="2263109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7" name="Line 292"/>
          <p:cNvSpPr>
            <a:spLocks noChangeShapeType="1"/>
          </p:cNvSpPr>
          <p:nvPr/>
        </p:nvSpPr>
        <p:spPr bwMode="auto">
          <a:xfrm flipH="1">
            <a:off x="729642" y="2297178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8" name="Line 293"/>
          <p:cNvSpPr>
            <a:spLocks noChangeShapeType="1"/>
          </p:cNvSpPr>
          <p:nvPr/>
        </p:nvSpPr>
        <p:spPr bwMode="auto">
          <a:xfrm flipH="1">
            <a:off x="729642" y="2330031"/>
            <a:ext cx="3528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29" name="Line 294"/>
          <p:cNvSpPr>
            <a:spLocks noChangeShapeType="1"/>
          </p:cNvSpPr>
          <p:nvPr/>
        </p:nvSpPr>
        <p:spPr bwMode="auto">
          <a:xfrm flipH="1">
            <a:off x="729642" y="2362882"/>
            <a:ext cx="3528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0" name="Freeform 295"/>
          <p:cNvSpPr>
            <a:spLocks noChangeArrowheads="1"/>
          </p:cNvSpPr>
          <p:nvPr/>
        </p:nvSpPr>
        <p:spPr bwMode="auto">
          <a:xfrm>
            <a:off x="959609" y="2134133"/>
            <a:ext cx="32853" cy="253084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1" name="Line 296"/>
          <p:cNvSpPr>
            <a:spLocks noChangeShapeType="1"/>
          </p:cNvSpPr>
          <p:nvPr/>
        </p:nvSpPr>
        <p:spPr bwMode="auto">
          <a:xfrm>
            <a:off x="959609" y="2176721"/>
            <a:ext cx="3285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2" name="Freeform 297"/>
          <p:cNvSpPr>
            <a:spLocks noChangeArrowheads="1"/>
          </p:cNvSpPr>
          <p:nvPr/>
        </p:nvSpPr>
        <p:spPr bwMode="auto">
          <a:xfrm>
            <a:off x="1490113" y="2142651"/>
            <a:ext cx="32853" cy="240917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4 h 874"/>
              <a:gd name="T4" fmla="*/ 60 w 121"/>
              <a:gd name="T5" fmla="*/ 873 h 874"/>
              <a:gd name="T6" fmla="*/ 0 w 121"/>
              <a:gd name="T7" fmla="*/ 754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3" name="Freeform 298"/>
          <p:cNvSpPr>
            <a:spLocks noChangeArrowheads="1"/>
          </p:cNvSpPr>
          <p:nvPr/>
        </p:nvSpPr>
        <p:spPr bwMode="auto">
          <a:xfrm>
            <a:off x="1471861" y="2160902"/>
            <a:ext cx="18251" cy="41369"/>
          </a:xfrm>
          <a:custGeom>
            <a:avLst/>
            <a:gdLst>
              <a:gd name="T0" fmla="*/ 67 w 68"/>
              <a:gd name="T1" fmla="*/ 0 h 150"/>
              <a:gd name="T2" fmla="*/ 0 w 68"/>
              <a:gd name="T3" fmla="*/ 0 h 150"/>
              <a:gd name="T4" fmla="*/ 0 w 68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" h="150">
                <a:moveTo>
                  <a:pt x="67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4" name="Freeform 299"/>
          <p:cNvSpPr>
            <a:spLocks noChangeArrowheads="1"/>
          </p:cNvSpPr>
          <p:nvPr/>
        </p:nvSpPr>
        <p:spPr bwMode="auto">
          <a:xfrm>
            <a:off x="1278397" y="2142651"/>
            <a:ext cx="165479" cy="240917"/>
          </a:xfrm>
          <a:custGeom>
            <a:avLst/>
            <a:gdLst>
              <a:gd name="T0" fmla="*/ 598 w 599"/>
              <a:gd name="T1" fmla="*/ 873 h 874"/>
              <a:gd name="T2" fmla="*/ 0 w 599"/>
              <a:gd name="T3" fmla="*/ 873 h 874"/>
              <a:gd name="T4" fmla="*/ 0 w 599"/>
              <a:gd name="T5" fmla="*/ 0 h 874"/>
              <a:gd name="T6" fmla="*/ 598 w 599"/>
              <a:gd name="T7" fmla="*/ 0 h 874"/>
              <a:gd name="T8" fmla="*/ 598 w 599"/>
              <a:gd name="T9" fmla="*/ 873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874">
                <a:moveTo>
                  <a:pt x="598" y="873"/>
                </a:moveTo>
                <a:lnTo>
                  <a:pt x="0" y="873"/>
                </a:lnTo>
                <a:lnTo>
                  <a:pt x="0" y="0"/>
                </a:lnTo>
                <a:lnTo>
                  <a:pt x="598" y="0"/>
                </a:lnTo>
                <a:lnTo>
                  <a:pt x="598" y="87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5" name="Line 300"/>
          <p:cNvSpPr>
            <a:spLocks noChangeShapeType="1"/>
          </p:cNvSpPr>
          <p:nvPr/>
        </p:nvSpPr>
        <p:spPr bwMode="auto">
          <a:xfrm>
            <a:off x="1402507" y="2142651"/>
            <a:ext cx="1217" cy="23726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6" name="Line 301"/>
          <p:cNvSpPr>
            <a:spLocks noChangeShapeType="1"/>
          </p:cNvSpPr>
          <p:nvPr/>
        </p:nvSpPr>
        <p:spPr bwMode="auto">
          <a:xfrm flipH="1">
            <a:off x="1261363" y="2197405"/>
            <a:ext cx="35286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7" name="Line 302"/>
          <p:cNvSpPr>
            <a:spLocks noChangeShapeType="1"/>
          </p:cNvSpPr>
          <p:nvPr/>
        </p:nvSpPr>
        <p:spPr bwMode="auto">
          <a:xfrm flipH="1">
            <a:off x="1261363" y="2164553"/>
            <a:ext cx="3528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8" name="Line 303"/>
          <p:cNvSpPr>
            <a:spLocks noChangeShapeType="1"/>
          </p:cNvSpPr>
          <p:nvPr/>
        </p:nvSpPr>
        <p:spPr bwMode="auto">
          <a:xfrm flipH="1">
            <a:off x="1261363" y="2230257"/>
            <a:ext cx="3528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39" name="Line 304"/>
          <p:cNvSpPr>
            <a:spLocks noChangeShapeType="1"/>
          </p:cNvSpPr>
          <p:nvPr/>
        </p:nvSpPr>
        <p:spPr bwMode="auto">
          <a:xfrm flipH="1">
            <a:off x="1261363" y="2263109"/>
            <a:ext cx="35286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0" name="Line 305"/>
          <p:cNvSpPr>
            <a:spLocks noChangeShapeType="1"/>
          </p:cNvSpPr>
          <p:nvPr/>
        </p:nvSpPr>
        <p:spPr bwMode="auto">
          <a:xfrm flipH="1">
            <a:off x="1261363" y="2297178"/>
            <a:ext cx="35286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1" name="Line 306"/>
          <p:cNvSpPr>
            <a:spLocks noChangeShapeType="1"/>
          </p:cNvSpPr>
          <p:nvPr/>
        </p:nvSpPr>
        <p:spPr bwMode="auto">
          <a:xfrm flipH="1">
            <a:off x="1261363" y="2330031"/>
            <a:ext cx="3528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2" name="Line 307"/>
          <p:cNvSpPr>
            <a:spLocks noChangeShapeType="1"/>
          </p:cNvSpPr>
          <p:nvPr/>
        </p:nvSpPr>
        <p:spPr bwMode="auto">
          <a:xfrm flipH="1">
            <a:off x="1261363" y="2362882"/>
            <a:ext cx="35286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3" name="Freeform 308"/>
          <p:cNvSpPr>
            <a:spLocks noChangeArrowheads="1"/>
          </p:cNvSpPr>
          <p:nvPr/>
        </p:nvSpPr>
        <p:spPr bwMode="auto">
          <a:xfrm>
            <a:off x="2020617" y="2134133"/>
            <a:ext cx="32853" cy="253084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4" name="Line 309"/>
          <p:cNvSpPr>
            <a:spLocks noChangeShapeType="1"/>
          </p:cNvSpPr>
          <p:nvPr/>
        </p:nvSpPr>
        <p:spPr bwMode="auto">
          <a:xfrm>
            <a:off x="2020617" y="2176721"/>
            <a:ext cx="3285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5" name="Freeform 310"/>
          <p:cNvSpPr>
            <a:spLocks noChangeArrowheads="1"/>
          </p:cNvSpPr>
          <p:nvPr/>
        </p:nvSpPr>
        <p:spPr bwMode="auto">
          <a:xfrm>
            <a:off x="1795518" y="2164553"/>
            <a:ext cx="183729" cy="226316"/>
          </a:xfrm>
          <a:custGeom>
            <a:avLst/>
            <a:gdLst>
              <a:gd name="T0" fmla="*/ 202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70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7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6" name="Freeform 311"/>
          <p:cNvSpPr>
            <a:spLocks noChangeArrowheads="1"/>
          </p:cNvSpPr>
          <p:nvPr/>
        </p:nvSpPr>
        <p:spPr bwMode="auto">
          <a:xfrm>
            <a:off x="1846621" y="2134133"/>
            <a:ext cx="82739" cy="52321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29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29" y="59"/>
                </a:lnTo>
                <a:lnTo>
                  <a:pt x="0" y="187"/>
                </a:lnTo>
                <a:lnTo>
                  <a:pt x="298" y="187"/>
                </a:lnTo>
                <a:lnTo>
                  <a:pt x="268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7" name="Freeform 312"/>
          <p:cNvSpPr>
            <a:spLocks noChangeArrowheads="1"/>
          </p:cNvSpPr>
          <p:nvPr/>
        </p:nvSpPr>
        <p:spPr bwMode="auto">
          <a:xfrm>
            <a:off x="2551121" y="2142651"/>
            <a:ext cx="32853" cy="240917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8" name="Freeform 313"/>
          <p:cNvSpPr>
            <a:spLocks noChangeArrowheads="1"/>
          </p:cNvSpPr>
          <p:nvPr/>
        </p:nvSpPr>
        <p:spPr bwMode="auto">
          <a:xfrm>
            <a:off x="2535304" y="2160902"/>
            <a:ext cx="17035" cy="41369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49" name="Freeform 314"/>
          <p:cNvSpPr>
            <a:spLocks noChangeArrowheads="1"/>
          </p:cNvSpPr>
          <p:nvPr/>
        </p:nvSpPr>
        <p:spPr bwMode="auto">
          <a:xfrm>
            <a:off x="2327237" y="2164553"/>
            <a:ext cx="181297" cy="226316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0" name="Freeform 315"/>
          <p:cNvSpPr>
            <a:spLocks noChangeArrowheads="1"/>
          </p:cNvSpPr>
          <p:nvPr/>
        </p:nvSpPr>
        <p:spPr bwMode="auto">
          <a:xfrm>
            <a:off x="2375907" y="2134133"/>
            <a:ext cx="82739" cy="52321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89 w 300"/>
              <a:gd name="T5" fmla="*/ 0 h 188"/>
              <a:gd name="T6" fmla="*/ 89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1" name="Line 316"/>
          <p:cNvSpPr>
            <a:spLocks noChangeShapeType="1"/>
          </p:cNvSpPr>
          <p:nvPr/>
        </p:nvSpPr>
        <p:spPr bwMode="auto">
          <a:xfrm>
            <a:off x="2919797" y="2230257"/>
            <a:ext cx="900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2" name="Line 317"/>
          <p:cNvSpPr>
            <a:spLocks noChangeShapeType="1"/>
          </p:cNvSpPr>
          <p:nvPr/>
        </p:nvSpPr>
        <p:spPr bwMode="auto">
          <a:xfrm>
            <a:off x="2919797" y="2271628"/>
            <a:ext cx="900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3" name="Line 318"/>
          <p:cNvSpPr>
            <a:spLocks noChangeShapeType="1"/>
          </p:cNvSpPr>
          <p:nvPr/>
        </p:nvSpPr>
        <p:spPr bwMode="auto">
          <a:xfrm>
            <a:off x="2919797" y="2312997"/>
            <a:ext cx="900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4" name="Line 319"/>
          <p:cNvSpPr>
            <a:spLocks noChangeShapeType="1"/>
          </p:cNvSpPr>
          <p:nvPr/>
        </p:nvSpPr>
        <p:spPr bwMode="auto">
          <a:xfrm>
            <a:off x="2919797" y="2354367"/>
            <a:ext cx="900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5" name="Line 320"/>
          <p:cNvSpPr>
            <a:spLocks noChangeShapeType="1"/>
          </p:cNvSpPr>
          <p:nvPr/>
        </p:nvSpPr>
        <p:spPr bwMode="auto">
          <a:xfrm flipH="1">
            <a:off x="2884510" y="2230257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6" name="Line 321"/>
          <p:cNvSpPr>
            <a:spLocks noChangeShapeType="1"/>
          </p:cNvSpPr>
          <p:nvPr/>
        </p:nvSpPr>
        <p:spPr bwMode="auto">
          <a:xfrm flipH="1">
            <a:off x="2884510" y="2271628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7" name="Line 322"/>
          <p:cNvSpPr>
            <a:spLocks noChangeShapeType="1"/>
          </p:cNvSpPr>
          <p:nvPr/>
        </p:nvSpPr>
        <p:spPr bwMode="auto">
          <a:xfrm flipH="1">
            <a:off x="2884510" y="2312997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8" name="Line 323"/>
          <p:cNvSpPr>
            <a:spLocks noChangeShapeType="1"/>
          </p:cNvSpPr>
          <p:nvPr/>
        </p:nvSpPr>
        <p:spPr bwMode="auto">
          <a:xfrm flipH="1">
            <a:off x="2884510" y="2354367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59" name="Freeform 324"/>
          <p:cNvSpPr>
            <a:spLocks noChangeArrowheads="1"/>
          </p:cNvSpPr>
          <p:nvPr/>
        </p:nvSpPr>
        <p:spPr bwMode="auto">
          <a:xfrm>
            <a:off x="2855309" y="2164553"/>
            <a:ext cx="183730" cy="226316"/>
          </a:xfrm>
          <a:custGeom>
            <a:avLst/>
            <a:gdLst>
              <a:gd name="T0" fmla="*/ 202 w 666"/>
              <a:gd name="T1" fmla="*/ 0 h 822"/>
              <a:gd name="T2" fmla="*/ 0 w 666"/>
              <a:gd name="T3" fmla="*/ 0 h 822"/>
              <a:gd name="T4" fmla="*/ 0 w 666"/>
              <a:gd name="T5" fmla="*/ 821 h 822"/>
              <a:gd name="T6" fmla="*/ 665 w 666"/>
              <a:gd name="T7" fmla="*/ 821 h 822"/>
              <a:gd name="T8" fmla="*/ 665 w 666"/>
              <a:gd name="T9" fmla="*/ 0 h 822"/>
              <a:gd name="T10" fmla="*/ 470 w 666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6" h="822">
                <a:moveTo>
                  <a:pt x="202" y="0"/>
                </a:moveTo>
                <a:lnTo>
                  <a:pt x="0" y="0"/>
                </a:lnTo>
                <a:lnTo>
                  <a:pt x="0" y="821"/>
                </a:lnTo>
                <a:lnTo>
                  <a:pt x="665" y="821"/>
                </a:lnTo>
                <a:lnTo>
                  <a:pt x="665" y="0"/>
                </a:lnTo>
                <a:lnTo>
                  <a:pt x="47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0" name="Freeform 325"/>
          <p:cNvSpPr>
            <a:spLocks noChangeArrowheads="1"/>
          </p:cNvSpPr>
          <p:nvPr/>
        </p:nvSpPr>
        <p:spPr bwMode="auto">
          <a:xfrm>
            <a:off x="2907629" y="2134133"/>
            <a:ext cx="82739" cy="52321"/>
          </a:xfrm>
          <a:custGeom>
            <a:avLst/>
            <a:gdLst>
              <a:gd name="T0" fmla="*/ 209 w 299"/>
              <a:gd name="T1" fmla="*/ 59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59 h 188"/>
              <a:gd name="T8" fmla="*/ 30 w 299"/>
              <a:gd name="T9" fmla="*/ 59 h 188"/>
              <a:gd name="T10" fmla="*/ 0 w 299"/>
              <a:gd name="T11" fmla="*/ 187 h 188"/>
              <a:gd name="T12" fmla="*/ 298 w 299"/>
              <a:gd name="T13" fmla="*/ 187 h 188"/>
              <a:gd name="T14" fmla="*/ 269 w 299"/>
              <a:gd name="T15" fmla="*/ 59 h 188"/>
              <a:gd name="T16" fmla="*/ 209 w 299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59"/>
                </a:moveTo>
                <a:lnTo>
                  <a:pt x="209" y="0"/>
                </a:lnTo>
                <a:lnTo>
                  <a:pt x="89" y="0"/>
                </a:lnTo>
                <a:lnTo>
                  <a:pt x="89" y="59"/>
                </a:lnTo>
                <a:lnTo>
                  <a:pt x="30" y="59"/>
                </a:lnTo>
                <a:lnTo>
                  <a:pt x="0" y="187"/>
                </a:lnTo>
                <a:lnTo>
                  <a:pt x="298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1" name="Freeform 326"/>
          <p:cNvSpPr>
            <a:spLocks noChangeArrowheads="1"/>
          </p:cNvSpPr>
          <p:nvPr/>
        </p:nvSpPr>
        <p:spPr bwMode="auto">
          <a:xfrm>
            <a:off x="3080407" y="2176720"/>
            <a:ext cx="32852" cy="251868"/>
          </a:xfrm>
          <a:custGeom>
            <a:avLst/>
            <a:gdLst>
              <a:gd name="T0" fmla="*/ 0 w 120"/>
              <a:gd name="T1" fmla="*/ 0 h 911"/>
              <a:gd name="T2" fmla="*/ 0 w 120"/>
              <a:gd name="T3" fmla="*/ 791 h 911"/>
              <a:gd name="T4" fmla="*/ 60 w 120"/>
              <a:gd name="T5" fmla="*/ 910 h 911"/>
              <a:gd name="T6" fmla="*/ 119 w 120"/>
              <a:gd name="T7" fmla="*/ 791 h 911"/>
              <a:gd name="T8" fmla="*/ 119 w 120"/>
              <a:gd name="T9" fmla="*/ 0 h 911"/>
              <a:gd name="T10" fmla="*/ 0 w 120"/>
              <a:gd name="T11" fmla="*/ 0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1">
                <a:moveTo>
                  <a:pt x="0" y="0"/>
                </a:moveTo>
                <a:lnTo>
                  <a:pt x="0" y="791"/>
                </a:lnTo>
                <a:lnTo>
                  <a:pt x="60" y="910"/>
                </a:lnTo>
                <a:lnTo>
                  <a:pt x="119" y="791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2" name="Line 327"/>
          <p:cNvSpPr>
            <a:spLocks noChangeShapeType="1"/>
          </p:cNvSpPr>
          <p:nvPr/>
        </p:nvSpPr>
        <p:spPr bwMode="auto">
          <a:xfrm>
            <a:off x="3080407" y="2176721"/>
            <a:ext cx="3285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3" name="Line 328"/>
          <p:cNvSpPr>
            <a:spLocks noChangeShapeType="1"/>
          </p:cNvSpPr>
          <p:nvPr/>
        </p:nvSpPr>
        <p:spPr bwMode="auto">
          <a:xfrm>
            <a:off x="3449084" y="2230257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4" name="Line 329"/>
          <p:cNvSpPr>
            <a:spLocks noChangeShapeType="1"/>
          </p:cNvSpPr>
          <p:nvPr/>
        </p:nvSpPr>
        <p:spPr bwMode="auto">
          <a:xfrm>
            <a:off x="3449084" y="2271628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5" name="Line 330"/>
          <p:cNvSpPr>
            <a:spLocks noChangeShapeType="1"/>
          </p:cNvSpPr>
          <p:nvPr/>
        </p:nvSpPr>
        <p:spPr bwMode="auto">
          <a:xfrm>
            <a:off x="3449084" y="2312997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6" name="Line 331"/>
          <p:cNvSpPr>
            <a:spLocks noChangeShapeType="1"/>
          </p:cNvSpPr>
          <p:nvPr/>
        </p:nvSpPr>
        <p:spPr bwMode="auto">
          <a:xfrm>
            <a:off x="3449084" y="2354367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7" name="Line 332"/>
          <p:cNvSpPr>
            <a:spLocks noChangeShapeType="1"/>
          </p:cNvSpPr>
          <p:nvPr/>
        </p:nvSpPr>
        <p:spPr bwMode="auto">
          <a:xfrm flipH="1">
            <a:off x="3415015" y="2230257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8" name="Line 333"/>
          <p:cNvSpPr>
            <a:spLocks noChangeShapeType="1"/>
          </p:cNvSpPr>
          <p:nvPr/>
        </p:nvSpPr>
        <p:spPr bwMode="auto">
          <a:xfrm flipH="1">
            <a:off x="3415015" y="2271628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69" name="Line 334"/>
          <p:cNvSpPr>
            <a:spLocks noChangeShapeType="1"/>
          </p:cNvSpPr>
          <p:nvPr/>
        </p:nvSpPr>
        <p:spPr bwMode="auto">
          <a:xfrm flipH="1">
            <a:off x="3415015" y="2312997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0" name="Line 335"/>
          <p:cNvSpPr>
            <a:spLocks noChangeShapeType="1"/>
          </p:cNvSpPr>
          <p:nvPr/>
        </p:nvSpPr>
        <p:spPr bwMode="auto">
          <a:xfrm flipH="1">
            <a:off x="3415015" y="2354367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1" name="Freeform 336"/>
          <p:cNvSpPr>
            <a:spLocks noChangeArrowheads="1"/>
          </p:cNvSpPr>
          <p:nvPr/>
        </p:nvSpPr>
        <p:spPr bwMode="auto">
          <a:xfrm>
            <a:off x="3387030" y="2164553"/>
            <a:ext cx="181296" cy="226316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2" name="Freeform 337"/>
          <p:cNvSpPr>
            <a:spLocks noChangeArrowheads="1"/>
          </p:cNvSpPr>
          <p:nvPr/>
        </p:nvSpPr>
        <p:spPr bwMode="auto">
          <a:xfrm>
            <a:off x="3436916" y="2134133"/>
            <a:ext cx="82739" cy="52321"/>
          </a:xfrm>
          <a:custGeom>
            <a:avLst/>
            <a:gdLst>
              <a:gd name="T0" fmla="*/ 209 w 300"/>
              <a:gd name="T1" fmla="*/ 59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59 h 188"/>
              <a:gd name="T8" fmla="*/ 30 w 300"/>
              <a:gd name="T9" fmla="*/ 59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59 h 188"/>
              <a:gd name="T16" fmla="*/ 209 w 300"/>
              <a:gd name="T17" fmla="*/ 5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59"/>
                </a:moveTo>
                <a:lnTo>
                  <a:pt x="209" y="0"/>
                </a:lnTo>
                <a:lnTo>
                  <a:pt x="90" y="0"/>
                </a:lnTo>
                <a:lnTo>
                  <a:pt x="90" y="59"/>
                </a:lnTo>
                <a:lnTo>
                  <a:pt x="30" y="59"/>
                </a:lnTo>
                <a:lnTo>
                  <a:pt x="0" y="187"/>
                </a:lnTo>
                <a:lnTo>
                  <a:pt x="299" y="187"/>
                </a:lnTo>
                <a:lnTo>
                  <a:pt x="269" y="59"/>
                </a:lnTo>
                <a:lnTo>
                  <a:pt x="209" y="5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3" name="Freeform 338"/>
          <p:cNvSpPr>
            <a:spLocks noChangeArrowheads="1"/>
          </p:cNvSpPr>
          <p:nvPr/>
        </p:nvSpPr>
        <p:spPr bwMode="auto">
          <a:xfrm>
            <a:off x="3612129" y="2142651"/>
            <a:ext cx="32853" cy="240917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59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59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4" name="Freeform 339"/>
          <p:cNvSpPr>
            <a:spLocks noChangeArrowheads="1"/>
          </p:cNvSpPr>
          <p:nvPr/>
        </p:nvSpPr>
        <p:spPr bwMode="auto">
          <a:xfrm>
            <a:off x="3595094" y="2160902"/>
            <a:ext cx="17035" cy="41369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5" name="Freeform 340"/>
          <p:cNvSpPr>
            <a:spLocks noChangeArrowheads="1"/>
          </p:cNvSpPr>
          <p:nvPr/>
        </p:nvSpPr>
        <p:spPr bwMode="auto">
          <a:xfrm>
            <a:off x="3916316" y="2142651"/>
            <a:ext cx="171562" cy="240917"/>
          </a:xfrm>
          <a:custGeom>
            <a:avLst/>
            <a:gdLst>
              <a:gd name="T0" fmla="*/ 620 w 621"/>
              <a:gd name="T1" fmla="*/ 186 h 874"/>
              <a:gd name="T2" fmla="*/ 620 w 621"/>
              <a:gd name="T3" fmla="*/ 873 h 874"/>
              <a:gd name="T4" fmla="*/ 0 w 621"/>
              <a:gd name="T5" fmla="*/ 873 h 874"/>
              <a:gd name="T6" fmla="*/ 0 w 621"/>
              <a:gd name="T7" fmla="*/ 0 h 874"/>
              <a:gd name="T8" fmla="*/ 441 w 621"/>
              <a:gd name="T9" fmla="*/ 0 h 874"/>
              <a:gd name="T10" fmla="*/ 620 w 621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1" h="874">
                <a:moveTo>
                  <a:pt x="620" y="186"/>
                </a:moveTo>
                <a:lnTo>
                  <a:pt x="620" y="873"/>
                </a:lnTo>
                <a:lnTo>
                  <a:pt x="0" y="873"/>
                </a:lnTo>
                <a:lnTo>
                  <a:pt x="0" y="0"/>
                </a:lnTo>
                <a:lnTo>
                  <a:pt x="441" y="0"/>
                </a:lnTo>
                <a:lnTo>
                  <a:pt x="620" y="186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6" name="Freeform 341"/>
          <p:cNvSpPr>
            <a:spLocks noChangeArrowheads="1"/>
          </p:cNvSpPr>
          <p:nvPr/>
        </p:nvSpPr>
        <p:spPr bwMode="auto">
          <a:xfrm>
            <a:off x="4141416" y="2134133"/>
            <a:ext cx="32852" cy="253084"/>
          </a:xfrm>
          <a:custGeom>
            <a:avLst/>
            <a:gdLst>
              <a:gd name="T0" fmla="*/ 0 w 121"/>
              <a:gd name="T1" fmla="*/ 0 h 919"/>
              <a:gd name="T2" fmla="*/ 0 w 121"/>
              <a:gd name="T3" fmla="*/ 799 h 919"/>
              <a:gd name="T4" fmla="*/ 60 w 121"/>
              <a:gd name="T5" fmla="*/ 918 h 919"/>
              <a:gd name="T6" fmla="*/ 120 w 121"/>
              <a:gd name="T7" fmla="*/ 799 h 919"/>
              <a:gd name="T8" fmla="*/ 120 w 121"/>
              <a:gd name="T9" fmla="*/ 0 h 919"/>
              <a:gd name="T10" fmla="*/ 0 w 121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919">
                <a:moveTo>
                  <a:pt x="0" y="0"/>
                </a:moveTo>
                <a:lnTo>
                  <a:pt x="0" y="799"/>
                </a:lnTo>
                <a:lnTo>
                  <a:pt x="60" y="918"/>
                </a:lnTo>
                <a:lnTo>
                  <a:pt x="120" y="799"/>
                </a:lnTo>
                <a:lnTo>
                  <a:pt x="120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7" name="Line 342"/>
          <p:cNvSpPr>
            <a:spLocks noChangeShapeType="1"/>
          </p:cNvSpPr>
          <p:nvPr/>
        </p:nvSpPr>
        <p:spPr bwMode="auto">
          <a:xfrm>
            <a:off x="3947952" y="2185238"/>
            <a:ext cx="4988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8" name="Line 343"/>
          <p:cNvSpPr>
            <a:spLocks noChangeShapeType="1"/>
          </p:cNvSpPr>
          <p:nvPr/>
        </p:nvSpPr>
        <p:spPr bwMode="auto">
          <a:xfrm>
            <a:off x="3947953" y="2226607"/>
            <a:ext cx="11194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79" name="Line 344"/>
          <p:cNvSpPr>
            <a:spLocks noChangeShapeType="1"/>
          </p:cNvSpPr>
          <p:nvPr/>
        </p:nvSpPr>
        <p:spPr bwMode="auto">
          <a:xfrm>
            <a:off x="3947953" y="2259459"/>
            <a:ext cx="11194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0" name="Line 345"/>
          <p:cNvSpPr>
            <a:spLocks noChangeShapeType="1"/>
          </p:cNvSpPr>
          <p:nvPr/>
        </p:nvSpPr>
        <p:spPr bwMode="auto">
          <a:xfrm>
            <a:off x="3947953" y="2292311"/>
            <a:ext cx="11194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1" name="Line 346"/>
          <p:cNvSpPr>
            <a:spLocks noChangeShapeType="1"/>
          </p:cNvSpPr>
          <p:nvPr/>
        </p:nvSpPr>
        <p:spPr bwMode="auto">
          <a:xfrm>
            <a:off x="3947953" y="2325164"/>
            <a:ext cx="11194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2" name="Freeform 347"/>
          <p:cNvSpPr>
            <a:spLocks noChangeArrowheads="1"/>
          </p:cNvSpPr>
          <p:nvPr/>
        </p:nvSpPr>
        <p:spPr bwMode="auto">
          <a:xfrm>
            <a:off x="4037992" y="2142652"/>
            <a:ext cx="49887" cy="51104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3" name="Line 348"/>
          <p:cNvSpPr>
            <a:spLocks noChangeShapeType="1"/>
          </p:cNvSpPr>
          <p:nvPr/>
        </p:nvSpPr>
        <p:spPr bwMode="auto">
          <a:xfrm>
            <a:off x="4141416" y="2176721"/>
            <a:ext cx="3285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4" name="Freeform 349"/>
          <p:cNvSpPr>
            <a:spLocks noChangeArrowheads="1"/>
          </p:cNvSpPr>
          <p:nvPr/>
        </p:nvSpPr>
        <p:spPr bwMode="auto">
          <a:xfrm>
            <a:off x="4673136" y="2142651"/>
            <a:ext cx="32853" cy="240917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5" name="Freeform 350"/>
          <p:cNvSpPr>
            <a:spLocks noChangeArrowheads="1"/>
          </p:cNvSpPr>
          <p:nvPr/>
        </p:nvSpPr>
        <p:spPr bwMode="auto">
          <a:xfrm>
            <a:off x="4656103" y="2160902"/>
            <a:ext cx="17035" cy="41369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6" name="Freeform 351"/>
          <p:cNvSpPr>
            <a:spLocks noChangeArrowheads="1"/>
          </p:cNvSpPr>
          <p:nvPr/>
        </p:nvSpPr>
        <p:spPr bwMode="auto">
          <a:xfrm>
            <a:off x="4448038" y="2142651"/>
            <a:ext cx="169129" cy="240917"/>
          </a:xfrm>
          <a:custGeom>
            <a:avLst/>
            <a:gdLst>
              <a:gd name="T0" fmla="*/ 612 w 613"/>
              <a:gd name="T1" fmla="*/ 186 h 874"/>
              <a:gd name="T2" fmla="*/ 612 w 613"/>
              <a:gd name="T3" fmla="*/ 873 h 874"/>
              <a:gd name="T4" fmla="*/ 0 w 613"/>
              <a:gd name="T5" fmla="*/ 873 h 874"/>
              <a:gd name="T6" fmla="*/ 0 w 613"/>
              <a:gd name="T7" fmla="*/ 0 h 874"/>
              <a:gd name="T8" fmla="*/ 433 w 613"/>
              <a:gd name="T9" fmla="*/ 0 h 874"/>
              <a:gd name="T10" fmla="*/ 612 w 613"/>
              <a:gd name="T11" fmla="*/ 18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3" h="874">
                <a:moveTo>
                  <a:pt x="612" y="186"/>
                </a:moveTo>
                <a:lnTo>
                  <a:pt x="612" y="873"/>
                </a:lnTo>
                <a:lnTo>
                  <a:pt x="0" y="873"/>
                </a:lnTo>
                <a:lnTo>
                  <a:pt x="0" y="0"/>
                </a:lnTo>
                <a:lnTo>
                  <a:pt x="433" y="0"/>
                </a:lnTo>
                <a:lnTo>
                  <a:pt x="612" y="186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7" name="Line 352"/>
          <p:cNvSpPr>
            <a:spLocks noChangeShapeType="1"/>
          </p:cNvSpPr>
          <p:nvPr/>
        </p:nvSpPr>
        <p:spPr bwMode="auto">
          <a:xfrm>
            <a:off x="4477240" y="2185238"/>
            <a:ext cx="4988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8" name="Line 353"/>
          <p:cNvSpPr>
            <a:spLocks noChangeShapeType="1"/>
          </p:cNvSpPr>
          <p:nvPr/>
        </p:nvSpPr>
        <p:spPr bwMode="auto">
          <a:xfrm>
            <a:off x="4477239" y="2226607"/>
            <a:ext cx="110724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89" name="Line 354"/>
          <p:cNvSpPr>
            <a:spLocks noChangeShapeType="1"/>
          </p:cNvSpPr>
          <p:nvPr/>
        </p:nvSpPr>
        <p:spPr bwMode="auto">
          <a:xfrm>
            <a:off x="4477239" y="2259459"/>
            <a:ext cx="110724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0" name="Line 355"/>
          <p:cNvSpPr>
            <a:spLocks noChangeShapeType="1"/>
          </p:cNvSpPr>
          <p:nvPr/>
        </p:nvSpPr>
        <p:spPr bwMode="auto">
          <a:xfrm>
            <a:off x="4477239" y="2292311"/>
            <a:ext cx="110724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1" name="Line 356"/>
          <p:cNvSpPr>
            <a:spLocks noChangeShapeType="1"/>
          </p:cNvSpPr>
          <p:nvPr/>
        </p:nvSpPr>
        <p:spPr bwMode="auto">
          <a:xfrm>
            <a:off x="4477239" y="2325164"/>
            <a:ext cx="110724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2" name="Freeform 357"/>
          <p:cNvSpPr>
            <a:spLocks noChangeArrowheads="1"/>
          </p:cNvSpPr>
          <p:nvPr/>
        </p:nvSpPr>
        <p:spPr bwMode="auto">
          <a:xfrm>
            <a:off x="4567280" y="2142652"/>
            <a:ext cx="49887" cy="51104"/>
          </a:xfrm>
          <a:custGeom>
            <a:avLst/>
            <a:gdLst>
              <a:gd name="T0" fmla="*/ 179 w 180"/>
              <a:gd name="T1" fmla="*/ 186 h 187"/>
              <a:gd name="T2" fmla="*/ 0 w 180"/>
              <a:gd name="T3" fmla="*/ 186 h 187"/>
              <a:gd name="T4" fmla="*/ 0 w 180"/>
              <a:gd name="T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7">
                <a:moveTo>
                  <a:pt x="179" y="186"/>
                </a:moveTo>
                <a:lnTo>
                  <a:pt x="0" y="186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3" name="Freeform 358"/>
          <p:cNvSpPr>
            <a:spLocks noChangeArrowheads="1"/>
          </p:cNvSpPr>
          <p:nvPr/>
        </p:nvSpPr>
        <p:spPr bwMode="auto">
          <a:xfrm>
            <a:off x="5066149" y="2134133"/>
            <a:ext cx="65705" cy="257951"/>
          </a:xfrm>
          <a:custGeom>
            <a:avLst/>
            <a:gdLst>
              <a:gd name="T0" fmla="*/ 239 w 240"/>
              <a:gd name="T1" fmla="*/ 933 h 934"/>
              <a:gd name="T2" fmla="*/ 0 w 240"/>
              <a:gd name="T3" fmla="*/ 933 h 934"/>
              <a:gd name="T4" fmla="*/ 0 w 240"/>
              <a:gd name="T5" fmla="*/ 0 h 934"/>
              <a:gd name="T6" fmla="*/ 239 w 240"/>
              <a:gd name="T7" fmla="*/ 0 h 934"/>
              <a:gd name="T8" fmla="*/ 239 w 240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934">
                <a:moveTo>
                  <a:pt x="239" y="933"/>
                </a:moveTo>
                <a:lnTo>
                  <a:pt x="0" y="933"/>
                </a:lnTo>
                <a:lnTo>
                  <a:pt x="0" y="0"/>
                </a:lnTo>
                <a:lnTo>
                  <a:pt x="239" y="0"/>
                </a:lnTo>
                <a:lnTo>
                  <a:pt x="239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4" name="Line 359"/>
          <p:cNvSpPr>
            <a:spLocks noChangeShapeType="1"/>
          </p:cNvSpPr>
          <p:nvPr/>
        </p:nvSpPr>
        <p:spPr bwMode="auto">
          <a:xfrm>
            <a:off x="5102650" y="2181587"/>
            <a:ext cx="2920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5" name="Line 360"/>
          <p:cNvSpPr>
            <a:spLocks noChangeShapeType="1"/>
          </p:cNvSpPr>
          <p:nvPr/>
        </p:nvSpPr>
        <p:spPr bwMode="auto">
          <a:xfrm flipH="1">
            <a:off x="5118468" y="2222958"/>
            <a:ext cx="1460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6" name="Line 361"/>
          <p:cNvSpPr>
            <a:spLocks noChangeShapeType="1"/>
          </p:cNvSpPr>
          <p:nvPr/>
        </p:nvSpPr>
        <p:spPr bwMode="auto">
          <a:xfrm flipH="1">
            <a:off x="5118468" y="2304479"/>
            <a:ext cx="1460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7" name="Line 362"/>
          <p:cNvSpPr>
            <a:spLocks noChangeShapeType="1"/>
          </p:cNvSpPr>
          <p:nvPr/>
        </p:nvSpPr>
        <p:spPr bwMode="auto">
          <a:xfrm>
            <a:off x="5102650" y="2263109"/>
            <a:ext cx="2920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8" name="Line 363"/>
          <p:cNvSpPr>
            <a:spLocks noChangeShapeType="1"/>
          </p:cNvSpPr>
          <p:nvPr/>
        </p:nvSpPr>
        <p:spPr bwMode="auto">
          <a:xfrm>
            <a:off x="5102650" y="2345849"/>
            <a:ext cx="2920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299" name="Freeform 364"/>
          <p:cNvSpPr>
            <a:spLocks noChangeArrowheads="1"/>
          </p:cNvSpPr>
          <p:nvPr/>
        </p:nvSpPr>
        <p:spPr bwMode="auto">
          <a:xfrm>
            <a:off x="5007744" y="2137785"/>
            <a:ext cx="32852" cy="253084"/>
          </a:xfrm>
          <a:custGeom>
            <a:avLst/>
            <a:gdLst>
              <a:gd name="T0" fmla="*/ 119 w 120"/>
              <a:gd name="T1" fmla="*/ 918 h 919"/>
              <a:gd name="T2" fmla="*/ 119 w 120"/>
              <a:gd name="T3" fmla="*/ 127 h 919"/>
              <a:gd name="T4" fmla="*/ 59 w 120"/>
              <a:gd name="T5" fmla="*/ 0 h 919"/>
              <a:gd name="T6" fmla="*/ 0 w 120"/>
              <a:gd name="T7" fmla="*/ 127 h 919"/>
              <a:gd name="T8" fmla="*/ 0 w 120"/>
              <a:gd name="T9" fmla="*/ 918 h 919"/>
              <a:gd name="T10" fmla="*/ 119 w 120"/>
              <a:gd name="T11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119" y="918"/>
                </a:moveTo>
                <a:lnTo>
                  <a:pt x="119" y="127"/>
                </a:lnTo>
                <a:lnTo>
                  <a:pt x="59" y="0"/>
                </a:lnTo>
                <a:lnTo>
                  <a:pt x="0" y="127"/>
                </a:lnTo>
                <a:lnTo>
                  <a:pt x="0" y="918"/>
                </a:lnTo>
                <a:lnTo>
                  <a:pt x="119" y="918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0" name="Line 365"/>
          <p:cNvSpPr>
            <a:spLocks noChangeShapeType="1"/>
          </p:cNvSpPr>
          <p:nvPr/>
        </p:nvSpPr>
        <p:spPr bwMode="auto">
          <a:xfrm flipH="1">
            <a:off x="5006527" y="2350715"/>
            <a:ext cx="35286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1" name="Freeform 366"/>
          <p:cNvSpPr>
            <a:spLocks noChangeArrowheads="1"/>
          </p:cNvSpPr>
          <p:nvPr/>
        </p:nvSpPr>
        <p:spPr bwMode="auto">
          <a:xfrm>
            <a:off x="5173222" y="2142651"/>
            <a:ext cx="32852" cy="240917"/>
          </a:xfrm>
          <a:custGeom>
            <a:avLst/>
            <a:gdLst>
              <a:gd name="T0" fmla="*/ 119 w 120"/>
              <a:gd name="T1" fmla="*/ 0 h 874"/>
              <a:gd name="T2" fmla="*/ 119 w 120"/>
              <a:gd name="T3" fmla="*/ 754 h 874"/>
              <a:gd name="T4" fmla="*/ 60 w 120"/>
              <a:gd name="T5" fmla="*/ 873 h 874"/>
              <a:gd name="T6" fmla="*/ 0 w 120"/>
              <a:gd name="T7" fmla="*/ 754 h 874"/>
              <a:gd name="T8" fmla="*/ 0 w 120"/>
              <a:gd name="T9" fmla="*/ 0 h 874"/>
              <a:gd name="T10" fmla="*/ 119 w 120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874">
                <a:moveTo>
                  <a:pt x="119" y="0"/>
                </a:moveTo>
                <a:lnTo>
                  <a:pt x="119" y="754"/>
                </a:lnTo>
                <a:lnTo>
                  <a:pt x="60" y="873"/>
                </a:lnTo>
                <a:lnTo>
                  <a:pt x="0" y="754"/>
                </a:lnTo>
                <a:lnTo>
                  <a:pt x="0" y="0"/>
                </a:lnTo>
                <a:lnTo>
                  <a:pt x="11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2" name="Freeform 367"/>
          <p:cNvSpPr>
            <a:spLocks noChangeArrowheads="1"/>
          </p:cNvSpPr>
          <p:nvPr/>
        </p:nvSpPr>
        <p:spPr bwMode="auto">
          <a:xfrm>
            <a:off x="5156188" y="2160902"/>
            <a:ext cx="17035" cy="41369"/>
          </a:xfrm>
          <a:custGeom>
            <a:avLst/>
            <a:gdLst>
              <a:gd name="T0" fmla="*/ 60 w 61"/>
              <a:gd name="T1" fmla="*/ 0 h 150"/>
              <a:gd name="T2" fmla="*/ 0 w 61"/>
              <a:gd name="T3" fmla="*/ 0 h 150"/>
              <a:gd name="T4" fmla="*/ 0 w 61"/>
              <a:gd name="T5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150">
                <a:moveTo>
                  <a:pt x="60" y="0"/>
                </a:moveTo>
                <a:lnTo>
                  <a:pt x="0" y="0"/>
                </a:lnTo>
                <a:lnTo>
                  <a:pt x="0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3" name="Freeform 368"/>
          <p:cNvSpPr>
            <a:spLocks noChangeArrowheads="1"/>
          </p:cNvSpPr>
          <p:nvPr/>
        </p:nvSpPr>
        <p:spPr bwMode="auto">
          <a:xfrm>
            <a:off x="205222" y="2669505"/>
            <a:ext cx="254301" cy="253084"/>
          </a:xfrm>
          <a:custGeom>
            <a:avLst/>
            <a:gdLst>
              <a:gd name="T0" fmla="*/ 0 w 920"/>
              <a:gd name="T1" fmla="*/ 918 h 919"/>
              <a:gd name="T2" fmla="*/ 0 w 920"/>
              <a:gd name="T3" fmla="*/ 0 h 919"/>
              <a:gd name="T4" fmla="*/ 919 w 920"/>
              <a:gd name="T5" fmla="*/ 918 h 919"/>
              <a:gd name="T6" fmla="*/ 0 w 920"/>
              <a:gd name="T7" fmla="*/ 918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0" h="919">
                <a:moveTo>
                  <a:pt x="0" y="918"/>
                </a:moveTo>
                <a:lnTo>
                  <a:pt x="0" y="0"/>
                </a:lnTo>
                <a:lnTo>
                  <a:pt x="919" y="918"/>
                </a:lnTo>
                <a:lnTo>
                  <a:pt x="0" y="918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4" name="Freeform 369"/>
          <p:cNvSpPr>
            <a:spLocks noChangeArrowheads="1"/>
          </p:cNvSpPr>
          <p:nvPr/>
        </p:nvSpPr>
        <p:spPr bwMode="auto">
          <a:xfrm>
            <a:off x="258759" y="2785097"/>
            <a:ext cx="99774" cy="100989"/>
          </a:xfrm>
          <a:custGeom>
            <a:avLst/>
            <a:gdLst>
              <a:gd name="T0" fmla="*/ 0 w 360"/>
              <a:gd name="T1" fmla="*/ 366 h 367"/>
              <a:gd name="T2" fmla="*/ 0 w 360"/>
              <a:gd name="T3" fmla="*/ 0 h 367"/>
              <a:gd name="T4" fmla="*/ 359 w 360"/>
              <a:gd name="T5" fmla="*/ 366 h 367"/>
              <a:gd name="T6" fmla="*/ 0 w 360"/>
              <a:gd name="T7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367">
                <a:moveTo>
                  <a:pt x="0" y="366"/>
                </a:moveTo>
                <a:lnTo>
                  <a:pt x="0" y="0"/>
                </a:lnTo>
                <a:lnTo>
                  <a:pt x="359" y="366"/>
                </a:lnTo>
                <a:lnTo>
                  <a:pt x="0" y="366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5" name="Line 370"/>
          <p:cNvSpPr>
            <a:spLocks noChangeShapeType="1"/>
          </p:cNvSpPr>
          <p:nvPr/>
        </p:nvSpPr>
        <p:spPr bwMode="auto">
          <a:xfrm flipH="1">
            <a:off x="208873" y="2752243"/>
            <a:ext cx="2676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6" name="Line 371"/>
          <p:cNvSpPr>
            <a:spLocks noChangeShapeType="1"/>
          </p:cNvSpPr>
          <p:nvPr/>
        </p:nvSpPr>
        <p:spPr bwMode="auto">
          <a:xfrm flipH="1">
            <a:off x="207655" y="2785097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7" name="Line 372"/>
          <p:cNvSpPr>
            <a:spLocks noChangeShapeType="1"/>
          </p:cNvSpPr>
          <p:nvPr/>
        </p:nvSpPr>
        <p:spPr bwMode="auto">
          <a:xfrm flipH="1">
            <a:off x="208873" y="2817948"/>
            <a:ext cx="2676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8" name="Line 373"/>
          <p:cNvSpPr>
            <a:spLocks noChangeShapeType="1"/>
          </p:cNvSpPr>
          <p:nvPr/>
        </p:nvSpPr>
        <p:spPr bwMode="auto">
          <a:xfrm flipH="1">
            <a:off x="207655" y="2850801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09" name="Line 374"/>
          <p:cNvSpPr>
            <a:spLocks noChangeShapeType="1"/>
          </p:cNvSpPr>
          <p:nvPr/>
        </p:nvSpPr>
        <p:spPr bwMode="auto">
          <a:xfrm flipH="1">
            <a:off x="208873" y="2886086"/>
            <a:ext cx="2676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0" name="Freeform 375"/>
          <p:cNvSpPr>
            <a:spLocks noChangeArrowheads="1"/>
          </p:cNvSpPr>
          <p:nvPr/>
        </p:nvSpPr>
        <p:spPr bwMode="auto">
          <a:xfrm>
            <a:off x="279444" y="2665855"/>
            <a:ext cx="183729" cy="181296"/>
          </a:xfrm>
          <a:custGeom>
            <a:avLst/>
            <a:gdLst>
              <a:gd name="T0" fmla="*/ 90 w 665"/>
              <a:gd name="T1" fmla="*/ 0 h 658"/>
              <a:gd name="T2" fmla="*/ 0 w 665"/>
              <a:gd name="T3" fmla="*/ 89 h 658"/>
              <a:gd name="T4" fmla="*/ 545 w 665"/>
              <a:gd name="T5" fmla="*/ 627 h 658"/>
              <a:gd name="T6" fmla="*/ 664 w 665"/>
              <a:gd name="T7" fmla="*/ 657 h 658"/>
              <a:gd name="T8" fmla="*/ 635 w 665"/>
              <a:gd name="T9" fmla="*/ 537 h 658"/>
              <a:gd name="T10" fmla="*/ 90 w 665"/>
              <a:gd name="T11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658">
                <a:moveTo>
                  <a:pt x="90" y="0"/>
                </a:moveTo>
                <a:lnTo>
                  <a:pt x="0" y="89"/>
                </a:lnTo>
                <a:lnTo>
                  <a:pt x="545" y="627"/>
                </a:lnTo>
                <a:lnTo>
                  <a:pt x="664" y="657"/>
                </a:lnTo>
                <a:lnTo>
                  <a:pt x="635" y="537"/>
                </a:lnTo>
                <a:lnTo>
                  <a:pt x="9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1" name="Line 376"/>
          <p:cNvSpPr>
            <a:spLocks noChangeShapeType="1"/>
          </p:cNvSpPr>
          <p:nvPr/>
        </p:nvSpPr>
        <p:spPr bwMode="auto">
          <a:xfrm flipV="1">
            <a:off x="303779" y="2688973"/>
            <a:ext cx="24335" cy="2676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2" name="Freeform 377"/>
          <p:cNvSpPr>
            <a:spLocks noChangeArrowheads="1"/>
          </p:cNvSpPr>
          <p:nvPr/>
        </p:nvSpPr>
        <p:spPr bwMode="auto">
          <a:xfrm>
            <a:off x="734510" y="2685323"/>
            <a:ext cx="257951" cy="216582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3" name="Line 378"/>
          <p:cNvSpPr>
            <a:spLocks noChangeShapeType="1"/>
          </p:cNvSpPr>
          <p:nvPr/>
        </p:nvSpPr>
        <p:spPr bwMode="auto">
          <a:xfrm flipV="1">
            <a:off x="864701" y="2701140"/>
            <a:ext cx="1217" cy="20198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4" name="Line 379"/>
          <p:cNvSpPr>
            <a:spLocks noChangeShapeType="1"/>
          </p:cNvSpPr>
          <p:nvPr/>
        </p:nvSpPr>
        <p:spPr bwMode="auto">
          <a:xfrm>
            <a:off x="758844" y="2726693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5" name="Line 380"/>
          <p:cNvSpPr>
            <a:spLocks noChangeShapeType="1"/>
          </p:cNvSpPr>
          <p:nvPr/>
        </p:nvSpPr>
        <p:spPr bwMode="auto">
          <a:xfrm>
            <a:off x="758844" y="2768061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6" name="Line 381"/>
          <p:cNvSpPr>
            <a:spLocks noChangeShapeType="1"/>
          </p:cNvSpPr>
          <p:nvPr/>
        </p:nvSpPr>
        <p:spPr bwMode="auto">
          <a:xfrm>
            <a:off x="758844" y="2809432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7" name="Line 382"/>
          <p:cNvSpPr>
            <a:spLocks noChangeShapeType="1"/>
          </p:cNvSpPr>
          <p:nvPr/>
        </p:nvSpPr>
        <p:spPr bwMode="auto">
          <a:xfrm>
            <a:off x="758844" y="2850802"/>
            <a:ext cx="80306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8" name="Line 383"/>
          <p:cNvSpPr>
            <a:spLocks noChangeShapeType="1"/>
          </p:cNvSpPr>
          <p:nvPr/>
        </p:nvSpPr>
        <p:spPr bwMode="auto">
          <a:xfrm flipH="1">
            <a:off x="887820" y="2726693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19" name="Line 384"/>
          <p:cNvSpPr>
            <a:spLocks noChangeShapeType="1"/>
          </p:cNvSpPr>
          <p:nvPr/>
        </p:nvSpPr>
        <p:spPr bwMode="auto">
          <a:xfrm flipH="1">
            <a:off x="887820" y="2768061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0" name="Line 385"/>
          <p:cNvSpPr>
            <a:spLocks noChangeShapeType="1"/>
          </p:cNvSpPr>
          <p:nvPr/>
        </p:nvSpPr>
        <p:spPr bwMode="auto">
          <a:xfrm flipH="1">
            <a:off x="887820" y="2809432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1" name="Line 386"/>
          <p:cNvSpPr>
            <a:spLocks noChangeShapeType="1"/>
          </p:cNvSpPr>
          <p:nvPr/>
        </p:nvSpPr>
        <p:spPr bwMode="auto">
          <a:xfrm flipH="1">
            <a:off x="887820" y="2850802"/>
            <a:ext cx="80306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2" name="Freeform 387"/>
          <p:cNvSpPr>
            <a:spLocks noChangeArrowheads="1"/>
          </p:cNvSpPr>
          <p:nvPr/>
        </p:nvSpPr>
        <p:spPr bwMode="auto">
          <a:xfrm>
            <a:off x="1266229" y="2685323"/>
            <a:ext cx="257951" cy="216582"/>
          </a:xfrm>
          <a:custGeom>
            <a:avLst/>
            <a:gdLst>
              <a:gd name="T0" fmla="*/ 0 w 935"/>
              <a:gd name="T1" fmla="*/ 0 h 785"/>
              <a:gd name="T2" fmla="*/ 0 w 935"/>
              <a:gd name="T3" fmla="*/ 725 h 785"/>
              <a:gd name="T4" fmla="*/ 463 w 935"/>
              <a:gd name="T5" fmla="*/ 784 h 785"/>
              <a:gd name="T6" fmla="*/ 934 w 935"/>
              <a:gd name="T7" fmla="*/ 725 h 785"/>
              <a:gd name="T8" fmla="*/ 934 w 935"/>
              <a:gd name="T9" fmla="*/ 0 h 785"/>
              <a:gd name="T10" fmla="*/ 463 w 935"/>
              <a:gd name="T11" fmla="*/ 60 h 785"/>
              <a:gd name="T12" fmla="*/ 0 w 935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5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4" y="725"/>
                </a:lnTo>
                <a:lnTo>
                  <a:pt x="934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3" name="Line 388"/>
          <p:cNvSpPr>
            <a:spLocks noChangeShapeType="1"/>
          </p:cNvSpPr>
          <p:nvPr/>
        </p:nvSpPr>
        <p:spPr bwMode="auto">
          <a:xfrm flipV="1">
            <a:off x="1393990" y="2701140"/>
            <a:ext cx="1216" cy="20198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4" name="Freeform 389"/>
          <p:cNvSpPr>
            <a:spLocks noChangeArrowheads="1"/>
          </p:cNvSpPr>
          <p:nvPr/>
        </p:nvSpPr>
        <p:spPr bwMode="auto">
          <a:xfrm>
            <a:off x="1795517" y="2685323"/>
            <a:ext cx="257951" cy="216582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70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70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70" y="784"/>
                </a:lnTo>
                <a:lnTo>
                  <a:pt x="933" y="725"/>
                </a:lnTo>
                <a:lnTo>
                  <a:pt x="933" y="0"/>
                </a:lnTo>
                <a:lnTo>
                  <a:pt x="470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5" name="Line 390"/>
          <p:cNvSpPr>
            <a:spLocks noChangeShapeType="1"/>
          </p:cNvSpPr>
          <p:nvPr/>
        </p:nvSpPr>
        <p:spPr bwMode="auto">
          <a:xfrm flipV="1">
            <a:off x="1925709" y="2701140"/>
            <a:ext cx="1217" cy="20198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6" name="Freeform 391"/>
          <p:cNvSpPr>
            <a:spLocks noChangeArrowheads="1"/>
          </p:cNvSpPr>
          <p:nvPr/>
        </p:nvSpPr>
        <p:spPr bwMode="auto">
          <a:xfrm>
            <a:off x="1970730" y="2690190"/>
            <a:ext cx="32852" cy="82739"/>
          </a:xfrm>
          <a:custGeom>
            <a:avLst/>
            <a:gdLst>
              <a:gd name="T0" fmla="*/ 0 w 121"/>
              <a:gd name="T1" fmla="*/ 15 h 300"/>
              <a:gd name="T2" fmla="*/ 0 w 121"/>
              <a:gd name="T3" fmla="*/ 299 h 300"/>
              <a:gd name="T4" fmla="*/ 60 w 121"/>
              <a:gd name="T5" fmla="*/ 269 h 300"/>
              <a:gd name="T6" fmla="*/ 120 w 121"/>
              <a:gd name="T7" fmla="*/ 299 h 300"/>
              <a:gd name="T8" fmla="*/ 120 w 121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0" y="299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7" name="Line 392"/>
          <p:cNvSpPr>
            <a:spLocks noChangeShapeType="1"/>
          </p:cNvSpPr>
          <p:nvPr/>
        </p:nvSpPr>
        <p:spPr bwMode="auto">
          <a:xfrm>
            <a:off x="1819853" y="2726693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8" name="Line 393"/>
          <p:cNvSpPr>
            <a:spLocks noChangeShapeType="1"/>
          </p:cNvSpPr>
          <p:nvPr/>
        </p:nvSpPr>
        <p:spPr bwMode="auto">
          <a:xfrm>
            <a:off x="1819853" y="2768061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29" name="Line 394"/>
          <p:cNvSpPr>
            <a:spLocks noChangeShapeType="1"/>
          </p:cNvSpPr>
          <p:nvPr/>
        </p:nvSpPr>
        <p:spPr bwMode="auto">
          <a:xfrm>
            <a:off x="1819853" y="2809432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0" name="Line 395"/>
          <p:cNvSpPr>
            <a:spLocks noChangeShapeType="1"/>
          </p:cNvSpPr>
          <p:nvPr/>
        </p:nvSpPr>
        <p:spPr bwMode="auto">
          <a:xfrm>
            <a:off x="1819853" y="2850802"/>
            <a:ext cx="80306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1" name="Line 396"/>
          <p:cNvSpPr>
            <a:spLocks noChangeShapeType="1"/>
          </p:cNvSpPr>
          <p:nvPr/>
        </p:nvSpPr>
        <p:spPr bwMode="auto">
          <a:xfrm flipH="1">
            <a:off x="1948828" y="2809432"/>
            <a:ext cx="80306" cy="85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2" name="Line 397"/>
          <p:cNvSpPr>
            <a:spLocks noChangeShapeType="1"/>
          </p:cNvSpPr>
          <p:nvPr/>
        </p:nvSpPr>
        <p:spPr bwMode="auto">
          <a:xfrm flipH="1">
            <a:off x="1948828" y="2850802"/>
            <a:ext cx="80306" cy="1095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3" name="Freeform 398"/>
          <p:cNvSpPr>
            <a:spLocks noChangeArrowheads="1"/>
          </p:cNvSpPr>
          <p:nvPr/>
        </p:nvSpPr>
        <p:spPr bwMode="auto">
          <a:xfrm>
            <a:off x="2327237" y="2685323"/>
            <a:ext cx="257951" cy="216582"/>
          </a:xfrm>
          <a:custGeom>
            <a:avLst/>
            <a:gdLst>
              <a:gd name="T0" fmla="*/ 0 w 934"/>
              <a:gd name="T1" fmla="*/ 0 h 785"/>
              <a:gd name="T2" fmla="*/ 0 w 934"/>
              <a:gd name="T3" fmla="*/ 725 h 785"/>
              <a:gd name="T4" fmla="*/ 463 w 934"/>
              <a:gd name="T5" fmla="*/ 784 h 785"/>
              <a:gd name="T6" fmla="*/ 933 w 934"/>
              <a:gd name="T7" fmla="*/ 725 h 785"/>
              <a:gd name="T8" fmla="*/ 933 w 934"/>
              <a:gd name="T9" fmla="*/ 0 h 785"/>
              <a:gd name="T10" fmla="*/ 463 w 934"/>
              <a:gd name="T11" fmla="*/ 60 h 785"/>
              <a:gd name="T12" fmla="*/ 0 w 934"/>
              <a:gd name="T13" fmla="*/ 0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785">
                <a:moveTo>
                  <a:pt x="0" y="0"/>
                </a:moveTo>
                <a:lnTo>
                  <a:pt x="0" y="725"/>
                </a:lnTo>
                <a:lnTo>
                  <a:pt x="463" y="784"/>
                </a:lnTo>
                <a:lnTo>
                  <a:pt x="933" y="725"/>
                </a:lnTo>
                <a:lnTo>
                  <a:pt x="933" y="0"/>
                </a:lnTo>
                <a:lnTo>
                  <a:pt x="463" y="6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4" name="Line 399"/>
          <p:cNvSpPr>
            <a:spLocks noChangeShapeType="1"/>
          </p:cNvSpPr>
          <p:nvPr/>
        </p:nvSpPr>
        <p:spPr bwMode="auto">
          <a:xfrm flipV="1">
            <a:off x="2454998" y="2701140"/>
            <a:ext cx="1216" cy="20198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5" name="Freeform 400"/>
          <p:cNvSpPr>
            <a:spLocks noChangeArrowheads="1"/>
          </p:cNvSpPr>
          <p:nvPr/>
        </p:nvSpPr>
        <p:spPr bwMode="auto">
          <a:xfrm>
            <a:off x="2500017" y="2690190"/>
            <a:ext cx="35286" cy="82739"/>
          </a:xfrm>
          <a:custGeom>
            <a:avLst/>
            <a:gdLst>
              <a:gd name="T0" fmla="*/ 0 w 128"/>
              <a:gd name="T1" fmla="*/ 15 h 300"/>
              <a:gd name="T2" fmla="*/ 0 w 128"/>
              <a:gd name="T3" fmla="*/ 299 h 300"/>
              <a:gd name="T4" fmla="*/ 60 w 128"/>
              <a:gd name="T5" fmla="*/ 269 h 300"/>
              <a:gd name="T6" fmla="*/ 127 w 128"/>
              <a:gd name="T7" fmla="*/ 299 h 300"/>
              <a:gd name="T8" fmla="*/ 127 w 12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300">
                <a:moveTo>
                  <a:pt x="0" y="15"/>
                </a:moveTo>
                <a:lnTo>
                  <a:pt x="0" y="299"/>
                </a:lnTo>
                <a:lnTo>
                  <a:pt x="60" y="269"/>
                </a:lnTo>
                <a:lnTo>
                  <a:pt x="127" y="299"/>
                </a:lnTo>
                <a:lnTo>
                  <a:pt x="127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6" name="Freeform 401"/>
          <p:cNvSpPr>
            <a:spLocks noChangeArrowheads="1"/>
          </p:cNvSpPr>
          <p:nvPr/>
        </p:nvSpPr>
        <p:spPr bwMode="auto">
          <a:xfrm>
            <a:off x="2880860" y="2665855"/>
            <a:ext cx="192247" cy="257951"/>
          </a:xfrm>
          <a:custGeom>
            <a:avLst/>
            <a:gdLst>
              <a:gd name="T0" fmla="*/ 0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34">
                <a:moveTo>
                  <a:pt x="0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7" name="Line 402"/>
          <p:cNvSpPr>
            <a:spLocks noChangeShapeType="1"/>
          </p:cNvSpPr>
          <p:nvPr/>
        </p:nvSpPr>
        <p:spPr bwMode="auto">
          <a:xfrm flipV="1">
            <a:off x="2916146" y="2668288"/>
            <a:ext cx="1217" cy="2555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8" name="Line 403"/>
          <p:cNvSpPr>
            <a:spLocks noChangeShapeType="1"/>
          </p:cNvSpPr>
          <p:nvPr/>
        </p:nvSpPr>
        <p:spPr bwMode="auto">
          <a:xfrm>
            <a:off x="2935615" y="2723042"/>
            <a:ext cx="11559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39" name="Line 404"/>
          <p:cNvSpPr>
            <a:spLocks noChangeShapeType="1"/>
          </p:cNvSpPr>
          <p:nvPr/>
        </p:nvSpPr>
        <p:spPr bwMode="auto">
          <a:xfrm>
            <a:off x="2935615" y="2747376"/>
            <a:ext cx="11559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0" name="Freeform 405"/>
          <p:cNvSpPr>
            <a:spLocks noChangeArrowheads="1"/>
          </p:cNvSpPr>
          <p:nvPr/>
        </p:nvSpPr>
        <p:spPr bwMode="auto">
          <a:xfrm>
            <a:off x="3387030" y="2665855"/>
            <a:ext cx="189813" cy="257951"/>
          </a:xfrm>
          <a:custGeom>
            <a:avLst/>
            <a:gdLst>
              <a:gd name="T0" fmla="*/ 0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934">
                <a:moveTo>
                  <a:pt x="0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1" name="Line 406"/>
          <p:cNvSpPr>
            <a:spLocks noChangeShapeType="1"/>
          </p:cNvSpPr>
          <p:nvPr/>
        </p:nvSpPr>
        <p:spPr bwMode="auto">
          <a:xfrm flipV="1">
            <a:off x="3419882" y="2668288"/>
            <a:ext cx="1217" cy="2555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2" name="Line 407"/>
          <p:cNvSpPr>
            <a:spLocks noChangeShapeType="1"/>
          </p:cNvSpPr>
          <p:nvPr/>
        </p:nvSpPr>
        <p:spPr bwMode="auto">
          <a:xfrm>
            <a:off x="3440567" y="2723042"/>
            <a:ext cx="11559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3" name="Line 408"/>
          <p:cNvSpPr>
            <a:spLocks noChangeShapeType="1"/>
          </p:cNvSpPr>
          <p:nvPr/>
        </p:nvSpPr>
        <p:spPr bwMode="auto">
          <a:xfrm>
            <a:off x="3440567" y="2747376"/>
            <a:ext cx="11559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4" name="Freeform 409"/>
          <p:cNvSpPr>
            <a:spLocks noChangeArrowheads="1"/>
          </p:cNvSpPr>
          <p:nvPr/>
        </p:nvSpPr>
        <p:spPr bwMode="auto">
          <a:xfrm>
            <a:off x="3612129" y="2665855"/>
            <a:ext cx="32853" cy="253084"/>
          </a:xfrm>
          <a:custGeom>
            <a:avLst/>
            <a:gdLst>
              <a:gd name="T0" fmla="*/ 0 w 120"/>
              <a:gd name="T1" fmla="*/ 0 h 919"/>
              <a:gd name="T2" fmla="*/ 0 w 120"/>
              <a:gd name="T3" fmla="*/ 799 h 919"/>
              <a:gd name="T4" fmla="*/ 59 w 120"/>
              <a:gd name="T5" fmla="*/ 918 h 919"/>
              <a:gd name="T6" fmla="*/ 119 w 120"/>
              <a:gd name="T7" fmla="*/ 799 h 919"/>
              <a:gd name="T8" fmla="*/ 119 w 120"/>
              <a:gd name="T9" fmla="*/ 0 h 919"/>
              <a:gd name="T10" fmla="*/ 0 w 120"/>
              <a:gd name="T11" fmla="*/ 0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919">
                <a:moveTo>
                  <a:pt x="0" y="0"/>
                </a:moveTo>
                <a:lnTo>
                  <a:pt x="0" y="799"/>
                </a:lnTo>
                <a:lnTo>
                  <a:pt x="59" y="918"/>
                </a:lnTo>
                <a:lnTo>
                  <a:pt x="119" y="799"/>
                </a:lnTo>
                <a:lnTo>
                  <a:pt x="119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5" name="Line 410"/>
          <p:cNvSpPr>
            <a:spLocks noChangeShapeType="1"/>
          </p:cNvSpPr>
          <p:nvPr/>
        </p:nvSpPr>
        <p:spPr bwMode="auto">
          <a:xfrm>
            <a:off x="3612129" y="2706007"/>
            <a:ext cx="3285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6" name="Freeform 411"/>
          <p:cNvSpPr>
            <a:spLocks noChangeArrowheads="1"/>
          </p:cNvSpPr>
          <p:nvPr/>
        </p:nvSpPr>
        <p:spPr bwMode="auto">
          <a:xfrm>
            <a:off x="3916317" y="2665855"/>
            <a:ext cx="192247" cy="257951"/>
          </a:xfrm>
          <a:custGeom>
            <a:avLst/>
            <a:gdLst>
              <a:gd name="T0" fmla="*/ 0 w 696"/>
              <a:gd name="T1" fmla="*/ 0 h 934"/>
              <a:gd name="T2" fmla="*/ 695 w 696"/>
              <a:gd name="T3" fmla="*/ 0 h 934"/>
              <a:gd name="T4" fmla="*/ 695 w 696"/>
              <a:gd name="T5" fmla="*/ 933 h 934"/>
              <a:gd name="T6" fmla="*/ 0 w 696"/>
              <a:gd name="T7" fmla="*/ 933 h 934"/>
              <a:gd name="T8" fmla="*/ 0 w 696"/>
              <a:gd name="T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6" h="934">
                <a:moveTo>
                  <a:pt x="0" y="0"/>
                </a:moveTo>
                <a:lnTo>
                  <a:pt x="695" y="0"/>
                </a:lnTo>
                <a:lnTo>
                  <a:pt x="695" y="933"/>
                </a:lnTo>
                <a:lnTo>
                  <a:pt x="0" y="933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7" name="Line 412"/>
          <p:cNvSpPr>
            <a:spLocks noChangeShapeType="1"/>
          </p:cNvSpPr>
          <p:nvPr/>
        </p:nvSpPr>
        <p:spPr bwMode="auto">
          <a:xfrm flipV="1">
            <a:off x="3951603" y="2668288"/>
            <a:ext cx="1216" cy="2555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8" name="Line 413"/>
          <p:cNvSpPr>
            <a:spLocks noChangeShapeType="1"/>
          </p:cNvSpPr>
          <p:nvPr/>
        </p:nvSpPr>
        <p:spPr bwMode="auto">
          <a:xfrm>
            <a:off x="3972288" y="2723042"/>
            <a:ext cx="11559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49" name="Line 414"/>
          <p:cNvSpPr>
            <a:spLocks noChangeShapeType="1"/>
          </p:cNvSpPr>
          <p:nvPr/>
        </p:nvSpPr>
        <p:spPr bwMode="auto">
          <a:xfrm>
            <a:off x="3972288" y="2747376"/>
            <a:ext cx="11559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0" name="Freeform 415"/>
          <p:cNvSpPr>
            <a:spLocks noChangeArrowheads="1"/>
          </p:cNvSpPr>
          <p:nvPr/>
        </p:nvSpPr>
        <p:spPr bwMode="auto">
          <a:xfrm>
            <a:off x="4141416" y="2673155"/>
            <a:ext cx="32852" cy="240917"/>
          </a:xfrm>
          <a:custGeom>
            <a:avLst/>
            <a:gdLst>
              <a:gd name="T0" fmla="*/ 120 w 121"/>
              <a:gd name="T1" fmla="*/ 0 h 874"/>
              <a:gd name="T2" fmla="*/ 120 w 121"/>
              <a:gd name="T3" fmla="*/ 753 h 874"/>
              <a:gd name="T4" fmla="*/ 60 w 121"/>
              <a:gd name="T5" fmla="*/ 873 h 874"/>
              <a:gd name="T6" fmla="*/ 0 w 121"/>
              <a:gd name="T7" fmla="*/ 753 h 874"/>
              <a:gd name="T8" fmla="*/ 0 w 121"/>
              <a:gd name="T9" fmla="*/ 0 h 874"/>
              <a:gd name="T10" fmla="*/ 120 w 121"/>
              <a:gd name="T11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874">
                <a:moveTo>
                  <a:pt x="120" y="0"/>
                </a:moveTo>
                <a:lnTo>
                  <a:pt x="120" y="753"/>
                </a:lnTo>
                <a:lnTo>
                  <a:pt x="60" y="873"/>
                </a:lnTo>
                <a:lnTo>
                  <a:pt x="0" y="753"/>
                </a:lnTo>
                <a:lnTo>
                  <a:pt x="0" y="0"/>
                </a:lnTo>
                <a:lnTo>
                  <a:pt x="12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1" name="Freeform 416"/>
          <p:cNvSpPr>
            <a:spLocks noChangeArrowheads="1"/>
          </p:cNvSpPr>
          <p:nvPr/>
        </p:nvSpPr>
        <p:spPr bwMode="auto">
          <a:xfrm>
            <a:off x="4124382" y="2690190"/>
            <a:ext cx="17035" cy="41369"/>
          </a:xfrm>
          <a:custGeom>
            <a:avLst/>
            <a:gdLst>
              <a:gd name="T0" fmla="*/ 59 w 60"/>
              <a:gd name="T1" fmla="*/ 0 h 151"/>
              <a:gd name="T2" fmla="*/ 0 w 60"/>
              <a:gd name="T3" fmla="*/ 0 h 151"/>
              <a:gd name="T4" fmla="*/ 0 w 60"/>
              <a:gd name="T5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151">
                <a:moveTo>
                  <a:pt x="59" y="0"/>
                </a:moveTo>
                <a:lnTo>
                  <a:pt x="0" y="0"/>
                </a:lnTo>
                <a:lnTo>
                  <a:pt x="0" y="15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2" name="Freeform 417"/>
          <p:cNvSpPr>
            <a:spLocks noChangeArrowheads="1"/>
          </p:cNvSpPr>
          <p:nvPr/>
        </p:nvSpPr>
        <p:spPr bwMode="auto">
          <a:xfrm>
            <a:off x="1266229" y="3220694"/>
            <a:ext cx="257951" cy="206848"/>
          </a:xfrm>
          <a:custGeom>
            <a:avLst/>
            <a:gdLst>
              <a:gd name="T0" fmla="*/ 934 w 935"/>
              <a:gd name="T1" fmla="*/ 747 h 748"/>
              <a:gd name="T2" fmla="*/ 0 w 935"/>
              <a:gd name="T3" fmla="*/ 747 h 748"/>
              <a:gd name="T4" fmla="*/ 0 w 935"/>
              <a:gd name="T5" fmla="*/ 0 h 748"/>
              <a:gd name="T6" fmla="*/ 934 w 935"/>
              <a:gd name="T7" fmla="*/ 0 h 748"/>
              <a:gd name="T8" fmla="*/ 934 w 935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748">
                <a:moveTo>
                  <a:pt x="934" y="747"/>
                </a:moveTo>
                <a:lnTo>
                  <a:pt x="0" y="747"/>
                </a:lnTo>
                <a:lnTo>
                  <a:pt x="0" y="0"/>
                </a:lnTo>
                <a:lnTo>
                  <a:pt x="934" y="0"/>
                </a:lnTo>
                <a:lnTo>
                  <a:pt x="934" y="74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3" name="Line 418"/>
          <p:cNvSpPr>
            <a:spLocks noChangeShapeType="1"/>
          </p:cNvSpPr>
          <p:nvPr/>
        </p:nvSpPr>
        <p:spPr bwMode="auto">
          <a:xfrm>
            <a:off x="1266229" y="3254764"/>
            <a:ext cx="2579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4" name="Line 419"/>
          <p:cNvSpPr>
            <a:spLocks noChangeShapeType="1"/>
          </p:cNvSpPr>
          <p:nvPr/>
        </p:nvSpPr>
        <p:spPr bwMode="auto">
          <a:xfrm flipH="1">
            <a:off x="1284482" y="3237729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5" name="Line 420"/>
          <p:cNvSpPr>
            <a:spLocks noChangeShapeType="1"/>
          </p:cNvSpPr>
          <p:nvPr/>
        </p:nvSpPr>
        <p:spPr bwMode="auto">
          <a:xfrm flipH="1">
            <a:off x="1318551" y="3237729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6" name="Line 421"/>
          <p:cNvSpPr>
            <a:spLocks noChangeShapeType="1"/>
          </p:cNvSpPr>
          <p:nvPr/>
        </p:nvSpPr>
        <p:spPr bwMode="auto">
          <a:xfrm flipH="1">
            <a:off x="1351402" y="3237729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7" name="Freeform 422"/>
          <p:cNvSpPr>
            <a:spLocks noChangeArrowheads="1"/>
          </p:cNvSpPr>
          <p:nvPr/>
        </p:nvSpPr>
        <p:spPr bwMode="auto">
          <a:xfrm>
            <a:off x="1795517" y="3220694"/>
            <a:ext cx="257951" cy="206848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8" name="Line 423"/>
          <p:cNvSpPr>
            <a:spLocks noChangeShapeType="1"/>
          </p:cNvSpPr>
          <p:nvPr/>
        </p:nvSpPr>
        <p:spPr bwMode="auto">
          <a:xfrm>
            <a:off x="1795517" y="3254764"/>
            <a:ext cx="2579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59" name="Line 424"/>
          <p:cNvSpPr>
            <a:spLocks noChangeShapeType="1"/>
          </p:cNvSpPr>
          <p:nvPr/>
        </p:nvSpPr>
        <p:spPr bwMode="auto">
          <a:xfrm flipH="1">
            <a:off x="1814985" y="3237729"/>
            <a:ext cx="20684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0" name="Line 425"/>
          <p:cNvSpPr>
            <a:spLocks noChangeShapeType="1"/>
          </p:cNvSpPr>
          <p:nvPr/>
        </p:nvSpPr>
        <p:spPr bwMode="auto">
          <a:xfrm flipH="1">
            <a:off x="1850271" y="3237729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1" name="Line 426"/>
          <p:cNvSpPr>
            <a:spLocks noChangeShapeType="1"/>
          </p:cNvSpPr>
          <p:nvPr/>
        </p:nvSpPr>
        <p:spPr bwMode="auto">
          <a:xfrm flipH="1">
            <a:off x="1881907" y="3237729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2" name="Line 427"/>
          <p:cNvSpPr>
            <a:spLocks noChangeShapeType="1"/>
          </p:cNvSpPr>
          <p:nvPr/>
        </p:nvSpPr>
        <p:spPr bwMode="auto">
          <a:xfrm>
            <a:off x="1816203" y="3294915"/>
            <a:ext cx="113158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3" name="Line 428"/>
          <p:cNvSpPr>
            <a:spLocks noChangeShapeType="1"/>
          </p:cNvSpPr>
          <p:nvPr/>
        </p:nvSpPr>
        <p:spPr bwMode="auto">
          <a:xfrm>
            <a:off x="1816203" y="3327768"/>
            <a:ext cx="11315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4" name="Line 429"/>
          <p:cNvSpPr>
            <a:spLocks noChangeShapeType="1"/>
          </p:cNvSpPr>
          <p:nvPr/>
        </p:nvSpPr>
        <p:spPr bwMode="auto">
          <a:xfrm>
            <a:off x="1816203" y="3361837"/>
            <a:ext cx="11315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5" name="Freeform 430"/>
          <p:cNvSpPr>
            <a:spLocks noChangeArrowheads="1"/>
          </p:cNvSpPr>
          <p:nvPr/>
        </p:nvSpPr>
        <p:spPr bwMode="auto">
          <a:xfrm>
            <a:off x="1950045" y="3294916"/>
            <a:ext cx="77872" cy="65705"/>
          </a:xfrm>
          <a:custGeom>
            <a:avLst/>
            <a:gdLst>
              <a:gd name="T0" fmla="*/ 283 w 284"/>
              <a:gd name="T1" fmla="*/ 239 h 240"/>
              <a:gd name="T2" fmla="*/ 0 w 284"/>
              <a:gd name="T3" fmla="*/ 239 h 240"/>
              <a:gd name="T4" fmla="*/ 0 w 284"/>
              <a:gd name="T5" fmla="*/ 0 h 240"/>
              <a:gd name="T6" fmla="*/ 283 w 284"/>
              <a:gd name="T7" fmla="*/ 0 h 240"/>
              <a:gd name="T8" fmla="*/ 283 w 284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40">
                <a:moveTo>
                  <a:pt x="283" y="239"/>
                </a:moveTo>
                <a:lnTo>
                  <a:pt x="0" y="239"/>
                </a:lnTo>
                <a:lnTo>
                  <a:pt x="0" y="0"/>
                </a:lnTo>
                <a:lnTo>
                  <a:pt x="283" y="0"/>
                </a:lnTo>
                <a:lnTo>
                  <a:pt x="283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6" name="Freeform 431"/>
          <p:cNvSpPr>
            <a:spLocks noChangeArrowheads="1"/>
          </p:cNvSpPr>
          <p:nvPr/>
        </p:nvSpPr>
        <p:spPr bwMode="auto">
          <a:xfrm>
            <a:off x="205222" y="3763366"/>
            <a:ext cx="257951" cy="183729"/>
          </a:xfrm>
          <a:custGeom>
            <a:avLst/>
            <a:gdLst>
              <a:gd name="T0" fmla="*/ 933 w 934"/>
              <a:gd name="T1" fmla="*/ 120 h 666"/>
              <a:gd name="T2" fmla="*/ 933 w 934"/>
              <a:gd name="T3" fmla="*/ 665 h 666"/>
              <a:gd name="T4" fmla="*/ 0 w 934"/>
              <a:gd name="T5" fmla="*/ 665 h 666"/>
              <a:gd name="T6" fmla="*/ 0 w 934"/>
              <a:gd name="T7" fmla="*/ 0 h 666"/>
              <a:gd name="T8" fmla="*/ 314 w 934"/>
              <a:gd name="T9" fmla="*/ 0 h 666"/>
              <a:gd name="T10" fmla="*/ 433 w 934"/>
              <a:gd name="T11" fmla="*/ 120 h 666"/>
              <a:gd name="T12" fmla="*/ 933 w 934"/>
              <a:gd name="T13" fmla="*/ 12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4" h="666">
                <a:moveTo>
                  <a:pt x="933" y="120"/>
                </a:moveTo>
                <a:lnTo>
                  <a:pt x="933" y="665"/>
                </a:lnTo>
                <a:lnTo>
                  <a:pt x="0" y="665"/>
                </a:lnTo>
                <a:lnTo>
                  <a:pt x="0" y="0"/>
                </a:lnTo>
                <a:lnTo>
                  <a:pt x="314" y="0"/>
                </a:lnTo>
                <a:lnTo>
                  <a:pt x="433" y="120"/>
                </a:lnTo>
                <a:lnTo>
                  <a:pt x="933" y="12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7" name="Freeform 432"/>
          <p:cNvSpPr>
            <a:spLocks noChangeArrowheads="1"/>
          </p:cNvSpPr>
          <p:nvPr/>
        </p:nvSpPr>
        <p:spPr bwMode="auto">
          <a:xfrm>
            <a:off x="734509" y="3784050"/>
            <a:ext cx="228750" cy="163045"/>
          </a:xfrm>
          <a:custGeom>
            <a:avLst/>
            <a:gdLst>
              <a:gd name="T0" fmla="*/ 828 w 829"/>
              <a:gd name="T1" fmla="*/ 105 h 591"/>
              <a:gd name="T2" fmla="*/ 828 w 829"/>
              <a:gd name="T3" fmla="*/ 590 h 591"/>
              <a:gd name="T4" fmla="*/ 0 w 829"/>
              <a:gd name="T5" fmla="*/ 590 h 591"/>
              <a:gd name="T6" fmla="*/ 0 w 829"/>
              <a:gd name="T7" fmla="*/ 0 h 591"/>
              <a:gd name="T8" fmla="*/ 284 w 829"/>
              <a:gd name="T9" fmla="*/ 0 h 591"/>
              <a:gd name="T10" fmla="*/ 388 w 829"/>
              <a:gd name="T11" fmla="*/ 105 h 591"/>
              <a:gd name="T12" fmla="*/ 828 w 829"/>
              <a:gd name="T13" fmla="*/ 105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9" h="591">
                <a:moveTo>
                  <a:pt x="828" y="105"/>
                </a:moveTo>
                <a:lnTo>
                  <a:pt x="828" y="590"/>
                </a:lnTo>
                <a:lnTo>
                  <a:pt x="0" y="590"/>
                </a:lnTo>
                <a:lnTo>
                  <a:pt x="0" y="0"/>
                </a:lnTo>
                <a:lnTo>
                  <a:pt x="284" y="0"/>
                </a:lnTo>
                <a:lnTo>
                  <a:pt x="388" y="105"/>
                </a:lnTo>
                <a:lnTo>
                  <a:pt x="828" y="10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8" name="Freeform 433"/>
          <p:cNvSpPr>
            <a:spLocks noChangeArrowheads="1"/>
          </p:cNvSpPr>
          <p:nvPr/>
        </p:nvSpPr>
        <p:spPr bwMode="auto">
          <a:xfrm>
            <a:off x="763711" y="3751198"/>
            <a:ext cx="228750" cy="163045"/>
          </a:xfrm>
          <a:custGeom>
            <a:avLst/>
            <a:gdLst>
              <a:gd name="T0" fmla="*/ 0 w 830"/>
              <a:gd name="T1" fmla="*/ 89 h 590"/>
              <a:gd name="T2" fmla="*/ 0 w 830"/>
              <a:gd name="T3" fmla="*/ 0 h 590"/>
              <a:gd name="T4" fmla="*/ 284 w 830"/>
              <a:gd name="T5" fmla="*/ 0 h 590"/>
              <a:gd name="T6" fmla="*/ 389 w 830"/>
              <a:gd name="T7" fmla="*/ 104 h 590"/>
              <a:gd name="T8" fmla="*/ 829 w 830"/>
              <a:gd name="T9" fmla="*/ 104 h 590"/>
              <a:gd name="T10" fmla="*/ 829 w 830"/>
              <a:gd name="T11" fmla="*/ 589 h 590"/>
              <a:gd name="T12" fmla="*/ 754 w 830"/>
              <a:gd name="T13" fmla="*/ 58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0" h="590">
                <a:moveTo>
                  <a:pt x="0" y="89"/>
                </a:moveTo>
                <a:lnTo>
                  <a:pt x="0" y="0"/>
                </a:lnTo>
                <a:lnTo>
                  <a:pt x="284" y="0"/>
                </a:lnTo>
                <a:lnTo>
                  <a:pt x="389" y="104"/>
                </a:lnTo>
                <a:lnTo>
                  <a:pt x="829" y="104"/>
                </a:lnTo>
                <a:lnTo>
                  <a:pt x="829" y="589"/>
                </a:lnTo>
                <a:lnTo>
                  <a:pt x="754" y="58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69" name="Freeform 434"/>
          <p:cNvSpPr>
            <a:spLocks noChangeArrowheads="1"/>
          </p:cNvSpPr>
          <p:nvPr/>
        </p:nvSpPr>
        <p:spPr bwMode="auto">
          <a:xfrm>
            <a:off x="1266229" y="3742680"/>
            <a:ext cx="257951" cy="225100"/>
          </a:xfrm>
          <a:custGeom>
            <a:avLst/>
            <a:gdLst>
              <a:gd name="T0" fmla="*/ 463 w 935"/>
              <a:gd name="T1" fmla="*/ 634 h 814"/>
              <a:gd name="T2" fmla="*/ 934 w 935"/>
              <a:gd name="T3" fmla="*/ 634 h 814"/>
              <a:gd name="T4" fmla="*/ 934 w 935"/>
              <a:gd name="T5" fmla="*/ 0 h 814"/>
              <a:gd name="T6" fmla="*/ 0 w 935"/>
              <a:gd name="T7" fmla="*/ 0 h 814"/>
              <a:gd name="T8" fmla="*/ 0 w 935"/>
              <a:gd name="T9" fmla="*/ 634 h 814"/>
              <a:gd name="T10" fmla="*/ 254 w 935"/>
              <a:gd name="T11" fmla="*/ 634 h 814"/>
              <a:gd name="T12" fmla="*/ 254 w 935"/>
              <a:gd name="T13" fmla="*/ 813 h 814"/>
              <a:gd name="T14" fmla="*/ 463 w 935"/>
              <a:gd name="T15" fmla="*/ 634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5" h="814">
                <a:moveTo>
                  <a:pt x="463" y="634"/>
                </a:moveTo>
                <a:lnTo>
                  <a:pt x="934" y="634"/>
                </a:lnTo>
                <a:lnTo>
                  <a:pt x="934" y="0"/>
                </a:lnTo>
                <a:lnTo>
                  <a:pt x="0" y="0"/>
                </a:lnTo>
                <a:lnTo>
                  <a:pt x="0" y="634"/>
                </a:lnTo>
                <a:lnTo>
                  <a:pt x="254" y="634"/>
                </a:lnTo>
                <a:lnTo>
                  <a:pt x="254" y="813"/>
                </a:lnTo>
                <a:lnTo>
                  <a:pt x="463" y="63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0" name="Freeform 435"/>
          <p:cNvSpPr>
            <a:spLocks noChangeArrowheads="1"/>
          </p:cNvSpPr>
          <p:nvPr/>
        </p:nvSpPr>
        <p:spPr bwMode="auto">
          <a:xfrm>
            <a:off x="1795518" y="3767015"/>
            <a:ext cx="225098" cy="201981"/>
          </a:xfrm>
          <a:custGeom>
            <a:avLst/>
            <a:gdLst>
              <a:gd name="T0" fmla="*/ 381 w 815"/>
              <a:gd name="T1" fmla="*/ 575 h 733"/>
              <a:gd name="T2" fmla="*/ 814 w 815"/>
              <a:gd name="T3" fmla="*/ 575 h 733"/>
              <a:gd name="T4" fmla="*/ 814 w 815"/>
              <a:gd name="T5" fmla="*/ 0 h 733"/>
              <a:gd name="T6" fmla="*/ 0 w 815"/>
              <a:gd name="T7" fmla="*/ 0 h 733"/>
              <a:gd name="T8" fmla="*/ 0 w 815"/>
              <a:gd name="T9" fmla="*/ 575 h 733"/>
              <a:gd name="T10" fmla="*/ 202 w 815"/>
              <a:gd name="T11" fmla="*/ 575 h 733"/>
              <a:gd name="T12" fmla="*/ 202 w 815"/>
              <a:gd name="T13" fmla="*/ 732 h 733"/>
              <a:gd name="T14" fmla="*/ 381 w 815"/>
              <a:gd name="T15" fmla="*/ 575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5" h="733">
                <a:moveTo>
                  <a:pt x="381" y="575"/>
                </a:moveTo>
                <a:lnTo>
                  <a:pt x="814" y="575"/>
                </a:lnTo>
                <a:lnTo>
                  <a:pt x="814" y="0"/>
                </a:lnTo>
                <a:lnTo>
                  <a:pt x="0" y="0"/>
                </a:lnTo>
                <a:lnTo>
                  <a:pt x="0" y="575"/>
                </a:lnTo>
                <a:lnTo>
                  <a:pt x="202" y="575"/>
                </a:lnTo>
                <a:lnTo>
                  <a:pt x="202" y="732"/>
                </a:lnTo>
                <a:lnTo>
                  <a:pt x="381" y="57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1" name="Freeform 436"/>
          <p:cNvSpPr>
            <a:spLocks noChangeArrowheads="1"/>
          </p:cNvSpPr>
          <p:nvPr/>
        </p:nvSpPr>
        <p:spPr bwMode="auto">
          <a:xfrm>
            <a:off x="1830804" y="3734163"/>
            <a:ext cx="222666" cy="159394"/>
          </a:xfrm>
          <a:custGeom>
            <a:avLst/>
            <a:gdLst>
              <a:gd name="T0" fmla="*/ 716 w 807"/>
              <a:gd name="T1" fmla="*/ 575 h 576"/>
              <a:gd name="T2" fmla="*/ 806 w 807"/>
              <a:gd name="T3" fmla="*/ 575 h 576"/>
              <a:gd name="T4" fmla="*/ 806 w 807"/>
              <a:gd name="T5" fmla="*/ 0 h 576"/>
              <a:gd name="T6" fmla="*/ 0 w 807"/>
              <a:gd name="T7" fmla="*/ 0 h 576"/>
              <a:gd name="T8" fmla="*/ 0 w 807"/>
              <a:gd name="T9" fmla="*/ 9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576">
                <a:moveTo>
                  <a:pt x="716" y="575"/>
                </a:moveTo>
                <a:lnTo>
                  <a:pt x="806" y="575"/>
                </a:lnTo>
                <a:lnTo>
                  <a:pt x="806" y="0"/>
                </a:lnTo>
                <a:lnTo>
                  <a:pt x="0" y="0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2" name="Line 437"/>
          <p:cNvSpPr>
            <a:spLocks noChangeShapeType="1"/>
          </p:cNvSpPr>
          <p:nvPr/>
        </p:nvSpPr>
        <p:spPr bwMode="auto">
          <a:xfrm>
            <a:off x="2347923" y="3294915"/>
            <a:ext cx="21658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3" name="Line 438"/>
          <p:cNvSpPr>
            <a:spLocks noChangeShapeType="1"/>
          </p:cNvSpPr>
          <p:nvPr/>
        </p:nvSpPr>
        <p:spPr bwMode="auto">
          <a:xfrm>
            <a:off x="2347923" y="3327768"/>
            <a:ext cx="21658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4" name="Line 439"/>
          <p:cNvSpPr>
            <a:spLocks noChangeShapeType="1"/>
          </p:cNvSpPr>
          <p:nvPr/>
        </p:nvSpPr>
        <p:spPr bwMode="auto">
          <a:xfrm>
            <a:off x="2347923" y="3361837"/>
            <a:ext cx="21658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5" name="Freeform 440"/>
          <p:cNvSpPr>
            <a:spLocks noChangeArrowheads="1"/>
          </p:cNvSpPr>
          <p:nvPr/>
        </p:nvSpPr>
        <p:spPr bwMode="auto">
          <a:xfrm>
            <a:off x="2327237" y="3220694"/>
            <a:ext cx="257951" cy="206848"/>
          </a:xfrm>
          <a:custGeom>
            <a:avLst/>
            <a:gdLst>
              <a:gd name="T0" fmla="*/ 933 w 934"/>
              <a:gd name="T1" fmla="*/ 747 h 748"/>
              <a:gd name="T2" fmla="*/ 0 w 934"/>
              <a:gd name="T3" fmla="*/ 747 h 748"/>
              <a:gd name="T4" fmla="*/ 0 w 934"/>
              <a:gd name="T5" fmla="*/ 0 h 748"/>
              <a:gd name="T6" fmla="*/ 933 w 934"/>
              <a:gd name="T7" fmla="*/ 0 h 748"/>
              <a:gd name="T8" fmla="*/ 933 w 934"/>
              <a:gd name="T9" fmla="*/ 747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748">
                <a:moveTo>
                  <a:pt x="933" y="747"/>
                </a:moveTo>
                <a:lnTo>
                  <a:pt x="0" y="747"/>
                </a:lnTo>
                <a:lnTo>
                  <a:pt x="0" y="0"/>
                </a:lnTo>
                <a:lnTo>
                  <a:pt x="933" y="0"/>
                </a:lnTo>
                <a:lnTo>
                  <a:pt x="933" y="74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6" name="Line 441"/>
          <p:cNvSpPr>
            <a:spLocks noChangeShapeType="1"/>
          </p:cNvSpPr>
          <p:nvPr/>
        </p:nvSpPr>
        <p:spPr bwMode="auto">
          <a:xfrm>
            <a:off x="2327237" y="3254764"/>
            <a:ext cx="2579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7" name="Line 442"/>
          <p:cNvSpPr>
            <a:spLocks noChangeShapeType="1"/>
          </p:cNvSpPr>
          <p:nvPr/>
        </p:nvSpPr>
        <p:spPr bwMode="auto">
          <a:xfrm flipH="1">
            <a:off x="2346706" y="3237729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8" name="Line 443"/>
          <p:cNvSpPr>
            <a:spLocks noChangeShapeType="1"/>
          </p:cNvSpPr>
          <p:nvPr/>
        </p:nvSpPr>
        <p:spPr bwMode="auto">
          <a:xfrm flipH="1">
            <a:off x="2378341" y="3237729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79" name="Line 444"/>
          <p:cNvSpPr>
            <a:spLocks noChangeShapeType="1"/>
          </p:cNvSpPr>
          <p:nvPr/>
        </p:nvSpPr>
        <p:spPr bwMode="auto">
          <a:xfrm flipH="1">
            <a:off x="2411194" y="3237729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0" name="Freeform 445"/>
          <p:cNvSpPr>
            <a:spLocks noChangeArrowheads="1"/>
          </p:cNvSpPr>
          <p:nvPr/>
        </p:nvSpPr>
        <p:spPr bwMode="auto">
          <a:xfrm>
            <a:off x="2895462" y="3225561"/>
            <a:ext cx="181296" cy="226316"/>
          </a:xfrm>
          <a:custGeom>
            <a:avLst/>
            <a:gdLst>
              <a:gd name="T0" fmla="*/ 194 w 658"/>
              <a:gd name="T1" fmla="*/ 0 h 822"/>
              <a:gd name="T2" fmla="*/ 0 w 658"/>
              <a:gd name="T3" fmla="*/ 0 h 822"/>
              <a:gd name="T4" fmla="*/ 0 w 658"/>
              <a:gd name="T5" fmla="*/ 821 h 822"/>
              <a:gd name="T6" fmla="*/ 657 w 658"/>
              <a:gd name="T7" fmla="*/ 821 h 822"/>
              <a:gd name="T8" fmla="*/ 657 w 658"/>
              <a:gd name="T9" fmla="*/ 0 h 822"/>
              <a:gd name="T10" fmla="*/ 463 w 658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57" y="821"/>
                </a:lnTo>
                <a:lnTo>
                  <a:pt x="657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1" name="Freeform 446"/>
          <p:cNvSpPr>
            <a:spLocks noChangeArrowheads="1"/>
          </p:cNvSpPr>
          <p:nvPr/>
        </p:nvSpPr>
        <p:spPr bwMode="auto">
          <a:xfrm>
            <a:off x="2944132" y="3193925"/>
            <a:ext cx="82739" cy="52320"/>
          </a:xfrm>
          <a:custGeom>
            <a:avLst/>
            <a:gdLst>
              <a:gd name="T0" fmla="*/ 209 w 300"/>
              <a:gd name="T1" fmla="*/ 67 h 188"/>
              <a:gd name="T2" fmla="*/ 209 w 300"/>
              <a:gd name="T3" fmla="*/ 0 h 188"/>
              <a:gd name="T4" fmla="*/ 90 w 300"/>
              <a:gd name="T5" fmla="*/ 0 h 188"/>
              <a:gd name="T6" fmla="*/ 90 w 300"/>
              <a:gd name="T7" fmla="*/ 67 h 188"/>
              <a:gd name="T8" fmla="*/ 30 w 300"/>
              <a:gd name="T9" fmla="*/ 67 h 188"/>
              <a:gd name="T10" fmla="*/ 0 w 300"/>
              <a:gd name="T11" fmla="*/ 187 h 188"/>
              <a:gd name="T12" fmla="*/ 299 w 300"/>
              <a:gd name="T13" fmla="*/ 187 h 188"/>
              <a:gd name="T14" fmla="*/ 269 w 300"/>
              <a:gd name="T15" fmla="*/ 67 h 188"/>
              <a:gd name="T16" fmla="*/ 209 w 300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188">
                <a:moveTo>
                  <a:pt x="209" y="67"/>
                </a:moveTo>
                <a:lnTo>
                  <a:pt x="209" y="0"/>
                </a:lnTo>
                <a:lnTo>
                  <a:pt x="90" y="0"/>
                </a:lnTo>
                <a:lnTo>
                  <a:pt x="90" y="67"/>
                </a:lnTo>
                <a:lnTo>
                  <a:pt x="30" y="67"/>
                </a:lnTo>
                <a:lnTo>
                  <a:pt x="0" y="187"/>
                </a:lnTo>
                <a:lnTo>
                  <a:pt x="299" y="187"/>
                </a:lnTo>
                <a:lnTo>
                  <a:pt x="269" y="67"/>
                </a:lnTo>
                <a:lnTo>
                  <a:pt x="209" y="6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2" name="Line 447"/>
          <p:cNvSpPr>
            <a:spLocks noChangeShapeType="1"/>
          </p:cNvSpPr>
          <p:nvPr/>
        </p:nvSpPr>
        <p:spPr bwMode="auto">
          <a:xfrm>
            <a:off x="3485587" y="3291265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3" name="Line 448"/>
          <p:cNvSpPr>
            <a:spLocks noChangeShapeType="1"/>
          </p:cNvSpPr>
          <p:nvPr/>
        </p:nvSpPr>
        <p:spPr bwMode="auto">
          <a:xfrm>
            <a:off x="3485587" y="3332636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4" name="Line 449"/>
          <p:cNvSpPr>
            <a:spLocks noChangeShapeType="1"/>
          </p:cNvSpPr>
          <p:nvPr/>
        </p:nvSpPr>
        <p:spPr bwMode="auto">
          <a:xfrm>
            <a:off x="3485587" y="3374005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5" name="Line 450"/>
          <p:cNvSpPr>
            <a:spLocks noChangeShapeType="1"/>
          </p:cNvSpPr>
          <p:nvPr/>
        </p:nvSpPr>
        <p:spPr bwMode="auto">
          <a:xfrm>
            <a:off x="3485587" y="3415374"/>
            <a:ext cx="9125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6" name="Line 451"/>
          <p:cNvSpPr>
            <a:spLocks noChangeShapeType="1"/>
          </p:cNvSpPr>
          <p:nvPr/>
        </p:nvSpPr>
        <p:spPr bwMode="auto">
          <a:xfrm flipH="1">
            <a:off x="3451517" y="3291265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7" name="Line 452"/>
          <p:cNvSpPr>
            <a:spLocks noChangeShapeType="1"/>
          </p:cNvSpPr>
          <p:nvPr/>
        </p:nvSpPr>
        <p:spPr bwMode="auto">
          <a:xfrm flipH="1">
            <a:off x="3451517" y="3332636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8" name="Line 453"/>
          <p:cNvSpPr>
            <a:spLocks noChangeShapeType="1"/>
          </p:cNvSpPr>
          <p:nvPr/>
        </p:nvSpPr>
        <p:spPr bwMode="auto">
          <a:xfrm flipH="1">
            <a:off x="3451517" y="3374005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89" name="Line 454"/>
          <p:cNvSpPr>
            <a:spLocks noChangeShapeType="1"/>
          </p:cNvSpPr>
          <p:nvPr/>
        </p:nvSpPr>
        <p:spPr bwMode="auto">
          <a:xfrm flipH="1">
            <a:off x="3451517" y="3415374"/>
            <a:ext cx="1946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0" name="Freeform 455"/>
          <p:cNvSpPr>
            <a:spLocks noChangeArrowheads="1"/>
          </p:cNvSpPr>
          <p:nvPr/>
        </p:nvSpPr>
        <p:spPr bwMode="auto">
          <a:xfrm>
            <a:off x="3424749" y="3225561"/>
            <a:ext cx="183730" cy="226316"/>
          </a:xfrm>
          <a:custGeom>
            <a:avLst/>
            <a:gdLst>
              <a:gd name="T0" fmla="*/ 194 w 665"/>
              <a:gd name="T1" fmla="*/ 0 h 822"/>
              <a:gd name="T2" fmla="*/ 0 w 665"/>
              <a:gd name="T3" fmla="*/ 0 h 822"/>
              <a:gd name="T4" fmla="*/ 0 w 665"/>
              <a:gd name="T5" fmla="*/ 821 h 822"/>
              <a:gd name="T6" fmla="*/ 664 w 665"/>
              <a:gd name="T7" fmla="*/ 821 h 822"/>
              <a:gd name="T8" fmla="*/ 664 w 665"/>
              <a:gd name="T9" fmla="*/ 0 h 822"/>
              <a:gd name="T10" fmla="*/ 462 w 665"/>
              <a:gd name="T11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822">
                <a:moveTo>
                  <a:pt x="194" y="0"/>
                </a:moveTo>
                <a:lnTo>
                  <a:pt x="0" y="0"/>
                </a:lnTo>
                <a:lnTo>
                  <a:pt x="0" y="821"/>
                </a:lnTo>
                <a:lnTo>
                  <a:pt x="664" y="821"/>
                </a:lnTo>
                <a:lnTo>
                  <a:pt x="664" y="0"/>
                </a:lnTo>
                <a:lnTo>
                  <a:pt x="462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1" name="Freeform 456"/>
          <p:cNvSpPr>
            <a:spLocks noChangeArrowheads="1"/>
          </p:cNvSpPr>
          <p:nvPr/>
        </p:nvSpPr>
        <p:spPr bwMode="auto">
          <a:xfrm>
            <a:off x="3473419" y="3193925"/>
            <a:ext cx="82739" cy="52320"/>
          </a:xfrm>
          <a:custGeom>
            <a:avLst/>
            <a:gdLst>
              <a:gd name="T0" fmla="*/ 209 w 299"/>
              <a:gd name="T1" fmla="*/ 67 h 188"/>
              <a:gd name="T2" fmla="*/ 209 w 299"/>
              <a:gd name="T3" fmla="*/ 0 h 188"/>
              <a:gd name="T4" fmla="*/ 89 w 299"/>
              <a:gd name="T5" fmla="*/ 0 h 188"/>
              <a:gd name="T6" fmla="*/ 89 w 299"/>
              <a:gd name="T7" fmla="*/ 67 h 188"/>
              <a:gd name="T8" fmla="*/ 30 w 299"/>
              <a:gd name="T9" fmla="*/ 67 h 188"/>
              <a:gd name="T10" fmla="*/ 0 w 299"/>
              <a:gd name="T11" fmla="*/ 187 h 188"/>
              <a:gd name="T12" fmla="*/ 298 w 299"/>
              <a:gd name="T13" fmla="*/ 187 h 188"/>
              <a:gd name="T14" fmla="*/ 268 w 299"/>
              <a:gd name="T15" fmla="*/ 67 h 188"/>
              <a:gd name="T16" fmla="*/ 209 w 299"/>
              <a:gd name="T17" fmla="*/ 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188">
                <a:moveTo>
                  <a:pt x="209" y="67"/>
                </a:moveTo>
                <a:lnTo>
                  <a:pt x="209" y="0"/>
                </a:lnTo>
                <a:lnTo>
                  <a:pt x="89" y="0"/>
                </a:lnTo>
                <a:lnTo>
                  <a:pt x="89" y="67"/>
                </a:lnTo>
                <a:lnTo>
                  <a:pt x="30" y="67"/>
                </a:lnTo>
                <a:lnTo>
                  <a:pt x="0" y="187"/>
                </a:lnTo>
                <a:lnTo>
                  <a:pt x="298" y="187"/>
                </a:lnTo>
                <a:lnTo>
                  <a:pt x="268" y="67"/>
                </a:lnTo>
                <a:lnTo>
                  <a:pt x="209" y="6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2" name="Freeform 457"/>
          <p:cNvSpPr>
            <a:spLocks noChangeArrowheads="1"/>
          </p:cNvSpPr>
          <p:nvPr/>
        </p:nvSpPr>
        <p:spPr bwMode="auto">
          <a:xfrm>
            <a:off x="3951603" y="3193925"/>
            <a:ext cx="189813" cy="257951"/>
          </a:xfrm>
          <a:custGeom>
            <a:avLst/>
            <a:gdLst>
              <a:gd name="T0" fmla="*/ 209 w 688"/>
              <a:gd name="T1" fmla="*/ 0 h 934"/>
              <a:gd name="T2" fmla="*/ 687 w 688"/>
              <a:gd name="T3" fmla="*/ 0 h 934"/>
              <a:gd name="T4" fmla="*/ 687 w 688"/>
              <a:gd name="T5" fmla="*/ 933 h 934"/>
              <a:gd name="T6" fmla="*/ 0 w 688"/>
              <a:gd name="T7" fmla="*/ 933 h 934"/>
              <a:gd name="T8" fmla="*/ 0 w 688"/>
              <a:gd name="T9" fmla="*/ 217 h 934"/>
              <a:gd name="T10" fmla="*/ 209 w 688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8" h="934">
                <a:moveTo>
                  <a:pt x="209" y="0"/>
                </a:moveTo>
                <a:lnTo>
                  <a:pt x="687" y="0"/>
                </a:lnTo>
                <a:lnTo>
                  <a:pt x="687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3" name="Freeform 458"/>
          <p:cNvSpPr>
            <a:spLocks noChangeArrowheads="1"/>
          </p:cNvSpPr>
          <p:nvPr/>
        </p:nvSpPr>
        <p:spPr bwMode="auto">
          <a:xfrm>
            <a:off x="3951603" y="3193925"/>
            <a:ext cx="58404" cy="59621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4" name="Freeform 459"/>
          <p:cNvSpPr>
            <a:spLocks noChangeArrowheads="1"/>
          </p:cNvSpPr>
          <p:nvPr/>
        </p:nvSpPr>
        <p:spPr bwMode="auto">
          <a:xfrm>
            <a:off x="5007744" y="3229210"/>
            <a:ext cx="160611" cy="222666"/>
          </a:xfrm>
          <a:custGeom>
            <a:avLst/>
            <a:gdLst>
              <a:gd name="T0" fmla="*/ 179 w 583"/>
              <a:gd name="T1" fmla="*/ 0 h 807"/>
              <a:gd name="T2" fmla="*/ 582 w 583"/>
              <a:gd name="T3" fmla="*/ 0 h 807"/>
              <a:gd name="T4" fmla="*/ 582 w 583"/>
              <a:gd name="T5" fmla="*/ 806 h 807"/>
              <a:gd name="T6" fmla="*/ 0 w 583"/>
              <a:gd name="T7" fmla="*/ 806 h 807"/>
              <a:gd name="T8" fmla="*/ 0 w 583"/>
              <a:gd name="T9" fmla="*/ 179 h 807"/>
              <a:gd name="T10" fmla="*/ 179 w 583"/>
              <a:gd name="T11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3" h="807">
                <a:moveTo>
                  <a:pt x="179" y="0"/>
                </a:moveTo>
                <a:lnTo>
                  <a:pt x="582" y="0"/>
                </a:lnTo>
                <a:lnTo>
                  <a:pt x="582" y="806"/>
                </a:lnTo>
                <a:lnTo>
                  <a:pt x="0" y="806"/>
                </a:lnTo>
                <a:lnTo>
                  <a:pt x="0" y="179"/>
                </a:lnTo>
                <a:lnTo>
                  <a:pt x="17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5" name="Freeform 460"/>
          <p:cNvSpPr>
            <a:spLocks noChangeArrowheads="1"/>
          </p:cNvSpPr>
          <p:nvPr/>
        </p:nvSpPr>
        <p:spPr bwMode="auto">
          <a:xfrm>
            <a:off x="5074665" y="3193925"/>
            <a:ext cx="131410" cy="225098"/>
          </a:xfrm>
          <a:custGeom>
            <a:avLst/>
            <a:gdLst>
              <a:gd name="T0" fmla="*/ 0 w 478"/>
              <a:gd name="T1" fmla="*/ 82 h 815"/>
              <a:gd name="T2" fmla="*/ 74 w 478"/>
              <a:gd name="T3" fmla="*/ 0 h 815"/>
              <a:gd name="T4" fmla="*/ 477 w 478"/>
              <a:gd name="T5" fmla="*/ 0 h 815"/>
              <a:gd name="T6" fmla="*/ 477 w 478"/>
              <a:gd name="T7" fmla="*/ 814 h 815"/>
              <a:gd name="T8" fmla="*/ 373 w 478"/>
              <a:gd name="T9" fmla="*/ 81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815">
                <a:moveTo>
                  <a:pt x="0" y="82"/>
                </a:moveTo>
                <a:lnTo>
                  <a:pt x="74" y="0"/>
                </a:lnTo>
                <a:lnTo>
                  <a:pt x="477" y="0"/>
                </a:lnTo>
                <a:lnTo>
                  <a:pt x="477" y="814"/>
                </a:lnTo>
                <a:lnTo>
                  <a:pt x="373" y="81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6" name="Freeform 461"/>
          <p:cNvSpPr>
            <a:spLocks noChangeArrowheads="1"/>
          </p:cNvSpPr>
          <p:nvPr/>
        </p:nvSpPr>
        <p:spPr bwMode="auto">
          <a:xfrm>
            <a:off x="5007744" y="3229210"/>
            <a:ext cx="49887" cy="49887"/>
          </a:xfrm>
          <a:custGeom>
            <a:avLst/>
            <a:gdLst>
              <a:gd name="T0" fmla="*/ 0 w 180"/>
              <a:gd name="T1" fmla="*/ 179 h 180"/>
              <a:gd name="T2" fmla="*/ 179 w 180"/>
              <a:gd name="T3" fmla="*/ 179 h 180"/>
              <a:gd name="T4" fmla="*/ 179 w 180"/>
              <a:gd name="T5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180">
                <a:moveTo>
                  <a:pt x="0" y="179"/>
                </a:moveTo>
                <a:lnTo>
                  <a:pt x="179" y="179"/>
                </a:lnTo>
                <a:lnTo>
                  <a:pt x="17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7" name="Freeform 462"/>
          <p:cNvSpPr>
            <a:spLocks noChangeArrowheads="1"/>
          </p:cNvSpPr>
          <p:nvPr/>
        </p:nvSpPr>
        <p:spPr bwMode="auto">
          <a:xfrm>
            <a:off x="4480890" y="3193925"/>
            <a:ext cx="192247" cy="257951"/>
          </a:xfrm>
          <a:custGeom>
            <a:avLst/>
            <a:gdLst>
              <a:gd name="T0" fmla="*/ 209 w 695"/>
              <a:gd name="T1" fmla="*/ 0 h 934"/>
              <a:gd name="T2" fmla="*/ 694 w 695"/>
              <a:gd name="T3" fmla="*/ 0 h 934"/>
              <a:gd name="T4" fmla="*/ 694 w 695"/>
              <a:gd name="T5" fmla="*/ 933 h 934"/>
              <a:gd name="T6" fmla="*/ 0 w 695"/>
              <a:gd name="T7" fmla="*/ 933 h 934"/>
              <a:gd name="T8" fmla="*/ 0 w 695"/>
              <a:gd name="T9" fmla="*/ 217 h 934"/>
              <a:gd name="T10" fmla="*/ 209 w 695"/>
              <a:gd name="T11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5" h="934">
                <a:moveTo>
                  <a:pt x="209" y="0"/>
                </a:moveTo>
                <a:lnTo>
                  <a:pt x="694" y="0"/>
                </a:lnTo>
                <a:lnTo>
                  <a:pt x="694" y="933"/>
                </a:lnTo>
                <a:lnTo>
                  <a:pt x="0" y="933"/>
                </a:lnTo>
                <a:lnTo>
                  <a:pt x="0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8" name="Freeform 463"/>
          <p:cNvSpPr>
            <a:spLocks noChangeArrowheads="1"/>
          </p:cNvSpPr>
          <p:nvPr/>
        </p:nvSpPr>
        <p:spPr bwMode="auto">
          <a:xfrm>
            <a:off x="4480889" y="3193925"/>
            <a:ext cx="58404" cy="59621"/>
          </a:xfrm>
          <a:custGeom>
            <a:avLst/>
            <a:gdLst>
              <a:gd name="T0" fmla="*/ 0 w 210"/>
              <a:gd name="T1" fmla="*/ 217 h 218"/>
              <a:gd name="T2" fmla="*/ 209 w 210"/>
              <a:gd name="T3" fmla="*/ 217 h 218"/>
              <a:gd name="T4" fmla="*/ 209 w 210"/>
              <a:gd name="T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18">
                <a:moveTo>
                  <a:pt x="0" y="217"/>
                </a:moveTo>
                <a:lnTo>
                  <a:pt x="209" y="217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399" name="Line 464"/>
          <p:cNvSpPr>
            <a:spLocks noChangeShapeType="1"/>
          </p:cNvSpPr>
          <p:nvPr/>
        </p:nvSpPr>
        <p:spPr bwMode="auto">
          <a:xfrm>
            <a:off x="4575797" y="3249896"/>
            <a:ext cx="5718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00" name="Line 465"/>
          <p:cNvSpPr>
            <a:spLocks noChangeShapeType="1"/>
          </p:cNvSpPr>
          <p:nvPr/>
        </p:nvSpPr>
        <p:spPr bwMode="auto">
          <a:xfrm>
            <a:off x="4518610" y="3291265"/>
            <a:ext cx="11559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01" name="Line 466"/>
          <p:cNvSpPr>
            <a:spLocks noChangeShapeType="1"/>
          </p:cNvSpPr>
          <p:nvPr/>
        </p:nvSpPr>
        <p:spPr bwMode="auto">
          <a:xfrm>
            <a:off x="4518610" y="3332636"/>
            <a:ext cx="11559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02" name="Line 467"/>
          <p:cNvSpPr>
            <a:spLocks noChangeShapeType="1"/>
          </p:cNvSpPr>
          <p:nvPr/>
        </p:nvSpPr>
        <p:spPr bwMode="auto">
          <a:xfrm>
            <a:off x="4518610" y="3374005"/>
            <a:ext cx="11559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03" name="Line 468"/>
          <p:cNvSpPr>
            <a:spLocks noChangeShapeType="1"/>
          </p:cNvSpPr>
          <p:nvPr/>
        </p:nvSpPr>
        <p:spPr bwMode="auto">
          <a:xfrm>
            <a:off x="4518610" y="3415374"/>
            <a:ext cx="11559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404" name="Group 27"/>
          <p:cNvGrpSpPr/>
          <p:nvPr/>
        </p:nvGrpSpPr>
        <p:grpSpPr>
          <a:xfrm>
            <a:off x="2327237" y="3742680"/>
            <a:ext cx="257951" cy="225100"/>
            <a:chOff x="6885153" y="7021098"/>
            <a:chExt cx="621122" cy="542018"/>
          </a:xfrm>
        </p:grpSpPr>
        <p:sp>
          <p:nvSpPr>
            <p:cNvPr id="2405" name="Line 469"/>
            <p:cNvSpPr>
              <a:spLocks noChangeShapeType="1"/>
            </p:cNvSpPr>
            <p:nvPr/>
          </p:nvSpPr>
          <p:spPr bwMode="auto">
            <a:xfrm>
              <a:off x="6973050" y="7129503"/>
              <a:ext cx="442403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06" name="Line 470"/>
            <p:cNvSpPr>
              <a:spLocks noChangeShapeType="1"/>
            </p:cNvSpPr>
            <p:nvPr/>
          </p:nvSpPr>
          <p:spPr bwMode="auto">
            <a:xfrm>
              <a:off x="6973050" y="7229116"/>
              <a:ext cx="442403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07" name="Line 471"/>
            <p:cNvSpPr>
              <a:spLocks noChangeShapeType="1"/>
            </p:cNvSpPr>
            <p:nvPr/>
          </p:nvSpPr>
          <p:spPr bwMode="auto">
            <a:xfrm>
              <a:off x="6973050" y="7328731"/>
              <a:ext cx="442403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08" name="Freeform 472"/>
            <p:cNvSpPr>
              <a:spLocks noChangeArrowheads="1"/>
            </p:cNvSpPr>
            <p:nvPr/>
          </p:nvSpPr>
          <p:spPr bwMode="auto">
            <a:xfrm>
              <a:off x="6885153" y="7021098"/>
              <a:ext cx="621122" cy="542018"/>
            </a:xfrm>
            <a:custGeom>
              <a:avLst/>
              <a:gdLst>
                <a:gd name="T0" fmla="*/ 463 w 934"/>
                <a:gd name="T1" fmla="*/ 634 h 814"/>
                <a:gd name="T2" fmla="*/ 933 w 934"/>
                <a:gd name="T3" fmla="*/ 634 h 814"/>
                <a:gd name="T4" fmla="*/ 933 w 934"/>
                <a:gd name="T5" fmla="*/ 0 h 814"/>
                <a:gd name="T6" fmla="*/ 0 w 934"/>
                <a:gd name="T7" fmla="*/ 0 h 814"/>
                <a:gd name="T8" fmla="*/ 0 w 934"/>
                <a:gd name="T9" fmla="*/ 634 h 814"/>
                <a:gd name="T10" fmla="*/ 254 w 934"/>
                <a:gd name="T11" fmla="*/ 634 h 814"/>
                <a:gd name="T12" fmla="*/ 254 w 934"/>
                <a:gd name="T13" fmla="*/ 813 h 814"/>
                <a:gd name="T14" fmla="*/ 463 w 934"/>
                <a:gd name="T15" fmla="*/ 63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4" h="814">
                  <a:moveTo>
                    <a:pt x="463" y="634"/>
                  </a:moveTo>
                  <a:lnTo>
                    <a:pt x="933" y="634"/>
                  </a:lnTo>
                  <a:lnTo>
                    <a:pt x="933" y="0"/>
                  </a:lnTo>
                  <a:lnTo>
                    <a:pt x="0" y="0"/>
                  </a:lnTo>
                  <a:lnTo>
                    <a:pt x="0" y="634"/>
                  </a:lnTo>
                  <a:lnTo>
                    <a:pt x="254" y="634"/>
                  </a:lnTo>
                  <a:lnTo>
                    <a:pt x="254" y="813"/>
                  </a:lnTo>
                  <a:lnTo>
                    <a:pt x="463" y="634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409" name="Freeform 473"/>
          <p:cNvSpPr>
            <a:spLocks noChangeArrowheads="1"/>
          </p:cNvSpPr>
          <p:nvPr/>
        </p:nvSpPr>
        <p:spPr bwMode="auto">
          <a:xfrm>
            <a:off x="4465072" y="2665855"/>
            <a:ext cx="225098" cy="165479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0" name="Freeform 474"/>
          <p:cNvSpPr>
            <a:spLocks noChangeArrowheads="1"/>
          </p:cNvSpPr>
          <p:nvPr/>
        </p:nvSpPr>
        <p:spPr bwMode="auto">
          <a:xfrm>
            <a:off x="4465072" y="2830116"/>
            <a:ext cx="225098" cy="92473"/>
          </a:xfrm>
          <a:custGeom>
            <a:avLst/>
            <a:gdLst>
              <a:gd name="T0" fmla="*/ 239 w 815"/>
              <a:gd name="T1" fmla="*/ 0 h 337"/>
              <a:gd name="T2" fmla="*/ 239 w 815"/>
              <a:gd name="T3" fmla="*/ 0 h 337"/>
              <a:gd name="T4" fmla="*/ 403 w 815"/>
              <a:gd name="T5" fmla="*/ 172 h 337"/>
              <a:gd name="T6" fmla="*/ 567 w 815"/>
              <a:gd name="T7" fmla="*/ 0 h 337"/>
              <a:gd name="T8" fmla="*/ 814 w 815"/>
              <a:gd name="T9" fmla="*/ 0 h 337"/>
              <a:gd name="T10" fmla="*/ 814 w 815"/>
              <a:gd name="T11" fmla="*/ 336 h 337"/>
              <a:gd name="T12" fmla="*/ 0 w 815"/>
              <a:gd name="T13" fmla="*/ 336 h 337"/>
              <a:gd name="T14" fmla="*/ 0 w 815"/>
              <a:gd name="T15" fmla="*/ 0 h 337"/>
              <a:gd name="T16" fmla="*/ 239 w 815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5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500" y="172"/>
                  <a:pt x="567" y="97"/>
                  <a:pt x="567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14" y="336"/>
                  <a:pt x="814" y="336"/>
                  <a:pt x="814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1" name="Freeform 475"/>
          <p:cNvSpPr>
            <a:spLocks noChangeArrowheads="1"/>
          </p:cNvSpPr>
          <p:nvPr/>
        </p:nvSpPr>
        <p:spPr bwMode="auto">
          <a:xfrm>
            <a:off x="4995577" y="2665855"/>
            <a:ext cx="222665" cy="165479"/>
          </a:xfrm>
          <a:custGeom>
            <a:avLst/>
            <a:gdLst>
              <a:gd name="T0" fmla="*/ 0 w 807"/>
              <a:gd name="T1" fmla="*/ 597 h 598"/>
              <a:gd name="T2" fmla="*/ 89 w 807"/>
              <a:gd name="T3" fmla="*/ 0 h 598"/>
              <a:gd name="T4" fmla="*/ 716 w 807"/>
              <a:gd name="T5" fmla="*/ 0 h 598"/>
              <a:gd name="T6" fmla="*/ 806 w 807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7" h="598">
                <a:moveTo>
                  <a:pt x="0" y="597"/>
                </a:moveTo>
                <a:lnTo>
                  <a:pt x="89" y="0"/>
                </a:lnTo>
                <a:lnTo>
                  <a:pt x="716" y="0"/>
                </a:lnTo>
                <a:lnTo>
                  <a:pt x="806" y="59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2" name="Freeform 476"/>
          <p:cNvSpPr>
            <a:spLocks noChangeArrowheads="1"/>
          </p:cNvSpPr>
          <p:nvPr/>
        </p:nvSpPr>
        <p:spPr bwMode="auto">
          <a:xfrm>
            <a:off x="4995577" y="2830116"/>
            <a:ext cx="222665" cy="92473"/>
          </a:xfrm>
          <a:custGeom>
            <a:avLst/>
            <a:gdLst>
              <a:gd name="T0" fmla="*/ 239 w 807"/>
              <a:gd name="T1" fmla="*/ 0 h 337"/>
              <a:gd name="T2" fmla="*/ 239 w 807"/>
              <a:gd name="T3" fmla="*/ 0 h 337"/>
              <a:gd name="T4" fmla="*/ 403 w 807"/>
              <a:gd name="T5" fmla="*/ 172 h 337"/>
              <a:gd name="T6" fmla="*/ 567 w 807"/>
              <a:gd name="T7" fmla="*/ 0 h 337"/>
              <a:gd name="T8" fmla="*/ 806 w 807"/>
              <a:gd name="T9" fmla="*/ 0 h 337"/>
              <a:gd name="T10" fmla="*/ 806 w 807"/>
              <a:gd name="T11" fmla="*/ 336 h 337"/>
              <a:gd name="T12" fmla="*/ 0 w 807"/>
              <a:gd name="T13" fmla="*/ 336 h 337"/>
              <a:gd name="T14" fmla="*/ 0 w 807"/>
              <a:gd name="T15" fmla="*/ 0 h 337"/>
              <a:gd name="T16" fmla="*/ 239 w 807"/>
              <a:gd name="T17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7" h="337">
                <a:moveTo>
                  <a:pt x="239" y="0"/>
                </a:moveTo>
                <a:lnTo>
                  <a:pt x="239" y="0"/>
                </a:lnTo>
                <a:cubicBezTo>
                  <a:pt x="239" y="97"/>
                  <a:pt x="313" y="172"/>
                  <a:pt x="403" y="172"/>
                </a:cubicBezTo>
                <a:cubicBezTo>
                  <a:pt x="493" y="172"/>
                  <a:pt x="567" y="97"/>
                  <a:pt x="567" y="0"/>
                </a:cubicBezTo>
                <a:cubicBezTo>
                  <a:pt x="806" y="0"/>
                  <a:pt x="806" y="0"/>
                  <a:pt x="806" y="0"/>
                </a:cubicBezTo>
                <a:cubicBezTo>
                  <a:pt x="806" y="336"/>
                  <a:pt x="806" y="336"/>
                  <a:pt x="806" y="336"/>
                </a:cubicBezTo>
                <a:cubicBezTo>
                  <a:pt x="0" y="336"/>
                  <a:pt x="0" y="336"/>
                  <a:pt x="0" y="336"/>
                </a:cubicBezTo>
                <a:cubicBezTo>
                  <a:pt x="0" y="0"/>
                  <a:pt x="0" y="0"/>
                  <a:pt x="0" y="0"/>
                </a:cubicBezTo>
                <a:lnTo>
                  <a:pt x="23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3" name="Line 477"/>
          <p:cNvSpPr>
            <a:spLocks noChangeShapeType="1"/>
          </p:cNvSpPr>
          <p:nvPr/>
        </p:nvSpPr>
        <p:spPr bwMode="auto">
          <a:xfrm>
            <a:off x="5024778" y="2788746"/>
            <a:ext cx="16547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4" name="Line 478"/>
          <p:cNvSpPr>
            <a:spLocks noChangeShapeType="1"/>
          </p:cNvSpPr>
          <p:nvPr/>
        </p:nvSpPr>
        <p:spPr bwMode="auto">
          <a:xfrm>
            <a:off x="5033296" y="2747376"/>
            <a:ext cx="14844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5" name="Line 479"/>
          <p:cNvSpPr>
            <a:spLocks noChangeShapeType="1"/>
          </p:cNvSpPr>
          <p:nvPr/>
        </p:nvSpPr>
        <p:spPr bwMode="auto">
          <a:xfrm>
            <a:off x="5040596" y="2706007"/>
            <a:ext cx="131410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6" name="Freeform 480"/>
          <p:cNvSpPr>
            <a:spLocks noChangeArrowheads="1"/>
          </p:cNvSpPr>
          <p:nvPr/>
        </p:nvSpPr>
        <p:spPr bwMode="auto">
          <a:xfrm>
            <a:off x="734510" y="3254764"/>
            <a:ext cx="225098" cy="172778"/>
          </a:xfrm>
          <a:custGeom>
            <a:avLst/>
            <a:gdLst>
              <a:gd name="T0" fmla="*/ 813 w 814"/>
              <a:gd name="T1" fmla="*/ 627 h 628"/>
              <a:gd name="T2" fmla="*/ 0 w 814"/>
              <a:gd name="T3" fmla="*/ 627 h 628"/>
              <a:gd name="T4" fmla="*/ 0 w 814"/>
              <a:gd name="T5" fmla="*/ 0 h 628"/>
              <a:gd name="T6" fmla="*/ 813 w 814"/>
              <a:gd name="T7" fmla="*/ 0 h 628"/>
              <a:gd name="T8" fmla="*/ 813 w 814"/>
              <a:gd name="T9" fmla="*/ 627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628">
                <a:moveTo>
                  <a:pt x="813" y="627"/>
                </a:moveTo>
                <a:lnTo>
                  <a:pt x="0" y="627"/>
                </a:lnTo>
                <a:lnTo>
                  <a:pt x="0" y="0"/>
                </a:lnTo>
                <a:lnTo>
                  <a:pt x="813" y="0"/>
                </a:lnTo>
                <a:lnTo>
                  <a:pt x="813" y="62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7" name="Freeform 481"/>
          <p:cNvSpPr>
            <a:spLocks noChangeArrowheads="1"/>
          </p:cNvSpPr>
          <p:nvPr/>
        </p:nvSpPr>
        <p:spPr bwMode="auto">
          <a:xfrm>
            <a:off x="778312" y="3220694"/>
            <a:ext cx="214149" cy="177646"/>
          </a:xfrm>
          <a:custGeom>
            <a:avLst/>
            <a:gdLst>
              <a:gd name="T0" fmla="*/ 0 w 778"/>
              <a:gd name="T1" fmla="*/ 75 h 643"/>
              <a:gd name="T2" fmla="*/ 0 w 778"/>
              <a:gd name="T3" fmla="*/ 0 h 643"/>
              <a:gd name="T4" fmla="*/ 777 w 778"/>
              <a:gd name="T5" fmla="*/ 0 h 643"/>
              <a:gd name="T6" fmla="*/ 777 w 778"/>
              <a:gd name="T7" fmla="*/ 642 h 643"/>
              <a:gd name="T8" fmla="*/ 702 w 778"/>
              <a:gd name="T9" fmla="*/ 642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643">
                <a:moveTo>
                  <a:pt x="0" y="75"/>
                </a:moveTo>
                <a:lnTo>
                  <a:pt x="0" y="0"/>
                </a:lnTo>
                <a:lnTo>
                  <a:pt x="777" y="0"/>
                </a:lnTo>
                <a:lnTo>
                  <a:pt x="777" y="642"/>
                </a:lnTo>
                <a:lnTo>
                  <a:pt x="702" y="642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8" name="Line 482"/>
          <p:cNvSpPr>
            <a:spLocks noChangeShapeType="1"/>
          </p:cNvSpPr>
          <p:nvPr/>
        </p:nvSpPr>
        <p:spPr bwMode="auto">
          <a:xfrm>
            <a:off x="734509" y="3287615"/>
            <a:ext cx="22388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19" name="Line 483"/>
          <p:cNvSpPr>
            <a:spLocks noChangeShapeType="1"/>
          </p:cNvSpPr>
          <p:nvPr/>
        </p:nvSpPr>
        <p:spPr bwMode="auto">
          <a:xfrm flipH="1">
            <a:off x="753977" y="3270580"/>
            <a:ext cx="1946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0" name="Line 484"/>
          <p:cNvSpPr>
            <a:spLocks noChangeShapeType="1"/>
          </p:cNvSpPr>
          <p:nvPr/>
        </p:nvSpPr>
        <p:spPr bwMode="auto">
          <a:xfrm flipH="1">
            <a:off x="788046" y="3270580"/>
            <a:ext cx="1946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1" name="Line 485"/>
          <p:cNvSpPr>
            <a:spLocks noChangeShapeType="1"/>
          </p:cNvSpPr>
          <p:nvPr/>
        </p:nvSpPr>
        <p:spPr bwMode="auto">
          <a:xfrm flipH="1">
            <a:off x="822116" y="3270580"/>
            <a:ext cx="1825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2" name="Freeform 486"/>
          <p:cNvSpPr>
            <a:spLocks noChangeArrowheads="1"/>
          </p:cNvSpPr>
          <p:nvPr/>
        </p:nvSpPr>
        <p:spPr bwMode="auto">
          <a:xfrm>
            <a:off x="208873" y="3202442"/>
            <a:ext cx="249434" cy="249434"/>
          </a:xfrm>
          <a:custGeom>
            <a:avLst/>
            <a:gdLst>
              <a:gd name="T0" fmla="*/ 448 w 905"/>
              <a:gd name="T1" fmla="*/ 0 h 904"/>
              <a:gd name="T2" fmla="*/ 0 w 905"/>
              <a:gd name="T3" fmla="*/ 455 h 904"/>
              <a:gd name="T4" fmla="*/ 135 w 905"/>
              <a:gd name="T5" fmla="*/ 455 h 904"/>
              <a:gd name="T6" fmla="*/ 135 w 905"/>
              <a:gd name="T7" fmla="*/ 903 h 904"/>
              <a:gd name="T8" fmla="*/ 314 w 905"/>
              <a:gd name="T9" fmla="*/ 903 h 904"/>
              <a:gd name="T10" fmla="*/ 314 w 905"/>
              <a:gd name="T11" fmla="*/ 664 h 904"/>
              <a:gd name="T12" fmla="*/ 553 w 905"/>
              <a:gd name="T13" fmla="*/ 664 h 904"/>
              <a:gd name="T14" fmla="*/ 553 w 905"/>
              <a:gd name="T15" fmla="*/ 903 h 904"/>
              <a:gd name="T16" fmla="*/ 732 w 905"/>
              <a:gd name="T17" fmla="*/ 903 h 904"/>
              <a:gd name="T18" fmla="*/ 732 w 905"/>
              <a:gd name="T19" fmla="*/ 455 h 904"/>
              <a:gd name="T20" fmla="*/ 904 w 905"/>
              <a:gd name="T21" fmla="*/ 455 h 904"/>
              <a:gd name="T22" fmla="*/ 448 w 905"/>
              <a:gd name="T23" fmla="*/ 0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5" h="904">
                <a:moveTo>
                  <a:pt x="448" y="0"/>
                </a:moveTo>
                <a:lnTo>
                  <a:pt x="0" y="455"/>
                </a:lnTo>
                <a:lnTo>
                  <a:pt x="135" y="455"/>
                </a:lnTo>
                <a:lnTo>
                  <a:pt x="135" y="903"/>
                </a:lnTo>
                <a:lnTo>
                  <a:pt x="314" y="903"/>
                </a:lnTo>
                <a:lnTo>
                  <a:pt x="314" y="664"/>
                </a:lnTo>
                <a:lnTo>
                  <a:pt x="553" y="664"/>
                </a:lnTo>
                <a:lnTo>
                  <a:pt x="553" y="903"/>
                </a:lnTo>
                <a:lnTo>
                  <a:pt x="732" y="903"/>
                </a:lnTo>
                <a:lnTo>
                  <a:pt x="732" y="455"/>
                </a:lnTo>
                <a:lnTo>
                  <a:pt x="904" y="455"/>
                </a:lnTo>
                <a:lnTo>
                  <a:pt x="448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3" name="Freeform 487"/>
          <p:cNvSpPr>
            <a:spLocks noChangeArrowheads="1"/>
          </p:cNvSpPr>
          <p:nvPr/>
        </p:nvSpPr>
        <p:spPr bwMode="auto">
          <a:xfrm>
            <a:off x="2855308" y="3725646"/>
            <a:ext cx="166696" cy="165479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0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0" y="0"/>
                  <a:pt x="605" y="134"/>
                  <a:pt x="605" y="29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4" name="Line 488"/>
          <p:cNvSpPr>
            <a:spLocks noChangeShapeType="1"/>
          </p:cNvSpPr>
          <p:nvPr/>
        </p:nvSpPr>
        <p:spPr bwMode="auto">
          <a:xfrm>
            <a:off x="2997669" y="3865572"/>
            <a:ext cx="24335" cy="2433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5" name="Freeform 489"/>
          <p:cNvSpPr>
            <a:spLocks noChangeArrowheads="1"/>
          </p:cNvSpPr>
          <p:nvPr/>
        </p:nvSpPr>
        <p:spPr bwMode="auto">
          <a:xfrm>
            <a:off x="3009836" y="3877741"/>
            <a:ext cx="103423" cy="105856"/>
          </a:xfrm>
          <a:custGeom>
            <a:avLst/>
            <a:gdLst>
              <a:gd name="T0" fmla="*/ 0 w 374"/>
              <a:gd name="T1" fmla="*/ 90 h 382"/>
              <a:gd name="T2" fmla="*/ 90 w 374"/>
              <a:gd name="T3" fmla="*/ 0 h 382"/>
              <a:gd name="T4" fmla="*/ 373 w 374"/>
              <a:gd name="T5" fmla="*/ 292 h 382"/>
              <a:gd name="T6" fmla="*/ 284 w 374"/>
              <a:gd name="T7" fmla="*/ 381 h 382"/>
              <a:gd name="T8" fmla="*/ 0 w 374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" h="382">
                <a:moveTo>
                  <a:pt x="0" y="90"/>
                </a:moveTo>
                <a:lnTo>
                  <a:pt x="90" y="0"/>
                </a:lnTo>
                <a:lnTo>
                  <a:pt x="373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6" name="Line 490"/>
          <p:cNvSpPr>
            <a:spLocks noChangeShapeType="1"/>
          </p:cNvSpPr>
          <p:nvPr/>
        </p:nvSpPr>
        <p:spPr bwMode="auto">
          <a:xfrm>
            <a:off x="3432048" y="3808385"/>
            <a:ext cx="7422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7" name="Freeform 491"/>
          <p:cNvSpPr>
            <a:spLocks noChangeArrowheads="1"/>
          </p:cNvSpPr>
          <p:nvPr/>
        </p:nvSpPr>
        <p:spPr bwMode="auto">
          <a:xfrm>
            <a:off x="3387030" y="3725646"/>
            <a:ext cx="165479" cy="165479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9 w 598"/>
              <a:gd name="T5" fmla="*/ 597 h 598"/>
              <a:gd name="T6" fmla="*/ 0 w 598"/>
              <a:gd name="T7" fmla="*/ 299 h 598"/>
              <a:gd name="T8" fmla="*/ 299 w 598"/>
              <a:gd name="T9" fmla="*/ 0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463"/>
                  <a:pt x="463" y="597"/>
                  <a:pt x="299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299" y="0"/>
                </a:cubicBezTo>
                <a:cubicBezTo>
                  <a:pt x="463" y="0"/>
                  <a:pt x="597" y="134"/>
                  <a:pt x="597" y="29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8" name="Line 492"/>
          <p:cNvSpPr>
            <a:spLocks noChangeShapeType="1"/>
          </p:cNvSpPr>
          <p:nvPr/>
        </p:nvSpPr>
        <p:spPr bwMode="auto">
          <a:xfrm>
            <a:off x="3526955" y="3865572"/>
            <a:ext cx="24335" cy="2433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29" name="Freeform 493"/>
          <p:cNvSpPr>
            <a:spLocks noChangeArrowheads="1"/>
          </p:cNvSpPr>
          <p:nvPr/>
        </p:nvSpPr>
        <p:spPr bwMode="auto">
          <a:xfrm>
            <a:off x="3540341" y="3877741"/>
            <a:ext cx="104640" cy="105856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2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2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0" name="Line 494"/>
          <p:cNvSpPr>
            <a:spLocks noChangeShapeType="1"/>
          </p:cNvSpPr>
          <p:nvPr/>
        </p:nvSpPr>
        <p:spPr bwMode="auto">
          <a:xfrm>
            <a:off x="3963770" y="3808385"/>
            <a:ext cx="7422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1" name="Line 495"/>
          <p:cNvSpPr>
            <a:spLocks noChangeShapeType="1"/>
          </p:cNvSpPr>
          <p:nvPr/>
        </p:nvSpPr>
        <p:spPr bwMode="auto">
          <a:xfrm>
            <a:off x="4001489" y="3770666"/>
            <a:ext cx="1217" cy="74222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2" name="Freeform 496"/>
          <p:cNvSpPr>
            <a:spLocks noChangeArrowheads="1"/>
          </p:cNvSpPr>
          <p:nvPr/>
        </p:nvSpPr>
        <p:spPr bwMode="auto">
          <a:xfrm>
            <a:off x="3916316" y="3725646"/>
            <a:ext cx="166696" cy="165479"/>
          </a:xfrm>
          <a:custGeom>
            <a:avLst/>
            <a:gdLst>
              <a:gd name="T0" fmla="*/ 605 w 606"/>
              <a:gd name="T1" fmla="*/ 299 h 598"/>
              <a:gd name="T2" fmla="*/ 605 w 606"/>
              <a:gd name="T3" fmla="*/ 299 h 598"/>
              <a:gd name="T4" fmla="*/ 306 w 606"/>
              <a:gd name="T5" fmla="*/ 597 h 598"/>
              <a:gd name="T6" fmla="*/ 0 w 606"/>
              <a:gd name="T7" fmla="*/ 299 h 598"/>
              <a:gd name="T8" fmla="*/ 306 w 606"/>
              <a:gd name="T9" fmla="*/ 0 h 598"/>
              <a:gd name="T10" fmla="*/ 605 w 606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598">
                <a:moveTo>
                  <a:pt x="605" y="299"/>
                </a:moveTo>
                <a:lnTo>
                  <a:pt x="605" y="299"/>
                </a:lnTo>
                <a:cubicBezTo>
                  <a:pt x="605" y="463"/>
                  <a:pt x="471" y="597"/>
                  <a:pt x="306" y="597"/>
                </a:cubicBezTo>
                <a:cubicBezTo>
                  <a:pt x="135" y="597"/>
                  <a:pt x="0" y="463"/>
                  <a:pt x="0" y="299"/>
                </a:cubicBezTo>
                <a:cubicBezTo>
                  <a:pt x="0" y="134"/>
                  <a:pt x="135" y="0"/>
                  <a:pt x="306" y="0"/>
                </a:cubicBezTo>
                <a:cubicBezTo>
                  <a:pt x="471" y="0"/>
                  <a:pt x="605" y="134"/>
                  <a:pt x="605" y="29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3" name="Line 497"/>
          <p:cNvSpPr>
            <a:spLocks noChangeShapeType="1"/>
          </p:cNvSpPr>
          <p:nvPr/>
        </p:nvSpPr>
        <p:spPr bwMode="auto">
          <a:xfrm>
            <a:off x="4058677" y="3865572"/>
            <a:ext cx="24335" cy="2433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4" name="Freeform 498"/>
          <p:cNvSpPr>
            <a:spLocks noChangeArrowheads="1"/>
          </p:cNvSpPr>
          <p:nvPr/>
        </p:nvSpPr>
        <p:spPr bwMode="auto">
          <a:xfrm>
            <a:off x="4070845" y="3877741"/>
            <a:ext cx="103423" cy="105856"/>
          </a:xfrm>
          <a:custGeom>
            <a:avLst/>
            <a:gdLst>
              <a:gd name="T0" fmla="*/ 0 w 375"/>
              <a:gd name="T1" fmla="*/ 90 h 382"/>
              <a:gd name="T2" fmla="*/ 90 w 375"/>
              <a:gd name="T3" fmla="*/ 0 h 382"/>
              <a:gd name="T4" fmla="*/ 374 w 375"/>
              <a:gd name="T5" fmla="*/ 292 h 382"/>
              <a:gd name="T6" fmla="*/ 284 w 375"/>
              <a:gd name="T7" fmla="*/ 381 h 382"/>
              <a:gd name="T8" fmla="*/ 0 w 375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382">
                <a:moveTo>
                  <a:pt x="0" y="90"/>
                </a:moveTo>
                <a:lnTo>
                  <a:pt x="90" y="0"/>
                </a:lnTo>
                <a:lnTo>
                  <a:pt x="374" y="292"/>
                </a:lnTo>
                <a:lnTo>
                  <a:pt x="284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5" name="Freeform 499"/>
          <p:cNvSpPr>
            <a:spLocks noChangeArrowheads="1"/>
          </p:cNvSpPr>
          <p:nvPr/>
        </p:nvSpPr>
        <p:spPr bwMode="auto">
          <a:xfrm>
            <a:off x="4542945" y="3829070"/>
            <a:ext cx="65705" cy="32852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6" name="Line 500"/>
          <p:cNvSpPr>
            <a:spLocks noChangeShapeType="1"/>
          </p:cNvSpPr>
          <p:nvPr/>
        </p:nvSpPr>
        <p:spPr bwMode="auto">
          <a:xfrm>
            <a:off x="4575796" y="3829070"/>
            <a:ext cx="1217" cy="13384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7" name="Freeform 501"/>
          <p:cNvSpPr>
            <a:spLocks noChangeArrowheads="1"/>
          </p:cNvSpPr>
          <p:nvPr/>
        </p:nvSpPr>
        <p:spPr bwMode="auto">
          <a:xfrm>
            <a:off x="4448038" y="3746331"/>
            <a:ext cx="257951" cy="148443"/>
          </a:xfrm>
          <a:custGeom>
            <a:avLst/>
            <a:gdLst>
              <a:gd name="T0" fmla="*/ 344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2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44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2" y="53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8" name="Freeform 502"/>
          <p:cNvSpPr>
            <a:spLocks noChangeArrowheads="1"/>
          </p:cNvSpPr>
          <p:nvPr/>
        </p:nvSpPr>
        <p:spPr bwMode="auto">
          <a:xfrm>
            <a:off x="5074665" y="3930061"/>
            <a:ext cx="65705" cy="32853"/>
          </a:xfrm>
          <a:custGeom>
            <a:avLst/>
            <a:gdLst>
              <a:gd name="T0" fmla="*/ 238 w 239"/>
              <a:gd name="T1" fmla="*/ 0 h 120"/>
              <a:gd name="T2" fmla="*/ 119 w 239"/>
              <a:gd name="T3" fmla="*/ 119 h 120"/>
              <a:gd name="T4" fmla="*/ 0 w 239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0">
                <a:moveTo>
                  <a:pt x="238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39" name="Line 503"/>
          <p:cNvSpPr>
            <a:spLocks noChangeShapeType="1"/>
          </p:cNvSpPr>
          <p:nvPr/>
        </p:nvSpPr>
        <p:spPr bwMode="auto">
          <a:xfrm flipV="1">
            <a:off x="5107517" y="3827853"/>
            <a:ext cx="1216" cy="13627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0" name="Freeform 504"/>
          <p:cNvSpPr>
            <a:spLocks noChangeArrowheads="1"/>
          </p:cNvSpPr>
          <p:nvPr/>
        </p:nvSpPr>
        <p:spPr bwMode="auto">
          <a:xfrm>
            <a:off x="4977324" y="3746331"/>
            <a:ext cx="257951" cy="148443"/>
          </a:xfrm>
          <a:custGeom>
            <a:avLst/>
            <a:gdLst>
              <a:gd name="T0" fmla="*/ 351 w 934"/>
              <a:gd name="T1" fmla="*/ 537 h 538"/>
              <a:gd name="T2" fmla="*/ 0 w 934"/>
              <a:gd name="T3" fmla="*/ 537 h 538"/>
              <a:gd name="T4" fmla="*/ 0 w 934"/>
              <a:gd name="T5" fmla="*/ 0 h 538"/>
              <a:gd name="T6" fmla="*/ 933 w 934"/>
              <a:gd name="T7" fmla="*/ 0 h 538"/>
              <a:gd name="T8" fmla="*/ 933 w 934"/>
              <a:gd name="T9" fmla="*/ 537 h 538"/>
              <a:gd name="T10" fmla="*/ 589 w 934"/>
              <a:gd name="T11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538">
                <a:moveTo>
                  <a:pt x="351" y="537"/>
                </a:moveTo>
                <a:lnTo>
                  <a:pt x="0" y="537"/>
                </a:lnTo>
                <a:lnTo>
                  <a:pt x="0" y="0"/>
                </a:lnTo>
                <a:lnTo>
                  <a:pt x="933" y="0"/>
                </a:lnTo>
                <a:lnTo>
                  <a:pt x="933" y="537"/>
                </a:lnTo>
                <a:lnTo>
                  <a:pt x="589" y="53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1" name="Line 505"/>
          <p:cNvSpPr>
            <a:spLocks noChangeShapeType="1"/>
          </p:cNvSpPr>
          <p:nvPr/>
        </p:nvSpPr>
        <p:spPr bwMode="auto">
          <a:xfrm flipH="1">
            <a:off x="273360" y="4293870"/>
            <a:ext cx="118026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2" name="Freeform 506"/>
          <p:cNvSpPr>
            <a:spLocks noChangeArrowheads="1"/>
          </p:cNvSpPr>
          <p:nvPr/>
        </p:nvSpPr>
        <p:spPr bwMode="auto">
          <a:xfrm>
            <a:off x="205222" y="4293870"/>
            <a:ext cx="257951" cy="198331"/>
          </a:xfrm>
          <a:custGeom>
            <a:avLst/>
            <a:gdLst>
              <a:gd name="T0" fmla="*/ 165 w 934"/>
              <a:gd name="T1" fmla="*/ 0 h 718"/>
              <a:gd name="T2" fmla="*/ 0 w 934"/>
              <a:gd name="T3" fmla="*/ 0 h 718"/>
              <a:gd name="T4" fmla="*/ 0 w 934"/>
              <a:gd name="T5" fmla="*/ 717 h 718"/>
              <a:gd name="T6" fmla="*/ 933 w 934"/>
              <a:gd name="T7" fmla="*/ 717 h 718"/>
              <a:gd name="T8" fmla="*/ 933 w 934"/>
              <a:gd name="T9" fmla="*/ 0 h 718"/>
              <a:gd name="T10" fmla="*/ 762 w 934"/>
              <a:gd name="T11" fmla="*/ 0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718">
                <a:moveTo>
                  <a:pt x="165" y="0"/>
                </a:moveTo>
                <a:lnTo>
                  <a:pt x="0" y="0"/>
                </a:lnTo>
                <a:lnTo>
                  <a:pt x="0" y="717"/>
                </a:lnTo>
                <a:lnTo>
                  <a:pt x="933" y="717"/>
                </a:lnTo>
                <a:lnTo>
                  <a:pt x="933" y="0"/>
                </a:lnTo>
                <a:lnTo>
                  <a:pt x="762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3" name="Freeform 507"/>
          <p:cNvSpPr>
            <a:spLocks noChangeArrowheads="1"/>
          </p:cNvSpPr>
          <p:nvPr/>
        </p:nvSpPr>
        <p:spPr bwMode="auto">
          <a:xfrm>
            <a:off x="250242" y="4278052"/>
            <a:ext cx="24335" cy="32853"/>
          </a:xfrm>
          <a:custGeom>
            <a:avLst/>
            <a:gdLst>
              <a:gd name="T0" fmla="*/ 0 w 90"/>
              <a:gd name="T1" fmla="*/ 119 h 120"/>
              <a:gd name="T2" fmla="*/ 0 w 90"/>
              <a:gd name="T3" fmla="*/ 0 h 120"/>
              <a:gd name="T4" fmla="*/ 89 w 90"/>
              <a:gd name="T5" fmla="*/ 0 h 120"/>
              <a:gd name="T6" fmla="*/ 89 w 90"/>
              <a:gd name="T7" fmla="*/ 119 h 120"/>
              <a:gd name="T8" fmla="*/ 0 w 90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20">
                <a:moveTo>
                  <a:pt x="0" y="119"/>
                </a:moveTo>
                <a:lnTo>
                  <a:pt x="0" y="0"/>
                </a:lnTo>
                <a:lnTo>
                  <a:pt x="89" y="0"/>
                </a:lnTo>
                <a:lnTo>
                  <a:pt x="89" y="119"/>
                </a:lnTo>
                <a:lnTo>
                  <a:pt x="0" y="11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4" name="Freeform 508"/>
          <p:cNvSpPr>
            <a:spLocks noChangeArrowheads="1"/>
          </p:cNvSpPr>
          <p:nvPr/>
        </p:nvSpPr>
        <p:spPr bwMode="auto">
          <a:xfrm>
            <a:off x="390168" y="4278052"/>
            <a:ext cx="25552" cy="32853"/>
          </a:xfrm>
          <a:custGeom>
            <a:avLst/>
            <a:gdLst>
              <a:gd name="T0" fmla="*/ 0 w 91"/>
              <a:gd name="T1" fmla="*/ 119 h 120"/>
              <a:gd name="T2" fmla="*/ 0 w 91"/>
              <a:gd name="T3" fmla="*/ 0 h 120"/>
              <a:gd name="T4" fmla="*/ 90 w 91"/>
              <a:gd name="T5" fmla="*/ 0 h 120"/>
              <a:gd name="T6" fmla="*/ 90 w 91"/>
              <a:gd name="T7" fmla="*/ 119 h 120"/>
              <a:gd name="T8" fmla="*/ 0 w 91"/>
              <a:gd name="T9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20">
                <a:moveTo>
                  <a:pt x="0" y="119"/>
                </a:moveTo>
                <a:lnTo>
                  <a:pt x="0" y="0"/>
                </a:lnTo>
                <a:lnTo>
                  <a:pt x="90" y="0"/>
                </a:lnTo>
                <a:lnTo>
                  <a:pt x="90" y="119"/>
                </a:lnTo>
                <a:lnTo>
                  <a:pt x="0" y="11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5" name="Freeform 509"/>
          <p:cNvSpPr>
            <a:spLocks noChangeArrowheads="1"/>
          </p:cNvSpPr>
          <p:nvPr/>
        </p:nvSpPr>
        <p:spPr bwMode="auto">
          <a:xfrm>
            <a:off x="242942" y="4352274"/>
            <a:ext cx="41369" cy="41369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6" name="Freeform 510"/>
          <p:cNvSpPr>
            <a:spLocks noChangeArrowheads="1"/>
          </p:cNvSpPr>
          <p:nvPr/>
        </p:nvSpPr>
        <p:spPr bwMode="auto">
          <a:xfrm>
            <a:off x="242942" y="4426496"/>
            <a:ext cx="41369" cy="41369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7" name="Freeform 511"/>
          <p:cNvSpPr>
            <a:spLocks noChangeArrowheads="1"/>
          </p:cNvSpPr>
          <p:nvPr/>
        </p:nvSpPr>
        <p:spPr bwMode="auto">
          <a:xfrm>
            <a:off x="382868" y="4352274"/>
            <a:ext cx="43803" cy="41369"/>
          </a:xfrm>
          <a:custGeom>
            <a:avLst/>
            <a:gdLst>
              <a:gd name="T0" fmla="*/ 157 w 158"/>
              <a:gd name="T1" fmla="*/ 150 h 151"/>
              <a:gd name="T2" fmla="*/ 0 w 158"/>
              <a:gd name="T3" fmla="*/ 150 h 151"/>
              <a:gd name="T4" fmla="*/ 0 w 158"/>
              <a:gd name="T5" fmla="*/ 0 h 151"/>
              <a:gd name="T6" fmla="*/ 157 w 158"/>
              <a:gd name="T7" fmla="*/ 0 h 151"/>
              <a:gd name="T8" fmla="*/ 157 w 158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1">
                <a:moveTo>
                  <a:pt x="157" y="150"/>
                </a:moveTo>
                <a:lnTo>
                  <a:pt x="0" y="150"/>
                </a:lnTo>
                <a:lnTo>
                  <a:pt x="0" y="0"/>
                </a:lnTo>
                <a:lnTo>
                  <a:pt x="157" y="0"/>
                </a:lnTo>
                <a:lnTo>
                  <a:pt x="157" y="15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8" name="Freeform 512"/>
          <p:cNvSpPr>
            <a:spLocks noChangeArrowheads="1"/>
          </p:cNvSpPr>
          <p:nvPr/>
        </p:nvSpPr>
        <p:spPr bwMode="auto">
          <a:xfrm>
            <a:off x="382868" y="4426496"/>
            <a:ext cx="43803" cy="41369"/>
          </a:xfrm>
          <a:custGeom>
            <a:avLst/>
            <a:gdLst>
              <a:gd name="T0" fmla="*/ 157 w 158"/>
              <a:gd name="T1" fmla="*/ 149 h 150"/>
              <a:gd name="T2" fmla="*/ 0 w 158"/>
              <a:gd name="T3" fmla="*/ 149 h 150"/>
              <a:gd name="T4" fmla="*/ 0 w 158"/>
              <a:gd name="T5" fmla="*/ 0 h 150"/>
              <a:gd name="T6" fmla="*/ 157 w 158"/>
              <a:gd name="T7" fmla="*/ 0 h 150"/>
              <a:gd name="T8" fmla="*/ 157 w 158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150">
                <a:moveTo>
                  <a:pt x="157" y="149"/>
                </a:moveTo>
                <a:lnTo>
                  <a:pt x="0" y="149"/>
                </a:lnTo>
                <a:lnTo>
                  <a:pt x="0" y="0"/>
                </a:lnTo>
                <a:lnTo>
                  <a:pt x="157" y="0"/>
                </a:lnTo>
                <a:lnTo>
                  <a:pt x="157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49" name="Freeform 513"/>
          <p:cNvSpPr>
            <a:spLocks noChangeArrowheads="1"/>
          </p:cNvSpPr>
          <p:nvPr/>
        </p:nvSpPr>
        <p:spPr bwMode="auto">
          <a:xfrm>
            <a:off x="312296" y="4352274"/>
            <a:ext cx="41369" cy="41369"/>
          </a:xfrm>
          <a:custGeom>
            <a:avLst/>
            <a:gdLst>
              <a:gd name="T0" fmla="*/ 149 w 150"/>
              <a:gd name="T1" fmla="*/ 150 h 151"/>
              <a:gd name="T2" fmla="*/ 0 w 150"/>
              <a:gd name="T3" fmla="*/ 150 h 151"/>
              <a:gd name="T4" fmla="*/ 0 w 150"/>
              <a:gd name="T5" fmla="*/ 0 h 151"/>
              <a:gd name="T6" fmla="*/ 149 w 150"/>
              <a:gd name="T7" fmla="*/ 0 h 151"/>
              <a:gd name="T8" fmla="*/ 149 w 150"/>
              <a:gd name="T9" fmla="*/ 15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1">
                <a:moveTo>
                  <a:pt x="149" y="150"/>
                </a:moveTo>
                <a:lnTo>
                  <a:pt x="0" y="150"/>
                </a:lnTo>
                <a:lnTo>
                  <a:pt x="0" y="0"/>
                </a:lnTo>
                <a:lnTo>
                  <a:pt x="149" y="0"/>
                </a:lnTo>
                <a:lnTo>
                  <a:pt x="149" y="15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0" name="Freeform 514"/>
          <p:cNvSpPr>
            <a:spLocks noChangeArrowheads="1"/>
          </p:cNvSpPr>
          <p:nvPr/>
        </p:nvSpPr>
        <p:spPr bwMode="auto">
          <a:xfrm>
            <a:off x="312296" y="4426496"/>
            <a:ext cx="41369" cy="41369"/>
          </a:xfrm>
          <a:custGeom>
            <a:avLst/>
            <a:gdLst>
              <a:gd name="T0" fmla="*/ 149 w 150"/>
              <a:gd name="T1" fmla="*/ 149 h 150"/>
              <a:gd name="T2" fmla="*/ 0 w 150"/>
              <a:gd name="T3" fmla="*/ 149 h 150"/>
              <a:gd name="T4" fmla="*/ 0 w 150"/>
              <a:gd name="T5" fmla="*/ 0 h 150"/>
              <a:gd name="T6" fmla="*/ 149 w 150"/>
              <a:gd name="T7" fmla="*/ 0 h 150"/>
              <a:gd name="T8" fmla="*/ 149 w 150"/>
              <a:gd name="T9" fmla="*/ 14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50">
                <a:moveTo>
                  <a:pt x="149" y="149"/>
                </a:moveTo>
                <a:lnTo>
                  <a:pt x="0" y="149"/>
                </a:lnTo>
                <a:lnTo>
                  <a:pt x="0" y="0"/>
                </a:lnTo>
                <a:lnTo>
                  <a:pt x="149" y="0"/>
                </a:lnTo>
                <a:lnTo>
                  <a:pt x="149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1" name="Line 515"/>
          <p:cNvSpPr>
            <a:spLocks noChangeShapeType="1"/>
          </p:cNvSpPr>
          <p:nvPr/>
        </p:nvSpPr>
        <p:spPr bwMode="auto">
          <a:xfrm>
            <a:off x="205222" y="4327938"/>
            <a:ext cx="2579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2" name="Freeform 516"/>
          <p:cNvSpPr>
            <a:spLocks noChangeArrowheads="1"/>
          </p:cNvSpPr>
          <p:nvPr/>
        </p:nvSpPr>
        <p:spPr bwMode="auto">
          <a:xfrm>
            <a:off x="802648" y="4254934"/>
            <a:ext cx="124108" cy="126542"/>
          </a:xfrm>
          <a:custGeom>
            <a:avLst/>
            <a:gdLst>
              <a:gd name="T0" fmla="*/ 448 w 449"/>
              <a:gd name="T1" fmla="*/ 232 h 457"/>
              <a:gd name="T2" fmla="*/ 448 w 449"/>
              <a:gd name="T3" fmla="*/ 232 h 457"/>
              <a:gd name="T4" fmla="*/ 224 w 449"/>
              <a:gd name="T5" fmla="*/ 456 h 457"/>
              <a:gd name="T6" fmla="*/ 0 w 449"/>
              <a:gd name="T7" fmla="*/ 232 h 457"/>
              <a:gd name="T8" fmla="*/ 224 w 449"/>
              <a:gd name="T9" fmla="*/ 0 h 457"/>
              <a:gd name="T10" fmla="*/ 448 w 449"/>
              <a:gd name="T11" fmla="*/ 23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457">
                <a:moveTo>
                  <a:pt x="448" y="232"/>
                </a:moveTo>
                <a:lnTo>
                  <a:pt x="448" y="232"/>
                </a:lnTo>
                <a:cubicBezTo>
                  <a:pt x="448" y="351"/>
                  <a:pt x="343" y="456"/>
                  <a:pt x="224" y="456"/>
                </a:cubicBezTo>
                <a:cubicBezTo>
                  <a:pt x="97" y="456"/>
                  <a:pt x="0" y="351"/>
                  <a:pt x="0" y="232"/>
                </a:cubicBezTo>
                <a:cubicBezTo>
                  <a:pt x="0" y="105"/>
                  <a:pt x="97" y="0"/>
                  <a:pt x="224" y="0"/>
                </a:cubicBezTo>
                <a:cubicBezTo>
                  <a:pt x="343" y="0"/>
                  <a:pt x="448" y="105"/>
                  <a:pt x="448" y="232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3" name="Freeform 517"/>
          <p:cNvSpPr>
            <a:spLocks noChangeArrowheads="1"/>
          </p:cNvSpPr>
          <p:nvPr/>
        </p:nvSpPr>
        <p:spPr bwMode="auto">
          <a:xfrm>
            <a:off x="823333" y="4278052"/>
            <a:ext cx="41369" cy="41369"/>
          </a:xfrm>
          <a:custGeom>
            <a:avLst/>
            <a:gdLst>
              <a:gd name="T0" fmla="*/ 0 w 150"/>
              <a:gd name="T1" fmla="*/ 149 h 150"/>
              <a:gd name="T2" fmla="*/ 0 w 150"/>
              <a:gd name="T3" fmla="*/ 149 h 150"/>
              <a:gd name="T4" fmla="*/ 149 w 150"/>
              <a:gd name="T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0" h="150">
                <a:moveTo>
                  <a:pt x="0" y="149"/>
                </a:moveTo>
                <a:lnTo>
                  <a:pt x="0" y="149"/>
                </a:lnTo>
                <a:cubicBezTo>
                  <a:pt x="0" y="67"/>
                  <a:pt x="67" y="0"/>
                  <a:pt x="149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4" name="Line 518"/>
          <p:cNvSpPr>
            <a:spLocks noChangeShapeType="1"/>
          </p:cNvSpPr>
          <p:nvPr/>
        </p:nvSpPr>
        <p:spPr bwMode="auto">
          <a:xfrm flipV="1">
            <a:off x="864701" y="4379043"/>
            <a:ext cx="1217" cy="13870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5" name="Line 519"/>
          <p:cNvSpPr>
            <a:spLocks noChangeShapeType="1"/>
          </p:cNvSpPr>
          <p:nvPr/>
        </p:nvSpPr>
        <p:spPr bwMode="auto">
          <a:xfrm flipV="1">
            <a:off x="1393990" y="4399726"/>
            <a:ext cx="1216" cy="11802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6" name="Freeform 520"/>
          <p:cNvSpPr>
            <a:spLocks noChangeArrowheads="1"/>
          </p:cNvSpPr>
          <p:nvPr/>
        </p:nvSpPr>
        <p:spPr bwMode="auto">
          <a:xfrm>
            <a:off x="1323418" y="4254934"/>
            <a:ext cx="70572" cy="147226"/>
          </a:xfrm>
          <a:custGeom>
            <a:avLst/>
            <a:gdLst>
              <a:gd name="T0" fmla="*/ 253 w 254"/>
              <a:gd name="T1" fmla="*/ 0 h 532"/>
              <a:gd name="T2" fmla="*/ 104 w 254"/>
              <a:gd name="T3" fmla="*/ 0 h 532"/>
              <a:gd name="T4" fmla="*/ 104 w 254"/>
              <a:gd name="T5" fmla="*/ 68 h 532"/>
              <a:gd name="T6" fmla="*/ 179 w 254"/>
              <a:gd name="T7" fmla="*/ 127 h 532"/>
              <a:gd name="T8" fmla="*/ 149 w 254"/>
              <a:gd name="T9" fmla="*/ 381 h 532"/>
              <a:gd name="T10" fmla="*/ 15 w 254"/>
              <a:gd name="T11" fmla="*/ 441 h 532"/>
              <a:gd name="T12" fmla="*/ 0 w 254"/>
              <a:gd name="T13" fmla="*/ 531 h 532"/>
              <a:gd name="T14" fmla="*/ 253 w 254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532">
                <a:moveTo>
                  <a:pt x="253" y="0"/>
                </a:moveTo>
                <a:lnTo>
                  <a:pt x="104" y="0"/>
                </a:lnTo>
                <a:lnTo>
                  <a:pt x="104" y="68"/>
                </a:lnTo>
                <a:lnTo>
                  <a:pt x="179" y="127"/>
                </a:lnTo>
                <a:lnTo>
                  <a:pt x="149" y="381"/>
                </a:lnTo>
                <a:lnTo>
                  <a:pt x="15" y="441"/>
                </a:lnTo>
                <a:lnTo>
                  <a:pt x="0" y="531"/>
                </a:lnTo>
                <a:lnTo>
                  <a:pt x="253" y="531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7" name="Freeform 521"/>
          <p:cNvSpPr>
            <a:spLocks noChangeArrowheads="1"/>
          </p:cNvSpPr>
          <p:nvPr/>
        </p:nvSpPr>
        <p:spPr bwMode="auto">
          <a:xfrm>
            <a:off x="1393990" y="4254934"/>
            <a:ext cx="70572" cy="147226"/>
          </a:xfrm>
          <a:custGeom>
            <a:avLst/>
            <a:gdLst>
              <a:gd name="T0" fmla="*/ 0 w 255"/>
              <a:gd name="T1" fmla="*/ 0 h 532"/>
              <a:gd name="T2" fmla="*/ 150 w 255"/>
              <a:gd name="T3" fmla="*/ 0 h 532"/>
              <a:gd name="T4" fmla="*/ 150 w 255"/>
              <a:gd name="T5" fmla="*/ 68 h 532"/>
              <a:gd name="T6" fmla="*/ 75 w 255"/>
              <a:gd name="T7" fmla="*/ 127 h 532"/>
              <a:gd name="T8" fmla="*/ 105 w 255"/>
              <a:gd name="T9" fmla="*/ 381 h 532"/>
              <a:gd name="T10" fmla="*/ 239 w 255"/>
              <a:gd name="T11" fmla="*/ 441 h 532"/>
              <a:gd name="T12" fmla="*/ 254 w 255"/>
              <a:gd name="T13" fmla="*/ 531 h 532"/>
              <a:gd name="T14" fmla="*/ 0 w 255"/>
              <a:gd name="T15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532">
                <a:moveTo>
                  <a:pt x="0" y="0"/>
                </a:moveTo>
                <a:lnTo>
                  <a:pt x="150" y="0"/>
                </a:lnTo>
                <a:lnTo>
                  <a:pt x="150" y="68"/>
                </a:lnTo>
                <a:lnTo>
                  <a:pt x="75" y="127"/>
                </a:lnTo>
                <a:lnTo>
                  <a:pt x="105" y="381"/>
                </a:lnTo>
                <a:lnTo>
                  <a:pt x="239" y="441"/>
                </a:lnTo>
                <a:lnTo>
                  <a:pt x="254" y="531"/>
                </a:lnTo>
                <a:lnTo>
                  <a:pt x="0" y="531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58" name="Freeform 522"/>
          <p:cNvSpPr>
            <a:spLocks noChangeArrowheads="1"/>
          </p:cNvSpPr>
          <p:nvPr/>
        </p:nvSpPr>
        <p:spPr bwMode="auto">
          <a:xfrm>
            <a:off x="1867306" y="4254934"/>
            <a:ext cx="115592" cy="254301"/>
          </a:xfrm>
          <a:custGeom>
            <a:avLst/>
            <a:gdLst>
              <a:gd name="T0" fmla="*/ 0 w 419"/>
              <a:gd name="T1" fmla="*/ 0 h 920"/>
              <a:gd name="T2" fmla="*/ 418 w 419"/>
              <a:gd name="T3" fmla="*/ 0 h 920"/>
              <a:gd name="T4" fmla="*/ 418 w 419"/>
              <a:gd name="T5" fmla="*/ 919 h 920"/>
              <a:gd name="T6" fmla="*/ 209 w 419"/>
              <a:gd name="T7" fmla="*/ 710 h 920"/>
              <a:gd name="T8" fmla="*/ 0 w 419"/>
              <a:gd name="T9" fmla="*/ 919 h 920"/>
              <a:gd name="T10" fmla="*/ 0 w 419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920">
                <a:moveTo>
                  <a:pt x="0" y="0"/>
                </a:moveTo>
                <a:lnTo>
                  <a:pt x="418" y="0"/>
                </a:lnTo>
                <a:lnTo>
                  <a:pt x="418" y="919"/>
                </a:lnTo>
                <a:lnTo>
                  <a:pt x="209" y="710"/>
                </a:lnTo>
                <a:lnTo>
                  <a:pt x="0" y="9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459" name="Group 3"/>
          <p:cNvGrpSpPr/>
          <p:nvPr/>
        </p:nvGrpSpPr>
        <p:grpSpPr>
          <a:xfrm>
            <a:off x="2372258" y="4251283"/>
            <a:ext cx="171561" cy="266469"/>
            <a:chOff x="6993559" y="8245765"/>
            <a:chExt cx="413103" cy="641631"/>
          </a:xfrm>
        </p:grpSpPr>
        <p:sp>
          <p:nvSpPr>
            <p:cNvPr id="2460" name="Line 523"/>
            <p:cNvSpPr>
              <a:spLocks noChangeShapeType="1"/>
            </p:cNvSpPr>
            <p:nvPr/>
          </p:nvSpPr>
          <p:spPr bwMode="auto">
            <a:xfrm>
              <a:off x="6993559" y="8245765"/>
              <a:ext cx="2929" cy="6416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61" name="Freeform 524"/>
            <p:cNvSpPr>
              <a:spLocks noChangeArrowheads="1"/>
            </p:cNvSpPr>
            <p:nvPr/>
          </p:nvSpPr>
          <p:spPr bwMode="auto">
            <a:xfrm>
              <a:off x="6993559" y="8310220"/>
              <a:ext cx="413103" cy="237317"/>
            </a:xfrm>
            <a:custGeom>
              <a:avLst/>
              <a:gdLst>
                <a:gd name="T0" fmla="*/ 0 w 621"/>
                <a:gd name="T1" fmla="*/ 0 h 359"/>
                <a:gd name="T2" fmla="*/ 620 w 621"/>
                <a:gd name="T3" fmla="*/ 0 h 359"/>
                <a:gd name="T4" fmla="*/ 523 w 621"/>
                <a:gd name="T5" fmla="*/ 179 h 359"/>
                <a:gd name="T6" fmla="*/ 620 w 621"/>
                <a:gd name="T7" fmla="*/ 358 h 359"/>
                <a:gd name="T8" fmla="*/ 0 w 621"/>
                <a:gd name="T9" fmla="*/ 35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59">
                  <a:moveTo>
                    <a:pt x="0" y="0"/>
                  </a:moveTo>
                  <a:lnTo>
                    <a:pt x="620" y="0"/>
                  </a:lnTo>
                  <a:lnTo>
                    <a:pt x="523" y="179"/>
                  </a:lnTo>
                  <a:lnTo>
                    <a:pt x="620" y="358"/>
                  </a:lnTo>
                  <a:lnTo>
                    <a:pt x="0" y="358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462" name="Line 525"/>
          <p:cNvSpPr>
            <a:spLocks noChangeShapeType="1"/>
          </p:cNvSpPr>
          <p:nvPr/>
        </p:nvSpPr>
        <p:spPr bwMode="auto">
          <a:xfrm>
            <a:off x="2880861" y="4251283"/>
            <a:ext cx="1216" cy="26646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3" name="Freeform 526"/>
          <p:cNvSpPr>
            <a:spLocks noChangeArrowheads="1"/>
          </p:cNvSpPr>
          <p:nvPr/>
        </p:nvSpPr>
        <p:spPr bwMode="auto">
          <a:xfrm>
            <a:off x="2961166" y="4278052"/>
            <a:ext cx="127759" cy="119242"/>
          </a:xfrm>
          <a:custGeom>
            <a:avLst/>
            <a:gdLst>
              <a:gd name="T0" fmla="*/ 89 w 464"/>
              <a:gd name="T1" fmla="*/ 0 h 433"/>
              <a:gd name="T2" fmla="*/ 0 w 464"/>
              <a:gd name="T3" fmla="*/ 74 h 433"/>
              <a:gd name="T4" fmla="*/ 0 w 464"/>
              <a:gd name="T5" fmla="*/ 432 h 433"/>
              <a:gd name="T6" fmla="*/ 463 w 464"/>
              <a:gd name="T7" fmla="*/ 432 h 433"/>
              <a:gd name="T8" fmla="*/ 373 w 464"/>
              <a:gd name="T9" fmla="*/ 253 h 433"/>
              <a:gd name="T10" fmla="*/ 463 w 464"/>
              <a:gd name="T11" fmla="*/ 74 h 433"/>
              <a:gd name="T12" fmla="*/ 0 w 464"/>
              <a:gd name="T13" fmla="*/ 7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4" h="433">
                <a:moveTo>
                  <a:pt x="89" y="0"/>
                </a:moveTo>
                <a:lnTo>
                  <a:pt x="0" y="74"/>
                </a:lnTo>
                <a:lnTo>
                  <a:pt x="0" y="432"/>
                </a:lnTo>
                <a:lnTo>
                  <a:pt x="463" y="432"/>
                </a:lnTo>
                <a:lnTo>
                  <a:pt x="373" y="253"/>
                </a:lnTo>
                <a:lnTo>
                  <a:pt x="463" y="74"/>
                </a:lnTo>
                <a:lnTo>
                  <a:pt x="0" y="7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4" name="Freeform 527"/>
          <p:cNvSpPr>
            <a:spLocks noChangeArrowheads="1"/>
          </p:cNvSpPr>
          <p:nvPr/>
        </p:nvSpPr>
        <p:spPr bwMode="auto">
          <a:xfrm>
            <a:off x="2880861" y="4278052"/>
            <a:ext cx="104640" cy="98558"/>
          </a:xfrm>
          <a:custGeom>
            <a:avLst/>
            <a:gdLst>
              <a:gd name="T0" fmla="*/ 291 w 381"/>
              <a:gd name="T1" fmla="*/ 358 h 359"/>
              <a:gd name="T2" fmla="*/ 0 w 381"/>
              <a:gd name="T3" fmla="*/ 358 h 359"/>
              <a:gd name="T4" fmla="*/ 0 w 381"/>
              <a:gd name="T5" fmla="*/ 0 h 359"/>
              <a:gd name="T6" fmla="*/ 380 w 381"/>
              <a:gd name="T7" fmla="*/ 0 h 359"/>
              <a:gd name="T8" fmla="*/ 380 w 381"/>
              <a:gd name="T9" fmla="*/ 74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59">
                <a:moveTo>
                  <a:pt x="291" y="358"/>
                </a:moveTo>
                <a:lnTo>
                  <a:pt x="0" y="358"/>
                </a:lnTo>
                <a:lnTo>
                  <a:pt x="0" y="0"/>
                </a:lnTo>
                <a:lnTo>
                  <a:pt x="380" y="0"/>
                </a:lnTo>
                <a:lnTo>
                  <a:pt x="380" y="7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5" name="Freeform 528"/>
          <p:cNvSpPr>
            <a:spLocks noChangeArrowheads="1"/>
          </p:cNvSpPr>
          <p:nvPr/>
        </p:nvSpPr>
        <p:spPr bwMode="auto">
          <a:xfrm>
            <a:off x="3387030" y="4340107"/>
            <a:ext cx="240918" cy="99774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6" name="Freeform 529"/>
          <p:cNvSpPr>
            <a:spLocks noChangeArrowheads="1"/>
          </p:cNvSpPr>
          <p:nvPr/>
        </p:nvSpPr>
        <p:spPr bwMode="auto">
          <a:xfrm>
            <a:off x="3627946" y="4364441"/>
            <a:ext cx="17035" cy="49887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7" name="Freeform 530"/>
          <p:cNvSpPr>
            <a:spLocks noChangeArrowheads="1"/>
          </p:cNvSpPr>
          <p:nvPr/>
        </p:nvSpPr>
        <p:spPr bwMode="auto">
          <a:xfrm>
            <a:off x="3404064" y="4355924"/>
            <a:ext cx="53536" cy="65705"/>
          </a:xfrm>
          <a:custGeom>
            <a:avLst/>
            <a:gdLst>
              <a:gd name="T0" fmla="*/ 194 w 195"/>
              <a:gd name="T1" fmla="*/ 239 h 240"/>
              <a:gd name="T2" fmla="*/ 0 w 195"/>
              <a:gd name="T3" fmla="*/ 239 h 240"/>
              <a:gd name="T4" fmla="*/ 0 w 195"/>
              <a:gd name="T5" fmla="*/ 0 h 240"/>
              <a:gd name="T6" fmla="*/ 134 w 195"/>
              <a:gd name="T7" fmla="*/ 0 h 240"/>
              <a:gd name="T8" fmla="*/ 194 w 19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240">
                <a:moveTo>
                  <a:pt x="194" y="239"/>
                </a:moveTo>
                <a:lnTo>
                  <a:pt x="0" y="239"/>
                </a:lnTo>
                <a:lnTo>
                  <a:pt x="0" y="0"/>
                </a:lnTo>
                <a:lnTo>
                  <a:pt x="134" y="0"/>
                </a:lnTo>
                <a:lnTo>
                  <a:pt x="194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8" name="Freeform 531"/>
          <p:cNvSpPr>
            <a:spLocks noChangeArrowheads="1"/>
          </p:cNvSpPr>
          <p:nvPr/>
        </p:nvSpPr>
        <p:spPr bwMode="auto">
          <a:xfrm>
            <a:off x="3916316" y="4340107"/>
            <a:ext cx="240918" cy="99774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69" name="Freeform 532"/>
          <p:cNvSpPr>
            <a:spLocks noChangeArrowheads="1"/>
          </p:cNvSpPr>
          <p:nvPr/>
        </p:nvSpPr>
        <p:spPr bwMode="auto">
          <a:xfrm>
            <a:off x="4157234" y="4364441"/>
            <a:ext cx="17035" cy="49887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0" name="Freeform 533"/>
          <p:cNvSpPr>
            <a:spLocks noChangeArrowheads="1"/>
          </p:cNvSpPr>
          <p:nvPr/>
        </p:nvSpPr>
        <p:spPr bwMode="auto">
          <a:xfrm>
            <a:off x="3933352" y="4355924"/>
            <a:ext cx="118026" cy="65705"/>
          </a:xfrm>
          <a:custGeom>
            <a:avLst/>
            <a:gdLst>
              <a:gd name="T0" fmla="*/ 426 w 427"/>
              <a:gd name="T1" fmla="*/ 239 h 240"/>
              <a:gd name="T2" fmla="*/ 0 w 427"/>
              <a:gd name="T3" fmla="*/ 239 h 240"/>
              <a:gd name="T4" fmla="*/ 0 w 427"/>
              <a:gd name="T5" fmla="*/ 0 h 240"/>
              <a:gd name="T6" fmla="*/ 366 w 427"/>
              <a:gd name="T7" fmla="*/ 0 h 240"/>
              <a:gd name="T8" fmla="*/ 426 w 42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40">
                <a:moveTo>
                  <a:pt x="426" y="239"/>
                </a:moveTo>
                <a:lnTo>
                  <a:pt x="0" y="239"/>
                </a:lnTo>
                <a:lnTo>
                  <a:pt x="0" y="0"/>
                </a:lnTo>
                <a:lnTo>
                  <a:pt x="366" y="0"/>
                </a:lnTo>
                <a:lnTo>
                  <a:pt x="426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1" name="Freeform 534"/>
          <p:cNvSpPr>
            <a:spLocks noChangeArrowheads="1"/>
          </p:cNvSpPr>
          <p:nvPr/>
        </p:nvSpPr>
        <p:spPr bwMode="auto">
          <a:xfrm>
            <a:off x="4448038" y="4340107"/>
            <a:ext cx="240918" cy="99774"/>
          </a:xfrm>
          <a:custGeom>
            <a:avLst/>
            <a:gdLst>
              <a:gd name="T0" fmla="*/ 0 w 875"/>
              <a:gd name="T1" fmla="*/ 0 h 360"/>
              <a:gd name="T2" fmla="*/ 0 w 875"/>
              <a:gd name="T3" fmla="*/ 359 h 360"/>
              <a:gd name="T4" fmla="*/ 874 w 875"/>
              <a:gd name="T5" fmla="*/ 359 h 360"/>
              <a:gd name="T6" fmla="*/ 874 w 875"/>
              <a:gd name="T7" fmla="*/ 0 h 360"/>
              <a:gd name="T8" fmla="*/ 0 w 875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" h="360">
                <a:moveTo>
                  <a:pt x="0" y="0"/>
                </a:moveTo>
                <a:lnTo>
                  <a:pt x="0" y="359"/>
                </a:lnTo>
                <a:lnTo>
                  <a:pt x="874" y="359"/>
                </a:lnTo>
                <a:lnTo>
                  <a:pt x="874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2" name="Freeform 535"/>
          <p:cNvSpPr>
            <a:spLocks noChangeArrowheads="1"/>
          </p:cNvSpPr>
          <p:nvPr/>
        </p:nvSpPr>
        <p:spPr bwMode="auto">
          <a:xfrm>
            <a:off x="4688955" y="4364441"/>
            <a:ext cx="17035" cy="49887"/>
          </a:xfrm>
          <a:custGeom>
            <a:avLst/>
            <a:gdLst>
              <a:gd name="T0" fmla="*/ 0 w 60"/>
              <a:gd name="T1" fmla="*/ 0 h 180"/>
              <a:gd name="T2" fmla="*/ 59 w 60"/>
              <a:gd name="T3" fmla="*/ 0 h 180"/>
              <a:gd name="T4" fmla="*/ 59 w 60"/>
              <a:gd name="T5" fmla="*/ 179 h 180"/>
              <a:gd name="T6" fmla="*/ 0 w 60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180">
                <a:moveTo>
                  <a:pt x="0" y="0"/>
                </a:moveTo>
                <a:lnTo>
                  <a:pt x="59" y="0"/>
                </a:lnTo>
                <a:lnTo>
                  <a:pt x="59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3" name="Freeform 536"/>
          <p:cNvSpPr>
            <a:spLocks noChangeArrowheads="1"/>
          </p:cNvSpPr>
          <p:nvPr/>
        </p:nvSpPr>
        <p:spPr bwMode="auto">
          <a:xfrm>
            <a:off x="4465072" y="4355924"/>
            <a:ext cx="208064" cy="65705"/>
          </a:xfrm>
          <a:custGeom>
            <a:avLst/>
            <a:gdLst>
              <a:gd name="T0" fmla="*/ 754 w 755"/>
              <a:gd name="T1" fmla="*/ 239 h 240"/>
              <a:gd name="T2" fmla="*/ 0 w 755"/>
              <a:gd name="T3" fmla="*/ 239 h 240"/>
              <a:gd name="T4" fmla="*/ 0 w 755"/>
              <a:gd name="T5" fmla="*/ 0 h 240"/>
              <a:gd name="T6" fmla="*/ 754 w 755"/>
              <a:gd name="T7" fmla="*/ 0 h 240"/>
              <a:gd name="T8" fmla="*/ 754 w 755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240">
                <a:moveTo>
                  <a:pt x="754" y="239"/>
                </a:moveTo>
                <a:lnTo>
                  <a:pt x="0" y="239"/>
                </a:lnTo>
                <a:lnTo>
                  <a:pt x="0" y="0"/>
                </a:lnTo>
                <a:lnTo>
                  <a:pt x="754" y="0"/>
                </a:lnTo>
                <a:lnTo>
                  <a:pt x="754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4" name="Freeform 537"/>
          <p:cNvSpPr>
            <a:spLocks noChangeArrowheads="1"/>
          </p:cNvSpPr>
          <p:nvPr/>
        </p:nvSpPr>
        <p:spPr bwMode="auto">
          <a:xfrm>
            <a:off x="4977324" y="4340107"/>
            <a:ext cx="240918" cy="99774"/>
          </a:xfrm>
          <a:custGeom>
            <a:avLst/>
            <a:gdLst>
              <a:gd name="T0" fmla="*/ 0 w 874"/>
              <a:gd name="T1" fmla="*/ 0 h 360"/>
              <a:gd name="T2" fmla="*/ 0 w 874"/>
              <a:gd name="T3" fmla="*/ 359 h 360"/>
              <a:gd name="T4" fmla="*/ 873 w 874"/>
              <a:gd name="T5" fmla="*/ 359 h 360"/>
              <a:gd name="T6" fmla="*/ 873 w 874"/>
              <a:gd name="T7" fmla="*/ 0 h 360"/>
              <a:gd name="T8" fmla="*/ 0 w 874"/>
              <a:gd name="T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" h="360">
                <a:moveTo>
                  <a:pt x="0" y="0"/>
                </a:moveTo>
                <a:lnTo>
                  <a:pt x="0" y="359"/>
                </a:lnTo>
                <a:lnTo>
                  <a:pt x="873" y="359"/>
                </a:lnTo>
                <a:lnTo>
                  <a:pt x="873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5" name="Freeform 538"/>
          <p:cNvSpPr>
            <a:spLocks noChangeArrowheads="1"/>
          </p:cNvSpPr>
          <p:nvPr/>
        </p:nvSpPr>
        <p:spPr bwMode="auto">
          <a:xfrm>
            <a:off x="5218242" y="4364441"/>
            <a:ext cx="17035" cy="49887"/>
          </a:xfrm>
          <a:custGeom>
            <a:avLst/>
            <a:gdLst>
              <a:gd name="T0" fmla="*/ 0 w 61"/>
              <a:gd name="T1" fmla="*/ 0 h 180"/>
              <a:gd name="T2" fmla="*/ 60 w 61"/>
              <a:gd name="T3" fmla="*/ 0 h 180"/>
              <a:gd name="T4" fmla="*/ 60 w 61"/>
              <a:gd name="T5" fmla="*/ 179 h 180"/>
              <a:gd name="T6" fmla="*/ 0 w 61"/>
              <a:gd name="T7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180">
                <a:moveTo>
                  <a:pt x="0" y="0"/>
                </a:moveTo>
                <a:lnTo>
                  <a:pt x="60" y="0"/>
                </a:lnTo>
                <a:lnTo>
                  <a:pt x="60" y="179"/>
                </a:lnTo>
                <a:lnTo>
                  <a:pt x="0" y="17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6" name="Freeform 539"/>
          <p:cNvSpPr>
            <a:spLocks noChangeArrowheads="1"/>
          </p:cNvSpPr>
          <p:nvPr/>
        </p:nvSpPr>
        <p:spPr bwMode="auto">
          <a:xfrm>
            <a:off x="4995577" y="4355924"/>
            <a:ext cx="205631" cy="65705"/>
          </a:xfrm>
          <a:custGeom>
            <a:avLst/>
            <a:gdLst>
              <a:gd name="T0" fmla="*/ 746 w 747"/>
              <a:gd name="T1" fmla="*/ 239 h 240"/>
              <a:gd name="T2" fmla="*/ 0 w 747"/>
              <a:gd name="T3" fmla="*/ 239 h 240"/>
              <a:gd name="T4" fmla="*/ 0 w 747"/>
              <a:gd name="T5" fmla="*/ 0 h 240"/>
              <a:gd name="T6" fmla="*/ 746 w 747"/>
              <a:gd name="T7" fmla="*/ 0 h 240"/>
              <a:gd name="T8" fmla="*/ 746 w 747"/>
              <a:gd name="T9" fmla="*/ 23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7" h="240">
                <a:moveTo>
                  <a:pt x="746" y="239"/>
                </a:moveTo>
                <a:lnTo>
                  <a:pt x="0" y="239"/>
                </a:lnTo>
                <a:lnTo>
                  <a:pt x="0" y="0"/>
                </a:lnTo>
                <a:lnTo>
                  <a:pt x="746" y="0"/>
                </a:lnTo>
                <a:lnTo>
                  <a:pt x="746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7" name="Freeform 540"/>
          <p:cNvSpPr>
            <a:spLocks noChangeArrowheads="1"/>
          </p:cNvSpPr>
          <p:nvPr/>
        </p:nvSpPr>
        <p:spPr bwMode="auto">
          <a:xfrm>
            <a:off x="5066149" y="4376609"/>
            <a:ext cx="58404" cy="25551"/>
          </a:xfrm>
          <a:custGeom>
            <a:avLst/>
            <a:gdLst>
              <a:gd name="T0" fmla="*/ 0 w 210"/>
              <a:gd name="T1" fmla="*/ 45 h 91"/>
              <a:gd name="T2" fmla="*/ 104 w 210"/>
              <a:gd name="T3" fmla="*/ 0 h 91"/>
              <a:gd name="T4" fmla="*/ 104 w 210"/>
              <a:gd name="T5" fmla="*/ 90 h 91"/>
              <a:gd name="T6" fmla="*/ 209 w 210"/>
              <a:gd name="T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" h="91">
                <a:moveTo>
                  <a:pt x="0" y="45"/>
                </a:moveTo>
                <a:lnTo>
                  <a:pt x="104" y="0"/>
                </a:lnTo>
                <a:lnTo>
                  <a:pt x="104" y="90"/>
                </a:lnTo>
                <a:lnTo>
                  <a:pt x="209" y="4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8" name="Freeform 541"/>
          <p:cNvSpPr>
            <a:spLocks noChangeArrowheads="1"/>
          </p:cNvSpPr>
          <p:nvPr/>
        </p:nvSpPr>
        <p:spPr bwMode="auto">
          <a:xfrm>
            <a:off x="3374861" y="4774486"/>
            <a:ext cx="282286" cy="282286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79" name="Freeform 542"/>
          <p:cNvSpPr>
            <a:spLocks noChangeArrowheads="1"/>
          </p:cNvSpPr>
          <p:nvPr/>
        </p:nvSpPr>
        <p:spPr bwMode="auto">
          <a:xfrm>
            <a:off x="3514788" y="4852359"/>
            <a:ext cx="1217" cy="91256"/>
          </a:xfrm>
          <a:custGeom>
            <a:avLst/>
            <a:gdLst>
              <a:gd name="T0" fmla="*/ 0 w 1"/>
              <a:gd name="T1" fmla="*/ 0 h 330"/>
              <a:gd name="T2" fmla="*/ 0 w 1"/>
              <a:gd name="T3" fmla="*/ 329 h 330"/>
              <a:gd name="T4" fmla="*/ 0 w 1"/>
              <a:gd name="T5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0">
                <a:moveTo>
                  <a:pt x="0" y="0"/>
                </a:moveTo>
                <a:lnTo>
                  <a:pt x="0" y="329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0" name="Line 543"/>
          <p:cNvSpPr>
            <a:spLocks noChangeShapeType="1"/>
          </p:cNvSpPr>
          <p:nvPr/>
        </p:nvSpPr>
        <p:spPr bwMode="auto">
          <a:xfrm>
            <a:off x="3514788" y="4852359"/>
            <a:ext cx="1217" cy="9125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1" name="Freeform 544"/>
          <p:cNvSpPr>
            <a:spLocks noChangeArrowheads="1"/>
          </p:cNvSpPr>
          <p:nvPr/>
        </p:nvSpPr>
        <p:spPr bwMode="auto">
          <a:xfrm>
            <a:off x="3514788" y="4959433"/>
            <a:ext cx="1217" cy="19467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2" name="Line 545"/>
          <p:cNvSpPr>
            <a:spLocks noChangeShapeType="1"/>
          </p:cNvSpPr>
          <p:nvPr/>
        </p:nvSpPr>
        <p:spPr bwMode="auto">
          <a:xfrm>
            <a:off x="3514788" y="4959434"/>
            <a:ext cx="1217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3" name="Freeform 546"/>
          <p:cNvSpPr>
            <a:spLocks noChangeArrowheads="1"/>
          </p:cNvSpPr>
          <p:nvPr/>
        </p:nvSpPr>
        <p:spPr bwMode="auto">
          <a:xfrm>
            <a:off x="3904149" y="4774486"/>
            <a:ext cx="282286" cy="282286"/>
          </a:xfrm>
          <a:custGeom>
            <a:avLst/>
            <a:gdLst>
              <a:gd name="T0" fmla="*/ 843 w 1023"/>
              <a:gd name="T1" fmla="*/ 179 h 1023"/>
              <a:gd name="T2" fmla="*/ 843 w 1023"/>
              <a:gd name="T3" fmla="*/ 179 h 1023"/>
              <a:gd name="T4" fmla="*/ 843 w 1023"/>
              <a:gd name="T5" fmla="*/ 836 h 1023"/>
              <a:gd name="T6" fmla="*/ 186 w 1023"/>
              <a:gd name="T7" fmla="*/ 836 h 1023"/>
              <a:gd name="T8" fmla="*/ 186 w 1023"/>
              <a:gd name="T9" fmla="*/ 179 h 1023"/>
              <a:gd name="T10" fmla="*/ 843 w 1023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3" h="1023">
                <a:moveTo>
                  <a:pt x="843" y="179"/>
                </a:moveTo>
                <a:lnTo>
                  <a:pt x="843" y="179"/>
                </a:lnTo>
                <a:cubicBezTo>
                  <a:pt x="1022" y="365"/>
                  <a:pt x="1022" y="656"/>
                  <a:pt x="843" y="836"/>
                </a:cubicBezTo>
                <a:cubicBezTo>
                  <a:pt x="664" y="1022"/>
                  <a:pt x="365" y="1022"/>
                  <a:pt x="186" y="836"/>
                </a:cubicBezTo>
                <a:cubicBezTo>
                  <a:pt x="0" y="656"/>
                  <a:pt x="0" y="365"/>
                  <a:pt x="186" y="179"/>
                </a:cubicBezTo>
                <a:cubicBezTo>
                  <a:pt x="365" y="0"/>
                  <a:pt x="664" y="0"/>
                  <a:pt x="843" y="17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4" name="Freeform 547"/>
          <p:cNvSpPr>
            <a:spLocks noChangeArrowheads="1"/>
          </p:cNvSpPr>
          <p:nvPr/>
        </p:nvSpPr>
        <p:spPr bwMode="auto">
          <a:xfrm>
            <a:off x="4037992" y="4959433"/>
            <a:ext cx="1217" cy="19467"/>
          </a:xfrm>
          <a:custGeom>
            <a:avLst/>
            <a:gdLst>
              <a:gd name="T0" fmla="*/ 0 w 1"/>
              <a:gd name="T1" fmla="*/ 0 h 69"/>
              <a:gd name="T2" fmla="*/ 0 w 1"/>
              <a:gd name="T3" fmla="*/ 68 h 69"/>
              <a:gd name="T4" fmla="*/ 0 w 1"/>
              <a:gd name="T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9">
                <a:moveTo>
                  <a:pt x="0" y="0"/>
                </a:move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010101"/>
          </a:solidFill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5" name="Line 548"/>
          <p:cNvSpPr>
            <a:spLocks noChangeShapeType="1"/>
          </p:cNvSpPr>
          <p:nvPr/>
        </p:nvSpPr>
        <p:spPr bwMode="auto">
          <a:xfrm>
            <a:off x="4037992" y="4959434"/>
            <a:ext cx="1217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6" name="Freeform 549"/>
          <p:cNvSpPr>
            <a:spLocks noChangeArrowheads="1"/>
          </p:cNvSpPr>
          <p:nvPr/>
        </p:nvSpPr>
        <p:spPr bwMode="auto">
          <a:xfrm>
            <a:off x="4013657" y="4848709"/>
            <a:ext cx="65705" cy="94907"/>
          </a:xfrm>
          <a:custGeom>
            <a:avLst/>
            <a:gdLst>
              <a:gd name="T0" fmla="*/ 0 w 240"/>
              <a:gd name="T1" fmla="*/ 75 h 345"/>
              <a:gd name="T2" fmla="*/ 0 w 240"/>
              <a:gd name="T3" fmla="*/ 75 h 345"/>
              <a:gd name="T4" fmla="*/ 120 w 240"/>
              <a:gd name="T5" fmla="*/ 0 h 345"/>
              <a:gd name="T6" fmla="*/ 239 w 240"/>
              <a:gd name="T7" fmla="*/ 105 h 345"/>
              <a:gd name="T8" fmla="*/ 150 w 240"/>
              <a:gd name="T9" fmla="*/ 209 h 345"/>
              <a:gd name="T10" fmla="*/ 90 w 240"/>
              <a:gd name="T11" fmla="*/ 329 h 345"/>
              <a:gd name="T12" fmla="*/ 90 w 240"/>
              <a:gd name="T13" fmla="*/ 344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345">
                <a:moveTo>
                  <a:pt x="0" y="75"/>
                </a:moveTo>
                <a:lnTo>
                  <a:pt x="0" y="75"/>
                </a:lnTo>
                <a:cubicBezTo>
                  <a:pt x="0" y="30"/>
                  <a:pt x="30" y="0"/>
                  <a:pt x="120" y="0"/>
                </a:cubicBezTo>
                <a:cubicBezTo>
                  <a:pt x="194" y="0"/>
                  <a:pt x="239" y="45"/>
                  <a:pt x="239" y="105"/>
                </a:cubicBezTo>
                <a:cubicBezTo>
                  <a:pt x="239" y="164"/>
                  <a:pt x="150" y="209"/>
                  <a:pt x="150" y="209"/>
                </a:cubicBezTo>
                <a:cubicBezTo>
                  <a:pt x="150" y="209"/>
                  <a:pt x="90" y="239"/>
                  <a:pt x="90" y="329"/>
                </a:cubicBezTo>
                <a:cubicBezTo>
                  <a:pt x="90" y="344"/>
                  <a:pt x="90" y="344"/>
                  <a:pt x="90" y="34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7" name="Freeform 550"/>
          <p:cNvSpPr>
            <a:spLocks noChangeArrowheads="1"/>
          </p:cNvSpPr>
          <p:nvPr/>
        </p:nvSpPr>
        <p:spPr bwMode="auto">
          <a:xfrm>
            <a:off x="4435870" y="4774486"/>
            <a:ext cx="282286" cy="282286"/>
          </a:xfrm>
          <a:custGeom>
            <a:avLst/>
            <a:gdLst>
              <a:gd name="T0" fmla="*/ 836 w 1024"/>
              <a:gd name="T1" fmla="*/ 179 h 1023"/>
              <a:gd name="T2" fmla="*/ 836 w 1024"/>
              <a:gd name="T3" fmla="*/ 179 h 1023"/>
              <a:gd name="T4" fmla="*/ 836 w 1024"/>
              <a:gd name="T5" fmla="*/ 836 h 1023"/>
              <a:gd name="T6" fmla="*/ 180 w 1024"/>
              <a:gd name="T7" fmla="*/ 836 h 1023"/>
              <a:gd name="T8" fmla="*/ 180 w 1024"/>
              <a:gd name="T9" fmla="*/ 179 h 1023"/>
              <a:gd name="T10" fmla="*/ 836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6" y="179"/>
                </a:moveTo>
                <a:lnTo>
                  <a:pt x="836" y="179"/>
                </a:lnTo>
                <a:cubicBezTo>
                  <a:pt x="1023" y="365"/>
                  <a:pt x="1023" y="656"/>
                  <a:pt x="836" y="836"/>
                </a:cubicBezTo>
                <a:cubicBezTo>
                  <a:pt x="657" y="1022"/>
                  <a:pt x="366" y="1022"/>
                  <a:pt x="180" y="836"/>
                </a:cubicBezTo>
                <a:cubicBezTo>
                  <a:pt x="0" y="656"/>
                  <a:pt x="0" y="365"/>
                  <a:pt x="180" y="179"/>
                </a:cubicBezTo>
                <a:cubicBezTo>
                  <a:pt x="366" y="0"/>
                  <a:pt x="657" y="0"/>
                  <a:pt x="836" y="17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8" name="Line 551"/>
          <p:cNvSpPr>
            <a:spLocks noChangeShapeType="1"/>
          </p:cNvSpPr>
          <p:nvPr/>
        </p:nvSpPr>
        <p:spPr bwMode="auto">
          <a:xfrm>
            <a:off x="4485757" y="4824374"/>
            <a:ext cx="181297" cy="18129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89" name="Freeform 552"/>
          <p:cNvSpPr>
            <a:spLocks noChangeArrowheads="1"/>
          </p:cNvSpPr>
          <p:nvPr/>
        </p:nvSpPr>
        <p:spPr bwMode="auto">
          <a:xfrm>
            <a:off x="4965157" y="4774486"/>
            <a:ext cx="282286" cy="282286"/>
          </a:xfrm>
          <a:custGeom>
            <a:avLst/>
            <a:gdLst>
              <a:gd name="T0" fmla="*/ 843 w 1024"/>
              <a:gd name="T1" fmla="*/ 179 h 1023"/>
              <a:gd name="T2" fmla="*/ 843 w 1024"/>
              <a:gd name="T3" fmla="*/ 179 h 1023"/>
              <a:gd name="T4" fmla="*/ 843 w 1024"/>
              <a:gd name="T5" fmla="*/ 836 h 1023"/>
              <a:gd name="T6" fmla="*/ 187 w 1024"/>
              <a:gd name="T7" fmla="*/ 836 h 1023"/>
              <a:gd name="T8" fmla="*/ 187 w 1024"/>
              <a:gd name="T9" fmla="*/ 179 h 1023"/>
              <a:gd name="T10" fmla="*/ 843 w 1024"/>
              <a:gd name="T11" fmla="*/ 179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43" y="179"/>
                </a:moveTo>
                <a:lnTo>
                  <a:pt x="843" y="179"/>
                </a:lnTo>
                <a:cubicBezTo>
                  <a:pt x="1023" y="365"/>
                  <a:pt x="1023" y="656"/>
                  <a:pt x="843" y="836"/>
                </a:cubicBezTo>
                <a:cubicBezTo>
                  <a:pt x="664" y="1022"/>
                  <a:pt x="366" y="1022"/>
                  <a:pt x="187" y="836"/>
                </a:cubicBezTo>
                <a:cubicBezTo>
                  <a:pt x="0" y="656"/>
                  <a:pt x="0" y="365"/>
                  <a:pt x="187" y="179"/>
                </a:cubicBezTo>
                <a:cubicBezTo>
                  <a:pt x="366" y="0"/>
                  <a:pt x="664" y="0"/>
                  <a:pt x="843" y="17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90" name="Freeform 553"/>
          <p:cNvSpPr>
            <a:spLocks noChangeArrowheads="1"/>
          </p:cNvSpPr>
          <p:nvPr/>
        </p:nvSpPr>
        <p:spPr bwMode="auto">
          <a:xfrm>
            <a:off x="5107517" y="4885210"/>
            <a:ext cx="1216" cy="92473"/>
          </a:xfrm>
          <a:custGeom>
            <a:avLst/>
            <a:gdLst>
              <a:gd name="T0" fmla="*/ 0 w 1"/>
              <a:gd name="T1" fmla="*/ 336 h 337"/>
              <a:gd name="T2" fmla="*/ 0 w 1"/>
              <a:gd name="T3" fmla="*/ 0 h 337"/>
              <a:gd name="T4" fmla="*/ 0 w 1"/>
              <a:gd name="T5" fmla="*/ 3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37">
                <a:moveTo>
                  <a:pt x="0" y="336"/>
                </a:moveTo>
                <a:lnTo>
                  <a:pt x="0" y="0"/>
                </a:lnTo>
                <a:lnTo>
                  <a:pt x="0" y="336"/>
                </a:lnTo>
              </a:path>
            </a:pathLst>
          </a:custGeom>
          <a:solidFill>
            <a:srgbClr val="010101"/>
          </a:solidFill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91" name="Line 554"/>
          <p:cNvSpPr>
            <a:spLocks noChangeShapeType="1"/>
          </p:cNvSpPr>
          <p:nvPr/>
        </p:nvSpPr>
        <p:spPr bwMode="auto">
          <a:xfrm flipV="1">
            <a:off x="5107517" y="4885211"/>
            <a:ext cx="1216" cy="9490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92" name="Freeform 555"/>
          <p:cNvSpPr>
            <a:spLocks noChangeArrowheads="1"/>
          </p:cNvSpPr>
          <p:nvPr/>
        </p:nvSpPr>
        <p:spPr bwMode="auto">
          <a:xfrm>
            <a:off x="5107517" y="4852358"/>
            <a:ext cx="1216" cy="17035"/>
          </a:xfrm>
          <a:custGeom>
            <a:avLst/>
            <a:gdLst>
              <a:gd name="T0" fmla="*/ 0 w 1"/>
              <a:gd name="T1" fmla="*/ 60 h 61"/>
              <a:gd name="T2" fmla="*/ 0 w 1"/>
              <a:gd name="T3" fmla="*/ 0 h 61"/>
              <a:gd name="T4" fmla="*/ 0 w 1"/>
              <a:gd name="T5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61">
                <a:moveTo>
                  <a:pt x="0" y="60"/>
                </a:moveTo>
                <a:lnTo>
                  <a:pt x="0" y="0"/>
                </a:lnTo>
                <a:lnTo>
                  <a:pt x="0" y="60"/>
                </a:lnTo>
              </a:path>
            </a:pathLst>
          </a:custGeom>
          <a:solidFill>
            <a:srgbClr val="010101"/>
          </a:solidFill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493" name="Line 556"/>
          <p:cNvSpPr>
            <a:spLocks noChangeShapeType="1"/>
          </p:cNvSpPr>
          <p:nvPr/>
        </p:nvSpPr>
        <p:spPr bwMode="auto">
          <a:xfrm flipV="1">
            <a:off x="5107517" y="4851141"/>
            <a:ext cx="1216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494" name="Group 2"/>
          <p:cNvGrpSpPr/>
          <p:nvPr/>
        </p:nvGrpSpPr>
        <p:grpSpPr>
          <a:xfrm>
            <a:off x="225907" y="5317157"/>
            <a:ext cx="220232" cy="255519"/>
            <a:chOff x="1825356" y="10812285"/>
            <a:chExt cx="530297" cy="615266"/>
          </a:xfrm>
        </p:grpSpPr>
        <p:sp>
          <p:nvSpPr>
            <p:cNvPr id="2495" name="Line 557"/>
            <p:cNvSpPr>
              <a:spLocks noChangeShapeType="1"/>
            </p:cNvSpPr>
            <p:nvPr/>
          </p:nvSpPr>
          <p:spPr bwMode="auto">
            <a:xfrm>
              <a:off x="2083180" y="10932411"/>
              <a:ext cx="2929" cy="49514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96" name="Freeform 558"/>
            <p:cNvSpPr>
              <a:spLocks noChangeArrowheads="1"/>
            </p:cNvSpPr>
            <p:nvPr/>
          </p:nvSpPr>
          <p:spPr bwMode="auto">
            <a:xfrm>
              <a:off x="1825356" y="11269339"/>
              <a:ext cx="128911" cy="99613"/>
            </a:xfrm>
            <a:custGeom>
              <a:avLst/>
              <a:gdLst>
                <a:gd name="T0" fmla="*/ 194 w 195"/>
                <a:gd name="T1" fmla="*/ 45 h 150"/>
                <a:gd name="T2" fmla="*/ 45 w 195"/>
                <a:gd name="T3" fmla="*/ 0 h 150"/>
                <a:gd name="T4" fmla="*/ 0 w 195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150">
                  <a:moveTo>
                    <a:pt x="194" y="45"/>
                  </a:moveTo>
                  <a:lnTo>
                    <a:pt x="45" y="0"/>
                  </a:lnTo>
                  <a:lnTo>
                    <a:pt x="0" y="14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97" name="Freeform 559"/>
            <p:cNvSpPr>
              <a:spLocks noChangeArrowheads="1"/>
            </p:cNvSpPr>
            <p:nvPr/>
          </p:nvSpPr>
          <p:spPr bwMode="auto">
            <a:xfrm>
              <a:off x="2212093" y="11269339"/>
              <a:ext cx="143560" cy="99613"/>
            </a:xfrm>
            <a:custGeom>
              <a:avLst/>
              <a:gdLst>
                <a:gd name="T0" fmla="*/ 0 w 218"/>
                <a:gd name="T1" fmla="*/ 45 h 150"/>
                <a:gd name="T2" fmla="*/ 157 w 218"/>
                <a:gd name="T3" fmla="*/ 0 h 150"/>
                <a:gd name="T4" fmla="*/ 217 w 218"/>
                <a:gd name="T5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50">
                  <a:moveTo>
                    <a:pt x="0" y="45"/>
                  </a:moveTo>
                  <a:lnTo>
                    <a:pt x="157" y="0"/>
                  </a:lnTo>
                  <a:lnTo>
                    <a:pt x="217" y="14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98" name="Freeform 560"/>
            <p:cNvSpPr>
              <a:spLocks noChangeArrowheads="1"/>
            </p:cNvSpPr>
            <p:nvPr/>
          </p:nvSpPr>
          <p:spPr bwMode="auto">
            <a:xfrm>
              <a:off x="1854654" y="11269339"/>
              <a:ext cx="457052" cy="158210"/>
            </a:xfrm>
            <a:custGeom>
              <a:avLst/>
              <a:gdLst>
                <a:gd name="T0" fmla="*/ 687 w 688"/>
                <a:gd name="T1" fmla="*/ 0 h 240"/>
                <a:gd name="T2" fmla="*/ 687 w 688"/>
                <a:gd name="T3" fmla="*/ 0 h 240"/>
                <a:gd name="T4" fmla="*/ 343 w 688"/>
                <a:gd name="T5" fmla="*/ 239 h 240"/>
                <a:gd name="T6" fmla="*/ 0 w 688"/>
                <a:gd name="T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8" h="240">
                  <a:moveTo>
                    <a:pt x="687" y="0"/>
                  </a:moveTo>
                  <a:lnTo>
                    <a:pt x="687" y="0"/>
                  </a:lnTo>
                  <a:cubicBezTo>
                    <a:pt x="642" y="142"/>
                    <a:pt x="507" y="239"/>
                    <a:pt x="343" y="239"/>
                  </a:cubicBezTo>
                  <a:cubicBezTo>
                    <a:pt x="186" y="239"/>
                    <a:pt x="52" y="142"/>
                    <a:pt x="0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499" name="Line 561"/>
            <p:cNvSpPr>
              <a:spLocks noChangeShapeType="1"/>
            </p:cNvSpPr>
            <p:nvPr/>
          </p:nvSpPr>
          <p:spPr bwMode="auto">
            <a:xfrm>
              <a:off x="1995285" y="10973427"/>
              <a:ext cx="178719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0" name="Freeform 562"/>
            <p:cNvSpPr>
              <a:spLocks noChangeArrowheads="1"/>
            </p:cNvSpPr>
            <p:nvPr/>
          </p:nvSpPr>
          <p:spPr bwMode="auto">
            <a:xfrm>
              <a:off x="2024584" y="10812285"/>
              <a:ext cx="120122" cy="120124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1" y="179"/>
                    <a:pt x="89" y="179"/>
                  </a:cubicBezTo>
                  <a:cubicBezTo>
                    <a:pt x="44" y="179"/>
                    <a:pt x="0" y="134"/>
                    <a:pt x="0" y="90"/>
                  </a:cubicBezTo>
                  <a:cubicBezTo>
                    <a:pt x="0" y="38"/>
                    <a:pt x="44" y="0"/>
                    <a:pt x="89" y="0"/>
                  </a:cubicBezTo>
                  <a:cubicBezTo>
                    <a:pt x="141" y="0"/>
                    <a:pt x="179" y="38"/>
                    <a:pt x="179" y="9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501" name="Group 29"/>
          <p:cNvGrpSpPr/>
          <p:nvPr/>
        </p:nvGrpSpPr>
        <p:grpSpPr>
          <a:xfrm>
            <a:off x="734509" y="5315941"/>
            <a:ext cx="257952" cy="257952"/>
            <a:chOff x="3050019" y="10809357"/>
            <a:chExt cx="621124" cy="621123"/>
          </a:xfrm>
        </p:grpSpPr>
        <p:sp>
          <p:nvSpPr>
            <p:cNvPr id="2502" name="Freeform 563"/>
            <p:cNvSpPr>
              <a:spLocks noChangeArrowheads="1"/>
            </p:cNvSpPr>
            <p:nvPr/>
          </p:nvSpPr>
          <p:spPr bwMode="auto">
            <a:xfrm>
              <a:off x="3050021" y="10812287"/>
              <a:ext cx="621122" cy="615262"/>
            </a:xfrm>
            <a:custGeom>
              <a:avLst/>
              <a:gdLst>
                <a:gd name="T0" fmla="*/ 933 w 934"/>
                <a:gd name="T1" fmla="*/ 463 h 927"/>
                <a:gd name="T2" fmla="*/ 933 w 934"/>
                <a:gd name="T3" fmla="*/ 463 h 927"/>
                <a:gd name="T4" fmla="*/ 470 w 934"/>
                <a:gd name="T5" fmla="*/ 926 h 927"/>
                <a:gd name="T6" fmla="*/ 0 w 934"/>
                <a:gd name="T7" fmla="*/ 463 h 927"/>
                <a:gd name="T8" fmla="*/ 470 w 934"/>
                <a:gd name="T9" fmla="*/ 0 h 927"/>
                <a:gd name="T10" fmla="*/ 933 w 934"/>
                <a:gd name="T11" fmla="*/ 463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27">
                  <a:moveTo>
                    <a:pt x="933" y="463"/>
                  </a:moveTo>
                  <a:lnTo>
                    <a:pt x="933" y="463"/>
                  </a:lnTo>
                  <a:cubicBezTo>
                    <a:pt x="933" y="717"/>
                    <a:pt x="724" y="926"/>
                    <a:pt x="470" y="926"/>
                  </a:cubicBezTo>
                  <a:cubicBezTo>
                    <a:pt x="209" y="926"/>
                    <a:pt x="0" y="717"/>
                    <a:pt x="0" y="463"/>
                  </a:cubicBezTo>
                  <a:cubicBezTo>
                    <a:pt x="0" y="202"/>
                    <a:pt x="209" y="0"/>
                    <a:pt x="470" y="0"/>
                  </a:cubicBezTo>
                  <a:cubicBezTo>
                    <a:pt x="724" y="0"/>
                    <a:pt x="933" y="202"/>
                    <a:pt x="933" y="463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3" name="Freeform 564"/>
            <p:cNvSpPr>
              <a:spLocks noChangeArrowheads="1"/>
            </p:cNvSpPr>
            <p:nvPr/>
          </p:nvSpPr>
          <p:spPr bwMode="auto">
            <a:xfrm>
              <a:off x="3214090" y="10973429"/>
              <a:ext cx="298841" cy="298841"/>
            </a:xfrm>
            <a:custGeom>
              <a:avLst/>
              <a:gdLst>
                <a:gd name="T0" fmla="*/ 448 w 449"/>
                <a:gd name="T1" fmla="*/ 224 h 449"/>
                <a:gd name="T2" fmla="*/ 448 w 449"/>
                <a:gd name="T3" fmla="*/ 224 h 449"/>
                <a:gd name="T4" fmla="*/ 224 w 449"/>
                <a:gd name="T5" fmla="*/ 448 h 449"/>
                <a:gd name="T6" fmla="*/ 0 w 449"/>
                <a:gd name="T7" fmla="*/ 224 h 449"/>
                <a:gd name="T8" fmla="*/ 224 w 449"/>
                <a:gd name="T9" fmla="*/ 0 h 449"/>
                <a:gd name="T10" fmla="*/ 448 w 449"/>
                <a:gd name="T11" fmla="*/ 22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449">
                  <a:moveTo>
                    <a:pt x="448" y="224"/>
                  </a:moveTo>
                  <a:lnTo>
                    <a:pt x="448" y="224"/>
                  </a:lnTo>
                  <a:cubicBezTo>
                    <a:pt x="448" y="351"/>
                    <a:pt x="343" y="448"/>
                    <a:pt x="224" y="448"/>
                  </a:cubicBezTo>
                  <a:cubicBezTo>
                    <a:pt x="97" y="448"/>
                    <a:pt x="0" y="351"/>
                    <a:pt x="0" y="224"/>
                  </a:cubicBezTo>
                  <a:cubicBezTo>
                    <a:pt x="0" y="97"/>
                    <a:pt x="97" y="0"/>
                    <a:pt x="224" y="0"/>
                  </a:cubicBezTo>
                  <a:cubicBezTo>
                    <a:pt x="343" y="0"/>
                    <a:pt x="448" y="97"/>
                    <a:pt x="448" y="224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4" name="Line 565"/>
            <p:cNvSpPr>
              <a:spLocks noChangeShapeType="1"/>
            </p:cNvSpPr>
            <p:nvPr/>
          </p:nvSpPr>
          <p:spPr bwMode="auto">
            <a:xfrm flipV="1">
              <a:off x="3301985" y="10809357"/>
              <a:ext cx="2929" cy="175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5" name="Line 566"/>
            <p:cNvSpPr>
              <a:spLocks noChangeShapeType="1"/>
            </p:cNvSpPr>
            <p:nvPr/>
          </p:nvSpPr>
          <p:spPr bwMode="auto">
            <a:xfrm flipV="1">
              <a:off x="3422106" y="10809357"/>
              <a:ext cx="2931" cy="175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6" name="Line 567"/>
            <p:cNvSpPr>
              <a:spLocks noChangeShapeType="1"/>
            </p:cNvSpPr>
            <p:nvPr/>
          </p:nvSpPr>
          <p:spPr bwMode="auto">
            <a:xfrm flipV="1">
              <a:off x="3301985" y="11254690"/>
              <a:ext cx="2929" cy="175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7" name="Line 568"/>
            <p:cNvSpPr>
              <a:spLocks noChangeShapeType="1"/>
            </p:cNvSpPr>
            <p:nvPr/>
          </p:nvSpPr>
          <p:spPr bwMode="auto">
            <a:xfrm flipV="1">
              <a:off x="3422106" y="11254690"/>
              <a:ext cx="2931" cy="17579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8" name="Line 569"/>
            <p:cNvSpPr>
              <a:spLocks noChangeShapeType="1"/>
            </p:cNvSpPr>
            <p:nvPr/>
          </p:nvSpPr>
          <p:spPr bwMode="auto">
            <a:xfrm>
              <a:off x="3501213" y="11061322"/>
              <a:ext cx="169930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09" name="Line 570"/>
            <p:cNvSpPr>
              <a:spLocks noChangeShapeType="1"/>
            </p:cNvSpPr>
            <p:nvPr/>
          </p:nvSpPr>
          <p:spPr bwMode="auto">
            <a:xfrm>
              <a:off x="3501213" y="11181442"/>
              <a:ext cx="169930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10" name="Line 571"/>
            <p:cNvSpPr>
              <a:spLocks noChangeShapeType="1"/>
            </p:cNvSpPr>
            <p:nvPr/>
          </p:nvSpPr>
          <p:spPr bwMode="auto">
            <a:xfrm>
              <a:off x="3050019" y="11061322"/>
              <a:ext cx="172859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11" name="Line 572"/>
            <p:cNvSpPr>
              <a:spLocks noChangeShapeType="1"/>
            </p:cNvSpPr>
            <p:nvPr/>
          </p:nvSpPr>
          <p:spPr bwMode="auto">
            <a:xfrm>
              <a:off x="3050019" y="11181442"/>
              <a:ext cx="172859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512" name="Line 573"/>
          <p:cNvSpPr>
            <a:spLocks noChangeShapeType="1"/>
          </p:cNvSpPr>
          <p:nvPr/>
        </p:nvSpPr>
        <p:spPr bwMode="auto">
          <a:xfrm>
            <a:off x="1393990" y="5477769"/>
            <a:ext cx="1216" cy="9855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3" name="Line 574"/>
          <p:cNvSpPr>
            <a:spLocks noChangeShapeType="1"/>
          </p:cNvSpPr>
          <p:nvPr/>
        </p:nvSpPr>
        <p:spPr bwMode="auto">
          <a:xfrm>
            <a:off x="1393990" y="5311074"/>
            <a:ext cx="1216" cy="10098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4" name="Line 575"/>
          <p:cNvSpPr>
            <a:spLocks noChangeShapeType="1"/>
          </p:cNvSpPr>
          <p:nvPr/>
        </p:nvSpPr>
        <p:spPr bwMode="auto">
          <a:xfrm>
            <a:off x="1418325" y="5465601"/>
            <a:ext cx="88822" cy="6935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5" name="Line 576"/>
          <p:cNvSpPr>
            <a:spLocks noChangeShapeType="1"/>
          </p:cNvSpPr>
          <p:nvPr/>
        </p:nvSpPr>
        <p:spPr bwMode="auto">
          <a:xfrm>
            <a:off x="1282048" y="5354878"/>
            <a:ext cx="86389" cy="70572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6" name="Line 577"/>
          <p:cNvSpPr>
            <a:spLocks noChangeShapeType="1"/>
          </p:cNvSpPr>
          <p:nvPr/>
        </p:nvSpPr>
        <p:spPr bwMode="auto">
          <a:xfrm flipV="1">
            <a:off x="1418325" y="5357311"/>
            <a:ext cx="88822" cy="6813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7" name="Line 578"/>
          <p:cNvSpPr>
            <a:spLocks noChangeShapeType="1"/>
          </p:cNvSpPr>
          <p:nvPr/>
        </p:nvSpPr>
        <p:spPr bwMode="auto">
          <a:xfrm flipV="1">
            <a:off x="1282048" y="5465601"/>
            <a:ext cx="86389" cy="6813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8" name="Freeform 579"/>
          <p:cNvSpPr>
            <a:spLocks noChangeArrowheads="1"/>
          </p:cNvSpPr>
          <p:nvPr/>
        </p:nvSpPr>
        <p:spPr bwMode="auto">
          <a:xfrm>
            <a:off x="1361137" y="5412065"/>
            <a:ext cx="65705" cy="65705"/>
          </a:xfrm>
          <a:custGeom>
            <a:avLst/>
            <a:gdLst>
              <a:gd name="T0" fmla="*/ 239 w 240"/>
              <a:gd name="T1" fmla="*/ 119 h 239"/>
              <a:gd name="T2" fmla="*/ 239 w 240"/>
              <a:gd name="T3" fmla="*/ 119 h 239"/>
              <a:gd name="T4" fmla="*/ 119 w 240"/>
              <a:gd name="T5" fmla="*/ 0 h 239"/>
              <a:gd name="T6" fmla="*/ 0 w 240"/>
              <a:gd name="T7" fmla="*/ 119 h 239"/>
              <a:gd name="T8" fmla="*/ 119 w 240"/>
              <a:gd name="T9" fmla="*/ 238 h 239"/>
              <a:gd name="T10" fmla="*/ 239 w 240"/>
              <a:gd name="T11" fmla="*/ 11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" h="239">
                <a:moveTo>
                  <a:pt x="239" y="119"/>
                </a:moveTo>
                <a:lnTo>
                  <a:pt x="239" y="119"/>
                </a:lnTo>
                <a:cubicBezTo>
                  <a:pt x="239" y="52"/>
                  <a:pt x="187" y="0"/>
                  <a:pt x="119" y="0"/>
                </a:cubicBezTo>
                <a:cubicBezTo>
                  <a:pt x="52" y="0"/>
                  <a:pt x="0" y="52"/>
                  <a:pt x="0" y="119"/>
                </a:cubicBezTo>
                <a:cubicBezTo>
                  <a:pt x="0" y="186"/>
                  <a:pt x="52" y="238"/>
                  <a:pt x="119" y="238"/>
                </a:cubicBezTo>
                <a:cubicBezTo>
                  <a:pt x="187" y="238"/>
                  <a:pt x="239" y="186"/>
                  <a:pt x="239" y="11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19" name="Freeform 580"/>
          <p:cNvSpPr>
            <a:spLocks noChangeArrowheads="1"/>
          </p:cNvSpPr>
          <p:nvPr/>
        </p:nvSpPr>
        <p:spPr bwMode="auto">
          <a:xfrm>
            <a:off x="1295431" y="5346360"/>
            <a:ext cx="199547" cy="198331"/>
          </a:xfrm>
          <a:custGeom>
            <a:avLst/>
            <a:gdLst>
              <a:gd name="T0" fmla="*/ 724 w 725"/>
              <a:gd name="T1" fmla="*/ 358 h 717"/>
              <a:gd name="T2" fmla="*/ 724 w 725"/>
              <a:gd name="T3" fmla="*/ 358 h 717"/>
              <a:gd name="T4" fmla="*/ 358 w 725"/>
              <a:gd name="T5" fmla="*/ 0 h 717"/>
              <a:gd name="T6" fmla="*/ 0 w 725"/>
              <a:gd name="T7" fmla="*/ 358 h 717"/>
              <a:gd name="T8" fmla="*/ 358 w 725"/>
              <a:gd name="T9" fmla="*/ 716 h 717"/>
              <a:gd name="T10" fmla="*/ 724 w 725"/>
              <a:gd name="T11" fmla="*/ 358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717">
                <a:moveTo>
                  <a:pt x="724" y="358"/>
                </a:moveTo>
                <a:lnTo>
                  <a:pt x="724" y="358"/>
                </a:lnTo>
                <a:cubicBezTo>
                  <a:pt x="724" y="157"/>
                  <a:pt x="560" y="0"/>
                  <a:pt x="358" y="0"/>
                </a:cubicBezTo>
                <a:cubicBezTo>
                  <a:pt x="164" y="0"/>
                  <a:pt x="0" y="157"/>
                  <a:pt x="0" y="358"/>
                </a:cubicBezTo>
                <a:cubicBezTo>
                  <a:pt x="0" y="560"/>
                  <a:pt x="164" y="716"/>
                  <a:pt x="358" y="716"/>
                </a:cubicBezTo>
                <a:cubicBezTo>
                  <a:pt x="560" y="716"/>
                  <a:pt x="724" y="560"/>
                  <a:pt x="724" y="358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0" name="Freeform 581"/>
          <p:cNvSpPr>
            <a:spLocks noChangeArrowheads="1"/>
          </p:cNvSpPr>
          <p:nvPr/>
        </p:nvSpPr>
        <p:spPr bwMode="auto">
          <a:xfrm>
            <a:off x="1863656" y="5317158"/>
            <a:ext cx="136276" cy="255518"/>
          </a:xfrm>
          <a:custGeom>
            <a:avLst/>
            <a:gdLst>
              <a:gd name="T0" fmla="*/ 344 w 494"/>
              <a:gd name="T1" fmla="*/ 0 h 927"/>
              <a:gd name="T2" fmla="*/ 0 w 494"/>
              <a:gd name="T3" fmla="*/ 538 h 927"/>
              <a:gd name="T4" fmla="*/ 209 w 494"/>
              <a:gd name="T5" fmla="*/ 538 h 927"/>
              <a:gd name="T6" fmla="*/ 105 w 494"/>
              <a:gd name="T7" fmla="*/ 926 h 927"/>
              <a:gd name="T8" fmla="*/ 493 w 494"/>
              <a:gd name="T9" fmla="*/ 388 h 927"/>
              <a:gd name="T10" fmla="*/ 284 w 494"/>
              <a:gd name="T11" fmla="*/ 388 h 927"/>
              <a:gd name="T12" fmla="*/ 344 w 494"/>
              <a:gd name="T13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927">
                <a:moveTo>
                  <a:pt x="344" y="0"/>
                </a:moveTo>
                <a:lnTo>
                  <a:pt x="0" y="538"/>
                </a:lnTo>
                <a:lnTo>
                  <a:pt x="209" y="538"/>
                </a:lnTo>
                <a:lnTo>
                  <a:pt x="105" y="926"/>
                </a:lnTo>
                <a:lnTo>
                  <a:pt x="493" y="388"/>
                </a:lnTo>
                <a:lnTo>
                  <a:pt x="284" y="388"/>
                </a:lnTo>
                <a:lnTo>
                  <a:pt x="34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1" name="Freeform 582"/>
          <p:cNvSpPr>
            <a:spLocks noChangeArrowheads="1"/>
          </p:cNvSpPr>
          <p:nvPr/>
        </p:nvSpPr>
        <p:spPr bwMode="auto">
          <a:xfrm>
            <a:off x="2327237" y="5370695"/>
            <a:ext cx="257951" cy="148443"/>
          </a:xfrm>
          <a:custGeom>
            <a:avLst/>
            <a:gdLst>
              <a:gd name="T0" fmla="*/ 597 w 934"/>
              <a:gd name="T1" fmla="*/ 538 h 539"/>
              <a:gd name="T2" fmla="*/ 597 w 934"/>
              <a:gd name="T3" fmla="*/ 538 h 539"/>
              <a:gd name="T4" fmla="*/ 814 w 934"/>
              <a:gd name="T5" fmla="*/ 538 h 539"/>
              <a:gd name="T6" fmla="*/ 933 w 934"/>
              <a:gd name="T7" fmla="*/ 418 h 539"/>
              <a:gd name="T8" fmla="*/ 814 w 934"/>
              <a:gd name="T9" fmla="*/ 299 h 539"/>
              <a:gd name="T10" fmla="*/ 493 w 934"/>
              <a:gd name="T11" fmla="*/ 0 h 539"/>
              <a:gd name="T12" fmla="*/ 179 w 934"/>
              <a:gd name="T13" fmla="*/ 239 h 539"/>
              <a:gd name="T14" fmla="*/ 157 w 934"/>
              <a:gd name="T15" fmla="*/ 239 h 539"/>
              <a:gd name="T16" fmla="*/ 0 w 934"/>
              <a:gd name="T17" fmla="*/ 388 h 539"/>
              <a:gd name="T18" fmla="*/ 149 w 934"/>
              <a:gd name="T19" fmla="*/ 538 h 539"/>
              <a:gd name="T20" fmla="*/ 597 w 934"/>
              <a:gd name="T21" fmla="*/ 538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4" h="539">
                <a:moveTo>
                  <a:pt x="597" y="538"/>
                </a:moveTo>
                <a:lnTo>
                  <a:pt x="597" y="538"/>
                </a:lnTo>
                <a:cubicBezTo>
                  <a:pt x="814" y="538"/>
                  <a:pt x="814" y="538"/>
                  <a:pt x="814" y="538"/>
                </a:cubicBezTo>
                <a:cubicBezTo>
                  <a:pt x="881" y="538"/>
                  <a:pt x="933" y="486"/>
                  <a:pt x="933" y="418"/>
                </a:cubicBezTo>
                <a:cubicBezTo>
                  <a:pt x="933" y="351"/>
                  <a:pt x="881" y="299"/>
                  <a:pt x="814" y="299"/>
                </a:cubicBezTo>
                <a:cubicBezTo>
                  <a:pt x="814" y="135"/>
                  <a:pt x="664" y="0"/>
                  <a:pt x="493" y="0"/>
                </a:cubicBezTo>
                <a:cubicBezTo>
                  <a:pt x="343" y="0"/>
                  <a:pt x="209" y="97"/>
                  <a:pt x="179" y="239"/>
                </a:cubicBezTo>
                <a:cubicBezTo>
                  <a:pt x="179" y="239"/>
                  <a:pt x="164" y="239"/>
                  <a:pt x="157" y="239"/>
                </a:cubicBezTo>
                <a:cubicBezTo>
                  <a:pt x="67" y="239"/>
                  <a:pt x="0" y="306"/>
                  <a:pt x="0" y="388"/>
                </a:cubicBezTo>
                <a:cubicBezTo>
                  <a:pt x="0" y="471"/>
                  <a:pt x="67" y="538"/>
                  <a:pt x="149" y="538"/>
                </a:cubicBezTo>
                <a:cubicBezTo>
                  <a:pt x="597" y="538"/>
                  <a:pt x="597" y="538"/>
                  <a:pt x="597" y="538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2" name="Freeform 583"/>
          <p:cNvSpPr>
            <a:spLocks noChangeArrowheads="1"/>
          </p:cNvSpPr>
          <p:nvPr/>
        </p:nvSpPr>
        <p:spPr bwMode="auto">
          <a:xfrm>
            <a:off x="2860175" y="5317158"/>
            <a:ext cx="249434" cy="251868"/>
          </a:xfrm>
          <a:custGeom>
            <a:avLst/>
            <a:gdLst>
              <a:gd name="T0" fmla="*/ 455 w 904"/>
              <a:gd name="T1" fmla="*/ 687 h 912"/>
              <a:gd name="T2" fmla="*/ 157 w 904"/>
              <a:gd name="T3" fmla="*/ 911 h 912"/>
              <a:gd name="T4" fmla="*/ 276 w 904"/>
              <a:gd name="T5" fmla="*/ 553 h 912"/>
              <a:gd name="T6" fmla="*/ 0 w 904"/>
              <a:gd name="T7" fmla="*/ 344 h 912"/>
              <a:gd name="T8" fmla="*/ 336 w 904"/>
              <a:gd name="T9" fmla="*/ 344 h 912"/>
              <a:gd name="T10" fmla="*/ 455 w 904"/>
              <a:gd name="T11" fmla="*/ 0 h 912"/>
              <a:gd name="T12" fmla="*/ 575 w 904"/>
              <a:gd name="T13" fmla="*/ 344 h 912"/>
              <a:gd name="T14" fmla="*/ 903 w 904"/>
              <a:gd name="T15" fmla="*/ 344 h 912"/>
              <a:gd name="T16" fmla="*/ 635 w 904"/>
              <a:gd name="T17" fmla="*/ 553 h 912"/>
              <a:gd name="T18" fmla="*/ 754 w 904"/>
              <a:gd name="T19" fmla="*/ 911 h 912"/>
              <a:gd name="T20" fmla="*/ 455 w 904"/>
              <a:gd name="T21" fmla="*/ 68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4" h="912">
                <a:moveTo>
                  <a:pt x="455" y="687"/>
                </a:moveTo>
                <a:lnTo>
                  <a:pt x="157" y="911"/>
                </a:lnTo>
                <a:lnTo>
                  <a:pt x="276" y="553"/>
                </a:lnTo>
                <a:lnTo>
                  <a:pt x="0" y="344"/>
                </a:lnTo>
                <a:lnTo>
                  <a:pt x="336" y="344"/>
                </a:lnTo>
                <a:lnTo>
                  <a:pt x="455" y="0"/>
                </a:lnTo>
                <a:lnTo>
                  <a:pt x="575" y="344"/>
                </a:lnTo>
                <a:lnTo>
                  <a:pt x="903" y="344"/>
                </a:lnTo>
                <a:lnTo>
                  <a:pt x="635" y="553"/>
                </a:lnTo>
                <a:lnTo>
                  <a:pt x="754" y="911"/>
                </a:lnTo>
                <a:lnTo>
                  <a:pt x="455" y="68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3" name="Freeform 584"/>
          <p:cNvSpPr>
            <a:spLocks noChangeArrowheads="1"/>
          </p:cNvSpPr>
          <p:nvPr/>
        </p:nvSpPr>
        <p:spPr bwMode="auto">
          <a:xfrm>
            <a:off x="3387030" y="5334193"/>
            <a:ext cx="257951" cy="222666"/>
          </a:xfrm>
          <a:custGeom>
            <a:avLst/>
            <a:gdLst>
              <a:gd name="T0" fmla="*/ 0 w 934"/>
              <a:gd name="T1" fmla="*/ 239 h 807"/>
              <a:gd name="T2" fmla="*/ 0 w 934"/>
              <a:gd name="T3" fmla="*/ 239 h 807"/>
              <a:gd name="T4" fmla="*/ 463 w 934"/>
              <a:gd name="T5" fmla="*/ 806 h 807"/>
              <a:gd name="T6" fmla="*/ 933 w 934"/>
              <a:gd name="T7" fmla="*/ 239 h 807"/>
              <a:gd name="T8" fmla="*/ 702 w 934"/>
              <a:gd name="T9" fmla="*/ 0 h 807"/>
              <a:gd name="T10" fmla="*/ 463 w 934"/>
              <a:gd name="T11" fmla="*/ 209 h 807"/>
              <a:gd name="T12" fmla="*/ 224 w 934"/>
              <a:gd name="T13" fmla="*/ 0 h 807"/>
              <a:gd name="T14" fmla="*/ 0 w 934"/>
              <a:gd name="T15" fmla="*/ 239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4" h="807">
                <a:moveTo>
                  <a:pt x="0" y="239"/>
                </a:moveTo>
                <a:lnTo>
                  <a:pt x="0" y="239"/>
                </a:lnTo>
                <a:cubicBezTo>
                  <a:pt x="0" y="537"/>
                  <a:pt x="463" y="806"/>
                  <a:pt x="463" y="806"/>
                </a:cubicBezTo>
                <a:cubicBezTo>
                  <a:pt x="463" y="806"/>
                  <a:pt x="933" y="537"/>
                  <a:pt x="933" y="239"/>
                </a:cubicBezTo>
                <a:cubicBezTo>
                  <a:pt x="933" y="112"/>
                  <a:pt x="844" y="0"/>
                  <a:pt x="702" y="0"/>
                </a:cubicBezTo>
                <a:cubicBezTo>
                  <a:pt x="582" y="0"/>
                  <a:pt x="463" y="82"/>
                  <a:pt x="463" y="209"/>
                </a:cubicBezTo>
                <a:cubicBezTo>
                  <a:pt x="463" y="82"/>
                  <a:pt x="351" y="0"/>
                  <a:pt x="224" y="0"/>
                </a:cubicBezTo>
                <a:cubicBezTo>
                  <a:pt x="90" y="0"/>
                  <a:pt x="0" y="112"/>
                  <a:pt x="0" y="23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4" name="Freeform 585"/>
          <p:cNvSpPr>
            <a:spLocks noChangeArrowheads="1"/>
          </p:cNvSpPr>
          <p:nvPr/>
        </p:nvSpPr>
        <p:spPr bwMode="auto">
          <a:xfrm>
            <a:off x="3502621" y="5384079"/>
            <a:ext cx="37720" cy="165479"/>
          </a:xfrm>
          <a:custGeom>
            <a:avLst/>
            <a:gdLst>
              <a:gd name="T0" fmla="*/ 0 w 136"/>
              <a:gd name="T1" fmla="*/ 597 h 598"/>
              <a:gd name="T2" fmla="*/ 105 w 136"/>
              <a:gd name="T3" fmla="*/ 493 h 598"/>
              <a:gd name="T4" fmla="*/ 15 w 136"/>
              <a:gd name="T5" fmla="*/ 403 h 598"/>
              <a:gd name="T6" fmla="*/ 105 w 136"/>
              <a:gd name="T7" fmla="*/ 314 h 598"/>
              <a:gd name="T8" fmla="*/ 15 w 136"/>
              <a:gd name="T9" fmla="*/ 224 h 598"/>
              <a:gd name="T10" fmla="*/ 135 w 136"/>
              <a:gd name="T11" fmla="*/ 105 h 598"/>
              <a:gd name="T12" fmla="*/ 45 w 136"/>
              <a:gd name="T13" fmla="*/ 30 h 598"/>
              <a:gd name="T14" fmla="*/ 45 w 136"/>
              <a:gd name="T15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598">
                <a:moveTo>
                  <a:pt x="0" y="597"/>
                </a:moveTo>
                <a:lnTo>
                  <a:pt x="105" y="493"/>
                </a:lnTo>
                <a:lnTo>
                  <a:pt x="15" y="403"/>
                </a:lnTo>
                <a:lnTo>
                  <a:pt x="105" y="314"/>
                </a:lnTo>
                <a:lnTo>
                  <a:pt x="15" y="224"/>
                </a:lnTo>
                <a:lnTo>
                  <a:pt x="135" y="105"/>
                </a:lnTo>
                <a:lnTo>
                  <a:pt x="45" y="30"/>
                </a:lnTo>
                <a:lnTo>
                  <a:pt x="45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5" name="Freeform 586"/>
          <p:cNvSpPr>
            <a:spLocks noChangeArrowheads="1"/>
          </p:cNvSpPr>
          <p:nvPr/>
        </p:nvSpPr>
        <p:spPr bwMode="auto">
          <a:xfrm>
            <a:off x="3916316" y="5847662"/>
            <a:ext cx="257951" cy="257951"/>
          </a:xfrm>
          <a:custGeom>
            <a:avLst/>
            <a:gdLst>
              <a:gd name="T0" fmla="*/ 934 w 935"/>
              <a:gd name="T1" fmla="*/ 933 h 934"/>
              <a:gd name="T2" fmla="*/ 0 w 935"/>
              <a:gd name="T3" fmla="*/ 933 h 934"/>
              <a:gd name="T4" fmla="*/ 0 w 935"/>
              <a:gd name="T5" fmla="*/ 0 h 934"/>
              <a:gd name="T6" fmla="*/ 934 w 935"/>
              <a:gd name="T7" fmla="*/ 0 h 934"/>
              <a:gd name="T8" fmla="*/ 934 w 9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934">
                <a:moveTo>
                  <a:pt x="934" y="933"/>
                </a:moveTo>
                <a:lnTo>
                  <a:pt x="0" y="933"/>
                </a:lnTo>
                <a:lnTo>
                  <a:pt x="0" y="0"/>
                </a:lnTo>
                <a:lnTo>
                  <a:pt x="934" y="0"/>
                </a:lnTo>
                <a:lnTo>
                  <a:pt x="934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6" name="Line 587"/>
          <p:cNvSpPr>
            <a:spLocks noChangeShapeType="1"/>
          </p:cNvSpPr>
          <p:nvPr/>
        </p:nvSpPr>
        <p:spPr bwMode="auto">
          <a:xfrm>
            <a:off x="3989322" y="5875647"/>
            <a:ext cx="1217" cy="8273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7" name="Line 588"/>
          <p:cNvSpPr>
            <a:spLocks noChangeShapeType="1"/>
          </p:cNvSpPr>
          <p:nvPr/>
        </p:nvSpPr>
        <p:spPr bwMode="auto">
          <a:xfrm flipH="1">
            <a:off x="3945518" y="5917017"/>
            <a:ext cx="8517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8" name="Line 589"/>
          <p:cNvSpPr>
            <a:spLocks noChangeShapeType="1"/>
          </p:cNvSpPr>
          <p:nvPr/>
        </p:nvSpPr>
        <p:spPr bwMode="auto">
          <a:xfrm flipH="1">
            <a:off x="4061110" y="5917017"/>
            <a:ext cx="8517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29" name="Line 590"/>
          <p:cNvSpPr>
            <a:spLocks noChangeShapeType="1"/>
          </p:cNvSpPr>
          <p:nvPr/>
        </p:nvSpPr>
        <p:spPr bwMode="auto">
          <a:xfrm flipV="1">
            <a:off x="3955253" y="5998539"/>
            <a:ext cx="65705" cy="70572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0" name="Line 591"/>
          <p:cNvSpPr>
            <a:spLocks noChangeShapeType="1"/>
          </p:cNvSpPr>
          <p:nvPr/>
        </p:nvSpPr>
        <p:spPr bwMode="auto">
          <a:xfrm>
            <a:off x="3955253" y="5999757"/>
            <a:ext cx="65705" cy="6813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1" name="Line 592"/>
          <p:cNvSpPr>
            <a:spLocks noChangeShapeType="1"/>
          </p:cNvSpPr>
          <p:nvPr/>
        </p:nvSpPr>
        <p:spPr bwMode="auto">
          <a:xfrm>
            <a:off x="4062327" y="6021658"/>
            <a:ext cx="827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2" name="Line 593"/>
          <p:cNvSpPr>
            <a:spLocks noChangeShapeType="1"/>
          </p:cNvSpPr>
          <p:nvPr/>
        </p:nvSpPr>
        <p:spPr bwMode="auto">
          <a:xfrm>
            <a:off x="4062327" y="6047209"/>
            <a:ext cx="8273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3" name="Freeform 594"/>
          <p:cNvSpPr>
            <a:spLocks noChangeArrowheads="1"/>
          </p:cNvSpPr>
          <p:nvPr/>
        </p:nvSpPr>
        <p:spPr bwMode="auto">
          <a:xfrm>
            <a:off x="3960119" y="5317157"/>
            <a:ext cx="172778" cy="181297"/>
          </a:xfrm>
          <a:custGeom>
            <a:avLst/>
            <a:gdLst>
              <a:gd name="T0" fmla="*/ 149 w 628"/>
              <a:gd name="T1" fmla="*/ 582 h 658"/>
              <a:gd name="T2" fmla="*/ 149 w 628"/>
              <a:gd name="T3" fmla="*/ 582 h 658"/>
              <a:gd name="T4" fmla="*/ 149 w 628"/>
              <a:gd name="T5" fmla="*/ 657 h 658"/>
              <a:gd name="T6" fmla="*/ 478 w 628"/>
              <a:gd name="T7" fmla="*/ 657 h 658"/>
              <a:gd name="T8" fmla="*/ 478 w 628"/>
              <a:gd name="T9" fmla="*/ 582 h 658"/>
              <a:gd name="T10" fmla="*/ 627 w 628"/>
              <a:gd name="T11" fmla="*/ 314 h 658"/>
              <a:gd name="T12" fmla="*/ 314 w 628"/>
              <a:gd name="T13" fmla="*/ 0 h 658"/>
              <a:gd name="T14" fmla="*/ 0 w 628"/>
              <a:gd name="T15" fmla="*/ 314 h 658"/>
              <a:gd name="T16" fmla="*/ 149 w 628"/>
              <a:gd name="T17" fmla="*/ 582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8" h="658">
                <a:moveTo>
                  <a:pt x="149" y="582"/>
                </a:moveTo>
                <a:lnTo>
                  <a:pt x="149" y="582"/>
                </a:lnTo>
                <a:cubicBezTo>
                  <a:pt x="149" y="657"/>
                  <a:pt x="149" y="657"/>
                  <a:pt x="149" y="657"/>
                </a:cubicBezTo>
                <a:cubicBezTo>
                  <a:pt x="478" y="657"/>
                  <a:pt x="478" y="657"/>
                  <a:pt x="478" y="657"/>
                </a:cubicBezTo>
                <a:cubicBezTo>
                  <a:pt x="478" y="582"/>
                  <a:pt x="478" y="582"/>
                  <a:pt x="478" y="582"/>
                </a:cubicBezTo>
                <a:cubicBezTo>
                  <a:pt x="568" y="523"/>
                  <a:pt x="627" y="426"/>
                  <a:pt x="627" y="314"/>
                </a:cubicBezTo>
                <a:cubicBezTo>
                  <a:pt x="627" y="134"/>
                  <a:pt x="485" y="0"/>
                  <a:pt x="314" y="0"/>
                </a:cubicBezTo>
                <a:cubicBezTo>
                  <a:pt x="135" y="0"/>
                  <a:pt x="0" y="134"/>
                  <a:pt x="0" y="314"/>
                </a:cubicBezTo>
                <a:cubicBezTo>
                  <a:pt x="0" y="426"/>
                  <a:pt x="60" y="530"/>
                  <a:pt x="149" y="582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4" name="Line 595"/>
          <p:cNvSpPr>
            <a:spLocks noChangeShapeType="1"/>
          </p:cNvSpPr>
          <p:nvPr/>
        </p:nvSpPr>
        <p:spPr bwMode="auto">
          <a:xfrm flipH="1" flipV="1">
            <a:off x="4016090" y="5414499"/>
            <a:ext cx="14601" cy="8517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5" name="Line 596"/>
          <p:cNvSpPr>
            <a:spLocks noChangeShapeType="1"/>
          </p:cNvSpPr>
          <p:nvPr/>
        </p:nvSpPr>
        <p:spPr bwMode="auto">
          <a:xfrm flipV="1">
            <a:off x="4062327" y="5414499"/>
            <a:ext cx="12168" cy="8517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6" name="Freeform 597"/>
          <p:cNvSpPr>
            <a:spLocks noChangeArrowheads="1"/>
          </p:cNvSpPr>
          <p:nvPr/>
        </p:nvSpPr>
        <p:spPr bwMode="auto">
          <a:xfrm>
            <a:off x="4017308" y="5420582"/>
            <a:ext cx="58404" cy="12168"/>
          </a:xfrm>
          <a:custGeom>
            <a:avLst/>
            <a:gdLst>
              <a:gd name="T0" fmla="*/ 0 w 210"/>
              <a:gd name="T1" fmla="*/ 0 h 46"/>
              <a:gd name="T2" fmla="*/ 60 w 210"/>
              <a:gd name="T3" fmla="*/ 45 h 46"/>
              <a:gd name="T4" fmla="*/ 105 w 210"/>
              <a:gd name="T5" fmla="*/ 0 h 46"/>
              <a:gd name="T6" fmla="*/ 150 w 210"/>
              <a:gd name="T7" fmla="*/ 45 h 46"/>
              <a:gd name="T8" fmla="*/ 209 w 210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46">
                <a:moveTo>
                  <a:pt x="0" y="0"/>
                </a:moveTo>
                <a:lnTo>
                  <a:pt x="60" y="45"/>
                </a:lnTo>
                <a:lnTo>
                  <a:pt x="105" y="0"/>
                </a:lnTo>
                <a:lnTo>
                  <a:pt x="150" y="45"/>
                </a:lnTo>
                <a:lnTo>
                  <a:pt x="20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7" name="Freeform 598"/>
          <p:cNvSpPr>
            <a:spLocks noChangeArrowheads="1"/>
          </p:cNvSpPr>
          <p:nvPr/>
        </p:nvSpPr>
        <p:spPr bwMode="auto">
          <a:xfrm>
            <a:off x="4001490" y="5498454"/>
            <a:ext cx="91256" cy="25551"/>
          </a:xfrm>
          <a:custGeom>
            <a:avLst/>
            <a:gdLst>
              <a:gd name="T0" fmla="*/ 329 w 330"/>
              <a:gd name="T1" fmla="*/ 90 h 91"/>
              <a:gd name="T2" fmla="*/ 0 w 330"/>
              <a:gd name="T3" fmla="*/ 90 h 91"/>
              <a:gd name="T4" fmla="*/ 0 w 330"/>
              <a:gd name="T5" fmla="*/ 0 h 91"/>
              <a:gd name="T6" fmla="*/ 329 w 330"/>
              <a:gd name="T7" fmla="*/ 0 h 91"/>
              <a:gd name="T8" fmla="*/ 329 w 33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0" h="91">
                <a:moveTo>
                  <a:pt x="329" y="90"/>
                </a:moveTo>
                <a:lnTo>
                  <a:pt x="0" y="90"/>
                </a:lnTo>
                <a:lnTo>
                  <a:pt x="0" y="0"/>
                </a:lnTo>
                <a:lnTo>
                  <a:pt x="329" y="0"/>
                </a:lnTo>
                <a:lnTo>
                  <a:pt x="329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8" name="Freeform 599"/>
          <p:cNvSpPr>
            <a:spLocks noChangeArrowheads="1"/>
          </p:cNvSpPr>
          <p:nvPr/>
        </p:nvSpPr>
        <p:spPr bwMode="auto">
          <a:xfrm>
            <a:off x="4008790" y="5524006"/>
            <a:ext cx="74222" cy="24335"/>
          </a:xfrm>
          <a:custGeom>
            <a:avLst/>
            <a:gdLst>
              <a:gd name="T0" fmla="*/ 269 w 270"/>
              <a:gd name="T1" fmla="*/ 89 h 90"/>
              <a:gd name="T2" fmla="*/ 0 w 270"/>
              <a:gd name="T3" fmla="*/ 89 h 90"/>
              <a:gd name="T4" fmla="*/ 0 w 270"/>
              <a:gd name="T5" fmla="*/ 0 h 90"/>
              <a:gd name="T6" fmla="*/ 269 w 270"/>
              <a:gd name="T7" fmla="*/ 0 h 90"/>
              <a:gd name="T8" fmla="*/ 269 w 270"/>
              <a:gd name="T9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90">
                <a:moveTo>
                  <a:pt x="269" y="89"/>
                </a:moveTo>
                <a:lnTo>
                  <a:pt x="0" y="89"/>
                </a:lnTo>
                <a:lnTo>
                  <a:pt x="0" y="0"/>
                </a:lnTo>
                <a:lnTo>
                  <a:pt x="269" y="0"/>
                </a:lnTo>
                <a:lnTo>
                  <a:pt x="269" y="8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39" name="Freeform 600"/>
          <p:cNvSpPr>
            <a:spLocks noChangeArrowheads="1"/>
          </p:cNvSpPr>
          <p:nvPr/>
        </p:nvSpPr>
        <p:spPr bwMode="auto">
          <a:xfrm>
            <a:off x="4017308" y="5548341"/>
            <a:ext cx="58404" cy="25552"/>
          </a:xfrm>
          <a:custGeom>
            <a:avLst/>
            <a:gdLst>
              <a:gd name="T0" fmla="*/ 209 w 210"/>
              <a:gd name="T1" fmla="*/ 90 h 91"/>
              <a:gd name="T2" fmla="*/ 0 w 210"/>
              <a:gd name="T3" fmla="*/ 90 h 91"/>
              <a:gd name="T4" fmla="*/ 0 w 210"/>
              <a:gd name="T5" fmla="*/ 0 h 91"/>
              <a:gd name="T6" fmla="*/ 209 w 210"/>
              <a:gd name="T7" fmla="*/ 0 h 91"/>
              <a:gd name="T8" fmla="*/ 209 w 210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91">
                <a:moveTo>
                  <a:pt x="209" y="90"/>
                </a:moveTo>
                <a:lnTo>
                  <a:pt x="0" y="90"/>
                </a:lnTo>
                <a:lnTo>
                  <a:pt x="0" y="0"/>
                </a:lnTo>
                <a:lnTo>
                  <a:pt x="209" y="0"/>
                </a:lnTo>
                <a:lnTo>
                  <a:pt x="209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0" name="Freeform 601"/>
          <p:cNvSpPr>
            <a:spLocks noChangeArrowheads="1"/>
          </p:cNvSpPr>
          <p:nvPr/>
        </p:nvSpPr>
        <p:spPr bwMode="auto">
          <a:xfrm>
            <a:off x="4510092" y="5317158"/>
            <a:ext cx="133843" cy="139926"/>
          </a:xfrm>
          <a:custGeom>
            <a:avLst/>
            <a:gdLst>
              <a:gd name="T0" fmla="*/ 0 w 487"/>
              <a:gd name="T1" fmla="*/ 388 h 509"/>
              <a:gd name="T2" fmla="*/ 0 w 487"/>
              <a:gd name="T3" fmla="*/ 388 h 509"/>
              <a:gd name="T4" fmla="*/ 239 w 487"/>
              <a:gd name="T5" fmla="*/ 508 h 509"/>
              <a:gd name="T6" fmla="*/ 486 w 487"/>
              <a:gd name="T7" fmla="*/ 388 h 509"/>
              <a:gd name="T8" fmla="*/ 486 w 487"/>
              <a:gd name="T9" fmla="*/ 0 h 509"/>
              <a:gd name="T10" fmla="*/ 0 w 487"/>
              <a:gd name="T11" fmla="*/ 0 h 509"/>
              <a:gd name="T12" fmla="*/ 0 w 487"/>
              <a:gd name="T13" fmla="*/ 38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7" h="509">
                <a:moveTo>
                  <a:pt x="0" y="388"/>
                </a:moveTo>
                <a:lnTo>
                  <a:pt x="0" y="388"/>
                </a:lnTo>
                <a:cubicBezTo>
                  <a:pt x="0" y="456"/>
                  <a:pt x="90" y="508"/>
                  <a:pt x="239" y="508"/>
                </a:cubicBezTo>
                <a:cubicBezTo>
                  <a:pt x="388" y="508"/>
                  <a:pt x="486" y="456"/>
                  <a:pt x="486" y="388"/>
                </a:cubicBezTo>
                <a:cubicBezTo>
                  <a:pt x="486" y="0"/>
                  <a:pt x="486" y="0"/>
                  <a:pt x="486" y="0"/>
                </a:cubicBezTo>
                <a:cubicBezTo>
                  <a:pt x="0" y="0"/>
                  <a:pt x="0" y="0"/>
                  <a:pt x="0" y="0"/>
                </a:cubicBezTo>
                <a:lnTo>
                  <a:pt x="0" y="388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1" name="Line 602"/>
          <p:cNvSpPr>
            <a:spLocks noChangeShapeType="1"/>
          </p:cNvSpPr>
          <p:nvPr/>
        </p:nvSpPr>
        <p:spPr bwMode="auto">
          <a:xfrm>
            <a:off x="4525910" y="5572676"/>
            <a:ext cx="9855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2" name="Line 603"/>
          <p:cNvSpPr>
            <a:spLocks noChangeShapeType="1"/>
          </p:cNvSpPr>
          <p:nvPr/>
        </p:nvSpPr>
        <p:spPr bwMode="auto">
          <a:xfrm>
            <a:off x="4575796" y="5458302"/>
            <a:ext cx="1217" cy="115592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3" name="Freeform 604"/>
          <p:cNvSpPr>
            <a:spLocks noChangeArrowheads="1"/>
          </p:cNvSpPr>
          <p:nvPr/>
        </p:nvSpPr>
        <p:spPr bwMode="auto">
          <a:xfrm>
            <a:off x="4472373" y="5342710"/>
            <a:ext cx="37719" cy="37719"/>
          </a:xfrm>
          <a:custGeom>
            <a:avLst/>
            <a:gdLst>
              <a:gd name="T0" fmla="*/ 134 w 135"/>
              <a:gd name="T1" fmla="*/ 0 h 135"/>
              <a:gd name="T2" fmla="*/ 134 w 135"/>
              <a:gd name="T3" fmla="*/ 0 h 135"/>
              <a:gd name="T4" fmla="*/ 0 w 135"/>
              <a:gd name="T5" fmla="*/ 0 h 135"/>
              <a:gd name="T6" fmla="*/ 134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134" y="0"/>
                </a:moveTo>
                <a:lnTo>
                  <a:pt x="134" y="0"/>
                </a:ln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34"/>
                  <a:pt x="134" y="13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4" name="Freeform 605"/>
          <p:cNvSpPr>
            <a:spLocks noChangeArrowheads="1"/>
          </p:cNvSpPr>
          <p:nvPr/>
        </p:nvSpPr>
        <p:spPr bwMode="auto">
          <a:xfrm>
            <a:off x="4643935" y="5342710"/>
            <a:ext cx="37720" cy="37719"/>
          </a:xfrm>
          <a:custGeom>
            <a:avLst/>
            <a:gdLst>
              <a:gd name="T0" fmla="*/ 0 w 135"/>
              <a:gd name="T1" fmla="*/ 0 h 135"/>
              <a:gd name="T2" fmla="*/ 0 w 135"/>
              <a:gd name="T3" fmla="*/ 0 h 135"/>
              <a:gd name="T4" fmla="*/ 134 w 135"/>
              <a:gd name="T5" fmla="*/ 0 h 135"/>
              <a:gd name="T6" fmla="*/ 0 w 135"/>
              <a:gd name="T7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35">
                <a:moveTo>
                  <a:pt x="0" y="0"/>
                </a:moveTo>
                <a:lnTo>
                  <a:pt x="0" y="0"/>
                </a:ln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134"/>
                  <a:pt x="0" y="13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5" name="Freeform 606"/>
          <p:cNvSpPr>
            <a:spLocks noChangeArrowheads="1"/>
          </p:cNvSpPr>
          <p:nvPr/>
        </p:nvSpPr>
        <p:spPr bwMode="auto">
          <a:xfrm>
            <a:off x="4977324" y="5387730"/>
            <a:ext cx="257951" cy="148443"/>
          </a:xfrm>
          <a:custGeom>
            <a:avLst/>
            <a:gdLst>
              <a:gd name="T0" fmla="*/ 933 w 934"/>
              <a:gd name="T1" fmla="*/ 0 h 538"/>
              <a:gd name="T2" fmla="*/ 0 w 934"/>
              <a:gd name="T3" fmla="*/ 0 h 538"/>
              <a:gd name="T4" fmla="*/ 0 w 934"/>
              <a:gd name="T5" fmla="*/ 537 h 538"/>
              <a:gd name="T6" fmla="*/ 933 w 934"/>
              <a:gd name="T7" fmla="*/ 537 h 538"/>
              <a:gd name="T8" fmla="*/ 933 w 934"/>
              <a:gd name="T9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38">
                <a:moveTo>
                  <a:pt x="933" y="0"/>
                </a:moveTo>
                <a:lnTo>
                  <a:pt x="0" y="0"/>
                </a:lnTo>
                <a:lnTo>
                  <a:pt x="0" y="537"/>
                </a:lnTo>
                <a:lnTo>
                  <a:pt x="933" y="537"/>
                </a:lnTo>
                <a:lnTo>
                  <a:pt x="93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6" name="Line 607"/>
          <p:cNvSpPr>
            <a:spLocks noChangeShapeType="1"/>
          </p:cNvSpPr>
          <p:nvPr/>
        </p:nvSpPr>
        <p:spPr bwMode="auto">
          <a:xfrm>
            <a:off x="4977324" y="5437617"/>
            <a:ext cx="2579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7" name="Freeform 608"/>
          <p:cNvSpPr>
            <a:spLocks noChangeArrowheads="1"/>
          </p:cNvSpPr>
          <p:nvPr/>
        </p:nvSpPr>
        <p:spPr bwMode="auto">
          <a:xfrm>
            <a:off x="5086832" y="5437617"/>
            <a:ext cx="41369" cy="25551"/>
          </a:xfrm>
          <a:custGeom>
            <a:avLst/>
            <a:gdLst>
              <a:gd name="T0" fmla="*/ 0 w 151"/>
              <a:gd name="T1" fmla="*/ 0 h 91"/>
              <a:gd name="T2" fmla="*/ 0 w 151"/>
              <a:gd name="T3" fmla="*/ 90 h 91"/>
              <a:gd name="T4" fmla="*/ 150 w 151"/>
              <a:gd name="T5" fmla="*/ 90 h 91"/>
              <a:gd name="T6" fmla="*/ 150 w 151"/>
              <a:gd name="T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91">
                <a:moveTo>
                  <a:pt x="0" y="0"/>
                </a:moveTo>
                <a:lnTo>
                  <a:pt x="0" y="90"/>
                </a:lnTo>
                <a:lnTo>
                  <a:pt x="150" y="90"/>
                </a:lnTo>
                <a:lnTo>
                  <a:pt x="15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8" name="Freeform 609"/>
          <p:cNvSpPr>
            <a:spLocks noChangeArrowheads="1"/>
          </p:cNvSpPr>
          <p:nvPr/>
        </p:nvSpPr>
        <p:spPr bwMode="auto">
          <a:xfrm>
            <a:off x="5069798" y="5354877"/>
            <a:ext cx="74222" cy="32852"/>
          </a:xfrm>
          <a:custGeom>
            <a:avLst/>
            <a:gdLst>
              <a:gd name="T0" fmla="*/ 0 w 269"/>
              <a:gd name="T1" fmla="*/ 120 h 121"/>
              <a:gd name="T2" fmla="*/ 0 w 269"/>
              <a:gd name="T3" fmla="*/ 120 h 121"/>
              <a:gd name="T4" fmla="*/ 134 w 269"/>
              <a:gd name="T5" fmla="*/ 0 h 121"/>
              <a:gd name="T6" fmla="*/ 268 w 269"/>
              <a:gd name="T7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9" h="121">
                <a:moveTo>
                  <a:pt x="0" y="120"/>
                </a:moveTo>
                <a:lnTo>
                  <a:pt x="0" y="120"/>
                </a:lnTo>
                <a:cubicBezTo>
                  <a:pt x="0" y="120"/>
                  <a:pt x="0" y="0"/>
                  <a:pt x="134" y="0"/>
                </a:cubicBezTo>
                <a:cubicBezTo>
                  <a:pt x="268" y="0"/>
                  <a:pt x="268" y="120"/>
                  <a:pt x="268" y="12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49" name="Freeform 622"/>
          <p:cNvSpPr>
            <a:spLocks noChangeArrowheads="1"/>
          </p:cNvSpPr>
          <p:nvPr/>
        </p:nvSpPr>
        <p:spPr bwMode="auto">
          <a:xfrm>
            <a:off x="205222" y="5925534"/>
            <a:ext cx="257951" cy="133843"/>
          </a:xfrm>
          <a:custGeom>
            <a:avLst/>
            <a:gdLst>
              <a:gd name="T0" fmla="*/ 672 w 934"/>
              <a:gd name="T1" fmla="*/ 150 h 487"/>
              <a:gd name="T2" fmla="*/ 933 w 934"/>
              <a:gd name="T3" fmla="*/ 0 h 487"/>
              <a:gd name="T4" fmla="*/ 933 w 934"/>
              <a:gd name="T5" fmla="*/ 486 h 487"/>
              <a:gd name="T6" fmla="*/ 672 w 934"/>
              <a:gd name="T7" fmla="*/ 329 h 487"/>
              <a:gd name="T8" fmla="*/ 672 w 934"/>
              <a:gd name="T9" fmla="*/ 486 h 487"/>
              <a:gd name="T10" fmla="*/ 0 w 934"/>
              <a:gd name="T11" fmla="*/ 486 h 487"/>
              <a:gd name="T12" fmla="*/ 0 w 934"/>
              <a:gd name="T13" fmla="*/ 0 h 487"/>
              <a:gd name="T14" fmla="*/ 672 w 934"/>
              <a:gd name="T15" fmla="*/ 0 h 487"/>
              <a:gd name="T16" fmla="*/ 672 w 934"/>
              <a:gd name="T17" fmla="*/ 15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487">
                <a:moveTo>
                  <a:pt x="672" y="150"/>
                </a:moveTo>
                <a:lnTo>
                  <a:pt x="933" y="0"/>
                </a:lnTo>
                <a:lnTo>
                  <a:pt x="933" y="486"/>
                </a:lnTo>
                <a:lnTo>
                  <a:pt x="672" y="329"/>
                </a:lnTo>
                <a:lnTo>
                  <a:pt x="672" y="486"/>
                </a:lnTo>
                <a:lnTo>
                  <a:pt x="0" y="486"/>
                </a:lnTo>
                <a:lnTo>
                  <a:pt x="0" y="0"/>
                </a:lnTo>
                <a:lnTo>
                  <a:pt x="672" y="0"/>
                </a:lnTo>
                <a:lnTo>
                  <a:pt x="672" y="15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0" name="Line 623"/>
          <p:cNvSpPr>
            <a:spLocks noChangeShapeType="1"/>
          </p:cNvSpPr>
          <p:nvPr/>
        </p:nvSpPr>
        <p:spPr bwMode="auto">
          <a:xfrm>
            <a:off x="225907" y="5958387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1" name="Line 624"/>
          <p:cNvSpPr>
            <a:spLocks noChangeShapeType="1"/>
          </p:cNvSpPr>
          <p:nvPr/>
        </p:nvSpPr>
        <p:spPr bwMode="auto">
          <a:xfrm>
            <a:off x="258759" y="5958387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2" name="Freeform 625"/>
          <p:cNvSpPr>
            <a:spLocks noChangeArrowheads="1"/>
          </p:cNvSpPr>
          <p:nvPr/>
        </p:nvSpPr>
        <p:spPr bwMode="auto">
          <a:xfrm>
            <a:off x="229556" y="5991238"/>
            <a:ext cx="74222" cy="43803"/>
          </a:xfrm>
          <a:custGeom>
            <a:avLst/>
            <a:gdLst>
              <a:gd name="T0" fmla="*/ 269 w 270"/>
              <a:gd name="T1" fmla="*/ 0 h 158"/>
              <a:gd name="T2" fmla="*/ 0 w 270"/>
              <a:gd name="T3" fmla="*/ 0 h 158"/>
              <a:gd name="T4" fmla="*/ 0 w 270"/>
              <a:gd name="T5" fmla="*/ 157 h 158"/>
              <a:gd name="T6" fmla="*/ 269 w 270"/>
              <a:gd name="T7" fmla="*/ 157 h 158"/>
              <a:gd name="T8" fmla="*/ 269 w 270"/>
              <a:gd name="T9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158">
                <a:moveTo>
                  <a:pt x="269" y="0"/>
                </a:moveTo>
                <a:lnTo>
                  <a:pt x="0" y="0"/>
                </a:lnTo>
                <a:lnTo>
                  <a:pt x="0" y="157"/>
                </a:lnTo>
                <a:lnTo>
                  <a:pt x="269" y="157"/>
                </a:lnTo>
                <a:lnTo>
                  <a:pt x="26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3" name="Freeform 626"/>
          <p:cNvSpPr>
            <a:spLocks noChangeArrowheads="1"/>
          </p:cNvSpPr>
          <p:nvPr/>
        </p:nvSpPr>
        <p:spPr bwMode="auto">
          <a:xfrm>
            <a:off x="225907" y="5892682"/>
            <a:ext cx="139926" cy="32852"/>
          </a:xfrm>
          <a:custGeom>
            <a:avLst/>
            <a:gdLst>
              <a:gd name="T0" fmla="*/ 0 w 509"/>
              <a:gd name="T1" fmla="*/ 0 h 120"/>
              <a:gd name="T2" fmla="*/ 388 w 509"/>
              <a:gd name="T3" fmla="*/ 0 h 120"/>
              <a:gd name="T4" fmla="*/ 508 w 509"/>
              <a:gd name="T5" fmla="*/ 1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9" h="120">
                <a:moveTo>
                  <a:pt x="0" y="0"/>
                </a:moveTo>
                <a:lnTo>
                  <a:pt x="388" y="0"/>
                </a:lnTo>
                <a:lnTo>
                  <a:pt x="508" y="11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4" name="Freeform 627"/>
          <p:cNvSpPr>
            <a:spLocks noChangeArrowheads="1"/>
          </p:cNvSpPr>
          <p:nvPr/>
        </p:nvSpPr>
        <p:spPr bwMode="auto">
          <a:xfrm>
            <a:off x="734510" y="5884164"/>
            <a:ext cx="257951" cy="175212"/>
          </a:xfrm>
          <a:custGeom>
            <a:avLst/>
            <a:gdLst>
              <a:gd name="T0" fmla="*/ 679 w 934"/>
              <a:gd name="T1" fmla="*/ 149 h 636"/>
              <a:gd name="T2" fmla="*/ 560 w 934"/>
              <a:gd name="T3" fmla="*/ 0 h 636"/>
              <a:gd name="T4" fmla="*/ 380 w 934"/>
              <a:gd name="T5" fmla="*/ 0 h 636"/>
              <a:gd name="T6" fmla="*/ 261 w 934"/>
              <a:gd name="T7" fmla="*/ 149 h 636"/>
              <a:gd name="T8" fmla="*/ 0 w 934"/>
              <a:gd name="T9" fmla="*/ 149 h 636"/>
              <a:gd name="T10" fmla="*/ 0 w 934"/>
              <a:gd name="T11" fmla="*/ 635 h 636"/>
              <a:gd name="T12" fmla="*/ 933 w 934"/>
              <a:gd name="T13" fmla="*/ 635 h 636"/>
              <a:gd name="T14" fmla="*/ 933 w 934"/>
              <a:gd name="T15" fmla="*/ 149 h 636"/>
              <a:gd name="T16" fmla="*/ 679 w 934"/>
              <a:gd name="T17" fmla="*/ 14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4" h="636">
                <a:moveTo>
                  <a:pt x="679" y="149"/>
                </a:moveTo>
                <a:lnTo>
                  <a:pt x="560" y="0"/>
                </a:lnTo>
                <a:lnTo>
                  <a:pt x="380" y="0"/>
                </a:lnTo>
                <a:lnTo>
                  <a:pt x="261" y="149"/>
                </a:lnTo>
                <a:lnTo>
                  <a:pt x="0" y="149"/>
                </a:lnTo>
                <a:lnTo>
                  <a:pt x="0" y="635"/>
                </a:lnTo>
                <a:lnTo>
                  <a:pt x="933" y="635"/>
                </a:lnTo>
                <a:lnTo>
                  <a:pt x="933" y="149"/>
                </a:lnTo>
                <a:lnTo>
                  <a:pt x="679" y="14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5" name="Freeform 628"/>
          <p:cNvSpPr>
            <a:spLocks noChangeArrowheads="1"/>
          </p:cNvSpPr>
          <p:nvPr/>
        </p:nvSpPr>
        <p:spPr bwMode="auto">
          <a:xfrm>
            <a:off x="831850" y="5958387"/>
            <a:ext cx="65705" cy="68138"/>
          </a:xfrm>
          <a:custGeom>
            <a:avLst/>
            <a:gdLst>
              <a:gd name="T0" fmla="*/ 238 w 239"/>
              <a:gd name="T1" fmla="*/ 119 h 247"/>
              <a:gd name="T2" fmla="*/ 238 w 239"/>
              <a:gd name="T3" fmla="*/ 119 h 247"/>
              <a:gd name="T4" fmla="*/ 119 w 239"/>
              <a:gd name="T5" fmla="*/ 0 h 247"/>
              <a:gd name="T6" fmla="*/ 0 w 239"/>
              <a:gd name="T7" fmla="*/ 119 h 247"/>
              <a:gd name="T8" fmla="*/ 119 w 239"/>
              <a:gd name="T9" fmla="*/ 246 h 247"/>
              <a:gd name="T10" fmla="*/ 238 w 239"/>
              <a:gd name="T11" fmla="*/ 11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9" h="247">
                <a:moveTo>
                  <a:pt x="238" y="119"/>
                </a:moveTo>
                <a:lnTo>
                  <a:pt x="238" y="119"/>
                </a:lnTo>
                <a:cubicBezTo>
                  <a:pt x="238" y="60"/>
                  <a:pt x="186" y="0"/>
                  <a:pt x="119" y="0"/>
                </a:cubicBezTo>
                <a:cubicBezTo>
                  <a:pt x="52" y="0"/>
                  <a:pt x="0" y="60"/>
                  <a:pt x="0" y="119"/>
                </a:cubicBezTo>
                <a:cubicBezTo>
                  <a:pt x="0" y="186"/>
                  <a:pt x="52" y="246"/>
                  <a:pt x="119" y="246"/>
                </a:cubicBezTo>
                <a:cubicBezTo>
                  <a:pt x="186" y="246"/>
                  <a:pt x="238" y="186"/>
                  <a:pt x="238" y="11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6" name="Line 629"/>
          <p:cNvSpPr>
            <a:spLocks noChangeShapeType="1"/>
          </p:cNvSpPr>
          <p:nvPr/>
        </p:nvSpPr>
        <p:spPr bwMode="auto">
          <a:xfrm>
            <a:off x="767361" y="5925534"/>
            <a:ext cx="1217" cy="13384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57" name="Freeform 630"/>
          <p:cNvSpPr>
            <a:spLocks noChangeArrowheads="1"/>
          </p:cNvSpPr>
          <p:nvPr/>
        </p:nvSpPr>
        <p:spPr bwMode="auto">
          <a:xfrm>
            <a:off x="954742" y="5958387"/>
            <a:ext cx="1217" cy="1216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558" name="Group 24"/>
          <p:cNvGrpSpPr/>
          <p:nvPr/>
        </p:nvGrpSpPr>
        <p:grpSpPr>
          <a:xfrm>
            <a:off x="1266229" y="5887815"/>
            <a:ext cx="257951" cy="175212"/>
            <a:chOff x="4330350" y="12186372"/>
            <a:chExt cx="621122" cy="421894"/>
          </a:xfrm>
        </p:grpSpPr>
        <p:sp>
          <p:nvSpPr>
            <p:cNvPr id="2559" name="Freeform 631"/>
            <p:cNvSpPr>
              <a:spLocks noChangeArrowheads="1"/>
            </p:cNvSpPr>
            <p:nvPr/>
          </p:nvSpPr>
          <p:spPr bwMode="auto">
            <a:xfrm>
              <a:off x="4330350" y="12186372"/>
              <a:ext cx="621122" cy="421894"/>
            </a:xfrm>
            <a:custGeom>
              <a:avLst/>
              <a:gdLst>
                <a:gd name="T0" fmla="*/ 934 w 935"/>
                <a:gd name="T1" fmla="*/ 0 h 635"/>
                <a:gd name="T2" fmla="*/ 0 w 935"/>
                <a:gd name="T3" fmla="*/ 0 h 635"/>
                <a:gd name="T4" fmla="*/ 0 w 935"/>
                <a:gd name="T5" fmla="*/ 634 h 635"/>
                <a:gd name="T6" fmla="*/ 934 w 935"/>
                <a:gd name="T7" fmla="*/ 634 h 635"/>
                <a:gd name="T8" fmla="*/ 934 w 935"/>
                <a:gd name="T9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635">
                  <a:moveTo>
                    <a:pt x="934" y="0"/>
                  </a:moveTo>
                  <a:lnTo>
                    <a:pt x="0" y="0"/>
                  </a:lnTo>
                  <a:lnTo>
                    <a:pt x="0" y="634"/>
                  </a:lnTo>
                  <a:lnTo>
                    <a:pt x="934" y="634"/>
                  </a:lnTo>
                  <a:lnTo>
                    <a:pt x="93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60" name="Freeform 632"/>
            <p:cNvSpPr>
              <a:spLocks noChangeArrowheads="1"/>
            </p:cNvSpPr>
            <p:nvPr/>
          </p:nvSpPr>
          <p:spPr bwMode="auto">
            <a:xfrm>
              <a:off x="4330350" y="12347511"/>
              <a:ext cx="621122" cy="222666"/>
            </a:xfrm>
            <a:custGeom>
              <a:avLst/>
              <a:gdLst>
                <a:gd name="T0" fmla="*/ 0 w 935"/>
                <a:gd name="T1" fmla="*/ 306 h 337"/>
                <a:gd name="T2" fmla="*/ 344 w 935"/>
                <a:gd name="T3" fmla="*/ 0 h 337"/>
                <a:gd name="T4" fmla="*/ 523 w 935"/>
                <a:gd name="T5" fmla="*/ 179 h 337"/>
                <a:gd name="T6" fmla="*/ 613 w 935"/>
                <a:gd name="T7" fmla="*/ 59 h 337"/>
                <a:gd name="T8" fmla="*/ 934 w 935"/>
                <a:gd name="T9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337">
                  <a:moveTo>
                    <a:pt x="0" y="306"/>
                  </a:moveTo>
                  <a:lnTo>
                    <a:pt x="344" y="0"/>
                  </a:lnTo>
                  <a:lnTo>
                    <a:pt x="523" y="179"/>
                  </a:lnTo>
                  <a:lnTo>
                    <a:pt x="613" y="59"/>
                  </a:lnTo>
                  <a:lnTo>
                    <a:pt x="934" y="336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61" name="Freeform 633"/>
            <p:cNvSpPr>
              <a:spLocks noChangeArrowheads="1"/>
            </p:cNvSpPr>
            <p:nvPr/>
          </p:nvSpPr>
          <p:spPr bwMode="auto">
            <a:xfrm>
              <a:off x="4775684" y="12247900"/>
              <a:ext cx="105473" cy="99613"/>
            </a:xfrm>
            <a:custGeom>
              <a:avLst/>
              <a:gdLst>
                <a:gd name="T0" fmla="*/ 157 w 158"/>
                <a:gd name="T1" fmla="*/ 75 h 151"/>
                <a:gd name="T2" fmla="*/ 157 w 158"/>
                <a:gd name="T3" fmla="*/ 75 h 151"/>
                <a:gd name="T4" fmla="*/ 75 w 158"/>
                <a:gd name="T5" fmla="*/ 150 h 151"/>
                <a:gd name="T6" fmla="*/ 0 w 158"/>
                <a:gd name="T7" fmla="*/ 75 h 151"/>
                <a:gd name="T8" fmla="*/ 75 w 158"/>
                <a:gd name="T9" fmla="*/ 0 h 151"/>
                <a:gd name="T10" fmla="*/ 157 w 158"/>
                <a:gd name="T1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1">
                  <a:moveTo>
                    <a:pt x="157" y="75"/>
                  </a:moveTo>
                  <a:lnTo>
                    <a:pt x="157" y="75"/>
                  </a:lnTo>
                  <a:cubicBezTo>
                    <a:pt x="157" y="120"/>
                    <a:pt x="120" y="150"/>
                    <a:pt x="75" y="150"/>
                  </a:cubicBezTo>
                  <a:cubicBezTo>
                    <a:pt x="38" y="150"/>
                    <a:pt x="0" y="120"/>
                    <a:pt x="0" y="75"/>
                  </a:cubicBezTo>
                  <a:cubicBezTo>
                    <a:pt x="0" y="38"/>
                    <a:pt x="38" y="0"/>
                    <a:pt x="75" y="0"/>
                  </a:cubicBezTo>
                  <a:cubicBezTo>
                    <a:pt x="120" y="0"/>
                    <a:pt x="157" y="38"/>
                    <a:pt x="157" y="75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562" name="Freeform 634"/>
          <p:cNvSpPr>
            <a:spLocks noChangeArrowheads="1"/>
          </p:cNvSpPr>
          <p:nvPr/>
        </p:nvSpPr>
        <p:spPr bwMode="auto">
          <a:xfrm>
            <a:off x="1795518" y="5908499"/>
            <a:ext cx="216582" cy="166696"/>
          </a:xfrm>
          <a:custGeom>
            <a:avLst/>
            <a:gdLst>
              <a:gd name="T0" fmla="*/ 784 w 785"/>
              <a:gd name="T1" fmla="*/ 0 h 605"/>
              <a:gd name="T2" fmla="*/ 0 w 785"/>
              <a:gd name="T3" fmla="*/ 0 h 605"/>
              <a:gd name="T4" fmla="*/ 0 w 785"/>
              <a:gd name="T5" fmla="*/ 604 h 605"/>
              <a:gd name="T6" fmla="*/ 784 w 785"/>
              <a:gd name="T7" fmla="*/ 604 h 605"/>
              <a:gd name="T8" fmla="*/ 784 w 785"/>
              <a:gd name="T9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605">
                <a:moveTo>
                  <a:pt x="784" y="0"/>
                </a:moveTo>
                <a:lnTo>
                  <a:pt x="0" y="0"/>
                </a:lnTo>
                <a:lnTo>
                  <a:pt x="0" y="604"/>
                </a:lnTo>
                <a:lnTo>
                  <a:pt x="784" y="604"/>
                </a:lnTo>
                <a:lnTo>
                  <a:pt x="78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63" name="Freeform 635"/>
          <p:cNvSpPr>
            <a:spLocks noChangeArrowheads="1"/>
          </p:cNvSpPr>
          <p:nvPr/>
        </p:nvSpPr>
        <p:spPr bwMode="auto">
          <a:xfrm>
            <a:off x="1834453" y="5875647"/>
            <a:ext cx="219015" cy="166695"/>
          </a:xfrm>
          <a:custGeom>
            <a:avLst/>
            <a:gdLst>
              <a:gd name="T0" fmla="*/ 0 w 792"/>
              <a:gd name="T1" fmla="*/ 90 h 606"/>
              <a:gd name="T2" fmla="*/ 0 w 792"/>
              <a:gd name="T3" fmla="*/ 0 h 606"/>
              <a:gd name="T4" fmla="*/ 791 w 792"/>
              <a:gd name="T5" fmla="*/ 0 h 606"/>
              <a:gd name="T6" fmla="*/ 791 w 792"/>
              <a:gd name="T7" fmla="*/ 605 h 606"/>
              <a:gd name="T8" fmla="*/ 672 w 792"/>
              <a:gd name="T9" fmla="*/ 605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2" h="606">
                <a:moveTo>
                  <a:pt x="0" y="90"/>
                </a:moveTo>
                <a:lnTo>
                  <a:pt x="0" y="0"/>
                </a:lnTo>
                <a:lnTo>
                  <a:pt x="791" y="0"/>
                </a:lnTo>
                <a:lnTo>
                  <a:pt x="791" y="605"/>
                </a:lnTo>
                <a:lnTo>
                  <a:pt x="672" y="60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64" name="Freeform 636"/>
          <p:cNvSpPr>
            <a:spLocks noChangeArrowheads="1"/>
          </p:cNvSpPr>
          <p:nvPr/>
        </p:nvSpPr>
        <p:spPr bwMode="auto">
          <a:xfrm>
            <a:off x="1795518" y="5975421"/>
            <a:ext cx="216582" cy="92473"/>
          </a:xfrm>
          <a:custGeom>
            <a:avLst/>
            <a:gdLst>
              <a:gd name="T0" fmla="*/ 0 w 785"/>
              <a:gd name="T1" fmla="*/ 216 h 336"/>
              <a:gd name="T2" fmla="*/ 216 w 785"/>
              <a:gd name="T3" fmla="*/ 0 h 336"/>
              <a:gd name="T4" fmla="*/ 425 w 785"/>
              <a:gd name="T5" fmla="*/ 246 h 336"/>
              <a:gd name="T6" fmla="*/ 575 w 785"/>
              <a:gd name="T7" fmla="*/ 149 h 336"/>
              <a:gd name="T8" fmla="*/ 784 w 785"/>
              <a:gd name="T9" fmla="*/ 33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5" h="336">
                <a:moveTo>
                  <a:pt x="0" y="216"/>
                </a:moveTo>
                <a:lnTo>
                  <a:pt x="216" y="0"/>
                </a:lnTo>
                <a:lnTo>
                  <a:pt x="425" y="246"/>
                </a:lnTo>
                <a:lnTo>
                  <a:pt x="575" y="149"/>
                </a:lnTo>
                <a:lnTo>
                  <a:pt x="784" y="33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65" name="Freeform 637"/>
          <p:cNvSpPr>
            <a:spLocks noChangeArrowheads="1"/>
          </p:cNvSpPr>
          <p:nvPr/>
        </p:nvSpPr>
        <p:spPr bwMode="auto">
          <a:xfrm>
            <a:off x="1937878" y="5941352"/>
            <a:ext cx="41369" cy="41369"/>
          </a:xfrm>
          <a:custGeom>
            <a:avLst/>
            <a:gdLst>
              <a:gd name="T0" fmla="*/ 149 w 150"/>
              <a:gd name="T1" fmla="*/ 75 h 150"/>
              <a:gd name="T2" fmla="*/ 149 w 150"/>
              <a:gd name="T3" fmla="*/ 75 h 150"/>
              <a:gd name="T4" fmla="*/ 75 w 150"/>
              <a:gd name="T5" fmla="*/ 149 h 150"/>
              <a:gd name="T6" fmla="*/ 0 w 150"/>
              <a:gd name="T7" fmla="*/ 75 h 150"/>
              <a:gd name="T8" fmla="*/ 75 w 150"/>
              <a:gd name="T9" fmla="*/ 0 h 150"/>
              <a:gd name="T10" fmla="*/ 149 w 150"/>
              <a:gd name="T11" fmla="*/ 7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0" h="150">
                <a:moveTo>
                  <a:pt x="149" y="75"/>
                </a:moveTo>
                <a:lnTo>
                  <a:pt x="149" y="75"/>
                </a:lnTo>
                <a:cubicBezTo>
                  <a:pt x="149" y="120"/>
                  <a:pt x="112" y="149"/>
                  <a:pt x="75" y="149"/>
                </a:cubicBezTo>
                <a:cubicBezTo>
                  <a:pt x="30" y="149"/>
                  <a:pt x="0" y="120"/>
                  <a:pt x="0" y="75"/>
                </a:cubicBezTo>
                <a:cubicBezTo>
                  <a:pt x="0" y="37"/>
                  <a:pt x="30" y="0"/>
                  <a:pt x="75" y="0"/>
                </a:cubicBezTo>
                <a:cubicBezTo>
                  <a:pt x="112" y="0"/>
                  <a:pt x="149" y="37"/>
                  <a:pt x="149" y="75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66" name="Freeform 638"/>
          <p:cNvSpPr>
            <a:spLocks noChangeArrowheads="1"/>
          </p:cNvSpPr>
          <p:nvPr/>
        </p:nvSpPr>
        <p:spPr bwMode="auto">
          <a:xfrm>
            <a:off x="2327237" y="5847662"/>
            <a:ext cx="257951" cy="257951"/>
          </a:xfrm>
          <a:custGeom>
            <a:avLst/>
            <a:gdLst>
              <a:gd name="T0" fmla="*/ 463 w 934"/>
              <a:gd name="T1" fmla="*/ 0 h 934"/>
              <a:gd name="T2" fmla="*/ 373 w 934"/>
              <a:gd name="T3" fmla="*/ 0 h 934"/>
              <a:gd name="T4" fmla="*/ 373 w 934"/>
              <a:gd name="T5" fmla="*/ 134 h 934"/>
              <a:gd name="T6" fmla="*/ 284 w 934"/>
              <a:gd name="T7" fmla="*/ 164 h 934"/>
              <a:gd name="T8" fmla="*/ 194 w 934"/>
              <a:gd name="T9" fmla="*/ 74 h 934"/>
              <a:gd name="T10" fmla="*/ 75 w 934"/>
              <a:gd name="T11" fmla="*/ 194 h 934"/>
              <a:gd name="T12" fmla="*/ 164 w 934"/>
              <a:gd name="T13" fmla="*/ 283 h 934"/>
              <a:gd name="T14" fmla="*/ 134 w 934"/>
              <a:gd name="T15" fmla="*/ 373 h 934"/>
              <a:gd name="T16" fmla="*/ 0 w 934"/>
              <a:gd name="T17" fmla="*/ 373 h 934"/>
              <a:gd name="T18" fmla="*/ 0 w 934"/>
              <a:gd name="T19" fmla="*/ 552 h 934"/>
              <a:gd name="T20" fmla="*/ 134 w 934"/>
              <a:gd name="T21" fmla="*/ 552 h 934"/>
              <a:gd name="T22" fmla="*/ 164 w 934"/>
              <a:gd name="T23" fmla="*/ 649 h 934"/>
              <a:gd name="T24" fmla="*/ 75 w 934"/>
              <a:gd name="T25" fmla="*/ 739 h 934"/>
              <a:gd name="T26" fmla="*/ 194 w 934"/>
              <a:gd name="T27" fmla="*/ 858 h 934"/>
              <a:gd name="T28" fmla="*/ 284 w 934"/>
              <a:gd name="T29" fmla="*/ 769 h 934"/>
              <a:gd name="T30" fmla="*/ 373 w 934"/>
              <a:gd name="T31" fmla="*/ 798 h 934"/>
              <a:gd name="T32" fmla="*/ 373 w 934"/>
              <a:gd name="T33" fmla="*/ 933 h 934"/>
              <a:gd name="T34" fmla="*/ 463 w 934"/>
              <a:gd name="T35" fmla="*/ 933 h 934"/>
              <a:gd name="T36" fmla="*/ 552 w 934"/>
              <a:gd name="T37" fmla="*/ 933 h 934"/>
              <a:gd name="T38" fmla="*/ 552 w 934"/>
              <a:gd name="T39" fmla="*/ 798 h 934"/>
              <a:gd name="T40" fmla="*/ 642 w 934"/>
              <a:gd name="T41" fmla="*/ 769 h 934"/>
              <a:gd name="T42" fmla="*/ 731 w 934"/>
              <a:gd name="T43" fmla="*/ 858 h 934"/>
              <a:gd name="T44" fmla="*/ 858 w 934"/>
              <a:gd name="T45" fmla="*/ 739 h 934"/>
              <a:gd name="T46" fmla="*/ 769 w 934"/>
              <a:gd name="T47" fmla="*/ 649 h 934"/>
              <a:gd name="T48" fmla="*/ 799 w 934"/>
              <a:gd name="T49" fmla="*/ 552 h 934"/>
              <a:gd name="T50" fmla="*/ 933 w 934"/>
              <a:gd name="T51" fmla="*/ 552 h 934"/>
              <a:gd name="T52" fmla="*/ 933 w 934"/>
              <a:gd name="T53" fmla="*/ 373 h 934"/>
              <a:gd name="T54" fmla="*/ 799 w 934"/>
              <a:gd name="T55" fmla="*/ 373 h 934"/>
              <a:gd name="T56" fmla="*/ 769 w 934"/>
              <a:gd name="T57" fmla="*/ 283 h 934"/>
              <a:gd name="T58" fmla="*/ 858 w 934"/>
              <a:gd name="T59" fmla="*/ 194 h 934"/>
              <a:gd name="T60" fmla="*/ 731 w 934"/>
              <a:gd name="T61" fmla="*/ 74 h 934"/>
              <a:gd name="T62" fmla="*/ 642 w 934"/>
              <a:gd name="T63" fmla="*/ 164 h 934"/>
              <a:gd name="T64" fmla="*/ 552 w 934"/>
              <a:gd name="T65" fmla="*/ 134 h 934"/>
              <a:gd name="T66" fmla="*/ 552 w 934"/>
              <a:gd name="T67" fmla="*/ 0 h 934"/>
              <a:gd name="T68" fmla="*/ 463 w 934"/>
              <a:gd name="T69" fmla="*/ 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4" h="934">
                <a:moveTo>
                  <a:pt x="463" y="0"/>
                </a:moveTo>
                <a:lnTo>
                  <a:pt x="373" y="0"/>
                </a:lnTo>
                <a:lnTo>
                  <a:pt x="373" y="134"/>
                </a:lnTo>
                <a:lnTo>
                  <a:pt x="284" y="164"/>
                </a:lnTo>
                <a:lnTo>
                  <a:pt x="194" y="74"/>
                </a:lnTo>
                <a:lnTo>
                  <a:pt x="75" y="194"/>
                </a:lnTo>
                <a:lnTo>
                  <a:pt x="164" y="283"/>
                </a:lnTo>
                <a:lnTo>
                  <a:pt x="134" y="373"/>
                </a:lnTo>
                <a:lnTo>
                  <a:pt x="0" y="373"/>
                </a:lnTo>
                <a:lnTo>
                  <a:pt x="0" y="552"/>
                </a:lnTo>
                <a:lnTo>
                  <a:pt x="134" y="552"/>
                </a:lnTo>
                <a:lnTo>
                  <a:pt x="164" y="649"/>
                </a:lnTo>
                <a:lnTo>
                  <a:pt x="75" y="739"/>
                </a:lnTo>
                <a:lnTo>
                  <a:pt x="194" y="858"/>
                </a:lnTo>
                <a:lnTo>
                  <a:pt x="284" y="769"/>
                </a:lnTo>
                <a:lnTo>
                  <a:pt x="373" y="798"/>
                </a:lnTo>
                <a:lnTo>
                  <a:pt x="373" y="933"/>
                </a:lnTo>
                <a:lnTo>
                  <a:pt x="463" y="933"/>
                </a:lnTo>
                <a:lnTo>
                  <a:pt x="552" y="933"/>
                </a:lnTo>
                <a:lnTo>
                  <a:pt x="552" y="798"/>
                </a:lnTo>
                <a:lnTo>
                  <a:pt x="642" y="769"/>
                </a:lnTo>
                <a:lnTo>
                  <a:pt x="731" y="858"/>
                </a:lnTo>
                <a:lnTo>
                  <a:pt x="858" y="739"/>
                </a:lnTo>
                <a:lnTo>
                  <a:pt x="769" y="649"/>
                </a:lnTo>
                <a:lnTo>
                  <a:pt x="799" y="552"/>
                </a:lnTo>
                <a:lnTo>
                  <a:pt x="933" y="552"/>
                </a:lnTo>
                <a:lnTo>
                  <a:pt x="933" y="373"/>
                </a:lnTo>
                <a:lnTo>
                  <a:pt x="799" y="373"/>
                </a:lnTo>
                <a:lnTo>
                  <a:pt x="769" y="283"/>
                </a:lnTo>
                <a:lnTo>
                  <a:pt x="858" y="194"/>
                </a:lnTo>
                <a:lnTo>
                  <a:pt x="731" y="74"/>
                </a:lnTo>
                <a:lnTo>
                  <a:pt x="642" y="164"/>
                </a:lnTo>
                <a:lnTo>
                  <a:pt x="552" y="134"/>
                </a:lnTo>
                <a:lnTo>
                  <a:pt x="552" y="0"/>
                </a:lnTo>
                <a:lnTo>
                  <a:pt x="46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67" name="Freeform 639"/>
          <p:cNvSpPr>
            <a:spLocks noChangeArrowheads="1"/>
          </p:cNvSpPr>
          <p:nvPr/>
        </p:nvSpPr>
        <p:spPr bwMode="auto">
          <a:xfrm>
            <a:off x="2429445" y="5949869"/>
            <a:ext cx="49887" cy="49887"/>
          </a:xfrm>
          <a:custGeom>
            <a:avLst/>
            <a:gdLst>
              <a:gd name="T0" fmla="*/ 179 w 180"/>
              <a:gd name="T1" fmla="*/ 90 h 180"/>
              <a:gd name="T2" fmla="*/ 179 w 180"/>
              <a:gd name="T3" fmla="*/ 90 h 180"/>
              <a:gd name="T4" fmla="*/ 90 w 180"/>
              <a:gd name="T5" fmla="*/ 0 h 180"/>
              <a:gd name="T6" fmla="*/ 0 w 180"/>
              <a:gd name="T7" fmla="*/ 90 h 180"/>
              <a:gd name="T8" fmla="*/ 90 w 180"/>
              <a:gd name="T9" fmla="*/ 179 h 180"/>
              <a:gd name="T10" fmla="*/ 179 w 180"/>
              <a:gd name="T11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" h="180">
                <a:moveTo>
                  <a:pt x="179" y="90"/>
                </a:moveTo>
                <a:lnTo>
                  <a:pt x="179" y="90"/>
                </a:lnTo>
                <a:cubicBezTo>
                  <a:pt x="179" y="45"/>
                  <a:pt x="142" y="0"/>
                  <a:pt x="90" y="0"/>
                </a:cubicBezTo>
                <a:cubicBezTo>
                  <a:pt x="45" y="0"/>
                  <a:pt x="0" y="45"/>
                  <a:pt x="0" y="90"/>
                </a:cubicBezTo>
                <a:cubicBezTo>
                  <a:pt x="0" y="142"/>
                  <a:pt x="45" y="179"/>
                  <a:pt x="90" y="179"/>
                </a:cubicBezTo>
                <a:cubicBezTo>
                  <a:pt x="142" y="179"/>
                  <a:pt x="179" y="142"/>
                  <a:pt x="179" y="9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568" name="Group 1"/>
          <p:cNvGrpSpPr/>
          <p:nvPr/>
        </p:nvGrpSpPr>
        <p:grpSpPr>
          <a:xfrm>
            <a:off x="2860175" y="5859829"/>
            <a:ext cx="253085" cy="237268"/>
            <a:chOff x="8168415" y="12118985"/>
            <a:chExt cx="609403" cy="571318"/>
          </a:xfrm>
        </p:grpSpPr>
        <p:sp>
          <p:nvSpPr>
            <p:cNvPr id="2569" name="Line 640"/>
            <p:cNvSpPr>
              <a:spLocks noChangeShapeType="1"/>
            </p:cNvSpPr>
            <p:nvPr/>
          </p:nvSpPr>
          <p:spPr bwMode="auto">
            <a:xfrm>
              <a:off x="8511205" y="12414900"/>
              <a:ext cx="49806" cy="49806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70" name="Freeform 641"/>
            <p:cNvSpPr>
              <a:spLocks noChangeArrowheads="1"/>
            </p:cNvSpPr>
            <p:nvPr/>
          </p:nvSpPr>
          <p:spPr bwMode="auto">
            <a:xfrm>
              <a:off x="8528785" y="12435408"/>
              <a:ext cx="249033" cy="254895"/>
            </a:xfrm>
            <a:custGeom>
              <a:avLst/>
              <a:gdLst>
                <a:gd name="T0" fmla="*/ 0 w 374"/>
                <a:gd name="T1" fmla="*/ 90 h 382"/>
                <a:gd name="T2" fmla="*/ 90 w 374"/>
                <a:gd name="T3" fmla="*/ 0 h 382"/>
                <a:gd name="T4" fmla="*/ 373 w 374"/>
                <a:gd name="T5" fmla="*/ 291 h 382"/>
                <a:gd name="T6" fmla="*/ 284 w 374"/>
                <a:gd name="T7" fmla="*/ 381 h 382"/>
                <a:gd name="T8" fmla="*/ 0 w 374"/>
                <a:gd name="T9" fmla="*/ 9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382">
                  <a:moveTo>
                    <a:pt x="0" y="90"/>
                  </a:moveTo>
                  <a:lnTo>
                    <a:pt x="90" y="0"/>
                  </a:lnTo>
                  <a:lnTo>
                    <a:pt x="373" y="291"/>
                  </a:lnTo>
                  <a:lnTo>
                    <a:pt x="284" y="381"/>
                  </a:lnTo>
                  <a:lnTo>
                    <a:pt x="0" y="9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71" name="Freeform 642"/>
            <p:cNvSpPr>
              <a:spLocks noChangeArrowheads="1"/>
            </p:cNvSpPr>
            <p:nvPr/>
          </p:nvSpPr>
          <p:spPr bwMode="auto">
            <a:xfrm>
              <a:off x="8206504" y="12118985"/>
              <a:ext cx="123053" cy="120124"/>
            </a:xfrm>
            <a:custGeom>
              <a:avLst/>
              <a:gdLst>
                <a:gd name="T0" fmla="*/ 97 w 187"/>
                <a:gd name="T1" fmla="*/ 179 h 180"/>
                <a:gd name="T2" fmla="*/ 186 w 187"/>
                <a:gd name="T3" fmla="*/ 89 h 180"/>
                <a:gd name="T4" fmla="*/ 37 w 187"/>
                <a:gd name="T5" fmla="*/ 0 h 180"/>
                <a:gd name="T6" fmla="*/ 0 w 187"/>
                <a:gd name="T7" fmla="*/ 29 h 180"/>
                <a:gd name="T8" fmla="*/ 97 w 187"/>
                <a:gd name="T9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0">
                  <a:moveTo>
                    <a:pt x="97" y="179"/>
                  </a:moveTo>
                  <a:lnTo>
                    <a:pt x="186" y="89"/>
                  </a:lnTo>
                  <a:lnTo>
                    <a:pt x="37" y="0"/>
                  </a:lnTo>
                  <a:lnTo>
                    <a:pt x="0" y="29"/>
                  </a:lnTo>
                  <a:lnTo>
                    <a:pt x="97" y="17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72" name="Line 643"/>
            <p:cNvSpPr>
              <a:spLocks noChangeShapeType="1"/>
            </p:cNvSpPr>
            <p:nvPr/>
          </p:nvSpPr>
          <p:spPr bwMode="auto">
            <a:xfrm flipH="1" flipV="1">
              <a:off x="8300259" y="12203952"/>
              <a:ext cx="134771" cy="13477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73" name="Freeform 644"/>
            <p:cNvSpPr>
              <a:spLocks noChangeArrowheads="1"/>
            </p:cNvSpPr>
            <p:nvPr/>
          </p:nvSpPr>
          <p:spPr bwMode="auto">
            <a:xfrm>
              <a:off x="8168415" y="12118987"/>
              <a:ext cx="562525" cy="559596"/>
            </a:xfrm>
            <a:custGeom>
              <a:avLst/>
              <a:gdLst>
                <a:gd name="T0" fmla="*/ 844 w 845"/>
                <a:gd name="T1" fmla="*/ 126 h 844"/>
                <a:gd name="T2" fmla="*/ 844 w 845"/>
                <a:gd name="T3" fmla="*/ 126 h 844"/>
                <a:gd name="T4" fmla="*/ 724 w 845"/>
                <a:gd name="T5" fmla="*/ 186 h 844"/>
                <a:gd name="T6" fmla="*/ 664 w 845"/>
                <a:gd name="T7" fmla="*/ 119 h 844"/>
                <a:gd name="T8" fmla="*/ 717 w 845"/>
                <a:gd name="T9" fmla="*/ 0 h 844"/>
                <a:gd name="T10" fmla="*/ 717 w 845"/>
                <a:gd name="T11" fmla="*/ 0 h 844"/>
                <a:gd name="T12" fmla="*/ 530 w 845"/>
                <a:gd name="T13" fmla="*/ 149 h 844"/>
                <a:gd name="T14" fmla="*/ 530 w 845"/>
                <a:gd name="T15" fmla="*/ 209 h 844"/>
                <a:gd name="T16" fmla="*/ 23 w 845"/>
                <a:gd name="T17" fmla="*/ 724 h 844"/>
                <a:gd name="T18" fmla="*/ 0 w 845"/>
                <a:gd name="T19" fmla="*/ 813 h 844"/>
                <a:gd name="T20" fmla="*/ 30 w 845"/>
                <a:gd name="T21" fmla="*/ 843 h 844"/>
                <a:gd name="T22" fmla="*/ 120 w 845"/>
                <a:gd name="T23" fmla="*/ 821 h 844"/>
                <a:gd name="T24" fmla="*/ 635 w 845"/>
                <a:gd name="T25" fmla="*/ 313 h 844"/>
                <a:gd name="T26" fmla="*/ 694 w 845"/>
                <a:gd name="T27" fmla="*/ 313 h 844"/>
                <a:gd name="T28" fmla="*/ 844 w 845"/>
                <a:gd name="T29" fmla="*/ 12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5" h="844">
                  <a:moveTo>
                    <a:pt x="844" y="126"/>
                  </a:moveTo>
                  <a:lnTo>
                    <a:pt x="844" y="126"/>
                  </a:lnTo>
                  <a:cubicBezTo>
                    <a:pt x="724" y="186"/>
                    <a:pt x="724" y="186"/>
                    <a:pt x="724" y="186"/>
                  </a:cubicBezTo>
                  <a:cubicBezTo>
                    <a:pt x="664" y="119"/>
                    <a:pt x="664" y="119"/>
                    <a:pt x="664" y="119"/>
                  </a:cubicBezTo>
                  <a:cubicBezTo>
                    <a:pt x="717" y="0"/>
                    <a:pt x="717" y="0"/>
                    <a:pt x="717" y="0"/>
                  </a:cubicBezTo>
                  <a:lnTo>
                    <a:pt x="717" y="0"/>
                  </a:lnTo>
                  <a:cubicBezTo>
                    <a:pt x="567" y="0"/>
                    <a:pt x="530" y="74"/>
                    <a:pt x="530" y="149"/>
                  </a:cubicBezTo>
                  <a:cubicBezTo>
                    <a:pt x="530" y="209"/>
                    <a:pt x="530" y="209"/>
                    <a:pt x="530" y="209"/>
                  </a:cubicBezTo>
                  <a:cubicBezTo>
                    <a:pt x="23" y="724"/>
                    <a:pt x="23" y="724"/>
                    <a:pt x="23" y="72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0" y="843"/>
                    <a:pt x="30" y="843"/>
                    <a:pt x="30" y="843"/>
                  </a:cubicBezTo>
                  <a:cubicBezTo>
                    <a:pt x="120" y="821"/>
                    <a:pt x="120" y="821"/>
                    <a:pt x="120" y="821"/>
                  </a:cubicBezTo>
                  <a:cubicBezTo>
                    <a:pt x="635" y="313"/>
                    <a:pt x="635" y="313"/>
                    <a:pt x="635" y="313"/>
                  </a:cubicBezTo>
                  <a:cubicBezTo>
                    <a:pt x="694" y="313"/>
                    <a:pt x="694" y="313"/>
                    <a:pt x="694" y="313"/>
                  </a:cubicBezTo>
                  <a:cubicBezTo>
                    <a:pt x="769" y="313"/>
                    <a:pt x="844" y="276"/>
                    <a:pt x="844" y="126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574" name="Line 645"/>
          <p:cNvSpPr>
            <a:spLocks noChangeShapeType="1"/>
          </p:cNvSpPr>
          <p:nvPr/>
        </p:nvSpPr>
        <p:spPr bwMode="auto">
          <a:xfrm>
            <a:off x="3473419" y="5925534"/>
            <a:ext cx="77872" cy="77872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75" name="Freeform 646"/>
          <p:cNvSpPr>
            <a:spLocks noChangeArrowheads="1"/>
          </p:cNvSpPr>
          <p:nvPr/>
        </p:nvSpPr>
        <p:spPr bwMode="auto">
          <a:xfrm>
            <a:off x="3540341" y="5991239"/>
            <a:ext cx="104640" cy="105858"/>
          </a:xfrm>
          <a:custGeom>
            <a:avLst/>
            <a:gdLst>
              <a:gd name="T0" fmla="*/ 0 w 381"/>
              <a:gd name="T1" fmla="*/ 90 h 382"/>
              <a:gd name="T2" fmla="*/ 89 w 381"/>
              <a:gd name="T3" fmla="*/ 0 h 382"/>
              <a:gd name="T4" fmla="*/ 380 w 381"/>
              <a:gd name="T5" fmla="*/ 291 h 382"/>
              <a:gd name="T6" fmla="*/ 291 w 381"/>
              <a:gd name="T7" fmla="*/ 381 h 382"/>
              <a:gd name="T8" fmla="*/ 0 w 381"/>
              <a:gd name="T9" fmla="*/ 9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382">
                <a:moveTo>
                  <a:pt x="0" y="90"/>
                </a:moveTo>
                <a:lnTo>
                  <a:pt x="89" y="0"/>
                </a:lnTo>
                <a:lnTo>
                  <a:pt x="380" y="291"/>
                </a:lnTo>
                <a:lnTo>
                  <a:pt x="291" y="381"/>
                </a:lnTo>
                <a:lnTo>
                  <a:pt x="0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76" name="Freeform 647"/>
          <p:cNvSpPr>
            <a:spLocks noChangeArrowheads="1"/>
          </p:cNvSpPr>
          <p:nvPr/>
        </p:nvSpPr>
        <p:spPr bwMode="auto">
          <a:xfrm>
            <a:off x="3387030" y="5854962"/>
            <a:ext cx="136276" cy="111941"/>
          </a:xfrm>
          <a:custGeom>
            <a:avLst/>
            <a:gdLst>
              <a:gd name="T0" fmla="*/ 0 w 494"/>
              <a:gd name="T1" fmla="*/ 239 h 405"/>
              <a:gd name="T2" fmla="*/ 0 w 494"/>
              <a:gd name="T3" fmla="*/ 239 h 405"/>
              <a:gd name="T4" fmla="*/ 239 w 494"/>
              <a:gd name="T5" fmla="*/ 0 h 405"/>
              <a:gd name="T6" fmla="*/ 433 w 494"/>
              <a:gd name="T7" fmla="*/ 16 h 405"/>
              <a:gd name="T8" fmla="*/ 493 w 494"/>
              <a:gd name="T9" fmla="*/ 75 h 405"/>
              <a:gd name="T10" fmla="*/ 164 w 494"/>
              <a:gd name="T11" fmla="*/ 404 h 405"/>
              <a:gd name="T12" fmla="*/ 0 w 494"/>
              <a:gd name="T13" fmla="*/ 239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4" h="405">
                <a:moveTo>
                  <a:pt x="0" y="239"/>
                </a:moveTo>
                <a:lnTo>
                  <a:pt x="0" y="239"/>
                </a:lnTo>
                <a:cubicBezTo>
                  <a:pt x="239" y="0"/>
                  <a:pt x="239" y="0"/>
                  <a:pt x="239" y="0"/>
                </a:cubicBezTo>
                <a:cubicBezTo>
                  <a:pt x="329" y="90"/>
                  <a:pt x="433" y="16"/>
                  <a:pt x="433" y="16"/>
                </a:cubicBezTo>
                <a:cubicBezTo>
                  <a:pt x="493" y="75"/>
                  <a:pt x="493" y="75"/>
                  <a:pt x="493" y="75"/>
                </a:cubicBezTo>
                <a:cubicBezTo>
                  <a:pt x="164" y="404"/>
                  <a:pt x="164" y="404"/>
                  <a:pt x="164" y="404"/>
                </a:cubicBezTo>
                <a:lnTo>
                  <a:pt x="0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77" name="Freeform 648"/>
          <p:cNvSpPr>
            <a:spLocks noChangeArrowheads="1"/>
          </p:cNvSpPr>
          <p:nvPr/>
        </p:nvSpPr>
        <p:spPr bwMode="auto">
          <a:xfrm>
            <a:off x="4651235" y="5929184"/>
            <a:ext cx="53536" cy="146011"/>
          </a:xfrm>
          <a:custGeom>
            <a:avLst/>
            <a:gdLst>
              <a:gd name="T0" fmla="*/ 194 w 195"/>
              <a:gd name="T1" fmla="*/ 530 h 531"/>
              <a:gd name="T2" fmla="*/ 194 w 195"/>
              <a:gd name="T3" fmla="*/ 530 h 531"/>
              <a:gd name="T4" fmla="*/ 0 w 195"/>
              <a:gd name="T5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" h="531">
                <a:moveTo>
                  <a:pt x="194" y="530"/>
                </a:moveTo>
                <a:lnTo>
                  <a:pt x="194" y="530"/>
                </a:lnTo>
                <a:cubicBezTo>
                  <a:pt x="194" y="329"/>
                  <a:pt x="120" y="142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78" name="Freeform 649"/>
          <p:cNvSpPr>
            <a:spLocks noChangeArrowheads="1"/>
          </p:cNvSpPr>
          <p:nvPr/>
        </p:nvSpPr>
        <p:spPr bwMode="auto">
          <a:xfrm>
            <a:off x="4477240" y="5847662"/>
            <a:ext cx="175212" cy="82739"/>
          </a:xfrm>
          <a:custGeom>
            <a:avLst/>
            <a:gdLst>
              <a:gd name="T0" fmla="*/ 634 w 635"/>
              <a:gd name="T1" fmla="*/ 298 h 299"/>
              <a:gd name="T2" fmla="*/ 634 w 635"/>
              <a:gd name="T3" fmla="*/ 298 h 299"/>
              <a:gd name="T4" fmla="*/ 0 w 635"/>
              <a:gd name="T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35" h="299">
                <a:moveTo>
                  <a:pt x="634" y="298"/>
                </a:moveTo>
                <a:lnTo>
                  <a:pt x="634" y="298"/>
                </a:lnTo>
                <a:cubicBezTo>
                  <a:pt x="485" y="112"/>
                  <a:pt x="254" y="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79" name="Freeform 650"/>
          <p:cNvSpPr>
            <a:spLocks noChangeArrowheads="1"/>
          </p:cNvSpPr>
          <p:nvPr/>
        </p:nvSpPr>
        <p:spPr bwMode="auto">
          <a:xfrm>
            <a:off x="4477240" y="5893898"/>
            <a:ext cx="181296" cy="181297"/>
          </a:xfrm>
          <a:custGeom>
            <a:avLst/>
            <a:gdLst>
              <a:gd name="T0" fmla="*/ 657 w 658"/>
              <a:gd name="T1" fmla="*/ 657 h 658"/>
              <a:gd name="T2" fmla="*/ 657 w 658"/>
              <a:gd name="T3" fmla="*/ 657 h 658"/>
              <a:gd name="T4" fmla="*/ 0 w 658"/>
              <a:gd name="T5" fmla="*/ 0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8" h="658">
                <a:moveTo>
                  <a:pt x="657" y="657"/>
                </a:moveTo>
                <a:lnTo>
                  <a:pt x="657" y="657"/>
                </a:lnTo>
                <a:cubicBezTo>
                  <a:pt x="657" y="292"/>
                  <a:pt x="366" y="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0" name="Freeform 651"/>
          <p:cNvSpPr>
            <a:spLocks noChangeArrowheads="1"/>
          </p:cNvSpPr>
          <p:nvPr/>
        </p:nvSpPr>
        <p:spPr bwMode="auto">
          <a:xfrm>
            <a:off x="4477240" y="5940135"/>
            <a:ext cx="133843" cy="136276"/>
          </a:xfrm>
          <a:custGeom>
            <a:avLst/>
            <a:gdLst>
              <a:gd name="T0" fmla="*/ 485 w 486"/>
              <a:gd name="T1" fmla="*/ 493 h 494"/>
              <a:gd name="T2" fmla="*/ 485 w 486"/>
              <a:gd name="T3" fmla="*/ 493 h 494"/>
              <a:gd name="T4" fmla="*/ 0 w 486"/>
              <a:gd name="T5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6" h="494">
                <a:moveTo>
                  <a:pt x="485" y="493"/>
                </a:moveTo>
                <a:lnTo>
                  <a:pt x="485" y="493"/>
                </a:lnTo>
                <a:cubicBezTo>
                  <a:pt x="485" y="225"/>
                  <a:pt x="268" y="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1" name="Freeform 652"/>
          <p:cNvSpPr>
            <a:spLocks noChangeArrowheads="1"/>
          </p:cNvSpPr>
          <p:nvPr/>
        </p:nvSpPr>
        <p:spPr bwMode="auto">
          <a:xfrm>
            <a:off x="4477240" y="5987589"/>
            <a:ext cx="88822" cy="88822"/>
          </a:xfrm>
          <a:custGeom>
            <a:avLst/>
            <a:gdLst>
              <a:gd name="T0" fmla="*/ 321 w 322"/>
              <a:gd name="T1" fmla="*/ 321 h 322"/>
              <a:gd name="T2" fmla="*/ 321 w 322"/>
              <a:gd name="T3" fmla="*/ 321 h 322"/>
              <a:gd name="T4" fmla="*/ 0 w 322"/>
              <a:gd name="T5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2" h="322">
                <a:moveTo>
                  <a:pt x="321" y="321"/>
                </a:moveTo>
                <a:lnTo>
                  <a:pt x="321" y="321"/>
                </a:lnTo>
                <a:cubicBezTo>
                  <a:pt x="321" y="142"/>
                  <a:pt x="179" y="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2" name="Freeform 653"/>
          <p:cNvSpPr>
            <a:spLocks noChangeArrowheads="1"/>
          </p:cNvSpPr>
          <p:nvPr/>
        </p:nvSpPr>
        <p:spPr bwMode="auto">
          <a:xfrm>
            <a:off x="4448038" y="6044776"/>
            <a:ext cx="58404" cy="59621"/>
          </a:xfrm>
          <a:custGeom>
            <a:avLst/>
            <a:gdLst>
              <a:gd name="T0" fmla="*/ 0 w 210"/>
              <a:gd name="T1" fmla="*/ 112 h 218"/>
              <a:gd name="T2" fmla="*/ 0 w 210"/>
              <a:gd name="T3" fmla="*/ 112 h 218"/>
              <a:gd name="T4" fmla="*/ 105 w 210"/>
              <a:gd name="T5" fmla="*/ 217 h 218"/>
              <a:gd name="T6" fmla="*/ 209 w 210"/>
              <a:gd name="T7" fmla="*/ 112 h 218"/>
              <a:gd name="T8" fmla="*/ 105 w 210"/>
              <a:gd name="T9" fmla="*/ 0 h 218"/>
              <a:gd name="T10" fmla="*/ 0 w 210"/>
              <a:gd name="T11" fmla="*/ 11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8">
                <a:moveTo>
                  <a:pt x="0" y="112"/>
                </a:moveTo>
                <a:lnTo>
                  <a:pt x="0" y="112"/>
                </a:lnTo>
                <a:cubicBezTo>
                  <a:pt x="0" y="165"/>
                  <a:pt x="45" y="217"/>
                  <a:pt x="105" y="217"/>
                </a:cubicBezTo>
                <a:cubicBezTo>
                  <a:pt x="164" y="217"/>
                  <a:pt x="209" y="165"/>
                  <a:pt x="209" y="112"/>
                </a:cubicBezTo>
                <a:cubicBezTo>
                  <a:pt x="209" y="53"/>
                  <a:pt x="164" y="0"/>
                  <a:pt x="105" y="0"/>
                </a:cubicBezTo>
                <a:cubicBezTo>
                  <a:pt x="45" y="0"/>
                  <a:pt x="0" y="53"/>
                  <a:pt x="0" y="112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3" name="Freeform 654"/>
          <p:cNvSpPr>
            <a:spLocks noChangeArrowheads="1"/>
          </p:cNvSpPr>
          <p:nvPr/>
        </p:nvSpPr>
        <p:spPr bwMode="auto">
          <a:xfrm>
            <a:off x="4977324" y="5847662"/>
            <a:ext cx="257951" cy="165479"/>
          </a:xfrm>
          <a:custGeom>
            <a:avLst/>
            <a:gdLst>
              <a:gd name="T0" fmla="*/ 0 w 934"/>
              <a:gd name="T1" fmla="*/ 433 h 598"/>
              <a:gd name="T2" fmla="*/ 933 w 934"/>
              <a:gd name="T3" fmla="*/ 0 h 598"/>
              <a:gd name="T4" fmla="*/ 336 w 934"/>
              <a:gd name="T5" fmla="*/ 597 h 598"/>
              <a:gd name="T6" fmla="*/ 0 w 934"/>
              <a:gd name="T7" fmla="*/ 433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4" h="598">
                <a:moveTo>
                  <a:pt x="0" y="433"/>
                </a:moveTo>
                <a:lnTo>
                  <a:pt x="933" y="0"/>
                </a:lnTo>
                <a:lnTo>
                  <a:pt x="336" y="597"/>
                </a:lnTo>
                <a:lnTo>
                  <a:pt x="0" y="4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4" name="Freeform 655"/>
          <p:cNvSpPr>
            <a:spLocks noChangeArrowheads="1"/>
          </p:cNvSpPr>
          <p:nvPr/>
        </p:nvSpPr>
        <p:spPr bwMode="auto">
          <a:xfrm>
            <a:off x="5069798" y="5847662"/>
            <a:ext cx="165479" cy="257951"/>
          </a:xfrm>
          <a:custGeom>
            <a:avLst/>
            <a:gdLst>
              <a:gd name="T0" fmla="*/ 164 w 598"/>
              <a:gd name="T1" fmla="*/ 933 h 934"/>
              <a:gd name="T2" fmla="*/ 597 w 598"/>
              <a:gd name="T3" fmla="*/ 0 h 934"/>
              <a:gd name="T4" fmla="*/ 0 w 598"/>
              <a:gd name="T5" fmla="*/ 597 h 934"/>
              <a:gd name="T6" fmla="*/ 164 w 598"/>
              <a:gd name="T7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8" h="934">
                <a:moveTo>
                  <a:pt x="164" y="933"/>
                </a:moveTo>
                <a:lnTo>
                  <a:pt x="597" y="0"/>
                </a:lnTo>
                <a:lnTo>
                  <a:pt x="0" y="597"/>
                </a:lnTo>
                <a:lnTo>
                  <a:pt x="164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585" name="Group 30"/>
          <p:cNvGrpSpPr/>
          <p:nvPr/>
        </p:nvGrpSpPr>
        <p:grpSpPr>
          <a:xfrm>
            <a:off x="5492873" y="2135173"/>
            <a:ext cx="175212" cy="257951"/>
            <a:chOff x="14507692" y="3150377"/>
            <a:chExt cx="421894" cy="621122"/>
          </a:xfrm>
        </p:grpSpPr>
        <p:sp>
          <p:nvSpPr>
            <p:cNvPr id="2586" name="Freeform 1"/>
            <p:cNvSpPr>
              <a:spLocks noChangeArrowheads="1"/>
            </p:cNvSpPr>
            <p:nvPr/>
          </p:nvSpPr>
          <p:spPr bwMode="auto">
            <a:xfrm>
              <a:off x="14657115" y="3299797"/>
              <a:ext cx="120122" cy="120124"/>
            </a:xfrm>
            <a:custGeom>
              <a:avLst/>
              <a:gdLst>
                <a:gd name="T0" fmla="*/ 179 w 180"/>
                <a:gd name="T1" fmla="*/ 89 h 180"/>
                <a:gd name="T2" fmla="*/ 179 w 180"/>
                <a:gd name="T3" fmla="*/ 89 h 180"/>
                <a:gd name="T4" fmla="*/ 89 w 180"/>
                <a:gd name="T5" fmla="*/ 0 h 180"/>
                <a:gd name="T6" fmla="*/ 0 w 180"/>
                <a:gd name="T7" fmla="*/ 89 h 180"/>
                <a:gd name="T8" fmla="*/ 89 w 180"/>
                <a:gd name="T9" fmla="*/ 179 h 180"/>
                <a:gd name="T10" fmla="*/ 179 w 180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89"/>
                  </a:moveTo>
                  <a:lnTo>
                    <a:pt x="179" y="89"/>
                  </a:lnTo>
                  <a:cubicBezTo>
                    <a:pt x="179" y="45"/>
                    <a:pt x="141" y="0"/>
                    <a:pt x="89" y="0"/>
                  </a:cubicBezTo>
                  <a:cubicBezTo>
                    <a:pt x="44" y="0"/>
                    <a:pt x="0" y="45"/>
                    <a:pt x="0" y="89"/>
                  </a:cubicBezTo>
                  <a:cubicBezTo>
                    <a:pt x="0" y="142"/>
                    <a:pt x="44" y="179"/>
                    <a:pt x="89" y="179"/>
                  </a:cubicBezTo>
                  <a:cubicBezTo>
                    <a:pt x="141" y="179"/>
                    <a:pt x="179" y="142"/>
                    <a:pt x="179" y="8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587" name="Freeform 2"/>
            <p:cNvSpPr>
              <a:spLocks noChangeArrowheads="1"/>
            </p:cNvSpPr>
            <p:nvPr/>
          </p:nvSpPr>
          <p:spPr bwMode="auto">
            <a:xfrm>
              <a:off x="14507692" y="3150377"/>
              <a:ext cx="421894" cy="621122"/>
            </a:xfrm>
            <a:custGeom>
              <a:avLst/>
              <a:gdLst>
                <a:gd name="T0" fmla="*/ 627 w 635"/>
                <a:gd name="T1" fmla="*/ 328 h 934"/>
                <a:gd name="T2" fmla="*/ 627 w 635"/>
                <a:gd name="T3" fmla="*/ 328 h 934"/>
                <a:gd name="T4" fmla="*/ 313 w 635"/>
                <a:gd name="T5" fmla="*/ 0 h 934"/>
                <a:gd name="T6" fmla="*/ 0 w 635"/>
                <a:gd name="T7" fmla="*/ 328 h 934"/>
                <a:gd name="T8" fmla="*/ 313 w 635"/>
                <a:gd name="T9" fmla="*/ 933 h 934"/>
                <a:gd name="T10" fmla="*/ 627 w 635"/>
                <a:gd name="T11" fmla="*/ 328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934">
                  <a:moveTo>
                    <a:pt x="627" y="328"/>
                  </a:moveTo>
                  <a:lnTo>
                    <a:pt x="627" y="328"/>
                  </a:lnTo>
                  <a:cubicBezTo>
                    <a:pt x="627" y="149"/>
                    <a:pt x="492" y="0"/>
                    <a:pt x="313" y="0"/>
                  </a:cubicBezTo>
                  <a:cubicBezTo>
                    <a:pt x="142" y="0"/>
                    <a:pt x="0" y="149"/>
                    <a:pt x="0" y="328"/>
                  </a:cubicBezTo>
                  <a:cubicBezTo>
                    <a:pt x="0" y="560"/>
                    <a:pt x="313" y="933"/>
                    <a:pt x="313" y="933"/>
                  </a:cubicBezTo>
                  <a:cubicBezTo>
                    <a:pt x="313" y="933"/>
                    <a:pt x="634" y="560"/>
                    <a:pt x="627" y="328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588" name="Freeform 3"/>
          <p:cNvSpPr>
            <a:spLocks noChangeArrowheads="1"/>
          </p:cNvSpPr>
          <p:nvPr/>
        </p:nvSpPr>
        <p:spPr bwMode="auto">
          <a:xfrm>
            <a:off x="5980791" y="2148557"/>
            <a:ext cx="257951" cy="257951"/>
          </a:xfrm>
          <a:custGeom>
            <a:avLst/>
            <a:gdLst>
              <a:gd name="T0" fmla="*/ 769 w 934"/>
              <a:gd name="T1" fmla="*/ 164 h 934"/>
              <a:gd name="T2" fmla="*/ 769 w 934"/>
              <a:gd name="T3" fmla="*/ 164 h 934"/>
              <a:gd name="T4" fmla="*/ 769 w 934"/>
              <a:gd name="T5" fmla="*/ 769 h 934"/>
              <a:gd name="T6" fmla="*/ 171 w 934"/>
              <a:gd name="T7" fmla="*/ 769 h 934"/>
              <a:gd name="T8" fmla="*/ 171 w 934"/>
              <a:gd name="T9" fmla="*/ 164 h 934"/>
              <a:gd name="T10" fmla="*/ 769 w 934"/>
              <a:gd name="T11" fmla="*/ 164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934">
                <a:moveTo>
                  <a:pt x="769" y="164"/>
                </a:moveTo>
                <a:lnTo>
                  <a:pt x="769" y="164"/>
                </a:lnTo>
                <a:cubicBezTo>
                  <a:pt x="933" y="328"/>
                  <a:pt x="933" y="597"/>
                  <a:pt x="769" y="769"/>
                </a:cubicBezTo>
                <a:cubicBezTo>
                  <a:pt x="604" y="933"/>
                  <a:pt x="336" y="933"/>
                  <a:pt x="171" y="769"/>
                </a:cubicBezTo>
                <a:cubicBezTo>
                  <a:pt x="0" y="597"/>
                  <a:pt x="0" y="328"/>
                  <a:pt x="171" y="164"/>
                </a:cubicBezTo>
                <a:cubicBezTo>
                  <a:pt x="336" y="0"/>
                  <a:pt x="604" y="0"/>
                  <a:pt x="769" y="16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89" name="Freeform 4"/>
          <p:cNvSpPr>
            <a:spLocks noChangeArrowheads="1"/>
          </p:cNvSpPr>
          <p:nvPr/>
        </p:nvSpPr>
        <p:spPr bwMode="auto">
          <a:xfrm>
            <a:off x="6057446" y="2217913"/>
            <a:ext cx="107074" cy="109508"/>
          </a:xfrm>
          <a:custGeom>
            <a:avLst/>
            <a:gdLst>
              <a:gd name="T0" fmla="*/ 269 w 389"/>
              <a:gd name="T1" fmla="*/ 283 h 396"/>
              <a:gd name="T2" fmla="*/ 388 w 389"/>
              <a:gd name="T3" fmla="*/ 0 h 396"/>
              <a:gd name="T4" fmla="*/ 104 w 389"/>
              <a:gd name="T5" fmla="*/ 119 h 396"/>
              <a:gd name="T6" fmla="*/ 0 w 389"/>
              <a:gd name="T7" fmla="*/ 395 h 396"/>
              <a:gd name="T8" fmla="*/ 269 w 389"/>
              <a:gd name="T9" fmla="*/ 283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" h="396">
                <a:moveTo>
                  <a:pt x="269" y="283"/>
                </a:moveTo>
                <a:lnTo>
                  <a:pt x="388" y="0"/>
                </a:lnTo>
                <a:lnTo>
                  <a:pt x="104" y="119"/>
                </a:lnTo>
                <a:lnTo>
                  <a:pt x="0" y="395"/>
                </a:lnTo>
                <a:lnTo>
                  <a:pt x="269" y="28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0" name="Line 5"/>
          <p:cNvSpPr>
            <a:spLocks noChangeShapeType="1"/>
          </p:cNvSpPr>
          <p:nvPr/>
        </p:nvSpPr>
        <p:spPr bwMode="auto">
          <a:xfrm>
            <a:off x="6085432" y="2250764"/>
            <a:ext cx="45020" cy="4502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1" name="Freeform 6"/>
          <p:cNvSpPr>
            <a:spLocks noChangeArrowheads="1"/>
          </p:cNvSpPr>
          <p:nvPr/>
        </p:nvSpPr>
        <p:spPr bwMode="auto">
          <a:xfrm>
            <a:off x="6090299" y="2135173"/>
            <a:ext cx="41369" cy="25551"/>
          </a:xfrm>
          <a:custGeom>
            <a:avLst/>
            <a:gdLst>
              <a:gd name="T0" fmla="*/ 150 w 151"/>
              <a:gd name="T1" fmla="*/ 90 h 91"/>
              <a:gd name="T2" fmla="*/ 150 w 151"/>
              <a:gd name="T3" fmla="*/ 90 h 91"/>
              <a:gd name="T4" fmla="*/ 150 w 151"/>
              <a:gd name="T5" fmla="*/ 74 h 91"/>
              <a:gd name="T6" fmla="*/ 75 w 151"/>
              <a:gd name="T7" fmla="*/ 0 h 91"/>
              <a:gd name="T8" fmla="*/ 0 w 151"/>
              <a:gd name="T9" fmla="*/ 74 h 91"/>
              <a:gd name="T10" fmla="*/ 0 w 151"/>
              <a:gd name="T11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91">
                <a:moveTo>
                  <a:pt x="150" y="90"/>
                </a:moveTo>
                <a:lnTo>
                  <a:pt x="150" y="90"/>
                </a:lnTo>
                <a:cubicBezTo>
                  <a:pt x="150" y="82"/>
                  <a:pt x="150" y="82"/>
                  <a:pt x="150" y="74"/>
                </a:cubicBezTo>
                <a:cubicBezTo>
                  <a:pt x="150" y="37"/>
                  <a:pt x="112" y="0"/>
                  <a:pt x="75" y="0"/>
                </a:cubicBezTo>
                <a:cubicBezTo>
                  <a:pt x="30" y="0"/>
                  <a:pt x="0" y="37"/>
                  <a:pt x="0" y="74"/>
                </a:cubicBezTo>
                <a:cubicBezTo>
                  <a:pt x="0" y="82"/>
                  <a:pt x="0" y="82"/>
                  <a:pt x="0" y="9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2" name="Line 7"/>
          <p:cNvSpPr>
            <a:spLocks noChangeShapeType="1"/>
          </p:cNvSpPr>
          <p:nvPr/>
        </p:nvSpPr>
        <p:spPr bwMode="auto">
          <a:xfrm>
            <a:off x="6110983" y="2160724"/>
            <a:ext cx="1217" cy="20684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3" name="Line 8"/>
          <p:cNvSpPr>
            <a:spLocks noChangeShapeType="1"/>
          </p:cNvSpPr>
          <p:nvPr/>
        </p:nvSpPr>
        <p:spPr bwMode="auto">
          <a:xfrm>
            <a:off x="6110983" y="2372439"/>
            <a:ext cx="1217" cy="20684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4" name="Line 9"/>
          <p:cNvSpPr>
            <a:spLocks noChangeShapeType="1"/>
          </p:cNvSpPr>
          <p:nvPr/>
        </p:nvSpPr>
        <p:spPr bwMode="auto">
          <a:xfrm flipH="1">
            <a:off x="6204673" y="2276316"/>
            <a:ext cx="2311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5" name="Line 10"/>
          <p:cNvSpPr>
            <a:spLocks noChangeShapeType="1"/>
          </p:cNvSpPr>
          <p:nvPr/>
        </p:nvSpPr>
        <p:spPr bwMode="auto">
          <a:xfrm flipH="1">
            <a:off x="5991741" y="2276316"/>
            <a:ext cx="2311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6" name="Freeform 11"/>
          <p:cNvSpPr>
            <a:spLocks noChangeArrowheads="1"/>
          </p:cNvSpPr>
          <p:nvPr/>
        </p:nvSpPr>
        <p:spPr bwMode="auto">
          <a:xfrm>
            <a:off x="6512511" y="2152207"/>
            <a:ext cx="257951" cy="225098"/>
          </a:xfrm>
          <a:custGeom>
            <a:avLst/>
            <a:gdLst>
              <a:gd name="T0" fmla="*/ 0 w 935"/>
              <a:gd name="T1" fmla="*/ 813 h 814"/>
              <a:gd name="T2" fmla="*/ 314 w 935"/>
              <a:gd name="T3" fmla="*/ 694 h 814"/>
              <a:gd name="T4" fmla="*/ 613 w 935"/>
              <a:gd name="T5" fmla="*/ 813 h 814"/>
              <a:gd name="T6" fmla="*/ 934 w 935"/>
              <a:gd name="T7" fmla="*/ 694 h 814"/>
              <a:gd name="T8" fmla="*/ 934 w 935"/>
              <a:gd name="T9" fmla="*/ 0 h 814"/>
              <a:gd name="T10" fmla="*/ 613 w 935"/>
              <a:gd name="T11" fmla="*/ 119 h 814"/>
              <a:gd name="T12" fmla="*/ 314 w 935"/>
              <a:gd name="T13" fmla="*/ 0 h 814"/>
              <a:gd name="T14" fmla="*/ 0 w 935"/>
              <a:gd name="T15" fmla="*/ 119 h 814"/>
              <a:gd name="T16" fmla="*/ 0 w 935"/>
              <a:gd name="T17" fmla="*/ 813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5" h="814">
                <a:moveTo>
                  <a:pt x="0" y="813"/>
                </a:moveTo>
                <a:lnTo>
                  <a:pt x="314" y="694"/>
                </a:lnTo>
                <a:lnTo>
                  <a:pt x="613" y="813"/>
                </a:lnTo>
                <a:lnTo>
                  <a:pt x="934" y="694"/>
                </a:lnTo>
                <a:lnTo>
                  <a:pt x="934" y="0"/>
                </a:lnTo>
                <a:lnTo>
                  <a:pt x="613" y="119"/>
                </a:lnTo>
                <a:lnTo>
                  <a:pt x="314" y="0"/>
                </a:lnTo>
                <a:lnTo>
                  <a:pt x="0" y="119"/>
                </a:lnTo>
                <a:lnTo>
                  <a:pt x="0" y="81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7" name="Line 12"/>
          <p:cNvSpPr>
            <a:spLocks noChangeShapeType="1"/>
          </p:cNvSpPr>
          <p:nvPr/>
        </p:nvSpPr>
        <p:spPr bwMode="auto">
          <a:xfrm>
            <a:off x="6598901" y="2152207"/>
            <a:ext cx="1216" cy="19103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8" name="Line 13"/>
          <p:cNvSpPr>
            <a:spLocks noChangeShapeType="1"/>
          </p:cNvSpPr>
          <p:nvPr/>
        </p:nvSpPr>
        <p:spPr bwMode="auto">
          <a:xfrm>
            <a:off x="6681640" y="2185059"/>
            <a:ext cx="1216" cy="19103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599" name="Freeform 14"/>
          <p:cNvSpPr>
            <a:spLocks noChangeArrowheads="1"/>
          </p:cNvSpPr>
          <p:nvPr/>
        </p:nvSpPr>
        <p:spPr bwMode="auto">
          <a:xfrm>
            <a:off x="7118454" y="2135173"/>
            <a:ext cx="165479" cy="225098"/>
          </a:xfrm>
          <a:custGeom>
            <a:avLst/>
            <a:gdLst>
              <a:gd name="T0" fmla="*/ 194 w 598"/>
              <a:gd name="T1" fmla="*/ 0 h 815"/>
              <a:gd name="T2" fmla="*/ 194 w 598"/>
              <a:gd name="T3" fmla="*/ 0 h 815"/>
              <a:gd name="T4" fmla="*/ 597 w 598"/>
              <a:gd name="T5" fmla="*/ 403 h 815"/>
              <a:gd name="T6" fmla="*/ 194 w 598"/>
              <a:gd name="T7" fmla="*/ 814 h 815"/>
              <a:gd name="T8" fmla="*/ 0 w 598"/>
              <a:gd name="T9" fmla="*/ 754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8" h="815">
                <a:moveTo>
                  <a:pt x="194" y="0"/>
                </a:moveTo>
                <a:lnTo>
                  <a:pt x="194" y="0"/>
                </a:lnTo>
                <a:cubicBezTo>
                  <a:pt x="411" y="0"/>
                  <a:pt x="597" y="187"/>
                  <a:pt x="597" y="403"/>
                </a:cubicBezTo>
                <a:cubicBezTo>
                  <a:pt x="597" y="620"/>
                  <a:pt x="411" y="814"/>
                  <a:pt x="194" y="814"/>
                </a:cubicBezTo>
                <a:cubicBezTo>
                  <a:pt x="45" y="814"/>
                  <a:pt x="0" y="754"/>
                  <a:pt x="0" y="75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00" name="Freeform 15"/>
          <p:cNvSpPr>
            <a:spLocks noChangeArrowheads="1"/>
          </p:cNvSpPr>
          <p:nvPr/>
        </p:nvSpPr>
        <p:spPr bwMode="auto">
          <a:xfrm>
            <a:off x="7089252" y="2164375"/>
            <a:ext cx="165479" cy="166695"/>
          </a:xfrm>
          <a:custGeom>
            <a:avLst/>
            <a:gdLst>
              <a:gd name="T0" fmla="*/ 597 w 598"/>
              <a:gd name="T1" fmla="*/ 299 h 606"/>
              <a:gd name="T2" fmla="*/ 597 w 598"/>
              <a:gd name="T3" fmla="*/ 299 h 606"/>
              <a:gd name="T4" fmla="*/ 298 w 598"/>
              <a:gd name="T5" fmla="*/ 605 h 606"/>
              <a:gd name="T6" fmla="*/ 0 w 598"/>
              <a:gd name="T7" fmla="*/ 299 h 606"/>
              <a:gd name="T8" fmla="*/ 298 w 598"/>
              <a:gd name="T9" fmla="*/ 0 h 606"/>
              <a:gd name="T10" fmla="*/ 597 w 598"/>
              <a:gd name="T11" fmla="*/ 299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606">
                <a:moveTo>
                  <a:pt x="597" y="299"/>
                </a:moveTo>
                <a:lnTo>
                  <a:pt x="597" y="299"/>
                </a:lnTo>
                <a:cubicBezTo>
                  <a:pt x="597" y="471"/>
                  <a:pt x="462" y="605"/>
                  <a:pt x="298" y="605"/>
                </a:cubicBezTo>
                <a:cubicBezTo>
                  <a:pt x="134" y="605"/>
                  <a:pt x="0" y="471"/>
                  <a:pt x="0" y="299"/>
                </a:cubicBezTo>
                <a:cubicBezTo>
                  <a:pt x="0" y="135"/>
                  <a:pt x="134" y="0"/>
                  <a:pt x="298" y="0"/>
                </a:cubicBezTo>
                <a:cubicBezTo>
                  <a:pt x="462" y="0"/>
                  <a:pt x="597" y="135"/>
                  <a:pt x="597" y="29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01" name="Line 16"/>
          <p:cNvSpPr>
            <a:spLocks noChangeShapeType="1"/>
          </p:cNvSpPr>
          <p:nvPr/>
        </p:nvSpPr>
        <p:spPr bwMode="auto">
          <a:xfrm>
            <a:off x="7171991" y="2356622"/>
            <a:ext cx="1217" cy="4136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02" name="Line 17"/>
          <p:cNvSpPr>
            <a:spLocks noChangeShapeType="1"/>
          </p:cNvSpPr>
          <p:nvPr/>
        </p:nvSpPr>
        <p:spPr bwMode="auto">
          <a:xfrm>
            <a:off x="7130622" y="2393125"/>
            <a:ext cx="827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603" name="Group 4"/>
          <p:cNvGrpSpPr/>
          <p:nvPr/>
        </p:nvGrpSpPr>
        <p:grpSpPr>
          <a:xfrm>
            <a:off x="7573519" y="2160724"/>
            <a:ext cx="257951" cy="208066"/>
            <a:chOff x="19517684" y="3211903"/>
            <a:chExt cx="621122" cy="501001"/>
          </a:xfrm>
        </p:grpSpPr>
        <p:sp>
          <p:nvSpPr>
            <p:cNvPr id="2604" name="Freeform 18"/>
            <p:cNvSpPr>
              <a:spLocks noChangeArrowheads="1"/>
            </p:cNvSpPr>
            <p:nvPr/>
          </p:nvSpPr>
          <p:spPr bwMode="auto">
            <a:xfrm>
              <a:off x="19784300" y="3291010"/>
              <a:ext cx="79104" cy="79104"/>
            </a:xfrm>
            <a:custGeom>
              <a:avLst/>
              <a:gdLst>
                <a:gd name="T0" fmla="*/ 119 w 120"/>
                <a:gd name="T1" fmla="*/ 60 h 120"/>
                <a:gd name="T2" fmla="*/ 119 w 120"/>
                <a:gd name="T3" fmla="*/ 60 h 120"/>
                <a:gd name="T4" fmla="*/ 60 w 120"/>
                <a:gd name="T5" fmla="*/ 0 h 120"/>
                <a:gd name="T6" fmla="*/ 0 w 120"/>
                <a:gd name="T7" fmla="*/ 60 h 120"/>
                <a:gd name="T8" fmla="*/ 60 w 120"/>
                <a:gd name="T9" fmla="*/ 119 h 120"/>
                <a:gd name="T10" fmla="*/ 119 w 1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0">
                  <a:moveTo>
                    <a:pt x="119" y="60"/>
                  </a:moveTo>
                  <a:lnTo>
                    <a:pt x="119" y="60"/>
                  </a:lnTo>
                  <a:cubicBezTo>
                    <a:pt x="119" y="30"/>
                    <a:pt x="97" y="0"/>
                    <a:pt x="60" y="0"/>
                  </a:cubicBezTo>
                  <a:cubicBezTo>
                    <a:pt x="30" y="0"/>
                    <a:pt x="0" y="30"/>
                    <a:pt x="0" y="60"/>
                  </a:cubicBezTo>
                  <a:cubicBezTo>
                    <a:pt x="0" y="97"/>
                    <a:pt x="30" y="119"/>
                    <a:pt x="60" y="119"/>
                  </a:cubicBezTo>
                  <a:cubicBezTo>
                    <a:pt x="97" y="119"/>
                    <a:pt x="119" y="97"/>
                    <a:pt x="119" y="6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05" name="Freeform 19"/>
            <p:cNvSpPr>
              <a:spLocks noChangeArrowheads="1"/>
            </p:cNvSpPr>
            <p:nvPr/>
          </p:nvSpPr>
          <p:spPr bwMode="auto">
            <a:xfrm>
              <a:off x="19693474" y="3211903"/>
              <a:ext cx="263684" cy="401387"/>
            </a:xfrm>
            <a:custGeom>
              <a:avLst/>
              <a:gdLst>
                <a:gd name="T0" fmla="*/ 389 w 397"/>
                <a:gd name="T1" fmla="*/ 209 h 605"/>
                <a:gd name="T2" fmla="*/ 389 w 397"/>
                <a:gd name="T3" fmla="*/ 209 h 605"/>
                <a:gd name="T4" fmla="*/ 195 w 397"/>
                <a:gd name="T5" fmla="*/ 0 h 605"/>
                <a:gd name="T6" fmla="*/ 0 w 397"/>
                <a:gd name="T7" fmla="*/ 209 h 605"/>
                <a:gd name="T8" fmla="*/ 195 w 397"/>
                <a:gd name="T9" fmla="*/ 604 h 605"/>
                <a:gd name="T10" fmla="*/ 389 w 397"/>
                <a:gd name="T11" fmla="*/ 209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7" h="605">
                  <a:moveTo>
                    <a:pt x="389" y="209"/>
                  </a:moveTo>
                  <a:lnTo>
                    <a:pt x="389" y="209"/>
                  </a:lnTo>
                  <a:cubicBezTo>
                    <a:pt x="389" y="97"/>
                    <a:pt x="307" y="0"/>
                    <a:pt x="195" y="0"/>
                  </a:cubicBezTo>
                  <a:cubicBezTo>
                    <a:pt x="90" y="0"/>
                    <a:pt x="0" y="97"/>
                    <a:pt x="0" y="209"/>
                  </a:cubicBezTo>
                  <a:cubicBezTo>
                    <a:pt x="0" y="358"/>
                    <a:pt x="195" y="604"/>
                    <a:pt x="195" y="604"/>
                  </a:cubicBezTo>
                  <a:cubicBezTo>
                    <a:pt x="195" y="604"/>
                    <a:pt x="396" y="358"/>
                    <a:pt x="389" y="20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06" name="Freeform 20"/>
            <p:cNvSpPr>
              <a:spLocks noChangeArrowheads="1"/>
            </p:cNvSpPr>
            <p:nvPr/>
          </p:nvSpPr>
          <p:spPr bwMode="auto">
            <a:xfrm>
              <a:off x="19517684" y="3507816"/>
              <a:ext cx="621122" cy="205088"/>
            </a:xfrm>
            <a:custGeom>
              <a:avLst/>
              <a:gdLst>
                <a:gd name="T0" fmla="*/ 298 w 934"/>
                <a:gd name="T1" fmla="*/ 0 h 307"/>
                <a:gd name="T2" fmla="*/ 164 w 934"/>
                <a:gd name="T3" fmla="*/ 0 h 307"/>
                <a:gd name="T4" fmla="*/ 0 w 934"/>
                <a:gd name="T5" fmla="*/ 306 h 307"/>
                <a:gd name="T6" fmla="*/ 463 w 934"/>
                <a:gd name="T7" fmla="*/ 306 h 307"/>
                <a:gd name="T8" fmla="*/ 933 w 934"/>
                <a:gd name="T9" fmla="*/ 306 h 307"/>
                <a:gd name="T10" fmla="*/ 769 w 934"/>
                <a:gd name="T11" fmla="*/ 0 h 307"/>
                <a:gd name="T12" fmla="*/ 627 w 934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4" h="307">
                  <a:moveTo>
                    <a:pt x="298" y="0"/>
                  </a:moveTo>
                  <a:lnTo>
                    <a:pt x="164" y="0"/>
                  </a:lnTo>
                  <a:lnTo>
                    <a:pt x="0" y="306"/>
                  </a:lnTo>
                  <a:lnTo>
                    <a:pt x="463" y="306"/>
                  </a:lnTo>
                  <a:lnTo>
                    <a:pt x="933" y="306"/>
                  </a:lnTo>
                  <a:lnTo>
                    <a:pt x="769" y="0"/>
                  </a:lnTo>
                  <a:lnTo>
                    <a:pt x="627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607" name="Freeform 21"/>
          <p:cNvSpPr>
            <a:spLocks noChangeArrowheads="1"/>
          </p:cNvSpPr>
          <p:nvPr/>
        </p:nvSpPr>
        <p:spPr bwMode="auto">
          <a:xfrm>
            <a:off x="8190414" y="2181409"/>
            <a:ext cx="165479" cy="49887"/>
          </a:xfrm>
          <a:custGeom>
            <a:avLst/>
            <a:gdLst>
              <a:gd name="T0" fmla="*/ 493 w 598"/>
              <a:gd name="T1" fmla="*/ 179 h 180"/>
              <a:gd name="T2" fmla="*/ 0 w 598"/>
              <a:gd name="T3" fmla="*/ 179 h 180"/>
              <a:gd name="T4" fmla="*/ 0 w 598"/>
              <a:gd name="T5" fmla="*/ 0 h 180"/>
              <a:gd name="T6" fmla="*/ 493 w 598"/>
              <a:gd name="T7" fmla="*/ 0 h 180"/>
              <a:gd name="T8" fmla="*/ 597 w 598"/>
              <a:gd name="T9" fmla="*/ 90 h 180"/>
              <a:gd name="T10" fmla="*/ 493 w 598"/>
              <a:gd name="T11" fmla="*/ 17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180">
                <a:moveTo>
                  <a:pt x="493" y="179"/>
                </a:moveTo>
                <a:lnTo>
                  <a:pt x="0" y="179"/>
                </a:lnTo>
                <a:lnTo>
                  <a:pt x="0" y="0"/>
                </a:lnTo>
                <a:lnTo>
                  <a:pt x="493" y="0"/>
                </a:lnTo>
                <a:lnTo>
                  <a:pt x="597" y="90"/>
                </a:lnTo>
                <a:lnTo>
                  <a:pt x="493" y="17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08" name="Freeform 22"/>
          <p:cNvSpPr>
            <a:spLocks noChangeArrowheads="1"/>
          </p:cNvSpPr>
          <p:nvPr/>
        </p:nvSpPr>
        <p:spPr bwMode="auto">
          <a:xfrm>
            <a:off x="8106457" y="2247114"/>
            <a:ext cx="166696" cy="49887"/>
          </a:xfrm>
          <a:custGeom>
            <a:avLst/>
            <a:gdLst>
              <a:gd name="T0" fmla="*/ 112 w 606"/>
              <a:gd name="T1" fmla="*/ 0 h 180"/>
              <a:gd name="T2" fmla="*/ 605 w 606"/>
              <a:gd name="T3" fmla="*/ 0 h 180"/>
              <a:gd name="T4" fmla="*/ 605 w 606"/>
              <a:gd name="T5" fmla="*/ 179 h 180"/>
              <a:gd name="T6" fmla="*/ 112 w 606"/>
              <a:gd name="T7" fmla="*/ 179 h 180"/>
              <a:gd name="T8" fmla="*/ 0 w 606"/>
              <a:gd name="T9" fmla="*/ 90 h 180"/>
              <a:gd name="T10" fmla="*/ 112 w 606"/>
              <a:gd name="T1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6" h="180">
                <a:moveTo>
                  <a:pt x="112" y="0"/>
                </a:moveTo>
                <a:lnTo>
                  <a:pt x="605" y="0"/>
                </a:lnTo>
                <a:lnTo>
                  <a:pt x="605" y="179"/>
                </a:lnTo>
                <a:lnTo>
                  <a:pt x="112" y="179"/>
                </a:lnTo>
                <a:lnTo>
                  <a:pt x="0" y="90"/>
                </a:lnTo>
                <a:lnTo>
                  <a:pt x="112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09" name="Line 23"/>
          <p:cNvSpPr>
            <a:spLocks noChangeShapeType="1"/>
          </p:cNvSpPr>
          <p:nvPr/>
        </p:nvSpPr>
        <p:spPr bwMode="auto">
          <a:xfrm>
            <a:off x="8231784" y="2295784"/>
            <a:ext cx="1216" cy="10098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10" name="Line 24"/>
          <p:cNvSpPr>
            <a:spLocks noChangeShapeType="1"/>
          </p:cNvSpPr>
          <p:nvPr/>
        </p:nvSpPr>
        <p:spPr bwMode="auto">
          <a:xfrm flipV="1">
            <a:off x="8231784" y="2228862"/>
            <a:ext cx="1216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11" name="Line 25"/>
          <p:cNvSpPr>
            <a:spLocks noChangeShapeType="1"/>
          </p:cNvSpPr>
          <p:nvPr/>
        </p:nvSpPr>
        <p:spPr bwMode="auto">
          <a:xfrm flipV="1">
            <a:off x="8231784" y="2159508"/>
            <a:ext cx="1216" cy="231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12" name="Line 26"/>
          <p:cNvSpPr>
            <a:spLocks noChangeShapeType="1"/>
          </p:cNvSpPr>
          <p:nvPr/>
        </p:nvSpPr>
        <p:spPr bwMode="auto">
          <a:xfrm>
            <a:off x="8198931" y="2393125"/>
            <a:ext cx="6570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613" name="Group 6"/>
          <p:cNvGrpSpPr/>
          <p:nvPr/>
        </p:nvGrpSpPr>
        <p:grpSpPr>
          <a:xfrm>
            <a:off x="8632094" y="2135173"/>
            <a:ext cx="260386" cy="257951"/>
            <a:chOff x="22066630" y="3150377"/>
            <a:chExt cx="626982" cy="621122"/>
          </a:xfrm>
        </p:grpSpPr>
        <p:sp>
          <p:nvSpPr>
            <p:cNvPr id="2614" name="Freeform 27"/>
            <p:cNvSpPr>
              <a:spLocks noChangeArrowheads="1"/>
            </p:cNvSpPr>
            <p:nvPr/>
          </p:nvSpPr>
          <p:spPr bwMode="auto">
            <a:xfrm>
              <a:off x="22069559" y="3150377"/>
              <a:ext cx="621122" cy="621122"/>
            </a:xfrm>
            <a:custGeom>
              <a:avLst/>
              <a:gdLst>
                <a:gd name="T0" fmla="*/ 463 w 934"/>
                <a:gd name="T1" fmla="*/ 0 h 934"/>
                <a:gd name="T2" fmla="*/ 463 w 934"/>
                <a:gd name="T3" fmla="*/ 0 h 934"/>
                <a:gd name="T4" fmla="*/ 933 w 934"/>
                <a:gd name="T5" fmla="*/ 463 h 934"/>
                <a:gd name="T6" fmla="*/ 463 w 934"/>
                <a:gd name="T7" fmla="*/ 933 h 934"/>
                <a:gd name="T8" fmla="*/ 0 w 934"/>
                <a:gd name="T9" fmla="*/ 463 h 934"/>
                <a:gd name="T10" fmla="*/ 463 w 934"/>
                <a:gd name="T11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4" h="934">
                  <a:moveTo>
                    <a:pt x="463" y="0"/>
                  </a:moveTo>
                  <a:lnTo>
                    <a:pt x="463" y="0"/>
                  </a:lnTo>
                  <a:cubicBezTo>
                    <a:pt x="724" y="0"/>
                    <a:pt x="933" y="209"/>
                    <a:pt x="933" y="463"/>
                  </a:cubicBezTo>
                  <a:cubicBezTo>
                    <a:pt x="933" y="724"/>
                    <a:pt x="724" y="933"/>
                    <a:pt x="463" y="933"/>
                  </a:cubicBezTo>
                  <a:cubicBezTo>
                    <a:pt x="209" y="933"/>
                    <a:pt x="0" y="724"/>
                    <a:pt x="0" y="463"/>
                  </a:cubicBezTo>
                  <a:cubicBezTo>
                    <a:pt x="0" y="209"/>
                    <a:pt x="209" y="0"/>
                    <a:pt x="463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15" name="Line 28"/>
            <p:cNvSpPr>
              <a:spLocks noChangeShapeType="1"/>
            </p:cNvSpPr>
            <p:nvPr/>
          </p:nvSpPr>
          <p:spPr bwMode="auto">
            <a:xfrm>
              <a:off x="22377189" y="3150377"/>
              <a:ext cx="2931" cy="621122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16" name="Line 29"/>
            <p:cNvSpPr>
              <a:spLocks noChangeShapeType="1"/>
            </p:cNvSpPr>
            <p:nvPr/>
          </p:nvSpPr>
          <p:spPr bwMode="auto">
            <a:xfrm flipH="1">
              <a:off x="22066630" y="3458007"/>
              <a:ext cx="626982" cy="2931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17" name="Freeform 30"/>
            <p:cNvSpPr>
              <a:spLocks noChangeArrowheads="1"/>
            </p:cNvSpPr>
            <p:nvPr/>
          </p:nvSpPr>
          <p:spPr bwMode="auto">
            <a:xfrm>
              <a:off x="22218979" y="3150377"/>
              <a:ext cx="140631" cy="621122"/>
            </a:xfrm>
            <a:custGeom>
              <a:avLst/>
              <a:gdLst>
                <a:gd name="T0" fmla="*/ 209 w 210"/>
                <a:gd name="T1" fmla="*/ 0 h 934"/>
                <a:gd name="T2" fmla="*/ 209 w 210"/>
                <a:gd name="T3" fmla="*/ 0 h 934"/>
                <a:gd name="T4" fmla="*/ 0 w 210"/>
                <a:gd name="T5" fmla="*/ 463 h 934"/>
                <a:gd name="T6" fmla="*/ 209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209" y="0"/>
                  </a:moveTo>
                  <a:lnTo>
                    <a:pt x="209" y="0"/>
                  </a:lnTo>
                  <a:cubicBezTo>
                    <a:pt x="209" y="0"/>
                    <a:pt x="0" y="164"/>
                    <a:pt x="0" y="463"/>
                  </a:cubicBezTo>
                  <a:cubicBezTo>
                    <a:pt x="0" y="769"/>
                    <a:pt x="209" y="933"/>
                    <a:pt x="209" y="933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18" name="Freeform 31"/>
            <p:cNvSpPr>
              <a:spLocks noChangeArrowheads="1"/>
            </p:cNvSpPr>
            <p:nvPr/>
          </p:nvSpPr>
          <p:spPr bwMode="auto">
            <a:xfrm>
              <a:off x="22397700" y="3150377"/>
              <a:ext cx="140631" cy="621122"/>
            </a:xfrm>
            <a:custGeom>
              <a:avLst/>
              <a:gdLst>
                <a:gd name="T0" fmla="*/ 0 w 210"/>
                <a:gd name="T1" fmla="*/ 0 h 934"/>
                <a:gd name="T2" fmla="*/ 0 w 210"/>
                <a:gd name="T3" fmla="*/ 0 h 934"/>
                <a:gd name="T4" fmla="*/ 209 w 210"/>
                <a:gd name="T5" fmla="*/ 463 h 934"/>
                <a:gd name="T6" fmla="*/ 0 w 210"/>
                <a:gd name="T7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3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09" y="164"/>
                    <a:pt x="209" y="463"/>
                  </a:cubicBezTo>
                  <a:cubicBezTo>
                    <a:pt x="209" y="769"/>
                    <a:pt x="0" y="933"/>
                    <a:pt x="0" y="933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19" name="Freeform 32"/>
            <p:cNvSpPr>
              <a:spLocks noChangeArrowheads="1"/>
            </p:cNvSpPr>
            <p:nvPr/>
          </p:nvSpPr>
          <p:spPr bwMode="auto">
            <a:xfrm>
              <a:off x="22139875" y="3261712"/>
              <a:ext cx="480490" cy="99613"/>
            </a:xfrm>
            <a:custGeom>
              <a:avLst/>
              <a:gdLst>
                <a:gd name="T0" fmla="*/ 0 w 725"/>
                <a:gd name="T1" fmla="*/ 0 h 150"/>
                <a:gd name="T2" fmla="*/ 0 w 725"/>
                <a:gd name="T3" fmla="*/ 0 h 150"/>
                <a:gd name="T4" fmla="*/ 358 w 725"/>
                <a:gd name="T5" fmla="*/ 149 h 150"/>
                <a:gd name="T6" fmla="*/ 724 w 72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74" y="149"/>
                    <a:pt x="358" y="149"/>
                  </a:cubicBezTo>
                  <a:cubicBezTo>
                    <a:pt x="649" y="149"/>
                    <a:pt x="724" y="0"/>
                    <a:pt x="724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20" name="Freeform 33"/>
            <p:cNvSpPr>
              <a:spLocks noChangeArrowheads="1"/>
            </p:cNvSpPr>
            <p:nvPr/>
          </p:nvSpPr>
          <p:spPr bwMode="auto">
            <a:xfrm>
              <a:off x="22139875" y="3563484"/>
              <a:ext cx="480490" cy="99613"/>
            </a:xfrm>
            <a:custGeom>
              <a:avLst/>
              <a:gdLst>
                <a:gd name="T0" fmla="*/ 0 w 725"/>
                <a:gd name="T1" fmla="*/ 149 h 150"/>
                <a:gd name="T2" fmla="*/ 0 w 725"/>
                <a:gd name="T3" fmla="*/ 149 h 150"/>
                <a:gd name="T4" fmla="*/ 358 w 725"/>
                <a:gd name="T5" fmla="*/ 0 h 150"/>
                <a:gd name="T6" fmla="*/ 724 w 725"/>
                <a:gd name="T7" fmla="*/ 14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5" h="150">
                  <a:moveTo>
                    <a:pt x="0" y="149"/>
                  </a:moveTo>
                  <a:lnTo>
                    <a:pt x="0" y="149"/>
                  </a:lnTo>
                  <a:cubicBezTo>
                    <a:pt x="0" y="149"/>
                    <a:pt x="74" y="0"/>
                    <a:pt x="358" y="0"/>
                  </a:cubicBezTo>
                  <a:cubicBezTo>
                    <a:pt x="649" y="0"/>
                    <a:pt x="724" y="149"/>
                    <a:pt x="724" y="14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621" name="Freeform 34"/>
          <p:cNvSpPr>
            <a:spLocks noChangeArrowheads="1"/>
          </p:cNvSpPr>
          <p:nvPr/>
        </p:nvSpPr>
        <p:spPr bwMode="auto">
          <a:xfrm>
            <a:off x="5439336" y="2652292"/>
            <a:ext cx="282286" cy="282286"/>
          </a:xfrm>
          <a:custGeom>
            <a:avLst/>
            <a:gdLst>
              <a:gd name="T0" fmla="*/ 837 w 1024"/>
              <a:gd name="T1" fmla="*/ 186 h 1023"/>
              <a:gd name="T2" fmla="*/ 837 w 1024"/>
              <a:gd name="T3" fmla="*/ 186 h 1023"/>
              <a:gd name="T4" fmla="*/ 837 w 1024"/>
              <a:gd name="T5" fmla="*/ 843 h 1023"/>
              <a:gd name="T6" fmla="*/ 180 w 1024"/>
              <a:gd name="T7" fmla="*/ 843 h 1023"/>
              <a:gd name="T8" fmla="*/ 180 w 1024"/>
              <a:gd name="T9" fmla="*/ 186 h 1023"/>
              <a:gd name="T10" fmla="*/ 837 w 1024"/>
              <a:gd name="T11" fmla="*/ 18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3">
                <a:moveTo>
                  <a:pt x="837" y="186"/>
                </a:moveTo>
                <a:lnTo>
                  <a:pt x="837" y="186"/>
                </a:lnTo>
                <a:cubicBezTo>
                  <a:pt x="1023" y="365"/>
                  <a:pt x="1023" y="664"/>
                  <a:pt x="837" y="843"/>
                </a:cubicBezTo>
                <a:cubicBezTo>
                  <a:pt x="657" y="1022"/>
                  <a:pt x="366" y="1022"/>
                  <a:pt x="180" y="843"/>
                </a:cubicBezTo>
                <a:cubicBezTo>
                  <a:pt x="0" y="664"/>
                  <a:pt x="0" y="365"/>
                  <a:pt x="180" y="186"/>
                </a:cubicBezTo>
                <a:cubicBezTo>
                  <a:pt x="366" y="0"/>
                  <a:pt x="657" y="0"/>
                  <a:pt x="837" y="186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2" name="Freeform 35"/>
          <p:cNvSpPr>
            <a:spLocks noChangeArrowheads="1"/>
          </p:cNvSpPr>
          <p:nvPr/>
        </p:nvSpPr>
        <p:spPr bwMode="auto">
          <a:xfrm>
            <a:off x="5579263" y="2711914"/>
            <a:ext cx="37719" cy="119242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3" name="Line 36"/>
          <p:cNvSpPr>
            <a:spLocks noChangeShapeType="1"/>
          </p:cNvSpPr>
          <p:nvPr/>
        </p:nvSpPr>
        <p:spPr bwMode="auto">
          <a:xfrm>
            <a:off x="5463671" y="2794653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4" name="Line 37"/>
          <p:cNvSpPr>
            <a:spLocks noChangeShapeType="1"/>
          </p:cNvSpPr>
          <p:nvPr/>
        </p:nvSpPr>
        <p:spPr bwMode="auto">
          <a:xfrm>
            <a:off x="5680253" y="2794653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5" name="Line 38"/>
          <p:cNvSpPr>
            <a:spLocks noChangeShapeType="1"/>
          </p:cNvSpPr>
          <p:nvPr/>
        </p:nvSpPr>
        <p:spPr bwMode="auto">
          <a:xfrm flipV="1">
            <a:off x="5579263" y="2891993"/>
            <a:ext cx="1216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6" name="Line 39"/>
          <p:cNvSpPr>
            <a:spLocks noChangeShapeType="1"/>
          </p:cNvSpPr>
          <p:nvPr/>
        </p:nvSpPr>
        <p:spPr bwMode="auto">
          <a:xfrm flipV="1">
            <a:off x="5579263" y="2679061"/>
            <a:ext cx="1216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7" name="Freeform 40"/>
          <p:cNvSpPr>
            <a:spLocks noChangeArrowheads="1"/>
          </p:cNvSpPr>
          <p:nvPr/>
        </p:nvSpPr>
        <p:spPr bwMode="auto">
          <a:xfrm>
            <a:off x="6110983" y="2711914"/>
            <a:ext cx="37720" cy="119242"/>
          </a:xfrm>
          <a:custGeom>
            <a:avLst/>
            <a:gdLst>
              <a:gd name="T0" fmla="*/ 0 w 135"/>
              <a:gd name="T1" fmla="*/ 0 h 434"/>
              <a:gd name="T2" fmla="*/ 0 w 135"/>
              <a:gd name="T3" fmla="*/ 299 h 434"/>
              <a:gd name="T4" fmla="*/ 134 w 135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434">
                <a:moveTo>
                  <a:pt x="0" y="0"/>
                </a:moveTo>
                <a:lnTo>
                  <a:pt x="0" y="299"/>
                </a:lnTo>
                <a:lnTo>
                  <a:pt x="134" y="4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8" name="Line 41"/>
          <p:cNvSpPr>
            <a:spLocks noChangeShapeType="1"/>
          </p:cNvSpPr>
          <p:nvPr/>
        </p:nvSpPr>
        <p:spPr bwMode="auto">
          <a:xfrm>
            <a:off x="5992959" y="2794653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29" name="Line 42"/>
          <p:cNvSpPr>
            <a:spLocks noChangeShapeType="1"/>
          </p:cNvSpPr>
          <p:nvPr/>
        </p:nvSpPr>
        <p:spPr bwMode="auto">
          <a:xfrm>
            <a:off x="6209540" y="2794653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0" name="Line 43"/>
          <p:cNvSpPr>
            <a:spLocks noChangeShapeType="1"/>
          </p:cNvSpPr>
          <p:nvPr/>
        </p:nvSpPr>
        <p:spPr bwMode="auto">
          <a:xfrm flipV="1">
            <a:off x="6110983" y="2891993"/>
            <a:ext cx="1217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1" name="Line 44"/>
          <p:cNvSpPr>
            <a:spLocks noChangeShapeType="1"/>
          </p:cNvSpPr>
          <p:nvPr/>
        </p:nvSpPr>
        <p:spPr bwMode="auto">
          <a:xfrm flipV="1">
            <a:off x="6110983" y="2679061"/>
            <a:ext cx="1217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2" name="Freeform 45"/>
          <p:cNvSpPr>
            <a:spLocks noChangeArrowheads="1"/>
          </p:cNvSpPr>
          <p:nvPr/>
        </p:nvSpPr>
        <p:spPr bwMode="auto">
          <a:xfrm>
            <a:off x="6110983" y="2666893"/>
            <a:ext cx="127760" cy="255518"/>
          </a:xfrm>
          <a:custGeom>
            <a:avLst/>
            <a:gdLst>
              <a:gd name="T0" fmla="*/ 0 w 464"/>
              <a:gd name="T1" fmla="*/ 925 h 926"/>
              <a:gd name="T2" fmla="*/ 0 w 464"/>
              <a:gd name="T3" fmla="*/ 925 h 926"/>
              <a:gd name="T4" fmla="*/ 463 w 464"/>
              <a:gd name="T5" fmla="*/ 463 h 926"/>
              <a:gd name="T6" fmla="*/ 0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0" y="925"/>
                </a:moveTo>
                <a:lnTo>
                  <a:pt x="0" y="925"/>
                </a:lnTo>
                <a:cubicBezTo>
                  <a:pt x="254" y="925"/>
                  <a:pt x="463" y="716"/>
                  <a:pt x="463" y="463"/>
                </a:cubicBezTo>
                <a:cubicBezTo>
                  <a:pt x="463" y="201"/>
                  <a:pt x="254" y="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3" name="Freeform 46"/>
          <p:cNvSpPr>
            <a:spLocks noChangeArrowheads="1"/>
          </p:cNvSpPr>
          <p:nvPr/>
        </p:nvSpPr>
        <p:spPr bwMode="auto">
          <a:xfrm>
            <a:off x="5980790" y="2696095"/>
            <a:ext cx="130192" cy="226316"/>
          </a:xfrm>
          <a:custGeom>
            <a:avLst/>
            <a:gdLst>
              <a:gd name="T0" fmla="*/ 470 w 471"/>
              <a:gd name="T1" fmla="*/ 821 h 822"/>
              <a:gd name="T2" fmla="*/ 470 w 471"/>
              <a:gd name="T3" fmla="*/ 821 h 822"/>
              <a:gd name="T4" fmla="*/ 0 w 471"/>
              <a:gd name="T5" fmla="*/ 359 h 822"/>
              <a:gd name="T6" fmla="*/ 89 w 471"/>
              <a:gd name="T7" fmla="*/ 90 h 822"/>
              <a:gd name="T8" fmla="*/ 171 w 471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1" h="822">
                <a:moveTo>
                  <a:pt x="470" y="821"/>
                </a:moveTo>
                <a:lnTo>
                  <a:pt x="470" y="821"/>
                </a:lnTo>
                <a:cubicBezTo>
                  <a:pt x="209" y="821"/>
                  <a:pt x="0" y="612"/>
                  <a:pt x="0" y="359"/>
                </a:cubicBezTo>
                <a:cubicBezTo>
                  <a:pt x="0" y="254"/>
                  <a:pt x="37" y="164"/>
                  <a:pt x="89" y="90"/>
                </a:cubicBezTo>
                <a:cubicBezTo>
                  <a:pt x="171" y="0"/>
                  <a:pt x="171" y="0"/>
                  <a:pt x="171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4" name="Freeform 47"/>
          <p:cNvSpPr>
            <a:spLocks noChangeArrowheads="1"/>
          </p:cNvSpPr>
          <p:nvPr/>
        </p:nvSpPr>
        <p:spPr bwMode="auto">
          <a:xfrm>
            <a:off x="5985658" y="2696095"/>
            <a:ext cx="47453" cy="45020"/>
          </a:xfrm>
          <a:custGeom>
            <a:avLst/>
            <a:gdLst>
              <a:gd name="T0" fmla="*/ 171 w 172"/>
              <a:gd name="T1" fmla="*/ 164 h 165"/>
              <a:gd name="T2" fmla="*/ 171 w 172"/>
              <a:gd name="T3" fmla="*/ 0 h 165"/>
              <a:gd name="T4" fmla="*/ 0 w 172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2" h="165">
                <a:moveTo>
                  <a:pt x="171" y="164"/>
                </a:moveTo>
                <a:lnTo>
                  <a:pt x="171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5" name="Freeform 48"/>
          <p:cNvSpPr>
            <a:spLocks noChangeArrowheads="1"/>
          </p:cNvSpPr>
          <p:nvPr/>
        </p:nvSpPr>
        <p:spPr bwMode="auto">
          <a:xfrm>
            <a:off x="6640271" y="2711914"/>
            <a:ext cx="37719" cy="119242"/>
          </a:xfrm>
          <a:custGeom>
            <a:avLst/>
            <a:gdLst>
              <a:gd name="T0" fmla="*/ 0 w 136"/>
              <a:gd name="T1" fmla="*/ 0 h 434"/>
              <a:gd name="T2" fmla="*/ 0 w 136"/>
              <a:gd name="T3" fmla="*/ 299 h 434"/>
              <a:gd name="T4" fmla="*/ 135 w 136"/>
              <a:gd name="T5" fmla="*/ 433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434">
                <a:moveTo>
                  <a:pt x="0" y="0"/>
                </a:moveTo>
                <a:lnTo>
                  <a:pt x="0" y="299"/>
                </a:lnTo>
                <a:lnTo>
                  <a:pt x="135" y="4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6" name="Line 49"/>
          <p:cNvSpPr>
            <a:spLocks noChangeShapeType="1"/>
          </p:cNvSpPr>
          <p:nvPr/>
        </p:nvSpPr>
        <p:spPr bwMode="auto">
          <a:xfrm>
            <a:off x="6524679" y="2794653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7" name="Line 50"/>
          <p:cNvSpPr>
            <a:spLocks noChangeShapeType="1"/>
          </p:cNvSpPr>
          <p:nvPr/>
        </p:nvSpPr>
        <p:spPr bwMode="auto">
          <a:xfrm>
            <a:off x="6741261" y="2794653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8" name="Line 51"/>
          <p:cNvSpPr>
            <a:spLocks noChangeShapeType="1"/>
          </p:cNvSpPr>
          <p:nvPr/>
        </p:nvSpPr>
        <p:spPr bwMode="auto">
          <a:xfrm flipV="1">
            <a:off x="6640272" y="2891993"/>
            <a:ext cx="1216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39" name="Line 52"/>
          <p:cNvSpPr>
            <a:spLocks noChangeShapeType="1"/>
          </p:cNvSpPr>
          <p:nvPr/>
        </p:nvSpPr>
        <p:spPr bwMode="auto">
          <a:xfrm flipV="1">
            <a:off x="6640272" y="2679061"/>
            <a:ext cx="1216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0" name="Freeform 53"/>
          <p:cNvSpPr>
            <a:spLocks noChangeArrowheads="1"/>
          </p:cNvSpPr>
          <p:nvPr/>
        </p:nvSpPr>
        <p:spPr bwMode="auto">
          <a:xfrm>
            <a:off x="6512511" y="2666893"/>
            <a:ext cx="127760" cy="255518"/>
          </a:xfrm>
          <a:custGeom>
            <a:avLst/>
            <a:gdLst>
              <a:gd name="T0" fmla="*/ 463 w 464"/>
              <a:gd name="T1" fmla="*/ 925 h 926"/>
              <a:gd name="T2" fmla="*/ 463 w 464"/>
              <a:gd name="T3" fmla="*/ 925 h 926"/>
              <a:gd name="T4" fmla="*/ 0 w 464"/>
              <a:gd name="T5" fmla="*/ 463 h 926"/>
              <a:gd name="T6" fmla="*/ 463 w 464"/>
              <a:gd name="T7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4" h="926">
                <a:moveTo>
                  <a:pt x="463" y="925"/>
                </a:moveTo>
                <a:lnTo>
                  <a:pt x="463" y="925"/>
                </a:lnTo>
                <a:cubicBezTo>
                  <a:pt x="210" y="925"/>
                  <a:pt x="0" y="716"/>
                  <a:pt x="0" y="463"/>
                </a:cubicBezTo>
                <a:cubicBezTo>
                  <a:pt x="0" y="201"/>
                  <a:pt x="210" y="0"/>
                  <a:pt x="463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1" name="Freeform 54"/>
          <p:cNvSpPr>
            <a:spLocks noChangeArrowheads="1"/>
          </p:cNvSpPr>
          <p:nvPr/>
        </p:nvSpPr>
        <p:spPr bwMode="auto">
          <a:xfrm>
            <a:off x="6640271" y="2696095"/>
            <a:ext cx="130192" cy="226316"/>
          </a:xfrm>
          <a:custGeom>
            <a:avLst/>
            <a:gdLst>
              <a:gd name="T0" fmla="*/ 0 w 472"/>
              <a:gd name="T1" fmla="*/ 821 h 822"/>
              <a:gd name="T2" fmla="*/ 0 w 472"/>
              <a:gd name="T3" fmla="*/ 821 h 822"/>
              <a:gd name="T4" fmla="*/ 471 w 472"/>
              <a:gd name="T5" fmla="*/ 359 h 822"/>
              <a:gd name="T6" fmla="*/ 381 w 472"/>
              <a:gd name="T7" fmla="*/ 90 h 822"/>
              <a:gd name="T8" fmla="*/ 299 w 472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2" h="822">
                <a:moveTo>
                  <a:pt x="0" y="821"/>
                </a:moveTo>
                <a:lnTo>
                  <a:pt x="0" y="821"/>
                </a:lnTo>
                <a:cubicBezTo>
                  <a:pt x="262" y="821"/>
                  <a:pt x="471" y="612"/>
                  <a:pt x="471" y="359"/>
                </a:cubicBezTo>
                <a:cubicBezTo>
                  <a:pt x="471" y="254"/>
                  <a:pt x="433" y="164"/>
                  <a:pt x="381" y="90"/>
                </a:cubicBezTo>
                <a:cubicBezTo>
                  <a:pt x="299" y="0"/>
                  <a:pt x="299" y="0"/>
                  <a:pt x="299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2" name="Freeform 55"/>
          <p:cNvSpPr>
            <a:spLocks noChangeArrowheads="1"/>
          </p:cNvSpPr>
          <p:nvPr/>
        </p:nvSpPr>
        <p:spPr bwMode="auto">
          <a:xfrm>
            <a:off x="6718143" y="2696095"/>
            <a:ext cx="47453" cy="45020"/>
          </a:xfrm>
          <a:custGeom>
            <a:avLst/>
            <a:gdLst>
              <a:gd name="T0" fmla="*/ 0 w 173"/>
              <a:gd name="T1" fmla="*/ 164 h 165"/>
              <a:gd name="T2" fmla="*/ 0 w 173"/>
              <a:gd name="T3" fmla="*/ 0 h 165"/>
              <a:gd name="T4" fmla="*/ 172 w 173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" h="165">
                <a:moveTo>
                  <a:pt x="0" y="164"/>
                </a:moveTo>
                <a:lnTo>
                  <a:pt x="0" y="0"/>
                </a:lnTo>
                <a:lnTo>
                  <a:pt x="172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3" name="Freeform 56"/>
          <p:cNvSpPr>
            <a:spLocks noChangeArrowheads="1"/>
          </p:cNvSpPr>
          <p:nvPr/>
        </p:nvSpPr>
        <p:spPr bwMode="auto">
          <a:xfrm>
            <a:off x="7044233" y="2679061"/>
            <a:ext cx="255518" cy="255518"/>
          </a:xfrm>
          <a:custGeom>
            <a:avLst/>
            <a:gdLst>
              <a:gd name="T0" fmla="*/ 762 w 927"/>
              <a:gd name="T1" fmla="*/ 164 h 926"/>
              <a:gd name="T2" fmla="*/ 762 w 927"/>
              <a:gd name="T3" fmla="*/ 164 h 926"/>
              <a:gd name="T4" fmla="*/ 762 w 927"/>
              <a:gd name="T5" fmla="*/ 761 h 926"/>
              <a:gd name="T6" fmla="*/ 165 w 927"/>
              <a:gd name="T7" fmla="*/ 761 h 926"/>
              <a:gd name="T8" fmla="*/ 165 w 927"/>
              <a:gd name="T9" fmla="*/ 164 h 926"/>
              <a:gd name="T10" fmla="*/ 762 w 927"/>
              <a:gd name="T11" fmla="*/ 164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7" h="926">
                <a:moveTo>
                  <a:pt x="762" y="164"/>
                </a:moveTo>
                <a:lnTo>
                  <a:pt x="762" y="164"/>
                </a:lnTo>
                <a:cubicBezTo>
                  <a:pt x="926" y="328"/>
                  <a:pt x="926" y="597"/>
                  <a:pt x="762" y="761"/>
                </a:cubicBezTo>
                <a:cubicBezTo>
                  <a:pt x="598" y="925"/>
                  <a:pt x="329" y="925"/>
                  <a:pt x="165" y="761"/>
                </a:cubicBezTo>
                <a:cubicBezTo>
                  <a:pt x="0" y="597"/>
                  <a:pt x="0" y="328"/>
                  <a:pt x="165" y="164"/>
                </a:cubicBezTo>
                <a:cubicBezTo>
                  <a:pt x="329" y="0"/>
                  <a:pt x="598" y="0"/>
                  <a:pt x="762" y="16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4" name="Freeform 57"/>
          <p:cNvSpPr>
            <a:spLocks noChangeArrowheads="1"/>
          </p:cNvSpPr>
          <p:nvPr/>
        </p:nvSpPr>
        <p:spPr bwMode="auto">
          <a:xfrm>
            <a:off x="7171991" y="2666893"/>
            <a:ext cx="25552" cy="24335"/>
          </a:xfrm>
          <a:custGeom>
            <a:avLst/>
            <a:gdLst>
              <a:gd name="T0" fmla="*/ 0 w 91"/>
              <a:gd name="T1" fmla="*/ 89 h 90"/>
              <a:gd name="T2" fmla="*/ 0 w 91"/>
              <a:gd name="T3" fmla="*/ 0 h 90"/>
              <a:gd name="T4" fmla="*/ 90 w 91"/>
              <a:gd name="T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" h="90">
                <a:moveTo>
                  <a:pt x="0" y="89"/>
                </a:moveTo>
                <a:lnTo>
                  <a:pt x="0" y="0"/>
                </a:lnTo>
                <a:lnTo>
                  <a:pt x="9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5" name="Line 58"/>
          <p:cNvSpPr>
            <a:spLocks noChangeShapeType="1"/>
          </p:cNvSpPr>
          <p:nvPr/>
        </p:nvSpPr>
        <p:spPr bwMode="auto">
          <a:xfrm>
            <a:off x="7146439" y="2666893"/>
            <a:ext cx="243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6" name="Line 59"/>
          <p:cNvSpPr>
            <a:spLocks noChangeShapeType="1"/>
          </p:cNvSpPr>
          <p:nvPr/>
        </p:nvSpPr>
        <p:spPr bwMode="auto">
          <a:xfrm flipV="1">
            <a:off x="7171991" y="2905377"/>
            <a:ext cx="1217" cy="1825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7" name="Line 60"/>
          <p:cNvSpPr>
            <a:spLocks noChangeShapeType="1"/>
          </p:cNvSpPr>
          <p:nvPr/>
        </p:nvSpPr>
        <p:spPr bwMode="auto">
          <a:xfrm flipV="1">
            <a:off x="7171991" y="2690011"/>
            <a:ext cx="1217" cy="1946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8" name="Line 61"/>
          <p:cNvSpPr>
            <a:spLocks noChangeShapeType="1"/>
          </p:cNvSpPr>
          <p:nvPr/>
        </p:nvSpPr>
        <p:spPr bwMode="auto">
          <a:xfrm>
            <a:off x="7053967" y="2806821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49" name="Line 62"/>
          <p:cNvSpPr>
            <a:spLocks noChangeShapeType="1"/>
          </p:cNvSpPr>
          <p:nvPr/>
        </p:nvSpPr>
        <p:spPr bwMode="auto">
          <a:xfrm>
            <a:off x="7270549" y="2806821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0" name="Line 63"/>
          <p:cNvSpPr>
            <a:spLocks noChangeShapeType="1"/>
          </p:cNvSpPr>
          <p:nvPr/>
        </p:nvSpPr>
        <p:spPr bwMode="auto">
          <a:xfrm>
            <a:off x="7098986" y="2735032"/>
            <a:ext cx="9734" cy="1216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1" name="Line 64"/>
          <p:cNvSpPr>
            <a:spLocks noChangeShapeType="1"/>
          </p:cNvSpPr>
          <p:nvPr/>
        </p:nvSpPr>
        <p:spPr bwMode="auto">
          <a:xfrm>
            <a:off x="7231613" y="2866441"/>
            <a:ext cx="12168" cy="1216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2" name="Line 65"/>
          <p:cNvSpPr>
            <a:spLocks noChangeShapeType="1"/>
          </p:cNvSpPr>
          <p:nvPr/>
        </p:nvSpPr>
        <p:spPr bwMode="auto">
          <a:xfrm flipH="1">
            <a:off x="7230395" y="2735032"/>
            <a:ext cx="14601" cy="1216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3" name="Line 66"/>
          <p:cNvSpPr>
            <a:spLocks noChangeShapeType="1"/>
          </p:cNvSpPr>
          <p:nvPr/>
        </p:nvSpPr>
        <p:spPr bwMode="auto">
          <a:xfrm flipH="1">
            <a:off x="7098986" y="2866441"/>
            <a:ext cx="12168" cy="1216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4" name="Line 67"/>
          <p:cNvSpPr>
            <a:spLocks noChangeShapeType="1"/>
          </p:cNvSpPr>
          <p:nvPr/>
        </p:nvSpPr>
        <p:spPr bwMode="auto">
          <a:xfrm>
            <a:off x="7171991" y="2749632"/>
            <a:ext cx="1217" cy="4988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55" name="Freeform 68"/>
          <p:cNvSpPr>
            <a:spLocks noChangeArrowheads="1"/>
          </p:cNvSpPr>
          <p:nvPr/>
        </p:nvSpPr>
        <p:spPr bwMode="auto">
          <a:xfrm>
            <a:off x="7158608" y="2794652"/>
            <a:ext cx="25551" cy="24335"/>
          </a:xfrm>
          <a:custGeom>
            <a:avLst/>
            <a:gdLst>
              <a:gd name="T0" fmla="*/ 90 w 91"/>
              <a:gd name="T1" fmla="*/ 44 h 90"/>
              <a:gd name="T2" fmla="*/ 90 w 91"/>
              <a:gd name="T3" fmla="*/ 44 h 90"/>
              <a:gd name="T4" fmla="*/ 45 w 91"/>
              <a:gd name="T5" fmla="*/ 89 h 90"/>
              <a:gd name="T6" fmla="*/ 0 w 91"/>
              <a:gd name="T7" fmla="*/ 44 h 90"/>
              <a:gd name="T8" fmla="*/ 45 w 91"/>
              <a:gd name="T9" fmla="*/ 0 h 90"/>
              <a:gd name="T10" fmla="*/ 90 w 91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90">
                <a:moveTo>
                  <a:pt x="90" y="44"/>
                </a:moveTo>
                <a:lnTo>
                  <a:pt x="90" y="44"/>
                </a:lnTo>
                <a:cubicBezTo>
                  <a:pt x="90" y="67"/>
                  <a:pt x="68" y="89"/>
                  <a:pt x="45" y="89"/>
                </a:cubicBezTo>
                <a:cubicBezTo>
                  <a:pt x="16" y="89"/>
                  <a:pt x="0" y="67"/>
                  <a:pt x="0" y="44"/>
                </a:cubicBezTo>
                <a:cubicBezTo>
                  <a:pt x="0" y="22"/>
                  <a:pt x="16" y="0"/>
                  <a:pt x="45" y="0"/>
                </a:cubicBezTo>
                <a:cubicBezTo>
                  <a:pt x="68" y="0"/>
                  <a:pt x="90" y="22"/>
                  <a:pt x="90" y="4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656" name="Group 28"/>
          <p:cNvGrpSpPr/>
          <p:nvPr/>
        </p:nvGrpSpPr>
        <p:grpSpPr>
          <a:xfrm>
            <a:off x="7627056" y="2666893"/>
            <a:ext cx="148443" cy="256735"/>
            <a:chOff x="19646597" y="4430710"/>
            <a:chExt cx="357437" cy="618192"/>
          </a:xfrm>
        </p:grpSpPr>
        <p:sp>
          <p:nvSpPr>
            <p:cNvPr id="2657" name="Freeform 69"/>
            <p:cNvSpPr>
              <a:spLocks noChangeArrowheads="1"/>
            </p:cNvSpPr>
            <p:nvPr/>
          </p:nvSpPr>
          <p:spPr bwMode="auto">
            <a:xfrm>
              <a:off x="19646597" y="4430710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58" name="Freeform 70"/>
            <p:cNvSpPr>
              <a:spLocks noChangeArrowheads="1"/>
            </p:cNvSpPr>
            <p:nvPr/>
          </p:nvSpPr>
          <p:spPr bwMode="auto">
            <a:xfrm>
              <a:off x="19646597" y="5007884"/>
              <a:ext cx="357437" cy="41018"/>
            </a:xfrm>
            <a:custGeom>
              <a:avLst/>
              <a:gdLst>
                <a:gd name="T0" fmla="*/ 537 w 538"/>
                <a:gd name="T1" fmla="*/ 59 h 60"/>
                <a:gd name="T2" fmla="*/ 0 w 538"/>
                <a:gd name="T3" fmla="*/ 59 h 60"/>
                <a:gd name="T4" fmla="*/ 0 w 538"/>
                <a:gd name="T5" fmla="*/ 0 h 60"/>
                <a:gd name="T6" fmla="*/ 537 w 538"/>
                <a:gd name="T7" fmla="*/ 0 h 60"/>
                <a:gd name="T8" fmla="*/ 537 w 538"/>
                <a:gd name="T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60">
                  <a:moveTo>
                    <a:pt x="537" y="59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537" y="0"/>
                  </a:lnTo>
                  <a:lnTo>
                    <a:pt x="537" y="59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59" name="Freeform 71"/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0 w 434"/>
                <a:gd name="T1" fmla="*/ 807 h 808"/>
                <a:gd name="T2" fmla="*/ 0 w 434"/>
                <a:gd name="T3" fmla="*/ 807 h 808"/>
                <a:gd name="T4" fmla="*/ 0 w 434"/>
                <a:gd name="T5" fmla="*/ 598 h 808"/>
                <a:gd name="T6" fmla="*/ 433 w 434"/>
                <a:gd name="T7" fmla="*/ 225 h 808"/>
                <a:gd name="T8" fmla="*/ 433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0" y="807"/>
                  </a:moveTo>
                  <a:lnTo>
                    <a:pt x="0" y="807"/>
                  </a:lnTo>
                  <a:cubicBezTo>
                    <a:pt x="0" y="807"/>
                    <a:pt x="0" y="687"/>
                    <a:pt x="0" y="598"/>
                  </a:cubicBezTo>
                  <a:cubicBezTo>
                    <a:pt x="0" y="508"/>
                    <a:pt x="433" y="314"/>
                    <a:pt x="433" y="225"/>
                  </a:cubicBezTo>
                  <a:cubicBezTo>
                    <a:pt x="433" y="195"/>
                    <a:pt x="433" y="0"/>
                    <a:pt x="433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660" name="Freeform 72"/>
            <p:cNvSpPr>
              <a:spLocks noChangeArrowheads="1"/>
            </p:cNvSpPr>
            <p:nvPr/>
          </p:nvSpPr>
          <p:spPr bwMode="auto">
            <a:xfrm>
              <a:off x="19684687" y="4471726"/>
              <a:ext cx="287123" cy="536158"/>
            </a:xfrm>
            <a:custGeom>
              <a:avLst/>
              <a:gdLst>
                <a:gd name="T0" fmla="*/ 433 w 434"/>
                <a:gd name="T1" fmla="*/ 807 h 808"/>
                <a:gd name="T2" fmla="*/ 433 w 434"/>
                <a:gd name="T3" fmla="*/ 807 h 808"/>
                <a:gd name="T4" fmla="*/ 433 w 434"/>
                <a:gd name="T5" fmla="*/ 598 h 808"/>
                <a:gd name="T6" fmla="*/ 0 w 434"/>
                <a:gd name="T7" fmla="*/ 225 h 808"/>
                <a:gd name="T8" fmla="*/ 0 w 434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808">
                  <a:moveTo>
                    <a:pt x="433" y="807"/>
                  </a:moveTo>
                  <a:lnTo>
                    <a:pt x="433" y="807"/>
                  </a:lnTo>
                  <a:cubicBezTo>
                    <a:pt x="433" y="807"/>
                    <a:pt x="433" y="687"/>
                    <a:pt x="433" y="598"/>
                  </a:cubicBezTo>
                  <a:cubicBezTo>
                    <a:pt x="433" y="508"/>
                    <a:pt x="0" y="314"/>
                    <a:pt x="0" y="225"/>
                  </a:cubicBezTo>
                  <a:cubicBezTo>
                    <a:pt x="0" y="195"/>
                    <a:pt x="0" y="0"/>
                    <a:pt x="0" y="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661" name="Freeform 73"/>
          <p:cNvSpPr>
            <a:spLocks noChangeArrowheads="1"/>
          </p:cNvSpPr>
          <p:nvPr/>
        </p:nvSpPr>
        <p:spPr bwMode="auto">
          <a:xfrm>
            <a:off x="8149044" y="2711913"/>
            <a:ext cx="165479" cy="165479"/>
          </a:xfrm>
          <a:custGeom>
            <a:avLst/>
            <a:gdLst>
              <a:gd name="T0" fmla="*/ 597 w 598"/>
              <a:gd name="T1" fmla="*/ 299 h 598"/>
              <a:gd name="T2" fmla="*/ 597 w 598"/>
              <a:gd name="T3" fmla="*/ 299 h 598"/>
              <a:gd name="T4" fmla="*/ 298 w 598"/>
              <a:gd name="T5" fmla="*/ 0 h 598"/>
              <a:gd name="T6" fmla="*/ 0 w 598"/>
              <a:gd name="T7" fmla="*/ 299 h 598"/>
              <a:gd name="T8" fmla="*/ 298 w 598"/>
              <a:gd name="T9" fmla="*/ 597 h 598"/>
              <a:gd name="T10" fmla="*/ 597 w 598"/>
              <a:gd name="T11" fmla="*/ 299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8" h="598">
                <a:moveTo>
                  <a:pt x="597" y="299"/>
                </a:moveTo>
                <a:lnTo>
                  <a:pt x="597" y="299"/>
                </a:lnTo>
                <a:cubicBezTo>
                  <a:pt x="597" y="134"/>
                  <a:pt x="463" y="0"/>
                  <a:pt x="298" y="0"/>
                </a:cubicBezTo>
                <a:cubicBezTo>
                  <a:pt x="134" y="0"/>
                  <a:pt x="0" y="134"/>
                  <a:pt x="0" y="299"/>
                </a:cubicBezTo>
                <a:cubicBezTo>
                  <a:pt x="0" y="463"/>
                  <a:pt x="134" y="597"/>
                  <a:pt x="298" y="597"/>
                </a:cubicBezTo>
                <a:cubicBezTo>
                  <a:pt x="463" y="597"/>
                  <a:pt x="597" y="463"/>
                  <a:pt x="597" y="29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2" name="Freeform 74"/>
          <p:cNvSpPr>
            <a:spLocks noChangeArrowheads="1"/>
          </p:cNvSpPr>
          <p:nvPr/>
        </p:nvSpPr>
        <p:spPr bwMode="auto">
          <a:xfrm>
            <a:off x="8181896" y="2666893"/>
            <a:ext cx="99774" cy="58404"/>
          </a:xfrm>
          <a:custGeom>
            <a:avLst/>
            <a:gdLst>
              <a:gd name="T0" fmla="*/ 0 w 360"/>
              <a:gd name="T1" fmla="*/ 209 h 210"/>
              <a:gd name="T2" fmla="*/ 0 w 360"/>
              <a:gd name="T3" fmla="*/ 0 h 210"/>
              <a:gd name="T4" fmla="*/ 359 w 360"/>
              <a:gd name="T5" fmla="*/ 0 h 210"/>
              <a:gd name="T6" fmla="*/ 359 w 360"/>
              <a:gd name="T7" fmla="*/ 20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0" y="209"/>
                </a:moveTo>
                <a:lnTo>
                  <a:pt x="0" y="0"/>
                </a:lnTo>
                <a:lnTo>
                  <a:pt x="359" y="0"/>
                </a:lnTo>
                <a:lnTo>
                  <a:pt x="359" y="20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3" name="Freeform 75"/>
          <p:cNvSpPr>
            <a:spLocks noChangeArrowheads="1"/>
          </p:cNvSpPr>
          <p:nvPr/>
        </p:nvSpPr>
        <p:spPr bwMode="auto">
          <a:xfrm>
            <a:off x="8181896" y="2864006"/>
            <a:ext cx="99774" cy="58404"/>
          </a:xfrm>
          <a:custGeom>
            <a:avLst/>
            <a:gdLst>
              <a:gd name="T0" fmla="*/ 359 w 360"/>
              <a:gd name="T1" fmla="*/ 0 h 210"/>
              <a:gd name="T2" fmla="*/ 359 w 360"/>
              <a:gd name="T3" fmla="*/ 209 h 210"/>
              <a:gd name="T4" fmla="*/ 0 w 360"/>
              <a:gd name="T5" fmla="*/ 209 h 210"/>
              <a:gd name="T6" fmla="*/ 0 w 360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0" h="210">
                <a:moveTo>
                  <a:pt x="359" y="0"/>
                </a:moveTo>
                <a:lnTo>
                  <a:pt x="359" y="209"/>
                </a:lnTo>
                <a:lnTo>
                  <a:pt x="0" y="20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4" name="Freeform 76"/>
          <p:cNvSpPr>
            <a:spLocks noChangeArrowheads="1"/>
          </p:cNvSpPr>
          <p:nvPr/>
        </p:nvSpPr>
        <p:spPr bwMode="auto">
          <a:xfrm>
            <a:off x="8231782" y="2745983"/>
            <a:ext cx="32852" cy="65705"/>
          </a:xfrm>
          <a:custGeom>
            <a:avLst/>
            <a:gdLst>
              <a:gd name="T0" fmla="*/ 0 w 121"/>
              <a:gd name="T1" fmla="*/ 0 h 239"/>
              <a:gd name="T2" fmla="*/ 0 w 121"/>
              <a:gd name="T3" fmla="*/ 179 h 239"/>
              <a:gd name="T4" fmla="*/ 120 w 121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" h="239">
                <a:moveTo>
                  <a:pt x="0" y="0"/>
                </a:moveTo>
                <a:lnTo>
                  <a:pt x="0" y="179"/>
                </a:lnTo>
                <a:lnTo>
                  <a:pt x="120" y="238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5" name="Freeform 77"/>
          <p:cNvSpPr>
            <a:spLocks noChangeArrowheads="1"/>
          </p:cNvSpPr>
          <p:nvPr/>
        </p:nvSpPr>
        <p:spPr bwMode="auto">
          <a:xfrm>
            <a:off x="8653996" y="2687578"/>
            <a:ext cx="216582" cy="214149"/>
          </a:xfrm>
          <a:custGeom>
            <a:avLst/>
            <a:gdLst>
              <a:gd name="T0" fmla="*/ 784 w 785"/>
              <a:gd name="T1" fmla="*/ 389 h 778"/>
              <a:gd name="T2" fmla="*/ 784 w 785"/>
              <a:gd name="T3" fmla="*/ 389 h 778"/>
              <a:gd name="T4" fmla="*/ 388 w 785"/>
              <a:gd name="T5" fmla="*/ 0 h 778"/>
              <a:gd name="T6" fmla="*/ 0 w 785"/>
              <a:gd name="T7" fmla="*/ 389 h 778"/>
              <a:gd name="T8" fmla="*/ 388 w 785"/>
              <a:gd name="T9" fmla="*/ 777 h 778"/>
              <a:gd name="T10" fmla="*/ 784 w 785"/>
              <a:gd name="T11" fmla="*/ 389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5" h="778">
                <a:moveTo>
                  <a:pt x="784" y="389"/>
                </a:moveTo>
                <a:lnTo>
                  <a:pt x="784" y="389"/>
                </a:lnTo>
                <a:cubicBezTo>
                  <a:pt x="784" y="172"/>
                  <a:pt x="604" y="0"/>
                  <a:pt x="388" y="0"/>
                </a:cubicBezTo>
                <a:cubicBezTo>
                  <a:pt x="171" y="0"/>
                  <a:pt x="0" y="172"/>
                  <a:pt x="0" y="389"/>
                </a:cubicBezTo>
                <a:cubicBezTo>
                  <a:pt x="0" y="605"/>
                  <a:pt x="171" y="777"/>
                  <a:pt x="388" y="777"/>
                </a:cubicBezTo>
                <a:cubicBezTo>
                  <a:pt x="604" y="777"/>
                  <a:pt x="784" y="605"/>
                  <a:pt x="784" y="389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6" name="Freeform 78"/>
          <p:cNvSpPr>
            <a:spLocks noChangeArrowheads="1"/>
          </p:cNvSpPr>
          <p:nvPr/>
        </p:nvSpPr>
        <p:spPr bwMode="auto">
          <a:xfrm>
            <a:off x="8761070" y="2745983"/>
            <a:ext cx="32853" cy="65705"/>
          </a:xfrm>
          <a:custGeom>
            <a:avLst/>
            <a:gdLst>
              <a:gd name="T0" fmla="*/ 0 w 120"/>
              <a:gd name="T1" fmla="*/ 0 h 239"/>
              <a:gd name="T2" fmla="*/ 0 w 120"/>
              <a:gd name="T3" fmla="*/ 179 h 239"/>
              <a:gd name="T4" fmla="*/ 119 w 120"/>
              <a:gd name="T5" fmla="*/ 23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" h="239">
                <a:moveTo>
                  <a:pt x="0" y="0"/>
                </a:moveTo>
                <a:lnTo>
                  <a:pt x="0" y="179"/>
                </a:lnTo>
                <a:lnTo>
                  <a:pt x="119" y="238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7" name="Line 79"/>
          <p:cNvSpPr>
            <a:spLocks noChangeShapeType="1"/>
          </p:cNvSpPr>
          <p:nvPr/>
        </p:nvSpPr>
        <p:spPr bwMode="auto">
          <a:xfrm flipH="1">
            <a:off x="8689282" y="2893209"/>
            <a:ext cx="31636" cy="2920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8" name="Line 80"/>
          <p:cNvSpPr>
            <a:spLocks noChangeShapeType="1"/>
          </p:cNvSpPr>
          <p:nvPr/>
        </p:nvSpPr>
        <p:spPr bwMode="auto">
          <a:xfrm flipH="1" flipV="1">
            <a:off x="8801223" y="2891993"/>
            <a:ext cx="32852" cy="3163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69" name="Freeform 81"/>
          <p:cNvSpPr>
            <a:spLocks noChangeArrowheads="1"/>
          </p:cNvSpPr>
          <p:nvPr/>
        </p:nvSpPr>
        <p:spPr bwMode="auto">
          <a:xfrm>
            <a:off x="8633312" y="2679060"/>
            <a:ext cx="58404" cy="58404"/>
          </a:xfrm>
          <a:custGeom>
            <a:avLst/>
            <a:gdLst>
              <a:gd name="T0" fmla="*/ 0 w 210"/>
              <a:gd name="T1" fmla="*/ 59 h 210"/>
              <a:gd name="T2" fmla="*/ 60 w 210"/>
              <a:gd name="T3" fmla="*/ 0 h 210"/>
              <a:gd name="T4" fmla="*/ 209 w 210"/>
              <a:gd name="T5" fmla="*/ 29 h 210"/>
              <a:gd name="T6" fmla="*/ 30 w 210"/>
              <a:gd name="T7" fmla="*/ 209 h 210"/>
              <a:gd name="T8" fmla="*/ 0 w 210"/>
              <a:gd name="T9" fmla="*/ 5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0" y="59"/>
                </a:moveTo>
                <a:lnTo>
                  <a:pt x="60" y="0"/>
                </a:lnTo>
                <a:lnTo>
                  <a:pt x="209" y="29"/>
                </a:lnTo>
                <a:lnTo>
                  <a:pt x="30" y="209"/>
                </a:lnTo>
                <a:lnTo>
                  <a:pt x="0" y="5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0" name="Freeform 82"/>
          <p:cNvSpPr>
            <a:spLocks noChangeArrowheads="1"/>
          </p:cNvSpPr>
          <p:nvPr/>
        </p:nvSpPr>
        <p:spPr bwMode="auto">
          <a:xfrm>
            <a:off x="8832859" y="2679060"/>
            <a:ext cx="58404" cy="58404"/>
          </a:xfrm>
          <a:custGeom>
            <a:avLst/>
            <a:gdLst>
              <a:gd name="T0" fmla="*/ 149 w 210"/>
              <a:gd name="T1" fmla="*/ 0 h 210"/>
              <a:gd name="T2" fmla="*/ 209 w 210"/>
              <a:gd name="T3" fmla="*/ 59 h 210"/>
              <a:gd name="T4" fmla="*/ 179 w 210"/>
              <a:gd name="T5" fmla="*/ 209 h 210"/>
              <a:gd name="T6" fmla="*/ 0 w 210"/>
              <a:gd name="T7" fmla="*/ 29 h 210"/>
              <a:gd name="T8" fmla="*/ 149 w 210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149" y="0"/>
                </a:moveTo>
                <a:lnTo>
                  <a:pt x="209" y="59"/>
                </a:lnTo>
                <a:lnTo>
                  <a:pt x="179" y="209"/>
                </a:lnTo>
                <a:lnTo>
                  <a:pt x="0" y="29"/>
                </a:lnTo>
                <a:lnTo>
                  <a:pt x="14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1" name="Freeform 87"/>
          <p:cNvSpPr>
            <a:spLocks noChangeArrowheads="1"/>
          </p:cNvSpPr>
          <p:nvPr/>
        </p:nvSpPr>
        <p:spPr bwMode="auto">
          <a:xfrm>
            <a:off x="5513559" y="3196181"/>
            <a:ext cx="132626" cy="25795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2" name="Line 88"/>
          <p:cNvSpPr>
            <a:spLocks noChangeShapeType="1"/>
          </p:cNvSpPr>
          <p:nvPr/>
        </p:nvSpPr>
        <p:spPr bwMode="auto">
          <a:xfrm>
            <a:off x="5513558" y="3340974"/>
            <a:ext cx="131410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3" name="Line 89"/>
          <p:cNvSpPr>
            <a:spLocks noChangeShapeType="1"/>
          </p:cNvSpPr>
          <p:nvPr/>
        </p:nvSpPr>
        <p:spPr bwMode="auto">
          <a:xfrm>
            <a:off x="5513558" y="3213215"/>
            <a:ext cx="131410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4" name="Freeform 90"/>
          <p:cNvSpPr>
            <a:spLocks noChangeArrowheads="1"/>
          </p:cNvSpPr>
          <p:nvPr/>
        </p:nvSpPr>
        <p:spPr bwMode="auto">
          <a:xfrm>
            <a:off x="5537894" y="3359226"/>
            <a:ext cx="79089" cy="79089"/>
          </a:xfrm>
          <a:custGeom>
            <a:avLst/>
            <a:gdLst>
              <a:gd name="T0" fmla="*/ 284 w 285"/>
              <a:gd name="T1" fmla="*/ 142 h 285"/>
              <a:gd name="T2" fmla="*/ 284 w 285"/>
              <a:gd name="T3" fmla="*/ 142 h 285"/>
              <a:gd name="T4" fmla="*/ 142 w 285"/>
              <a:gd name="T5" fmla="*/ 0 h 285"/>
              <a:gd name="T6" fmla="*/ 0 w 285"/>
              <a:gd name="T7" fmla="*/ 142 h 285"/>
              <a:gd name="T8" fmla="*/ 142 w 285"/>
              <a:gd name="T9" fmla="*/ 284 h 285"/>
              <a:gd name="T10" fmla="*/ 284 w 285"/>
              <a:gd name="T11" fmla="*/ 14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5" h="285">
                <a:moveTo>
                  <a:pt x="284" y="142"/>
                </a:moveTo>
                <a:lnTo>
                  <a:pt x="284" y="142"/>
                </a:lnTo>
                <a:cubicBezTo>
                  <a:pt x="284" y="60"/>
                  <a:pt x="224" y="0"/>
                  <a:pt x="142" y="0"/>
                </a:cubicBezTo>
                <a:cubicBezTo>
                  <a:pt x="67" y="0"/>
                  <a:pt x="0" y="60"/>
                  <a:pt x="0" y="142"/>
                </a:cubicBezTo>
                <a:cubicBezTo>
                  <a:pt x="0" y="217"/>
                  <a:pt x="67" y="284"/>
                  <a:pt x="142" y="284"/>
                </a:cubicBezTo>
                <a:cubicBezTo>
                  <a:pt x="224" y="284"/>
                  <a:pt x="284" y="217"/>
                  <a:pt x="284" y="142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5" name="Freeform 91"/>
          <p:cNvSpPr>
            <a:spLocks noChangeArrowheads="1"/>
          </p:cNvSpPr>
          <p:nvPr/>
        </p:nvSpPr>
        <p:spPr bwMode="auto">
          <a:xfrm>
            <a:off x="5567096" y="3387211"/>
            <a:ext cx="20684" cy="20684"/>
          </a:xfrm>
          <a:custGeom>
            <a:avLst/>
            <a:gdLst>
              <a:gd name="T0" fmla="*/ 75 w 76"/>
              <a:gd name="T1" fmla="*/ 38 h 76"/>
              <a:gd name="T2" fmla="*/ 75 w 76"/>
              <a:gd name="T3" fmla="*/ 38 h 76"/>
              <a:gd name="T4" fmla="*/ 38 w 76"/>
              <a:gd name="T5" fmla="*/ 0 h 76"/>
              <a:gd name="T6" fmla="*/ 0 w 76"/>
              <a:gd name="T7" fmla="*/ 38 h 76"/>
              <a:gd name="T8" fmla="*/ 38 w 76"/>
              <a:gd name="T9" fmla="*/ 75 h 76"/>
              <a:gd name="T10" fmla="*/ 75 w 76"/>
              <a:gd name="T11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76">
                <a:moveTo>
                  <a:pt x="75" y="38"/>
                </a:moveTo>
                <a:lnTo>
                  <a:pt x="75" y="38"/>
                </a:lnTo>
                <a:cubicBezTo>
                  <a:pt x="75" y="15"/>
                  <a:pt x="60" y="0"/>
                  <a:pt x="38" y="0"/>
                </a:cubicBezTo>
                <a:cubicBezTo>
                  <a:pt x="15" y="0"/>
                  <a:pt x="0" y="15"/>
                  <a:pt x="0" y="38"/>
                </a:cubicBezTo>
                <a:cubicBezTo>
                  <a:pt x="0" y="53"/>
                  <a:pt x="15" y="75"/>
                  <a:pt x="38" y="75"/>
                </a:cubicBezTo>
                <a:cubicBezTo>
                  <a:pt x="60" y="75"/>
                  <a:pt x="75" y="53"/>
                  <a:pt x="75" y="38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6" name="Freeform 92"/>
          <p:cNvSpPr>
            <a:spLocks noChangeArrowheads="1"/>
          </p:cNvSpPr>
          <p:nvPr/>
        </p:nvSpPr>
        <p:spPr bwMode="auto">
          <a:xfrm>
            <a:off x="6045279" y="3196181"/>
            <a:ext cx="132627" cy="257951"/>
          </a:xfrm>
          <a:custGeom>
            <a:avLst/>
            <a:gdLst>
              <a:gd name="T0" fmla="*/ 478 w 479"/>
              <a:gd name="T1" fmla="*/ 933 h 934"/>
              <a:gd name="T2" fmla="*/ 0 w 479"/>
              <a:gd name="T3" fmla="*/ 933 h 934"/>
              <a:gd name="T4" fmla="*/ 0 w 479"/>
              <a:gd name="T5" fmla="*/ 0 h 934"/>
              <a:gd name="T6" fmla="*/ 478 w 479"/>
              <a:gd name="T7" fmla="*/ 0 h 934"/>
              <a:gd name="T8" fmla="*/ 478 w 479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934">
                <a:moveTo>
                  <a:pt x="478" y="933"/>
                </a:moveTo>
                <a:lnTo>
                  <a:pt x="0" y="933"/>
                </a:lnTo>
                <a:lnTo>
                  <a:pt x="0" y="0"/>
                </a:lnTo>
                <a:lnTo>
                  <a:pt x="478" y="0"/>
                </a:lnTo>
                <a:lnTo>
                  <a:pt x="478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7" name="Line 93"/>
          <p:cNvSpPr>
            <a:spLocks noChangeShapeType="1"/>
          </p:cNvSpPr>
          <p:nvPr/>
        </p:nvSpPr>
        <p:spPr bwMode="auto">
          <a:xfrm>
            <a:off x="6093949" y="3213215"/>
            <a:ext cx="3285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8" name="Line 94"/>
          <p:cNvSpPr>
            <a:spLocks noChangeShapeType="1"/>
          </p:cNvSpPr>
          <p:nvPr/>
        </p:nvSpPr>
        <p:spPr bwMode="auto">
          <a:xfrm>
            <a:off x="6045279" y="3404245"/>
            <a:ext cx="131410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79" name="Line 95"/>
          <p:cNvSpPr>
            <a:spLocks noChangeShapeType="1"/>
          </p:cNvSpPr>
          <p:nvPr/>
        </p:nvSpPr>
        <p:spPr bwMode="auto">
          <a:xfrm>
            <a:off x="6045279" y="3229032"/>
            <a:ext cx="131410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0" name="Freeform 96"/>
          <p:cNvSpPr>
            <a:spLocks noChangeArrowheads="1"/>
          </p:cNvSpPr>
          <p:nvPr/>
        </p:nvSpPr>
        <p:spPr bwMode="auto">
          <a:xfrm>
            <a:off x="6102467" y="3421279"/>
            <a:ext cx="17035" cy="17035"/>
          </a:xfrm>
          <a:custGeom>
            <a:avLst/>
            <a:gdLst>
              <a:gd name="T0" fmla="*/ 60 w 61"/>
              <a:gd name="T1" fmla="*/ 30 h 61"/>
              <a:gd name="T2" fmla="*/ 60 w 61"/>
              <a:gd name="T3" fmla="*/ 30 h 61"/>
              <a:gd name="T4" fmla="*/ 30 w 61"/>
              <a:gd name="T5" fmla="*/ 0 h 61"/>
              <a:gd name="T6" fmla="*/ 0 w 61"/>
              <a:gd name="T7" fmla="*/ 30 h 61"/>
              <a:gd name="T8" fmla="*/ 30 w 61"/>
              <a:gd name="T9" fmla="*/ 60 h 61"/>
              <a:gd name="T10" fmla="*/ 60 w 61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1">
                <a:moveTo>
                  <a:pt x="60" y="30"/>
                </a:moveTo>
                <a:lnTo>
                  <a:pt x="60" y="30"/>
                </a:lnTo>
                <a:cubicBezTo>
                  <a:pt x="60" y="7"/>
                  <a:pt x="45" y="0"/>
                  <a:pt x="30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30" y="60"/>
                </a:cubicBezTo>
                <a:cubicBezTo>
                  <a:pt x="45" y="60"/>
                  <a:pt x="60" y="45"/>
                  <a:pt x="60" y="3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1" name="Freeform 97"/>
          <p:cNvSpPr>
            <a:spLocks noChangeArrowheads="1"/>
          </p:cNvSpPr>
          <p:nvPr/>
        </p:nvSpPr>
        <p:spPr bwMode="auto">
          <a:xfrm>
            <a:off x="6553882" y="3196181"/>
            <a:ext cx="175212" cy="257951"/>
          </a:xfrm>
          <a:custGeom>
            <a:avLst/>
            <a:gdLst>
              <a:gd name="T0" fmla="*/ 634 w 635"/>
              <a:gd name="T1" fmla="*/ 933 h 934"/>
              <a:gd name="T2" fmla="*/ 0 w 635"/>
              <a:gd name="T3" fmla="*/ 933 h 934"/>
              <a:gd name="T4" fmla="*/ 0 w 635"/>
              <a:gd name="T5" fmla="*/ 0 h 934"/>
              <a:gd name="T6" fmla="*/ 634 w 635"/>
              <a:gd name="T7" fmla="*/ 0 h 934"/>
              <a:gd name="T8" fmla="*/ 634 w 635"/>
              <a:gd name="T9" fmla="*/ 93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5" h="934">
                <a:moveTo>
                  <a:pt x="634" y="933"/>
                </a:moveTo>
                <a:lnTo>
                  <a:pt x="0" y="933"/>
                </a:lnTo>
                <a:lnTo>
                  <a:pt x="0" y="0"/>
                </a:lnTo>
                <a:lnTo>
                  <a:pt x="634" y="0"/>
                </a:lnTo>
                <a:lnTo>
                  <a:pt x="634" y="933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2" name="Line 98"/>
          <p:cNvSpPr>
            <a:spLocks noChangeShapeType="1"/>
          </p:cNvSpPr>
          <p:nvPr/>
        </p:nvSpPr>
        <p:spPr bwMode="auto">
          <a:xfrm>
            <a:off x="6623236" y="3213215"/>
            <a:ext cx="3285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3" name="Line 99"/>
          <p:cNvSpPr>
            <a:spLocks noChangeShapeType="1"/>
          </p:cNvSpPr>
          <p:nvPr/>
        </p:nvSpPr>
        <p:spPr bwMode="auto">
          <a:xfrm>
            <a:off x="6553882" y="3404245"/>
            <a:ext cx="17521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4" name="Line 100"/>
          <p:cNvSpPr>
            <a:spLocks noChangeShapeType="1"/>
          </p:cNvSpPr>
          <p:nvPr/>
        </p:nvSpPr>
        <p:spPr bwMode="auto">
          <a:xfrm>
            <a:off x="6553882" y="3229032"/>
            <a:ext cx="175212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5" name="Freeform 101"/>
          <p:cNvSpPr>
            <a:spLocks noChangeArrowheads="1"/>
          </p:cNvSpPr>
          <p:nvPr/>
        </p:nvSpPr>
        <p:spPr bwMode="auto">
          <a:xfrm>
            <a:off x="6631753" y="3421279"/>
            <a:ext cx="17035" cy="17035"/>
          </a:xfrm>
          <a:custGeom>
            <a:avLst/>
            <a:gdLst>
              <a:gd name="T0" fmla="*/ 59 w 60"/>
              <a:gd name="T1" fmla="*/ 30 h 61"/>
              <a:gd name="T2" fmla="*/ 59 w 60"/>
              <a:gd name="T3" fmla="*/ 30 h 61"/>
              <a:gd name="T4" fmla="*/ 29 w 60"/>
              <a:gd name="T5" fmla="*/ 0 h 61"/>
              <a:gd name="T6" fmla="*/ 0 w 60"/>
              <a:gd name="T7" fmla="*/ 30 h 61"/>
              <a:gd name="T8" fmla="*/ 29 w 60"/>
              <a:gd name="T9" fmla="*/ 60 h 61"/>
              <a:gd name="T10" fmla="*/ 59 w 60"/>
              <a:gd name="T11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" h="61">
                <a:moveTo>
                  <a:pt x="59" y="30"/>
                </a:moveTo>
                <a:lnTo>
                  <a:pt x="59" y="30"/>
                </a:lnTo>
                <a:cubicBezTo>
                  <a:pt x="59" y="7"/>
                  <a:pt x="44" y="0"/>
                  <a:pt x="29" y="0"/>
                </a:cubicBezTo>
                <a:cubicBezTo>
                  <a:pt x="15" y="0"/>
                  <a:pt x="0" y="7"/>
                  <a:pt x="0" y="30"/>
                </a:cubicBezTo>
                <a:cubicBezTo>
                  <a:pt x="0" y="45"/>
                  <a:pt x="15" y="60"/>
                  <a:pt x="29" y="60"/>
                </a:cubicBezTo>
                <a:cubicBezTo>
                  <a:pt x="44" y="60"/>
                  <a:pt x="59" y="45"/>
                  <a:pt x="59" y="3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6" name="Freeform 102"/>
          <p:cNvSpPr>
            <a:spLocks noChangeArrowheads="1"/>
          </p:cNvSpPr>
          <p:nvPr/>
        </p:nvSpPr>
        <p:spPr bwMode="auto">
          <a:xfrm>
            <a:off x="7041799" y="3233900"/>
            <a:ext cx="257951" cy="171562"/>
          </a:xfrm>
          <a:custGeom>
            <a:avLst/>
            <a:gdLst>
              <a:gd name="T0" fmla="*/ 933 w 934"/>
              <a:gd name="T1" fmla="*/ 619 h 620"/>
              <a:gd name="T2" fmla="*/ 0 w 934"/>
              <a:gd name="T3" fmla="*/ 619 h 620"/>
              <a:gd name="T4" fmla="*/ 0 w 934"/>
              <a:gd name="T5" fmla="*/ 0 h 620"/>
              <a:gd name="T6" fmla="*/ 933 w 934"/>
              <a:gd name="T7" fmla="*/ 0 h 620"/>
              <a:gd name="T8" fmla="*/ 933 w 934"/>
              <a:gd name="T9" fmla="*/ 61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620">
                <a:moveTo>
                  <a:pt x="933" y="619"/>
                </a:moveTo>
                <a:lnTo>
                  <a:pt x="0" y="619"/>
                </a:lnTo>
                <a:lnTo>
                  <a:pt x="0" y="0"/>
                </a:lnTo>
                <a:lnTo>
                  <a:pt x="933" y="0"/>
                </a:lnTo>
                <a:lnTo>
                  <a:pt x="933" y="61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7" name="Line 103"/>
          <p:cNvSpPr>
            <a:spLocks noChangeShapeType="1"/>
          </p:cNvSpPr>
          <p:nvPr/>
        </p:nvSpPr>
        <p:spPr bwMode="auto">
          <a:xfrm>
            <a:off x="7130622" y="3454133"/>
            <a:ext cx="82739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8" name="Line 104"/>
          <p:cNvSpPr>
            <a:spLocks noChangeShapeType="1"/>
          </p:cNvSpPr>
          <p:nvPr/>
        </p:nvSpPr>
        <p:spPr bwMode="auto">
          <a:xfrm flipV="1">
            <a:off x="7171991" y="3403028"/>
            <a:ext cx="1217" cy="5232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89" name="Line 105"/>
          <p:cNvSpPr>
            <a:spLocks noChangeShapeType="1"/>
          </p:cNvSpPr>
          <p:nvPr/>
        </p:nvSpPr>
        <p:spPr bwMode="auto">
          <a:xfrm>
            <a:off x="7041799" y="3371393"/>
            <a:ext cx="26160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0" name="Freeform 106"/>
          <p:cNvSpPr>
            <a:spLocks noChangeArrowheads="1"/>
          </p:cNvSpPr>
          <p:nvPr/>
        </p:nvSpPr>
        <p:spPr bwMode="auto">
          <a:xfrm>
            <a:off x="7601506" y="3241200"/>
            <a:ext cx="199547" cy="142361"/>
          </a:xfrm>
          <a:custGeom>
            <a:avLst/>
            <a:gdLst>
              <a:gd name="T0" fmla="*/ 724 w 725"/>
              <a:gd name="T1" fmla="*/ 515 h 516"/>
              <a:gd name="T2" fmla="*/ 0 w 725"/>
              <a:gd name="T3" fmla="*/ 515 h 516"/>
              <a:gd name="T4" fmla="*/ 0 w 725"/>
              <a:gd name="T5" fmla="*/ 0 h 516"/>
              <a:gd name="T6" fmla="*/ 724 w 725"/>
              <a:gd name="T7" fmla="*/ 0 h 516"/>
              <a:gd name="T8" fmla="*/ 724 w 725"/>
              <a:gd name="T9" fmla="*/ 51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516">
                <a:moveTo>
                  <a:pt x="724" y="515"/>
                </a:moveTo>
                <a:lnTo>
                  <a:pt x="0" y="515"/>
                </a:lnTo>
                <a:lnTo>
                  <a:pt x="0" y="0"/>
                </a:lnTo>
                <a:lnTo>
                  <a:pt x="724" y="0"/>
                </a:lnTo>
                <a:lnTo>
                  <a:pt x="724" y="51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1" name="Freeform 107"/>
          <p:cNvSpPr>
            <a:spLocks noChangeArrowheads="1"/>
          </p:cNvSpPr>
          <p:nvPr/>
        </p:nvSpPr>
        <p:spPr bwMode="auto">
          <a:xfrm>
            <a:off x="7573519" y="3383561"/>
            <a:ext cx="257951" cy="25551"/>
          </a:xfrm>
          <a:custGeom>
            <a:avLst/>
            <a:gdLst>
              <a:gd name="T0" fmla="*/ 933 w 934"/>
              <a:gd name="T1" fmla="*/ 90 h 91"/>
              <a:gd name="T2" fmla="*/ 0 w 934"/>
              <a:gd name="T3" fmla="*/ 90 h 91"/>
              <a:gd name="T4" fmla="*/ 0 w 934"/>
              <a:gd name="T5" fmla="*/ 0 h 91"/>
              <a:gd name="T6" fmla="*/ 933 w 934"/>
              <a:gd name="T7" fmla="*/ 0 h 91"/>
              <a:gd name="T8" fmla="*/ 933 w 934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91">
                <a:moveTo>
                  <a:pt x="933" y="90"/>
                </a:moveTo>
                <a:lnTo>
                  <a:pt x="0" y="90"/>
                </a:lnTo>
                <a:lnTo>
                  <a:pt x="0" y="0"/>
                </a:lnTo>
                <a:lnTo>
                  <a:pt x="933" y="0"/>
                </a:lnTo>
                <a:lnTo>
                  <a:pt x="933" y="9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2" name="Line 108"/>
          <p:cNvSpPr>
            <a:spLocks noChangeShapeType="1"/>
          </p:cNvSpPr>
          <p:nvPr/>
        </p:nvSpPr>
        <p:spPr bwMode="auto">
          <a:xfrm flipH="1">
            <a:off x="7691545" y="3258235"/>
            <a:ext cx="1946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3" name="Freeform 109"/>
          <p:cNvSpPr>
            <a:spLocks noChangeArrowheads="1"/>
          </p:cNvSpPr>
          <p:nvPr/>
        </p:nvSpPr>
        <p:spPr bwMode="auto">
          <a:xfrm>
            <a:off x="8166078" y="3196181"/>
            <a:ext cx="131410" cy="79089"/>
          </a:xfrm>
          <a:custGeom>
            <a:avLst/>
            <a:gdLst>
              <a:gd name="T0" fmla="*/ 477 w 478"/>
              <a:gd name="T1" fmla="*/ 0 h 285"/>
              <a:gd name="T2" fmla="*/ 0 w 478"/>
              <a:gd name="T3" fmla="*/ 0 h 285"/>
              <a:gd name="T4" fmla="*/ 0 w 478"/>
              <a:gd name="T5" fmla="*/ 284 h 285"/>
              <a:gd name="T6" fmla="*/ 477 w 478"/>
              <a:gd name="T7" fmla="*/ 284 h 285"/>
              <a:gd name="T8" fmla="*/ 477 w 478"/>
              <a:gd name="T9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285">
                <a:moveTo>
                  <a:pt x="477" y="0"/>
                </a:moveTo>
                <a:lnTo>
                  <a:pt x="0" y="0"/>
                </a:lnTo>
                <a:lnTo>
                  <a:pt x="0" y="284"/>
                </a:lnTo>
                <a:lnTo>
                  <a:pt x="477" y="284"/>
                </a:lnTo>
                <a:lnTo>
                  <a:pt x="477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4" name="Freeform 110"/>
          <p:cNvSpPr>
            <a:spLocks noChangeArrowheads="1"/>
          </p:cNvSpPr>
          <p:nvPr/>
        </p:nvSpPr>
        <p:spPr bwMode="auto">
          <a:xfrm>
            <a:off x="8168512" y="3407896"/>
            <a:ext cx="1216" cy="1216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5" name="Freeform 111"/>
          <p:cNvSpPr>
            <a:spLocks noChangeArrowheads="1"/>
          </p:cNvSpPr>
          <p:nvPr/>
        </p:nvSpPr>
        <p:spPr bwMode="auto">
          <a:xfrm>
            <a:off x="8101590" y="3274053"/>
            <a:ext cx="257951" cy="133843"/>
          </a:xfrm>
          <a:custGeom>
            <a:avLst/>
            <a:gdLst>
              <a:gd name="T0" fmla="*/ 232 w 934"/>
              <a:gd name="T1" fmla="*/ 485 h 486"/>
              <a:gd name="T2" fmla="*/ 0 w 934"/>
              <a:gd name="T3" fmla="*/ 485 h 486"/>
              <a:gd name="T4" fmla="*/ 0 w 934"/>
              <a:gd name="T5" fmla="*/ 0 h 486"/>
              <a:gd name="T6" fmla="*/ 933 w 934"/>
              <a:gd name="T7" fmla="*/ 0 h 486"/>
              <a:gd name="T8" fmla="*/ 933 w 934"/>
              <a:gd name="T9" fmla="*/ 485 h 486"/>
              <a:gd name="T10" fmla="*/ 709 w 934"/>
              <a:gd name="T11" fmla="*/ 48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86">
                <a:moveTo>
                  <a:pt x="232" y="485"/>
                </a:moveTo>
                <a:lnTo>
                  <a:pt x="0" y="485"/>
                </a:lnTo>
                <a:lnTo>
                  <a:pt x="0" y="0"/>
                </a:lnTo>
                <a:lnTo>
                  <a:pt x="933" y="0"/>
                </a:lnTo>
                <a:lnTo>
                  <a:pt x="933" y="485"/>
                </a:lnTo>
                <a:lnTo>
                  <a:pt x="709" y="48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6" name="Freeform 112"/>
          <p:cNvSpPr>
            <a:spLocks noChangeArrowheads="1"/>
          </p:cNvSpPr>
          <p:nvPr/>
        </p:nvSpPr>
        <p:spPr bwMode="auto">
          <a:xfrm>
            <a:off x="8166078" y="3353142"/>
            <a:ext cx="131410" cy="100990"/>
          </a:xfrm>
          <a:custGeom>
            <a:avLst/>
            <a:gdLst>
              <a:gd name="T0" fmla="*/ 477 w 478"/>
              <a:gd name="T1" fmla="*/ 0 h 366"/>
              <a:gd name="T2" fmla="*/ 0 w 478"/>
              <a:gd name="T3" fmla="*/ 0 h 366"/>
              <a:gd name="T4" fmla="*/ 0 w 478"/>
              <a:gd name="T5" fmla="*/ 365 h 366"/>
              <a:gd name="T6" fmla="*/ 477 w 478"/>
              <a:gd name="T7" fmla="*/ 365 h 366"/>
              <a:gd name="T8" fmla="*/ 477 w 478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366">
                <a:moveTo>
                  <a:pt x="477" y="0"/>
                </a:moveTo>
                <a:lnTo>
                  <a:pt x="0" y="0"/>
                </a:lnTo>
                <a:lnTo>
                  <a:pt x="0" y="365"/>
                </a:lnTo>
                <a:lnTo>
                  <a:pt x="477" y="365"/>
                </a:lnTo>
                <a:lnTo>
                  <a:pt x="477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7" name="Line 113"/>
          <p:cNvSpPr>
            <a:spLocks noChangeShapeType="1"/>
          </p:cNvSpPr>
          <p:nvPr/>
        </p:nvSpPr>
        <p:spPr bwMode="auto">
          <a:xfrm>
            <a:off x="8122275" y="3303256"/>
            <a:ext cx="1825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8" name="Line 114"/>
          <p:cNvSpPr>
            <a:spLocks noChangeShapeType="1"/>
          </p:cNvSpPr>
          <p:nvPr/>
        </p:nvSpPr>
        <p:spPr bwMode="auto">
          <a:xfrm>
            <a:off x="8149045" y="3303256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699" name="Line 115"/>
          <p:cNvSpPr>
            <a:spLocks noChangeShapeType="1"/>
          </p:cNvSpPr>
          <p:nvPr/>
        </p:nvSpPr>
        <p:spPr bwMode="auto">
          <a:xfrm>
            <a:off x="8190414" y="3387211"/>
            <a:ext cx="8273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0" name="Line 116"/>
          <p:cNvSpPr>
            <a:spLocks noChangeShapeType="1"/>
          </p:cNvSpPr>
          <p:nvPr/>
        </p:nvSpPr>
        <p:spPr bwMode="auto">
          <a:xfrm>
            <a:off x="8190414" y="3421279"/>
            <a:ext cx="82739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1" name="Freeform 117"/>
          <p:cNvSpPr>
            <a:spLocks noChangeArrowheads="1"/>
          </p:cNvSpPr>
          <p:nvPr/>
        </p:nvSpPr>
        <p:spPr bwMode="auto">
          <a:xfrm>
            <a:off x="8166078" y="3407896"/>
            <a:ext cx="1216" cy="1216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2" name="Freeform 118"/>
          <p:cNvSpPr>
            <a:spLocks noChangeArrowheads="1"/>
          </p:cNvSpPr>
          <p:nvPr/>
        </p:nvSpPr>
        <p:spPr bwMode="auto">
          <a:xfrm>
            <a:off x="8633312" y="3282571"/>
            <a:ext cx="257951" cy="125325"/>
          </a:xfrm>
          <a:custGeom>
            <a:avLst/>
            <a:gdLst>
              <a:gd name="T0" fmla="*/ 933 w 934"/>
              <a:gd name="T1" fmla="*/ 455 h 456"/>
              <a:gd name="T2" fmla="*/ 0 w 934"/>
              <a:gd name="T3" fmla="*/ 455 h 456"/>
              <a:gd name="T4" fmla="*/ 0 w 934"/>
              <a:gd name="T5" fmla="*/ 0 h 456"/>
              <a:gd name="T6" fmla="*/ 933 w 934"/>
              <a:gd name="T7" fmla="*/ 0 h 456"/>
              <a:gd name="T8" fmla="*/ 933 w 934"/>
              <a:gd name="T9" fmla="*/ 45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456">
                <a:moveTo>
                  <a:pt x="933" y="455"/>
                </a:moveTo>
                <a:lnTo>
                  <a:pt x="0" y="455"/>
                </a:lnTo>
                <a:lnTo>
                  <a:pt x="0" y="0"/>
                </a:lnTo>
                <a:lnTo>
                  <a:pt x="933" y="0"/>
                </a:lnTo>
                <a:lnTo>
                  <a:pt x="933" y="455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3" name="Freeform 119"/>
          <p:cNvSpPr>
            <a:spLocks noChangeArrowheads="1"/>
          </p:cNvSpPr>
          <p:nvPr/>
        </p:nvSpPr>
        <p:spPr bwMode="auto">
          <a:xfrm>
            <a:off x="8658862" y="3208349"/>
            <a:ext cx="58404" cy="74222"/>
          </a:xfrm>
          <a:custGeom>
            <a:avLst/>
            <a:gdLst>
              <a:gd name="T0" fmla="*/ 0 w 210"/>
              <a:gd name="T1" fmla="*/ 269 h 270"/>
              <a:gd name="T2" fmla="*/ 0 w 210"/>
              <a:gd name="T3" fmla="*/ 149 h 270"/>
              <a:gd name="T4" fmla="*/ 209 w 210"/>
              <a:gd name="T5" fmla="*/ 149 h 270"/>
              <a:gd name="T6" fmla="*/ 209 w 210"/>
              <a:gd name="T7" fmla="*/ 45 h 270"/>
              <a:gd name="T8" fmla="*/ 59 w 210"/>
              <a:gd name="T9" fmla="*/ 45 h 270"/>
              <a:gd name="T10" fmla="*/ 59 w 210"/>
              <a:gd name="T1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70">
                <a:moveTo>
                  <a:pt x="0" y="269"/>
                </a:moveTo>
                <a:lnTo>
                  <a:pt x="0" y="149"/>
                </a:lnTo>
                <a:lnTo>
                  <a:pt x="209" y="149"/>
                </a:lnTo>
                <a:lnTo>
                  <a:pt x="209" y="45"/>
                </a:lnTo>
                <a:lnTo>
                  <a:pt x="59" y="45"/>
                </a:lnTo>
                <a:lnTo>
                  <a:pt x="59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4" name="Line 120"/>
          <p:cNvSpPr>
            <a:spLocks noChangeShapeType="1"/>
          </p:cNvSpPr>
          <p:nvPr/>
        </p:nvSpPr>
        <p:spPr bwMode="auto">
          <a:xfrm>
            <a:off x="8645478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5" name="Line 121"/>
          <p:cNvSpPr>
            <a:spLocks noChangeShapeType="1"/>
          </p:cNvSpPr>
          <p:nvPr/>
        </p:nvSpPr>
        <p:spPr bwMode="auto">
          <a:xfrm>
            <a:off x="8671031" y="3311771"/>
            <a:ext cx="15818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6" name="Line 122"/>
          <p:cNvSpPr>
            <a:spLocks noChangeShapeType="1"/>
          </p:cNvSpPr>
          <p:nvPr/>
        </p:nvSpPr>
        <p:spPr bwMode="auto">
          <a:xfrm>
            <a:off x="8695365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7" name="Line 123"/>
          <p:cNvSpPr>
            <a:spLocks noChangeShapeType="1"/>
          </p:cNvSpPr>
          <p:nvPr/>
        </p:nvSpPr>
        <p:spPr bwMode="auto">
          <a:xfrm>
            <a:off x="8719701" y="3311771"/>
            <a:ext cx="15818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8" name="Line 124"/>
          <p:cNvSpPr>
            <a:spLocks noChangeShapeType="1"/>
          </p:cNvSpPr>
          <p:nvPr/>
        </p:nvSpPr>
        <p:spPr bwMode="auto">
          <a:xfrm>
            <a:off x="8745253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09" name="Line 125"/>
          <p:cNvSpPr>
            <a:spLocks noChangeShapeType="1"/>
          </p:cNvSpPr>
          <p:nvPr/>
        </p:nvSpPr>
        <p:spPr bwMode="auto">
          <a:xfrm>
            <a:off x="8769588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0" name="Line 126"/>
          <p:cNvSpPr>
            <a:spLocks noChangeShapeType="1"/>
          </p:cNvSpPr>
          <p:nvPr/>
        </p:nvSpPr>
        <p:spPr bwMode="auto">
          <a:xfrm>
            <a:off x="8793922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1" name="Line 127"/>
          <p:cNvSpPr>
            <a:spLocks noChangeShapeType="1"/>
          </p:cNvSpPr>
          <p:nvPr/>
        </p:nvSpPr>
        <p:spPr bwMode="auto">
          <a:xfrm>
            <a:off x="8819475" y="3311771"/>
            <a:ext cx="18251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2" name="Line 128"/>
          <p:cNvSpPr>
            <a:spLocks noChangeShapeType="1"/>
          </p:cNvSpPr>
          <p:nvPr/>
        </p:nvSpPr>
        <p:spPr bwMode="auto">
          <a:xfrm>
            <a:off x="8846243" y="3311771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3" name="Line 129"/>
          <p:cNvSpPr>
            <a:spLocks noChangeShapeType="1"/>
          </p:cNvSpPr>
          <p:nvPr/>
        </p:nvSpPr>
        <p:spPr bwMode="auto">
          <a:xfrm>
            <a:off x="8645478" y="3379910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4" name="Line 130"/>
          <p:cNvSpPr>
            <a:spLocks noChangeShapeType="1"/>
          </p:cNvSpPr>
          <p:nvPr/>
        </p:nvSpPr>
        <p:spPr bwMode="auto">
          <a:xfrm>
            <a:off x="8671031" y="3379910"/>
            <a:ext cx="15818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5" name="Line 131"/>
          <p:cNvSpPr>
            <a:spLocks noChangeShapeType="1"/>
          </p:cNvSpPr>
          <p:nvPr/>
        </p:nvSpPr>
        <p:spPr bwMode="auto">
          <a:xfrm>
            <a:off x="8695365" y="3379910"/>
            <a:ext cx="107074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6" name="Line 132"/>
          <p:cNvSpPr>
            <a:spLocks noChangeShapeType="1"/>
          </p:cNvSpPr>
          <p:nvPr/>
        </p:nvSpPr>
        <p:spPr bwMode="auto">
          <a:xfrm>
            <a:off x="8837726" y="3379910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7" name="Line 133"/>
          <p:cNvSpPr>
            <a:spLocks noChangeShapeType="1"/>
          </p:cNvSpPr>
          <p:nvPr/>
        </p:nvSpPr>
        <p:spPr bwMode="auto">
          <a:xfrm>
            <a:off x="8862061" y="3379910"/>
            <a:ext cx="15817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8" name="Line 134"/>
          <p:cNvSpPr>
            <a:spLocks noChangeShapeType="1"/>
          </p:cNvSpPr>
          <p:nvPr/>
        </p:nvSpPr>
        <p:spPr bwMode="auto">
          <a:xfrm>
            <a:off x="8810957" y="3379910"/>
            <a:ext cx="17035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19" name="Line 135"/>
          <p:cNvSpPr>
            <a:spLocks noChangeShapeType="1"/>
          </p:cNvSpPr>
          <p:nvPr/>
        </p:nvSpPr>
        <p:spPr bwMode="auto">
          <a:xfrm>
            <a:off x="8662514" y="3344625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0" name="Line 136"/>
          <p:cNvSpPr>
            <a:spLocks noChangeShapeType="1"/>
          </p:cNvSpPr>
          <p:nvPr/>
        </p:nvSpPr>
        <p:spPr bwMode="auto">
          <a:xfrm>
            <a:off x="8686849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1" name="Line 137"/>
          <p:cNvSpPr>
            <a:spLocks noChangeShapeType="1"/>
          </p:cNvSpPr>
          <p:nvPr/>
        </p:nvSpPr>
        <p:spPr bwMode="auto">
          <a:xfrm>
            <a:off x="8712400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2" name="Line 138"/>
          <p:cNvSpPr>
            <a:spLocks noChangeShapeType="1"/>
          </p:cNvSpPr>
          <p:nvPr/>
        </p:nvSpPr>
        <p:spPr bwMode="auto">
          <a:xfrm>
            <a:off x="8736735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3" name="Line 139"/>
          <p:cNvSpPr>
            <a:spLocks noChangeShapeType="1"/>
          </p:cNvSpPr>
          <p:nvPr/>
        </p:nvSpPr>
        <p:spPr bwMode="auto">
          <a:xfrm>
            <a:off x="8761070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4" name="Line 140"/>
          <p:cNvSpPr>
            <a:spLocks noChangeShapeType="1"/>
          </p:cNvSpPr>
          <p:nvPr/>
        </p:nvSpPr>
        <p:spPr bwMode="auto">
          <a:xfrm>
            <a:off x="8786622" y="3344625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5" name="Line 141"/>
          <p:cNvSpPr>
            <a:spLocks noChangeShapeType="1"/>
          </p:cNvSpPr>
          <p:nvPr/>
        </p:nvSpPr>
        <p:spPr bwMode="auto">
          <a:xfrm>
            <a:off x="8810957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6" name="Line 142"/>
          <p:cNvSpPr>
            <a:spLocks noChangeShapeType="1"/>
          </p:cNvSpPr>
          <p:nvPr/>
        </p:nvSpPr>
        <p:spPr bwMode="auto">
          <a:xfrm>
            <a:off x="8837726" y="3344625"/>
            <a:ext cx="17035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7" name="Line 143"/>
          <p:cNvSpPr>
            <a:spLocks noChangeShapeType="1"/>
          </p:cNvSpPr>
          <p:nvPr/>
        </p:nvSpPr>
        <p:spPr bwMode="auto">
          <a:xfrm>
            <a:off x="8862061" y="3344625"/>
            <a:ext cx="15817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8" name="Freeform 159"/>
          <p:cNvSpPr>
            <a:spLocks noChangeArrowheads="1"/>
          </p:cNvSpPr>
          <p:nvPr/>
        </p:nvSpPr>
        <p:spPr bwMode="auto">
          <a:xfrm>
            <a:off x="5513559" y="3727901"/>
            <a:ext cx="132626" cy="255518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4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4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29" name="Line 160"/>
          <p:cNvSpPr>
            <a:spLocks noChangeShapeType="1"/>
          </p:cNvSpPr>
          <p:nvPr/>
        </p:nvSpPr>
        <p:spPr bwMode="auto">
          <a:xfrm>
            <a:off x="5579263" y="3764404"/>
            <a:ext cx="1216" cy="3285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0" name="Freeform 161"/>
          <p:cNvSpPr>
            <a:spLocks noChangeArrowheads="1"/>
          </p:cNvSpPr>
          <p:nvPr/>
        </p:nvSpPr>
        <p:spPr bwMode="auto">
          <a:xfrm>
            <a:off x="6045279" y="3727901"/>
            <a:ext cx="132627" cy="255518"/>
          </a:xfrm>
          <a:custGeom>
            <a:avLst/>
            <a:gdLst>
              <a:gd name="T0" fmla="*/ 478 w 479"/>
              <a:gd name="T1" fmla="*/ 239 h 927"/>
              <a:gd name="T2" fmla="*/ 478 w 479"/>
              <a:gd name="T3" fmla="*/ 239 h 927"/>
              <a:gd name="T4" fmla="*/ 239 w 479"/>
              <a:gd name="T5" fmla="*/ 0 h 927"/>
              <a:gd name="T6" fmla="*/ 0 w 479"/>
              <a:gd name="T7" fmla="*/ 239 h 927"/>
              <a:gd name="T8" fmla="*/ 0 w 479"/>
              <a:gd name="T9" fmla="*/ 687 h 927"/>
              <a:gd name="T10" fmla="*/ 239 w 479"/>
              <a:gd name="T11" fmla="*/ 926 h 927"/>
              <a:gd name="T12" fmla="*/ 478 w 479"/>
              <a:gd name="T13" fmla="*/ 687 h 927"/>
              <a:gd name="T14" fmla="*/ 478 w 479"/>
              <a:gd name="T15" fmla="*/ 239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927">
                <a:moveTo>
                  <a:pt x="478" y="239"/>
                </a:moveTo>
                <a:lnTo>
                  <a:pt x="478" y="239"/>
                </a:lnTo>
                <a:cubicBezTo>
                  <a:pt x="478" y="104"/>
                  <a:pt x="373" y="0"/>
                  <a:pt x="239" y="0"/>
                </a:cubicBezTo>
                <a:cubicBezTo>
                  <a:pt x="105" y="0"/>
                  <a:pt x="0" y="104"/>
                  <a:pt x="0" y="239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821"/>
                  <a:pt x="105" y="926"/>
                  <a:pt x="239" y="926"/>
                </a:cubicBezTo>
                <a:cubicBezTo>
                  <a:pt x="373" y="926"/>
                  <a:pt x="478" y="821"/>
                  <a:pt x="478" y="687"/>
                </a:cubicBezTo>
                <a:lnTo>
                  <a:pt x="478" y="239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1" name="Line 162"/>
          <p:cNvSpPr>
            <a:spLocks noChangeShapeType="1"/>
          </p:cNvSpPr>
          <p:nvPr/>
        </p:nvSpPr>
        <p:spPr bwMode="auto">
          <a:xfrm>
            <a:off x="6110983" y="3727901"/>
            <a:ext cx="1217" cy="8273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2" name="Line 163"/>
          <p:cNvSpPr>
            <a:spLocks noChangeShapeType="1"/>
          </p:cNvSpPr>
          <p:nvPr/>
        </p:nvSpPr>
        <p:spPr bwMode="auto">
          <a:xfrm>
            <a:off x="6045279" y="3810640"/>
            <a:ext cx="131410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3" name="Freeform 164"/>
          <p:cNvSpPr>
            <a:spLocks noChangeArrowheads="1"/>
          </p:cNvSpPr>
          <p:nvPr/>
        </p:nvSpPr>
        <p:spPr bwMode="auto">
          <a:xfrm>
            <a:off x="6512511" y="3727901"/>
            <a:ext cx="257951" cy="255518"/>
          </a:xfrm>
          <a:custGeom>
            <a:avLst/>
            <a:gdLst>
              <a:gd name="T0" fmla="*/ 934 w 935"/>
              <a:gd name="T1" fmla="*/ 926 h 927"/>
              <a:gd name="T2" fmla="*/ 0 w 935"/>
              <a:gd name="T3" fmla="*/ 926 h 927"/>
              <a:gd name="T4" fmla="*/ 0 w 935"/>
              <a:gd name="T5" fmla="*/ 0 h 927"/>
              <a:gd name="T6" fmla="*/ 747 w 935"/>
              <a:gd name="T7" fmla="*/ 0 h 927"/>
              <a:gd name="T8" fmla="*/ 934 w 935"/>
              <a:gd name="T9" fmla="*/ 179 h 927"/>
              <a:gd name="T10" fmla="*/ 934 w 935"/>
              <a:gd name="T11" fmla="*/ 926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27">
                <a:moveTo>
                  <a:pt x="934" y="926"/>
                </a:moveTo>
                <a:lnTo>
                  <a:pt x="0" y="926"/>
                </a:lnTo>
                <a:lnTo>
                  <a:pt x="0" y="0"/>
                </a:lnTo>
                <a:lnTo>
                  <a:pt x="747" y="0"/>
                </a:lnTo>
                <a:lnTo>
                  <a:pt x="934" y="179"/>
                </a:lnTo>
                <a:lnTo>
                  <a:pt x="934" y="926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4" name="Freeform 165"/>
          <p:cNvSpPr>
            <a:spLocks noChangeArrowheads="1"/>
          </p:cNvSpPr>
          <p:nvPr/>
        </p:nvSpPr>
        <p:spPr bwMode="auto">
          <a:xfrm>
            <a:off x="6536847" y="3850794"/>
            <a:ext cx="208065" cy="132626"/>
          </a:xfrm>
          <a:custGeom>
            <a:avLst/>
            <a:gdLst>
              <a:gd name="T0" fmla="*/ 754 w 755"/>
              <a:gd name="T1" fmla="*/ 0 h 479"/>
              <a:gd name="T2" fmla="*/ 0 w 755"/>
              <a:gd name="T3" fmla="*/ 0 h 479"/>
              <a:gd name="T4" fmla="*/ 0 w 755"/>
              <a:gd name="T5" fmla="*/ 478 h 479"/>
              <a:gd name="T6" fmla="*/ 754 w 755"/>
              <a:gd name="T7" fmla="*/ 478 h 479"/>
              <a:gd name="T8" fmla="*/ 754 w 755"/>
              <a:gd name="T9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5" h="479">
                <a:moveTo>
                  <a:pt x="754" y="0"/>
                </a:moveTo>
                <a:lnTo>
                  <a:pt x="0" y="0"/>
                </a:lnTo>
                <a:lnTo>
                  <a:pt x="0" y="478"/>
                </a:lnTo>
                <a:lnTo>
                  <a:pt x="754" y="478"/>
                </a:lnTo>
                <a:lnTo>
                  <a:pt x="75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5" name="Line 166"/>
          <p:cNvSpPr>
            <a:spLocks noChangeShapeType="1"/>
          </p:cNvSpPr>
          <p:nvPr/>
        </p:nvSpPr>
        <p:spPr bwMode="auto">
          <a:xfrm>
            <a:off x="6566049" y="3883645"/>
            <a:ext cx="14844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6" name="Line 167"/>
          <p:cNvSpPr>
            <a:spLocks noChangeShapeType="1"/>
          </p:cNvSpPr>
          <p:nvPr/>
        </p:nvSpPr>
        <p:spPr bwMode="auto">
          <a:xfrm>
            <a:off x="6566049" y="3917714"/>
            <a:ext cx="148443" cy="121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7" name="Line 168"/>
          <p:cNvSpPr>
            <a:spLocks noChangeShapeType="1"/>
          </p:cNvSpPr>
          <p:nvPr/>
        </p:nvSpPr>
        <p:spPr bwMode="auto">
          <a:xfrm>
            <a:off x="6566049" y="3950568"/>
            <a:ext cx="148443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8" name="Freeform 169"/>
          <p:cNvSpPr>
            <a:spLocks noChangeArrowheads="1"/>
          </p:cNvSpPr>
          <p:nvPr/>
        </p:nvSpPr>
        <p:spPr bwMode="auto">
          <a:xfrm>
            <a:off x="6569700" y="3727901"/>
            <a:ext cx="139926" cy="79089"/>
          </a:xfrm>
          <a:custGeom>
            <a:avLst/>
            <a:gdLst>
              <a:gd name="T0" fmla="*/ 507 w 508"/>
              <a:gd name="T1" fmla="*/ 284 h 285"/>
              <a:gd name="T2" fmla="*/ 0 w 508"/>
              <a:gd name="T3" fmla="*/ 284 h 285"/>
              <a:gd name="T4" fmla="*/ 0 w 508"/>
              <a:gd name="T5" fmla="*/ 0 h 285"/>
              <a:gd name="T6" fmla="*/ 507 w 508"/>
              <a:gd name="T7" fmla="*/ 0 h 285"/>
              <a:gd name="T8" fmla="*/ 507 w 508"/>
              <a:gd name="T9" fmla="*/ 28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8" h="285">
                <a:moveTo>
                  <a:pt x="507" y="284"/>
                </a:moveTo>
                <a:lnTo>
                  <a:pt x="0" y="284"/>
                </a:lnTo>
                <a:lnTo>
                  <a:pt x="0" y="0"/>
                </a:lnTo>
                <a:lnTo>
                  <a:pt x="507" y="0"/>
                </a:lnTo>
                <a:lnTo>
                  <a:pt x="507" y="284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39" name="Freeform 170"/>
          <p:cNvSpPr>
            <a:spLocks noChangeArrowheads="1"/>
          </p:cNvSpPr>
          <p:nvPr/>
        </p:nvSpPr>
        <p:spPr bwMode="auto">
          <a:xfrm>
            <a:off x="6664607" y="3743720"/>
            <a:ext cx="20684" cy="45020"/>
          </a:xfrm>
          <a:custGeom>
            <a:avLst/>
            <a:gdLst>
              <a:gd name="T0" fmla="*/ 0 w 76"/>
              <a:gd name="T1" fmla="*/ 0 h 165"/>
              <a:gd name="T2" fmla="*/ 0 w 76"/>
              <a:gd name="T3" fmla="*/ 164 h 165"/>
              <a:gd name="T4" fmla="*/ 75 w 76"/>
              <a:gd name="T5" fmla="*/ 164 h 165"/>
              <a:gd name="T6" fmla="*/ 75 w 76"/>
              <a:gd name="T7" fmla="*/ 0 h 165"/>
              <a:gd name="T8" fmla="*/ 0 w 76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65">
                <a:moveTo>
                  <a:pt x="0" y="0"/>
                </a:moveTo>
                <a:lnTo>
                  <a:pt x="0" y="164"/>
                </a:lnTo>
                <a:lnTo>
                  <a:pt x="75" y="164"/>
                </a:lnTo>
                <a:lnTo>
                  <a:pt x="75" y="0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0" name="Freeform 171"/>
          <p:cNvSpPr>
            <a:spLocks noChangeArrowheads="1"/>
          </p:cNvSpPr>
          <p:nvPr/>
        </p:nvSpPr>
        <p:spPr bwMode="auto">
          <a:xfrm>
            <a:off x="7066135" y="3954217"/>
            <a:ext cx="216582" cy="29203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1" name="Freeform 172"/>
          <p:cNvSpPr>
            <a:spLocks noChangeArrowheads="1"/>
          </p:cNvSpPr>
          <p:nvPr/>
        </p:nvSpPr>
        <p:spPr bwMode="auto">
          <a:xfrm>
            <a:off x="7066135" y="3888512"/>
            <a:ext cx="216582" cy="29203"/>
          </a:xfrm>
          <a:custGeom>
            <a:avLst/>
            <a:gdLst>
              <a:gd name="T0" fmla="*/ 783 w 784"/>
              <a:gd name="T1" fmla="*/ 0 h 106"/>
              <a:gd name="T2" fmla="*/ 783 w 784"/>
              <a:gd name="T3" fmla="*/ 0 h 106"/>
              <a:gd name="T4" fmla="*/ 395 w 784"/>
              <a:gd name="T5" fmla="*/ 105 h 106"/>
              <a:gd name="T6" fmla="*/ 0 w 784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6">
                <a:moveTo>
                  <a:pt x="783" y="0"/>
                </a:moveTo>
                <a:lnTo>
                  <a:pt x="783" y="0"/>
                </a:lnTo>
                <a:cubicBezTo>
                  <a:pt x="783" y="60"/>
                  <a:pt x="612" y="105"/>
                  <a:pt x="395" y="105"/>
                </a:cubicBezTo>
                <a:cubicBezTo>
                  <a:pt x="179" y="105"/>
                  <a:pt x="0" y="60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2" name="Freeform 173"/>
          <p:cNvSpPr>
            <a:spLocks noChangeArrowheads="1"/>
          </p:cNvSpPr>
          <p:nvPr/>
        </p:nvSpPr>
        <p:spPr bwMode="auto">
          <a:xfrm>
            <a:off x="7066135" y="3822808"/>
            <a:ext cx="216582" cy="29203"/>
          </a:xfrm>
          <a:custGeom>
            <a:avLst/>
            <a:gdLst>
              <a:gd name="T0" fmla="*/ 783 w 784"/>
              <a:gd name="T1" fmla="*/ 0 h 105"/>
              <a:gd name="T2" fmla="*/ 783 w 784"/>
              <a:gd name="T3" fmla="*/ 0 h 105"/>
              <a:gd name="T4" fmla="*/ 395 w 784"/>
              <a:gd name="T5" fmla="*/ 104 h 105"/>
              <a:gd name="T6" fmla="*/ 0 w 784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4" h="105">
                <a:moveTo>
                  <a:pt x="783" y="0"/>
                </a:moveTo>
                <a:lnTo>
                  <a:pt x="783" y="0"/>
                </a:lnTo>
                <a:cubicBezTo>
                  <a:pt x="783" y="59"/>
                  <a:pt x="612" y="104"/>
                  <a:pt x="395" y="104"/>
                </a:cubicBezTo>
                <a:cubicBezTo>
                  <a:pt x="179" y="104"/>
                  <a:pt x="0" y="59"/>
                  <a:pt x="0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3" name="Freeform 174"/>
          <p:cNvSpPr>
            <a:spLocks noChangeArrowheads="1"/>
          </p:cNvSpPr>
          <p:nvPr/>
        </p:nvSpPr>
        <p:spPr bwMode="auto">
          <a:xfrm>
            <a:off x="7066135" y="3727901"/>
            <a:ext cx="216582" cy="58404"/>
          </a:xfrm>
          <a:custGeom>
            <a:avLst/>
            <a:gdLst>
              <a:gd name="T0" fmla="*/ 783 w 784"/>
              <a:gd name="T1" fmla="*/ 104 h 210"/>
              <a:gd name="T2" fmla="*/ 783 w 784"/>
              <a:gd name="T3" fmla="*/ 104 h 210"/>
              <a:gd name="T4" fmla="*/ 395 w 784"/>
              <a:gd name="T5" fmla="*/ 209 h 210"/>
              <a:gd name="T6" fmla="*/ 0 w 784"/>
              <a:gd name="T7" fmla="*/ 104 h 210"/>
              <a:gd name="T8" fmla="*/ 395 w 784"/>
              <a:gd name="T9" fmla="*/ 0 h 210"/>
              <a:gd name="T10" fmla="*/ 783 w 784"/>
              <a:gd name="T11" fmla="*/ 10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4" h="210">
                <a:moveTo>
                  <a:pt x="783" y="104"/>
                </a:moveTo>
                <a:lnTo>
                  <a:pt x="783" y="104"/>
                </a:lnTo>
                <a:cubicBezTo>
                  <a:pt x="783" y="157"/>
                  <a:pt x="612" y="209"/>
                  <a:pt x="395" y="209"/>
                </a:cubicBezTo>
                <a:cubicBezTo>
                  <a:pt x="179" y="209"/>
                  <a:pt x="0" y="157"/>
                  <a:pt x="0" y="104"/>
                </a:cubicBezTo>
                <a:cubicBezTo>
                  <a:pt x="0" y="45"/>
                  <a:pt x="179" y="0"/>
                  <a:pt x="395" y="0"/>
                </a:cubicBezTo>
                <a:cubicBezTo>
                  <a:pt x="612" y="0"/>
                  <a:pt x="783" y="45"/>
                  <a:pt x="783" y="10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4" name="Line 175"/>
          <p:cNvSpPr>
            <a:spLocks noChangeShapeType="1"/>
          </p:cNvSpPr>
          <p:nvPr/>
        </p:nvSpPr>
        <p:spPr bwMode="auto">
          <a:xfrm>
            <a:off x="7066135" y="3755887"/>
            <a:ext cx="1216" cy="19833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5" name="Line 176"/>
          <p:cNvSpPr>
            <a:spLocks noChangeShapeType="1"/>
          </p:cNvSpPr>
          <p:nvPr/>
        </p:nvSpPr>
        <p:spPr bwMode="auto">
          <a:xfrm>
            <a:off x="7282717" y="3755887"/>
            <a:ext cx="1216" cy="19833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6" name="Freeform 177"/>
          <p:cNvSpPr>
            <a:spLocks noChangeArrowheads="1"/>
          </p:cNvSpPr>
          <p:nvPr/>
        </p:nvSpPr>
        <p:spPr bwMode="auto">
          <a:xfrm>
            <a:off x="7589338" y="3727901"/>
            <a:ext cx="225098" cy="165479"/>
          </a:xfrm>
          <a:custGeom>
            <a:avLst/>
            <a:gdLst>
              <a:gd name="T0" fmla="*/ 0 w 815"/>
              <a:gd name="T1" fmla="*/ 597 h 598"/>
              <a:gd name="T2" fmla="*/ 90 w 815"/>
              <a:gd name="T3" fmla="*/ 0 h 598"/>
              <a:gd name="T4" fmla="*/ 725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0" y="0"/>
                </a:lnTo>
                <a:lnTo>
                  <a:pt x="725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7" name="Freeform 178"/>
          <p:cNvSpPr>
            <a:spLocks noChangeArrowheads="1"/>
          </p:cNvSpPr>
          <p:nvPr/>
        </p:nvSpPr>
        <p:spPr bwMode="auto">
          <a:xfrm>
            <a:off x="7589338" y="3892163"/>
            <a:ext cx="225098" cy="91255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8" name="Freeform 179"/>
          <p:cNvSpPr>
            <a:spLocks noChangeArrowheads="1"/>
          </p:cNvSpPr>
          <p:nvPr/>
        </p:nvSpPr>
        <p:spPr bwMode="auto">
          <a:xfrm>
            <a:off x="7754816" y="3925015"/>
            <a:ext cx="26769" cy="24335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4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4" y="89"/>
                  <a:pt x="97" y="67"/>
                  <a:pt x="97" y="4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49" name="Freeform 180"/>
          <p:cNvSpPr>
            <a:spLocks noChangeArrowheads="1"/>
          </p:cNvSpPr>
          <p:nvPr/>
        </p:nvSpPr>
        <p:spPr bwMode="auto">
          <a:xfrm>
            <a:off x="8118625" y="3727901"/>
            <a:ext cx="225100" cy="165479"/>
          </a:xfrm>
          <a:custGeom>
            <a:avLst/>
            <a:gdLst>
              <a:gd name="T0" fmla="*/ 0 w 815"/>
              <a:gd name="T1" fmla="*/ 597 h 598"/>
              <a:gd name="T2" fmla="*/ 97 w 815"/>
              <a:gd name="T3" fmla="*/ 0 h 598"/>
              <a:gd name="T4" fmla="*/ 724 w 815"/>
              <a:gd name="T5" fmla="*/ 0 h 598"/>
              <a:gd name="T6" fmla="*/ 814 w 815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598">
                <a:moveTo>
                  <a:pt x="0" y="597"/>
                </a:moveTo>
                <a:lnTo>
                  <a:pt x="97" y="0"/>
                </a:lnTo>
                <a:lnTo>
                  <a:pt x="724" y="0"/>
                </a:lnTo>
                <a:lnTo>
                  <a:pt x="814" y="59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0" name="Freeform 181"/>
          <p:cNvSpPr>
            <a:spLocks noChangeArrowheads="1"/>
          </p:cNvSpPr>
          <p:nvPr/>
        </p:nvSpPr>
        <p:spPr bwMode="auto">
          <a:xfrm>
            <a:off x="8118625" y="3892163"/>
            <a:ext cx="225100" cy="91255"/>
          </a:xfrm>
          <a:custGeom>
            <a:avLst/>
            <a:gdLst>
              <a:gd name="T0" fmla="*/ 814 w 815"/>
              <a:gd name="T1" fmla="*/ 0 h 330"/>
              <a:gd name="T2" fmla="*/ 814 w 815"/>
              <a:gd name="T3" fmla="*/ 329 h 330"/>
              <a:gd name="T4" fmla="*/ 0 w 815"/>
              <a:gd name="T5" fmla="*/ 329 h 330"/>
              <a:gd name="T6" fmla="*/ 0 w 815"/>
              <a:gd name="T7" fmla="*/ 0 h 330"/>
              <a:gd name="T8" fmla="*/ 814 w 815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330">
                <a:moveTo>
                  <a:pt x="814" y="0"/>
                </a:moveTo>
                <a:lnTo>
                  <a:pt x="814" y="329"/>
                </a:lnTo>
                <a:lnTo>
                  <a:pt x="0" y="329"/>
                </a:lnTo>
                <a:lnTo>
                  <a:pt x="0" y="0"/>
                </a:lnTo>
                <a:lnTo>
                  <a:pt x="81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1" name="Freeform 182"/>
          <p:cNvSpPr>
            <a:spLocks noChangeArrowheads="1"/>
          </p:cNvSpPr>
          <p:nvPr/>
        </p:nvSpPr>
        <p:spPr bwMode="auto">
          <a:xfrm>
            <a:off x="8285320" y="3925015"/>
            <a:ext cx="24335" cy="24335"/>
          </a:xfrm>
          <a:custGeom>
            <a:avLst/>
            <a:gdLst>
              <a:gd name="T0" fmla="*/ 89 w 90"/>
              <a:gd name="T1" fmla="*/ 44 h 90"/>
              <a:gd name="T2" fmla="*/ 89 w 90"/>
              <a:gd name="T3" fmla="*/ 44 h 90"/>
              <a:gd name="T4" fmla="*/ 44 w 90"/>
              <a:gd name="T5" fmla="*/ 0 h 90"/>
              <a:gd name="T6" fmla="*/ 0 w 90"/>
              <a:gd name="T7" fmla="*/ 44 h 90"/>
              <a:gd name="T8" fmla="*/ 44 w 90"/>
              <a:gd name="T9" fmla="*/ 89 h 90"/>
              <a:gd name="T10" fmla="*/ 89 w 90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90">
                <a:moveTo>
                  <a:pt x="89" y="44"/>
                </a:moveTo>
                <a:lnTo>
                  <a:pt x="89" y="44"/>
                </a:lnTo>
                <a:cubicBezTo>
                  <a:pt x="89" y="22"/>
                  <a:pt x="67" y="0"/>
                  <a:pt x="44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4" y="89"/>
                </a:cubicBezTo>
                <a:cubicBezTo>
                  <a:pt x="67" y="89"/>
                  <a:pt x="89" y="67"/>
                  <a:pt x="89" y="4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2" name="Freeform 183"/>
          <p:cNvSpPr>
            <a:spLocks noChangeArrowheads="1"/>
          </p:cNvSpPr>
          <p:nvPr/>
        </p:nvSpPr>
        <p:spPr bwMode="auto">
          <a:xfrm>
            <a:off x="8198931" y="3817941"/>
            <a:ext cx="65705" cy="32853"/>
          </a:xfrm>
          <a:custGeom>
            <a:avLst/>
            <a:gdLst>
              <a:gd name="T0" fmla="*/ 239 w 240"/>
              <a:gd name="T1" fmla="*/ 0 h 120"/>
              <a:gd name="T2" fmla="*/ 119 w 240"/>
              <a:gd name="T3" fmla="*/ 119 h 120"/>
              <a:gd name="T4" fmla="*/ 0 w 240"/>
              <a:gd name="T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120">
                <a:moveTo>
                  <a:pt x="239" y="0"/>
                </a:moveTo>
                <a:lnTo>
                  <a:pt x="119" y="119"/>
                </a:lnTo>
                <a:lnTo>
                  <a:pt x="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3" name="Line 184"/>
          <p:cNvSpPr>
            <a:spLocks noChangeShapeType="1"/>
          </p:cNvSpPr>
          <p:nvPr/>
        </p:nvSpPr>
        <p:spPr bwMode="auto">
          <a:xfrm flipV="1">
            <a:off x="8231784" y="3766838"/>
            <a:ext cx="1216" cy="8517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4" name="Freeform 190"/>
          <p:cNvSpPr>
            <a:spLocks noChangeArrowheads="1"/>
          </p:cNvSpPr>
          <p:nvPr/>
        </p:nvSpPr>
        <p:spPr bwMode="auto">
          <a:xfrm>
            <a:off x="8650346" y="3727901"/>
            <a:ext cx="225098" cy="165479"/>
          </a:xfrm>
          <a:custGeom>
            <a:avLst/>
            <a:gdLst>
              <a:gd name="T0" fmla="*/ 0 w 814"/>
              <a:gd name="T1" fmla="*/ 597 h 598"/>
              <a:gd name="T2" fmla="*/ 89 w 814"/>
              <a:gd name="T3" fmla="*/ 0 h 598"/>
              <a:gd name="T4" fmla="*/ 724 w 814"/>
              <a:gd name="T5" fmla="*/ 0 h 598"/>
              <a:gd name="T6" fmla="*/ 813 w 814"/>
              <a:gd name="T7" fmla="*/ 597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4" h="598">
                <a:moveTo>
                  <a:pt x="0" y="597"/>
                </a:moveTo>
                <a:lnTo>
                  <a:pt x="89" y="0"/>
                </a:lnTo>
                <a:lnTo>
                  <a:pt x="724" y="0"/>
                </a:lnTo>
                <a:lnTo>
                  <a:pt x="813" y="597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5" name="Freeform 191"/>
          <p:cNvSpPr>
            <a:spLocks noChangeArrowheads="1"/>
          </p:cNvSpPr>
          <p:nvPr/>
        </p:nvSpPr>
        <p:spPr bwMode="auto">
          <a:xfrm>
            <a:off x="8650346" y="3892163"/>
            <a:ext cx="225098" cy="91255"/>
          </a:xfrm>
          <a:custGeom>
            <a:avLst/>
            <a:gdLst>
              <a:gd name="T0" fmla="*/ 813 w 814"/>
              <a:gd name="T1" fmla="*/ 0 h 330"/>
              <a:gd name="T2" fmla="*/ 813 w 814"/>
              <a:gd name="T3" fmla="*/ 329 h 330"/>
              <a:gd name="T4" fmla="*/ 0 w 814"/>
              <a:gd name="T5" fmla="*/ 329 h 330"/>
              <a:gd name="T6" fmla="*/ 0 w 814"/>
              <a:gd name="T7" fmla="*/ 0 h 330"/>
              <a:gd name="T8" fmla="*/ 813 w 814"/>
              <a:gd name="T9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4" h="330">
                <a:moveTo>
                  <a:pt x="813" y="0"/>
                </a:moveTo>
                <a:lnTo>
                  <a:pt x="813" y="329"/>
                </a:lnTo>
                <a:lnTo>
                  <a:pt x="0" y="329"/>
                </a:lnTo>
                <a:lnTo>
                  <a:pt x="0" y="0"/>
                </a:lnTo>
                <a:lnTo>
                  <a:pt x="81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6" name="Freeform 192"/>
          <p:cNvSpPr>
            <a:spLocks noChangeArrowheads="1"/>
          </p:cNvSpPr>
          <p:nvPr/>
        </p:nvSpPr>
        <p:spPr bwMode="auto">
          <a:xfrm>
            <a:off x="8814607" y="3925015"/>
            <a:ext cx="26769" cy="24335"/>
          </a:xfrm>
          <a:custGeom>
            <a:avLst/>
            <a:gdLst>
              <a:gd name="T0" fmla="*/ 97 w 98"/>
              <a:gd name="T1" fmla="*/ 44 h 90"/>
              <a:gd name="T2" fmla="*/ 97 w 98"/>
              <a:gd name="T3" fmla="*/ 44 h 90"/>
              <a:gd name="T4" fmla="*/ 45 w 98"/>
              <a:gd name="T5" fmla="*/ 0 h 90"/>
              <a:gd name="T6" fmla="*/ 0 w 98"/>
              <a:gd name="T7" fmla="*/ 44 h 90"/>
              <a:gd name="T8" fmla="*/ 45 w 98"/>
              <a:gd name="T9" fmla="*/ 89 h 90"/>
              <a:gd name="T10" fmla="*/ 97 w 98"/>
              <a:gd name="T11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90">
                <a:moveTo>
                  <a:pt x="97" y="44"/>
                </a:moveTo>
                <a:lnTo>
                  <a:pt x="97" y="44"/>
                </a:lnTo>
                <a:cubicBezTo>
                  <a:pt x="97" y="22"/>
                  <a:pt x="75" y="0"/>
                  <a:pt x="45" y="0"/>
                </a:cubicBezTo>
                <a:cubicBezTo>
                  <a:pt x="22" y="0"/>
                  <a:pt x="0" y="22"/>
                  <a:pt x="0" y="44"/>
                </a:cubicBezTo>
                <a:cubicBezTo>
                  <a:pt x="0" y="67"/>
                  <a:pt x="22" y="89"/>
                  <a:pt x="45" y="89"/>
                </a:cubicBezTo>
                <a:cubicBezTo>
                  <a:pt x="75" y="89"/>
                  <a:pt x="97" y="67"/>
                  <a:pt x="97" y="4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7" name="Freeform 193"/>
          <p:cNvSpPr>
            <a:spLocks noChangeArrowheads="1"/>
          </p:cNvSpPr>
          <p:nvPr/>
        </p:nvSpPr>
        <p:spPr bwMode="auto">
          <a:xfrm>
            <a:off x="8728218" y="3772921"/>
            <a:ext cx="65705" cy="32852"/>
          </a:xfrm>
          <a:custGeom>
            <a:avLst/>
            <a:gdLst>
              <a:gd name="T0" fmla="*/ 0 w 239"/>
              <a:gd name="T1" fmla="*/ 120 h 121"/>
              <a:gd name="T2" fmla="*/ 119 w 239"/>
              <a:gd name="T3" fmla="*/ 0 h 121"/>
              <a:gd name="T4" fmla="*/ 238 w 239"/>
              <a:gd name="T5" fmla="*/ 1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9" h="121">
                <a:moveTo>
                  <a:pt x="0" y="120"/>
                </a:moveTo>
                <a:lnTo>
                  <a:pt x="119" y="0"/>
                </a:lnTo>
                <a:lnTo>
                  <a:pt x="238" y="12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758" name="Line 194"/>
          <p:cNvSpPr>
            <a:spLocks noChangeShapeType="1"/>
          </p:cNvSpPr>
          <p:nvPr/>
        </p:nvSpPr>
        <p:spPr bwMode="auto">
          <a:xfrm>
            <a:off x="8761070" y="3772921"/>
            <a:ext cx="1217" cy="82739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759" name="Group 17"/>
          <p:cNvGrpSpPr/>
          <p:nvPr/>
        </p:nvGrpSpPr>
        <p:grpSpPr>
          <a:xfrm>
            <a:off x="5480705" y="1605885"/>
            <a:ext cx="199547" cy="256736"/>
            <a:chOff x="14478394" y="1875904"/>
            <a:chExt cx="480490" cy="618195"/>
          </a:xfrm>
        </p:grpSpPr>
        <p:sp>
          <p:nvSpPr>
            <p:cNvPr id="2760" name="Freeform 610"/>
            <p:cNvSpPr>
              <a:spLocks noChangeArrowheads="1"/>
            </p:cNvSpPr>
            <p:nvPr/>
          </p:nvSpPr>
          <p:spPr bwMode="auto">
            <a:xfrm>
              <a:off x="14478394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1" name="Freeform 611"/>
            <p:cNvSpPr>
              <a:spLocks noChangeArrowheads="1"/>
            </p:cNvSpPr>
            <p:nvPr/>
          </p:nvSpPr>
          <p:spPr bwMode="auto">
            <a:xfrm>
              <a:off x="14557502" y="1875904"/>
              <a:ext cx="319350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47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4" y="0"/>
                    <a:pt x="478" y="104"/>
                    <a:pt x="478" y="238"/>
                  </a:cubicBezTo>
                  <a:cubicBezTo>
                    <a:pt x="478" y="477"/>
                    <a:pt x="478" y="477"/>
                    <a:pt x="478" y="477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2" name="Freeform 612"/>
            <p:cNvSpPr>
              <a:spLocks noChangeArrowheads="1"/>
            </p:cNvSpPr>
            <p:nvPr/>
          </p:nvSpPr>
          <p:spPr bwMode="auto">
            <a:xfrm>
              <a:off x="14674693" y="2294871"/>
              <a:ext cx="79104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7" y="119"/>
                    <a:pt x="60" y="119"/>
                  </a:cubicBezTo>
                  <a:cubicBezTo>
                    <a:pt x="30" y="119"/>
                    <a:pt x="0" y="97"/>
                    <a:pt x="0" y="59"/>
                  </a:cubicBezTo>
                  <a:cubicBezTo>
                    <a:pt x="0" y="30"/>
                    <a:pt x="30" y="0"/>
                    <a:pt x="60" y="0"/>
                  </a:cubicBezTo>
                  <a:cubicBezTo>
                    <a:pt x="97" y="0"/>
                    <a:pt x="120" y="30"/>
                    <a:pt x="120" y="5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3" name="Line 613"/>
            <p:cNvSpPr>
              <a:spLocks noChangeShapeType="1"/>
            </p:cNvSpPr>
            <p:nvPr/>
          </p:nvSpPr>
          <p:spPr bwMode="auto">
            <a:xfrm>
              <a:off x="14715711" y="2373975"/>
              <a:ext cx="2929" cy="41018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64" name="Group 18"/>
          <p:cNvGrpSpPr/>
          <p:nvPr/>
        </p:nvGrpSpPr>
        <p:grpSpPr>
          <a:xfrm>
            <a:off x="6009993" y="1605885"/>
            <a:ext cx="199547" cy="256736"/>
            <a:chOff x="15752867" y="1875904"/>
            <a:chExt cx="480490" cy="618195"/>
          </a:xfrm>
        </p:grpSpPr>
        <p:sp>
          <p:nvSpPr>
            <p:cNvPr id="2765" name="Freeform 614"/>
            <p:cNvSpPr>
              <a:spLocks noChangeArrowheads="1"/>
            </p:cNvSpPr>
            <p:nvPr/>
          </p:nvSpPr>
          <p:spPr bwMode="auto">
            <a:xfrm>
              <a:off x="15752867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6" name="Freeform 615"/>
            <p:cNvSpPr>
              <a:spLocks noChangeArrowheads="1"/>
            </p:cNvSpPr>
            <p:nvPr/>
          </p:nvSpPr>
          <p:spPr bwMode="auto">
            <a:xfrm>
              <a:off x="15837830" y="1875904"/>
              <a:ext cx="319352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28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3" y="0"/>
                    <a:pt x="478" y="104"/>
                    <a:pt x="478" y="238"/>
                  </a:cubicBezTo>
                  <a:cubicBezTo>
                    <a:pt x="478" y="283"/>
                    <a:pt x="478" y="283"/>
                    <a:pt x="478" y="283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7" name="Freeform 616"/>
            <p:cNvSpPr>
              <a:spLocks noChangeArrowheads="1"/>
            </p:cNvSpPr>
            <p:nvPr/>
          </p:nvSpPr>
          <p:spPr bwMode="auto">
            <a:xfrm>
              <a:off x="15955024" y="2294871"/>
              <a:ext cx="79106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0" y="119"/>
                    <a:pt x="60" y="119"/>
                  </a:cubicBezTo>
                  <a:cubicBezTo>
                    <a:pt x="23" y="119"/>
                    <a:pt x="0" y="97"/>
                    <a:pt x="0" y="59"/>
                  </a:cubicBezTo>
                  <a:cubicBezTo>
                    <a:pt x="0" y="30"/>
                    <a:pt x="23" y="0"/>
                    <a:pt x="60" y="0"/>
                  </a:cubicBezTo>
                  <a:cubicBezTo>
                    <a:pt x="90" y="0"/>
                    <a:pt x="120" y="30"/>
                    <a:pt x="120" y="5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68" name="Line 617"/>
            <p:cNvSpPr>
              <a:spLocks noChangeShapeType="1"/>
            </p:cNvSpPr>
            <p:nvPr/>
          </p:nvSpPr>
          <p:spPr bwMode="auto">
            <a:xfrm>
              <a:off x="15996040" y="2373975"/>
              <a:ext cx="2931" cy="41018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69" name="Group 19"/>
          <p:cNvGrpSpPr/>
          <p:nvPr/>
        </p:nvGrpSpPr>
        <p:grpSpPr>
          <a:xfrm>
            <a:off x="6508862" y="1684975"/>
            <a:ext cx="261600" cy="98557"/>
            <a:chOff x="16954094" y="2066345"/>
            <a:chExt cx="629908" cy="237315"/>
          </a:xfrm>
        </p:grpSpPr>
        <p:sp>
          <p:nvSpPr>
            <p:cNvPr id="2770" name="Freeform 618"/>
            <p:cNvSpPr>
              <a:spLocks noChangeArrowheads="1"/>
            </p:cNvSpPr>
            <p:nvPr/>
          </p:nvSpPr>
          <p:spPr bwMode="auto">
            <a:xfrm>
              <a:off x="17340829" y="2066345"/>
              <a:ext cx="243173" cy="237315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79 w 367"/>
                <a:gd name="T5" fmla="*/ 0 h 359"/>
                <a:gd name="T6" fmla="*/ 366 w 367"/>
                <a:gd name="T7" fmla="*/ 179 h 359"/>
                <a:gd name="T8" fmla="*/ 179 w 367"/>
                <a:gd name="T9" fmla="*/ 358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82"/>
                    <a:pt x="82" y="0"/>
                    <a:pt x="179" y="0"/>
                  </a:cubicBezTo>
                  <a:cubicBezTo>
                    <a:pt x="284" y="0"/>
                    <a:pt x="366" y="82"/>
                    <a:pt x="366" y="179"/>
                  </a:cubicBezTo>
                  <a:cubicBezTo>
                    <a:pt x="366" y="276"/>
                    <a:pt x="284" y="358"/>
                    <a:pt x="179" y="358"/>
                  </a:cubicBezTo>
                  <a:cubicBezTo>
                    <a:pt x="82" y="358"/>
                    <a:pt x="0" y="276"/>
                    <a:pt x="0" y="17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1" name="Line 619"/>
            <p:cNvSpPr>
              <a:spLocks noChangeShapeType="1"/>
            </p:cNvSpPr>
            <p:nvPr/>
          </p:nvSpPr>
          <p:spPr bwMode="auto">
            <a:xfrm>
              <a:off x="16954094" y="2183538"/>
              <a:ext cx="377947" cy="292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2" name="Line 620"/>
            <p:cNvSpPr>
              <a:spLocks noChangeShapeType="1"/>
            </p:cNvSpPr>
            <p:nvPr/>
          </p:nvSpPr>
          <p:spPr bwMode="auto">
            <a:xfrm>
              <a:off x="17012690" y="2183538"/>
              <a:ext cx="2929" cy="99613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3" name="Line 621"/>
            <p:cNvSpPr>
              <a:spLocks noChangeShapeType="1"/>
            </p:cNvSpPr>
            <p:nvPr/>
          </p:nvSpPr>
          <p:spPr bwMode="auto">
            <a:xfrm>
              <a:off x="17091794" y="2183536"/>
              <a:ext cx="2931" cy="58597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74" name="Group 20"/>
          <p:cNvGrpSpPr/>
          <p:nvPr/>
        </p:nvGrpSpPr>
        <p:grpSpPr>
          <a:xfrm>
            <a:off x="7041799" y="1604669"/>
            <a:ext cx="257951" cy="257951"/>
            <a:chOff x="18237355" y="1872977"/>
            <a:chExt cx="621122" cy="621122"/>
          </a:xfrm>
        </p:grpSpPr>
        <p:sp>
          <p:nvSpPr>
            <p:cNvPr id="2775" name="Freeform 656"/>
            <p:cNvSpPr>
              <a:spLocks noChangeArrowheads="1"/>
            </p:cNvSpPr>
            <p:nvPr/>
          </p:nvSpPr>
          <p:spPr bwMode="auto">
            <a:xfrm>
              <a:off x="18539125" y="1872977"/>
              <a:ext cx="319352" cy="322281"/>
            </a:xfrm>
            <a:custGeom>
              <a:avLst/>
              <a:gdLst>
                <a:gd name="T0" fmla="*/ 90 w 479"/>
                <a:gd name="T1" fmla="*/ 470 h 486"/>
                <a:gd name="T2" fmla="*/ 90 w 479"/>
                <a:gd name="T3" fmla="*/ 470 h 486"/>
                <a:gd name="T4" fmla="*/ 150 w 479"/>
                <a:gd name="T5" fmla="*/ 485 h 486"/>
                <a:gd name="T6" fmla="*/ 269 w 479"/>
                <a:gd name="T7" fmla="*/ 426 h 486"/>
                <a:gd name="T8" fmla="*/ 448 w 479"/>
                <a:gd name="T9" fmla="*/ 246 h 486"/>
                <a:gd name="T10" fmla="*/ 478 w 479"/>
                <a:gd name="T11" fmla="*/ 157 h 486"/>
                <a:gd name="T12" fmla="*/ 329 w 479"/>
                <a:gd name="T13" fmla="*/ 0 h 486"/>
                <a:gd name="T14" fmla="*/ 239 w 479"/>
                <a:gd name="T15" fmla="*/ 37 h 486"/>
                <a:gd name="T16" fmla="*/ 45 w 479"/>
                <a:gd name="T17" fmla="*/ 231 h 486"/>
                <a:gd name="T18" fmla="*/ 0 w 479"/>
                <a:gd name="T19" fmla="*/ 336 h 486"/>
                <a:gd name="T20" fmla="*/ 8 w 479"/>
                <a:gd name="T21" fmla="*/ 39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" h="486">
                  <a:moveTo>
                    <a:pt x="90" y="470"/>
                  </a:moveTo>
                  <a:lnTo>
                    <a:pt x="90" y="470"/>
                  </a:lnTo>
                  <a:cubicBezTo>
                    <a:pt x="105" y="478"/>
                    <a:pt x="127" y="485"/>
                    <a:pt x="150" y="485"/>
                  </a:cubicBezTo>
                  <a:cubicBezTo>
                    <a:pt x="195" y="485"/>
                    <a:pt x="239" y="463"/>
                    <a:pt x="269" y="426"/>
                  </a:cubicBezTo>
                  <a:cubicBezTo>
                    <a:pt x="448" y="246"/>
                    <a:pt x="448" y="246"/>
                    <a:pt x="448" y="246"/>
                  </a:cubicBezTo>
                  <a:cubicBezTo>
                    <a:pt x="471" y="217"/>
                    <a:pt x="478" y="187"/>
                    <a:pt x="478" y="157"/>
                  </a:cubicBezTo>
                  <a:cubicBezTo>
                    <a:pt x="478" y="67"/>
                    <a:pt x="411" y="0"/>
                    <a:pt x="329" y="0"/>
                  </a:cubicBezTo>
                  <a:cubicBezTo>
                    <a:pt x="291" y="0"/>
                    <a:pt x="262" y="15"/>
                    <a:pt x="239" y="37"/>
                  </a:cubicBezTo>
                  <a:cubicBezTo>
                    <a:pt x="45" y="231"/>
                    <a:pt x="45" y="231"/>
                    <a:pt x="45" y="231"/>
                  </a:cubicBezTo>
                  <a:cubicBezTo>
                    <a:pt x="15" y="254"/>
                    <a:pt x="0" y="291"/>
                    <a:pt x="0" y="336"/>
                  </a:cubicBezTo>
                  <a:cubicBezTo>
                    <a:pt x="0" y="358"/>
                    <a:pt x="0" y="373"/>
                    <a:pt x="8" y="396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6" name="Freeform 657"/>
            <p:cNvSpPr>
              <a:spLocks noChangeArrowheads="1"/>
            </p:cNvSpPr>
            <p:nvPr/>
          </p:nvSpPr>
          <p:spPr bwMode="auto">
            <a:xfrm>
              <a:off x="18600653" y="2183538"/>
              <a:ext cx="2929" cy="292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7" name="Freeform 658"/>
            <p:cNvSpPr>
              <a:spLocks noChangeArrowheads="1"/>
            </p:cNvSpPr>
            <p:nvPr/>
          </p:nvSpPr>
          <p:spPr bwMode="auto">
            <a:xfrm>
              <a:off x="18544985" y="2133730"/>
              <a:ext cx="5860" cy="5860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7 w 8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7" y="0"/>
                    <a:pt x="7" y="7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8" name="Freeform 659"/>
            <p:cNvSpPr>
              <a:spLocks noChangeArrowheads="1"/>
            </p:cNvSpPr>
            <p:nvPr/>
          </p:nvSpPr>
          <p:spPr bwMode="auto">
            <a:xfrm>
              <a:off x="18237355" y="2174747"/>
              <a:ext cx="322281" cy="319352"/>
            </a:xfrm>
            <a:custGeom>
              <a:avLst/>
              <a:gdLst>
                <a:gd name="T0" fmla="*/ 396 w 486"/>
                <a:gd name="T1" fmla="*/ 15 h 479"/>
                <a:gd name="T2" fmla="*/ 396 w 486"/>
                <a:gd name="T3" fmla="*/ 15 h 479"/>
                <a:gd name="T4" fmla="*/ 336 w 486"/>
                <a:gd name="T5" fmla="*/ 0 h 479"/>
                <a:gd name="T6" fmla="*/ 246 w 486"/>
                <a:gd name="T7" fmla="*/ 30 h 479"/>
                <a:gd name="T8" fmla="*/ 45 w 486"/>
                <a:gd name="T9" fmla="*/ 224 h 479"/>
                <a:gd name="T10" fmla="*/ 0 w 486"/>
                <a:gd name="T11" fmla="*/ 329 h 479"/>
                <a:gd name="T12" fmla="*/ 157 w 486"/>
                <a:gd name="T13" fmla="*/ 478 h 479"/>
                <a:gd name="T14" fmla="*/ 276 w 486"/>
                <a:gd name="T15" fmla="*/ 419 h 479"/>
                <a:gd name="T16" fmla="*/ 455 w 486"/>
                <a:gd name="T17" fmla="*/ 239 h 479"/>
                <a:gd name="T18" fmla="*/ 485 w 486"/>
                <a:gd name="T19" fmla="*/ 150 h 479"/>
                <a:gd name="T20" fmla="*/ 470 w 486"/>
                <a:gd name="T21" fmla="*/ 9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479">
                  <a:moveTo>
                    <a:pt x="396" y="15"/>
                  </a:moveTo>
                  <a:lnTo>
                    <a:pt x="396" y="15"/>
                  </a:lnTo>
                  <a:cubicBezTo>
                    <a:pt x="373" y="0"/>
                    <a:pt x="358" y="0"/>
                    <a:pt x="336" y="0"/>
                  </a:cubicBezTo>
                  <a:cubicBezTo>
                    <a:pt x="299" y="0"/>
                    <a:pt x="269" y="8"/>
                    <a:pt x="246" y="30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22" y="254"/>
                    <a:pt x="0" y="291"/>
                    <a:pt x="0" y="329"/>
                  </a:cubicBezTo>
                  <a:cubicBezTo>
                    <a:pt x="0" y="411"/>
                    <a:pt x="67" y="478"/>
                    <a:pt x="157" y="478"/>
                  </a:cubicBezTo>
                  <a:cubicBezTo>
                    <a:pt x="202" y="478"/>
                    <a:pt x="246" y="456"/>
                    <a:pt x="276" y="419"/>
                  </a:cubicBezTo>
                  <a:cubicBezTo>
                    <a:pt x="455" y="239"/>
                    <a:pt x="455" y="239"/>
                    <a:pt x="455" y="239"/>
                  </a:cubicBezTo>
                  <a:cubicBezTo>
                    <a:pt x="470" y="217"/>
                    <a:pt x="485" y="187"/>
                    <a:pt x="485" y="150"/>
                  </a:cubicBezTo>
                  <a:cubicBezTo>
                    <a:pt x="485" y="127"/>
                    <a:pt x="478" y="105"/>
                    <a:pt x="470" y="9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79" name="Line 660"/>
            <p:cNvSpPr>
              <a:spLocks noChangeShapeType="1"/>
            </p:cNvSpPr>
            <p:nvPr/>
          </p:nvSpPr>
          <p:spPr bwMode="auto">
            <a:xfrm flipV="1">
              <a:off x="18460021" y="2092712"/>
              <a:ext cx="178719" cy="18457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80" name="Group 21"/>
          <p:cNvGrpSpPr/>
          <p:nvPr/>
        </p:nvGrpSpPr>
        <p:grpSpPr>
          <a:xfrm>
            <a:off x="7573520" y="1605885"/>
            <a:ext cx="256734" cy="256735"/>
            <a:chOff x="19517686" y="1875906"/>
            <a:chExt cx="618191" cy="618193"/>
          </a:xfrm>
        </p:grpSpPr>
        <p:sp>
          <p:nvSpPr>
            <p:cNvPr id="2781" name="Freeform 661"/>
            <p:cNvSpPr>
              <a:spLocks noChangeArrowheads="1"/>
            </p:cNvSpPr>
            <p:nvPr/>
          </p:nvSpPr>
          <p:spPr bwMode="auto">
            <a:xfrm>
              <a:off x="19655387" y="1875906"/>
              <a:ext cx="480490" cy="477561"/>
            </a:xfrm>
            <a:custGeom>
              <a:avLst/>
              <a:gdLst>
                <a:gd name="T0" fmla="*/ 0 w 725"/>
                <a:gd name="T1" fmla="*/ 358 h 717"/>
                <a:gd name="T2" fmla="*/ 0 w 725"/>
                <a:gd name="T3" fmla="*/ 358 h 717"/>
                <a:gd name="T4" fmla="*/ 358 w 725"/>
                <a:gd name="T5" fmla="*/ 0 h 717"/>
                <a:gd name="T6" fmla="*/ 724 w 725"/>
                <a:gd name="T7" fmla="*/ 358 h 717"/>
                <a:gd name="T8" fmla="*/ 358 w 725"/>
                <a:gd name="T9" fmla="*/ 716 h 717"/>
                <a:gd name="T10" fmla="*/ 0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0" y="358"/>
                  </a:moveTo>
                  <a:lnTo>
                    <a:pt x="0" y="358"/>
                  </a:lnTo>
                  <a:cubicBezTo>
                    <a:pt x="0" y="156"/>
                    <a:pt x="164" y="0"/>
                    <a:pt x="358" y="0"/>
                  </a:cubicBezTo>
                  <a:cubicBezTo>
                    <a:pt x="560" y="0"/>
                    <a:pt x="724" y="156"/>
                    <a:pt x="724" y="358"/>
                  </a:cubicBezTo>
                  <a:cubicBezTo>
                    <a:pt x="724" y="552"/>
                    <a:pt x="560" y="716"/>
                    <a:pt x="358" y="716"/>
                  </a:cubicBezTo>
                  <a:cubicBezTo>
                    <a:pt x="164" y="716"/>
                    <a:pt x="0" y="552"/>
                    <a:pt x="0" y="358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82" name="Line 662"/>
            <p:cNvSpPr>
              <a:spLocks noChangeShapeType="1"/>
            </p:cNvSpPr>
            <p:nvPr/>
          </p:nvSpPr>
          <p:spPr bwMode="auto">
            <a:xfrm flipV="1">
              <a:off x="19517686" y="2280220"/>
              <a:ext cx="208019" cy="213877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83" name="Line 663"/>
            <p:cNvSpPr>
              <a:spLocks noChangeShapeType="1"/>
            </p:cNvSpPr>
            <p:nvPr/>
          </p:nvSpPr>
          <p:spPr bwMode="auto">
            <a:xfrm>
              <a:off x="19517686" y="2324169"/>
              <a:ext cx="169930" cy="16993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84" name="Group 22"/>
          <p:cNvGrpSpPr/>
          <p:nvPr/>
        </p:nvGrpSpPr>
        <p:grpSpPr>
          <a:xfrm>
            <a:off x="8101590" y="1605885"/>
            <a:ext cx="259168" cy="256736"/>
            <a:chOff x="20789226" y="1875904"/>
            <a:chExt cx="624053" cy="618194"/>
          </a:xfrm>
        </p:grpSpPr>
        <p:sp>
          <p:nvSpPr>
            <p:cNvPr id="2785" name="Freeform 664"/>
            <p:cNvSpPr>
              <a:spLocks noChangeArrowheads="1"/>
            </p:cNvSpPr>
            <p:nvPr/>
          </p:nvSpPr>
          <p:spPr bwMode="auto">
            <a:xfrm>
              <a:off x="20789226" y="2016537"/>
              <a:ext cx="480490" cy="477561"/>
            </a:xfrm>
            <a:custGeom>
              <a:avLst/>
              <a:gdLst>
                <a:gd name="T0" fmla="*/ 724 w 725"/>
                <a:gd name="T1" fmla="*/ 358 h 717"/>
                <a:gd name="T2" fmla="*/ 724 w 725"/>
                <a:gd name="T3" fmla="*/ 358 h 717"/>
                <a:gd name="T4" fmla="*/ 366 w 725"/>
                <a:gd name="T5" fmla="*/ 716 h 717"/>
                <a:gd name="T6" fmla="*/ 0 w 725"/>
                <a:gd name="T7" fmla="*/ 358 h 717"/>
                <a:gd name="T8" fmla="*/ 366 w 725"/>
                <a:gd name="T9" fmla="*/ 0 h 717"/>
                <a:gd name="T10" fmla="*/ 724 w 725"/>
                <a:gd name="T11" fmla="*/ 3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17">
                  <a:moveTo>
                    <a:pt x="724" y="358"/>
                  </a:moveTo>
                  <a:lnTo>
                    <a:pt x="724" y="358"/>
                  </a:lnTo>
                  <a:cubicBezTo>
                    <a:pt x="724" y="559"/>
                    <a:pt x="560" y="716"/>
                    <a:pt x="366" y="716"/>
                  </a:cubicBezTo>
                  <a:cubicBezTo>
                    <a:pt x="164" y="716"/>
                    <a:pt x="0" y="559"/>
                    <a:pt x="0" y="358"/>
                  </a:cubicBezTo>
                  <a:cubicBezTo>
                    <a:pt x="0" y="156"/>
                    <a:pt x="164" y="0"/>
                    <a:pt x="366" y="0"/>
                  </a:cubicBezTo>
                  <a:cubicBezTo>
                    <a:pt x="560" y="0"/>
                    <a:pt x="724" y="156"/>
                    <a:pt x="724" y="358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86" name="Line 665"/>
            <p:cNvSpPr>
              <a:spLocks noChangeShapeType="1"/>
            </p:cNvSpPr>
            <p:nvPr/>
          </p:nvSpPr>
          <p:spPr bwMode="auto">
            <a:xfrm flipH="1">
              <a:off x="21199402" y="1875906"/>
              <a:ext cx="213877" cy="208019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87" name="Freeform 666"/>
            <p:cNvSpPr>
              <a:spLocks noChangeArrowheads="1"/>
            </p:cNvSpPr>
            <p:nvPr/>
          </p:nvSpPr>
          <p:spPr bwMode="auto">
            <a:xfrm>
              <a:off x="21231631" y="1875904"/>
              <a:ext cx="178719" cy="178721"/>
            </a:xfrm>
            <a:custGeom>
              <a:avLst/>
              <a:gdLst>
                <a:gd name="T0" fmla="*/ 0 w 269"/>
                <a:gd name="T1" fmla="*/ 0 h 269"/>
                <a:gd name="T2" fmla="*/ 268 w 269"/>
                <a:gd name="T3" fmla="*/ 0 h 269"/>
                <a:gd name="T4" fmla="*/ 268 w 269"/>
                <a:gd name="T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9" h="269">
                  <a:moveTo>
                    <a:pt x="0" y="0"/>
                  </a:moveTo>
                  <a:lnTo>
                    <a:pt x="268" y="0"/>
                  </a:lnTo>
                  <a:lnTo>
                    <a:pt x="268" y="268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88" name="Group 23"/>
          <p:cNvGrpSpPr/>
          <p:nvPr/>
        </p:nvGrpSpPr>
        <p:grpSpPr>
          <a:xfrm>
            <a:off x="8633312" y="1605885"/>
            <a:ext cx="257952" cy="255519"/>
            <a:chOff x="22069559" y="1875904"/>
            <a:chExt cx="621123" cy="615264"/>
          </a:xfrm>
        </p:grpSpPr>
        <p:sp>
          <p:nvSpPr>
            <p:cNvPr id="2789" name="Freeform 667"/>
            <p:cNvSpPr>
              <a:spLocks noChangeArrowheads="1"/>
            </p:cNvSpPr>
            <p:nvPr/>
          </p:nvSpPr>
          <p:spPr bwMode="auto">
            <a:xfrm>
              <a:off x="22447507" y="1875904"/>
              <a:ext cx="243175" cy="237317"/>
            </a:xfrm>
            <a:custGeom>
              <a:avLst/>
              <a:gdLst>
                <a:gd name="T0" fmla="*/ 0 w 367"/>
                <a:gd name="T1" fmla="*/ 179 h 359"/>
                <a:gd name="T2" fmla="*/ 0 w 367"/>
                <a:gd name="T3" fmla="*/ 179 h 359"/>
                <a:gd name="T4" fmla="*/ 187 w 367"/>
                <a:gd name="T5" fmla="*/ 358 h 359"/>
                <a:gd name="T6" fmla="*/ 366 w 367"/>
                <a:gd name="T7" fmla="*/ 179 h 359"/>
                <a:gd name="T8" fmla="*/ 187 w 367"/>
                <a:gd name="T9" fmla="*/ 0 h 359"/>
                <a:gd name="T10" fmla="*/ 0 w 367"/>
                <a:gd name="T11" fmla="*/ 17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359">
                  <a:moveTo>
                    <a:pt x="0" y="179"/>
                  </a:moveTo>
                  <a:lnTo>
                    <a:pt x="0" y="179"/>
                  </a:lnTo>
                  <a:cubicBezTo>
                    <a:pt x="0" y="276"/>
                    <a:pt x="83" y="358"/>
                    <a:pt x="187" y="358"/>
                  </a:cubicBezTo>
                  <a:cubicBezTo>
                    <a:pt x="284" y="358"/>
                    <a:pt x="366" y="276"/>
                    <a:pt x="366" y="179"/>
                  </a:cubicBezTo>
                  <a:cubicBezTo>
                    <a:pt x="366" y="74"/>
                    <a:pt x="284" y="0"/>
                    <a:pt x="187" y="0"/>
                  </a:cubicBezTo>
                  <a:cubicBezTo>
                    <a:pt x="83" y="0"/>
                    <a:pt x="0" y="74"/>
                    <a:pt x="0" y="17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0" name="Freeform 668"/>
            <p:cNvSpPr>
              <a:spLocks noChangeArrowheads="1"/>
            </p:cNvSpPr>
            <p:nvPr/>
          </p:nvSpPr>
          <p:spPr bwMode="auto">
            <a:xfrm>
              <a:off x="22069559" y="2183536"/>
              <a:ext cx="199228" cy="199228"/>
            </a:xfrm>
            <a:custGeom>
              <a:avLst/>
              <a:gdLst>
                <a:gd name="T0" fmla="*/ 299 w 300"/>
                <a:gd name="T1" fmla="*/ 150 h 300"/>
                <a:gd name="T2" fmla="*/ 299 w 300"/>
                <a:gd name="T3" fmla="*/ 150 h 300"/>
                <a:gd name="T4" fmla="*/ 149 w 300"/>
                <a:gd name="T5" fmla="*/ 299 h 300"/>
                <a:gd name="T6" fmla="*/ 0 w 300"/>
                <a:gd name="T7" fmla="*/ 150 h 300"/>
                <a:gd name="T8" fmla="*/ 149 w 300"/>
                <a:gd name="T9" fmla="*/ 0 h 300"/>
                <a:gd name="T10" fmla="*/ 299 w 300"/>
                <a:gd name="T11" fmla="*/ 15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300">
                  <a:moveTo>
                    <a:pt x="299" y="150"/>
                  </a:moveTo>
                  <a:lnTo>
                    <a:pt x="299" y="150"/>
                  </a:lnTo>
                  <a:cubicBezTo>
                    <a:pt x="299" y="232"/>
                    <a:pt x="232" y="299"/>
                    <a:pt x="149" y="299"/>
                  </a:cubicBezTo>
                  <a:cubicBezTo>
                    <a:pt x="67" y="299"/>
                    <a:pt x="0" y="232"/>
                    <a:pt x="0" y="150"/>
                  </a:cubicBezTo>
                  <a:cubicBezTo>
                    <a:pt x="0" y="67"/>
                    <a:pt x="67" y="0"/>
                    <a:pt x="149" y="0"/>
                  </a:cubicBezTo>
                  <a:cubicBezTo>
                    <a:pt x="232" y="0"/>
                    <a:pt x="299" y="67"/>
                    <a:pt x="299" y="15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1" name="Freeform 669"/>
            <p:cNvSpPr>
              <a:spLocks noChangeArrowheads="1"/>
            </p:cNvSpPr>
            <p:nvPr/>
          </p:nvSpPr>
          <p:spPr bwMode="auto">
            <a:xfrm>
              <a:off x="22456296" y="2332958"/>
              <a:ext cx="164070" cy="158210"/>
            </a:xfrm>
            <a:custGeom>
              <a:avLst/>
              <a:gdLst>
                <a:gd name="T0" fmla="*/ 0 w 248"/>
                <a:gd name="T1" fmla="*/ 120 h 240"/>
                <a:gd name="T2" fmla="*/ 0 w 248"/>
                <a:gd name="T3" fmla="*/ 120 h 240"/>
                <a:gd name="T4" fmla="*/ 120 w 248"/>
                <a:gd name="T5" fmla="*/ 0 h 240"/>
                <a:gd name="T6" fmla="*/ 247 w 248"/>
                <a:gd name="T7" fmla="*/ 120 h 240"/>
                <a:gd name="T8" fmla="*/ 120 w 248"/>
                <a:gd name="T9" fmla="*/ 239 h 240"/>
                <a:gd name="T10" fmla="*/ 0 w 248"/>
                <a:gd name="T11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0">
                  <a:moveTo>
                    <a:pt x="0" y="120"/>
                  </a:moveTo>
                  <a:lnTo>
                    <a:pt x="0" y="120"/>
                  </a:lnTo>
                  <a:cubicBezTo>
                    <a:pt x="0" y="52"/>
                    <a:pt x="60" y="0"/>
                    <a:pt x="120" y="0"/>
                  </a:cubicBezTo>
                  <a:cubicBezTo>
                    <a:pt x="187" y="0"/>
                    <a:pt x="247" y="52"/>
                    <a:pt x="247" y="120"/>
                  </a:cubicBezTo>
                  <a:cubicBezTo>
                    <a:pt x="247" y="187"/>
                    <a:pt x="187" y="239"/>
                    <a:pt x="120" y="239"/>
                  </a:cubicBezTo>
                  <a:cubicBezTo>
                    <a:pt x="60" y="239"/>
                    <a:pt x="0" y="187"/>
                    <a:pt x="0" y="12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2" name="Line 670"/>
            <p:cNvSpPr>
              <a:spLocks noChangeShapeType="1"/>
            </p:cNvSpPr>
            <p:nvPr/>
          </p:nvSpPr>
          <p:spPr bwMode="auto">
            <a:xfrm flipH="1" flipV="1">
              <a:off x="22254137" y="2321238"/>
              <a:ext cx="205088" cy="84966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3" name="Line 671"/>
            <p:cNvSpPr>
              <a:spLocks noChangeShapeType="1"/>
            </p:cNvSpPr>
            <p:nvPr/>
          </p:nvSpPr>
          <p:spPr bwMode="auto">
            <a:xfrm flipV="1">
              <a:off x="22248279" y="2072205"/>
              <a:ext cx="216806" cy="143560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794" name="Group 25"/>
          <p:cNvGrpSpPr/>
          <p:nvPr/>
        </p:nvGrpSpPr>
        <p:grpSpPr>
          <a:xfrm>
            <a:off x="5472365" y="4804046"/>
            <a:ext cx="257952" cy="221449"/>
            <a:chOff x="14458311" y="9576762"/>
            <a:chExt cx="621123" cy="533227"/>
          </a:xfrm>
        </p:grpSpPr>
        <p:sp>
          <p:nvSpPr>
            <p:cNvPr id="2795" name="Freeform 144"/>
            <p:cNvSpPr>
              <a:spLocks noChangeArrowheads="1"/>
            </p:cNvSpPr>
            <p:nvPr/>
          </p:nvSpPr>
          <p:spPr bwMode="auto">
            <a:xfrm>
              <a:off x="14458311" y="9793568"/>
              <a:ext cx="125984" cy="205088"/>
            </a:xfrm>
            <a:custGeom>
              <a:avLst/>
              <a:gdLst>
                <a:gd name="T0" fmla="*/ 157 w 188"/>
                <a:gd name="T1" fmla="*/ 306 h 307"/>
                <a:gd name="T2" fmla="*/ 157 w 188"/>
                <a:gd name="T3" fmla="*/ 306 h 307"/>
                <a:gd name="T4" fmla="*/ 0 w 188"/>
                <a:gd name="T5" fmla="*/ 150 h 307"/>
                <a:gd name="T6" fmla="*/ 157 w 188"/>
                <a:gd name="T7" fmla="*/ 0 h 307"/>
                <a:gd name="T8" fmla="*/ 187 w 188"/>
                <a:gd name="T9" fmla="*/ 0 h 307"/>
                <a:gd name="T10" fmla="*/ 187 w 188"/>
                <a:gd name="T11" fmla="*/ 306 h 307"/>
                <a:gd name="T12" fmla="*/ 157 w 188"/>
                <a:gd name="T13" fmla="*/ 30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07">
                  <a:moveTo>
                    <a:pt x="157" y="306"/>
                  </a:moveTo>
                  <a:lnTo>
                    <a:pt x="157" y="306"/>
                  </a:lnTo>
                  <a:cubicBezTo>
                    <a:pt x="68" y="306"/>
                    <a:pt x="0" y="239"/>
                    <a:pt x="0" y="150"/>
                  </a:cubicBezTo>
                  <a:cubicBezTo>
                    <a:pt x="0" y="67"/>
                    <a:pt x="68" y="0"/>
                    <a:pt x="15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306"/>
                    <a:pt x="187" y="306"/>
                    <a:pt x="187" y="306"/>
                  </a:cubicBezTo>
                  <a:lnTo>
                    <a:pt x="157" y="306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6" name="Freeform 145"/>
            <p:cNvSpPr>
              <a:spLocks noChangeArrowheads="1"/>
            </p:cNvSpPr>
            <p:nvPr/>
          </p:nvSpPr>
          <p:spPr bwMode="auto">
            <a:xfrm>
              <a:off x="14959312" y="9793568"/>
              <a:ext cx="120122" cy="205088"/>
            </a:xfrm>
            <a:custGeom>
              <a:avLst/>
              <a:gdLst>
                <a:gd name="T0" fmla="*/ 29 w 180"/>
                <a:gd name="T1" fmla="*/ 0 h 307"/>
                <a:gd name="T2" fmla="*/ 29 w 180"/>
                <a:gd name="T3" fmla="*/ 0 h 307"/>
                <a:gd name="T4" fmla="*/ 179 w 180"/>
                <a:gd name="T5" fmla="*/ 150 h 307"/>
                <a:gd name="T6" fmla="*/ 29 w 180"/>
                <a:gd name="T7" fmla="*/ 306 h 307"/>
                <a:gd name="T8" fmla="*/ 0 w 180"/>
                <a:gd name="T9" fmla="*/ 306 h 307"/>
                <a:gd name="T10" fmla="*/ 0 w 180"/>
                <a:gd name="T11" fmla="*/ 0 h 307"/>
                <a:gd name="T12" fmla="*/ 29 w 180"/>
                <a:gd name="T1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07">
                  <a:moveTo>
                    <a:pt x="29" y="0"/>
                  </a:moveTo>
                  <a:lnTo>
                    <a:pt x="29" y="0"/>
                  </a:lnTo>
                  <a:cubicBezTo>
                    <a:pt x="111" y="0"/>
                    <a:pt x="179" y="67"/>
                    <a:pt x="179" y="150"/>
                  </a:cubicBezTo>
                  <a:cubicBezTo>
                    <a:pt x="179" y="239"/>
                    <a:pt x="111" y="306"/>
                    <a:pt x="29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7" name="Freeform 146"/>
            <p:cNvSpPr>
              <a:spLocks noChangeArrowheads="1"/>
            </p:cNvSpPr>
            <p:nvPr/>
          </p:nvSpPr>
          <p:spPr bwMode="auto">
            <a:xfrm>
              <a:off x="14584295" y="9576762"/>
              <a:ext cx="377947" cy="249035"/>
            </a:xfrm>
            <a:custGeom>
              <a:avLst/>
              <a:gdLst>
                <a:gd name="T0" fmla="*/ 0 w 569"/>
                <a:gd name="T1" fmla="*/ 373 h 374"/>
                <a:gd name="T2" fmla="*/ 0 w 569"/>
                <a:gd name="T3" fmla="*/ 373 h 374"/>
                <a:gd name="T4" fmla="*/ 0 w 569"/>
                <a:gd name="T5" fmla="*/ 239 h 374"/>
                <a:gd name="T6" fmla="*/ 284 w 569"/>
                <a:gd name="T7" fmla="*/ 0 h 374"/>
                <a:gd name="T8" fmla="*/ 568 w 569"/>
                <a:gd name="T9" fmla="*/ 239 h 374"/>
                <a:gd name="T10" fmla="*/ 568 w 569"/>
                <a:gd name="T11" fmla="*/ 32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9" h="374">
                  <a:moveTo>
                    <a:pt x="0" y="373"/>
                  </a:moveTo>
                  <a:lnTo>
                    <a:pt x="0" y="373"/>
                  </a:lnTo>
                  <a:cubicBezTo>
                    <a:pt x="0" y="239"/>
                    <a:pt x="0" y="239"/>
                    <a:pt x="0" y="239"/>
                  </a:cubicBezTo>
                  <a:cubicBezTo>
                    <a:pt x="0" y="239"/>
                    <a:pt x="0" y="0"/>
                    <a:pt x="284" y="0"/>
                  </a:cubicBezTo>
                  <a:cubicBezTo>
                    <a:pt x="568" y="0"/>
                    <a:pt x="568" y="239"/>
                    <a:pt x="568" y="239"/>
                  </a:cubicBezTo>
                  <a:cubicBezTo>
                    <a:pt x="568" y="328"/>
                    <a:pt x="568" y="328"/>
                    <a:pt x="568" y="328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798" name="Freeform 147"/>
            <p:cNvSpPr>
              <a:spLocks noChangeArrowheads="1"/>
            </p:cNvSpPr>
            <p:nvPr/>
          </p:nvSpPr>
          <p:spPr bwMode="auto">
            <a:xfrm>
              <a:off x="14730786" y="9998656"/>
              <a:ext cx="228526" cy="111333"/>
            </a:xfrm>
            <a:custGeom>
              <a:avLst/>
              <a:gdLst>
                <a:gd name="T0" fmla="*/ 344 w 345"/>
                <a:gd name="T1" fmla="*/ 0 h 166"/>
                <a:gd name="T2" fmla="*/ 344 w 345"/>
                <a:gd name="T3" fmla="*/ 75 h 166"/>
                <a:gd name="T4" fmla="*/ 119 w 345"/>
                <a:gd name="T5" fmla="*/ 165 h 166"/>
                <a:gd name="T6" fmla="*/ 0 w 345"/>
                <a:gd name="T7" fmla="*/ 165 h 166"/>
                <a:gd name="T8" fmla="*/ 0 w 345"/>
                <a:gd name="T9" fmla="*/ 105 h 166"/>
                <a:gd name="T10" fmla="*/ 119 w 345"/>
                <a:gd name="T11" fmla="*/ 105 h 166"/>
                <a:gd name="T12" fmla="*/ 119 w 345"/>
                <a:gd name="T13" fmla="*/ 15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166">
                  <a:moveTo>
                    <a:pt x="344" y="0"/>
                  </a:moveTo>
                  <a:lnTo>
                    <a:pt x="344" y="75"/>
                  </a:lnTo>
                  <a:lnTo>
                    <a:pt x="119" y="165"/>
                  </a:lnTo>
                  <a:lnTo>
                    <a:pt x="0" y="165"/>
                  </a:lnTo>
                  <a:lnTo>
                    <a:pt x="0" y="105"/>
                  </a:lnTo>
                  <a:lnTo>
                    <a:pt x="119" y="105"/>
                  </a:lnTo>
                  <a:lnTo>
                    <a:pt x="119" y="15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799" name="Freeform 148"/>
          <p:cNvSpPr>
            <a:spLocks noChangeArrowheads="1"/>
          </p:cNvSpPr>
          <p:nvPr/>
        </p:nvSpPr>
        <p:spPr bwMode="auto">
          <a:xfrm>
            <a:off x="6004086" y="4783361"/>
            <a:ext cx="111941" cy="111941"/>
          </a:xfrm>
          <a:custGeom>
            <a:avLst/>
            <a:gdLst>
              <a:gd name="T0" fmla="*/ 194 w 404"/>
              <a:gd name="T1" fmla="*/ 0 h 404"/>
              <a:gd name="T2" fmla="*/ 0 w 404"/>
              <a:gd name="T3" fmla="*/ 194 h 404"/>
              <a:gd name="T4" fmla="*/ 209 w 404"/>
              <a:gd name="T5" fmla="*/ 403 h 404"/>
              <a:gd name="T6" fmla="*/ 403 w 404"/>
              <a:gd name="T7" fmla="*/ 209 h 404"/>
              <a:gd name="T8" fmla="*/ 194 w 404"/>
              <a:gd name="T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404">
                <a:moveTo>
                  <a:pt x="194" y="0"/>
                </a:moveTo>
                <a:lnTo>
                  <a:pt x="0" y="194"/>
                </a:lnTo>
                <a:lnTo>
                  <a:pt x="209" y="403"/>
                </a:lnTo>
                <a:lnTo>
                  <a:pt x="403" y="209"/>
                </a:lnTo>
                <a:lnTo>
                  <a:pt x="194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0" name="Freeform 149"/>
          <p:cNvSpPr>
            <a:spLocks noChangeArrowheads="1"/>
          </p:cNvSpPr>
          <p:nvPr/>
        </p:nvSpPr>
        <p:spPr bwMode="auto">
          <a:xfrm>
            <a:off x="6045456" y="4824730"/>
            <a:ext cx="216582" cy="216582"/>
          </a:xfrm>
          <a:custGeom>
            <a:avLst/>
            <a:gdLst>
              <a:gd name="T0" fmla="*/ 313 w 784"/>
              <a:gd name="T1" fmla="*/ 0 h 784"/>
              <a:gd name="T2" fmla="*/ 0 w 784"/>
              <a:gd name="T3" fmla="*/ 313 h 784"/>
              <a:gd name="T4" fmla="*/ 462 w 784"/>
              <a:gd name="T5" fmla="*/ 783 h 784"/>
              <a:gd name="T6" fmla="*/ 783 w 784"/>
              <a:gd name="T7" fmla="*/ 470 h 784"/>
              <a:gd name="T8" fmla="*/ 313 w 784"/>
              <a:gd name="T9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784">
                <a:moveTo>
                  <a:pt x="313" y="0"/>
                </a:moveTo>
                <a:lnTo>
                  <a:pt x="0" y="313"/>
                </a:lnTo>
                <a:lnTo>
                  <a:pt x="462" y="783"/>
                </a:lnTo>
                <a:lnTo>
                  <a:pt x="783" y="470"/>
                </a:lnTo>
                <a:lnTo>
                  <a:pt x="313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1" name="Line 150"/>
          <p:cNvSpPr>
            <a:spLocks noChangeShapeType="1"/>
          </p:cNvSpPr>
          <p:nvPr/>
        </p:nvSpPr>
        <p:spPr bwMode="auto">
          <a:xfrm>
            <a:off x="6028421" y="4833247"/>
            <a:ext cx="36503" cy="37720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2" name="Line 151"/>
          <p:cNvSpPr>
            <a:spLocks noChangeShapeType="1"/>
          </p:cNvSpPr>
          <p:nvPr/>
        </p:nvSpPr>
        <p:spPr bwMode="auto">
          <a:xfrm>
            <a:off x="6053973" y="4807696"/>
            <a:ext cx="36503" cy="36503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3" name="Freeform 152"/>
          <p:cNvSpPr>
            <a:spLocks noChangeArrowheads="1"/>
          </p:cNvSpPr>
          <p:nvPr/>
        </p:nvSpPr>
        <p:spPr bwMode="auto">
          <a:xfrm>
            <a:off x="6533373" y="4890436"/>
            <a:ext cx="257951" cy="109508"/>
          </a:xfrm>
          <a:custGeom>
            <a:avLst/>
            <a:gdLst>
              <a:gd name="T0" fmla="*/ 739 w 934"/>
              <a:gd name="T1" fmla="*/ 0 h 397"/>
              <a:gd name="T2" fmla="*/ 739 w 934"/>
              <a:gd name="T3" fmla="*/ 0 h 397"/>
              <a:gd name="T4" fmla="*/ 201 w 934"/>
              <a:gd name="T5" fmla="*/ 0 h 397"/>
              <a:gd name="T6" fmla="*/ 0 w 934"/>
              <a:gd name="T7" fmla="*/ 202 h 397"/>
              <a:gd name="T8" fmla="*/ 201 w 934"/>
              <a:gd name="T9" fmla="*/ 396 h 397"/>
              <a:gd name="T10" fmla="*/ 365 w 934"/>
              <a:gd name="T11" fmla="*/ 306 h 397"/>
              <a:gd name="T12" fmla="*/ 574 w 934"/>
              <a:gd name="T13" fmla="*/ 306 h 397"/>
              <a:gd name="T14" fmla="*/ 739 w 934"/>
              <a:gd name="T15" fmla="*/ 396 h 397"/>
              <a:gd name="T16" fmla="*/ 933 w 934"/>
              <a:gd name="T17" fmla="*/ 202 h 397"/>
              <a:gd name="T18" fmla="*/ 739 w 934"/>
              <a:gd name="T1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4" h="397">
                <a:moveTo>
                  <a:pt x="739" y="0"/>
                </a:moveTo>
                <a:lnTo>
                  <a:pt x="739" y="0"/>
                </a:lnTo>
                <a:cubicBezTo>
                  <a:pt x="201" y="0"/>
                  <a:pt x="201" y="0"/>
                  <a:pt x="201" y="0"/>
                </a:cubicBezTo>
                <a:cubicBezTo>
                  <a:pt x="89" y="0"/>
                  <a:pt x="0" y="90"/>
                  <a:pt x="0" y="202"/>
                </a:cubicBezTo>
                <a:cubicBezTo>
                  <a:pt x="0" y="306"/>
                  <a:pt x="89" y="396"/>
                  <a:pt x="201" y="396"/>
                </a:cubicBezTo>
                <a:cubicBezTo>
                  <a:pt x="268" y="396"/>
                  <a:pt x="328" y="359"/>
                  <a:pt x="365" y="306"/>
                </a:cubicBezTo>
                <a:cubicBezTo>
                  <a:pt x="574" y="306"/>
                  <a:pt x="574" y="306"/>
                  <a:pt x="574" y="306"/>
                </a:cubicBezTo>
                <a:cubicBezTo>
                  <a:pt x="612" y="359"/>
                  <a:pt x="671" y="396"/>
                  <a:pt x="739" y="396"/>
                </a:cubicBezTo>
                <a:cubicBezTo>
                  <a:pt x="843" y="396"/>
                  <a:pt x="933" y="306"/>
                  <a:pt x="933" y="202"/>
                </a:cubicBezTo>
                <a:cubicBezTo>
                  <a:pt x="933" y="90"/>
                  <a:pt x="843" y="0"/>
                  <a:pt x="739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4" name="Line 153"/>
          <p:cNvSpPr>
            <a:spLocks noChangeShapeType="1"/>
          </p:cNvSpPr>
          <p:nvPr/>
        </p:nvSpPr>
        <p:spPr bwMode="auto">
          <a:xfrm>
            <a:off x="6589343" y="4911119"/>
            <a:ext cx="1217" cy="6813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5" name="Line 154"/>
          <p:cNvSpPr>
            <a:spLocks noChangeShapeType="1"/>
          </p:cNvSpPr>
          <p:nvPr/>
        </p:nvSpPr>
        <p:spPr bwMode="auto">
          <a:xfrm flipH="1">
            <a:off x="6555275" y="4946406"/>
            <a:ext cx="6813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6" name="Freeform 155"/>
          <p:cNvSpPr>
            <a:spLocks noChangeArrowheads="1"/>
          </p:cNvSpPr>
          <p:nvPr/>
        </p:nvSpPr>
        <p:spPr bwMode="auto">
          <a:xfrm>
            <a:off x="6708585" y="4914771"/>
            <a:ext cx="58404" cy="59621"/>
          </a:xfrm>
          <a:custGeom>
            <a:avLst/>
            <a:gdLst>
              <a:gd name="T0" fmla="*/ 209 w 210"/>
              <a:gd name="T1" fmla="*/ 104 h 217"/>
              <a:gd name="T2" fmla="*/ 209 w 210"/>
              <a:gd name="T3" fmla="*/ 104 h 217"/>
              <a:gd name="T4" fmla="*/ 105 w 210"/>
              <a:gd name="T5" fmla="*/ 216 h 217"/>
              <a:gd name="T6" fmla="*/ 0 w 210"/>
              <a:gd name="T7" fmla="*/ 104 h 217"/>
              <a:gd name="T8" fmla="*/ 105 w 210"/>
              <a:gd name="T9" fmla="*/ 0 h 217"/>
              <a:gd name="T10" fmla="*/ 209 w 210"/>
              <a:gd name="T11" fmla="*/ 10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7">
                <a:moveTo>
                  <a:pt x="209" y="104"/>
                </a:moveTo>
                <a:lnTo>
                  <a:pt x="209" y="104"/>
                </a:lnTo>
                <a:cubicBezTo>
                  <a:pt x="209" y="164"/>
                  <a:pt x="164" y="216"/>
                  <a:pt x="105" y="216"/>
                </a:cubicBezTo>
                <a:cubicBezTo>
                  <a:pt x="45" y="216"/>
                  <a:pt x="0" y="164"/>
                  <a:pt x="0" y="104"/>
                </a:cubicBezTo>
                <a:cubicBezTo>
                  <a:pt x="0" y="52"/>
                  <a:pt x="45" y="0"/>
                  <a:pt x="105" y="0"/>
                </a:cubicBezTo>
                <a:cubicBezTo>
                  <a:pt x="164" y="0"/>
                  <a:pt x="209" y="52"/>
                  <a:pt x="209" y="10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7" name="Line 156"/>
          <p:cNvSpPr>
            <a:spLocks noChangeShapeType="1"/>
          </p:cNvSpPr>
          <p:nvPr/>
        </p:nvSpPr>
        <p:spPr bwMode="auto">
          <a:xfrm>
            <a:off x="6737787" y="4914771"/>
            <a:ext cx="1217" cy="59621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8" name="Line 157"/>
          <p:cNvSpPr>
            <a:spLocks noChangeShapeType="1"/>
          </p:cNvSpPr>
          <p:nvPr/>
        </p:nvSpPr>
        <p:spPr bwMode="auto">
          <a:xfrm flipH="1">
            <a:off x="6707370" y="4946406"/>
            <a:ext cx="59621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09" name="Freeform 158"/>
          <p:cNvSpPr>
            <a:spLocks noChangeArrowheads="1"/>
          </p:cNvSpPr>
          <p:nvPr/>
        </p:nvSpPr>
        <p:spPr bwMode="auto">
          <a:xfrm>
            <a:off x="6663566" y="4824730"/>
            <a:ext cx="58404" cy="65705"/>
          </a:xfrm>
          <a:custGeom>
            <a:avLst/>
            <a:gdLst>
              <a:gd name="T0" fmla="*/ 0 w 210"/>
              <a:gd name="T1" fmla="*/ 238 h 239"/>
              <a:gd name="T2" fmla="*/ 0 w 210"/>
              <a:gd name="T3" fmla="*/ 149 h 239"/>
              <a:gd name="T4" fmla="*/ 209 w 210"/>
              <a:gd name="T5" fmla="*/ 149 h 239"/>
              <a:gd name="T6" fmla="*/ 209 w 210"/>
              <a:gd name="T7" fmla="*/ 44 h 239"/>
              <a:gd name="T8" fmla="*/ 60 w 210"/>
              <a:gd name="T9" fmla="*/ 44 h 239"/>
              <a:gd name="T10" fmla="*/ 60 w 210"/>
              <a:gd name="T11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39">
                <a:moveTo>
                  <a:pt x="0" y="238"/>
                </a:moveTo>
                <a:lnTo>
                  <a:pt x="0" y="149"/>
                </a:lnTo>
                <a:lnTo>
                  <a:pt x="209" y="149"/>
                </a:lnTo>
                <a:lnTo>
                  <a:pt x="209" y="44"/>
                </a:lnTo>
                <a:lnTo>
                  <a:pt x="60" y="44"/>
                </a:lnTo>
                <a:lnTo>
                  <a:pt x="60" y="0"/>
                </a:ln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0" name="Freeform 83"/>
          <p:cNvSpPr>
            <a:spLocks noChangeArrowheads="1"/>
          </p:cNvSpPr>
          <p:nvPr/>
        </p:nvSpPr>
        <p:spPr bwMode="auto">
          <a:xfrm>
            <a:off x="7033459" y="4251931"/>
            <a:ext cx="257951" cy="260386"/>
          </a:xfrm>
          <a:custGeom>
            <a:avLst/>
            <a:gdLst>
              <a:gd name="T0" fmla="*/ 471 w 935"/>
              <a:gd name="T1" fmla="*/ 0 h 942"/>
              <a:gd name="T2" fmla="*/ 471 w 935"/>
              <a:gd name="T3" fmla="*/ 0 h 942"/>
              <a:gd name="T4" fmla="*/ 934 w 935"/>
              <a:gd name="T5" fmla="*/ 471 h 942"/>
              <a:gd name="T6" fmla="*/ 471 w 935"/>
              <a:gd name="T7" fmla="*/ 933 h 942"/>
              <a:gd name="T8" fmla="*/ 0 w 935"/>
              <a:gd name="T9" fmla="*/ 471 h 942"/>
              <a:gd name="T10" fmla="*/ 471 w 935"/>
              <a:gd name="T11" fmla="*/ 0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5" h="942">
                <a:moveTo>
                  <a:pt x="471" y="0"/>
                </a:moveTo>
                <a:lnTo>
                  <a:pt x="471" y="0"/>
                </a:lnTo>
                <a:cubicBezTo>
                  <a:pt x="725" y="0"/>
                  <a:pt x="934" y="209"/>
                  <a:pt x="934" y="471"/>
                </a:cubicBezTo>
                <a:cubicBezTo>
                  <a:pt x="934" y="724"/>
                  <a:pt x="725" y="941"/>
                  <a:pt x="471" y="933"/>
                </a:cubicBezTo>
                <a:cubicBezTo>
                  <a:pt x="209" y="941"/>
                  <a:pt x="0" y="724"/>
                  <a:pt x="0" y="471"/>
                </a:cubicBezTo>
                <a:cubicBezTo>
                  <a:pt x="0" y="209"/>
                  <a:pt x="209" y="0"/>
                  <a:pt x="471" y="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1" name="Freeform 84"/>
          <p:cNvSpPr>
            <a:spLocks noChangeArrowheads="1"/>
          </p:cNvSpPr>
          <p:nvPr/>
        </p:nvSpPr>
        <p:spPr bwMode="auto">
          <a:xfrm>
            <a:off x="7072395" y="4281133"/>
            <a:ext cx="181297" cy="100990"/>
          </a:xfrm>
          <a:custGeom>
            <a:avLst/>
            <a:gdLst>
              <a:gd name="T0" fmla="*/ 0 w 658"/>
              <a:gd name="T1" fmla="*/ 366 h 367"/>
              <a:gd name="T2" fmla="*/ 0 w 658"/>
              <a:gd name="T3" fmla="*/ 366 h 367"/>
              <a:gd name="T4" fmla="*/ 97 w 658"/>
              <a:gd name="T5" fmla="*/ 134 h 367"/>
              <a:gd name="T6" fmla="*/ 560 w 658"/>
              <a:gd name="T7" fmla="*/ 134 h 367"/>
              <a:gd name="T8" fmla="*/ 657 w 658"/>
              <a:gd name="T9" fmla="*/ 3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367">
                <a:moveTo>
                  <a:pt x="0" y="366"/>
                </a:moveTo>
                <a:lnTo>
                  <a:pt x="0" y="366"/>
                </a:lnTo>
                <a:cubicBezTo>
                  <a:pt x="0" y="283"/>
                  <a:pt x="30" y="194"/>
                  <a:pt x="97" y="134"/>
                </a:cubicBezTo>
                <a:cubicBezTo>
                  <a:pt x="224" y="0"/>
                  <a:pt x="433" y="0"/>
                  <a:pt x="560" y="134"/>
                </a:cubicBezTo>
                <a:cubicBezTo>
                  <a:pt x="627" y="194"/>
                  <a:pt x="657" y="283"/>
                  <a:pt x="657" y="366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2" name="Line 85"/>
          <p:cNvSpPr>
            <a:spLocks noChangeShapeType="1"/>
          </p:cNvSpPr>
          <p:nvPr/>
        </p:nvSpPr>
        <p:spPr bwMode="auto">
          <a:xfrm>
            <a:off x="7130800" y="4357789"/>
            <a:ext cx="24335" cy="30418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3" name="Freeform 86"/>
          <p:cNvSpPr>
            <a:spLocks noChangeArrowheads="1"/>
          </p:cNvSpPr>
          <p:nvPr/>
        </p:nvSpPr>
        <p:spPr bwMode="auto">
          <a:xfrm>
            <a:off x="7152700" y="4385773"/>
            <a:ext cx="19467" cy="17035"/>
          </a:xfrm>
          <a:custGeom>
            <a:avLst/>
            <a:gdLst>
              <a:gd name="T0" fmla="*/ 60 w 69"/>
              <a:gd name="T1" fmla="*/ 8 h 61"/>
              <a:gd name="T2" fmla="*/ 60 w 69"/>
              <a:gd name="T3" fmla="*/ 8 h 61"/>
              <a:gd name="T4" fmla="*/ 60 w 69"/>
              <a:gd name="T5" fmla="*/ 53 h 61"/>
              <a:gd name="T6" fmla="*/ 15 w 69"/>
              <a:gd name="T7" fmla="*/ 53 h 61"/>
              <a:gd name="T8" fmla="*/ 15 w 69"/>
              <a:gd name="T9" fmla="*/ 8 h 61"/>
              <a:gd name="T10" fmla="*/ 60 w 69"/>
              <a:gd name="T11" fmla="*/ 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1">
                <a:moveTo>
                  <a:pt x="60" y="8"/>
                </a:moveTo>
                <a:lnTo>
                  <a:pt x="60" y="8"/>
                </a:lnTo>
                <a:cubicBezTo>
                  <a:pt x="68" y="23"/>
                  <a:pt x="68" y="38"/>
                  <a:pt x="60" y="53"/>
                </a:cubicBezTo>
                <a:cubicBezTo>
                  <a:pt x="45" y="60"/>
                  <a:pt x="30" y="60"/>
                  <a:pt x="15" y="53"/>
                </a:cubicBezTo>
                <a:cubicBezTo>
                  <a:pt x="0" y="38"/>
                  <a:pt x="0" y="23"/>
                  <a:pt x="15" y="8"/>
                </a:cubicBezTo>
                <a:cubicBezTo>
                  <a:pt x="30" y="0"/>
                  <a:pt x="45" y="0"/>
                  <a:pt x="60" y="8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4" name="Freeform 185"/>
          <p:cNvSpPr>
            <a:spLocks noChangeArrowheads="1"/>
          </p:cNvSpPr>
          <p:nvPr/>
        </p:nvSpPr>
        <p:spPr bwMode="auto">
          <a:xfrm>
            <a:off x="7565180" y="4320068"/>
            <a:ext cx="257951" cy="124108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63 w 934"/>
              <a:gd name="T5" fmla="*/ 447 h 448"/>
              <a:gd name="T6" fmla="*/ 933 w 934"/>
              <a:gd name="T7" fmla="*/ 224 h 448"/>
              <a:gd name="T8" fmla="*/ 463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64" y="447"/>
                  <a:pt x="463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63" y="0"/>
                </a:cubicBezTo>
                <a:cubicBezTo>
                  <a:pt x="164" y="0"/>
                  <a:pt x="0" y="224"/>
                  <a:pt x="0" y="22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5" name="Freeform 186"/>
          <p:cNvSpPr>
            <a:spLocks noChangeArrowheads="1"/>
          </p:cNvSpPr>
          <p:nvPr/>
        </p:nvSpPr>
        <p:spPr bwMode="auto">
          <a:xfrm>
            <a:off x="7663737" y="4352921"/>
            <a:ext cx="58404" cy="58404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4 w 210"/>
              <a:gd name="T5" fmla="*/ 0 h 210"/>
              <a:gd name="T6" fmla="*/ 0 w 210"/>
              <a:gd name="T7" fmla="*/ 105 h 210"/>
              <a:gd name="T8" fmla="*/ 104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4" y="0"/>
                  <a:pt x="104" y="0"/>
                </a:cubicBezTo>
                <a:cubicBezTo>
                  <a:pt x="52" y="0"/>
                  <a:pt x="0" y="45"/>
                  <a:pt x="0" y="105"/>
                </a:cubicBezTo>
                <a:cubicBezTo>
                  <a:pt x="0" y="164"/>
                  <a:pt x="52" y="209"/>
                  <a:pt x="104" y="209"/>
                </a:cubicBezTo>
                <a:cubicBezTo>
                  <a:pt x="164" y="209"/>
                  <a:pt x="209" y="164"/>
                  <a:pt x="209" y="105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6" name="Freeform 187"/>
          <p:cNvSpPr>
            <a:spLocks noChangeArrowheads="1"/>
          </p:cNvSpPr>
          <p:nvPr/>
        </p:nvSpPr>
        <p:spPr bwMode="auto">
          <a:xfrm>
            <a:off x="8094467" y="4320068"/>
            <a:ext cx="257951" cy="124108"/>
          </a:xfrm>
          <a:custGeom>
            <a:avLst/>
            <a:gdLst>
              <a:gd name="T0" fmla="*/ 0 w 934"/>
              <a:gd name="T1" fmla="*/ 224 h 448"/>
              <a:gd name="T2" fmla="*/ 0 w 934"/>
              <a:gd name="T3" fmla="*/ 224 h 448"/>
              <a:gd name="T4" fmla="*/ 470 w 934"/>
              <a:gd name="T5" fmla="*/ 447 h 448"/>
              <a:gd name="T6" fmla="*/ 933 w 934"/>
              <a:gd name="T7" fmla="*/ 224 h 448"/>
              <a:gd name="T8" fmla="*/ 470 w 934"/>
              <a:gd name="T9" fmla="*/ 0 h 448"/>
              <a:gd name="T10" fmla="*/ 0 w 934"/>
              <a:gd name="T11" fmla="*/ 22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4" h="448">
                <a:moveTo>
                  <a:pt x="0" y="224"/>
                </a:moveTo>
                <a:lnTo>
                  <a:pt x="0" y="224"/>
                </a:lnTo>
                <a:cubicBezTo>
                  <a:pt x="0" y="224"/>
                  <a:pt x="171" y="447"/>
                  <a:pt x="470" y="447"/>
                </a:cubicBezTo>
                <a:cubicBezTo>
                  <a:pt x="769" y="447"/>
                  <a:pt x="933" y="224"/>
                  <a:pt x="933" y="224"/>
                </a:cubicBezTo>
                <a:cubicBezTo>
                  <a:pt x="933" y="224"/>
                  <a:pt x="769" y="0"/>
                  <a:pt x="470" y="0"/>
                </a:cubicBezTo>
                <a:cubicBezTo>
                  <a:pt x="171" y="0"/>
                  <a:pt x="0" y="224"/>
                  <a:pt x="0" y="22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7" name="Freeform 188"/>
          <p:cNvSpPr>
            <a:spLocks noChangeArrowheads="1"/>
          </p:cNvSpPr>
          <p:nvPr/>
        </p:nvSpPr>
        <p:spPr bwMode="auto">
          <a:xfrm>
            <a:off x="8195458" y="4352921"/>
            <a:ext cx="58404" cy="58404"/>
          </a:xfrm>
          <a:custGeom>
            <a:avLst/>
            <a:gdLst>
              <a:gd name="T0" fmla="*/ 209 w 210"/>
              <a:gd name="T1" fmla="*/ 105 h 210"/>
              <a:gd name="T2" fmla="*/ 209 w 210"/>
              <a:gd name="T3" fmla="*/ 105 h 210"/>
              <a:gd name="T4" fmla="*/ 105 w 210"/>
              <a:gd name="T5" fmla="*/ 0 h 210"/>
              <a:gd name="T6" fmla="*/ 0 w 210"/>
              <a:gd name="T7" fmla="*/ 105 h 210"/>
              <a:gd name="T8" fmla="*/ 105 w 210"/>
              <a:gd name="T9" fmla="*/ 209 h 210"/>
              <a:gd name="T10" fmla="*/ 209 w 210"/>
              <a:gd name="T11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" h="210">
                <a:moveTo>
                  <a:pt x="209" y="105"/>
                </a:moveTo>
                <a:lnTo>
                  <a:pt x="209" y="105"/>
                </a:lnTo>
                <a:cubicBezTo>
                  <a:pt x="209" y="45"/>
                  <a:pt x="165" y="0"/>
                  <a:pt x="105" y="0"/>
                </a:cubicBezTo>
                <a:cubicBezTo>
                  <a:pt x="45" y="0"/>
                  <a:pt x="0" y="45"/>
                  <a:pt x="0" y="105"/>
                </a:cubicBezTo>
                <a:cubicBezTo>
                  <a:pt x="0" y="164"/>
                  <a:pt x="45" y="209"/>
                  <a:pt x="105" y="209"/>
                </a:cubicBezTo>
                <a:cubicBezTo>
                  <a:pt x="165" y="209"/>
                  <a:pt x="209" y="164"/>
                  <a:pt x="209" y="105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18" name="Line 189"/>
          <p:cNvSpPr>
            <a:spLocks noChangeShapeType="1"/>
          </p:cNvSpPr>
          <p:nvPr/>
        </p:nvSpPr>
        <p:spPr bwMode="auto">
          <a:xfrm flipV="1">
            <a:off x="8129754" y="4285999"/>
            <a:ext cx="189813" cy="192247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2819" name="Group 5"/>
          <p:cNvGrpSpPr/>
          <p:nvPr/>
        </p:nvGrpSpPr>
        <p:grpSpPr>
          <a:xfrm>
            <a:off x="8636961" y="4242945"/>
            <a:ext cx="225100" cy="255518"/>
            <a:chOff x="14470031" y="13420684"/>
            <a:chExt cx="542018" cy="615262"/>
          </a:xfrm>
        </p:grpSpPr>
        <p:sp>
          <p:nvSpPr>
            <p:cNvPr id="2820" name="Freeform 195"/>
            <p:cNvSpPr>
              <a:spLocks noChangeArrowheads="1"/>
            </p:cNvSpPr>
            <p:nvPr/>
          </p:nvSpPr>
          <p:spPr bwMode="auto">
            <a:xfrm>
              <a:off x="14470031" y="13420684"/>
              <a:ext cx="542018" cy="398456"/>
            </a:xfrm>
            <a:custGeom>
              <a:avLst/>
              <a:gdLst>
                <a:gd name="T0" fmla="*/ 0 w 815"/>
                <a:gd name="T1" fmla="*/ 597 h 598"/>
                <a:gd name="T2" fmla="*/ 97 w 815"/>
                <a:gd name="T3" fmla="*/ 0 h 598"/>
                <a:gd name="T4" fmla="*/ 724 w 815"/>
                <a:gd name="T5" fmla="*/ 0 h 598"/>
                <a:gd name="T6" fmla="*/ 814 w 815"/>
                <a:gd name="T7" fmla="*/ 597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5" h="598">
                  <a:moveTo>
                    <a:pt x="0" y="597"/>
                  </a:moveTo>
                  <a:lnTo>
                    <a:pt x="97" y="0"/>
                  </a:lnTo>
                  <a:lnTo>
                    <a:pt x="724" y="0"/>
                  </a:lnTo>
                  <a:lnTo>
                    <a:pt x="814" y="597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1" name="Freeform 196"/>
            <p:cNvSpPr>
              <a:spLocks noChangeArrowheads="1"/>
            </p:cNvSpPr>
            <p:nvPr/>
          </p:nvSpPr>
          <p:spPr bwMode="auto">
            <a:xfrm>
              <a:off x="14470031" y="13816211"/>
              <a:ext cx="542018" cy="219735"/>
            </a:xfrm>
            <a:custGeom>
              <a:avLst/>
              <a:gdLst>
                <a:gd name="T0" fmla="*/ 814 w 815"/>
                <a:gd name="T1" fmla="*/ 0 h 330"/>
                <a:gd name="T2" fmla="*/ 814 w 815"/>
                <a:gd name="T3" fmla="*/ 329 h 330"/>
                <a:gd name="T4" fmla="*/ 0 w 815"/>
                <a:gd name="T5" fmla="*/ 329 h 330"/>
                <a:gd name="T6" fmla="*/ 0 w 815"/>
                <a:gd name="T7" fmla="*/ 0 h 330"/>
                <a:gd name="T8" fmla="*/ 814 w 815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5" h="330">
                  <a:moveTo>
                    <a:pt x="814" y="0"/>
                  </a:moveTo>
                  <a:lnTo>
                    <a:pt x="81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814" y="0"/>
                  </a:lnTo>
                </a:path>
              </a:pathLst>
            </a:custGeom>
            <a:noFill/>
            <a:ln w="34290" cap="flat">
              <a:solidFill>
                <a:sysClr val="window" lastClr="FFFFFF"/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2" name="Freeform 197"/>
            <p:cNvSpPr>
              <a:spLocks noChangeArrowheads="1"/>
            </p:cNvSpPr>
            <p:nvPr/>
          </p:nvSpPr>
          <p:spPr bwMode="auto">
            <a:xfrm>
              <a:off x="14871417" y="13895315"/>
              <a:ext cx="61526" cy="58597"/>
            </a:xfrm>
            <a:custGeom>
              <a:avLst/>
              <a:gdLst>
                <a:gd name="T0" fmla="*/ 90 w 91"/>
                <a:gd name="T1" fmla="*/ 44 h 90"/>
                <a:gd name="T2" fmla="*/ 90 w 91"/>
                <a:gd name="T3" fmla="*/ 44 h 90"/>
                <a:gd name="T4" fmla="*/ 45 w 91"/>
                <a:gd name="T5" fmla="*/ 0 h 90"/>
                <a:gd name="T6" fmla="*/ 0 w 91"/>
                <a:gd name="T7" fmla="*/ 44 h 90"/>
                <a:gd name="T8" fmla="*/ 45 w 91"/>
                <a:gd name="T9" fmla="*/ 89 h 90"/>
                <a:gd name="T10" fmla="*/ 90 w 91"/>
                <a:gd name="T11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0">
                  <a:moveTo>
                    <a:pt x="90" y="44"/>
                  </a:moveTo>
                  <a:lnTo>
                    <a:pt x="90" y="44"/>
                  </a:lnTo>
                  <a:cubicBezTo>
                    <a:pt x="90" y="22"/>
                    <a:pt x="67" y="0"/>
                    <a:pt x="45" y="0"/>
                  </a:cubicBezTo>
                  <a:cubicBezTo>
                    <a:pt x="22" y="0"/>
                    <a:pt x="0" y="22"/>
                    <a:pt x="0" y="44"/>
                  </a:cubicBezTo>
                  <a:cubicBezTo>
                    <a:pt x="0" y="67"/>
                    <a:pt x="22" y="89"/>
                    <a:pt x="45" y="89"/>
                  </a:cubicBezTo>
                  <a:cubicBezTo>
                    <a:pt x="67" y="89"/>
                    <a:pt x="90" y="67"/>
                    <a:pt x="90" y="44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3" name="Freeform 198"/>
            <p:cNvSpPr>
              <a:spLocks noChangeArrowheads="1"/>
            </p:cNvSpPr>
            <p:nvPr/>
          </p:nvSpPr>
          <p:spPr bwMode="auto">
            <a:xfrm>
              <a:off x="14642891" y="13558388"/>
              <a:ext cx="199228" cy="120122"/>
            </a:xfrm>
            <a:custGeom>
              <a:avLst/>
              <a:gdLst>
                <a:gd name="T0" fmla="*/ 195 w 300"/>
                <a:gd name="T1" fmla="*/ 179 h 180"/>
                <a:gd name="T2" fmla="*/ 195 w 300"/>
                <a:gd name="T3" fmla="*/ 179 h 180"/>
                <a:gd name="T4" fmla="*/ 254 w 300"/>
                <a:gd name="T5" fmla="*/ 179 h 180"/>
                <a:gd name="T6" fmla="*/ 299 w 300"/>
                <a:gd name="T7" fmla="*/ 135 h 180"/>
                <a:gd name="T8" fmla="*/ 254 w 300"/>
                <a:gd name="T9" fmla="*/ 90 h 180"/>
                <a:gd name="T10" fmla="*/ 150 w 300"/>
                <a:gd name="T11" fmla="*/ 0 h 180"/>
                <a:gd name="T12" fmla="*/ 45 w 300"/>
                <a:gd name="T13" fmla="*/ 90 h 180"/>
                <a:gd name="T14" fmla="*/ 45 w 300"/>
                <a:gd name="T15" fmla="*/ 90 h 180"/>
                <a:gd name="T16" fmla="*/ 0 w 300"/>
                <a:gd name="T17" fmla="*/ 135 h 180"/>
                <a:gd name="T18" fmla="*/ 45 w 300"/>
                <a:gd name="T19" fmla="*/ 179 h 180"/>
                <a:gd name="T20" fmla="*/ 202 w 300"/>
                <a:gd name="T2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80">
                  <a:moveTo>
                    <a:pt x="195" y="179"/>
                  </a:moveTo>
                  <a:lnTo>
                    <a:pt x="195" y="179"/>
                  </a:lnTo>
                  <a:cubicBezTo>
                    <a:pt x="254" y="179"/>
                    <a:pt x="254" y="179"/>
                    <a:pt x="254" y="179"/>
                  </a:cubicBezTo>
                  <a:cubicBezTo>
                    <a:pt x="284" y="179"/>
                    <a:pt x="299" y="164"/>
                    <a:pt x="299" y="135"/>
                  </a:cubicBezTo>
                  <a:cubicBezTo>
                    <a:pt x="299" y="120"/>
                    <a:pt x="284" y="90"/>
                    <a:pt x="254" y="90"/>
                  </a:cubicBezTo>
                  <a:cubicBezTo>
                    <a:pt x="254" y="37"/>
                    <a:pt x="202" y="0"/>
                    <a:pt x="150" y="0"/>
                  </a:cubicBezTo>
                  <a:cubicBezTo>
                    <a:pt x="97" y="0"/>
                    <a:pt x="53" y="45"/>
                    <a:pt x="45" y="90"/>
                  </a:cubicBezTo>
                  <a:lnTo>
                    <a:pt x="45" y="90"/>
                  </a:lnTo>
                  <a:cubicBezTo>
                    <a:pt x="15" y="90"/>
                    <a:pt x="0" y="120"/>
                    <a:pt x="0" y="135"/>
                  </a:cubicBezTo>
                  <a:cubicBezTo>
                    <a:pt x="0" y="164"/>
                    <a:pt x="15" y="179"/>
                    <a:pt x="45" y="179"/>
                  </a:cubicBezTo>
                  <a:cubicBezTo>
                    <a:pt x="202" y="179"/>
                    <a:pt x="202" y="179"/>
                    <a:pt x="202" y="17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grpSp>
        <p:nvGrpSpPr>
          <p:cNvPr id="2824" name="Group 26"/>
          <p:cNvGrpSpPr/>
          <p:nvPr/>
        </p:nvGrpSpPr>
        <p:grpSpPr>
          <a:xfrm>
            <a:off x="6012603" y="4274758"/>
            <a:ext cx="216582" cy="264035"/>
            <a:chOff x="15759151" y="8302288"/>
            <a:chExt cx="521508" cy="635771"/>
          </a:xfrm>
        </p:grpSpPr>
        <p:sp>
          <p:nvSpPr>
            <p:cNvPr id="2825" name="Line 217"/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6" name="Line 218"/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7" name="Line 219"/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8" name="Line 220"/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29" name="Freeform 221"/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30" name="Freeform 222"/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31" name="Freeform 223"/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32" name="Line 224"/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  <p:sp>
          <p:nvSpPr>
            <p:cNvPr id="2833" name="Line 225"/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34290" cap="flat">
              <a:solidFill>
                <a:sysClr val="window" lastClr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tserrat Light" charset="0"/>
              </a:endParaRPr>
            </a:p>
          </p:txBody>
        </p:sp>
      </p:grpSp>
      <p:sp>
        <p:nvSpPr>
          <p:cNvPr id="2834" name="Line 672"/>
          <p:cNvSpPr>
            <a:spLocks noChangeShapeType="1"/>
          </p:cNvSpPr>
          <p:nvPr/>
        </p:nvSpPr>
        <p:spPr bwMode="auto">
          <a:xfrm>
            <a:off x="5590391" y="4471873"/>
            <a:ext cx="1216" cy="6570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35" name="Line 673"/>
          <p:cNvSpPr>
            <a:spLocks noChangeShapeType="1"/>
          </p:cNvSpPr>
          <p:nvPr/>
        </p:nvSpPr>
        <p:spPr bwMode="auto">
          <a:xfrm>
            <a:off x="5590391" y="4274758"/>
            <a:ext cx="1216" cy="65705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36" name="Line 674"/>
          <p:cNvSpPr>
            <a:spLocks noChangeShapeType="1"/>
          </p:cNvSpPr>
          <p:nvPr/>
        </p:nvSpPr>
        <p:spPr bwMode="auto">
          <a:xfrm flipH="1">
            <a:off x="5455331" y="4406168"/>
            <a:ext cx="70572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37" name="Line 675"/>
          <p:cNvSpPr>
            <a:spLocks noChangeShapeType="1"/>
          </p:cNvSpPr>
          <p:nvPr/>
        </p:nvSpPr>
        <p:spPr bwMode="auto">
          <a:xfrm flipH="1">
            <a:off x="5654879" y="4406168"/>
            <a:ext cx="68138" cy="1216"/>
          </a:xfrm>
          <a:prstGeom prst="line">
            <a:avLst/>
          </a:pr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38" name="Freeform 676"/>
          <p:cNvSpPr>
            <a:spLocks noChangeArrowheads="1"/>
          </p:cNvSpPr>
          <p:nvPr/>
        </p:nvSpPr>
        <p:spPr bwMode="auto">
          <a:xfrm>
            <a:off x="5491833" y="4307610"/>
            <a:ext cx="198331" cy="198331"/>
          </a:xfrm>
          <a:custGeom>
            <a:avLst/>
            <a:gdLst>
              <a:gd name="T0" fmla="*/ 717 w 718"/>
              <a:gd name="T1" fmla="*/ 358 h 718"/>
              <a:gd name="T2" fmla="*/ 717 w 718"/>
              <a:gd name="T3" fmla="*/ 358 h 718"/>
              <a:gd name="T4" fmla="*/ 359 w 718"/>
              <a:gd name="T5" fmla="*/ 0 h 718"/>
              <a:gd name="T6" fmla="*/ 0 w 718"/>
              <a:gd name="T7" fmla="*/ 358 h 718"/>
              <a:gd name="T8" fmla="*/ 359 w 718"/>
              <a:gd name="T9" fmla="*/ 717 h 718"/>
              <a:gd name="T10" fmla="*/ 717 w 718"/>
              <a:gd name="T11" fmla="*/ 358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8" h="718">
                <a:moveTo>
                  <a:pt x="717" y="358"/>
                </a:moveTo>
                <a:lnTo>
                  <a:pt x="717" y="358"/>
                </a:lnTo>
                <a:cubicBezTo>
                  <a:pt x="717" y="157"/>
                  <a:pt x="553" y="0"/>
                  <a:pt x="359" y="0"/>
                </a:cubicBezTo>
                <a:cubicBezTo>
                  <a:pt x="157" y="0"/>
                  <a:pt x="0" y="157"/>
                  <a:pt x="0" y="358"/>
                </a:cubicBezTo>
                <a:cubicBezTo>
                  <a:pt x="0" y="560"/>
                  <a:pt x="157" y="717"/>
                  <a:pt x="359" y="717"/>
                </a:cubicBezTo>
                <a:cubicBezTo>
                  <a:pt x="553" y="717"/>
                  <a:pt x="717" y="560"/>
                  <a:pt x="717" y="358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39" name="Freeform 677"/>
          <p:cNvSpPr>
            <a:spLocks noChangeArrowheads="1"/>
          </p:cNvSpPr>
          <p:nvPr/>
        </p:nvSpPr>
        <p:spPr bwMode="auto">
          <a:xfrm>
            <a:off x="6509038" y="4263807"/>
            <a:ext cx="282286" cy="282286"/>
          </a:xfrm>
          <a:custGeom>
            <a:avLst/>
            <a:gdLst>
              <a:gd name="T0" fmla="*/ 843 w 1024"/>
              <a:gd name="T1" fmla="*/ 187 h 1024"/>
              <a:gd name="T2" fmla="*/ 843 w 1024"/>
              <a:gd name="T3" fmla="*/ 187 h 1024"/>
              <a:gd name="T4" fmla="*/ 843 w 1024"/>
              <a:gd name="T5" fmla="*/ 844 h 1024"/>
              <a:gd name="T6" fmla="*/ 187 w 1024"/>
              <a:gd name="T7" fmla="*/ 844 h 1024"/>
              <a:gd name="T8" fmla="*/ 187 w 1024"/>
              <a:gd name="T9" fmla="*/ 187 h 1024"/>
              <a:gd name="T10" fmla="*/ 843 w 1024"/>
              <a:gd name="T11" fmla="*/ 187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1024">
                <a:moveTo>
                  <a:pt x="843" y="187"/>
                </a:moveTo>
                <a:lnTo>
                  <a:pt x="843" y="187"/>
                </a:lnTo>
                <a:cubicBezTo>
                  <a:pt x="1023" y="366"/>
                  <a:pt x="1023" y="665"/>
                  <a:pt x="843" y="844"/>
                </a:cubicBezTo>
                <a:cubicBezTo>
                  <a:pt x="664" y="1023"/>
                  <a:pt x="366" y="1023"/>
                  <a:pt x="187" y="844"/>
                </a:cubicBezTo>
                <a:cubicBezTo>
                  <a:pt x="0" y="665"/>
                  <a:pt x="0" y="366"/>
                  <a:pt x="187" y="187"/>
                </a:cubicBezTo>
                <a:cubicBezTo>
                  <a:pt x="366" y="0"/>
                  <a:pt x="664" y="0"/>
                  <a:pt x="843" y="187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40" name="Freeform 678"/>
          <p:cNvSpPr>
            <a:spLocks noChangeArrowheads="1"/>
          </p:cNvSpPr>
          <p:nvPr/>
        </p:nvSpPr>
        <p:spPr bwMode="auto">
          <a:xfrm>
            <a:off x="6545541" y="4301527"/>
            <a:ext cx="210498" cy="210497"/>
          </a:xfrm>
          <a:custGeom>
            <a:avLst/>
            <a:gdLst>
              <a:gd name="T0" fmla="*/ 627 w 763"/>
              <a:gd name="T1" fmla="*/ 134 h 762"/>
              <a:gd name="T2" fmla="*/ 627 w 763"/>
              <a:gd name="T3" fmla="*/ 134 h 762"/>
              <a:gd name="T4" fmla="*/ 627 w 763"/>
              <a:gd name="T5" fmla="*/ 627 h 762"/>
              <a:gd name="T6" fmla="*/ 135 w 763"/>
              <a:gd name="T7" fmla="*/ 627 h 762"/>
              <a:gd name="T8" fmla="*/ 135 w 763"/>
              <a:gd name="T9" fmla="*/ 134 h 762"/>
              <a:gd name="T10" fmla="*/ 627 w 763"/>
              <a:gd name="T11" fmla="*/ 134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3" h="762">
                <a:moveTo>
                  <a:pt x="627" y="134"/>
                </a:moveTo>
                <a:lnTo>
                  <a:pt x="627" y="134"/>
                </a:lnTo>
                <a:cubicBezTo>
                  <a:pt x="762" y="268"/>
                  <a:pt x="762" y="492"/>
                  <a:pt x="627" y="627"/>
                </a:cubicBezTo>
                <a:cubicBezTo>
                  <a:pt x="485" y="761"/>
                  <a:pt x="269" y="761"/>
                  <a:pt x="135" y="627"/>
                </a:cubicBezTo>
                <a:cubicBezTo>
                  <a:pt x="0" y="492"/>
                  <a:pt x="0" y="268"/>
                  <a:pt x="135" y="134"/>
                </a:cubicBezTo>
                <a:cubicBezTo>
                  <a:pt x="269" y="0"/>
                  <a:pt x="485" y="0"/>
                  <a:pt x="627" y="134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41" name="Freeform 679"/>
          <p:cNvSpPr>
            <a:spLocks noChangeArrowheads="1"/>
          </p:cNvSpPr>
          <p:nvPr/>
        </p:nvSpPr>
        <p:spPr bwMode="auto">
          <a:xfrm>
            <a:off x="6583261" y="4338030"/>
            <a:ext cx="136276" cy="136276"/>
          </a:xfrm>
          <a:custGeom>
            <a:avLst/>
            <a:gdLst>
              <a:gd name="T0" fmla="*/ 403 w 493"/>
              <a:gd name="T1" fmla="*/ 90 h 494"/>
              <a:gd name="T2" fmla="*/ 403 w 493"/>
              <a:gd name="T3" fmla="*/ 90 h 494"/>
              <a:gd name="T4" fmla="*/ 403 w 493"/>
              <a:gd name="T5" fmla="*/ 403 h 494"/>
              <a:gd name="T6" fmla="*/ 82 w 493"/>
              <a:gd name="T7" fmla="*/ 403 h 494"/>
              <a:gd name="T8" fmla="*/ 82 w 493"/>
              <a:gd name="T9" fmla="*/ 90 h 494"/>
              <a:gd name="T10" fmla="*/ 403 w 493"/>
              <a:gd name="T11" fmla="*/ 9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3" h="494">
                <a:moveTo>
                  <a:pt x="403" y="90"/>
                </a:moveTo>
                <a:lnTo>
                  <a:pt x="403" y="90"/>
                </a:lnTo>
                <a:cubicBezTo>
                  <a:pt x="492" y="172"/>
                  <a:pt x="492" y="313"/>
                  <a:pt x="403" y="403"/>
                </a:cubicBezTo>
                <a:cubicBezTo>
                  <a:pt x="313" y="493"/>
                  <a:pt x="171" y="493"/>
                  <a:pt x="82" y="403"/>
                </a:cubicBezTo>
                <a:cubicBezTo>
                  <a:pt x="0" y="313"/>
                  <a:pt x="0" y="172"/>
                  <a:pt x="82" y="90"/>
                </a:cubicBezTo>
                <a:cubicBezTo>
                  <a:pt x="171" y="0"/>
                  <a:pt x="313" y="0"/>
                  <a:pt x="403" y="90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  <p:sp>
        <p:nvSpPr>
          <p:cNvPr id="2842" name="Freeform 680"/>
          <p:cNvSpPr>
            <a:spLocks noChangeArrowheads="1"/>
          </p:cNvSpPr>
          <p:nvPr/>
        </p:nvSpPr>
        <p:spPr bwMode="auto">
          <a:xfrm>
            <a:off x="6618546" y="4373314"/>
            <a:ext cx="64488" cy="64488"/>
          </a:xfrm>
          <a:custGeom>
            <a:avLst/>
            <a:gdLst>
              <a:gd name="T0" fmla="*/ 194 w 232"/>
              <a:gd name="T1" fmla="*/ 45 h 232"/>
              <a:gd name="T2" fmla="*/ 194 w 232"/>
              <a:gd name="T3" fmla="*/ 45 h 232"/>
              <a:gd name="T4" fmla="*/ 194 w 232"/>
              <a:gd name="T5" fmla="*/ 194 h 232"/>
              <a:gd name="T6" fmla="*/ 44 w 232"/>
              <a:gd name="T7" fmla="*/ 194 h 232"/>
              <a:gd name="T8" fmla="*/ 44 w 232"/>
              <a:gd name="T9" fmla="*/ 45 h 232"/>
              <a:gd name="T10" fmla="*/ 194 w 232"/>
              <a:gd name="T11" fmla="*/ 4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232">
                <a:moveTo>
                  <a:pt x="194" y="45"/>
                </a:moveTo>
                <a:lnTo>
                  <a:pt x="194" y="45"/>
                </a:lnTo>
                <a:cubicBezTo>
                  <a:pt x="231" y="82"/>
                  <a:pt x="231" y="149"/>
                  <a:pt x="194" y="194"/>
                </a:cubicBezTo>
                <a:cubicBezTo>
                  <a:pt x="149" y="231"/>
                  <a:pt x="82" y="231"/>
                  <a:pt x="44" y="194"/>
                </a:cubicBezTo>
                <a:cubicBezTo>
                  <a:pt x="0" y="149"/>
                  <a:pt x="0" y="82"/>
                  <a:pt x="44" y="45"/>
                </a:cubicBezTo>
                <a:cubicBezTo>
                  <a:pt x="82" y="0"/>
                  <a:pt x="149" y="0"/>
                  <a:pt x="194" y="45"/>
                </a:cubicBezTo>
              </a:path>
            </a:pathLst>
          </a:custGeom>
          <a:noFill/>
          <a:ln w="34290" cap="flat">
            <a:solidFill>
              <a:sysClr val="window" lastClr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921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670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Shape 3654"/>
          <p:cNvSpPr/>
          <p:nvPr/>
        </p:nvSpPr>
        <p:spPr>
          <a:xfrm>
            <a:off x="8730290" y="3793857"/>
            <a:ext cx="280398" cy="875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59" y="26250"/>
                </a:moveTo>
                <a:lnTo>
                  <a:pt x="118459" y="26250"/>
                </a:lnTo>
                <a:cubicBezTo>
                  <a:pt x="115762" y="26250"/>
                  <a:pt x="113065" y="52500"/>
                  <a:pt x="104783" y="52500"/>
                </a:cubicBezTo>
                <a:cubicBezTo>
                  <a:pt x="95345" y="52500"/>
                  <a:pt x="91107" y="0"/>
                  <a:pt x="76276" y="0"/>
                </a:cubicBezTo>
                <a:cubicBezTo>
                  <a:pt x="65296" y="0"/>
                  <a:pt x="61252" y="30625"/>
                  <a:pt x="59903" y="30625"/>
                </a:cubicBezTo>
                <a:cubicBezTo>
                  <a:pt x="59903" y="30625"/>
                  <a:pt x="55858" y="0"/>
                  <a:pt x="43531" y="0"/>
                </a:cubicBezTo>
                <a:cubicBezTo>
                  <a:pt x="28507" y="0"/>
                  <a:pt x="24462" y="52500"/>
                  <a:pt x="15024" y="52500"/>
                </a:cubicBezTo>
                <a:cubicBezTo>
                  <a:pt x="8089" y="52500"/>
                  <a:pt x="4044" y="26250"/>
                  <a:pt x="2696" y="26250"/>
                </a:cubicBezTo>
                <a:cubicBezTo>
                  <a:pt x="0" y="30625"/>
                  <a:pt x="6741" y="119375"/>
                  <a:pt x="32552" y="119375"/>
                </a:cubicBezTo>
                <a:cubicBezTo>
                  <a:pt x="48924" y="119375"/>
                  <a:pt x="58555" y="75000"/>
                  <a:pt x="59903" y="75000"/>
                </a:cubicBezTo>
                <a:cubicBezTo>
                  <a:pt x="61252" y="75000"/>
                  <a:pt x="72231" y="119375"/>
                  <a:pt x="88410" y="119375"/>
                </a:cubicBezTo>
                <a:cubicBezTo>
                  <a:pt x="114414" y="119375"/>
                  <a:pt x="119807" y="30625"/>
                  <a:pt x="118459" y="2625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1" name="Shape 3655"/>
          <p:cNvSpPr/>
          <p:nvPr/>
        </p:nvSpPr>
        <p:spPr>
          <a:xfrm>
            <a:off x="8256995" y="3756064"/>
            <a:ext cx="274432" cy="1631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68144"/>
                </a:moveTo>
                <a:lnTo>
                  <a:pt x="114088" y="68144"/>
                </a:lnTo>
                <a:cubicBezTo>
                  <a:pt x="39014" y="68144"/>
                  <a:pt x="39014" y="68144"/>
                  <a:pt x="39014" y="68144"/>
                </a:cubicBezTo>
                <a:cubicBezTo>
                  <a:pt x="36256" y="68144"/>
                  <a:pt x="33300" y="65817"/>
                  <a:pt x="33300" y="58504"/>
                </a:cubicBezTo>
                <a:cubicBezTo>
                  <a:pt x="33300" y="53850"/>
                  <a:pt x="36256" y="49196"/>
                  <a:pt x="39014" y="49196"/>
                </a:cubicBezTo>
                <a:cubicBezTo>
                  <a:pt x="114088" y="49196"/>
                  <a:pt x="114088" y="49196"/>
                  <a:pt x="114088" y="49196"/>
                </a:cubicBezTo>
                <a:cubicBezTo>
                  <a:pt x="117044" y="49196"/>
                  <a:pt x="119802" y="53850"/>
                  <a:pt x="119802" y="58504"/>
                </a:cubicBezTo>
                <a:cubicBezTo>
                  <a:pt x="119802" y="65817"/>
                  <a:pt x="117044" y="68144"/>
                  <a:pt x="114088" y="68144"/>
                </a:cubicBezTo>
                <a:close/>
                <a:moveTo>
                  <a:pt x="114088" y="18614"/>
                </a:moveTo>
                <a:lnTo>
                  <a:pt x="114088" y="18614"/>
                </a:lnTo>
                <a:cubicBezTo>
                  <a:pt x="39014" y="18614"/>
                  <a:pt x="39014" y="18614"/>
                  <a:pt x="39014" y="18614"/>
                </a:cubicBezTo>
                <a:cubicBezTo>
                  <a:pt x="36256" y="18614"/>
                  <a:pt x="33300" y="13961"/>
                  <a:pt x="33300" y="9307"/>
                </a:cubicBezTo>
                <a:cubicBezTo>
                  <a:pt x="33300" y="4653"/>
                  <a:pt x="36256" y="0"/>
                  <a:pt x="39014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4653"/>
                  <a:pt x="119802" y="9307"/>
                </a:cubicBezTo>
                <a:cubicBezTo>
                  <a:pt x="119802" y="13961"/>
                  <a:pt x="117044" y="18614"/>
                  <a:pt x="114088" y="18614"/>
                </a:cubicBezTo>
                <a:close/>
                <a:moveTo>
                  <a:pt x="16748" y="119667"/>
                </a:moveTo>
                <a:lnTo>
                  <a:pt x="16748" y="119667"/>
                </a:lnTo>
                <a:cubicBezTo>
                  <a:pt x="5517" y="119667"/>
                  <a:pt x="5517" y="119667"/>
                  <a:pt x="5517" y="119667"/>
                </a:cubicBezTo>
                <a:cubicBezTo>
                  <a:pt x="2758" y="119667"/>
                  <a:pt x="0" y="115013"/>
                  <a:pt x="0" y="110360"/>
                </a:cubicBezTo>
                <a:cubicBezTo>
                  <a:pt x="0" y="103379"/>
                  <a:pt x="2758" y="101052"/>
                  <a:pt x="5517" y="101052"/>
                </a:cubicBezTo>
                <a:cubicBezTo>
                  <a:pt x="16748" y="101052"/>
                  <a:pt x="16748" y="101052"/>
                  <a:pt x="16748" y="101052"/>
                </a:cubicBezTo>
                <a:cubicBezTo>
                  <a:pt x="20886" y="101052"/>
                  <a:pt x="22266" y="103379"/>
                  <a:pt x="22266" y="110360"/>
                </a:cubicBezTo>
                <a:cubicBezTo>
                  <a:pt x="22266" y="115013"/>
                  <a:pt x="20886" y="119667"/>
                  <a:pt x="16748" y="119667"/>
                </a:cubicBezTo>
                <a:close/>
                <a:moveTo>
                  <a:pt x="16748" y="68144"/>
                </a:moveTo>
                <a:lnTo>
                  <a:pt x="16748" y="68144"/>
                </a:lnTo>
                <a:cubicBezTo>
                  <a:pt x="5517" y="68144"/>
                  <a:pt x="5517" y="68144"/>
                  <a:pt x="5517" y="68144"/>
                </a:cubicBezTo>
                <a:cubicBezTo>
                  <a:pt x="2758" y="68144"/>
                  <a:pt x="0" y="65817"/>
                  <a:pt x="0" y="58504"/>
                </a:cubicBezTo>
                <a:cubicBezTo>
                  <a:pt x="0" y="53850"/>
                  <a:pt x="2758" y="49196"/>
                  <a:pt x="5517" y="49196"/>
                </a:cubicBezTo>
                <a:cubicBezTo>
                  <a:pt x="16748" y="49196"/>
                  <a:pt x="16748" y="49196"/>
                  <a:pt x="16748" y="49196"/>
                </a:cubicBezTo>
                <a:cubicBezTo>
                  <a:pt x="20886" y="49196"/>
                  <a:pt x="22266" y="53850"/>
                  <a:pt x="22266" y="58504"/>
                </a:cubicBezTo>
                <a:cubicBezTo>
                  <a:pt x="22266" y="65817"/>
                  <a:pt x="20886" y="68144"/>
                  <a:pt x="16748" y="68144"/>
                </a:cubicBezTo>
                <a:close/>
                <a:moveTo>
                  <a:pt x="16748" y="18614"/>
                </a:moveTo>
                <a:lnTo>
                  <a:pt x="16748" y="18614"/>
                </a:lnTo>
                <a:cubicBezTo>
                  <a:pt x="5517" y="18614"/>
                  <a:pt x="5517" y="18614"/>
                  <a:pt x="5517" y="18614"/>
                </a:cubicBezTo>
                <a:cubicBezTo>
                  <a:pt x="2758" y="18614"/>
                  <a:pt x="0" y="13961"/>
                  <a:pt x="0" y="9307"/>
                </a:cubicBezTo>
                <a:cubicBezTo>
                  <a:pt x="0" y="4653"/>
                  <a:pt x="2758" y="0"/>
                  <a:pt x="5517" y="0"/>
                </a:cubicBezTo>
                <a:cubicBezTo>
                  <a:pt x="16748" y="0"/>
                  <a:pt x="16748" y="0"/>
                  <a:pt x="16748" y="0"/>
                </a:cubicBezTo>
                <a:cubicBezTo>
                  <a:pt x="20886" y="0"/>
                  <a:pt x="22266" y="4653"/>
                  <a:pt x="22266" y="9307"/>
                </a:cubicBezTo>
                <a:cubicBezTo>
                  <a:pt x="22266" y="13961"/>
                  <a:pt x="20886" y="18614"/>
                  <a:pt x="16748" y="18614"/>
                </a:cubicBezTo>
                <a:close/>
                <a:moveTo>
                  <a:pt x="39014" y="119667"/>
                </a:moveTo>
                <a:lnTo>
                  <a:pt x="39014" y="119667"/>
                </a:lnTo>
                <a:cubicBezTo>
                  <a:pt x="36256" y="119667"/>
                  <a:pt x="33300" y="115013"/>
                  <a:pt x="33300" y="110360"/>
                </a:cubicBezTo>
                <a:cubicBezTo>
                  <a:pt x="33300" y="103379"/>
                  <a:pt x="36256" y="101052"/>
                  <a:pt x="39014" y="101052"/>
                </a:cubicBezTo>
                <a:cubicBezTo>
                  <a:pt x="114088" y="101052"/>
                  <a:pt x="114088" y="101052"/>
                  <a:pt x="114088" y="101052"/>
                </a:cubicBezTo>
                <a:cubicBezTo>
                  <a:pt x="117044" y="101052"/>
                  <a:pt x="119802" y="103379"/>
                  <a:pt x="119802" y="110360"/>
                </a:cubicBezTo>
                <a:cubicBezTo>
                  <a:pt x="119802" y="115013"/>
                  <a:pt x="117044" y="119667"/>
                  <a:pt x="114088" y="119667"/>
                </a:cubicBezTo>
                <a:cubicBezTo>
                  <a:pt x="39014" y="119667"/>
                  <a:pt x="39014" y="119667"/>
                  <a:pt x="39014" y="1196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2" name="Shape 3656"/>
          <p:cNvSpPr/>
          <p:nvPr/>
        </p:nvSpPr>
        <p:spPr>
          <a:xfrm>
            <a:off x="8326728" y="4718970"/>
            <a:ext cx="272444" cy="1631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8144"/>
                </a:moveTo>
                <a:lnTo>
                  <a:pt x="114019" y="68144"/>
                </a:lnTo>
                <a:cubicBezTo>
                  <a:pt x="5581" y="68144"/>
                  <a:pt x="5581" y="68144"/>
                  <a:pt x="5581" y="68144"/>
                </a:cubicBezTo>
                <a:cubicBezTo>
                  <a:pt x="2790" y="68144"/>
                  <a:pt x="0" y="65817"/>
                  <a:pt x="0" y="58504"/>
                </a:cubicBezTo>
                <a:cubicBezTo>
                  <a:pt x="0" y="53850"/>
                  <a:pt x="2790" y="49196"/>
                  <a:pt x="5581" y="49196"/>
                </a:cubicBezTo>
                <a:cubicBezTo>
                  <a:pt x="114019" y="49196"/>
                  <a:pt x="114019" y="49196"/>
                  <a:pt x="114019" y="49196"/>
                </a:cubicBezTo>
                <a:cubicBezTo>
                  <a:pt x="118405" y="49196"/>
                  <a:pt x="119800" y="53850"/>
                  <a:pt x="119800" y="58504"/>
                </a:cubicBezTo>
                <a:cubicBezTo>
                  <a:pt x="119800" y="65817"/>
                  <a:pt x="118405" y="68144"/>
                  <a:pt x="114019" y="68144"/>
                </a:cubicBezTo>
                <a:close/>
                <a:moveTo>
                  <a:pt x="114019" y="18614"/>
                </a:moveTo>
                <a:lnTo>
                  <a:pt x="114019" y="18614"/>
                </a:lnTo>
                <a:cubicBezTo>
                  <a:pt x="5581" y="18614"/>
                  <a:pt x="5581" y="18614"/>
                  <a:pt x="5581" y="18614"/>
                </a:cubicBezTo>
                <a:cubicBezTo>
                  <a:pt x="2790" y="18614"/>
                  <a:pt x="0" y="13961"/>
                  <a:pt x="0" y="9307"/>
                </a:cubicBezTo>
                <a:cubicBezTo>
                  <a:pt x="0" y="4653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4653"/>
                  <a:pt x="119800" y="9307"/>
                </a:cubicBezTo>
                <a:cubicBezTo>
                  <a:pt x="119800" y="13961"/>
                  <a:pt x="118405" y="18614"/>
                  <a:pt x="114019" y="18614"/>
                </a:cubicBezTo>
                <a:close/>
                <a:moveTo>
                  <a:pt x="5581" y="101052"/>
                </a:moveTo>
                <a:lnTo>
                  <a:pt x="5581" y="101052"/>
                </a:lnTo>
                <a:cubicBezTo>
                  <a:pt x="114019" y="101052"/>
                  <a:pt x="114019" y="101052"/>
                  <a:pt x="114019" y="101052"/>
                </a:cubicBezTo>
                <a:cubicBezTo>
                  <a:pt x="118405" y="101052"/>
                  <a:pt x="119800" y="103379"/>
                  <a:pt x="119800" y="110360"/>
                </a:cubicBezTo>
                <a:cubicBezTo>
                  <a:pt x="119800" y="115013"/>
                  <a:pt x="118405" y="119667"/>
                  <a:pt x="114019" y="119667"/>
                </a:cubicBezTo>
                <a:cubicBezTo>
                  <a:pt x="5581" y="119667"/>
                  <a:pt x="5581" y="119667"/>
                  <a:pt x="5581" y="119667"/>
                </a:cubicBezTo>
                <a:cubicBezTo>
                  <a:pt x="2790" y="119667"/>
                  <a:pt x="0" y="115013"/>
                  <a:pt x="0" y="110360"/>
                </a:cubicBezTo>
                <a:cubicBezTo>
                  <a:pt x="0" y="103379"/>
                  <a:pt x="2790" y="101052"/>
                  <a:pt x="5581" y="10105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3" name="Shape 3657"/>
          <p:cNvSpPr/>
          <p:nvPr/>
        </p:nvSpPr>
        <p:spPr>
          <a:xfrm>
            <a:off x="8779144" y="4354029"/>
            <a:ext cx="214773" cy="517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347" y="118947"/>
                </a:moveTo>
                <a:lnTo>
                  <a:pt x="105347" y="118947"/>
                </a:lnTo>
                <a:cubicBezTo>
                  <a:pt x="96505" y="118947"/>
                  <a:pt x="91200" y="96842"/>
                  <a:pt x="91200" y="58947"/>
                </a:cubicBezTo>
                <a:cubicBezTo>
                  <a:pt x="91200" y="29473"/>
                  <a:pt x="96505" y="0"/>
                  <a:pt x="105347" y="0"/>
                </a:cubicBezTo>
                <a:cubicBezTo>
                  <a:pt x="112673" y="0"/>
                  <a:pt x="119747" y="29473"/>
                  <a:pt x="119747" y="58947"/>
                </a:cubicBezTo>
                <a:cubicBezTo>
                  <a:pt x="119747" y="96842"/>
                  <a:pt x="112673" y="118947"/>
                  <a:pt x="105347" y="118947"/>
                </a:cubicBezTo>
                <a:close/>
                <a:moveTo>
                  <a:pt x="59115" y="118947"/>
                </a:moveTo>
                <a:lnTo>
                  <a:pt x="59115" y="118947"/>
                </a:lnTo>
                <a:cubicBezTo>
                  <a:pt x="51789" y="118947"/>
                  <a:pt x="44715" y="96842"/>
                  <a:pt x="44715" y="58947"/>
                </a:cubicBezTo>
                <a:cubicBezTo>
                  <a:pt x="44715" y="29473"/>
                  <a:pt x="51789" y="0"/>
                  <a:pt x="59115" y="0"/>
                </a:cubicBezTo>
                <a:cubicBezTo>
                  <a:pt x="67957" y="0"/>
                  <a:pt x="73263" y="29473"/>
                  <a:pt x="73263" y="58947"/>
                </a:cubicBezTo>
                <a:cubicBezTo>
                  <a:pt x="73263" y="96842"/>
                  <a:pt x="67957" y="118947"/>
                  <a:pt x="59115" y="118947"/>
                </a:cubicBezTo>
                <a:close/>
                <a:moveTo>
                  <a:pt x="14400" y="118947"/>
                </a:moveTo>
                <a:lnTo>
                  <a:pt x="14400" y="118947"/>
                </a:lnTo>
                <a:cubicBezTo>
                  <a:pt x="7326" y="118947"/>
                  <a:pt x="0" y="96842"/>
                  <a:pt x="0" y="58947"/>
                </a:cubicBezTo>
                <a:cubicBezTo>
                  <a:pt x="0" y="29473"/>
                  <a:pt x="7326" y="0"/>
                  <a:pt x="14400" y="0"/>
                </a:cubicBezTo>
                <a:cubicBezTo>
                  <a:pt x="21473" y="0"/>
                  <a:pt x="28547" y="29473"/>
                  <a:pt x="28547" y="58947"/>
                </a:cubicBezTo>
                <a:cubicBezTo>
                  <a:pt x="28547" y="96842"/>
                  <a:pt x="21473" y="118947"/>
                  <a:pt x="14400" y="1189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4" name="Shape 3658"/>
          <p:cNvSpPr/>
          <p:nvPr/>
        </p:nvSpPr>
        <p:spPr>
          <a:xfrm>
            <a:off x="8359541" y="4290376"/>
            <a:ext cx="103409" cy="1790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84" y="14848"/>
                </a:moveTo>
                <a:lnTo>
                  <a:pt x="3684" y="14848"/>
                </a:lnTo>
                <a:cubicBezTo>
                  <a:pt x="82105" y="59696"/>
                  <a:pt x="82105" y="59696"/>
                  <a:pt x="82105" y="59696"/>
                </a:cubicBezTo>
                <a:cubicBezTo>
                  <a:pt x="3684" y="106969"/>
                  <a:pt x="3684" y="106969"/>
                  <a:pt x="3684" y="106969"/>
                </a:cubicBezTo>
                <a:cubicBezTo>
                  <a:pt x="0" y="106969"/>
                  <a:pt x="0" y="109090"/>
                  <a:pt x="0" y="111212"/>
                </a:cubicBezTo>
                <a:cubicBezTo>
                  <a:pt x="0" y="117575"/>
                  <a:pt x="7894" y="119696"/>
                  <a:pt x="15263" y="119696"/>
                </a:cubicBezTo>
                <a:cubicBezTo>
                  <a:pt x="18947" y="119696"/>
                  <a:pt x="22631" y="119696"/>
                  <a:pt x="26315" y="117575"/>
                </a:cubicBezTo>
                <a:cubicBezTo>
                  <a:pt x="115789" y="66363"/>
                  <a:pt x="115789" y="66363"/>
                  <a:pt x="115789" y="66363"/>
                </a:cubicBezTo>
                <a:cubicBezTo>
                  <a:pt x="119473" y="64242"/>
                  <a:pt x="119473" y="62121"/>
                  <a:pt x="119473" y="59696"/>
                </a:cubicBezTo>
                <a:cubicBezTo>
                  <a:pt x="119473" y="57575"/>
                  <a:pt x="119473" y="55454"/>
                  <a:pt x="115789" y="53333"/>
                </a:cubicBezTo>
                <a:cubicBezTo>
                  <a:pt x="26315" y="2121"/>
                  <a:pt x="26315" y="2121"/>
                  <a:pt x="26315" y="2121"/>
                </a:cubicBezTo>
                <a:cubicBezTo>
                  <a:pt x="22631" y="2121"/>
                  <a:pt x="18947" y="0"/>
                  <a:pt x="15263" y="0"/>
                </a:cubicBezTo>
                <a:cubicBezTo>
                  <a:pt x="7894" y="0"/>
                  <a:pt x="0" y="4242"/>
                  <a:pt x="0" y="8484"/>
                </a:cubicBezTo>
                <a:cubicBezTo>
                  <a:pt x="0" y="12727"/>
                  <a:pt x="3684" y="14848"/>
                  <a:pt x="3684" y="148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5" name="Shape 3659"/>
          <p:cNvSpPr/>
          <p:nvPr/>
        </p:nvSpPr>
        <p:spPr>
          <a:xfrm>
            <a:off x="8774039" y="3277898"/>
            <a:ext cx="103409" cy="1790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578" y="14848"/>
                </a:moveTo>
                <a:lnTo>
                  <a:pt x="111578" y="14848"/>
                </a:lnTo>
                <a:cubicBezTo>
                  <a:pt x="33684" y="59696"/>
                  <a:pt x="33684" y="59696"/>
                  <a:pt x="33684" y="59696"/>
                </a:cubicBezTo>
                <a:cubicBezTo>
                  <a:pt x="115789" y="106969"/>
                  <a:pt x="115789" y="106969"/>
                  <a:pt x="115789" y="106969"/>
                </a:cubicBezTo>
                <a:cubicBezTo>
                  <a:pt x="115789" y="106969"/>
                  <a:pt x="119473" y="109090"/>
                  <a:pt x="119473" y="111212"/>
                </a:cubicBezTo>
                <a:cubicBezTo>
                  <a:pt x="119473" y="117575"/>
                  <a:pt x="111578" y="119696"/>
                  <a:pt x="104210" y="119696"/>
                </a:cubicBezTo>
                <a:cubicBezTo>
                  <a:pt x="100526" y="119696"/>
                  <a:pt x="96842" y="119696"/>
                  <a:pt x="93157" y="117575"/>
                </a:cubicBezTo>
                <a:cubicBezTo>
                  <a:pt x="3684" y="66363"/>
                  <a:pt x="3684" y="66363"/>
                  <a:pt x="3684" y="66363"/>
                </a:cubicBezTo>
                <a:cubicBezTo>
                  <a:pt x="0" y="64242"/>
                  <a:pt x="0" y="62121"/>
                  <a:pt x="0" y="59696"/>
                </a:cubicBezTo>
                <a:cubicBezTo>
                  <a:pt x="0" y="57575"/>
                  <a:pt x="0" y="55454"/>
                  <a:pt x="3684" y="53333"/>
                </a:cubicBezTo>
                <a:cubicBezTo>
                  <a:pt x="93157" y="2121"/>
                  <a:pt x="93157" y="2121"/>
                  <a:pt x="93157" y="2121"/>
                </a:cubicBezTo>
                <a:cubicBezTo>
                  <a:pt x="96842" y="2121"/>
                  <a:pt x="100526" y="0"/>
                  <a:pt x="104210" y="0"/>
                </a:cubicBezTo>
                <a:cubicBezTo>
                  <a:pt x="111578" y="0"/>
                  <a:pt x="119473" y="4242"/>
                  <a:pt x="119473" y="8484"/>
                </a:cubicBezTo>
                <a:cubicBezTo>
                  <a:pt x="119473" y="12727"/>
                  <a:pt x="115789" y="14848"/>
                  <a:pt x="111578" y="148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6" name="Shape 3660"/>
          <p:cNvSpPr/>
          <p:nvPr/>
        </p:nvSpPr>
        <p:spPr>
          <a:xfrm>
            <a:off x="8256995" y="3315693"/>
            <a:ext cx="178977" cy="103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113" y="115789"/>
                </a:moveTo>
                <a:lnTo>
                  <a:pt x="15113" y="115789"/>
                </a:lnTo>
                <a:cubicBezTo>
                  <a:pt x="59848" y="37368"/>
                  <a:pt x="59848" y="37368"/>
                  <a:pt x="59848" y="37368"/>
                </a:cubicBezTo>
                <a:cubicBezTo>
                  <a:pt x="107002" y="115789"/>
                  <a:pt x="107002" y="115789"/>
                  <a:pt x="107002" y="115789"/>
                </a:cubicBezTo>
                <a:cubicBezTo>
                  <a:pt x="107002" y="119473"/>
                  <a:pt x="109118" y="119473"/>
                  <a:pt x="111234" y="119473"/>
                </a:cubicBezTo>
                <a:cubicBezTo>
                  <a:pt x="117581" y="119473"/>
                  <a:pt x="119697" y="115789"/>
                  <a:pt x="119697" y="104210"/>
                </a:cubicBezTo>
                <a:cubicBezTo>
                  <a:pt x="119697" y="100526"/>
                  <a:pt x="119697" y="96842"/>
                  <a:pt x="117581" y="96842"/>
                </a:cubicBezTo>
                <a:cubicBezTo>
                  <a:pt x="66498" y="7894"/>
                  <a:pt x="66498" y="7894"/>
                  <a:pt x="66498" y="7894"/>
                </a:cubicBezTo>
                <a:cubicBezTo>
                  <a:pt x="64382" y="4210"/>
                  <a:pt x="61964" y="0"/>
                  <a:pt x="59848" y="0"/>
                </a:cubicBezTo>
                <a:cubicBezTo>
                  <a:pt x="57732" y="0"/>
                  <a:pt x="55617" y="4210"/>
                  <a:pt x="53501" y="7894"/>
                </a:cubicBezTo>
                <a:cubicBezTo>
                  <a:pt x="2418" y="96842"/>
                  <a:pt x="2418" y="96842"/>
                  <a:pt x="2418" y="96842"/>
                </a:cubicBezTo>
                <a:cubicBezTo>
                  <a:pt x="2418" y="96842"/>
                  <a:pt x="0" y="100526"/>
                  <a:pt x="0" y="104210"/>
                </a:cubicBezTo>
                <a:cubicBezTo>
                  <a:pt x="0" y="115789"/>
                  <a:pt x="4534" y="119473"/>
                  <a:pt x="8765" y="119473"/>
                </a:cubicBezTo>
                <a:cubicBezTo>
                  <a:pt x="12997" y="119473"/>
                  <a:pt x="15113" y="119473"/>
                  <a:pt x="15113" y="11578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7" name="Shape 3661"/>
          <p:cNvSpPr/>
          <p:nvPr/>
        </p:nvSpPr>
        <p:spPr>
          <a:xfrm>
            <a:off x="7783699" y="3315693"/>
            <a:ext cx="178977" cy="1034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113" y="7894"/>
                </a:moveTo>
                <a:lnTo>
                  <a:pt x="15113" y="7894"/>
                </a:lnTo>
                <a:cubicBezTo>
                  <a:pt x="59848" y="85789"/>
                  <a:pt x="59848" y="85789"/>
                  <a:pt x="59848" y="85789"/>
                </a:cubicBezTo>
                <a:cubicBezTo>
                  <a:pt x="104886" y="4210"/>
                  <a:pt x="104886" y="4210"/>
                  <a:pt x="104886" y="4210"/>
                </a:cubicBezTo>
                <a:cubicBezTo>
                  <a:pt x="107002" y="4210"/>
                  <a:pt x="109118" y="0"/>
                  <a:pt x="111234" y="0"/>
                </a:cubicBezTo>
                <a:cubicBezTo>
                  <a:pt x="115465" y="0"/>
                  <a:pt x="119697" y="7894"/>
                  <a:pt x="119697" y="15263"/>
                </a:cubicBezTo>
                <a:cubicBezTo>
                  <a:pt x="119697" y="18947"/>
                  <a:pt x="119697" y="22631"/>
                  <a:pt x="117581" y="26315"/>
                </a:cubicBezTo>
                <a:cubicBezTo>
                  <a:pt x="66498" y="115789"/>
                  <a:pt x="66498" y="115789"/>
                  <a:pt x="66498" y="115789"/>
                </a:cubicBezTo>
                <a:cubicBezTo>
                  <a:pt x="64080" y="119473"/>
                  <a:pt x="61964" y="119473"/>
                  <a:pt x="59848" y="119473"/>
                </a:cubicBezTo>
                <a:cubicBezTo>
                  <a:pt x="57732" y="119473"/>
                  <a:pt x="55617" y="119473"/>
                  <a:pt x="53501" y="115789"/>
                </a:cubicBezTo>
                <a:cubicBezTo>
                  <a:pt x="2115" y="26315"/>
                  <a:pt x="2115" y="26315"/>
                  <a:pt x="2115" y="26315"/>
                </a:cubicBezTo>
                <a:cubicBezTo>
                  <a:pt x="0" y="22631"/>
                  <a:pt x="0" y="18947"/>
                  <a:pt x="0" y="15263"/>
                </a:cubicBezTo>
                <a:cubicBezTo>
                  <a:pt x="0" y="7894"/>
                  <a:pt x="4534" y="0"/>
                  <a:pt x="8765" y="0"/>
                </a:cubicBezTo>
                <a:cubicBezTo>
                  <a:pt x="10881" y="0"/>
                  <a:pt x="12997" y="4210"/>
                  <a:pt x="15113" y="789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8" name="Shape 3662"/>
          <p:cNvSpPr/>
          <p:nvPr/>
        </p:nvSpPr>
        <p:spPr>
          <a:xfrm>
            <a:off x="7324323" y="3297790"/>
            <a:ext cx="143182" cy="1432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90" y="15799"/>
                </a:moveTo>
                <a:lnTo>
                  <a:pt x="116990" y="15799"/>
                </a:lnTo>
                <a:cubicBezTo>
                  <a:pt x="74482" y="58307"/>
                  <a:pt x="74482" y="58307"/>
                  <a:pt x="74482" y="58307"/>
                </a:cubicBezTo>
                <a:cubicBezTo>
                  <a:pt x="116990" y="101191"/>
                  <a:pt x="116990" y="101191"/>
                  <a:pt x="116990" y="101191"/>
                </a:cubicBezTo>
                <a:cubicBezTo>
                  <a:pt x="119623" y="103824"/>
                  <a:pt x="119623" y="106457"/>
                  <a:pt x="119623" y="109090"/>
                </a:cubicBezTo>
                <a:cubicBezTo>
                  <a:pt x="119623" y="114357"/>
                  <a:pt x="116990" y="119623"/>
                  <a:pt x="108714" y="119623"/>
                </a:cubicBezTo>
                <a:cubicBezTo>
                  <a:pt x="106081" y="119623"/>
                  <a:pt x="103448" y="119623"/>
                  <a:pt x="103448" y="116990"/>
                </a:cubicBezTo>
                <a:cubicBezTo>
                  <a:pt x="60940" y="74482"/>
                  <a:pt x="60940" y="74482"/>
                  <a:pt x="60940" y="74482"/>
                </a:cubicBezTo>
                <a:cubicBezTo>
                  <a:pt x="18432" y="116990"/>
                  <a:pt x="18432" y="116990"/>
                  <a:pt x="18432" y="116990"/>
                </a:cubicBezTo>
                <a:cubicBezTo>
                  <a:pt x="15799" y="119623"/>
                  <a:pt x="13166" y="119623"/>
                  <a:pt x="10532" y="119623"/>
                </a:cubicBezTo>
                <a:cubicBezTo>
                  <a:pt x="5266" y="119623"/>
                  <a:pt x="0" y="114357"/>
                  <a:pt x="0" y="109090"/>
                </a:cubicBezTo>
                <a:cubicBezTo>
                  <a:pt x="0" y="106457"/>
                  <a:pt x="0" y="103824"/>
                  <a:pt x="2633" y="101191"/>
                </a:cubicBezTo>
                <a:cubicBezTo>
                  <a:pt x="45141" y="58307"/>
                  <a:pt x="45141" y="58307"/>
                  <a:pt x="45141" y="58307"/>
                </a:cubicBezTo>
                <a:cubicBezTo>
                  <a:pt x="2633" y="15799"/>
                  <a:pt x="2633" y="15799"/>
                  <a:pt x="2633" y="15799"/>
                </a:cubicBezTo>
                <a:cubicBezTo>
                  <a:pt x="0" y="15799"/>
                  <a:pt x="0" y="13166"/>
                  <a:pt x="0" y="10532"/>
                </a:cubicBezTo>
                <a:cubicBezTo>
                  <a:pt x="0" y="2633"/>
                  <a:pt x="5266" y="0"/>
                  <a:pt x="10532" y="0"/>
                </a:cubicBezTo>
                <a:cubicBezTo>
                  <a:pt x="13166" y="0"/>
                  <a:pt x="15799" y="0"/>
                  <a:pt x="18432" y="2633"/>
                </a:cubicBezTo>
                <a:cubicBezTo>
                  <a:pt x="60940" y="45141"/>
                  <a:pt x="60940" y="45141"/>
                  <a:pt x="60940" y="45141"/>
                </a:cubicBezTo>
                <a:cubicBezTo>
                  <a:pt x="103448" y="2633"/>
                  <a:pt x="103448" y="2633"/>
                  <a:pt x="103448" y="2633"/>
                </a:cubicBezTo>
                <a:cubicBezTo>
                  <a:pt x="103448" y="0"/>
                  <a:pt x="106081" y="0"/>
                  <a:pt x="108714" y="0"/>
                </a:cubicBezTo>
                <a:cubicBezTo>
                  <a:pt x="116990" y="0"/>
                  <a:pt x="119623" y="2633"/>
                  <a:pt x="119623" y="10532"/>
                </a:cubicBezTo>
                <a:cubicBezTo>
                  <a:pt x="119623" y="13166"/>
                  <a:pt x="119623" y="15799"/>
                  <a:pt x="116990" y="157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9" name="Shape 3663"/>
          <p:cNvSpPr/>
          <p:nvPr/>
        </p:nvSpPr>
        <p:spPr>
          <a:xfrm>
            <a:off x="6829154" y="3309725"/>
            <a:ext cx="178977" cy="1213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0" name="Shape 3664"/>
          <p:cNvSpPr/>
          <p:nvPr/>
        </p:nvSpPr>
        <p:spPr>
          <a:xfrm>
            <a:off x="6345915" y="3353486"/>
            <a:ext cx="198863" cy="258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072" y="117931"/>
                </a:moveTo>
                <a:lnTo>
                  <a:pt x="112072" y="117931"/>
                </a:lnTo>
                <a:cubicBezTo>
                  <a:pt x="67517" y="117931"/>
                  <a:pt x="67517" y="117931"/>
                  <a:pt x="67517" y="117931"/>
                </a:cubicBezTo>
                <a:cubicBezTo>
                  <a:pt x="52209" y="117931"/>
                  <a:pt x="52209" y="117931"/>
                  <a:pt x="52209" y="117931"/>
                </a:cubicBezTo>
                <a:cubicBezTo>
                  <a:pt x="7653" y="117931"/>
                  <a:pt x="7653" y="117931"/>
                  <a:pt x="7653" y="117931"/>
                </a:cubicBezTo>
                <a:cubicBezTo>
                  <a:pt x="3826" y="117931"/>
                  <a:pt x="0" y="103448"/>
                  <a:pt x="0" y="57931"/>
                </a:cubicBezTo>
                <a:cubicBezTo>
                  <a:pt x="0" y="28965"/>
                  <a:pt x="3826" y="0"/>
                  <a:pt x="7653" y="0"/>
                </a:cubicBezTo>
                <a:cubicBezTo>
                  <a:pt x="52209" y="0"/>
                  <a:pt x="52209" y="0"/>
                  <a:pt x="52209" y="0"/>
                </a:cubicBezTo>
                <a:cubicBezTo>
                  <a:pt x="67517" y="0"/>
                  <a:pt x="67517" y="0"/>
                  <a:pt x="67517" y="0"/>
                </a:cubicBezTo>
                <a:cubicBezTo>
                  <a:pt x="112072" y="0"/>
                  <a:pt x="112072" y="0"/>
                  <a:pt x="112072" y="0"/>
                </a:cubicBezTo>
                <a:cubicBezTo>
                  <a:pt x="115899" y="0"/>
                  <a:pt x="119726" y="28965"/>
                  <a:pt x="119726" y="57931"/>
                </a:cubicBezTo>
                <a:cubicBezTo>
                  <a:pt x="119726" y="103448"/>
                  <a:pt x="115899" y="117931"/>
                  <a:pt x="112072" y="11793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1" name="Shape 3665"/>
          <p:cNvSpPr/>
          <p:nvPr/>
        </p:nvSpPr>
        <p:spPr>
          <a:xfrm>
            <a:off x="5870632" y="3271931"/>
            <a:ext cx="194887" cy="1949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944" y="66666"/>
                </a:moveTo>
                <a:lnTo>
                  <a:pt x="111944" y="66666"/>
                </a:lnTo>
                <a:cubicBezTo>
                  <a:pt x="68611" y="66666"/>
                  <a:pt x="68611" y="66666"/>
                  <a:pt x="68611" y="66666"/>
                </a:cubicBezTo>
                <a:cubicBezTo>
                  <a:pt x="68611" y="111666"/>
                  <a:pt x="68611" y="111666"/>
                  <a:pt x="68611" y="111666"/>
                </a:cubicBezTo>
                <a:cubicBezTo>
                  <a:pt x="68611" y="115833"/>
                  <a:pt x="64722" y="119722"/>
                  <a:pt x="60833" y="119722"/>
                </a:cubicBezTo>
                <a:cubicBezTo>
                  <a:pt x="55000" y="119722"/>
                  <a:pt x="53055" y="115833"/>
                  <a:pt x="53055" y="111666"/>
                </a:cubicBezTo>
                <a:cubicBezTo>
                  <a:pt x="53055" y="66666"/>
                  <a:pt x="53055" y="66666"/>
                  <a:pt x="53055" y="66666"/>
                </a:cubicBezTo>
                <a:cubicBezTo>
                  <a:pt x="7777" y="66666"/>
                  <a:pt x="7777" y="66666"/>
                  <a:pt x="7777" y="66666"/>
                </a:cubicBezTo>
                <a:cubicBezTo>
                  <a:pt x="3888" y="66666"/>
                  <a:pt x="0" y="64722"/>
                  <a:pt x="0" y="58611"/>
                </a:cubicBezTo>
                <a:cubicBezTo>
                  <a:pt x="0" y="54722"/>
                  <a:pt x="3888" y="50833"/>
                  <a:pt x="7777" y="50833"/>
                </a:cubicBezTo>
                <a:cubicBezTo>
                  <a:pt x="53055" y="50833"/>
                  <a:pt x="53055" y="50833"/>
                  <a:pt x="53055" y="50833"/>
                </a:cubicBezTo>
                <a:cubicBezTo>
                  <a:pt x="53055" y="7777"/>
                  <a:pt x="53055" y="7777"/>
                  <a:pt x="53055" y="7777"/>
                </a:cubicBezTo>
                <a:cubicBezTo>
                  <a:pt x="53055" y="1944"/>
                  <a:pt x="55000" y="0"/>
                  <a:pt x="60833" y="0"/>
                </a:cubicBezTo>
                <a:cubicBezTo>
                  <a:pt x="64722" y="0"/>
                  <a:pt x="68611" y="1944"/>
                  <a:pt x="68611" y="7777"/>
                </a:cubicBezTo>
                <a:cubicBezTo>
                  <a:pt x="68611" y="50833"/>
                  <a:pt x="68611" y="50833"/>
                  <a:pt x="68611" y="50833"/>
                </a:cubicBezTo>
                <a:cubicBezTo>
                  <a:pt x="111944" y="50833"/>
                  <a:pt x="111944" y="50833"/>
                  <a:pt x="111944" y="50833"/>
                </a:cubicBezTo>
                <a:cubicBezTo>
                  <a:pt x="117777" y="50833"/>
                  <a:pt x="119722" y="54722"/>
                  <a:pt x="119722" y="58611"/>
                </a:cubicBezTo>
                <a:cubicBezTo>
                  <a:pt x="119722" y="64722"/>
                  <a:pt x="117777" y="66666"/>
                  <a:pt x="111944" y="6666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2" name="Shape 3666"/>
          <p:cNvSpPr/>
          <p:nvPr/>
        </p:nvSpPr>
        <p:spPr>
          <a:xfrm>
            <a:off x="7865233" y="4666664"/>
            <a:ext cx="101420" cy="230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35" y="93176"/>
                </a:moveTo>
                <a:lnTo>
                  <a:pt x="59735" y="93176"/>
                </a:lnTo>
                <a:cubicBezTo>
                  <a:pt x="0" y="119764"/>
                  <a:pt x="0" y="119764"/>
                  <a:pt x="0" y="119764"/>
                </a:cubicBezTo>
                <a:cubicBezTo>
                  <a:pt x="0" y="86588"/>
                  <a:pt x="0" y="86588"/>
                  <a:pt x="0" y="86588"/>
                </a:cubicBezTo>
                <a:cubicBezTo>
                  <a:pt x="0" y="64941"/>
                  <a:pt x="0" y="64941"/>
                  <a:pt x="0" y="64941"/>
                </a:cubicBezTo>
                <a:cubicBezTo>
                  <a:pt x="0" y="40000"/>
                  <a:pt x="0" y="40000"/>
                  <a:pt x="0" y="40000"/>
                </a:cubicBezTo>
                <a:cubicBezTo>
                  <a:pt x="0" y="30117"/>
                  <a:pt x="0" y="30117"/>
                  <a:pt x="0" y="30117"/>
                </a:cubicBezTo>
                <a:cubicBezTo>
                  <a:pt x="0" y="6823"/>
                  <a:pt x="0" y="6823"/>
                  <a:pt x="0" y="6823"/>
                </a:cubicBezTo>
                <a:cubicBezTo>
                  <a:pt x="0" y="3529"/>
                  <a:pt x="7400" y="0"/>
                  <a:pt x="14801" y="0"/>
                </a:cubicBezTo>
                <a:cubicBezTo>
                  <a:pt x="104669" y="0"/>
                  <a:pt x="104669" y="0"/>
                  <a:pt x="104669" y="0"/>
                </a:cubicBezTo>
                <a:cubicBezTo>
                  <a:pt x="115770" y="0"/>
                  <a:pt x="119471" y="3529"/>
                  <a:pt x="119471" y="6823"/>
                </a:cubicBezTo>
                <a:cubicBezTo>
                  <a:pt x="119471" y="30117"/>
                  <a:pt x="119471" y="30117"/>
                  <a:pt x="119471" y="30117"/>
                </a:cubicBezTo>
                <a:cubicBezTo>
                  <a:pt x="119471" y="40000"/>
                  <a:pt x="119471" y="40000"/>
                  <a:pt x="119471" y="40000"/>
                </a:cubicBezTo>
                <a:cubicBezTo>
                  <a:pt x="119471" y="64941"/>
                  <a:pt x="119471" y="64941"/>
                  <a:pt x="119471" y="64941"/>
                </a:cubicBezTo>
                <a:cubicBezTo>
                  <a:pt x="119471" y="86588"/>
                  <a:pt x="119471" y="86588"/>
                  <a:pt x="119471" y="86588"/>
                </a:cubicBezTo>
                <a:cubicBezTo>
                  <a:pt x="119471" y="119764"/>
                  <a:pt x="119471" y="119764"/>
                  <a:pt x="119471" y="119764"/>
                </a:cubicBezTo>
                <a:lnTo>
                  <a:pt x="59735" y="93176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3" name="Shape 3667"/>
          <p:cNvSpPr/>
          <p:nvPr/>
        </p:nvSpPr>
        <p:spPr>
          <a:xfrm>
            <a:off x="7302449" y="4666664"/>
            <a:ext cx="274432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96157"/>
                </a:moveTo>
                <a:lnTo>
                  <a:pt x="115665" y="96157"/>
                </a:lnTo>
                <a:cubicBezTo>
                  <a:pt x="62660" y="118423"/>
                  <a:pt x="62660" y="118423"/>
                  <a:pt x="62660" y="118423"/>
                </a:cubicBezTo>
                <a:cubicBezTo>
                  <a:pt x="61280" y="119802"/>
                  <a:pt x="61280" y="119802"/>
                  <a:pt x="59901" y="119802"/>
                </a:cubicBezTo>
                <a:cubicBezTo>
                  <a:pt x="58522" y="119802"/>
                  <a:pt x="58522" y="119802"/>
                  <a:pt x="57142" y="118423"/>
                </a:cubicBezTo>
                <a:cubicBezTo>
                  <a:pt x="4137" y="96157"/>
                  <a:pt x="4137" y="96157"/>
                  <a:pt x="4137" y="96157"/>
                </a:cubicBezTo>
                <a:cubicBezTo>
                  <a:pt x="1379" y="96157"/>
                  <a:pt x="0" y="93399"/>
                  <a:pt x="0" y="92019"/>
                </a:cubicBez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58" y="0"/>
                  <a:pt x="5517" y="0"/>
                </a:cubicBezTo>
                <a:cubicBezTo>
                  <a:pt x="6896" y="0"/>
                  <a:pt x="6896" y="0"/>
                  <a:pt x="8275" y="1576"/>
                </a:cubicBezTo>
                <a:cubicBezTo>
                  <a:pt x="59901" y="22463"/>
                  <a:pt x="59901" y="22463"/>
                  <a:pt x="59901" y="22463"/>
                </a:cubicBezTo>
                <a:cubicBezTo>
                  <a:pt x="111330" y="1576"/>
                  <a:pt x="111330" y="1576"/>
                  <a:pt x="111330" y="1576"/>
                </a:cubicBezTo>
                <a:cubicBezTo>
                  <a:pt x="112709" y="0"/>
                  <a:pt x="112709" y="0"/>
                  <a:pt x="114088" y="0"/>
                </a:cubicBezTo>
                <a:cubicBezTo>
                  <a:pt x="117044" y="0"/>
                  <a:pt x="119802" y="2955"/>
                  <a:pt x="119802" y="5714"/>
                </a:cubicBezTo>
                <a:cubicBezTo>
                  <a:pt x="119802" y="92019"/>
                  <a:pt x="119802" y="92019"/>
                  <a:pt x="119802" y="92019"/>
                </a:cubicBezTo>
                <a:cubicBezTo>
                  <a:pt x="119802" y="93399"/>
                  <a:pt x="118423" y="96157"/>
                  <a:pt x="115665" y="96157"/>
                </a:cubicBezTo>
                <a:close/>
                <a:moveTo>
                  <a:pt x="54384" y="32118"/>
                </a:moveTo>
                <a:lnTo>
                  <a:pt x="54384" y="32118"/>
                </a:lnTo>
                <a:cubicBezTo>
                  <a:pt x="11034" y="13990"/>
                  <a:pt x="11034" y="13990"/>
                  <a:pt x="11034" y="13990"/>
                </a:cubicBezTo>
                <a:cubicBezTo>
                  <a:pt x="11034" y="87881"/>
                  <a:pt x="11034" y="87881"/>
                  <a:pt x="11034" y="87881"/>
                </a:cubicBezTo>
                <a:cubicBezTo>
                  <a:pt x="54384" y="106009"/>
                  <a:pt x="54384" y="106009"/>
                  <a:pt x="54384" y="106009"/>
                </a:cubicBezTo>
                <a:lnTo>
                  <a:pt x="54384" y="32118"/>
                </a:lnTo>
                <a:close/>
                <a:moveTo>
                  <a:pt x="108571" y="13990"/>
                </a:moveTo>
                <a:lnTo>
                  <a:pt x="108571" y="13990"/>
                </a:lnTo>
                <a:cubicBezTo>
                  <a:pt x="65418" y="32118"/>
                  <a:pt x="65418" y="32118"/>
                  <a:pt x="65418" y="32118"/>
                </a:cubicBezTo>
                <a:cubicBezTo>
                  <a:pt x="65418" y="106009"/>
                  <a:pt x="65418" y="106009"/>
                  <a:pt x="65418" y="106009"/>
                </a:cubicBezTo>
                <a:cubicBezTo>
                  <a:pt x="108571" y="87881"/>
                  <a:pt x="108571" y="87881"/>
                  <a:pt x="108571" y="87881"/>
                </a:cubicBezTo>
                <a:lnTo>
                  <a:pt x="108571" y="13990"/>
                </a:lnTo>
                <a:close/>
                <a:moveTo>
                  <a:pt x="73891" y="40591"/>
                </a:moveTo>
                <a:lnTo>
                  <a:pt x="73891" y="40591"/>
                </a:lnTo>
                <a:cubicBezTo>
                  <a:pt x="94581" y="30738"/>
                  <a:pt x="94581" y="30738"/>
                  <a:pt x="94581" y="30738"/>
                </a:cubicBezTo>
                <a:cubicBezTo>
                  <a:pt x="96157" y="30738"/>
                  <a:pt x="96157" y="30738"/>
                  <a:pt x="97536" y="30738"/>
                </a:cubicBezTo>
                <a:cubicBezTo>
                  <a:pt x="100295" y="30738"/>
                  <a:pt x="103054" y="32118"/>
                  <a:pt x="103054" y="36256"/>
                </a:cubicBezTo>
                <a:cubicBezTo>
                  <a:pt x="103054" y="37635"/>
                  <a:pt x="101674" y="40591"/>
                  <a:pt x="98916" y="40591"/>
                </a:cubicBezTo>
                <a:cubicBezTo>
                  <a:pt x="79408" y="50246"/>
                  <a:pt x="79408" y="50246"/>
                  <a:pt x="79408" y="50246"/>
                </a:cubicBezTo>
                <a:cubicBezTo>
                  <a:pt x="78029" y="50246"/>
                  <a:pt x="78029" y="50246"/>
                  <a:pt x="76650" y="50246"/>
                </a:cubicBezTo>
                <a:cubicBezTo>
                  <a:pt x="73891" y="50246"/>
                  <a:pt x="70935" y="48866"/>
                  <a:pt x="70935" y="44729"/>
                </a:cubicBezTo>
                <a:cubicBezTo>
                  <a:pt x="70935" y="43349"/>
                  <a:pt x="72315" y="40591"/>
                  <a:pt x="73891" y="40591"/>
                </a:cubicBezTo>
                <a:close/>
                <a:moveTo>
                  <a:pt x="73891" y="59901"/>
                </a:moveTo>
                <a:lnTo>
                  <a:pt x="73891" y="59901"/>
                </a:lnTo>
                <a:cubicBezTo>
                  <a:pt x="94581" y="51625"/>
                  <a:pt x="94581" y="51625"/>
                  <a:pt x="94581" y="51625"/>
                </a:cubicBezTo>
                <a:cubicBezTo>
                  <a:pt x="96157" y="50246"/>
                  <a:pt x="96157" y="50246"/>
                  <a:pt x="97536" y="50246"/>
                </a:cubicBezTo>
                <a:cubicBezTo>
                  <a:pt x="100295" y="50246"/>
                  <a:pt x="103054" y="53004"/>
                  <a:pt x="103054" y="55763"/>
                </a:cubicBezTo>
                <a:cubicBezTo>
                  <a:pt x="103054" y="58522"/>
                  <a:pt x="101674" y="59901"/>
                  <a:pt x="98916" y="61280"/>
                </a:cubicBezTo>
                <a:cubicBezTo>
                  <a:pt x="79408" y="71133"/>
                  <a:pt x="79408" y="71133"/>
                  <a:pt x="79408" y="71133"/>
                </a:cubicBezTo>
                <a:cubicBezTo>
                  <a:pt x="78029" y="71133"/>
                  <a:pt x="78029" y="71133"/>
                  <a:pt x="76650" y="71133"/>
                </a:cubicBezTo>
                <a:cubicBezTo>
                  <a:pt x="73891" y="71133"/>
                  <a:pt x="70935" y="68374"/>
                  <a:pt x="70935" y="65615"/>
                </a:cubicBezTo>
                <a:cubicBezTo>
                  <a:pt x="70935" y="62857"/>
                  <a:pt x="72315" y="61280"/>
                  <a:pt x="73891" y="59901"/>
                </a:cubicBezTo>
                <a:close/>
                <a:moveTo>
                  <a:pt x="73891" y="80788"/>
                </a:moveTo>
                <a:lnTo>
                  <a:pt x="73891" y="80788"/>
                </a:lnTo>
                <a:cubicBezTo>
                  <a:pt x="94581" y="71133"/>
                  <a:pt x="94581" y="71133"/>
                  <a:pt x="94581" y="71133"/>
                </a:cubicBezTo>
                <a:cubicBezTo>
                  <a:pt x="96157" y="71133"/>
                  <a:pt x="96157" y="71133"/>
                  <a:pt x="97536" y="71133"/>
                </a:cubicBezTo>
                <a:cubicBezTo>
                  <a:pt x="100295" y="71133"/>
                  <a:pt x="103054" y="73891"/>
                  <a:pt x="103054" y="76650"/>
                </a:cubicBezTo>
                <a:cubicBezTo>
                  <a:pt x="103054" y="79408"/>
                  <a:pt x="101674" y="80788"/>
                  <a:pt x="98916" y="82167"/>
                </a:cubicBezTo>
                <a:cubicBezTo>
                  <a:pt x="79408" y="90640"/>
                  <a:pt x="79408" y="90640"/>
                  <a:pt x="79408" y="90640"/>
                </a:cubicBezTo>
                <a:cubicBezTo>
                  <a:pt x="78029" y="92019"/>
                  <a:pt x="78029" y="92019"/>
                  <a:pt x="76650" y="92019"/>
                </a:cubicBezTo>
                <a:cubicBezTo>
                  <a:pt x="73891" y="92019"/>
                  <a:pt x="70935" y="89261"/>
                  <a:pt x="70935" y="86502"/>
                </a:cubicBezTo>
                <a:cubicBezTo>
                  <a:pt x="70935" y="83743"/>
                  <a:pt x="72315" y="82167"/>
                  <a:pt x="73891" y="80788"/>
                </a:cubicBezTo>
                <a:close/>
                <a:moveTo>
                  <a:pt x="22266" y="30738"/>
                </a:moveTo>
                <a:lnTo>
                  <a:pt x="22266" y="30738"/>
                </a:lnTo>
                <a:cubicBezTo>
                  <a:pt x="23645" y="30738"/>
                  <a:pt x="23645" y="30738"/>
                  <a:pt x="25024" y="30738"/>
                </a:cubicBezTo>
                <a:cubicBezTo>
                  <a:pt x="45911" y="40591"/>
                  <a:pt x="45911" y="40591"/>
                  <a:pt x="45911" y="40591"/>
                </a:cubicBezTo>
                <a:cubicBezTo>
                  <a:pt x="47290" y="40591"/>
                  <a:pt x="48669" y="43349"/>
                  <a:pt x="48669" y="44729"/>
                </a:cubicBezTo>
                <a:cubicBezTo>
                  <a:pt x="48669" y="48866"/>
                  <a:pt x="45911" y="50246"/>
                  <a:pt x="43152" y="50246"/>
                </a:cubicBezTo>
                <a:cubicBezTo>
                  <a:pt x="41773" y="50246"/>
                  <a:pt x="41773" y="50246"/>
                  <a:pt x="40394" y="50246"/>
                </a:cubicBezTo>
                <a:cubicBezTo>
                  <a:pt x="20886" y="40591"/>
                  <a:pt x="20886" y="40591"/>
                  <a:pt x="20886" y="40591"/>
                </a:cubicBezTo>
                <a:cubicBezTo>
                  <a:pt x="18128" y="40591"/>
                  <a:pt x="16748" y="37635"/>
                  <a:pt x="16748" y="36256"/>
                </a:cubicBezTo>
                <a:cubicBezTo>
                  <a:pt x="16748" y="32118"/>
                  <a:pt x="19507" y="30738"/>
                  <a:pt x="22266" y="30738"/>
                </a:cubicBezTo>
                <a:close/>
                <a:moveTo>
                  <a:pt x="22266" y="50246"/>
                </a:moveTo>
                <a:lnTo>
                  <a:pt x="22266" y="50246"/>
                </a:lnTo>
                <a:cubicBezTo>
                  <a:pt x="23645" y="50246"/>
                  <a:pt x="23645" y="50246"/>
                  <a:pt x="25024" y="51625"/>
                </a:cubicBezTo>
                <a:cubicBezTo>
                  <a:pt x="45911" y="59901"/>
                  <a:pt x="45911" y="59901"/>
                  <a:pt x="45911" y="59901"/>
                </a:cubicBezTo>
                <a:cubicBezTo>
                  <a:pt x="47290" y="61280"/>
                  <a:pt x="48669" y="62857"/>
                  <a:pt x="48669" y="65615"/>
                </a:cubicBezTo>
                <a:cubicBezTo>
                  <a:pt x="48669" y="68374"/>
                  <a:pt x="45911" y="71133"/>
                  <a:pt x="43152" y="71133"/>
                </a:cubicBezTo>
                <a:cubicBezTo>
                  <a:pt x="41773" y="71133"/>
                  <a:pt x="41773" y="71133"/>
                  <a:pt x="40394" y="71133"/>
                </a:cubicBezTo>
                <a:cubicBezTo>
                  <a:pt x="20886" y="61280"/>
                  <a:pt x="20886" y="61280"/>
                  <a:pt x="20886" y="61280"/>
                </a:cubicBezTo>
                <a:cubicBezTo>
                  <a:pt x="18128" y="59901"/>
                  <a:pt x="16748" y="58522"/>
                  <a:pt x="16748" y="55763"/>
                </a:cubicBezTo>
                <a:cubicBezTo>
                  <a:pt x="16748" y="53004"/>
                  <a:pt x="19507" y="50246"/>
                  <a:pt x="22266" y="50246"/>
                </a:cubicBezTo>
                <a:close/>
                <a:moveTo>
                  <a:pt x="22266" y="71133"/>
                </a:moveTo>
                <a:lnTo>
                  <a:pt x="22266" y="71133"/>
                </a:lnTo>
                <a:cubicBezTo>
                  <a:pt x="23645" y="71133"/>
                  <a:pt x="23645" y="71133"/>
                  <a:pt x="25024" y="71133"/>
                </a:cubicBezTo>
                <a:cubicBezTo>
                  <a:pt x="45911" y="80788"/>
                  <a:pt x="45911" y="80788"/>
                  <a:pt x="45911" y="80788"/>
                </a:cubicBezTo>
                <a:cubicBezTo>
                  <a:pt x="47290" y="82167"/>
                  <a:pt x="48669" y="83743"/>
                  <a:pt x="48669" y="86502"/>
                </a:cubicBezTo>
                <a:cubicBezTo>
                  <a:pt x="48669" y="89261"/>
                  <a:pt x="45911" y="92019"/>
                  <a:pt x="43152" y="92019"/>
                </a:cubicBezTo>
                <a:cubicBezTo>
                  <a:pt x="41773" y="92019"/>
                  <a:pt x="41773" y="92019"/>
                  <a:pt x="40394" y="90640"/>
                </a:cubicBezTo>
                <a:cubicBezTo>
                  <a:pt x="20886" y="82167"/>
                  <a:pt x="20886" y="82167"/>
                  <a:pt x="20886" y="82167"/>
                </a:cubicBezTo>
                <a:cubicBezTo>
                  <a:pt x="18128" y="80788"/>
                  <a:pt x="16748" y="79408"/>
                  <a:pt x="16748" y="76650"/>
                </a:cubicBezTo>
                <a:cubicBezTo>
                  <a:pt x="16748" y="73891"/>
                  <a:pt x="19507" y="71133"/>
                  <a:pt x="22266" y="711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4" name="Shape 3668"/>
          <p:cNvSpPr/>
          <p:nvPr/>
        </p:nvSpPr>
        <p:spPr>
          <a:xfrm>
            <a:off x="6829154" y="4666664"/>
            <a:ext cx="272444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10" y="96157"/>
                </a:moveTo>
                <a:lnTo>
                  <a:pt x="116810" y="96157"/>
                </a:lnTo>
                <a:cubicBezTo>
                  <a:pt x="61993" y="118423"/>
                  <a:pt x="61993" y="118423"/>
                  <a:pt x="61993" y="118423"/>
                </a:cubicBezTo>
                <a:cubicBezTo>
                  <a:pt x="61993" y="119802"/>
                  <a:pt x="60598" y="119802"/>
                  <a:pt x="60598" y="119802"/>
                </a:cubicBezTo>
                <a:cubicBezTo>
                  <a:pt x="59202" y="119802"/>
                  <a:pt x="59202" y="119802"/>
                  <a:pt x="57807" y="118423"/>
                </a:cubicBezTo>
                <a:cubicBezTo>
                  <a:pt x="2790" y="96157"/>
                  <a:pt x="2790" y="96157"/>
                  <a:pt x="2790" y="96157"/>
                </a:cubicBezTo>
                <a:cubicBezTo>
                  <a:pt x="1395" y="96157"/>
                  <a:pt x="0" y="93399"/>
                  <a:pt x="0" y="92019"/>
                </a:cubicBez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90" y="0"/>
                  <a:pt x="5581" y="0"/>
                </a:cubicBezTo>
                <a:cubicBezTo>
                  <a:pt x="6976" y="0"/>
                  <a:pt x="6976" y="0"/>
                  <a:pt x="8372" y="1576"/>
                </a:cubicBezTo>
                <a:cubicBezTo>
                  <a:pt x="60598" y="22463"/>
                  <a:pt x="60598" y="22463"/>
                  <a:pt x="60598" y="22463"/>
                </a:cubicBezTo>
                <a:cubicBezTo>
                  <a:pt x="112624" y="1576"/>
                  <a:pt x="112624" y="1576"/>
                  <a:pt x="112624" y="1576"/>
                </a:cubicBezTo>
                <a:cubicBezTo>
                  <a:pt x="112624" y="0"/>
                  <a:pt x="114019" y="0"/>
                  <a:pt x="114019" y="0"/>
                </a:cubicBezTo>
                <a:cubicBezTo>
                  <a:pt x="118405" y="0"/>
                  <a:pt x="119800" y="2955"/>
                  <a:pt x="119800" y="5714"/>
                </a:cubicBezTo>
                <a:cubicBezTo>
                  <a:pt x="119800" y="92019"/>
                  <a:pt x="119800" y="92019"/>
                  <a:pt x="119800" y="92019"/>
                </a:cubicBezTo>
                <a:cubicBezTo>
                  <a:pt x="119800" y="93399"/>
                  <a:pt x="118405" y="96157"/>
                  <a:pt x="116810" y="96157"/>
                </a:cubicBezTo>
                <a:close/>
                <a:moveTo>
                  <a:pt x="55016" y="106009"/>
                </a:moveTo>
                <a:lnTo>
                  <a:pt x="55016" y="106009"/>
                </a:lnTo>
                <a:cubicBezTo>
                  <a:pt x="55016" y="32118"/>
                  <a:pt x="55016" y="32118"/>
                  <a:pt x="55016" y="32118"/>
                </a:cubicBezTo>
                <a:cubicBezTo>
                  <a:pt x="11162" y="13990"/>
                  <a:pt x="11162" y="13990"/>
                  <a:pt x="11162" y="13990"/>
                </a:cubicBezTo>
                <a:cubicBezTo>
                  <a:pt x="11162" y="87881"/>
                  <a:pt x="11162" y="87881"/>
                  <a:pt x="11162" y="87881"/>
                </a:cubicBezTo>
                <a:lnTo>
                  <a:pt x="55016" y="106009"/>
                </a:lnTo>
                <a:close/>
                <a:moveTo>
                  <a:pt x="108438" y="13990"/>
                </a:moveTo>
                <a:lnTo>
                  <a:pt x="108438" y="13990"/>
                </a:lnTo>
                <a:cubicBezTo>
                  <a:pt x="66179" y="32118"/>
                  <a:pt x="66179" y="32118"/>
                  <a:pt x="66179" y="32118"/>
                </a:cubicBezTo>
                <a:cubicBezTo>
                  <a:pt x="66179" y="106009"/>
                  <a:pt x="66179" y="106009"/>
                  <a:pt x="66179" y="106009"/>
                </a:cubicBezTo>
                <a:cubicBezTo>
                  <a:pt x="108438" y="87881"/>
                  <a:pt x="108438" y="87881"/>
                  <a:pt x="108438" y="87881"/>
                </a:cubicBezTo>
                <a:lnTo>
                  <a:pt x="108438" y="1399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5" name="Shape 3669"/>
          <p:cNvSpPr/>
          <p:nvPr/>
        </p:nvSpPr>
        <p:spPr>
          <a:xfrm>
            <a:off x="6381711" y="4680587"/>
            <a:ext cx="214773" cy="2486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673" y="119782"/>
                </a:moveTo>
                <a:lnTo>
                  <a:pt x="112673" y="119782"/>
                </a:lnTo>
                <a:cubicBezTo>
                  <a:pt x="105347" y="119782"/>
                  <a:pt x="105347" y="119782"/>
                  <a:pt x="105347" y="119782"/>
                </a:cubicBezTo>
                <a:cubicBezTo>
                  <a:pt x="105347" y="0"/>
                  <a:pt x="105347" y="0"/>
                  <a:pt x="105347" y="0"/>
                </a:cubicBezTo>
                <a:cubicBezTo>
                  <a:pt x="112673" y="0"/>
                  <a:pt x="112673" y="0"/>
                  <a:pt x="112673" y="0"/>
                </a:cubicBezTo>
                <a:cubicBezTo>
                  <a:pt x="116210" y="0"/>
                  <a:pt x="119747" y="3043"/>
                  <a:pt x="119747" y="6086"/>
                </a:cubicBezTo>
                <a:cubicBezTo>
                  <a:pt x="119747" y="113695"/>
                  <a:pt x="119747" y="113695"/>
                  <a:pt x="119747" y="113695"/>
                </a:cubicBezTo>
                <a:cubicBezTo>
                  <a:pt x="119747" y="116739"/>
                  <a:pt x="116210" y="119782"/>
                  <a:pt x="112673" y="119782"/>
                </a:cubicBezTo>
                <a:close/>
                <a:moveTo>
                  <a:pt x="14400" y="113695"/>
                </a:moveTo>
                <a:lnTo>
                  <a:pt x="14400" y="113695"/>
                </a:lnTo>
                <a:cubicBezTo>
                  <a:pt x="14400" y="107608"/>
                  <a:pt x="14400" y="107608"/>
                  <a:pt x="14400" y="107608"/>
                </a:cubicBezTo>
                <a:cubicBezTo>
                  <a:pt x="26778" y="107608"/>
                  <a:pt x="26778" y="107608"/>
                  <a:pt x="26778" y="107608"/>
                </a:cubicBezTo>
                <a:cubicBezTo>
                  <a:pt x="34105" y="107608"/>
                  <a:pt x="41178" y="101304"/>
                  <a:pt x="41178" y="95217"/>
                </a:cubicBezTo>
                <a:cubicBezTo>
                  <a:pt x="41178" y="87608"/>
                  <a:pt x="34105" y="82826"/>
                  <a:pt x="26778" y="82826"/>
                </a:cubicBezTo>
                <a:cubicBezTo>
                  <a:pt x="14400" y="82826"/>
                  <a:pt x="14400" y="82826"/>
                  <a:pt x="14400" y="82826"/>
                </a:cubicBezTo>
                <a:cubicBezTo>
                  <a:pt x="14400" y="72173"/>
                  <a:pt x="14400" y="72173"/>
                  <a:pt x="14400" y="72173"/>
                </a:cubicBezTo>
                <a:cubicBezTo>
                  <a:pt x="26778" y="72173"/>
                  <a:pt x="26778" y="72173"/>
                  <a:pt x="26778" y="72173"/>
                </a:cubicBezTo>
                <a:cubicBezTo>
                  <a:pt x="34105" y="72173"/>
                  <a:pt x="41178" y="66086"/>
                  <a:pt x="41178" y="59782"/>
                </a:cubicBezTo>
                <a:cubicBezTo>
                  <a:pt x="41178" y="53695"/>
                  <a:pt x="34105" y="47608"/>
                  <a:pt x="26778" y="47608"/>
                </a:cubicBezTo>
                <a:cubicBezTo>
                  <a:pt x="14400" y="47608"/>
                  <a:pt x="14400" y="47608"/>
                  <a:pt x="14400" y="47608"/>
                </a:cubicBezTo>
                <a:cubicBezTo>
                  <a:pt x="14400" y="36739"/>
                  <a:pt x="14400" y="36739"/>
                  <a:pt x="14400" y="36739"/>
                </a:cubicBezTo>
                <a:cubicBezTo>
                  <a:pt x="26778" y="36739"/>
                  <a:pt x="26778" y="36739"/>
                  <a:pt x="26778" y="36739"/>
                </a:cubicBezTo>
                <a:cubicBezTo>
                  <a:pt x="34105" y="36739"/>
                  <a:pt x="41178" y="32173"/>
                  <a:pt x="41178" y="24565"/>
                </a:cubicBezTo>
                <a:cubicBezTo>
                  <a:pt x="41178" y="18478"/>
                  <a:pt x="34105" y="12173"/>
                  <a:pt x="26778" y="12173"/>
                </a:cubicBezTo>
                <a:cubicBezTo>
                  <a:pt x="14400" y="12173"/>
                  <a:pt x="14400" y="12173"/>
                  <a:pt x="14400" y="12173"/>
                </a:cubicBezTo>
                <a:cubicBezTo>
                  <a:pt x="14400" y="6086"/>
                  <a:pt x="14400" y="6086"/>
                  <a:pt x="14400" y="6086"/>
                </a:cubicBezTo>
                <a:cubicBezTo>
                  <a:pt x="14400" y="3043"/>
                  <a:pt x="17936" y="0"/>
                  <a:pt x="21473" y="0"/>
                </a:cubicBezTo>
                <a:cubicBezTo>
                  <a:pt x="98273" y="0"/>
                  <a:pt x="98273" y="0"/>
                  <a:pt x="98273" y="0"/>
                </a:cubicBezTo>
                <a:cubicBezTo>
                  <a:pt x="98273" y="119782"/>
                  <a:pt x="98273" y="119782"/>
                  <a:pt x="98273" y="119782"/>
                </a:cubicBezTo>
                <a:cubicBezTo>
                  <a:pt x="21473" y="119782"/>
                  <a:pt x="21473" y="119782"/>
                  <a:pt x="21473" y="119782"/>
                </a:cubicBezTo>
                <a:cubicBezTo>
                  <a:pt x="17936" y="119782"/>
                  <a:pt x="14400" y="116739"/>
                  <a:pt x="14400" y="113695"/>
                </a:cubicBezTo>
                <a:close/>
                <a:moveTo>
                  <a:pt x="34105" y="24565"/>
                </a:moveTo>
                <a:lnTo>
                  <a:pt x="34105" y="24565"/>
                </a:lnTo>
                <a:cubicBezTo>
                  <a:pt x="34105" y="29130"/>
                  <a:pt x="30315" y="30652"/>
                  <a:pt x="26778" y="30652"/>
                </a:cubicBezTo>
                <a:cubicBezTo>
                  <a:pt x="7326" y="30652"/>
                  <a:pt x="7326" y="30652"/>
                  <a:pt x="7326" y="30652"/>
                </a:cubicBezTo>
                <a:cubicBezTo>
                  <a:pt x="3789" y="30652"/>
                  <a:pt x="0" y="29130"/>
                  <a:pt x="0" y="24565"/>
                </a:cubicBezTo>
                <a:cubicBezTo>
                  <a:pt x="0" y="21521"/>
                  <a:pt x="3789" y="18478"/>
                  <a:pt x="7326" y="18478"/>
                </a:cubicBezTo>
                <a:cubicBezTo>
                  <a:pt x="26778" y="18478"/>
                  <a:pt x="26778" y="18478"/>
                  <a:pt x="26778" y="18478"/>
                </a:cubicBezTo>
                <a:cubicBezTo>
                  <a:pt x="30315" y="18478"/>
                  <a:pt x="34105" y="21521"/>
                  <a:pt x="34105" y="24565"/>
                </a:cubicBezTo>
                <a:close/>
                <a:moveTo>
                  <a:pt x="7326" y="53695"/>
                </a:moveTo>
                <a:lnTo>
                  <a:pt x="7326" y="53695"/>
                </a:lnTo>
                <a:cubicBezTo>
                  <a:pt x="26778" y="53695"/>
                  <a:pt x="26778" y="53695"/>
                  <a:pt x="26778" y="53695"/>
                </a:cubicBezTo>
                <a:cubicBezTo>
                  <a:pt x="30315" y="53695"/>
                  <a:pt x="34105" y="56739"/>
                  <a:pt x="34105" y="59782"/>
                </a:cubicBezTo>
                <a:cubicBezTo>
                  <a:pt x="34105" y="63043"/>
                  <a:pt x="30315" y="66086"/>
                  <a:pt x="26778" y="66086"/>
                </a:cubicBezTo>
                <a:cubicBezTo>
                  <a:pt x="7326" y="66086"/>
                  <a:pt x="7326" y="66086"/>
                  <a:pt x="7326" y="66086"/>
                </a:cubicBezTo>
                <a:cubicBezTo>
                  <a:pt x="3789" y="66086"/>
                  <a:pt x="0" y="63043"/>
                  <a:pt x="0" y="59782"/>
                </a:cubicBezTo>
                <a:cubicBezTo>
                  <a:pt x="0" y="56739"/>
                  <a:pt x="3789" y="53695"/>
                  <a:pt x="7326" y="53695"/>
                </a:cubicBezTo>
                <a:close/>
                <a:moveTo>
                  <a:pt x="7326" y="89130"/>
                </a:moveTo>
                <a:lnTo>
                  <a:pt x="7326" y="89130"/>
                </a:lnTo>
                <a:cubicBezTo>
                  <a:pt x="26778" y="89130"/>
                  <a:pt x="26778" y="89130"/>
                  <a:pt x="26778" y="89130"/>
                </a:cubicBezTo>
                <a:cubicBezTo>
                  <a:pt x="30315" y="89130"/>
                  <a:pt x="34105" y="90652"/>
                  <a:pt x="34105" y="95217"/>
                </a:cubicBezTo>
                <a:cubicBezTo>
                  <a:pt x="34105" y="98260"/>
                  <a:pt x="30315" y="101304"/>
                  <a:pt x="26778" y="101304"/>
                </a:cubicBezTo>
                <a:cubicBezTo>
                  <a:pt x="7326" y="101304"/>
                  <a:pt x="7326" y="101304"/>
                  <a:pt x="7326" y="101304"/>
                </a:cubicBezTo>
                <a:cubicBezTo>
                  <a:pt x="3789" y="101304"/>
                  <a:pt x="0" y="98260"/>
                  <a:pt x="0" y="95217"/>
                </a:cubicBezTo>
                <a:cubicBezTo>
                  <a:pt x="0" y="90652"/>
                  <a:pt x="3789" y="89130"/>
                  <a:pt x="7326" y="891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6" name="Shape 3670"/>
          <p:cNvSpPr/>
          <p:nvPr/>
        </p:nvSpPr>
        <p:spPr>
          <a:xfrm>
            <a:off x="5920348" y="4676609"/>
            <a:ext cx="228693" cy="26455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163" y="92402"/>
                </a:moveTo>
                <a:lnTo>
                  <a:pt x="113163" y="92402"/>
                </a:lnTo>
                <a:cubicBezTo>
                  <a:pt x="111512" y="92402"/>
                  <a:pt x="109862" y="92402"/>
                  <a:pt x="108212" y="90971"/>
                </a:cubicBezTo>
                <a:cubicBezTo>
                  <a:pt x="103261" y="86678"/>
                  <a:pt x="103261" y="86678"/>
                  <a:pt x="103261" y="86678"/>
                </a:cubicBezTo>
                <a:cubicBezTo>
                  <a:pt x="103261" y="114071"/>
                  <a:pt x="103261" y="114071"/>
                  <a:pt x="103261" y="114071"/>
                </a:cubicBezTo>
                <a:cubicBezTo>
                  <a:pt x="103261" y="116933"/>
                  <a:pt x="101611" y="119795"/>
                  <a:pt x="96424" y="119795"/>
                </a:cubicBezTo>
                <a:cubicBezTo>
                  <a:pt x="93123" y="119795"/>
                  <a:pt x="89823" y="116933"/>
                  <a:pt x="89823" y="114071"/>
                </a:cubicBezTo>
                <a:cubicBezTo>
                  <a:pt x="89823" y="86678"/>
                  <a:pt x="89823" y="86678"/>
                  <a:pt x="89823" y="86678"/>
                </a:cubicBezTo>
                <a:cubicBezTo>
                  <a:pt x="86522" y="90971"/>
                  <a:pt x="86522" y="90971"/>
                  <a:pt x="86522" y="90971"/>
                </a:cubicBezTo>
                <a:cubicBezTo>
                  <a:pt x="84872" y="92402"/>
                  <a:pt x="83222" y="92402"/>
                  <a:pt x="81571" y="92402"/>
                </a:cubicBezTo>
                <a:cubicBezTo>
                  <a:pt x="78271" y="92402"/>
                  <a:pt x="74970" y="89540"/>
                  <a:pt x="74970" y="86678"/>
                </a:cubicBezTo>
                <a:cubicBezTo>
                  <a:pt x="74970" y="85247"/>
                  <a:pt x="74970" y="83816"/>
                  <a:pt x="76620" y="82385"/>
                </a:cubicBezTo>
                <a:cubicBezTo>
                  <a:pt x="93123" y="69301"/>
                  <a:pt x="93123" y="69301"/>
                  <a:pt x="93123" y="69301"/>
                </a:cubicBezTo>
                <a:cubicBezTo>
                  <a:pt x="93123" y="67870"/>
                  <a:pt x="94774" y="67870"/>
                  <a:pt x="96424" y="67870"/>
                </a:cubicBezTo>
                <a:cubicBezTo>
                  <a:pt x="98310" y="67870"/>
                  <a:pt x="99960" y="67870"/>
                  <a:pt x="101611" y="69301"/>
                </a:cubicBezTo>
                <a:cubicBezTo>
                  <a:pt x="116463" y="82385"/>
                  <a:pt x="116463" y="82385"/>
                  <a:pt x="116463" y="82385"/>
                </a:cubicBezTo>
                <a:cubicBezTo>
                  <a:pt x="118113" y="83816"/>
                  <a:pt x="119764" y="85247"/>
                  <a:pt x="119764" y="86678"/>
                </a:cubicBezTo>
                <a:cubicBezTo>
                  <a:pt x="119764" y="89540"/>
                  <a:pt x="116463" y="92402"/>
                  <a:pt x="113163" y="92402"/>
                </a:cubicBezTo>
                <a:close/>
                <a:moveTo>
                  <a:pt x="71669" y="77887"/>
                </a:moveTo>
                <a:lnTo>
                  <a:pt x="71669" y="77887"/>
                </a:lnTo>
                <a:cubicBezTo>
                  <a:pt x="69783" y="80749"/>
                  <a:pt x="68133" y="83816"/>
                  <a:pt x="68133" y="86678"/>
                </a:cubicBezTo>
                <a:cubicBezTo>
                  <a:pt x="68133" y="92402"/>
                  <a:pt x="74970" y="98126"/>
                  <a:pt x="81571" y="98126"/>
                </a:cubicBezTo>
                <a:lnTo>
                  <a:pt x="83222" y="98126"/>
                </a:lnTo>
                <a:cubicBezTo>
                  <a:pt x="83222" y="111209"/>
                  <a:pt x="83222" y="111209"/>
                  <a:pt x="83222" y="111209"/>
                </a:cubicBezTo>
                <a:cubicBezTo>
                  <a:pt x="6601" y="111209"/>
                  <a:pt x="6601" y="111209"/>
                  <a:pt x="6601" y="111209"/>
                </a:cubicBezTo>
                <a:cubicBezTo>
                  <a:pt x="1650" y="111209"/>
                  <a:pt x="0" y="109778"/>
                  <a:pt x="0" y="105485"/>
                </a:cubicBezTo>
                <a:cubicBezTo>
                  <a:pt x="0" y="5724"/>
                  <a:pt x="0" y="5724"/>
                  <a:pt x="0" y="5724"/>
                </a:cubicBezTo>
                <a:cubicBezTo>
                  <a:pt x="0" y="2862"/>
                  <a:pt x="1650" y="0"/>
                  <a:pt x="6601" y="0"/>
                </a:cubicBezTo>
                <a:cubicBezTo>
                  <a:pt x="21453" y="0"/>
                  <a:pt x="21453" y="0"/>
                  <a:pt x="21453" y="0"/>
                </a:cubicBezTo>
                <a:cubicBezTo>
                  <a:pt x="41493" y="0"/>
                  <a:pt x="41493" y="0"/>
                  <a:pt x="41493" y="0"/>
                </a:cubicBezTo>
                <a:cubicBezTo>
                  <a:pt x="41493" y="21669"/>
                  <a:pt x="41493" y="21669"/>
                  <a:pt x="41493" y="21669"/>
                </a:cubicBezTo>
                <a:cubicBezTo>
                  <a:pt x="41493" y="33117"/>
                  <a:pt x="41493" y="33117"/>
                  <a:pt x="41493" y="33117"/>
                </a:cubicBezTo>
                <a:cubicBezTo>
                  <a:pt x="41493" y="39045"/>
                  <a:pt x="48330" y="44770"/>
                  <a:pt x="54931" y="44770"/>
                </a:cubicBezTo>
                <a:cubicBezTo>
                  <a:pt x="68133" y="44770"/>
                  <a:pt x="68133" y="44770"/>
                  <a:pt x="68133" y="44770"/>
                </a:cubicBezTo>
                <a:cubicBezTo>
                  <a:pt x="96424" y="44770"/>
                  <a:pt x="96424" y="44770"/>
                  <a:pt x="96424" y="44770"/>
                </a:cubicBezTo>
                <a:cubicBezTo>
                  <a:pt x="96424" y="62146"/>
                  <a:pt x="96424" y="62146"/>
                  <a:pt x="96424" y="62146"/>
                </a:cubicBezTo>
                <a:cubicBezTo>
                  <a:pt x="93123" y="62146"/>
                  <a:pt x="89823" y="63577"/>
                  <a:pt x="88172" y="65008"/>
                </a:cubicBezTo>
                <a:lnTo>
                  <a:pt x="71669" y="77887"/>
                </a:lnTo>
                <a:close/>
                <a:moveTo>
                  <a:pt x="54931" y="39045"/>
                </a:moveTo>
                <a:lnTo>
                  <a:pt x="54931" y="39045"/>
                </a:lnTo>
                <a:cubicBezTo>
                  <a:pt x="51630" y="39045"/>
                  <a:pt x="48330" y="35979"/>
                  <a:pt x="48330" y="33117"/>
                </a:cubicBezTo>
                <a:cubicBezTo>
                  <a:pt x="48330" y="21669"/>
                  <a:pt x="48330" y="21669"/>
                  <a:pt x="48330" y="21669"/>
                </a:cubicBezTo>
                <a:cubicBezTo>
                  <a:pt x="48330" y="0"/>
                  <a:pt x="48330" y="0"/>
                  <a:pt x="48330" y="0"/>
                </a:cubicBezTo>
                <a:cubicBezTo>
                  <a:pt x="96424" y="39045"/>
                  <a:pt x="96424" y="39045"/>
                  <a:pt x="96424" y="39045"/>
                </a:cubicBezTo>
                <a:cubicBezTo>
                  <a:pt x="68133" y="39045"/>
                  <a:pt x="68133" y="39045"/>
                  <a:pt x="68133" y="39045"/>
                </a:cubicBezTo>
                <a:lnTo>
                  <a:pt x="54931" y="3904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7" name="Shape 3671"/>
          <p:cNvSpPr/>
          <p:nvPr/>
        </p:nvSpPr>
        <p:spPr>
          <a:xfrm>
            <a:off x="8728300" y="2764696"/>
            <a:ext cx="230682" cy="26455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17" y="104054"/>
                </a:moveTo>
                <a:lnTo>
                  <a:pt x="118117" y="104054"/>
                </a:lnTo>
                <a:cubicBezTo>
                  <a:pt x="103294" y="116933"/>
                  <a:pt x="103294" y="116933"/>
                  <a:pt x="103294" y="116933"/>
                </a:cubicBezTo>
                <a:cubicBezTo>
                  <a:pt x="101647" y="118364"/>
                  <a:pt x="99764" y="119795"/>
                  <a:pt x="98117" y="119795"/>
                </a:cubicBezTo>
                <a:cubicBezTo>
                  <a:pt x="96470" y="119795"/>
                  <a:pt x="94823" y="118364"/>
                  <a:pt x="93176" y="116933"/>
                </a:cubicBezTo>
                <a:cubicBezTo>
                  <a:pt x="78352" y="104054"/>
                  <a:pt x="78352" y="104054"/>
                  <a:pt x="78352" y="104054"/>
                </a:cubicBezTo>
                <a:cubicBezTo>
                  <a:pt x="76705" y="102623"/>
                  <a:pt x="76705" y="101192"/>
                  <a:pt x="76705" y="99557"/>
                </a:cubicBezTo>
                <a:cubicBezTo>
                  <a:pt x="76705" y="96695"/>
                  <a:pt x="78352" y="93833"/>
                  <a:pt x="83294" y="93833"/>
                </a:cubicBezTo>
                <a:cubicBezTo>
                  <a:pt x="84941" y="93833"/>
                  <a:pt x="86588" y="95264"/>
                  <a:pt x="86588" y="96695"/>
                </a:cubicBezTo>
                <a:cubicBezTo>
                  <a:pt x="91529" y="99557"/>
                  <a:pt x="91529" y="99557"/>
                  <a:pt x="91529" y="99557"/>
                </a:cubicBezTo>
                <a:cubicBezTo>
                  <a:pt x="91529" y="73594"/>
                  <a:pt x="91529" y="73594"/>
                  <a:pt x="91529" y="73594"/>
                </a:cubicBezTo>
                <a:cubicBezTo>
                  <a:pt x="91529" y="69301"/>
                  <a:pt x="94823" y="67870"/>
                  <a:pt x="98117" y="67870"/>
                </a:cubicBezTo>
                <a:cubicBezTo>
                  <a:pt x="101647" y="67870"/>
                  <a:pt x="104941" y="69301"/>
                  <a:pt x="104941" y="73594"/>
                </a:cubicBezTo>
                <a:cubicBezTo>
                  <a:pt x="104941" y="99557"/>
                  <a:pt x="104941" y="99557"/>
                  <a:pt x="104941" y="99557"/>
                </a:cubicBezTo>
                <a:cubicBezTo>
                  <a:pt x="109882" y="96695"/>
                  <a:pt x="109882" y="96695"/>
                  <a:pt x="109882" y="96695"/>
                </a:cubicBezTo>
                <a:cubicBezTo>
                  <a:pt x="109882" y="95264"/>
                  <a:pt x="111529" y="93833"/>
                  <a:pt x="113176" y="93833"/>
                </a:cubicBezTo>
                <a:cubicBezTo>
                  <a:pt x="118117" y="93833"/>
                  <a:pt x="119764" y="96695"/>
                  <a:pt x="119764" y="99557"/>
                </a:cubicBezTo>
                <a:cubicBezTo>
                  <a:pt x="119764" y="101192"/>
                  <a:pt x="119764" y="102623"/>
                  <a:pt x="118117" y="104054"/>
                </a:cubicBezTo>
                <a:close/>
                <a:moveTo>
                  <a:pt x="84941" y="73594"/>
                </a:moveTo>
                <a:lnTo>
                  <a:pt x="84941" y="73594"/>
                </a:lnTo>
                <a:cubicBezTo>
                  <a:pt x="84941" y="88109"/>
                  <a:pt x="84941" y="88109"/>
                  <a:pt x="84941" y="88109"/>
                </a:cubicBezTo>
                <a:lnTo>
                  <a:pt x="83294" y="88109"/>
                </a:lnTo>
                <a:cubicBezTo>
                  <a:pt x="75058" y="88109"/>
                  <a:pt x="69882" y="93833"/>
                  <a:pt x="69882" y="99557"/>
                </a:cubicBezTo>
                <a:cubicBezTo>
                  <a:pt x="69882" y="104054"/>
                  <a:pt x="71529" y="106916"/>
                  <a:pt x="73176" y="108347"/>
                </a:cubicBezTo>
                <a:cubicBezTo>
                  <a:pt x="76705" y="111209"/>
                  <a:pt x="76705" y="111209"/>
                  <a:pt x="76705" y="111209"/>
                </a:cubicBezTo>
                <a:cubicBezTo>
                  <a:pt x="6823" y="111209"/>
                  <a:pt x="6823" y="111209"/>
                  <a:pt x="6823" y="111209"/>
                </a:cubicBezTo>
                <a:cubicBezTo>
                  <a:pt x="3529" y="111209"/>
                  <a:pt x="0" y="109778"/>
                  <a:pt x="0" y="105485"/>
                </a:cubicBezTo>
                <a:cubicBezTo>
                  <a:pt x="0" y="5724"/>
                  <a:pt x="0" y="5724"/>
                  <a:pt x="0" y="5724"/>
                </a:cubicBezTo>
                <a:cubicBezTo>
                  <a:pt x="0" y="2862"/>
                  <a:pt x="3529" y="0"/>
                  <a:pt x="6823" y="0"/>
                </a:cubicBezTo>
                <a:cubicBezTo>
                  <a:pt x="23294" y="0"/>
                  <a:pt x="23294" y="0"/>
                  <a:pt x="23294" y="0"/>
                </a:cubicBezTo>
                <a:cubicBezTo>
                  <a:pt x="43294" y="0"/>
                  <a:pt x="43294" y="0"/>
                  <a:pt x="43294" y="0"/>
                </a:cubicBezTo>
                <a:cubicBezTo>
                  <a:pt x="43294" y="21669"/>
                  <a:pt x="43294" y="21669"/>
                  <a:pt x="43294" y="21669"/>
                </a:cubicBezTo>
                <a:cubicBezTo>
                  <a:pt x="43294" y="33117"/>
                  <a:pt x="43294" y="33117"/>
                  <a:pt x="43294" y="33117"/>
                </a:cubicBezTo>
                <a:cubicBezTo>
                  <a:pt x="43294" y="39045"/>
                  <a:pt x="48470" y="44770"/>
                  <a:pt x="56705" y="44770"/>
                </a:cubicBezTo>
                <a:cubicBezTo>
                  <a:pt x="69882" y="44770"/>
                  <a:pt x="69882" y="44770"/>
                  <a:pt x="69882" y="44770"/>
                </a:cubicBezTo>
                <a:cubicBezTo>
                  <a:pt x="98117" y="44770"/>
                  <a:pt x="98117" y="44770"/>
                  <a:pt x="98117" y="44770"/>
                </a:cubicBezTo>
                <a:cubicBezTo>
                  <a:pt x="98117" y="62146"/>
                  <a:pt x="98117" y="62146"/>
                  <a:pt x="98117" y="62146"/>
                </a:cubicBezTo>
                <a:cubicBezTo>
                  <a:pt x="91529" y="62146"/>
                  <a:pt x="84941" y="66439"/>
                  <a:pt x="84941" y="73594"/>
                </a:cubicBezTo>
                <a:close/>
                <a:moveTo>
                  <a:pt x="56705" y="39045"/>
                </a:moveTo>
                <a:lnTo>
                  <a:pt x="56705" y="39045"/>
                </a:lnTo>
                <a:cubicBezTo>
                  <a:pt x="51764" y="39045"/>
                  <a:pt x="50117" y="35979"/>
                  <a:pt x="50117" y="33117"/>
                </a:cubicBezTo>
                <a:cubicBezTo>
                  <a:pt x="50117" y="21669"/>
                  <a:pt x="50117" y="21669"/>
                  <a:pt x="50117" y="21669"/>
                </a:cubicBezTo>
                <a:cubicBezTo>
                  <a:pt x="50117" y="0"/>
                  <a:pt x="50117" y="0"/>
                  <a:pt x="50117" y="0"/>
                </a:cubicBezTo>
                <a:cubicBezTo>
                  <a:pt x="98117" y="39045"/>
                  <a:pt x="98117" y="39045"/>
                  <a:pt x="98117" y="39045"/>
                </a:cubicBezTo>
                <a:cubicBezTo>
                  <a:pt x="69882" y="39045"/>
                  <a:pt x="69882" y="39045"/>
                  <a:pt x="69882" y="39045"/>
                </a:cubicBezTo>
                <a:lnTo>
                  <a:pt x="56705" y="3904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8" name="Shape 3672"/>
          <p:cNvSpPr/>
          <p:nvPr/>
        </p:nvSpPr>
        <p:spPr>
          <a:xfrm>
            <a:off x="8255005" y="2764696"/>
            <a:ext cx="230682" cy="2585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17" y="94659"/>
                </a:moveTo>
                <a:lnTo>
                  <a:pt x="118117" y="94659"/>
                </a:lnTo>
                <a:cubicBezTo>
                  <a:pt x="109882" y="101989"/>
                  <a:pt x="109882" y="101989"/>
                  <a:pt x="109882" y="101989"/>
                </a:cubicBezTo>
                <a:cubicBezTo>
                  <a:pt x="118117" y="110994"/>
                  <a:pt x="118117" y="110994"/>
                  <a:pt x="118117" y="110994"/>
                </a:cubicBezTo>
                <a:cubicBezTo>
                  <a:pt x="119764" y="110994"/>
                  <a:pt x="119764" y="112460"/>
                  <a:pt x="119764" y="113926"/>
                </a:cubicBezTo>
                <a:cubicBezTo>
                  <a:pt x="119764" y="118324"/>
                  <a:pt x="116470" y="119790"/>
                  <a:pt x="113176" y="119790"/>
                </a:cubicBezTo>
                <a:cubicBezTo>
                  <a:pt x="111529" y="119790"/>
                  <a:pt x="109882" y="119790"/>
                  <a:pt x="108235" y="118324"/>
                </a:cubicBezTo>
                <a:cubicBezTo>
                  <a:pt x="99764" y="110994"/>
                  <a:pt x="99764" y="110994"/>
                  <a:pt x="99764" y="110994"/>
                </a:cubicBezTo>
                <a:cubicBezTo>
                  <a:pt x="91529" y="118324"/>
                  <a:pt x="91529" y="118324"/>
                  <a:pt x="91529" y="118324"/>
                </a:cubicBezTo>
                <a:cubicBezTo>
                  <a:pt x="89882" y="119790"/>
                  <a:pt x="88235" y="119790"/>
                  <a:pt x="86588" y="119790"/>
                </a:cubicBezTo>
                <a:cubicBezTo>
                  <a:pt x="83294" y="119790"/>
                  <a:pt x="80000" y="118324"/>
                  <a:pt x="80000" y="113926"/>
                </a:cubicBezTo>
                <a:cubicBezTo>
                  <a:pt x="80000" y="112460"/>
                  <a:pt x="80000" y="110994"/>
                  <a:pt x="81647" y="110994"/>
                </a:cubicBezTo>
                <a:cubicBezTo>
                  <a:pt x="89882" y="101989"/>
                  <a:pt x="89882" y="101989"/>
                  <a:pt x="89882" y="101989"/>
                </a:cubicBezTo>
                <a:cubicBezTo>
                  <a:pt x="81647" y="94659"/>
                  <a:pt x="81647" y="94659"/>
                  <a:pt x="81647" y="94659"/>
                </a:cubicBezTo>
                <a:cubicBezTo>
                  <a:pt x="80000" y="93193"/>
                  <a:pt x="80000" y="91727"/>
                  <a:pt x="80000" y="90261"/>
                </a:cubicBezTo>
                <a:cubicBezTo>
                  <a:pt x="80000" y="87329"/>
                  <a:pt x="83294" y="84397"/>
                  <a:pt x="86588" y="84397"/>
                </a:cubicBezTo>
                <a:cubicBezTo>
                  <a:pt x="88235" y="84397"/>
                  <a:pt x="89882" y="85863"/>
                  <a:pt x="91529" y="87329"/>
                </a:cubicBezTo>
                <a:cubicBezTo>
                  <a:pt x="99764" y="94659"/>
                  <a:pt x="99764" y="94659"/>
                  <a:pt x="99764" y="94659"/>
                </a:cubicBezTo>
                <a:cubicBezTo>
                  <a:pt x="108235" y="87329"/>
                  <a:pt x="108235" y="87329"/>
                  <a:pt x="108235" y="87329"/>
                </a:cubicBezTo>
                <a:cubicBezTo>
                  <a:pt x="109882" y="85863"/>
                  <a:pt x="111529" y="84397"/>
                  <a:pt x="113176" y="84397"/>
                </a:cubicBezTo>
                <a:cubicBezTo>
                  <a:pt x="116470" y="84397"/>
                  <a:pt x="119764" y="87329"/>
                  <a:pt x="119764" y="90261"/>
                </a:cubicBezTo>
                <a:cubicBezTo>
                  <a:pt x="119764" y="91727"/>
                  <a:pt x="119764" y="93193"/>
                  <a:pt x="118117" y="94659"/>
                </a:cubicBezTo>
                <a:close/>
                <a:moveTo>
                  <a:pt x="98117" y="84397"/>
                </a:moveTo>
                <a:lnTo>
                  <a:pt x="98117" y="84397"/>
                </a:lnTo>
                <a:cubicBezTo>
                  <a:pt x="96470" y="82722"/>
                  <a:pt x="96470" y="82722"/>
                  <a:pt x="96470" y="82722"/>
                </a:cubicBezTo>
                <a:cubicBezTo>
                  <a:pt x="93176" y="79790"/>
                  <a:pt x="89882" y="78324"/>
                  <a:pt x="86588" y="78324"/>
                </a:cubicBezTo>
                <a:cubicBezTo>
                  <a:pt x="80000" y="78324"/>
                  <a:pt x="73176" y="84397"/>
                  <a:pt x="73176" y="90261"/>
                </a:cubicBezTo>
                <a:cubicBezTo>
                  <a:pt x="73176" y="94659"/>
                  <a:pt x="74823" y="97591"/>
                  <a:pt x="76705" y="99057"/>
                </a:cubicBezTo>
                <a:cubicBezTo>
                  <a:pt x="81647" y="101989"/>
                  <a:pt x="81647" y="101989"/>
                  <a:pt x="81647" y="101989"/>
                </a:cubicBezTo>
                <a:cubicBezTo>
                  <a:pt x="76705" y="106596"/>
                  <a:pt x="76705" y="106596"/>
                  <a:pt x="76705" y="106596"/>
                </a:cubicBezTo>
                <a:cubicBezTo>
                  <a:pt x="74823" y="108062"/>
                  <a:pt x="73176" y="110994"/>
                  <a:pt x="73176" y="113926"/>
                </a:cubicBezTo>
                <a:cubicBezTo>
                  <a:pt x="68235" y="113926"/>
                  <a:pt x="68235" y="113926"/>
                  <a:pt x="68235" y="113926"/>
                </a:cubicBezTo>
                <a:cubicBezTo>
                  <a:pt x="6823" y="113926"/>
                  <a:pt x="6823" y="113926"/>
                  <a:pt x="6823" y="113926"/>
                </a:cubicBezTo>
                <a:cubicBezTo>
                  <a:pt x="3529" y="113926"/>
                  <a:pt x="0" y="112460"/>
                  <a:pt x="0" y="108062"/>
                </a:cubicBezTo>
                <a:cubicBezTo>
                  <a:pt x="0" y="5863"/>
                  <a:pt x="0" y="5863"/>
                  <a:pt x="0" y="5863"/>
                </a:cubicBezTo>
                <a:cubicBezTo>
                  <a:pt x="0" y="2931"/>
                  <a:pt x="3529" y="0"/>
                  <a:pt x="6823" y="0"/>
                </a:cubicBezTo>
                <a:cubicBezTo>
                  <a:pt x="21647" y="0"/>
                  <a:pt x="21647" y="0"/>
                  <a:pt x="21647" y="0"/>
                </a:cubicBezTo>
                <a:cubicBezTo>
                  <a:pt x="41647" y="0"/>
                  <a:pt x="41647" y="0"/>
                  <a:pt x="41647" y="0"/>
                </a:cubicBezTo>
                <a:cubicBezTo>
                  <a:pt x="41647" y="22198"/>
                  <a:pt x="41647" y="22198"/>
                  <a:pt x="41647" y="22198"/>
                </a:cubicBezTo>
                <a:cubicBezTo>
                  <a:pt x="41647" y="33926"/>
                  <a:pt x="41647" y="33926"/>
                  <a:pt x="41647" y="33926"/>
                </a:cubicBezTo>
                <a:cubicBezTo>
                  <a:pt x="41647" y="40000"/>
                  <a:pt x="48235" y="45863"/>
                  <a:pt x="55058" y="45863"/>
                </a:cubicBezTo>
                <a:cubicBezTo>
                  <a:pt x="68235" y="45863"/>
                  <a:pt x="68235" y="45863"/>
                  <a:pt x="68235" y="45863"/>
                </a:cubicBezTo>
                <a:cubicBezTo>
                  <a:pt x="98117" y="45863"/>
                  <a:pt x="98117" y="45863"/>
                  <a:pt x="98117" y="45863"/>
                </a:cubicBezTo>
                <a:cubicBezTo>
                  <a:pt x="98117" y="78324"/>
                  <a:pt x="98117" y="78324"/>
                  <a:pt x="98117" y="78324"/>
                </a:cubicBezTo>
                <a:lnTo>
                  <a:pt x="98117" y="84397"/>
                </a:lnTo>
                <a:close/>
                <a:moveTo>
                  <a:pt x="55058" y="40000"/>
                </a:moveTo>
                <a:lnTo>
                  <a:pt x="55058" y="40000"/>
                </a:lnTo>
                <a:cubicBezTo>
                  <a:pt x="51764" y="40000"/>
                  <a:pt x="48235" y="36858"/>
                  <a:pt x="48235" y="33926"/>
                </a:cubicBezTo>
                <a:cubicBezTo>
                  <a:pt x="48235" y="22198"/>
                  <a:pt x="48235" y="22198"/>
                  <a:pt x="48235" y="22198"/>
                </a:cubicBezTo>
                <a:cubicBezTo>
                  <a:pt x="48235" y="0"/>
                  <a:pt x="48235" y="0"/>
                  <a:pt x="48235" y="0"/>
                </a:cubicBezTo>
                <a:cubicBezTo>
                  <a:pt x="98117" y="40000"/>
                  <a:pt x="98117" y="40000"/>
                  <a:pt x="98117" y="40000"/>
                </a:cubicBezTo>
                <a:cubicBezTo>
                  <a:pt x="68235" y="40000"/>
                  <a:pt x="68235" y="40000"/>
                  <a:pt x="68235" y="40000"/>
                </a:cubicBezTo>
                <a:lnTo>
                  <a:pt x="55058" y="400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9" name="Shape 3673"/>
          <p:cNvSpPr/>
          <p:nvPr/>
        </p:nvSpPr>
        <p:spPr>
          <a:xfrm>
            <a:off x="7779722" y="2764696"/>
            <a:ext cx="230682" cy="2526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470" y="101538"/>
                </a:moveTo>
                <a:lnTo>
                  <a:pt x="116470" y="101538"/>
                </a:lnTo>
                <a:cubicBezTo>
                  <a:pt x="99764" y="116779"/>
                  <a:pt x="99764" y="116779"/>
                  <a:pt x="99764" y="116779"/>
                </a:cubicBezTo>
                <a:cubicBezTo>
                  <a:pt x="98117" y="118282"/>
                  <a:pt x="96470" y="119785"/>
                  <a:pt x="94823" y="119785"/>
                </a:cubicBezTo>
                <a:cubicBezTo>
                  <a:pt x="93176" y="119785"/>
                  <a:pt x="91529" y="118282"/>
                  <a:pt x="89882" y="116779"/>
                </a:cubicBezTo>
                <a:cubicBezTo>
                  <a:pt x="81647" y="109266"/>
                  <a:pt x="81647" y="109266"/>
                  <a:pt x="81647" y="109266"/>
                </a:cubicBezTo>
                <a:cubicBezTo>
                  <a:pt x="80000" y="107763"/>
                  <a:pt x="80000" y="106261"/>
                  <a:pt x="80000" y="104543"/>
                </a:cubicBezTo>
                <a:cubicBezTo>
                  <a:pt x="80000" y="101538"/>
                  <a:pt x="81647" y="98533"/>
                  <a:pt x="86588" y="98533"/>
                </a:cubicBezTo>
                <a:cubicBezTo>
                  <a:pt x="88235" y="98533"/>
                  <a:pt x="89882" y="100035"/>
                  <a:pt x="89882" y="101538"/>
                </a:cubicBezTo>
                <a:cubicBezTo>
                  <a:pt x="94823" y="104543"/>
                  <a:pt x="94823" y="104543"/>
                  <a:pt x="94823" y="104543"/>
                </a:cubicBezTo>
                <a:cubicBezTo>
                  <a:pt x="108235" y="92522"/>
                  <a:pt x="108235" y="92522"/>
                  <a:pt x="108235" y="92522"/>
                </a:cubicBezTo>
                <a:cubicBezTo>
                  <a:pt x="109882" y="91019"/>
                  <a:pt x="111529" y="91019"/>
                  <a:pt x="113176" y="91019"/>
                </a:cubicBezTo>
                <a:cubicBezTo>
                  <a:pt x="116470" y="91019"/>
                  <a:pt x="119764" y="94025"/>
                  <a:pt x="119764" y="97030"/>
                </a:cubicBezTo>
                <a:cubicBezTo>
                  <a:pt x="119764" y="98533"/>
                  <a:pt x="118117" y="100035"/>
                  <a:pt x="116470" y="101538"/>
                </a:cubicBezTo>
                <a:close/>
                <a:moveTo>
                  <a:pt x="96470" y="94025"/>
                </a:moveTo>
                <a:lnTo>
                  <a:pt x="96470" y="94025"/>
                </a:lnTo>
                <a:cubicBezTo>
                  <a:pt x="94823" y="95527"/>
                  <a:pt x="94823" y="95527"/>
                  <a:pt x="94823" y="95527"/>
                </a:cubicBezTo>
                <a:cubicBezTo>
                  <a:pt x="93176" y="94025"/>
                  <a:pt x="89882" y="92522"/>
                  <a:pt x="86588" y="92522"/>
                </a:cubicBezTo>
                <a:cubicBezTo>
                  <a:pt x="78352" y="92522"/>
                  <a:pt x="73176" y="98533"/>
                  <a:pt x="73176" y="104543"/>
                </a:cubicBezTo>
                <a:cubicBezTo>
                  <a:pt x="73176" y="109266"/>
                  <a:pt x="74823" y="112271"/>
                  <a:pt x="76470" y="113774"/>
                </a:cubicBezTo>
                <a:cubicBezTo>
                  <a:pt x="80000" y="116779"/>
                  <a:pt x="80000" y="116779"/>
                  <a:pt x="80000" y="116779"/>
                </a:cubicBezTo>
                <a:cubicBezTo>
                  <a:pt x="56705" y="116779"/>
                  <a:pt x="56705" y="116779"/>
                  <a:pt x="56705" y="116779"/>
                </a:cubicBezTo>
                <a:cubicBezTo>
                  <a:pt x="6823" y="116779"/>
                  <a:pt x="6823" y="116779"/>
                  <a:pt x="6823" y="116779"/>
                </a:cubicBezTo>
                <a:cubicBezTo>
                  <a:pt x="1647" y="116779"/>
                  <a:pt x="0" y="115277"/>
                  <a:pt x="0" y="110769"/>
                </a:cubicBezTo>
                <a:cubicBezTo>
                  <a:pt x="0" y="6010"/>
                  <a:pt x="0" y="6010"/>
                  <a:pt x="0" y="6010"/>
                </a:cubicBezTo>
                <a:cubicBezTo>
                  <a:pt x="0" y="3005"/>
                  <a:pt x="1647" y="0"/>
                  <a:pt x="6823" y="0"/>
                </a:cubicBezTo>
                <a:cubicBezTo>
                  <a:pt x="21647" y="0"/>
                  <a:pt x="21647" y="0"/>
                  <a:pt x="21647" y="0"/>
                </a:cubicBezTo>
                <a:cubicBezTo>
                  <a:pt x="41647" y="0"/>
                  <a:pt x="41647" y="0"/>
                  <a:pt x="41647" y="0"/>
                </a:cubicBezTo>
                <a:cubicBezTo>
                  <a:pt x="41647" y="22754"/>
                  <a:pt x="41647" y="22754"/>
                  <a:pt x="41647" y="22754"/>
                </a:cubicBezTo>
                <a:cubicBezTo>
                  <a:pt x="41647" y="34776"/>
                  <a:pt x="41647" y="34776"/>
                  <a:pt x="41647" y="34776"/>
                </a:cubicBezTo>
                <a:cubicBezTo>
                  <a:pt x="41647" y="41001"/>
                  <a:pt x="48235" y="47012"/>
                  <a:pt x="55058" y="47012"/>
                </a:cubicBezTo>
                <a:cubicBezTo>
                  <a:pt x="68235" y="47012"/>
                  <a:pt x="68235" y="47012"/>
                  <a:pt x="68235" y="47012"/>
                </a:cubicBezTo>
                <a:cubicBezTo>
                  <a:pt x="96470" y="47012"/>
                  <a:pt x="96470" y="47012"/>
                  <a:pt x="96470" y="47012"/>
                </a:cubicBezTo>
                <a:cubicBezTo>
                  <a:pt x="96470" y="83291"/>
                  <a:pt x="96470" y="83291"/>
                  <a:pt x="96470" y="83291"/>
                </a:cubicBezTo>
                <a:lnTo>
                  <a:pt x="96470" y="94025"/>
                </a:lnTo>
                <a:close/>
                <a:moveTo>
                  <a:pt x="55058" y="41001"/>
                </a:moveTo>
                <a:lnTo>
                  <a:pt x="55058" y="41001"/>
                </a:lnTo>
                <a:cubicBezTo>
                  <a:pt x="51529" y="41001"/>
                  <a:pt x="48235" y="37781"/>
                  <a:pt x="48235" y="34776"/>
                </a:cubicBezTo>
                <a:cubicBezTo>
                  <a:pt x="48235" y="22754"/>
                  <a:pt x="48235" y="22754"/>
                  <a:pt x="48235" y="22754"/>
                </a:cubicBezTo>
                <a:cubicBezTo>
                  <a:pt x="48235" y="0"/>
                  <a:pt x="48235" y="0"/>
                  <a:pt x="48235" y="0"/>
                </a:cubicBezTo>
                <a:cubicBezTo>
                  <a:pt x="96470" y="41001"/>
                  <a:pt x="96470" y="41001"/>
                  <a:pt x="96470" y="41001"/>
                </a:cubicBezTo>
                <a:cubicBezTo>
                  <a:pt x="68235" y="41001"/>
                  <a:pt x="68235" y="41001"/>
                  <a:pt x="68235" y="41001"/>
                </a:cubicBezTo>
                <a:lnTo>
                  <a:pt x="55058" y="4100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0" name="Shape 3674"/>
          <p:cNvSpPr/>
          <p:nvPr/>
        </p:nvSpPr>
        <p:spPr>
          <a:xfrm>
            <a:off x="7302449" y="2764696"/>
            <a:ext cx="226704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081" y="113614"/>
                </a:moveTo>
                <a:lnTo>
                  <a:pt x="113081" y="113614"/>
                </a:lnTo>
                <a:cubicBezTo>
                  <a:pt x="106163" y="113614"/>
                  <a:pt x="106163" y="113614"/>
                  <a:pt x="106163" y="113614"/>
                </a:cubicBezTo>
                <a:cubicBezTo>
                  <a:pt x="92803" y="113614"/>
                  <a:pt x="92803" y="113614"/>
                  <a:pt x="92803" y="113614"/>
                </a:cubicBezTo>
                <a:cubicBezTo>
                  <a:pt x="86123" y="113614"/>
                  <a:pt x="86123" y="113614"/>
                  <a:pt x="86123" y="113614"/>
                </a:cubicBezTo>
                <a:cubicBezTo>
                  <a:pt x="82783" y="113614"/>
                  <a:pt x="79204" y="112073"/>
                  <a:pt x="79204" y="107229"/>
                </a:cubicBezTo>
                <a:cubicBezTo>
                  <a:pt x="79204" y="104146"/>
                  <a:pt x="82783" y="101064"/>
                  <a:pt x="86123" y="101064"/>
                </a:cubicBezTo>
                <a:cubicBezTo>
                  <a:pt x="91133" y="101064"/>
                  <a:pt x="91133" y="101064"/>
                  <a:pt x="91133" y="101064"/>
                </a:cubicBezTo>
                <a:cubicBezTo>
                  <a:pt x="92803" y="101064"/>
                  <a:pt x="92803" y="101064"/>
                  <a:pt x="92803" y="101064"/>
                </a:cubicBezTo>
                <a:cubicBezTo>
                  <a:pt x="106163" y="101064"/>
                  <a:pt x="106163" y="101064"/>
                  <a:pt x="106163" y="101064"/>
                </a:cubicBezTo>
                <a:cubicBezTo>
                  <a:pt x="113081" y="101064"/>
                  <a:pt x="113081" y="101064"/>
                  <a:pt x="113081" y="101064"/>
                </a:cubicBezTo>
                <a:cubicBezTo>
                  <a:pt x="116421" y="101064"/>
                  <a:pt x="119761" y="104146"/>
                  <a:pt x="119761" y="107229"/>
                </a:cubicBezTo>
                <a:cubicBezTo>
                  <a:pt x="119761" y="112073"/>
                  <a:pt x="116421" y="113614"/>
                  <a:pt x="113081" y="113614"/>
                </a:cubicBezTo>
                <a:close/>
                <a:moveTo>
                  <a:pt x="99483" y="82348"/>
                </a:moveTo>
                <a:lnTo>
                  <a:pt x="99483" y="82348"/>
                </a:lnTo>
                <a:cubicBezTo>
                  <a:pt x="99483" y="94899"/>
                  <a:pt x="99483" y="94899"/>
                  <a:pt x="99483" y="94899"/>
                </a:cubicBezTo>
                <a:cubicBezTo>
                  <a:pt x="86123" y="94899"/>
                  <a:pt x="86123" y="94899"/>
                  <a:pt x="86123" y="94899"/>
                </a:cubicBezTo>
                <a:cubicBezTo>
                  <a:pt x="79204" y="94899"/>
                  <a:pt x="72524" y="101064"/>
                  <a:pt x="72524" y="107229"/>
                </a:cubicBezTo>
                <a:cubicBezTo>
                  <a:pt x="72524" y="115155"/>
                  <a:pt x="79204" y="119779"/>
                  <a:pt x="86123" y="119779"/>
                </a:cubicBezTo>
                <a:cubicBezTo>
                  <a:pt x="6679" y="119779"/>
                  <a:pt x="6679" y="119779"/>
                  <a:pt x="6679" y="119779"/>
                </a:cubicBezTo>
                <a:cubicBezTo>
                  <a:pt x="3339" y="119779"/>
                  <a:pt x="0" y="118238"/>
                  <a:pt x="0" y="11361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3339" y="0"/>
                  <a:pt x="6679" y="0"/>
                </a:cubicBezTo>
                <a:cubicBezTo>
                  <a:pt x="23618" y="0"/>
                  <a:pt x="23618" y="0"/>
                  <a:pt x="23618" y="0"/>
                </a:cubicBezTo>
                <a:cubicBezTo>
                  <a:pt x="43896" y="0"/>
                  <a:pt x="43896" y="0"/>
                  <a:pt x="43896" y="0"/>
                </a:cubicBezTo>
                <a:cubicBezTo>
                  <a:pt x="43896" y="23339"/>
                  <a:pt x="43896" y="23339"/>
                  <a:pt x="43896" y="23339"/>
                </a:cubicBezTo>
                <a:cubicBezTo>
                  <a:pt x="43896" y="35669"/>
                  <a:pt x="43896" y="35669"/>
                  <a:pt x="43896" y="35669"/>
                </a:cubicBezTo>
                <a:cubicBezTo>
                  <a:pt x="43896" y="42055"/>
                  <a:pt x="48906" y="48220"/>
                  <a:pt x="57495" y="48220"/>
                </a:cubicBezTo>
                <a:cubicBezTo>
                  <a:pt x="70854" y="48220"/>
                  <a:pt x="70854" y="48220"/>
                  <a:pt x="70854" y="48220"/>
                </a:cubicBezTo>
                <a:cubicBezTo>
                  <a:pt x="99483" y="48220"/>
                  <a:pt x="99483" y="48220"/>
                  <a:pt x="99483" y="48220"/>
                </a:cubicBezTo>
                <a:cubicBezTo>
                  <a:pt x="99483" y="82348"/>
                  <a:pt x="99483" y="82348"/>
                  <a:pt x="99483" y="82348"/>
                </a:cubicBezTo>
                <a:close/>
                <a:moveTo>
                  <a:pt x="57495" y="42055"/>
                </a:moveTo>
                <a:lnTo>
                  <a:pt x="57495" y="42055"/>
                </a:lnTo>
                <a:cubicBezTo>
                  <a:pt x="52246" y="42055"/>
                  <a:pt x="50576" y="38752"/>
                  <a:pt x="50576" y="35669"/>
                </a:cubicBezTo>
                <a:cubicBezTo>
                  <a:pt x="50576" y="23339"/>
                  <a:pt x="50576" y="23339"/>
                  <a:pt x="50576" y="23339"/>
                </a:cubicBezTo>
                <a:cubicBezTo>
                  <a:pt x="50576" y="0"/>
                  <a:pt x="50576" y="0"/>
                  <a:pt x="50576" y="0"/>
                </a:cubicBezTo>
                <a:cubicBezTo>
                  <a:pt x="99483" y="42055"/>
                  <a:pt x="99483" y="42055"/>
                  <a:pt x="99483" y="42055"/>
                </a:cubicBezTo>
                <a:cubicBezTo>
                  <a:pt x="70854" y="42055"/>
                  <a:pt x="70854" y="42055"/>
                  <a:pt x="70854" y="42055"/>
                </a:cubicBezTo>
                <a:lnTo>
                  <a:pt x="57495" y="4205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1" name="Shape 3675"/>
          <p:cNvSpPr/>
          <p:nvPr/>
        </p:nvSpPr>
        <p:spPr>
          <a:xfrm>
            <a:off x="6827165" y="2764696"/>
            <a:ext cx="226704" cy="2585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081" y="108062"/>
                </a:moveTo>
                <a:lnTo>
                  <a:pt x="113081" y="108062"/>
                </a:lnTo>
                <a:cubicBezTo>
                  <a:pt x="106163" y="108062"/>
                  <a:pt x="106163" y="108062"/>
                  <a:pt x="106163" y="108062"/>
                </a:cubicBezTo>
                <a:cubicBezTo>
                  <a:pt x="106163" y="113926"/>
                  <a:pt x="106163" y="113926"/>
                  <a:pt x="106163" y="113926"/>
                </a:cubicBezTo>
                <a:cubicBezTo>
                  <a:pt x="106163" y="118324"/>
                  <a:pt x="102823" y="119790"/>
                  <a:pt x="99483" y="119790"/>
                </a:cubicBezTo>
                <a:cubicBezTo>
                  <a:pt x="94473" y="119790"/>
                  <a:pt x="92803" y="118324"/>
                  <a:pt x="92803" y="113926"/>
                </a:cubicBezTo>
                <a:cubicBezTo>
                  <a:pt x="92803" y="108062"/>
                  <a:pt x="92803" y="108062"/>
                  <a:pt x="92803" y="108062"/>
                </a:cubicBezTo>
                <a:cubicBezTo>
                  <a:pt x="86123" y="108062"/>
                  <a:pt x="86123" y="108062"/>
                  <a:pt x="86123" y="108062"/>
                </a:cubicBezTo>
                <a:cubicBezTo>
                  <a:pt x="80874" y="108062"/>
                  <a:pt x="79204" y="106596"/>
                  <a:pt x="79204" y="101989"/>
                </a:cubicBezTo>
                <a:cubicBezTo>
                  <a:pt x="79204" y="99057"/>
                  <a:pt x="80874" y="96125"/>
                  <a:pt x="86123" y="96125"/>
                </a:cubicBezTo>
                <a:cubicBezTo>
                  <a:pt x="92803" y="96125"/>
                  <a:pt x="92803" y="96125"/>
                  <a:pt x="92803" y="96125"/>
                </a:cubicBezTo>
                <a:cubicBezTo>
                  <a:pt x="92803" y="90261"/>
                  <a:pt x="92803" y="90261"/>
                  <a:pt x="92803" y="90261"/>
                </a:cubicBezTo>
                <a:cubicBezTo>
                  <a:pt x="92803" y="87329"/>
                  <a:pt x="94473" y="84397"/>
                  <a:pt x="99483" y="84397"/>
                </a:cubicBezTo>
                <a:cubicBezTo>
                  <a:pt x="102823" y="84397"/>
                  <a:pt x="106163" y="87329"/>
                  <a:pt x="106163" y="90261"/>
                </a:cubicBezTo>
                <a:cubicBezTo>
                  <a:pt x="106163" y="96125"/>
                  <a:pt x="106163" y="96125"/>
                  <a:pt x="106163" y="96125"/>
                </a:cubicBezTo>
                <a:cubicBezTo>
                  <a:pt x="113081" y="96125"/>
                  <a:pt x="113081" y="96125"/>
                  <a:pt x="113081" y="96125"/>
                </a:cubicBezTo>
                <a:cubicBezTo>
                  <a:pt x="116421" y="96125"/>
                  <a:pt x="119761" y="99057"/>
                  <a:pt x="119761" y="101989"/>
                </a:cubicBezTo>
                <a:cubicBezTo>
                  <a:pt x="119761" y="106596"/>
                  <a:pt x="116421" y="108062"/>
                  <a:pt x="113081" y="108062"/>
                </a:cubicBezTo>
                <a:close/>
                <a:moveTo>
                  <a:pt x="86123" y="90261"/>
                </a:moveTo>
                <a:lnTo>
                  <a:pt x="86123" y="90261"/>
                </a:lnTo>
                <a:cubicBezTo>
                  <a:pt x="77534" y="90261"/>
                  <a:pt x="72524" y="96125"/>
                  <a:pt x="72524" y="101989"/>
                </a:cubicBezTo>
                <a:cubicBezTo>
                  <a:pt x="72524" y="109528"/>
                  <a:pt x="77534" y="113926"/>
                  <a:pt x="86123" y="113926"/>
                </a:cubicBezTo>
                <a:cubicBezTo>
                  <a:pt x="6679" y="113926"/>
                  <a:pt x="6679" y="113926"/>
                  <a:pt x="6679" y="113926"/>
                </a:cubicBezTo>
                <a:cubicBezTo>
                  <a:pt x="3339" y="113926"/>
                  <a:pt x="0" y="112460"/>
                  <a:pt x="0" y="108062"/>
                </a:cubicBezTo>
                <a:cubicBezTo>
                  <a:pt x="0" y="5863"/>
                  <a:pt x="0" y="5863"/>
                  <a:pt x="0" y="5863"/>
                </a:cubicBezTo>
                <a:cubicBezTo>
                  <a:pt x="0" y="2931"/>
                  <a:pt x="3339" y="0"/>
                  <a:pt x="6679" y="0"/>
                </a:cubicBezTo>
                <a:cubicBezTo>
                  <a:pt x="21948" y="0"/>
                  <a:pt x="21948" y="0"/>
                  <a:pt x="21948" y="0"/>
                </a:cubicBezTo>
                <a:cubicBezTo>
                  <a:pt x="42226" y="0"/>
                  <a:pt x="42226" y="0"/>
                  <a:pt x="42226" y="0"/>
                </a:cubicBezTo>
                <a:cubicBezTo>
                  <a:pt x="42226" y="22198"/>
                  <a:pt x="42226" y="22198"/>
                  <a:pt x="42226" y="22198"/>
                </a:cubicBezTo>
                <a:cubicBezTo>
                  <a:pt x="42226" y="33926"/>
                  <a:pt x="42226" y="33926"/>
                  <a:pt x="42226" y="33926"/>
                </a:cubicBezTo>
                <a:cubicBezTo>
                  <a:pt x="42226" y="40000"/>
                  <a:pt x="48906" y="45863"/>
                  <a:pt x="55586" y="45863"/>
                </a:cubicBezTo>
                <a:cubicBezTo>
                  <a:pt x="69184" y="45863"/>
                  <a:pt x="69184" y="45863"/>
                  <a:pt x="69184" y="45863"/>
                </a:cubicBezTo>
                <a:cubicBezTo>
                  <a:pt x="99483" y="45863"/>
                  <a:pt x="99483" y="45863"/>
                  <a:pt x="99483" y="45863"/>
                </a:cubicBezTo>
                <a:cubicBezTo>
                  <a:pt x="99483" y="78324"/>
                  <a:pt x="99483" y="78324"/>
                  <a:pt x="99483" y="78324"/>
                </a:cubicBezTo>
                <a:cubicBezTo>
                  <a:pt x="91133" y="78324"/>
                  <a:pt x="86123" y="84397"/>
                  <a:pt x="86123" y="90261"/>
                </a:cubicBezTo>
                <a:close/>
                <a:moveTo>
                  <a:pt x="55586" y="40000"/>
                </a:moveTo>
                <a:lnTo>
                  <a:pt x="55586" y="40000"/>
                </a:lnTo>
                <a:cubicBezTo>
                  <a:pt x="52246" y="40000"/>
                  <a:pt x="48906" y="36858"/>
                  <a:pt x="48906" y="33926"/>
                </a:cubicBezTo>
                <a:cubicBezTo>
                  <a:pt x="48906" y="22198"/>
                  <a:pt x="48906" y="22198"/>
                  <a:pt x="48906" y="22198"/>
                </a:cubicBezTo>
                <a:cubicBezTo>
                  <a:pt x="48906" y="0"/>
                  <a:pt x="48906" y="0"/>
                  <a:pt x="48906" y="0"/>
                </a:cubicBezTo>
                <a:cubicBezTo>
                  <a:pt x="99483" y="40000"/>
                  <a:pt x="99483" y="40000"/>
                  <a:pt x="99483" y="40000"/>
                </a:cubicBezTo>
                <a:cubicBezTo>
                  <a:pt x="69184" y="40000"/>
                  <a:pt x="69184" y="40000"/>
                  <a:pt x="69184" y="40000"/>
                </a:cubicBezTo>
                <a:lnTo>
                  <a:pt x="55586" y="400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2" name="Shape 3676"/>
          <p:cNvSpPr/>
          <p:nvPr/>
        </p:nvSpPr>
        <p:spPr>
          <a:xfrm>
            <a:off x="6339950" y="2754752"/>
            <a:ext cx="210795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548" y="108768"/>
                </a:moveTo>
                <a:lnTo>
                  <a:pt x="112548" y="108768"/>
                </a:lnTo>
                <a:cubicBezTo>
                  <a:pt x="21841" y="108768"/>
                  <a:pt x="21841" y="108768"/>
                  <a:pt x="21841" y="108768"/>
                </a:cubicBezTo>
                <a:cubicBezTo>
                  <a:pt x="16188" y="108768"/>
                  <a:pt x="14389" y="106009"/>
                  <a:pt x="14389" y="103251"/>
                </a:cubicBezTo>
                <a:cubicBezTo>
                  <a:pt x="14389" y="5714"/>
                  <a:pt x="14389" y="5714"/>
                  <a:pt x="14389" y="5714"/>
                </a:cubicBezTo>
                <a:cubicBezTo>
                  <a:pt x="14389" y="2955"/>
                  <a:pt x="16188" y="0"/>
                  <a:pt x="21841" y="0"/>
                </a:cubicBezTo>
                <a:cubicBezTo>
                  <a:pt x="59871" y="0"/>
                  <a:pt x="59871" y="0"/>
                  <a:pt x="59871" y="0"/>
                </a:cubicBezTo>
                <a:cubicBezTo>
                  <a:pt x="59871" y="21083"/>
                  <a:pt x="59871" y="21083"/>
                  <a:pt x="59871" y="21083"/>
                </a:cubicBezTo>
                <a:cubicBezTo>
                  <a:pt x="59871" y="32118"/>
                  <a:pt x="59871" y="32118"/>
                  <a:pt x="59871" y="32118"/>
                </a:cubicBezTo>
                <a:cubicBezTo>
                  <a:pt x="59871" y="37635"/>
                  <a:pt x="67066" y="43349"/>
                  <a:pt x="74518" y="43349"/>
                </a:cubicBezTo>
                <a:cubicBezTo>
                  <a:pt x="88907" y="43349"/>
                  <a:pt x="88907" y="43349"/>
                  <a:pt x="88907" y="43349"/>
                </a:cubicBezTo>
                <a:cubicBezTo>
                  <a:pt x="119743" y="43349"/>
                  <a:pt x="119743" y="43349"/>
                  <a:pt x="119743" y="43349"/>
                </a:cubicBezTo>
                <a:cubicBezTo>
                  <a:pt x="119743" y="87881"/>
                  <a:pt x="119743" y="87881"/>
                  <a:pt x="119743" y="87881"/>
                </a:cubicBezTo>
                <a:cubicBezTo>
                  <a:pt x="119743" y="103251"/>
                  <a:pt x="119743" y="103251"/>
                  <a:pt x="119743" y="103251"/>
                </a:cubicBezTo>
                <a:cubicBezTo>
                  <a:pt x="119743" y="106009"/>
                  <a:pt x="117944" y="108768"/>
                  <a:pt x="112548" y="108768"/>
                </a:cubicBezTo>
                <a:close/>
                <a:moveTo>
                  <a:pt x="74518" y="37635"/>
                </a:moveTo>
                <a:lnTo>
                  <a:pt x="74518" y="37635"/>
                </a:lnTo>
                <a:cubicBezTo>
                  <a:pt x="70663" y="37635"/>
                  <a:pt x="67066" y="34876"/>
                  <a:pt x="67066" y="32118"/>
                </a:cubicBezTo>
                <a:cubicBezTo>
                  <a:pt x="67066" y="21083"/>
                  <a:pt x="67066" y="21083"/>
                  <a:pt x="67066" y="21083"/>
                </a:cubicBezTo>
                <a:cubicBezTo>
                  <a:pt x="67066" y="0"/>
                  <a:pt x="67066" y="0"/>
                  <a:pt x="67066" y="0"/>
                </a:cubicBezTo>
                <a:cubicBezTo>
                  <a:pt x="119743" y="37635"/>
                  <a:pt x="119743" y="37635"/>
                  <a:pt x="119743" y="37635"/>
                </a:cubicBezTo>
                <a:cubicBezTo>
                  <a:pt x="88907" y="37635"/>
                  <a:pt x="88907" y="37635"/>
                  <a:pt x="88907" y="37635"/>
                </a:cubicBezTo>
                <a:lnTo>
                  <a:pt x="74518" y="37635"/>
                </a:lnTo>
                <a:close/>
                <a:moveTo>
                  <a:pt x="27237" y="114285"/>
                </a:moveTo>
                <a:lnTo>
                  <a:pt x="27237" y="114285"/>
                </a:lnTo>
                <a:cubicBezTo>
                  <a:pt x="32633" y="114285"/>
                  <a:pt x="32633" y="114285"/>
                  <a:pt x="32633" y="114285"/>
                </a:cubicBezTo>
                <a:cubicBezTo>
                  <a:pt x="79914" y="114285"/>
                  <a:pt x="79914" y="114285"/>
                  <a:pt x="79914" y="114285"/>
                </a:cubicBezTo>
                <a:cubicBezTo>
                  <a:pt x="90706" y="114285"/>
                  <a:pt x="90706" y="114285"/>
                  <a:pt x="90706" y="114285"/>
                </a:cubicBezTo>
                <a:cubicBezTo>
                  <a:pt x="105353" y="114285"/>
                  <a:pt x="105353" y="114285"/>
                  <a:pt x="105353" y="114285"/>
                </a:cubicBezTo>
                <a:cubicBezTo>
                  <a:pt x="105353" y="117044"/>
                  <a:pt x="103554" y="119802"/>
                  <a:pt x="97901" y="119802"/>
                </a:cubicBezTo>
                <a:cubicBezTo>
                  <a:pt x="14389" y="119802"/>
                  <a:pt x="14389" y="119802"/>
                  <a:pt x="14389" y="119802"/>
                </a:cubicBezTo>
                <a:cubicBezTo>
                  <a:pt x="5396" y="119802"/>
                  <a:pt x="0" y="114285"/>
                  <a:pt x="0" y="108768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1798" y="11231"/>
                  <a:pt x="7194" y="11231"/>
                </a:cubicBezTo>
                <a:cubicBezTo>
                  <a:pt x="7194" y="27980"/>
                  <a:pt x="7194" y="27980"/>
                  <a:pt x="7194" y="27980"/>
                </a:cubicBezTo>
                <a:cubicBezTo>
                  <a:pt x="7194" y="93399"/>
                  <a:pt x="7194" y="93399"/>
                  <a:pt x="7194" y="93399"/>
                </a:cubicBezTo>
                <a:cubicBezTo>
                  <a:pt x="7194" y="103251"/>
                  <a:pt x="7194" y="103251"/>
                  <a:pt x="7194" y="103251"/>
                </a:cubicBezTo>
                <a:cubicBezTo>
                  <a:pt x="7194" y="108768"/>
                  <a:pt x="12591" y="114285"/>
                  <a:pt x="21841" y="114285"/>
                </a:cubicBezTo>
                <a:lnTo>
                  <a:pt x="27237" y="11428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3" name="Shape 3677"/>
          <p:cNvSpPr/>
          <p:nvPr/>
        </p:nvSpPr>
        <p:spPr>
          <a:xfrm>
            <a:off x="5874609" y="2764696"/>
            <a:ext cx="188920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74" y="119779"/>
                </a:moveTo>
                <a:lnTo>
                  <a:pt x="111674" y="119779"/>
                </a:lnTo>
                <a:cubicBezTo>
                  <a:pt x="8038" y="119779"/>
                  <a:pt x="8038" y="119779"/>
                  <a:pt x="8038" y="119779"/>
                </a:cubicBezTo>
                <a:cubicBezTo>
                  <a:pt x="4019" y="119779"/>
                  <a:pt x="0" y="118238"/>
                  <a:pt x="0" y="11361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4019" y="0"/>
                  <a:pt x="8038" y="0"/>
                </a:cubicBezTo>
                <a:cubicBezTo>
                  <a:pt x="52822" y="0"/>
                  <a:pt x="52822" y="0"/>
                  <a:pt x="52822" y="0"/>
                </a:cubicBezTo>
                <a:cubicBezTo>
                  <a:pt x="52822" y="23339"/>
                  <a:pt x="52822" y="23339"/>
                  <a:pt x="52822" y="23339"/>
                </a:cubicBezTo>
                <a:cubicBezTo>
                  <a:pt x="52822" y="35669"/>
                  <a:pt x="52822" y="35669"/>
                  <a:pt x="52822" y="35669"/>
                </a:cubicBezTo>
                <a:cubicBezTo>
                  <a:pt x="52822" y="42055"/>
                  <a:pt x="58851" y="48220"/>
                  <a:pt x="68899" y="48220"/>
                </a:cubicBezTo>
                <a:cubicBezTo>
                  <a:pt x="85263" y="48220"/>
                  <a:pt x="85263" y="48220"/>
                  <a:pt x="85263" y="48220"/>
                </a:cubicBezTo>
                <a:cubicBezTo>
                  <a:pt x="119712" y="48220"/>
                  <a:pt x="119712" y="48220"/>
                  <a:pt x="119712" y="48220"/>
                </a:cubicBezTo>
                <a:cubicBezTo>
                  <a:pt x="119712" y="97981"/>
                  <a:pt x="119712" y="97981"/>
                  <a:pt x="119712" y="97981"/>
                </a:cubicBezTo>
                <a:cubicBezTo>
                  <a:pt x="119712" y="113614"/>
                  <a:pt x="119712" y="113614"/>
                  <a:pt x="119712" y="113614"/>
                </a:cubicBezTo>
                <a:cubicBezTo>
                  <a:pt x="119712" y="118238"/>
                  <a:pt x="115693" y="119779"/>
                  <a:pt x="111674" y="119779"/>
                </a:cubicBezTo>
                <a:close/>
                <a:moveTo>
                  <a:pt x="68899" y="42055"/>
                </a:moveTo>
                <a:lnTo>
                  <a:pt x="68899" y="42055"/>
                </a:lnTo>
                <a:cubicBezTo>
                  <a:pt x="62870" y="42055"/>
                  <a:pt x="60861" y="38752"/>
                  <a:pt x="60861" y="35669"/>
                </a:cubicBezTo>
                <a:cubicBezTo>
                  <a:pt x="60861" y="23339"/>
                  <a:pt x="60861" y="23339"/>
                  <a:pt x="60861" y="23339"/>
                </a:cubicBezTo>
                <a:cubicBezTo>
                  <a:pt x="60861" y="0"/>
                  <a:pt x="60861" y="0"/>
                  <a:pt x="60861" y="0"/>
                </a:cubicBezTo>
                <a:cubicBezTo>
                  <a:pt x="119712" y="42055"/>
                  <a:pt x="119712" y="42055"/>
                  <a:pt x="119712" y="42055"/>
                </a:cubicBezTo>
                <a:cubicBezTo>
                  <a:pt x="85263" y="42055"/>
                  <a:pt x="85263" y="42055"/>
                  <a:pt x="85263" y="42055"/>
                </a:cubicBezTo>
                <a:lnTo>
                  <a:pt x="68899" y="4205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4" name="Shape 3678"/>
          <p:cNvSpPr/>
          <p:nvPr/>
        </p:nvSpPr>
        <p:spPr>
          <a:xfrm>
            <a:off x="7781711" y="4221093"/>
            <a:ext cx="272442" cy="2426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75613"/>
                </a:moveTo>
                <a:lnTo>
                  <a:pt x="114219" y="75613"/>
                </a:lnTo>
                <a:cubicBezTo>
                  <a:pt x="111229" y="75613"/>
                  <a:pt x="108438" y="77174"/>
                  <a:pt x="105647" y="80297"/>
                </a:cubicBezTo>
                <a:cubicBezTo>
                  <a:pt x="102857" y="83643"/>
                  <a:pt x="102857" y="83643"/>
                  <a:pt x="102857" y="83643"/>
                </a:cubicBezTo>
                <a:cubicBezTo>
                  <a:pt x="100066" y="80297"/>
                  <a:pt x="100066" y="80297"/>
                  <a:pt x="100066" y="80297"/>
                </a:cubicBezTo>
                <a:cubicBezTo>
                  <a:pt x="97275" y="77174"/>
                  <a:pt x="94485" y="75613"/>
                  <a:pt x="91495" y="75613"/>
                </a:cubicBezTo>
                <a:cubicBezTo>
                  <a:pt x="85913" y="75613"/>
                  <a:pt x="80332" y="81858"/>
                  <a:pt x="80332" y="88327"/>
                </a:cubicBezTo>
                <a:cubicBezTo>
                  <a:pt x="80332" y="93011"/>
                  <a:pt x="81727" y="96133"/>
                  <a:pt x="83122" y="97695"/>
                </a:cubicBezTo>
                <a:cubicBezTo>
                  <a:pt x="87308" y="100817"/>
                  <a:pt x="87308" y="100817"/>
                  <a:pt x="87308" y="100817"/>
                </a:cubicBezTo>
                <a:cubicBezTo>
                  <a:pt x="83122" y="105724"/>
                  <a:pt x="83122" y="105724"/>
                  <a:pt x="83122" y="105724"/>
                </a:cubicBezTo>
                <a:cubicBezTo>
                  <a:pt x="81727" y="105724"/>
                  <a:pt x="81727" y="105724"/>
                  <a:pt x="81727" y="105724"/>
                </a:cubicBezTo>
                <a:cubicBezTo>
                  <a:pt x="5581" y="105724"/>
                  <a:pt x="5581" y="105724"/>
                  <a:pt x="5581" y="105724"/>
                </a:cubicBezTo>
                <a:cubicBezTo>
                  <a:pt x="1395" y="105724"/>
                  <a:pt x="0" y="102379"/>
                  <a:pt x="0" y="99256"/>
                </a:cubicBezTo>
                <a:cubicBezTo>
                  <a:pt x="0" y="91449"/>
                  <a:pt x="0" y="91449"/>
                  <a:pt x="0" y="91449"/>
                </a:cubicBezTo>
                <a:cubicBezTo>
                  <a:pt x="0" y="80297"/>
                  <a:pt x="0" y="80297"/>
                  <a:pt x="0" y="80297"/>
                </a:cubicBezTo>
                <a:cubicBezTo>
                  <a:pt x="0" y="72490"/>
                  <a:pt x="0" y="72490"/>
                  <a:pt x="0" y="72490"/>
                </a:cubicBezTo>
                <a:cubicBezTo>
                  <a:pt x="0" y="61561"/>
                  <a:pt x="0" y="61561"/>
                  <a:pt x="0" y="61561"/>
                </a:cubicBezTo>
                <a:cubicBezTo>
                  <a:pt x="0" y="53531"/>
                  <a:pt x="0" y="53531"/>
                  <a:pt x="0" y="53531"/>
                </a:cubicBezTo>
                <a:cubicBezTo>
                  <a:pt x="0" y="31449"/>
                  <a:pt x="0" y="31449"/>
                  <a:pt x="0" y="31449"/>
                </a:cubicBezTo>
                <a:cubicBezTo>
                  <a:pt x="119800" y="31449"/>
                  <a:pt x="119800" y="31449"/>
                  <a:pt x="119800" y="31449"/>
                </a:cubicBezTo>
                <a:cubicBezTo>
                  <a:pt x="119800" y="53531"/>
                  <a:pt x="119800" y="53531"/>
                  <a:pt x="119800" y="53531"/>
                </a:cubicBezTo>
                <a:cubicBezTo>
                  <a:pt x="119800" y="61561"/>
                  <a:pt x="119800" y="61561"/>
                  <a:pt x="119800" y="61561"/>
                </a:cubicBezTo>
                <a:cubicBezTo>
                  <a:pt x="119800" y="72490"/>
                  <a:pt x="119800" y="72490"/>
                  <a:pt x="119800" y="72490"/>
                </a:cubicBezTo>
                <a:cubicBezTo>
                  <a:pt x="119800" y="77174"/>
                  <a:pt x="119800" y="77174"/>
                  <a:pt x="119800" y="77174"/>
                </a:cubicBezTo>
                <a:cubicBezTo>
                  <a:pt x="118405" y="77174"/>
                  <a:pt x="115614" y="75613"/>
                  <a:pt x="114219" y="75613"/>
                </a:cubicBezTo>
                <a:close/>
                <a:moveTo>
                  <a:pt x="0" y="18959"/>
                </a:moveTo>
                <a:lnTo>
                  <a:pt x="0" y="18959"/>
                </a:lnTo>
                <a:cubicBezTo>
                  <a:pt x="0" y="15836"/>
                  <a:pt x="0" y="15836"/>
                  <a:pt x="0" y="15836"/>
                </a:cubicBezTo>
                <a:cubicBezTo>
                  <a:pt x="0" y="6245"/>
                  <a:pt x="0" y="6245"/>
                  <a:pt x="0" y="6245"/>
                </a:cubicBezTo>
                <a:cubicBezTo>
                  <a:pt x="0" y="3122"/>
                  <a:pt x="1395" y="0"/>
                  <a:pt x="5581" y="0"/>
                </a:cubicBezTo>
                <a:cubicBezTo>
                  <a:pt x="12757" y="0"/>
                  <a:pt x="12757" y="0"/>
                  <a:pt x="12757" y="0"/>
                </a:cubicBezTo>
                <a:cubicBezTo>
                  <a:pt x="16943" y="0"/>
                  <a:pt x="16943" y="0"/>
                  <a:pt x="16943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33887" y="0"/>
                  <a:pt x="33887" y="0"/>
                  <a:pt x="33887" y="0"/>
                </a:cubicBezTo>
                <a:cubicBezTo>
                  <a:pt x="45049" y="12490"/>
                  <a:pt x="45049" y="12490"/>
                  <a:pt x="45049" y="12490"/>
                </a:cubicBezTo>
                <a:cubicBezTo>
                  <a:pt x="114219" y="12490"/>
                  <a:pt x="114219" y="12490"/>
                  <a:pt x="114219" y="12490"/>
                </a:cubicBezTo>
                <a:cubicBezTo>
                  <a:pt x="117009" y="12490"/>
                  <a:pt x="119800" y="15836"/>
                  <a:pt x="119800" y="18959"/>
                </a:cubicBezTo>
                <a:cubicBezTo>
                  <a:pt x="119800" y="25204"/>
                  <a:pt x="119800" y="25204"/>
                  <a:pt x="119800" y="25204"/>
                </a:cubicBezTo>
                <a:cubicBezTo>
                  <a:pt x="0" y="25204"/>
                  <a:pt x="0" y="25204"/>
                  <a:pt x="0" y="25204"/>
                </a:cubicBezTo>
                <a:lnTo>
                  <a:pt x="0" y="18959"/>
                </a:lnTo>
                <a:close/>
                <a:moveTo>
                  <a:pt x="87308" y="110408"/>
                </a:moveTo>
                <a:lnTo>
                  <a:pt x="87308" y="110408"/>
                </a:lnTo>
                <a:cubicBezTo>
                  <a:pt x="94485" y="100817"/>
                  <a:pt x="94485" y="100817"/>
                  <a:pt x="94485" y="100817"/>
                </a:cubicBezTo>
                <a:cubicBezTo>
                  <a:pt x="87308" y="93011"/>
                  <a:pt x="87308" y="93011"/>
                  <a:pt x="87308" y="93011"/>
                </a:cubicBezTo>
                <a:cubicBezTo>
                  <a:pt x="85913" y="91449"/>
                  <a:pt x="85913" y="89888"/>
                  <a:pt x="85913" y="88327"/>
                </a:cubicBezTo>
                <a:cubicBezTo>
                  <a:pt x="85913" y="85204"/>
                  <a:pt x="88704" y="81858"/>
                  <a:pt x="91495" y="81858"/>
                </a:cubicBezTo>
                <a:cubicBezTo>
                  <a:pt x="92890" y="81858"/>
                  <a:pt x="94485" y="83643"/>
                  <a:pt x="95880" y="85204"/>
                </a:cubicBezTo>
                <a:cubicBezTo>
                  <a:pt x="102857" y="93011"/>
                  <a:pt x="102857" y="93011"/>
                  <a:pt x="102857" y="93011"/>
                </a:cubicBezTo>
                <a:cubicBezTo>
                  <a:pt x="109833" y="85204"/>
                  <a:pt x="109833" y="85204"/>
                  <a:pt x="109833" y="85204"/>
                </a:cubicBezTo>
                <a:cubicBezTo>
                  <a:pt x="111229" y="83643"/>
                  <a:pt x="112624" y="81858"/>
                  <a:pt x="114219" y="81858"/>
                </a:cubicBezTo>
                <a:cubicBezTo>
                  <a:pt x="117009" y="81858"/>
                  <a:pt x="119800" y="85204"/>
                  <a:pt x="119800" y="88327"/>
                </a:cubicBezTo>
                <a:cubicBezTo>
                  <a:pt x="119800" y="89888"/>
                  <a:pt x="119800" y="91449"/>
                  <a:pt x="118405" y="93011"/>
                </a:cubicBezTo>
                <a:cubicBezTo>
                  <a:pt x="111229" y="100817"/>
                  <a:pt x="111229" y="100817"/>
                  <a:pt x="111229" y="100817"/>
                </a:cubicBezTo>
                <a:cubicBezTo>
                  <a:pt x="118405" y="110408"/>
                  <a:pt x="118405" y="110408"/>
                  <a:pt x="118405" y="110408"/>
                </a:cubicBezTo>
                <a:cubicBezTo>
                  <a:pt x="119800" y="110408"/>
                  <a:pt x="119800" y="111970"/>
                  <a:pt x="119800" y="113531"/>
                </a:cubicBezTo>
                <a:cubicBezTo>
                  <a:pt x="119800" y="118215"/>
                  <a:pt x="117009" y="119776"/>
                  <a:pt x="114219" y="119776"/>
                </a:cubicBezTo>
                <a:cubicBezTo>
                  <a:pt x="112624" y="119776"/>
                  <a:pt x="111229" y="119776"/>
                  <a:pt x="109833" y="118215"/>
                </a:cubicBezTo>
                <a:cubicBezTo>
                  <a:pt x="102857" y="110408"/>
                  <a:pt x="102857" y="110408"/>
                  <a:pt x="102857" y="110408"/>
                </a:cubicBezTo>
                <a:cubicBezTo>
                  <a:pt x="95880" y="118215"/>
                  <a:pt x="95880" y="118215"/>
                  <a:pt x="95880" y="118215"/>
                </a:cubicBezTo>
                <a:cubicBezTo>
                  <a:pt x="94485" y="119776"/>
                  <a:pt x="92890" y="119776"/>
                  <a:pt x="91495" y="119776"/>
                </a:cubicBezTo>
                <a:cubicBezTo>
                  <a:pt x="88704" y="119776"/>
                  <a:pt x="85913" y="118215"/>
                  <a:pt x="85913" y="113531"/>
                </a:cubicBezTo>
                <a:cubicBezTo>
                  <a:pt x="85913" y="111970"/>
                  <a:pt x="85913" y="110408"/>
                  <a:pt x="87308" y="11040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5" name="Shape 3679"/>
          <p:cNvSpPr/>
          <p:nvPr/>
        </p:nvSpPr>
        <p:spPr>
          <a:xfrm>
            <a:off x="7302449" y="4221093"/>
            <a:ext cx="274432" cy="2367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82442"/>
                </a:moveTo>
                <a:lnTo>
                  <a:pt x="114088" y="82442"/>
                </a:lnTo>
                <a:cubicBezTo>
                  <a:pt x="109950" y="82442"/>
                  <a:pt x="107192" y="84045"/>
                  <a:pt x="105812" y="85877"/>
                </a:cubicBezTo>
                <a:cubicBezTo>
                  <a:pt x="98916" y="93893"/>
                  <a:pt x="98916" y="93893"/>
                  <a:pt x="98916" y="93893"/>
                </a:cubicBezTo>
                <a:cubicBezTo>
                  <a:pt x="97536" y="92290"/>
                  <a:pt x="94581" y="90687"/>
                  <a:pt x="91822" y="90687"/>
                </a:cubicBezTo>
                <a:cubicBezTo>
                  <a:pt x="84926" y="90687"/>
                  <a:pt x="80788" y="97099"/>
                  <a:pt x="80788" y="103511"/>
                </a:cubicBezTo>
                <a:cubicBezTo>
                  <a:pt x="80788" y="105114"/>
                  <a:pt x="80788" y="106946"/>
                  <a:pt x="80788" y="108549"/>
                </a:cubicBezTo>
                <a:cubicBezTo>
                  <a:pt x="5517" y="108549"/>
                  <a:pt x="5517" y="108549"/>
                  <a:pt x="5517" y="108549"/>
                </a:cubicBezTo>
                <a:cubicBezTo>
                  <a:pt x="2758" y="108549"/>
                  <a:pt x="0" y="105114"/>
                  <a:pt x="0" y="101908"/>
                </a:cubicBezTo>
                <a:cubicBezTo>
                  <a:pt x="0" y="93893"/>
                  <a:pt x="0" y="93893"/>
                  <a:pt x="0" y="93893"/>
                </a:cubicBezTo>
                <a:cubicBezTo>
                  <a:pt x="0" y="82442"/>
                  <a:pt x="0" y="82442"/>
                  <a:pt x="0" y="82442"/>
                </a:cubicBezTo>
                <a:cubicBezTo>
                  <a:pt x="0" y="74427"/>
                  <a:pt x="0" y="74427"/>
                  <a:pt x="0" y="74427"/>
                </a:cubicBezTo>
                <a:cubicBezTo>
                  <a:pt x="0" y="63206"/>
                  <a:pt x="0" y="63206"/>
                  <a:pt x="0" y="63206"/>
                </a:cubicBezTo>
                <a:cubicBezTo>
                  <a:pt x="0" y="54961"/>
                  <a:pt x="0" y="54961"/>
                  <a:pt x="0" y="54961"/>
                </a:cubicBezTo>
                <a:cubicBezTo>
                  <a:pt x="0" y="32290"/>
                  <a:pt x="0" y="32290"/>
                  <a:pt x="0" y="32290"/>
                </a:cubicBezTo>
                <a:cubicBezTo>
                  <a:pt x="119802" y="32290"/>
                  <a:pt x="119802" y="32290"/>
                  <a:pt x="119802" y="32290"/>
                </a:cubicBezTo>
                <a:cubicBezTo>
                  <a:pt x="119802" y="54961"/>
                  <a:pt x="119802" y="54961"/>
                  <a:pt x="119802" y="54961"/>
                </a:cubicBezTo>
                <a:cubicBezTo>
                  <a:pt x="119802" y="63206"/>
                  <a:pt x="119802" y="63206"/>
                  <a:pt x="119802" y="63206"/>
                </a:cubicBezTo>
                <a:cubicBezTo>
                  <a:pt x="119802" y="74427"/>
                  <a:pt x="119802" y="74427"/>
                  <a:pt x="119802" y="74427"/>
                </a:cubicBezTo>
                <a:cubicBezTo>
                  <a:pt x="119802" y="82442"/>
                  <a:pt x="119802" y="82442"/>
                  <a:pt x="119802" y="82442"/>
                </a:cubicBezTo>
                <a:cubicBezTo>
                  <a:pt x="119802" y="84045"/>
                  <a:pt x="119802" y="84045"/>
                  <a:pt x="119802" y="84045"/>
                </a:cubicBezTo>
                <a:cubicBezTo>
                  <a:pt x="117044" y="82442"/>
                  <a:pt x="115665" y="82442"/>
                  <a:pt x="114088" y="82442"/>
                </a:cubicBezTo>
                <a:close/>
                <a:moveTo>
                  <a:pt x="0" y="19465"/>
                </a:moveTo>
                <a:lnTo>
                  <a:pt x="0" y="19465"/>
                </a:lnTo>
                <a:cubicBezTo>
                  <a:pt x="0" y="16259"/>
                  <a:pt x="0" y="16259"/>
                  <a:pt x="0" y="16259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3206"/>
                  <a:pt x="2758" y="0"/>
                  <a:pt x="5517" y="0"/>
                </a:cubicBezTo>
                <a:cubicBezTo>
                  <a:pt x="13990" y="0"/>
                  <a:pt x="13990" y="0"/>
                  <a:pt x="13990" y="0"/>
                </a:cubicBezTo>
                <a:cubicBezTo>
                  <a:pt x="16748" y="0"/>
                  <a:pt x="16748" y="0"/>
                  <a:pt x="16748" y="0"/>
                </a:cubicBezTo>
                <a:cubicBezTo>
                  <a:pt x="22266" y="0"/>
                  <a:pt x="22266" y="0"/>
                  <a:pt x="22266" y="0"/>
                </a:cubicBezTo>
                <a:cubicBezTo>
                  <a:pt x="33300" y="0"/>
                  <a:pt x="33300" y="0"/>
                  <a:pt x="33300" y="0"/>
                </a:cubicBezTo>
                <a:cubicBezTo>
                  <a:pt x="44532" y="12824"/>
                  <a:pt x="44532" y="12824"/>
                  <a:pt x="44532" y="12824"/>
                </a:cubicBezTo>
                <a:cubicBezTo>
                  <a:pt x="114088" y="12824"/>
                  <a:pt x="114088" y="12824"/>
                  <a:pt x="114088" y="12824"/>
                </a:cubicBezTo>
                <a:cubicBezTo>
                  <a:pt x="117044" y="12824"/>
                  <a:pt x="119802" y="16259"/>
                  <a:pt x="119802" y="19465"/>
                </a:cubicBezTo>
                <a:cubicBezTo>
                  <a:pt x="119802" y="25877"/>
                  <a:pt x="119802" y="25877"/>
                  <a:pt x="119802" y="25877"/>
                </a:cubicBezTo>
                <a:cubicBezTo>
                  <a:pt x="0" y="25877"/>
                  <a:pt x="0" y="25877"/>
                  <a:pt x="0" y="25877"/>
                </a:cubicBezTo>
                <a:lnTo>
                  <a:pt x="0" y="19465"/>
                </a:lnTo>
                <a:close/>
                <a:moveTo>
                  <a:pt x="91822" y="97099"/>
                </a:moveTo>
                <a:lnTo>
                  <a:pt x="91822" y="97099"/>
                </a:lnTo>
                <a:cubicBezTo>
                  <a:pt x="93201" y="97099"/>
                  <a:pt x="94581" y="98702"/>
                  <a:pt x="94581" y="100305"/>
                </a:cubicBezTo>
                <a:cubicBezTo>
                  <a:pt x="98916" y="103511"/>
                  <a:pt x="98916" y="103511"/>
                  <a:pt x="98916" y="103511"/>
                </a:cubicBezTo>
                <a:cubicBezTo>
                  <a:pt x="109950" y="90687"/>
                  <a:pt x="109950" y="90687"/>
                  <a:pt x="109950" y="90687"/>
                </a:cubicBezTo>
                <a:cubicBezTo>
                  <a:pt x="111330" y="89083"/>
                  <a:pt x="112709" y="89083"/>
                  <a:pt x="114088" y="89083"/>
                </a:cubicBezTo>
                <a:cubicBezTo>
                  <a:pt x="117044" y="89083"/>
                  <a:pt x="119802" y="92290"/>
                  <a:pt x="119802" y="95496"/>
                </a:cubicBezTo>
                <a:cubicBezTo>
                  <a:pt x="119802" y="97099"/>
                  <a:pt x="118423" y="98702"/>
                  <a:pt x="117044" y="100305"/>
                </a:cubicBezTo>
                <a:cubicBezTo>
                  <a:pt x="103054" y="116564"/>
                  <a:pt x="103054" y="116564"/>
                  <a:pt x="103054" y="116564"/>
                </a:cubicBezTo>
                <a:cubicBezTo>
                  <a:pt x="101674" y="118167"/>
                  <a:pt x="100295" y="119770"/>
                  <a:pt x="98916" y="119770"/>
                </a:cubicBezTo>
                <a:cubicBezTo>
                  <a:pt x="97536" y="119770"/>
                  <a:pt x="96157" y="118167"/>
                  <a:pt x="94581" y="116564"/>
                </a:cubicBezTo>
                <a:cubicBezTo>
                  <a:pt x="87684" y="108549"/>
                  <a:pt x="87684" y="108549"/>
                  <a:pt x="87684" y="108549"/>
                </a:cubicBezTo>
                <a:cubicBezTo>
                  <a:pt x="86305" y="106946"/>
                  <a:pt x="86305" y="105114"/>
                  <a:pt x="86305" y="103511"/>
                </a:cubicBezTo>
                <a:cubicBezTo>
                  <a:pt x="86305" y="100305"/>
                  <a:pt x="87684" y="97099"/>
                  <a:pt x="91822" y="970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6" name="Shape 3680"/>
          <p:cNvSpPr/>
          <p:nvPr/>
        </p:nvSpPr>
        <p:spPr>
          <a:xfrm>
            <a:off x="6829154" y="4221093"/>
            <a:ext cx="272444" cy="2168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624" y="98589"/>
                </a:moveTo>
                <a:lnTo>
                  <a:pt x="112624" y="98589"/>
                </a:lnTo>
                <a:cubicBezTo>
                  <a:pt x="90099" y="98589"/>
                  <a:pt x="90099" y="98589"/>
                  <a:pt x="90099" y="98589"/>
                </a:cubicBezTo>
                <a:cubicBezTo>
                  <a:pt x="84518" y="98589"/>
                  <a:pt x="78936" y="105560"/>
                  <a:pt x="78936" y="112531"/>
                </a:cubicBezTo>
                <a:cubicBezTo>
                  <a:pt x="78936" y="114273"/>
                  <a:pt x="78936" y="116265"/>
                  <a:pt x="78936" y="118008"/>
                </a:cubicBezTo>
                <a:cubicBezTo>
                  <a:pt x="5581" y="118008"/>
                  <a:pt x="5581" y="118008"/>
                  <a:pt x="5581" y="118008"/>
                </a:cubicBezTo>
                <a:cubicBezTo>
                  <a:pt x="2790" y="118008"/>
                  <a:pt x="0" y="114273"/>
                  <a:pt x="0" y="110788"/>
                </a:cubicBezTo>
                <a:cubicBezTo>
                  <a:pt x="0" y="102074"/>
                  <a:pt x="0" y="102074"/>
                  <a:pt x="0" y="102074"/>
                </a:cubicBezTo>
                <a:cubicBezTo>
                  <a:pt x="0" y="89626"/>
                  <a:pt x="0" y="89626"/>
                  <a:pt x="0" y="89626"/>
                </a:cubicBezTo>
                <a:cubicBezTo>
                  <a:pt x="0" y="80912"/>
                  <a:pt x="0" y="80912"/>
                  <a:pt x="0" y="80912"/>
                </a:cubicBezTo>
                <a:cubicBezTo>
                  <a:pt x="0" y="68713"/>
                  <a:pt x="0" y="68713"/>
                  <a:pt x="0" y="68713"/>
                </a:cubicBezTo>
                <a:cubicBezTo>
                  <a:pt x="0" y="59751"/>
                  <a:pt x="0" y="59751"/>
                  <a:pt x="0" y="59751"/>
                </a:cubicBezTo>
                <a:cubicBezTo>
                  <a:pt x="0" y="35103"/>
                  <a:pt x="0" y="35103"/>
                  <a:pt x="0" y="35103"/>
                </a:cubicBezTo>
                <a:cubicBezTo>
                  <a:pt x="119800" y="35103"/>
                  <a:pt x="119800" y="35103"/>
                  <a:pt x="119800" y="35103"/>
                </a:cubicBezTo>
                <a:cubicBezTo>
                  <a:pt x="119800" y="59751"/>
                  <a:pt x="119800" y="59751"/>
                  <a:pt x="119800" y="59751"/>
                </a:cubicBezTo>
                <a:cubicBezTo>
                  <a:pt x="119800" y="68713"/>
                  <a:pt x="119800" y="68713"/>
                  <a:pt x="119800" y="68713"/>
                </a:cubicBezTo>
                <a:cubicBezTo>
                  <a:pt x="119800" y="80912"/>
                  <a:pt x="119800" y="80912"/>
                  <a:pt x="119800" y="80912"/>
                </a:cubicBezTo>
                <a:cubicBezTo>
                  <a:pt x="119800" y="89626"/>
                  <a:pt x="119800" y="89626"/>
                  <a:pt x="119800" y="89626"/>
                </a:cubicBezTo>
                <a:cubicBezTo>
                  <a:pt x="119800" y="102074"/>
                  <a:pt x="119800" y="102074"/>
                  <a:pt x="119800" y="102074"/>
                </a:cubicBezTo>
                <a:cubicBezTo>
                  <a:pt x="118405" y="100331"/>
                  <a:pt x="115415" y="98589"/>
                  <a:pt x="112624" y="98589"/>
                </a:cubicBezTo>
                <a:close/>
                <a:moveTo>
                  <a:pt x="0" y="21161"/>
                </a:moveTo>
                <a:lnTo>
                  <a:pt x="0" y="21161"/>
                </a:lnTo>
                <a:cubicBezTo>
                  <a:pt x="0" y="17676"/>
                  <a:pt x="0" y="17676"/>
                  <a:pt x="0" y="17676"/>
                </a:cubicBezTo>
                <a:cubicBezTo>
                  <a:pt x="0" y="6970"/>
                  <a:pt x="0" y="6970"/>
                  <a:pt x="0" y="6970"/>
                </a:cubicBezTo>
                <a:cubicBezTo>
                  <a:pt x="0" y="3485"/>
                  <a:pt x="2790" y="0"/>
                  <a:pt x="5581" y="0"/>
                </a:cubicBezTo>
                <a:cubicBezTo>
                  <a:pt x="12558" y="0"/>
                  <a:pt x="12558" y="0"/>
                  <a:pt x="12558" y="0"/>
                </a:cubicBezTo>
                <a:cubicBezTo>
                  <a:pt x="16943" y="0"/>
                  <a:pt x="16943" y="0"/>
                  <a:pt x="16943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33687" y="0"/>
                  <a:pt x="33687" y="0"/>
                  <a:pt x="33687" y="0"/>
                </a:cubicBezTo>
                <a:cubicBezTo>
                  <a:pt x="45049" y="13941"/>
                  <a:pt x="45049" y="13941"/>
                  <a:pt x="45049" y="13941"/>
                </a:cubicBezTo>
                <a:cubicBezTo>
                  <a:pt x="114019" y="13941"/>
                  <a:pt x="114019" y="13941"/>
                  <a:pt x="114019" y="13941"/>
                </a:cubicBezTo>
                <a:cubicBezTo>
                  <a:pt x="118405" y="13941"/>
                  <a:pt x="119800" y="17676"/>
                  <a:pt x="119800" y="21161"/>
                </a:cubicBezTo>
                <a:cubicBezTo>
                  <a:pt x="119800" y="28132"/>
                  <a:pt x="119800" y="28132"/>
                  <a:pt x="119800" y="28132"/>
                </a:cubicBezTo>
                <a:cubicBezTo>
                  <a:pt x="0" y="28132"/>
                  <a:pt x="0" y="28132"/>
                  <a:pt x="0" y="28132"/>
                </a:cubicBezTo>
                <a:lnTo>
                  <a:pt x="0" y="21161"/>
                </a:lnTo>
                <a:close/>
                <a:moveTo>
                  <a:pt x="90099" y="105560"/>
                </a:moveTo>
                <a:lnTo>
                  <a:pt x="90099" y="105560"/>
                </a:lnTo>
                <a:cubicBezTo>
                  <a:pt x="112624" y="105560"/>
                  <a:pt x="112624" y="105560"/>
                  <a:pt x="112624" y="105560"/>
                </a:cubicBezTo>
                <a:cubicBezTo>
                  <a:pt x="115415" y="105560"/>
                  <a:pt x="118405" y="109045"/>
                  <a:pt x="118405" y="112531"/>
                </a:cubicBezTo>
                <a:cubicBezTo>
                  <a:pt x="118405" y="118008"/>
                  <a:pt x="115415" y="119751"/>
                  <a:pt x="112624" y="119751"/>
                </a:cubicBezTo>
                <a:cubicBezTo>
                  <a:pt x="90099" y="119751"/>
                  <a:pt x="90099" y="119751"/>
                  <a:pt x="90099" y="119751"/>
                </a:cubicBezTo>
                <a:cubicBezTo>
                  <a:pt x="87308" y="119751"/>
                  <a:pt x="84518" y="118008"/>
                  <a:pt x="84518" y="112531"/>
                </a:cubicBezTo>
                <a:cubicBezTo>
                  <a:pt x="84518" y="109045"/>
                  <a:pt x="87308" y="105560"/>
                  <a:pt x="90099" y="10556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7" name="Shape 3681"/>
          <p:cNvSpPr/>
          <p:nvPr/>
        </p:nvSpPr>
        <p:spPr>
          <a:xfrm>
            <a:off x="6353870" y="4221093"/>
            <a:ext cx="270455" cy="2426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11" y="88327"/>
                </a:moveTo>
                <a:lnTo>
                  <a:pt x="112811" y="88327"/>
                </a:lnTo>
                <a:cubicBezTo>
                  <a:pt x="112811" y="81858"/>
                  <a:pt x="107221" y="75613"/>
                  <a:pt x="101630" y="75613"/>
                </a:cubicBezTo>
                <a:cubicBezTo>
                  <a:pt x="94442" y="75613"/>
                  <a:pt x="90249" y="81858"/>
                  <a:pt x="90249" y="88327"/>
                </a:cubicBezTo>
                <a:cubicBezTo>
                  <a:pt x="83261" y="88327"/>
                  <a:pt x="79068" y="94572"/>
                  <a:pt x="79068" y="100817"/>
                </a:cubicBezTo>
                <a:cubicBezTo>
                  <a:pt x="79068" y="102379"/>
                  <a:pt x="79068" y="104163"/>
                  <a:pt x="79068" y="105724"/>
                </a:cubicBezTo>
                <a:cubicBezTo>
                  <a:pt x="5590" y="105724"/>
                  <a:pt x="5590" y="105724"/>
                  <a:pt x="5590" y="105724"/>
                </a:cubicBezTo>
                <a:cubicBezTo>
                  <a:pt x="1397" y="105724"/>
                  <a:pt x="0" y="102379"/>
                  <a:pt x="0" y="99256"/>
                </a:cubicBezTo>
                <a:cubicBezTo>
                  <a:pt x="0" y="91449"/>
                  <a:pt x="0" y="91449"/>
                  <a:pt x="0" y="91449"/>
                </a:cubicBezTo>
                <a:cubicBezTo>
                  <a:pt x="0" y="80297"/>
                  <a:pt x="0" y="80297"/>
                  <a:pt x="0" y="80297"/>
                </a:cubicBezTo>
                <a:cubicBezTo>
                  <a:pt x="0" y="72490"/>
                  <a:pt x="0" y="72490"/>
                  <a:pt x="0" y="72490"/>
                </a:cubicBezTo>
                <a:cubicBezTo>
                  <a:pt x="0" y="61561"/>
                  <a:pt x="0" y="61561"/>
                  <a:pt x="0" y="61561"/>
                </a:cubicBezTo>
                <a:cubicBezTo>
                  <a:pt x="0" y="53531"/>
                  <a:pt x="0" y="53531"/>
                  <a:pt x="0" y="53531"/>
                </a:cubicBezTo>
                <a:cubicBezTo>
                  <a:pt x="0" y="31449"/>
                  <a:pt x="0" y="31449"/>
                  <a:pt x="0" y="31449"/>
                </a:cubicBezTo>
                <a:cubicBezTo>
                  <a:pt x="119800" y="31449"/>
                  <a:pt x="119800" y="31449"/>
                  <a:pt x="119800" y="31449"/>
                </a:cubicBezTo>
                <a:cubicBezTo>
                  <a:pt x="119800" y="53531"/>
                  <a:pt x="119800" y="53531"/>
                  <a:pt x="119800" y="53531"/>
                </a:cubicBezTo>
                <a:cubicBezTo>
                  <a:pt x="119800" y="61561"/>
                  <a:pt x="119800" y="61561"/>
                  <a:pt x="119800" y="61561"/>
                </a:cubicBezTo>
                <a:cubicBezTo>
                  <a:pt x="119800" y="72490"/>
                  <a:pt x="119800" y="72490"/>
                  <a:pt x="119800" y="72490"/>
                </a:cubicBezTo>
                <a:cubicBezTo>
                  <a:pt x="119800" y="80297"/>
                  <a:pt x="119800" y="80297"/>
                  <a:pt x="119800" y="80297"/>
                </a:cubicBezTo>
                <a:cubicBezTo>
                  <a:pt x="119800" y="91449"/>
                  <a:pt x="119800" y="91449"/>
                  <a:pt x="119800" y="91449"/>
                </a:cubicBezTo>
                <a:cubicBezTo>
                  <a:pt x="118402" y="89888"/>
                  <a:pt x="115607" y="88327"/>
                  <a:pt x="112811" y="88327"/>
                </a:cubicBezTo>
                <a:close/>
                <a:moveTo>
                  <a:pt x="0" y="18959"/>
                </a:moveTo>
                <a:lnTo>
                  <a:pt x="0" y="18959"/>
                </a:lnTo>
                <a:cubicBezTo>
                  <a:pt x="0" y="15836"/>
                  <a:pt x="0" y="15836"/>
                  <a:pt x="0" y="15836"/>
                </a:cubicBezTo>
                <a:cubicBezTo>
                  <a:pt x="0" y="6245"/>
                  <a:pt x="0" y="6245"/>
                  <a:pt x="0" y="6245"/>
                </a:cubicBezTo>
                <a:cubicBezTo>
                  <a:pt x="0" y="3122"/>
                  <a:pt x="1397" y="0"/>
                  <a:pt x="5590" y="0"/>
                </a:cubicBezTo>
                <a:cubicBezTo>
                  <a:pt x="12579" y="0"/>
                  <a:pt x="12579" y="0"/>
                  <a:pt x="12579" y="0"/>
                </a:cubicBezTo>
                <a:cubicBezTo>
                  <a:pt x="16971" y="0"/>
                  <a:pt x="16971" y="0"/>
                  <a:pt x="16971" y="0"/>
                </a:cubicBezTo>
                <a:cubicBezTo>
                  <a:pt x="22562" y="0"/>
                  <a:pt x="22562" y="0"/>
                  <a:pt x="22562" y="0"/>
                </a:cubicBezTo>
                <a:cubicBezTo>
                  <a:pt x="33743" y="0"/>
                  <a:pt x="33743" y="0"/>
                  <a:pt x="33743" y="0"/>
                </a:cubicBezTo>
                <a:cubicBezTo>
                  <a:pt x="45124" y="12490"/>
                  <a:pt x="45124" y="12490"/>
                  <a:pt x="45124" y="12490"/>
                </a:cubicBezTo>
                <a:cubicBezTo>
                  <a:pt x="114209" y="12490"/>
                  <a:pt x="114209" y="12490"/>
                  <a:pt x="114209" y="12490"/>
                </a:cubicBezTo>
                <a:cubicBezTo>
                  <a:pt x="117004" y="12490"/>
                  <a:pt x="119800" y="15836"/>
                  <a:pt x="119800" y="18959"/>
                </a:cubicBezTo>
                <a:cubicBezTo>
                  <a:pt x="119800" y="25204"/>
                  <a:pt x="119800" y="25204"/>
                  <a:pt x="119800" y="25204"/>
                </a:cubicBezTo>
                <a:cubicBezTo>
                  <a:pt x="0" y="25204"/>
                  <a:pt x="0" y="25204"/>
                  <a:pt x="0" y="25204"/>
                </a:cubicBezTo>
                <a:lnTo>
                  <a:pt x="0" y="18959"/>
                </a:lnTo>
                <a:close/>
                <a:moveTo>
                  <a:pt x="90249" y="94572"/>
                </a:moveTo>
                <a:lnTo>
                  <a:pt x="90249" y="94572"/>
                </a:lnTo>
                <a:cubicBezTo>
                  <a:pt x="95840" y="94572"/>
                  <a:pt x="95840" y="94572"/>
                  <a:pt x="95840" y="94572"/>
                </a:cubicBezTo>
                <a:cubicBezTo>
                  <a:pt x="95840" y="88327"/>
                  <a:pt x="95840" y="88327"/>
                  <a:pt x="95840" y="88327"/>
                </a:cubicBezTo>
                <a:cubicBezTo>
                  <a:pt x="95840" y="85204"/>
                  <a:pt x="97237" y="81858"/>
                  <a:pt x="101630" y="81858"/>
                </a:cubicBezTo>
                <a:cubicBezTo>
                  <a:pt x="104425" y="81858"/>
                  <a:pt x="107221" y="85204"/>
                  <a:pt x="107221" y="88327"/>
                </a:cubicBezTo>
                <a:cubicBezTo>
                  <a:pt x="107221" y="94572"/>
                  <a:pt x="107221" y="94572"/>
                  <a:pt x="107221" y="94572"/>
                </a:cubicBezTo>
                <a:cubicBezTo>
                  <a:pt x="112811" y="94572"/>
                  <a:pt x="112811" y="94572"/>
                  <a:pt x="112811" y="94572"/>
                </a:cubicBezTo>
                <a:cubicBezTo>
                  <a:pt x="115607" y="94572"/>
                  <a:pt x="118402" y="97695"/>
                  <a:pt x="118402" y="100817"/>
                </a:cubicBezTo>
                <a:cubicBezTo>
                  <a:pt x="118402" y="105724"/>
                  <a:pt x="115607" y="107286"/>
                  <a:pt x="112811" y="107286"/>
                </a:cubicBezTo>
                <a:cubicBezTo>
                  <a:pt x="107221" y="107286"/>
                  <a:pt x="107221" y="107286"/>
                  <a:pt x="107221" y="107286"/>
                </a:cubicBezTo>
                <a:cubicBezTo>
                  <a:pt x="107221" y="113531"/>
                  <a:pt x="107221" y="113531"/>
                  <a:pt x="107221" y="113531"/>
                </a:cubicBezTo>
                <a:cubicBezTo>
                  <a:pt x="107221" y="118215"/>
                  <a:pt x="104425" y="119776"/>
                  <a:pt x="101630" y="119776"/>
                </a:cubicBezTo>
                <a:cubicBezTo>
                  <a:pt x="97237" y="119776"/>
                  <a:pt x="95840" y="118215"/>
                  <a:pt x="95840" y="113531"/>
                </a:cubicBezTo>
                <a:cubicBezTo>
                  <a:pt x="95840" y="107286"/>
                  <a:pt x="95840" y="107286"/>
                  <a:pt x="95840" y="107286"/>
                </a:cubicBezTo>
                <a:cubicBezTo>
                  <a:pt x="90249" y="107286"/>
                  <a:pt x="90249" y="107286"/>
                  <a:pt x="90249" y="107286"/>
                </a:cubicBezTo>
                <a:cubicBezTo>
                  <a:pt x="86056" y="107286"/>
                  <a:pt x="84658" y="105724"/>
                  <a:pt x="84658" y="100817"/>
                </a:cubicBezTo>
                <a:cubicBezTo>
                  <a:pt x="84658" y="97695"/>
                  <a:pt x="86056" y="94572"/>
                  <a:pt x="90249" y="9457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8" name="Shape 3682"/>
          <p:cNvSpPr/>
          <p:nvPr/>
        </p:nvSpPr>
        <p:spPr>
          <a:xfrm>
            <a:off x="5876598" y="4221093"/>
            <a:ext cx="274432" cy="2148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747"/>
                </a:moveTo>
                <a:lnTo>
                  <a:pt x="114276" y="119747"/>
                </a:lnTo>
                <a:cubicBezTo>
                  <a:pt x="5526" y="119747"/>
                  <a:pt x="5526" y="119747"/>
                  <a:pt x="5526" y="119747"/>
                </a:cubicBezTo>
                <a:cubicBezTo>
                  <a:pt x="2763" y="119747"/>
                  <a:pt x="0" y="115957"/>
                  <a:pt x="0" y="112421"/>
                </a:cubicBezTo>
                <a:cubicBezTo>
                  <a:pt x="0" y="103578"/>
                  <a:pt x="0" y="103578"/>
                  <a:pt x="0" y="103578"/>
                </a:cubicBezTo>
                <a:cubicBezTo>
                  <a:pt x="0" y="90947"/>
                  <a:pt x="0" y="90947"/>
                  <a:pt x="0" y="90947"/>
                </a:cubicBezTo>
                <a:cubicBezTo>
                  <a:pt x="0" y="82105"/>
                  <a:pt x="0" y="82105"/>
                  <a:pt x="0" y="82105"/>
                </a:cubicBezTo>
                <a:cubicBezTo>
                  <a:pt x="0" y="69726"/>
                  <a:pt x="0" y="69726"/>
                  <a:pt x="0" y="69726"/>
                </a:cubicBezTo>
                <a:cubicBezTo>
                  <a:pt x="0" y="60631"/>
                  <a:pt x="0" y="60631"/>
                  <a:pt x="0" y="60631"/>
                </a:cubicBezTo>
                <a:cubicBezTo>
                  <a:pt x="0" y="35621"/>
                  <a:pt x="0" y="35621"/>
                  <a:pt x="0" y="35621"/>
                </a:cubicBezTo>
                <a:cubicBezTo>
                  <a:pt x="119802" y="35621"/>
                  <a:pt x="119802" y="35621"/>
                  <a:pt x="119802" y="35621"/>
                </a:cubicBezTo>
                <a:cubicBezTo>
                  <a:pt x="119802" y="60631"/>
                  <a:pt x="119802" y="60631"/>
                  <a:pt x="119802" y="60631"/>
                </a:cubicBezTo>
                <a:cubicBezTo>
                  <a:pt x="119802" y="69726"/>
                  <a:pt x="119802" y="69726"/>
                  <a:pt x="119802" y="69726"/>
                </a:cubicBezTo>
                <a:cubicBezTo>
                  <a:pt x="119802" y="82105"/>
                  <a:pt x="119802" y="82105"/>
                  <a:pt x="119802" y="82105"/>
                </a:cubicBezTo>
                <a:cubicBezTo>
                  <a:pt x="119802" y="90947"/>
                  <a:pt x="119802" y="90947"/>
                  <a:pt x="119802" y="90947"/>
                </a:cubicBezTo>
                <a:cubicBezTo>
                  <a:pt x="119802" y="103578"/>
                  <a:pt x="119802" y="103578"/>
                  <a:pt x="119802" y="103578"/>
                </a:cubicBezTo>
                <a:cubicBezTo>
                  <a:pt x="119802" y="112421"/>
                  <a:pt x="119802" y="112421"/>
                  <a:pt x="119802" y="112421"/>
                </a:cubicBezTo>
                <a:cubicBezTo>
                  <a:pt x="119802" y="115957"/>
                  <a:pt x="117039" y="119747"/>
                  <a:pt x="114276" y="119747"/>
                </a:cubicBezTo>
                <a:close/>
                <a:moveTo>
                  <a:pt x="0" y="21473"/>
                </a:moveTo>
                <a:lnTo>
                  <a:pt x="0" y="21473"/>
                </a:lnTo>
                <a:cubicBezTo>
                  <a:pt x="0" y="17936"/>
                  <a:pt x="0" y="17936"/>
                  <a:pt x="0" y="17936"/>
                </a:cubicBezTo>
                <a:cubicBezTo>
                  <a:pt x="0" y="7073"/>
                  <a:pt x="0" y="7073"/>
                  <a:pt x="0" y="7073"/>
                </a:cubicBezTo>
                <a:cubicBezTo>
                  <a:pt x="0" y="3536"/>
                  <a:pt x="2763" y="0"/>
                  <a:pt x="5526" y="0"/>
                </a:cubicBezTo>
                <a:cubicBezTo>
                  <a:pt x="13815" y="0"/>
                  <a:pt x="13815" y="0"/>
                  <a:pt x="13815" y="0"/>
                </a:cubicBezTo>
                <a:cubicBezTo>
                  <a:pt x="16578" y="0"/>
                  <a:pt x="16578" y="0"/>
                  <a:pt x="16578" y="0"/>
                </a:cubicBezTo>
                <a:cubicBezTo>
                  <a:pt x="22302" y="0"/>
                  <a:pt x="22302" y="0"/>
                  <a:pt x="22302" y="0"/>
                </a:cubicBezTo>
                <a:cubicBezTo>
                  <a:pt x="33355" y="0"/>
                  <a:pt x="33355" y="0"/>
                  <a:pt x="33355" y="0"/>
                </a:cubicBezTo>
                <a:cubicBezTo>
                  <a:pt x="44605" y="14147"/>
                  <a:pt x="44605" y="14147"/>
                  <a:pt x="44605" y="14147"/>
                </a:cubicBezTo>
                <a:cubicBezTo>
                  <a:pt x="114276" y="14147"/>
                  <a:pt x="114276" y="14147"/>
                  <a:pt x="114276" y="14147"/>
                </a:cubicBezTo>
                <a:cubicBezTo>
                  <a:pt x="117039" y="14147"/>
                  <a:pt x="119802" y="17936"/>
                  <a:pt x="119802" y="21473"/>
                </a:cubicBezTo>
                <a:cubicBezTo>
                  <a:pt x="119802" y="28547"/>
                  <a:pt x="119802" y="28547"/>
                  <a:pt x="119802" y="28547"/>
                </a:cubicBezTo>
                <a:cubicBezTo>
                  <a:pt x="0" y="28547"/>
                  <a:pt x="0" y="28547"/>
                  <a:pt x="0" y="28547"/>
                </a:cubicBezTo>
                <a:lnTo>
                  <a:pt x="0" y="2147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9" name="Shape 3683"/>
          <p:cNvSpPr/>
          <p:nvPr/>
        </p:nvSpPr>
        <p:spPr>
          <a:xfrm>
            <a:off x="8688528" y="2279343"/>
            <a:ext cx="270455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3089"/>
                  <a:pt x="0" y="60598"/>
                </a:cubicBezTo>
                <a:cubicBezTo>
                  <a:pt x="0" y="26910"/>
                  <a:pt x="26755" y="0"/>
                  <a:pt x="60698" y="0"/>
                </a:cubicBezTo>
                <a:cubicBezTo>
                  <a:pt x="93044" y="0"/>
                  <a:pt x="119800" y="26910"/>
                  <a:pt x="119800" y="60598"/>
                </a:cubicBezTo>
                <a:cubicBezTo>
                  <a:pt x="119800" y="93089"/>
                  <a:pt x="93044" y="119800"/>
                  <a:pt x="60698" y="119800"/>
                </a:cubicBezTo>
                <a:close/>
                <a:moveTo>
                  <a:pt x="60698" y="11362"/>
                </a:moveTo>
                <a:lnTo>
                  <a:pt x="60698" y="11362"/>
                </a:lnTo>
                <a:cubicBezTo>
                  <a:pt x="33743" y="11362"/>
                  <a:pt x="11181" y="33887"/>
                  <a:pt x="11181" y="60598"/>
                </a:cubicBezTo>
                <a:cubicBezTo>
                  <a:pt x="11181" y="87508"/>
                  <a:pt x="33743" y="108637"/>
                  <a:pt x="60698" y="108637"/>
                </a:cubicBezTo>
                <a:cubicBezTo>
                  <a:pt x="87454" y="108637"/>
                  <a:pt x="108618" y="87508"/>
                  <a:pt x="108618" y="60598"/>
                </a:cubicBezTo>
                <a:cubicBezTo>
                  <a:pt x="108618" y="33887"/>
                  <a:pt x="87454" y="11362"/>
                  <a:pt x="60698" y="11362"/>
                </a:cubicBezTo>
                <a:close/>
                <a:moveTo>
                  <a:pt x="78868" y="73355"/>
                </a:moveTo>
                <a:lnTo>
                  <a:pt x="78868" y="73355"/>
                </a:lnTo>
                <a:cubicBezTo>
                  <a:pt x="78868" y="76146"/>
                  <a:pt x="76073" y="78936"/>
                  <a:pt x="73277" y="78936"/>
                </a:cubicBezTo>
                <a:cubicBezTo>
                  <a:pt x="70482" y="78936"/>
                  <a:pt x="67687" y="76146"/>
                  <a:pt x="67687" y="73355"/>
                </a:cubicBezTo>
                <a:cubicBezTo>
                  <a:pt x="67687" y="64983"/>
                  <a:pt x="67687" y="64983"/>
                  <a:pt x="67687" y="64983"/>
                </a:cubicBezTo>
                <a:cubicBezTo>
                  <a:pt x="50715" y="77541"/>
                  <a:pt x="50715" y="77541"/>
                  <a:pt x="50715" y="77541"/>
                </a:cubicBezTo>
                <a:cubicBezTo>
                  <a:pt x="49317" y="78936"/>
                  <a:pt x="47920" y="78936"/>
                  <a:pt x="46522" y="78936"/>
                </a:cubicBezTo>
                <a:cubicBezTo>
                  <a:pt x="43727" y="78936"/>
                  <a:pt x="40732" y="76146"/>
                  <a:pt x="40732" y="73355"/>
                </a:cubicBezTo>
                <a:cubicBezTo>
                  <a:pt x="40732" y="46644"/>
                  <a:pt x="40732" y="46644"/>
                  <a:pt x="40732" y="46644"/>
                </a:cubicBezTo>
                <a:cubicBezTo>
                  <a:pt x="40732" y="43853"/>
                  <a:pt x="43727" y="40863"/>
                  <a:pt x="46522" y="40863"/>
                </a:cubicBezTo>
                <a:cubicBezTo>
                  <a:pt x="47920" y="40863"/>
                  <a:pt x="49317" y="42458"/>
                  <a:pt x="50715" y="42458"/>
                </a:cubicBezTo>
                <a:cubicBezTo>
                  <a:pt x="67687" y="55016"/>
                  <a:pt x="67687" y="55016"/>
                  <a:pt x="67687" y="55016"/>
                </a:cubicBezTo>
                <a:cubicBezTo>
                  <a:pt x="67687" y="46644"/>
                  <a:pt x="67687" y="46644"/>
                  <a:pt x="67687" y="46644"/>
                </a:cubicBezTo>
                <a:cubicBezTo>
                  <a:pt x="67687" y="43853"/>
                  <a:pt x="70482" y="40863"/>
                  <a:pt x="73277" y="40863"/>
                </a:cubicBezTo>
                <a:cubicBezTo>
                  <a:pt x="76073" y="40863"/>
                  <a:pt x="78868" y="43853"/>
                  <a:pt x="78868" y="46644"/>
                </a:cubicBezTo>
                <a:cubicBezTo>
                  <a:pt x="78868" y="73355"/>
                  <a:pt x="78868" y="73355"/>
                  <a:pt x="78868" y="7335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0" name="Shape 3684"/>
          <p:cNvSpPr/>
          <p:nvPr/>
        </p:nvSpPr>
        <p:spPr>
          <a:xfrm>
            <a:off x="8213244" y="2279343"/>
            <a:ext cx="270455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3089"/>
                  <a:pt x="0" y="60598"/>
                </a:cubicBezTo>
                <a:cubicBezTo>
                  <a:pt x="0" y="26910"/>
                  <a:pt x="26755" y="0"/>
                  <a:pt x="59101" y="0"/>
                </a:cubicBezTo>
                <a:cubicBezTo>
                  <a:pt x="93044" y="0"/>
                  <a:pt x="119800" y="26910"/>
                  <a:pt x="119800" y="60598"/>
                </a:cubicBezTo>
                <a:cubicBezTo>
                  <a:pt x="119800" y="93089"/>
                  <a:pt x="93044" y="119800"/>
                  <a:pt x="59101" y="119800"/>
                </a:cubicBezTo>
                <a:close/>
                <a:moveTo>
                  <a:pt x="59101" y="11362"/>
                </a:moveTo>
                <a:lnTo>
                  <a:pt x="59101" y="11362"/>
                </a:lnTo>
                <a:cubicBezTo>
                  <a:pt x="32346" y="11362"/>
                  <a:pt x="11181" y="33887"/>
                  <a:pt x="11181" y="60598"/>
                </a:cubicBezTo>
                <a:cubicBezTo>
                  <a:pt x="11181" y="87508"/>
                  <a:pt x="32346" y="108637"/>
                  <a:pt x="59101" y="108637"/>
                </a:cubicBezTo>
                <a:cubicBezTo>
                  <a:pt x="86056" y="108637"/>
                  <a:pt x="108618" y="87508"/>
                  <a:pt x="108618" y="60598"/>
                </a:cubicBezTo>
                <a:cubicBezTo>
                  <a:pt x="108618" y="33887"/>
                  <a:pt x="86056" y="11362"/>
                  <a:pt x="59101" y="11362"/>
                </a:cubicBezTo>
                <a:close/>
                <a:moveTo>
                  <a:pt x="78868" y="73355"/>
                </a:moveTo>
                <a:lnTo>
                  <a:pt x="78868" y="73355"/>
                </a:lnTo>
                <a:cubicBezTo>
                  <a:pt x="78868" y="76146"/>
                  <a:pt x="76073" y="78936"/>
                  <a:pt x="73277" y="78936"/>
                </a:cubicBezTo>
                <a:cubicBezTo>
                  <a:pt x="71880" y="78936"/>
                  <a:pt x="70482" y="78936"/>
                  <a:pt x="69084" y="77541"/>
                </a:cubicBezTo>
                <a:cubicBezTo>
                  <a:pt x="52113" y="64983"/>
                  <a:pt x="52113" y="64983"/>
                  <a:pt x="52113" y="64983"/>
                </a:cubicBezTo>
                <a:cubicBezTo>
                  <a:pt x="52113" y="73355"/>
                  <a:pt x="52113" y="73355"/>
                  <a:pt x="52113" y="73355"/>
                </a:cubicBezTo>
                <a:cubicBezTo>
                  <a:pt x="52113" y="76146"/>
                  <a:pt x="49317" y="78936"/>
                  <a:pt x="46522" y="78936"/>
                </a:cubicBezTo>
                <a:cubicBezTo>
                  <a:pt x="43727" y="78936"/>
                  <a:pt x="40732" y="76146"/>
                  <a:pt x="40732" y="73355"/>
                </a:cubicBezTo>
                <a:cubicBezTo>
                  <a:pt x="40732" y="46644"/>
                  <a:pt x="40732" y="46644"/>
                  <a:pt x="40732" y="46644"/>
                </a:cubicBezTo>
                <a:cubicBezTo>
                  <a:pt x="40732" y="43853"/>
                  <a:pt x="43727" y="40863"/>
                  <a:pt x="46522" y="40863"/>
                </a:cubicBezTo>
                <a:cubicBezTo>
                  <a:pt x="49317" y="40863"/>
                  <a:pt x="52113" y="43853"/>
                  <a:pt x="52113" y="46644"/>
                </a:cubicBezTo>
                <a:cubicBezTo>
                  <a:pt x="52113" y="55016"/>
                  <a:pt x="52113" y="55016"/>
                  <a:pt x="52113" y="55016"/>
                </a:cubicBezTo>
                <a:cubicBezTo>
                  <a:pt x="69084" y="42458"/>
                  <a:pt x="69084" y="42458"/>
                  <a:pt x="69084" y="42458"/>
                </a:cubicBezTo>
                <a:cubicBezTo>
                  <a:pt x="70482" y="42458"/>
                  <a:pt x="71880" y="40863"/>
                  <a:pt x="73277" y="40863"/>
                </a:cubicBezTo>
                <a:cubicBezTo>
                  <a:pt x="76073" y="40863"/>
                  <a:pt x="78868" y="43853"/>
                  <a:pt x="78868" y="46644"/>
                </a:cubicBezTo>
                <a:cubicBezTo>
                  <a:pt x="78868" y="73355"/>
                  <a:pt x="78868" y="73355"/>
                  <a:pt x="78868" y="7335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1" name="Shape 3685"/>
          <p:cNvSpPr/>
          <p:nvPr/>
        </p:nvSpPr>
        <p:spPr>
          <a:xfrm>
            <a:off x="7735972" y="2279343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3089"/>
                  <a:pt x="0" y="60598"/>
                </a:cubicBezTo>
                <a:cubicBezTo>
                  <a:pt x="0" y="26910"/>
                  <a:pt x="26600" y="0"/>
                  <a:pt x="59901" y="0"/>
                </a:cubicBezTo>
                <a:cubicBezTo>
                  <a:pt x="93399" y="0"/>
                  <a:pt x="119802" y="26910"/>
                  <a:pt x="119802" y="60598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3887"/>
                  <a:pt x="11231" y="60598"/>
                </a:cubicBezTo>
                <a:cubicBezTo>
                  <a:pt x="11231" y="87508"/>
                  <a:pt x="33497" y="108637"/>
                  <a:pt x="59901" y="108637"/>
                </a:cubicBezTo>
                <a:cubicBezTo>
                  <a:pt x="86502" y="108637"/>
                  <a:pt x="108768" y="87508"/>
                  <a:pt x="108768" y="60598"/>
                </a:cubicBezTo>
                <a:cubicBezTo>
                  <a:pt x="108768" y="33887"/>
                  <a:pt x="86502" y="11362"/>
                  <a:pt x="59901" y="11362"/>
                </a:cubicBezTo>
                <a:close/>
                <a:moveTo>
                  <a:pt x="85123" y="64983"/>
                </a:moveTo>
                <a:lnTo>
                  <a:pt x="85123" y="64983"/>
                </a:lnTo>
                <a:cubicBezTo>
                  <a:pt x="66995" y="77541"/>
                  <a:pt x="66995" y="77541"/>
                  <a:pt x="66995" y="77541"/>
                </a:cubicBezTo>
                <a:cubicBezTo>
                  <a:pt x="65615" y="78936"/>
                  <a:pt x="65615" y="78936"/>
                  <a:pt x="64236" y="78936"/>
                </a:cubicBezTo>
                <a:cubicBezTo>
                  <a:pt x="59901" y="78936"/>
                  <a:pt x="58522" y="76146"/>
                  <a:pt x="58522" y="73355"/>
                </a:cubicBezTo>
                <a:cubicBezTo>
                  <a:pt x="58522" y="66378"/>
                  <a:pt x="58522" y="66378"/>
                  <a:pt x="58522" y="66378"/>
                </a:cubicBezTo>
                <a:cubicBezTo>
                  <a:pt x="40394" y="77541"/>
                  <a:pt x="40394" y="77541"/>
                  <a:pt x="40394" y="77541"/>
                </a:cubicBezTo>
                <a:cubicBezTo>
                  <a:pt x="40394" y="78936"/>
                  <a:pt x="39014" y="78936"/>
                  <a:pt x="37635" y="78936"/>
                </a:cubicBezTo>
                <a:cubicBezTo>
                  <a:pt x="34876" y="78936"/>
                  <a:pt x="32118" y="76146"/>
                  <a:pt x="32118" y="73355"/>
                </a:cubicBezTo>
                <a:cubicBezTo>
                  <a:pt x="32118" y="46644"/>
                  <a:pt x="32118" y="46644"/>
                  <a:pt x="32118" y="46644"/>
                </a:cubicBezTo>
                <a:cubicBezTo>
                  <a:pt x="32118" y="43853"/>
                  <a:pt x="34876" y="40863"/>
                  <a:pt x="37635" y="40863"/>
                </a:cubicBezTo>
                <a:cubicBezTo>
                  <a:pt x="39014" y="40863"/>
                  <a:pt x="40394" y="42458"/>
                  <a:pt x="40394" y="42458"/>
                </a:cubicBezTo>
                <a:cubicBezTo>
                  <a:pt x="58522" y="55016"/>
                  <a:pt x="58522" y="55016"/>
                  <a:pt x="58522" y="55016"/>
                </a:cubicBezTo>
                <a:cubicBezTo>
                  <a:pt x="58522" y="46644"/>
                  <a:pt x="58522" y="46644"/>
                  <a:pt x="58522" y="46644"/>
                </a:cubicBezTo>
                <a:cubicBezTo>
                  <a:pt x="58522" y="43853"/>
                  <a:pt x="59901" y="40863"/>
                  <a:pt x="64236" y="40863"/>
                </a:cubicBezTo>
                <a:cubicBezTo>
                  <a:pt x="65615" y="40863"/>
                  <a:pt x="65615" y="42458"/>
                  <a:pt x="66995" y="42458"/>
                </a:cubicBezTo>
                <a:cubicBezTo>
                  <a:pt x="85123" y="55016"/>
                  <a:pt x="85123" y="55016"/>
                  <a:pt x="85123" y="55016"/>
                </a:cubicBezTo>
                <a:cubicBezTo>
                  <a:pt x="86502" y="56411"/>
                  <a:pt x="87881" y="57807"/>
                  <a:pt x="87881" y="60598"/>
                </a:cubicBezTo>
                <a:cubicBezTo>
                  <a:pt x="87881" y="61993"/>
                  <a:pt x="86502" y="63388"/>
                  <a:pt x="85123" y="649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2" name="Shape 3686"/>
          <p:cNvSpPr/>
          <p:nvPr/>
        </p:nvSpPr>
        <p:spPr>
          <a:xfrm>
            <a:off x="7260687" y="2279343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93089" y="119800"/>
                  <a:pt x="119800" y="93089"/>
                  <a:pt x="119800" y="60598"/>
                </a:cubicBezTo>
                <a:cubicBezTo>
                  <a:pt x="119800" y="26910"/>
                  <a:pt x="93089" y="0"/>
                  <a:pt x="60598" y="0"/>
                </a:cubicBezTo>
                <a:cubicBezTo>
                  <a:pt x="26910" y="0"/>
                  <a:pt x="0" y="26910"/>
                  <a:pt x="0" y="60598"/>
                </a:cubicBezTo>
                <a:cubicBezTo>
                  <a:pt x="0" y="93089"/>
                  <a:pt x="26910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87508" y="11362"/>
                  <a:pt x="108438" y="33887"/>
                  <a:pt x="108438" y="60598"/>
                </a:cubicBezTo>
                <a:cubicBezTo>
                  <a:pt x="108438" y="87508"/>
                  <a:pt x="87508" y="108637"/>
                  <a:pt x="60598" y="108637"/>
                </a:cubicBezTo>
                <a:cubicBezTo>
                  <a:pt x="33887" y="108637"/>
                  <a:pt x="11362" y="87508"/>
                  <a:pt x="11362" y="60598"/>
                </a:cubicBezTo>
                <a:cubicBezTo>
                  <a:pt x="11362" y="33887"/>
                  <a:pt x="33887" y="11362"/>
                  <a:pt x="60598" y="11362"/>
                </a:cubicBezTo>
                <a:close/>
                <a:moveTo>
                  <a:pt x="35282" y="64983"/>
                </a:moveTo>
                <a:lnTo>
                  <a:pt x="35282" y="64983"/>
                </a:lnTo>
                <a:cubicBezTo>
                  <a:pt x="53621" y="77541"/>
                  <a:pt x="53621" y="77541"/>
                  <a:pt x="53621" y="77541"/>
                </a:cubicBezTo>
                <a:cubicBezTo>
                  <a:pt x="53621" y="78936"/>
                  <a:pt x="55016" y="78936"/>
                  <a:pt x="56411" y="78936"/>
                </a:cubicBezTo>
                <a:cubicBezTo>
                  <a:pt x="59202" y="78936"/>
                  <a:pt x="61993" y="76146"/>
                  <a:pt x="61993" y="73355"/>
                </a:cubicBezTo>
                <a:cubicBezTo>
                  <a:pt x="61993" y="66378"/>
                  <a:pt x="61993" y="66378"/>
                  <a:pt x="61993" y="66378"/>
                </a:cubicBezTo>
                <a:cubicBezTo>
                  <a:pt x="78936" y="77541"/>
                  <a:pt x="78936" y="77541"/>
                  <a:pt x="78936" y="77541"/>
                </a:cubicBezTo>
                <a:cubicBezTo>
                  <a:pt x="80332" y="78936"/>
                  <a:pt x="81727" y="78936"/>
                  <a:pt x="83122" y="78936"/>
                </a:cubicBezTo>
                <a:cubicBezTo>
                  <a:pt x="85913" y="78936"/>
                  <a:pt x="88903" y="76146"/>
                  <a:pt x="88903" y="73355"/>
                </a:cubicBezTo>
                <a:cubicBezTo>
                  <a:pt x="88903" y="46644"/>
                  <a:pt x="88903" y="46644"/>
                  <a:pt x="88903" y="46644"/>
                </a:cubicBezTo>
                <a:cubicBezTo>
                  <a:pt x="88903" y="43853"/>
                  <a:pt x="85913" y="40863"/>
                  <a:pt x="83122" y="40863"/>
                </a:cubicBezTo>
                <a:cubicBezTo>
                  <a:pt x="81727" y="40863"/>
                  <a:pt x="80332" y="42458"/>
                  <a:pt x="78936" y="42458"/>
                </a:cubicBezTo>
                <a:cubicBezTo>
                  <a:pt x="61993" y="55016"/>
                  <a:pt x="61993" y="55016"/>
                  <a:pt x="61993" y="55016"/>
                </a:cubicBezTo>
                <a:cubicBezTo>
                  <a:pt x="61993" y="46644"/>
                  <a:pt x="61993" y="46644"/>
                  <a:pt x="61993" y="46644"/>
                </a:cubicBezTo>
                <a:cubicBezTo>
                  <a:pt x="61993" y="43853"/>
                  <a:pt x="59202" y="40863"/>
                  <a:pt x="56411" y="40863"/>
                </a:cubicBezTo>
                <a:cubicBezTo>
                  <a:pt x="55016" y="40863"/>
                  <a:pt x="53621" y="42458"/>
                  <a:pt x="53621" y="42458"/>
                </a:cubicBezTo>
                <a:cubicBezTo>
                  <a:pt x="35282" y="55016"/>
                  <a:pt x="35282" y="55016"/>
                  <a:pt x="35282" y="55016"/>
                </a:cubicBezTo>
                <a:cubicBezTo>
                  <a:pt x="32491" y="56411"/>
                  <a:pt x="32491" y="57807"/>
                  <a:pt x="32491" y="60598"/>
                </a:cubicBezTo>
                <a:cubicBezTo>
                  <a:pt x="32491" y="61993"/>
                  <a:pt x="32491" y="63388"/>
                  <a:pt x="35282" y="649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3" name="Shape 3687"/>
          <p:cNvSpPr/>
          <p:nvPr/>
        </p:nvSpPr>
        <p:spPr>
          <a:xfrm>
            <a:off x="6785404" y="2279343"/>
            <a:ext cx="27244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3089"/>
                  <a:pt x="0" y="60598"/>
                </a:cubicBezTo>
                <a:cubicBezTo>
                  <a:pt x="0" y="26910"/>
                  <a:pt x="26910" y="0"/>
                  <a:pt x="59202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3887"/>
                  <a:pt x="11362" y="60598"/>
                </a:cubicBezTo>
                <a:cubicBezTo>
                  <a:pt x="11362" y="87508"/>
                  <a:pt x="32491" y="108637"/>
                  <a:pt x="59202" y="108637"/>
                </a:cubicBezTo>
                <a:cubicBezTo>
                  <a:pt x="85913" y="108637"/>
                  <a:pt x="108438" y="87508"/>
                  <a:pt x="108438" y="60598"/>
                </a:cubicBezTo>
                <a:cubicBezTo>
                  <a:pt x="108438" y="33887"/>
                  <a:pt x="85913" y="11362"/>
                  <a:pt x="59202" y="11362"/>
                </a:cubicBezTo>
                <a:close/>
                <a:moveTo>
                  <a:pt x="76146" y="74750"/>
                </a:moveTo>
                <a:lnTo>
                  <a:pt x="76146" y="74750"/>
                </a:lnTo>
                <a:cubicBezTo>
                  <a:pt x="76146" y="78936"/>
                  <a:pt x="74750" y="80332"/>
                  <a:pt x="70564" y="80332"/>
                </a:cubicBezTo>
                <a:cubicBezTo>
                  <a:pt x="67774" y="80332"/>
                  <a:pt x="64784" y="78936"/>
                  <a:pt x="64784" y="74750"/>
                </a:cubicBezTo>
                <a:cubicBezTo>
                  <a:pt x="64784" y="45249"/>
                  <a:pt x="64784" y="45249"/>
                  <a:pt x="64784" y="45249"/>
                </a:cubicBezTo>
                <a:cubicBezTo>
                  <a:pt x="64784" y="42458"/>
                  <a:pt x="67774" y="39468"/>
                  <a:pt x="70564" y="39468"/>
                </a:cubicBezTo>
                <a:cubicBezTo>
                  <a:pt x="74750" y="39468"/>
                  <a:pt x="76146" y="42458"/>
                  <a:pt x="76146" y="45249"/>
                </a:cubicBezTo>
                <a:cubicBezTo>
                  <a:pt x="76146" y="74750"/>
                  <a:pt x="76146" y="74750"/>
                  <a:pt x="76146" y="74750"/>
                </a:cubicBezTo>
                <a:close/>
                <a:moveTo>
                  <a:pt x="53621" y="74750"/>
                </a:moveTo>
                <a:lnTo>
                  <a:pt x="53621" y="74750"/>
                </a:lnTo>
                <a:cubicBezTo>
                  <a:pt x="53621" y="78936"/>
                  <a:pt x="52225" y="80332"/>
                  <a:pt x="47840" y="80332"/>
                </a:cubicBezTo>
                <a:cubicBezTo>
                  <a:pt x="45049" y="80332"/>
                  <a:pt x="42259" y="78936"/>
                  <a:pt x="42259" y="74750"/>
                </a:cubicBezTo>
                <a:cubicBezTo>
                  <a:pt x="42259" y="45249"/>
                  <a:pt x="42259" y="45249"/>
                  <a:pt x="42259" y="45249"/>
                </a:cubicBezTo>
                <a:cubicBezTo>
                  <a:pt x="42259" y="42458"/>
                  <a:pt x="45049" y="39468"/>
                  <a:pt x="47840" y="39468"/>
                </a:cubicBezTo>
                <a:cubicBezTo>
                  <a:pt x="52225" y="39468"/>
                  <a:pt x="53621" y="42458"/>
                  <a:pt x="53621" y="45249"/>
                </a:cubicBezTo>
                <a:cubicBezTo>
                  <a:pt x="53621" y="74750"/>
                  <a:pt x="53621" y="74750"/>
                  <a:pt x="53621" y="7475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4" name="Shape 3688"/>
          <p:cNvSpPr/>
          <p:nvPr/>
        </p:nvSpPr>
        <p:spPr>
          <a:xfrm>
            <a:off x="6308131" y="2279343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403" y="119800"/>
                  <a:pt x="0" y="93089"/>
                  <a:pt x="0" y="60598"/>
                </a:cubicBezTo>
                <a:cubicBezTo>
                  <a:pt x="0" y="26910"/>
                  <a:pt x="26403" y="0"/>
                  <a:pt x="59901" y="0"/>
                </a:cubicBezTo>
                <a:cubicBezTo>
                  <a:pt x="93399" y="0"/>
                  <a:pt x="119802" y="26910"/>
                  <a:pt x="119802" y="60598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3887"/>
                  <a:pt x="11231" y="60598"/>
                </a:cubicBezTo>
                <a:cubicBezTo>
                  <a:pt x="11231" y="87508"/>
                  <a:pt x="33497" y="108637"/>
                  <a:pt x="59901" y="108637"/>
                </a:cubicBezTo>
                <a:cubicBezTo>
                  <a:pt x="86305" y="108637"/>
                  <a:pt x="108571" y="87508"/>
                  <a:pt x="108571" y="60598"/>
                </a:cubicBezTo>
                <a:cubicBezTo>
                  <a:pt x="108571" y="33887"/>
                  <a:pt x="86305" y="11362"/>
                  <a:pt x="59901" y="11362"/>
                </a:cubicBezTo>
                <a:close/>
                <a:moveTo>
                  <a:pt x="75270" y="80332"/>
                </a:moveTo>
                <a:lnTo>
                  <a:pt x="75270" y="80332"/>
                </a:lnTo>
                <a:cubicBezTo>
                  <a:pt x="44532" y="80332"/>
                  <a:pt x="44532" y="80332"/>
                  <a:pt x="44532" y="80332"/>
                </a:cubicBezTo>
                <a:cubicBezTo>
                  <a:pt x="41773" y="80332"/>
                  <a:pt x="39014" y="78936"/>
                  <a:pt x="39014" y="74750"/>
                </a:cubicBezTo>
                <a:cubicBezTo>
                  <a:pt x="39014" y="45249"/>
                  <a:pt x="39014" y="45249"/>
                  <a:pt x="39014" y="45249"/>
                </a:cubicBezTo>
                <a:cubicBezTo>
                  <a:pt x="39014" y="42458"/>
                  <a:pt x="41773" y="39468"/>
                  <a:pt x="44532" y="39468"/>
                </a:cubicBezTo>
                <a:cubicBezTo>
                  <a:pt x="75270" y="39468"/>
                  <a:pt x="75270" y="39468"/>
                  <a:pt x="75270" y="39468"/>
                </a:cubicBezTo>
                <a:cubicBezTo>
                  <a:pt x="78029" y="39468"/>
                  <a:pt x="80788" y="42458"/>
                  <a:pt x="80788" y="45249"/>
                </a:cubicBezTo>
                <a:cubicBezTo>
                  <a:pt x="80788" y="74750"/>
                  <a:pt x="80788" y="74750"/>
                  <a:pt x="80788" y="74750"/>
                </a:cubicBezTo>
                <a:cubicBezTo>
                  <a:pt x="80788" y="78936"/>
                  <a:pt x="78029" y="80332"/>
                  <a:pt x="75270" y="8033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5" name="Shape 3689"/>
          <p:cNvSpPr/>
          <p:nvPr/>
        </p:nvSpPr>
        <p:spPr>
          <a:xfrm>
            <a:off x="5832847" y="2279343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710" y="119800"/>
                  <a:pt x="0" y="93089"/>
                  <a:pt x="0" y="60598"/>
                </a:cubicBezTo>
                <a:cubicBezTo>
                  <a:pt x="0" y="26910"/>
                  <a:pt x="26710" y="0"/>
                  <a:pt x="60598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3887"/>
                  <a:pt x="11362" y="60598"/>
                </a:cubicBezTo>
                <a:cubicBezTo>
                  <a:pt x="11362" y="87508"/>
                  <a:pt x="33887" y="108637"/>
                  <a:pt x="60598" y="108637"/>
                </a:cubicBezTo>
                <a:cubicBezTo>
                  <a:pt x="87308" y="108637"/>
                  <a:pt x="108438" y="87508"/>
                  <a:pt x="108438" y="60598"/>
                </a:cubicBezTo>
                <a:cubicBezTo>
                  <a:pt x="108438" y="33887"/>
                  <a:pt x="87308" y="11362"/>
                  <a:pt x="60598" y="11362"/>
                </a:cubicBezTo>
                <a:close/>
                <a:moveTo>
                  <a:pt x="77541" y="64983"/>
                </a:moveTo>
                <a:lnTo>
                  <a:pt x="77541" y="64983"/>
                </a:lnTo>
                <a:cubicBezTo>
                  <a:pt x="47840" y="83122"/>
                  <a:pt x="47840" y="83122"/>
                  <a:pt x="47840" y="83122"/>
                </a:cubicBezTo>
                <a:lnTo>
                  <a:pt x="47840" y="84518"/>
                </a:lnTo>
                <a:cubicBezTo>
                  <a:pt x="46445" y="84518"/>
                  <a:pt x="46445" y="84518"/>
                  <a:pt x="46445" y="84518"/>
                </a:cubicBezTo>
                <a:cubicBezTo>
                  <a:pt x="45049" y="84518"/>
                  <a:pt x="45049" y="84518"/>
                  <a:pt x="45049" y="84518"/>
                </a:cubicBezTo>
                <a:cubicBezTo>
                  <a:pt x="42259" y="84518"/>
                  <a:pt x="39468" y="81727"/>
                  <a:pt x="39468" y="78936"/>
                </a:cubicBezTo>
                <a:cubicBezTo>
                  <a:pt x="39468" y="40863"/>
                  <a:pt x="39468" y="40863"/>
                  <a:pt x="39468" y="40863"/>
                </a:cubicBezTo>
                <a:cubicBezTo>
                  <a:pt x="39468" y="38073"/>
                  <a:pt x="42259" y="35282"/>
                  <a:pt x="45049" y="35282"/>
                </a:cubicBezTo>
                <a:cubicBezTo>
                  <a:pt x="46445" y="35282"/>
                  <a:pt x="47840" y="36677"/>
                  <a:pt x="47840" y="36677"/>
                </a:cubicBezTo>
                <a:cubicBezTo>
                  <a:pt x="77541" y="55016"/>
                  <a:pt x="77541" y="55016"/>
                  <a:pt x="77541" y="55016"/>
                </a:cubicBezTo>
                <a:cubicBezTo>
                  <a:pt x="80332" y="56411"/>
                  <a:pt x="80332" y="57807"/>
                  <a:pt x="80332" y="60598"/>
                </a:cubicBezTo>
                <a:cubicBezTo>
                  <a:pt x="80332" y="61993"/>
                  <a:pt x="80332" y="63388"/>
                  <a:pt x="77541" y="649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6" name="Shape 3690"/>
          <p:cNvSpPr/>
          <p:nvPr/>
        </p:nvSpPr>
        <p:spPr>
          <a:xfrm>
            <a:off x="7781711" y="3717836"/>
            <a:ext cx="27244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710" y="119800"/>
                  <a:pt x="0" y="93089"/>
                  <a:pt x="0" y="59202"/>
                </a:cubicBezTo>
                <a:cubicBezTo>
                  <a:pt x="0" y="26910"/>
                  <a:pt x="26710" y="0"/>
                  <a:pt x="59202" y="0"/>
                </a:cubicBezTo>
                <a:cubicBezTo>
                  <a:pt x="92890" y="0"/>
                  <a:pt x="119800" y="26910"/>
                  <a:pt x="119800" y="59202"/>
                </a:cubicBezTo>
                <a:cubicBezTo>
                  <a:pt x="119800" y="93089"/>
                  <a:pt x="92890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2491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32491"/>
                  <a:pt x="85913" y="11362"/>
                  <a:pt x="59202" y="113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7" name="Shape 3691"/>
          <p:cNvSpPr/>
          <p:nvPr/>
        </p:nvSpPr>
        <p:spPr>
          <a:xfrm>
            <a:off x="7302449" y="3717836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119800"/>
                </a:moveTo>
                <a:lnTo>
                  <a:pt x="114088" y="119800"/>
                </a:lnTo>
                <a:cubicBezTo>
                  <a:pt x="5517" y="119800"/>
                  <a:pt x="5517" y="119800"/>
                  <a:pt x="5517" y="119800"/>
                </a:cubicBezTo>
                <a:cubicBezTo>
                  <a:pt x="2758" y="119800"/>
                  <a:pt x="0" y="117009"/>
                  <a:pt x="0" y="114219"/>
                </a:cubicBezTo>
                <a:cubicBezTo>
                  <a:pt x="0" y="5780"/>
                  <a:pt x="0" y="5780"/>
                  <a:pt x="0" y="5780"/>
                </a:cubicBezTo>
                <a:cubicBezTo>
                  <a:pt x="0" y="1395"/>
                  <a:pt x="2758" y="0"/>
                  <a:pt x="5517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1395"/>
                  <a:pt x="119802" y="5780"/>
                </a:cubicBezTo>
                <a:cubicBezTo>
                  <a:pt x="119802" y="114219"/>
                  <a:pt x="119802" y="114219"/>
                  <a:pt x="119802" y="114219"/>
                </a:cubicBezTo>
                <a:cubicBezTo>
                  <a:pt x="119802" y="117009"/>
                  <a:pt x="117044" y="119800"/>
                  <a:pt x="114088" y="119800"/>
                </a:cubicBezTo>
                <a:close/>
                <a:moveTo>
                  <a:pt x="108571" y="11362"/>
                </a:moveTo>
                <a:lnTo>
                  <a:pt x="108571" y="11362"/>
                </a:lnTo>
                <a:cubicBezTo>
                  <a:pt x="11034" y="11362"/>
                  <a:pt x="11034" y="11362"/>
                  <a:pt x="11034" y="11362"/>
                </a:cubicBezTo>
                <a:cubicBezTo>
                  <a:pt x="11034" y="108438"/>
                  <a:pt x="11034" y="108438"/>
                  <a:pt x="11034" y="108438"/>
                </a:cubicBezTo>
                <a:cubicBezTo>
                  <a:pt x="108571" y="108438"/>
                  <a:pt x="108571" y="108438"/>
                  <a:pt x="108571" y="108438"/>
                </a:cubicBezTo>
                <a:lnTo>
                  <a:pt x="108571" y="1136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8" name="Shape 3692"/>
          <p:cNvSpPr/>
          <p:nvPr/>
        </p:nvSpPr>
        <p:spPr>
          <a:xfrm>
            <a:off x="6831143" y="3723805"/>
            <a:ext cx="264487" cy="2566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877" y="100317"/>
                </a:moveTo>
                <a:lnTo>
                  <a:pt x="113877" y="100317"/>
                </a:lnTo>
                <a:cubicBezTo>
                  <a:pt x="85102" y="100317"/>
                  <a:pt x="85102" y="100317"/>
                  <a:pt x="85102" y="100317"/>
                </a:cubicBezTo>
                <a:cubicBezTo>
                  <a:pt x="77959" y="100317"/>
                  <a:pt x="77959" y="100317"/>
                  <a:pt x="77959" y="100317"/>
                </a:cubicBezTo>
                <a:cubicBezTo>
                  <a:pt x="77959" y="110687"/>
                  <a:pt x="77959" y="110687"/>
                  <a:pt x="77959" y="110687"/>
                </a:cubicBezTo>
                <a:cubicBezTo>
                  <a:pt x="85102" y="118306"/>
                  <a:pt x="85102" y="118306"/>
                  <a:pt x="85102" y="118306"/>
                </a:cubicBezTo>
                <a:cubicBezTo>
                  <a:pt x="85102" y="119788"/>
                  <a:pt x="85102" y="119788"/>
                  <a:pt x="85102" y="119788"/>
                </a:cubicBezTo>
                <a:cubicBezTo>
                  <a:pt x="34489" y="119788"/>
                  <a:pt x="34489" y="119788"/>
                  <a:pt x="34489" y="119788"/>
                </a:cubicBezTo>
                <a:cubicBezTo>
                  <a:pt x="34489" y="118306"/>
                  <a:pt x="34489" y="118306"/>
                  <a:pt x="34489" y="118306"/>
                </a:cubicBezTo>
                <a:cubicBezTo>
                  <a:pt x="43265" y="110687"/>
                  <a:pt x="43265" y="110687"/>
                  <a:pt x="43265" y="110687"/>
                </a:cubicBezTo>
                <a:cubicBezTo>
                  <a:pt x="43265" y="100317"/>
                  <a:pt x="43265" y="100317"/>
                  <a:pt x="43265" y="100317"/>
                </a:cubicBezTo>
                <a:cubicBezTo>
                  <a:pt x="34489" y="100317"/>
                  <a:pt x="34489" y="100317"/>
                  <a:pt x="34489" y="100317"/>
                </a:cubicBezTo>
                <a:cubicBezTo>
                  <a:pt x="5714" y="100317"/>
                  <a:pt x="5714" y="100317"/>
                  <a:pt x="5714" y="100317"/>
                </a:cubicBezTo>
                <a:cubicBezTo>
                  <a:pt x="2857" y="100317"/>
                  <a:pt x="0" y="97354"/>
                  <a:pt x="0" y="94391"/>
                </a:cubicBezTo>
                <a:cubicBezTo>
                  <a:pt x="0" y="15026"/>
                  <a:pt x="0" y="15026"/>
                  <a:pt x="0" y="15026"/>
                </a:cubicBezTo>
                <a:cubicBezTo>
                  <a:pt x="0" y="10582"/>
                  <a:pt x="2857" y="9100"/>
                  <a:pt x="5714" y="9100"/>
                </a:cubicBezTo>
                <a:cubicBezTo>
                  <a:pt x="41836" y="9100"/>
                  <a:pt x="41836" y="9100"/>
                  <a:pt x="41836" y="9100"/>
                </a:cubicBezTo>
                <a:cubicBezTo>
                  <a:pt x="34489" y="16507"/>
                  <a:pt x="34489" y="16507"/>
                  <a:pt x="34489" y="16507"/>
                </a:cubicBezTo>
                <a:cubicBezTo>
                  <a:pt x="8571" y="16507"/>
                  <a:pt x="8571" y="16507"/>
                  <a:pt x="8571" y="16507"/>
                </a:cubicBezTo>
                <a:cubicBezTo>
                  <a:pt x="8571" y="83809"/>
                  <a:pt x="8571" y="83809"/>
                  <a:pt x="8571" y="83809"/>
                </a:cubicBezTo>
                <a:cubicBezTo>
                  <a:pt x="112448" y="83809"/>
                  <a:pt x="112448" y="83809"/>
                  <a:pt x="112448" y="83809"/>
                </a:cubicBezTo>
                <a:cubicBezTo>
                  <a:pt x="112448" y="16507"/>
                  <a:pt x="112448" y="16507"/>
                  <a:pt x="112448" y="16507"/>
                </a:cubicBezTo>
                <a:cubicBezTo>
                  <a:pt x="86530" y="16507"/>
                  <a:pt x="86530" y="16507"/>
                  <a:pt x="86530" y="16507"/>
                </a:cubicBezTo>
                <a:cubicBezTo>
                  <a:pt x="77959" y="9100"/>
                  <a:pt x="77959" y="9100"/>
                  <a:pt x="77959" y="9100"/>
                </a:cubicBezTo>
                <a:cubicBezTo>
                  <a:pt x="113877" y="9100"/>
                  <a:pt x="113877" y="9100"/>
                  <a:pt x="113877" y="9100"/>
                </a:cubicBezTo>
                <a:cubicBezTo>
                  <a:pt x="116734" y="9100"/>
                  <a:pt x="119795" y="10582"/>
                  <a:pt x="119795" y="15026"/>
                </a:cubicBezTo>
                <a:cubicBezTo>
                  <a:pt x="119795" y="94391"/>
                  <a:pt x="119795" y="94391"/>
                  <a:pt x="119795" y="94391"/>
                </a:cubicBezTo>
                <a:cubicBezTo>
                  <a:pt x="119795" y="97354"/>
                  <a:pt x="116734" y="100317"/>
                  <a:pt x="113877" y="100317"/>
                </a:cubicBezTo>
                <a:close/>
                <a:moveTo>
                  <a:pt x="73469" y="27089"/>
                </a:moveTo>
                <a:lnTo>
                  <a:pt x="73469" y="27089"/>
                </a:lnTo>
                <a:cubicBezTo>
                  <a:pt x="72040" y="27089"/>
                  <a:pt x="70612" y="25608"/>
                  <a:pt x="69183" y="23915"/>
                </a:cubicBezTo>
                <a:cubicBezTo>
                  <a:pt x="66326" y="20952"/>
                  <a:pt x="66326" y="20952"/>
                  <a:pt x="66326" y="20952"/>
                </a:cubicBezTo>
                <a:cubicBezTo>
                  <a:pt x="66326" y="47830"/>
                  <a:pt x="66326" y="47830"/>
                  <a:pt x="66326" y="47830"/>
                </a:cubicBezTo>
                <a:cubicBezTo>
                  <a:pt x="66326" y="52486"/>
                  <a:pt x="63469" y="53968"/>
                  <a:pt x="60612" y="53968"/>
                </a:cubicBezTo>
                <a:cubicBezTo>
                  <a:pt x="56326" y="53968"/>
                  <a:pt x="54897" y="52486"/>
                  <a:pt x="54897" y="47830"/>
                </a:cubicBezTo>
                <a:cubicBezTo>
                  <a:pt x="54897" y="20952"/>
                  <a:pt x="54897" y="20952"/>
                  <a:pt x="54897" y="20952"/>
                </a:cubicBezTo>
                <a:cubicBezTo>
                  <a:pt x="50408" y="23915"/>
                  <a:pt x="50408" y="23915"/>
                  <a:pt x="50408" y="23915"/>
                </a:cubicBezTo>
                <a:cubicBezTo>
                  <a:pt x="48979" y="25608"/>
                  <a:pt x="47551" y="27089"/>
                  <a:pt x="46122" y="27089"/>
                </a:cubicBezTo>
                <a:cubicBezTo>
                  <a:pt x="43265" y="27089"/>
                  <a:pt x="40408" y="23915"/>
                  <a:pt x="40408" y="20952"/>
                </a:cubicBezTo>
                <a:cubicBezTo>
                  <a:pt x="40408" y="19470"/>
                  <a:pt x="41836" y="17989"/>
                  <a:pt x="43265" y="16507"/>
                </a:cubicBezTo>
                <a:cubicBezTo>
                  <a:pt x="56326" y="3174"/>
                  <a:pt x="56326" y="3174"/>
                  <a:pt x="56326" y="3174"/>
                </a:cubicBezTo>
                <a:cubicBezTo>
                  <a:pt x="57755" y="1693"/>
                  <a:pt x="59183" y="0"/>
                  <a:pt x="60612" y="0"/>
                </a:cubicBezTo>
                <a:cubicBezTo>
                  <a:pt x="62040" y="0"/>
                  <a:pt x="63469" y="1693"/>
                  <a:pt x="63469" y="3174"/>
                </a:cubicBezTo>
                <a:cubicBezTo>
                  <a:pt x="77959" y="16507"/>
                  <a:pt x="77959" y="16507"/>
                  <a:pt x="77959" y="16507"/>
                </a:cubicBezTo>
                <a:cubicBezTo>
                  <a:pt x="79387" y="17989"/>
                  <a:pt x="79387" y="19470"/>
                  <a:pt x="79387" y="20952"/>
                </a:cubicBezTo>
                <a:cubicBezTo>
                  <a:pt x="79387" y="23915"/>
                  <a:pt x="76530" y="27089"/>
                  <a:pt x="73469" y="2708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9" name="Shape 3693"/>
          <p:cNvSpPr/>
          <p:nvPr/>
        </p:nvSpPr>
        <p:spPr>
          <a:xfrm>
            <a:off x="6355858" y="3723805"/>
            <a:ext cx="264489" cy="2566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100317"/>
                </a:moveTo>
                <a:lnTo>
                  <a:pt x="114071" y="100317"/>
                </a:lnTo>
                <a:cubicBezTo>
                  <a:pt x="85247" y="100317"/>
                  <a:pt x="85247" y="100317"/>
                  <a:pt x="85247" y="100317"/>
                </a:cubicBezTo>
                <a:cubicBezTo>
                  <a:pt x="76456" y="100317"/>
                  <a:pt x="76456" y="100317"/>
                  <a:pt x="76456" y="100317"/>
                </a:cubicBezTo>
                <a:cubicBezTo>
                  <a:pt x="76456" y="110687"/>
                  <a:pt x="76456" y="110687"/>
                  <a:pt x="76456" y="110687"/>
                </a:cubicBezTo>
                <a:cubicBezTo>
                  <a:pt x="85247" y="118306"/>
                  <a:pt x="85247" y="118306"/>
                  <a:pt x="85247" y="118306"/>
                </a:cubicBezTo>
                <a:cubicBezTo>
                  <a:pt x="85247" y="119788"/>
                  <a:pt x="85247" y="119788"/>
                  <a:pt x="85247" y="119788"/>
                </a:cubicBezTo>
                <a:cubicBezTo>
                  <a:pt x="34548" y="119788"/>
                  <a:pt x="34548" y="119788"/>
                  <a:pt x="34548" y="119788"/>
                </a:cubicBezTo>
                <a:cubicBezTo>
                  <a:pt x="34548" y="118306"/>
                  <a:pt x="34548" y="118306"/>
                  <a:pt x="34548" y="118306"/>
                </a:cubicBezTo>
                <a:cubicBezTo>
                  <a:pt x="41908" y="110687"/>
                  <a:pt x="41908" y="110687"/>
                  <a:pt x="41908" y="110687"/>
                </a:cubicBezTo>
                <a:cubicBezTo>
                  <a:pt x="41908" y="100317"/>
                  <a:pt x="41908" y="100317"/>
                  <a:pt x="41908" y="100317"/>
                </a:cubicBezTo>
                <a:cubicBezTo>
                  <a:pt x="34548" y="100317"/>
                  <a:pt x="34548" y="100317"/>
                  <a:pt x="34548" y="100317"/>
                </a:cubicBezTo>
                <a:cubicBezTo>
                  <a:pt x="5724" y="100317"/>
                  <a:pt x="5724" y="100317"/>
                  <a:pt x="5724" y="100317"/>
                </a:cubicBezTo>
                <a:cubicBezTo>
                  <a:pt x="2862" y="100317"/>
                  <a:pt x="0" y="97354"/>
                  <a:pt x="0" y="94391"/>
                </a:cubicBezTo>
                <a:cubicBezTo>
                  <a:pt x="0" y="15026"/>
                  <a:pt x="0" y="15026"/>
                  <a:pt x="0" y="15026"/>
                </a:cubicBezTo>
                <a:cubicBezTo>
                  <a:pt x="0" y="10582"/>
                  <a:pt x="2862" y="9100"/>
                  <a:pt x="5724" y="9100"/>
                </a:cubicBezTo>
                <a:cubicBezTo>
                  <a:pt x="47632" y="9100"/>
                  <a:pt x="47632" y="9100"/>
                  <a:pt x="47632" y="9100"/>
                </a:cubicBezTo>
                <a:cubicBezTo>
                  <a:pt x="47632" y="16507"/>
                  <a:pt x="47632" y="16507"/>
                  <a:pt x="47632" y="16507"/>
                </a:cubicBezTo>
                <a:cubicBezTo>
                  <a:pt x="7155" y="16507"/>
                  <a:pt x="7155" y="16507"/>
                  <a:pt x="7155" y="16507"/>
                </a:cubicBezTo>
                <a:cubicBezTo>
                  <a:pt x="7155" y="83809"/>
                  <a:pt x="7155" y="83809"/>
                  <a:pt x="7155" y="83809"/>
                </a:cubicBezTo>
                <a:cubicBezTo>
                  <a:pt x="111209" y="83809"/>
                  <a:pt x="111209" y="83809"/>
                  <a:pt x="111209" y="83809"/>
                </a:cubicBezTo>
                <a:cubicBezTo>
                  <a:pt x="111209" y="16507"/>
                  <a:pt x="111209" y="16507"/>
                  <a:pt x="111209" y="16507"/>
                </a:cubicBezTo>
                <a:cubicBezTo>
                  <a:pt x="70732" y="16507"/>
                  <a:pt x="70732" y="16507"/>
                  <a:pt x="70732" y="16507"/>
                </a:cubicBezTo>
                <a:cubicBezTo>
                  <a:pt x="70732" y="9100"/>
                  <a:pt x="70732" y="9100"/>
                  <a:pt x="70732" y="9100"/>
                </a:cubicBezTo>
                <a:cubicBezTo>
                  <a:pt x="114071" y="9100"/>
                  <a:pt x="114071" y="9100"/>
                  <a:pt x="114071" y="9100"/>
                </a:cubicBezTo>
                <a:cubicBezTo>
                  <a:pt x="116933" y="9100"/>
                  <a:pt x="119795" y="10582"/>
                  <a:pt x="119795" y="15026"/>
                </a:cubicBezTo>
                <a:cubicBezTo>
                  <a:pt x="119795" y="94391"/>
                  <a:pt x="119795" y="94391"/>
                  <a:pt x="119795" y="94391"/>
                </a:cubicBezTo>
                <a:cubicBezTo>
                  <a:pt x="119795" y="97354"/>
                  <a:pt x="116933" y="100317"/>
                  <a:pt x="114071" y="100317"/>
                </a:cubicBezTo>
                <a:close/>
                <a:moveTo>
                  <a:pt x="79522" y="34497"/>
                </a:moveTo>
                <a:lnTo>
                  <a:pt x="79522" y="34497"/>
                </a:lnTo>
                <a:cubicBezTo>
                  <a:pt x="79522" y="35978"/>
                  <a:pt x="78091" y="37460"/>
                  <a:pt x="76456" y="38941"/>
                </a:cubicBezTo>
                <a:cubicBezTo>
                  <a:pt x="63577" y="52486"/>
                  <a:pt x="63577" y="52486"/>
                  <a:pt x="63577" y="52486"/>
                </a:cubicBezTo>
                <a:cubicBezTo>
                  <a:pt x="62146" y="53968"/>
                  <a:pt x="60715" y="53968"/>
                  <a:pt x="59284" y="53968"/>
                </a:cubicBezTo>
                <a:cubicBezTo>
                  <a:pt x="57853" y="53968"/>
                  <a:pt x="56422" y="53968"/>
                  <a:pt x="56422" y="52486"/>
                </a:cubicBezTo>
                <a:cubicBezTo>
                  <a:pt x="41908" y="38941"/>
                  <a:pt x="41908" y="38941"/>
                  <a:pt x="41908" y="38941"/>
                </a:cubicBezTo>
                <a:cubicBezTo>
                  <a:pt x="40477" y="37460"/>
                  <a:pt x="40477" y="35978"/>
                  <a:pt x="40477" y="34497"/>
                </a:cubicBezTo>
                <a:cubicBezTo>
                  <a:pt x="40477" y="31534"/>
                  <a:pt x="43339" y="28571"/>
                  <a:pt x="46201" y="28571"/>
                </a:cubicBezTo>
                <a:cubicBezTo>
                  <a:pt x="47632" y="28571"/>
                  <a:pt x="49063" y="28571"/>
                  <a:pt x="50494" y="30052"/>
                </a:cubicBezTo>
                <a:cubicBezTo>
                  <a:pt x="53356" y="34497"/>
                  <a:pt x="53356" y="34497"/>
                  <a:pt x="53356" y="34497"/>
                </a:cubicBezTo>
                <a:cubicBezTo>
                  <a:pt x="53356" y="6137"/>
                  <a:pt x="53356" y="6137"/>
                  <a:pt x="53356" y="6137"/>
                </a:cubicBezTo>
                <a:cubicBezTo>
                  <a:pt x="53356" y="3174"/>
                  <a:pt x="56422" y="0"/>
                  <a:pt x="59284" y="0"/>
                </a:cubicBezTo>
                <a:cubicBezTo>
                  <a:pt x="63577" y="0"/>
                  <a:pt x="65008" y="3174"/>
                  <a:pt x="65008" y="6137"/>
                </a:cubicBezTo>
                <a:cubicBezTo>
                  <a:pt x="65008" y="34497"/>
                  <a:pt x="65008" y="34497"/>
                  <a:pt x="65008" y="34497"/>
                </a:cubicBezTo>
                <a:cubicBezTo>
                  <a:pt x="69301" y="30052"/>
                  <a:pt x="69301" y="30052"/>
                  <a:pt x="69301" y="30052"/>
                </a:cubicBezTo>
                <a:cubicBezTo>
                  <a:pt x="70732" y="28571"/>
                  <a:pt x="72163" y="28571"/>
                  <a:pt x="73594" y="28571"/>
                </a:cubicBezTo>
                <a:cubicBezTo>
                  <a:pt x="76456" y="28571"/>
                  <a:pt x="79522" y="31534"/>
                  <a:pt x="79522" y="3449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0" name="Shape 3694"/>
          <p:cNvSpPr/>
          <p:nvPr/>
        </p:nvSpPr>
        <p:spPr>
          <a:xfrm>
            <a:off x="5882563" y="3741706"/>
            <a:ext cx="262500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98702"/>
                </a:moveTo>
                <a:lnTo>
                  <a:pt x="114000" y="98702"/>
                </a:lnTo>
                <a:cubicBezTo>
                  <a:pt x="84827" y="98702"/>
                  <a:pt x="84827" y="98702"/>
                  <a:pt x="84827" y="98702"/>
                </a:cubicBezTo>
                <a:cubicBezTo>
                  <a:pt x="77379" y="98702"/>
                  <a:pt x="77379" y="98702"/>
                  <a:pt x="77379" y="98702"/>
                </a:cubicBezTo>
                <a:cubicBezTo>
                  <a:pt x="77379" y="109923"/>
                  <a:pt x="77379" y="109923"/>
                  <a:pt x="77379" y="109923"/>
                </a:cubicBezTo>
                <a:cubicBezTo>
                  <a:pt x="84827" y="118167"/>
                  <a:pt x="84827" y="118167"/>
                  <a:pt x="84827" y="118167"/>
                </a:cubicBezTo>
                <a:cubicBezTo>
                  <a:pt x="84827" y="119770"/>
                  <a:pt x="84827" y="119770"/>
                  <a:pt x="84827" y="119770"/>
                </a:cubicBezTo>
                <a:cubicBezTo>
                  <a:pt x="34965" y="119770"/>
                  <a:pt x="34965" y="119770"/>
                  <a:pt x="34965" y="119770"/>
                </a:cubicBezTo>
                <a:cubicBezTo>
                  <a:pt x="34965" y="118167"/>
                  <a:pt x="34965" y="118167"/>
                  <a:pt x="34965" y="118167"/>
                </a:cubicBezTo>
                <a:cubicBezTo>
                  <a:pt x="42413" y="109923"/>
                  <a:pt x="42413" y="109923"/>
                  <a:pt x="42413" y="109923"/>
                </a:cubicBezTo>
                <a:cubicBezTo>
                  <a:pt x="42413" y="98702"/>
                  <a:pt x="42413" y="98702"/>
                  <a:pt x="42413" y="98702"/>
                </a:cubicBezTo>
                <a:cubicBezTo>
                  <a:pt x="34965" y="98702"/>
                  <a:pt x="34965" y="98702"/>
                  <a:pt x="34965" y="98702"/>
                </a:cubicBezTo>
                <a:cubicBezTo>
                  <a:pt x="5793" y="98702"/>
                  <a:pt x="5793" y="98702"/>
                  <a:pt x="5793" y="98702"/>
                </a:cubicBezTo>
                <a:cubicBezTo>
                  <a:pt x="1448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1448" y="0"/>
                  <a:pt x="5793" y="0"/>
                </a:cubicBezTo>
                <a:cubicBezTo>
                  <a:pt x="114000" y="0"/>
                  <a:pt x="114000" y="0"/>
                  <a:pt x="114000" y="0"/>
                </a:cubicBezTo>
                <a:cubicBezTo>
                  <a:pt x="118344" y="0"/>
                  <a:pt x="119793" y="1603"/>
                  <a:pt x="119793" y="6412"/>
                </a:cubicBezTo>
                <a:cubicBezTo>
                  <a:pt x="119793" y="92290"/>
                  <a:pt x="119793" y="92290"/>
                  <a:pt x="119793" y="92290"/>
                </a:cubicBezTo>
                <a:cubicBezTo>
                  <a:pt x="119793" y="95496"/>
                  <a:pt x="118344" y="98702"/>
                  <a:pt x="114000" y="98702"/>
                </a:cubicBezTo>
                <a:close/>
                <a:moveTo>
                  <a:pt x="112551" y="8015"/>
                </a:moveTo>
                <a:lnTo>
                  <a:pt x="112551" y="8015"/>
                </a:lnTo>
                <a:cubicBezTo>
                  <a:pt x="7241" y="8015"/>
                  <a:pt x="7241" y="8015"/>
                  <a:pt x="7241" y="8015"/>
                </a:cubicBezTo>
                <a:cubicBezTo>
                  <a:pt x="7241" y="80839"/>
                  <a:pt x="7241" y="80839"/>
                  <a:pt x="7241" y="80839"/>
                </a:cubicBezTo>
                <a:cubicBezTo>
                  <a:pt x="112551" y="80839"/>
                  <a:pt x="112551" y="80839"/>
                  <a:pt x="112551" y="80839"/>
                </a:cubicBezTo>
                <a:lnTo>
                  <a:pt x="112551" y="8015"/>
                </a:lnTo>
                <a:close/>
                <a:moveTo>
                  <a:pt x="48206" y="25877"/>
                </a:moveTo>
                <a:lnTo>
                  <a:pt x="48206" y="25877"/>
                </a:lnTo>
                <a:cubicBezTo>
                  <a:pt x="49655" y="25877"/>
                  <a:pt x="51103" y="25877"/>
                  <a:pt x="52551" y="27480"/>
                </a:cubicBezTo>
                <a:cubicBezTo>
                  <a:pt x="60000" y="35496"/>
                  <a:pt x="60000" y="35496"/>
                  <a:pt x="60000" y="35496"/>
                </a:cubicBezTo>
                <a:cubicBezTo>
                  <a:pt x="67241" y="27480"/>
                  <a:pt x="67241" y="27480"/>
                  <a:pt x="67241" y="27480"/>
                </a:cubicBezTo>
                <a:cubicBezTo>
                  <a:pt x="68689" y="25877"/>
                  <a:pt x="70137" y="25877"/>
                  <a:pt x="71586" y="25877"/>
                </a:cubicBezTo>
                <a:cubicBezTo>
                  <a:pt x="74482" y="25877"/>
                  <a:pt x="77379" y="27480"/>
                  <a:pt x="77379" y="32290"/>
                </a:cubicBezTo>
                <a:cubicBezTo>
                  <a:pt x="77379" y="33893"/>
                  <a:pt x="77379" y="35496"/>
                  <a:pt x="75931" y="35496"/>
                </a:cubicBezTo>
                <a:cubicBezTo>
                  <a:pt x="68689" y="45343"/>
                  <a:pt x="68689" y="45343"/>
                  <a:pt x="68689" y="45343"/>
                </a:cubicBezTo>
                <a:cubicBezTo>
                  <a:pt x="75931" y="53358"/>
                  <a:pt x="75931" y="53358"/>
                  <a:pt x="75931" y="53358"/>
                </a:cubicBezTo>
                <a:cubicBezTo>
                  <a:pt x="77379" y="54961"/>
                  <a:pt x="77379" y="56564"/>
                  <a:pt x="77379" y="58167"/>
                </a:cubicBezTo>
                <a:cubicBezTo>
                  <a:pt x="77379" y="61374"/>
                  <a:pt x="74482" y="64809"/>
                  <a:pt x="71586" y="64809"/>
                </a:cubicBezTo>
                <a:cubicBezTo>
                  <a:pt x="70137" y="64809"/>
                  <a:pt x="68689" y="63206"/>
                  <a:pt x="67241" y="61374"/>
                </a:cubicBezTo>
                <a:cubicBezTo>
                  <a:pt x="60000" y="53358"/>
                  <a:pt x="60000" y="53358"/>
                  <a:pt x="60000" y="53358"/>
                </a:cubicBezTo>
                <a:cubicBezTo>
                  <a:pt x="52551" y="61374"/>
                  <a:pt x="52551" y="61374"/>
                  <a:pt x="52551" y="61374"/>
                </a:cubicBezTo>
                <a:cubicBezTo>
                  <a:pt x="51103" y="63206"/>
                  <a:pt x="49655" y="64809"/>
                  <a:pt x="48206" y="64809"/>
                </a:cubicBezTo>
                <a:cubicBezTo>
                  <a:pt x="45310" y="64809"/>
                  <a:pt x="42413" y="61374"/>
                  <a:pt x="42413" y="58167"/>
                </a:cubicBezTo>
                <a:cubicBezTo>
                  <a:pt x="42413" y="56564"/>
                  <a:pt x="42413" y="54961"/>
                  <a:pt x="43862" y="53358"/>
                </a:cubicBezTo>
                <a:cubicBezTo>
                  <a:pt x="51103" y="45343"/>
                  <a:pt x="51103" y="45343"/>
                  <a:pt x="51103" y="45343"/>
                </a:cubicBezTo>
                <a:cubicBezTo>
                  <a:pt x="43862" y="35496"/>
                  <a:pt x="43862" y="35496"/>
                  <a:pt x="43862" y="35496"/>
                </a:cubicBezTo>
                <a:cubicBezTo>
                  <a:pt x="42413" y="35496"/>
                  <a:pt x="42413" y="33893"/>
                  <a:pt x="42413" y="32290"/>
                </a:cubicBezTo>
                <a:cubicBezTo>
                  <a:pt x="42413" y="27480"/>
                  <a:pt x="45310" y="25877"/>
                  <a:pt x="48206" y="258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1" name="Shape 3695"/>
          <p:cNvSpPr/>
          <p:nvPr/>
        </p:nvSpPr>
        <p:spPr>
          <a:xfrm>
            <a:off x="8690517" y="1829794"/>
            <a:ext cx="264487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98702"/>
                </a:moveTo>
                <a:lnTo>
                  <a:pt x="114071" y="98702"/>
                </a:lnTo>
                <a:cubicBezTo>
                  <a:pt x="85247" y="98702"/>
                  <a:pt x="85247" y="98702"/>
                  <a:pt x="85247" y="98702"/>
                </a:cubicBezTo>
                <a:cubicBezTo>
                  <a:pt x="77887" y="98702"/>
                  <a:pt x="77887" y="98702"/>
                  <a:pt x="77887" y="98702"/>
                </a:cubicBezTo>
                <a:cubicBezTo>
                  <a:pt x="77887" y="109923"/>
                  <a:pt x="77887" y="109923"/>
                  <a:pt x="77887" y="109923"/>
                </a:cubicBezTo>
                <a:cubicBezTo>
                  <a:pt x="85247" y="118167"/>
                  <a:pt x="85247" y="118167"/>
                  <a:pt x="85247" y="118167"/>
                </a:cubicBezTo>
                <a:cubicBezTo>
                  <a:pt x="85247" y="119770"/>
                  <a:pt x="85247" y="119770"/>
                  <a:pt x="85247" y="119770"/>
                </a:cubicBezTo>
                <a:cubicBezTo>
                  <a:pt x="34548" y="119770"/>
                  <a:pt x="34548" y="119770"/>
                  <a:pt x="34548" y="119770"/>
                </a:cubicBezTo>
                <a:cubicBezTo>
                  <a:pt x="34548" y="118167"/>
                  <a:pt x="34548" y="118167"/>
                  <a:pt x="34548" y="118167"/>
                </a:cubicBezTo>
                <a:cubicBezTo>
                  <a:pt x="43339" y="109923"/>
                  <a:pt x="43339" y="109923"/>
                  <a:pt x="43339" y="109923"/>
                </a:cubicBezTo>
                <a:cubicBezTo>
                  <a:pt x="43339" y="98702"/>
                  <a:pt x="43339" y="98702"/>
                  <a:pt x="43339" y="98702"/>
                </a:cubicBezTo>
                <a:cubicBezTo>
                  <a:pt x="34548" y="98702"/>
                  <a:pt x="34548" y="98702"/>
                  <a:pt x="34548" y="98702"/>
                </a:cubicBezTo>
                <a:cubicBezTo>
                  <a:pt x="5724" y="98702"/>
                  <a:pt x="5724" y="98702"/>
                  <a:pt x="5724" y="98702"/>
                </a:cubicBezTo>
                <a:cubicBezTo>
                  <a:pt x="2862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2862" y="0"/>
                  <a:pt x="5724" y="0"/>
                </a:cubicBezTo>
                <a:cubicBezTo>
                  <a:pt x="114071" y="0"/>
                  <a:pt x="114071" y="0"/>
                  <a:pt x="114071" y="0"/>
                </a:cubicBezTo>
                <a:cubicBezTo>
                  <a:pt x="116933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3" y="98702"/>
                  <a:pt x="114071" y="98702"/>
                </a:cubicBezTo>
                <a:close/>
                <a:moveTo>
                  <a:pt x="112640" y="8015"/>
                </a:moveTo>
                <a:lnTo>
                  <a:pt x="112640" y="8015"/>
                </a:lnTo>
                <a:cubicBezTo>
                  <a:pt x="8586" y="8015"/>
                  <a:pt x="8586" y="8015"/>
                  <a:pt x="8586" y="8015"/>
                </a:cubicBezTo>
                <a:cubicBezTo>
                  <a:pt x="8586" y="80839"/>
                  <a:pt x="8586" y="80839"/>
                  <a:pt x="8586" y="80839"/>
                </a:cubicBezTo>
                <a:cubicBezTo>
                  <a:pt x="112640" y="80839"/>
                  <a:pt x="112640" y="80839"/>
                  <a:pt x="112640" y="80839"/>
                </a:cubicBezTo>
                <a:lnTo>
                  <a:pt x="112640" y="8015"/>
                </a:lnTo>
                <a:close/>
                <a:moveTo>
                  <a:pt x="49063" y="38702"/>
                </a:moveTo>
                <a:lnTo>
                  <a:pt x="49063" y="38702"/>
                </a:lnTo>
                <a:cubicBezTo>
                  <a:pt x="50494" y="38702"/>
                  <a:pt x="51925" y="38702"/>
                  <a:pt x="51925" y="40305"/>
                </a:cubicBezTo>
                <a:cubicBezTo>
                  <a:pt x="56218" y="43740"/>
                  <a:pt x="56218" y="43740"/>
                  <a:pt x="56218" y="43740"/>
                </a:cubicBezTo>
                <a:cubicBezTo>
                  <a:pt x="67870" y="32290"/>
                  <a:pt x="67870" y="32290"/>
                  <a:pt x="67870" y="32290"/>
                </a:cubicBezTo>
                <a:cubicBezTo>
                  <a:pt x="69301" y="30687"/>
                  <a:pt x="70732" y="29083"/>
                  <a:pt x="72163" y="29083"/>
                </a:cubicBezTo>
                <a:cubicBezTo>
                  <a:pt x="75025" y="29083"/>
                  <a:pt x="77887" y="32290"/>
                  <a:pt x="77887" y="35496"/>
                </a:cubicBezTo>
                <a:cubicBezTo>
                  <a:pt x="77887" y="37099"/>
                  <a:pt x="76456" y="38702"/>
                  <a:pt x="75025" y="40305"/>
                </a:cubicBezTo>
                <a:cubicBezTo>
                  <a:pt x="60715" y="58167"/>
                  <a:pt x="60715" y="58167"/>
                  <a:pt x="60715" y="58167"/>
                </a:cubicBezTo>
                <a:cubicBezTo>
                  <a:pt x="59284" y="59770"/>
                  <a:pt x="57649" y="59770"/>
                  <a:pt x="56218" y="59770"/>
                </a:cubicBezTo>
                <a:cubicBezTo>
                  <a:pt x="54787" y="59770"/>
                  <a:pt x="53356" y="59770"/>
                  <a:pt x="51925" y="58167"/>
                </a:cubicBezTo>
                <a:cubicBezTo>
                  <a:pt x="44770" y="48549"/>
                  <a:pt x="44770" y="48549"/>
                  <a:pt x="44770" y="48549"/>
                </a:cubicBezTo>
                <a:cubicBezTo>
                  <a:pt x="43339" y="48549"/>
                  <a:pt x="43339" y="46946"/>
                  <a:pt x="43339" y="45343"/>
                </a:cubicBezTo>
                <a:cubicBezTo>
                  <a:pt x="43339" y="40305"/>
                  <a:pt x="44770" y="38702"/>
                  <a:pt x="49063" y="387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2" name="Shape 3696"/>
          <p:cNvSpPr/>
          <p:nvPr/>
        </p:nvSpPr>
        <p:spPr>
          <a:xfrm>
            <a:off x="8217222" y="1829794"/>
            <a:ext cx="264487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98702"/>
                </a:moveTo>
                <a:lnTo>
                  <a:pt x="114071" y="98702"/>
                </a:lnTo>
                <a:cubicBezTo>
                  <a:pt x="85247" y="98702"/>
                  <a:pt x="85247" y="98702"/>
                  <a:pt x="85247" y="98702"/>
                </a:cubicBezTo>
                <a:cubicBezTo>
                  <a:pt x="76456" y="98702"/>
                  <a:pt x="76456" y="98702"/>
                  <a:pt x="76456" y="98702"/>
                </a:cubicBezTo>
                <a:cubicBezTo>
                  <a:pt x="76456" y="109923"/>
                  <a:pt x="76456" y="109923"/>
                  <a:pt x="76456" y="109923"/>
                </a:cubicBezTo>
                <a:cubicBezTo>
                  <a:pt x="85247" y="118167"/>
                  <a:pt x="85247" y="118167"/>
                  <a:pt x="85247" y="118167"/>
                </a:cubicBezTo>
                <a:cubicBezTo>
                  <a:pt x="85247" y="119770"/>
                  <a:pt x="85247" y="119770"/>
                  <a:pt x="85247" y="119770"/>
                </a:cubicBezTo>
                <a:cubicBezTo>
                  <a:pt x="34548" y="119770"/>
                  <a:pt x="34548" y="119770"/>
                  <a:pt x="34548" y="119770"/>
                </a:cubicBezTo>
                <a:cubicBezTo>
                  <a:pt x="34548" y="118167"/>
                  <a:pt x="34548" y="118167"/>
                  <a:pt x="34548" y="118167"/>
                </a:cubicBezTo>
                <a:cubicBezTo>
                  <a:pt x="41703" y="109923"/>
                  <a:pt x="41703" y="109923"/>
                  <a:pt x="41703" y="109923"/>
                </a:cubicBezTo>
                <a:cubicBezTo>
                  <a:pt x="41703" y="98702"/>
                  <a:pt x="41703" y="98702"/>
                  <a:pt x="41703" y="98702"/>
                </a:cubicBezTo>
                <a:cubicBezTo>
                  <a:pt x="34548" y="98702"/>
                  <a:pt x="34548" y="98702"/>
                  <a:pt x="34548" y="98702"/>
                </a:cubicBezTo>
                <a:cubicBezTo>
                  <a:pt x="5724" y="98702"/>
                  <a:pt x="5724" y="98702"/>
                  <a:pt x="5724" y="98702"/>
                </a:cubicBezTo>
                <a:cubicBezTo>
                  <a:pt x="2862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2862" y="0"/>
                  <a:pt x="5724" y="0"/>
                </a:cubicBezTo>
                <a:cubicBezTo>
                  <a:pt x="114071" y="0"/>
                  <a:pt x="114071" y="0"/>
                  <a:pt x="114071" y="0"/>
                </a:cubicBezTo>
                <a:cubicBezTo>
                  <a:pt x="116933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3" y="98702"/>
                  <a:pt x="114071" y="98702"/>
                </a:cubicBezTo>
                <a:close/>
                <a:moveTo>
                  <a:pt x="111209" y="8015"/>
                </a:moveTo>
                <a:lnTo>
                  <a:pt x="111209" y="8015"/>
                </a:lnTo>
                <a:cubicBezTo>
                  <a:pt x="7155" y="8015"/>
                  <a:pt x="7155" y="8015"/>
                  <a:pt x="7155" y="8015"/>
                </a:cubicBezTo>
                <a:cubicBezTo>
                  <a:pt x="7155" y="80839"/>
                  <a:pt x="7155" y="80839"/>
                  <a:pt x="7155" y="80839"/>
                </a:cubicBezTo>
                <a:cubicBezTo>
                  <a:pt x="111209" y="80839"/>
                  <a:pt x="111209" y="80839"/>
                  <a:pt x="111209" y="80839"/>
                </a:cubicBezTo>
                <a:lnTo>
                  <a:pt x="111209" y="8015"/>
                </a:lnTo>
                <a:close/>
                <a:moveTo>
                  <a:pt x="47632" y="38702"/>
                </a:moveTo>
                <a:lnTo>
                  <a:pt x="47632" y="38702"/>
                </a:lnTo>
                <a:cubicBezTo>
                  <a:pt x="70732" y="38702"/>
                  <a:pt x="70732" y="38702"/>
                  <a:pt x="70732" y="38702"/>
                </a:cubicBezTo>
                <a:cubicBezTo>
                  <a:pt x="75025" y="38702"/>
                  <a:pt x="76456" y="40305"/>
                  <a:pt x="76456" y="45343"/>
                </a:cubicBezTo>
                <a:cubicBezTo>
                  <a:pt x="76456" y="48549"/>
                  <a:pt x="75025" y="51755"/>
                  <a:pt x="70732" y="51755"/>
                </a:cubicBezTo>
                <a:cubicBezTo>
                  <a:pt x="47632" y="51755"/>
                  <a:pt x="47632" y="51755"/>
                  <a:pt x="47632" y="51755"/>
                </a:cubicBezTo>
                <a:cubicBezTo>
                  <a:pt x="44770" y="51755"/>
                  <a:pt x="41703" y="48549"/>
                  <a:pt x="41703" y="45343"/>
                </a:cubicBezTo>
                <a:cubicBezTo>
                  <a:pt x="41703" y="40305"/>
                  <a:pt x="44770" y="38702"/>
                  <a:pt x="47632" y="387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3" name="Shape 3697"/>
          <p:cNvSpPr/>
          <p:nvPr/>
        </p:nvSpPr>
        <p:spPr>
          <a:xfrm>
            <a:off x="7741937" y="1829794"/>
            <a:ext cx="262500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98702"/>
                </a:moveTo>
                <a:lnTo>
                  <a:pt x="114000" y="98702"/>
                </a:lnTo>
                <a:cubicBezTo>
                  <a:pt x="84620" y="98702"/>
                  <a:pt x="84620" y="98702"/>
                  <a:pt x="84620" y="98702"/>
                </a:cubicBezTo>
                <a:cubicBezTo>
                  <a:pt x="77379" y="98702"/>
                  <a:pt x="77379" y="98702"/>
                  <a:pt x="77379" y="98702"/>
                </a:cubicBezTo>
                <a:cubicBezTo>
                  <a:pt x="77379" y="109923"/>
                  <a:pt x="77379" y="109923"/>
                  <a:pt x="77379" y="109923"/>
                </a:cubicBezTo>
                <a:cubicBezTo>
                  <a:pt x="84620" y="118167"/>
                  <a:pt x="84620" y="118167"/>
                  <a:pt x="84620" y="118167"/>
                </a:cubicBezTo>
                <a:cubicBezTo>
                  <a:pt x="84620" y="119770"/>
                  <a:pt x="84620" y="119770"/>
                  <a:pt x="84620" y="119770"/>
                </a:cubicBezTo>
                <a:cubicBezTo>
                  <a:pt x="34965" y="119770"/>
                  <a:pt x="34965" y="119770"/>
                  <a:pt x="34965" y="119770"/>
                </a:cubicBezTo>
                <a:cubicBezTo>
                  <a:pt x="34965" y="118167"/>
                  <a:pt x="34965" y="118167"/>
                  <a:pt x="34965" y="118167"/>
                </a:cubicBezTo>
                <a:cubicBezTo>
                  <a:pt x="42206" y="109923"/>
                  <a:pt x="42206" y="109923"/>
                  <a:pt x="42206" y="109923"/>
                </a:cubicBezTo>
                <a:cubicBezTo>
                  <a:pt x="42206" y="98702"/>
                  <a:pt x="42206" y="98702"/>
                  <a:pt x="42206" y="98702"/>
                </a:cubicBezTo>
                <a:cubicBezTo>
                  <a:pt x="34965" y="98702"/>
                  <a:pt x="34965" y="98702"/>
                  <a:pt x="34965" y="98702"/>
                </a:cubicBezTo>
                <a:cubicBezTo>
                  <a:pt x="5793" y="98702"/>
                  <a:pt x="5793" y="98702"/>
                  <a:pt x="5793" y="98702"/>
                </a:cubicBezTo>
                <a:cubicBezTo>
                  <a:pt x="1448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1448" y="0"/>
                  <a:pt x="5793" y="0"/>
                </a:cubicBezTo>
                <a:cubicBezTo>
                  <a:pt x="114000" y="0"/>
                  <a:pt x="114000" y="0"/>
                  <a:pt x="114000" y="0"/>
                </a:cubicBezTo>
                <a:cubicBezTo>
                  <a:pt x="118344" y="0"/>
                  <a:pt x="119793" y="1603"/>
                  <a:pt x="119793" y="6412"/>
                </a:cubicBezTo>
                <a:cubicBezTo>
                  <a:pt x="119793" y="92290"/>
                  <a:pt x="119793" y="92290"/>
                  <a:pt x="119793" y="92290"/>
                </a:cubicBezTo>
                <a:cubicBezTo>
                  <a:pt x="119793" y="95496"/>
                  <a:pt x="118344" y="98702"/>
                  <a:pt x="114000" y="98702"/>
                </a:cubicBezTo>
                <a:close/>
                <a:moveTo>
                  <a:pt x="112551" y="8015"/>
                </a:moveTo>
                <a:lnTo>
                  <a:pt x="112551" y="8015"/>
                </a:lnTo>
                <a:cubicBezTo>
                  <a:pt x="7241" y="8015"/>
                  <a:pt x="7241" y="8015"/>
                  <a:pt x="7241" y="8015"/>
                </a:cubicBezTo>
                <a:cubicBezTo>
                  <a:pt x="7241" y="80839"/>
                  <a:pt x="7241" y="80839"/>
                  <a:pt x="7241" y="80839"/>
                </a:cubicBezTo>
                <a:cubicBezTo>
                  <a:pt x="112551" y="80839"/>
                  <a:pt x="112551" y="80839"/>
                  <a:pt x="112551" y="80839"/>
                </a:cubicBezTo>
                <a:lnTo>
                  <a:pt x="112551" y="8015"/>
                </a:lnTo>
                <a:close/>
                <a:moveTo>
                  <a:pt x="48206" y="38702"/>
                </a:moveTo>
                <a:lnTo>
                  <a:pt x="48206" y="38702"/>
                </a:lnTo>
                <a:cubicBezTo>
                  <a:pt x="54000" y="38702"/>
                  <a:pt x="54000" y="38702"/>
                  <a:pt x="54000" y="38702"/>
                </a:cubicBezTo>
                <a:cubicBezTo>
                  <a:pt x="54000" y="32290"/>
                  <a:pt x="54000" y="32290"/>
                  <a:pt x="54000" y="32290"/>
                </a:cubicBezTo>
                <a:cubicBezTo>
                  <a:pt x="54000" y="27480"/>
                  <a:pt x="56896" y="25877"/>
                  <a:pt x="59793" y="25877"/>
                </a:cubicBezTo>
                <a:cubicBezTo>
                  <a:pt x="62689" y="25877"/>
                  <a:pt x="65793" y="27480"/>
                  <a:pt x="65793" y="32290"/>
                </a:cubicBezTo>
                <a:cubicBezTo>
                  <a:pt x="65793" y="38702"/>
                  <a:pt x="65793" y="38702"/>
                  <a:pt x="65793" y="38702"/>
                </a:cubicBezTo>
                <a:cubicBezTo>
                  <a:pt x="71586" y="38702"/>
                  <a:pt x="71586" y="38702"/>
                  <a:pt x="71586" y="38702"/>
                </a:cubicBezTo>
                <a:cubicBezTo>
                  <a:pt x="74482" y="38702"/>
                  <a:pt x="77379" y="40305"/>
                  <a:pt x="77379" y="45343"/>
                </a:cubicBezTo>
                <a:cubicBezTo>
                  <a:pt x="77379" y="48549"/>
                  <a:pt x="74482" y="51755"/>
                  <a:pt x="71586" y="51755"/>
                </a:cubicBezTo>
                <a:cubicBezTo>
                  <a:pt x="65793" y="51755"/>
                  <a:pt x="65793" y="51755"/>
                  <a:pt x="65793" y="51755"/>
                </a:cubicBezTo>
                <a:cubicBezTo>
                  <a:pt x="65793" y="58167"/>
                  <a:pt x="65793" y="58167"/>
                  <a:pt x="65793" y="58167"/>
                </a:cubicBezTo>
                <a:cubicBezTo>
                  <a:pt x="65793" y="61374"/>
                  <a:pt x="62689" y="64809"/>
                  <a:pt x="59793" y="64809"/>
                </a:cubicBezTo>
                <a:cubicBezTo>
                  <a:pt x="56896" y="64809"/>
                  <a:pt x="54000" y="61374"/>
                  <a:pt x="54000" y="58167"/>
                </a:cubicBezTo>
                <a:cubicBezTo>
                  <a:pt x="54000" y="51755"/>
                  <a:pt x="54000" y="51755"/>
                  <a:pt x="54000" y="51755"/>
                </a:cubicBezTo>
                <a:cubicBezTo>
                  <a:pt x="48206" y="51755"/>
                  <a:pt x="48206" y="51755"/>
                  <a:pt x="48206" y="51755"/>
                </a:cubicBezTo>
                <a:cubicBezTo>
                  <a:pt x="45310" y="51755"/>
                  <a:pt x="42206" y="48549"/>
                  <a:pt x="42206" y="45343"/>
                </a:cubicBezTo>
                <a:cubicBezTo>
                  <a:pt x="42206" y="40305"/>
                  <a:pt x="45310" y="38702"/>
                  <a:pt x="48206" y="387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4" name="Shape 3698"/>
          <p:cNvSpPr/>
          <p:nvPr/>
        </p:nvSpPr>
        <p:spPr>
          <a:xfrm>
            <a:off x="7262677" y="1829794"/>
            <a:ext cx="264487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1" y="98702"/>
                </a:moveTo>
                <a:lnTo>
                  <a:pt x="114081" y="98702"/>
                </a:lnTo>
                <a:cubicBezTo>
                  <a:pt x="85102" y="98702"/>
                  <a:pt x="85102" y="98702"/>
                  <a:pt x="85102" y="98702"/>
                </a:cubicBezTo>
                <a:cubicBezTo>
                  <a:pt x="77959" y="98702"/>
                  <a:pt x="77959" y="98702"/>
                  <a:pt x="77959" y="98702"/>
                </a:cubicBezTo>
                <a:cubicBezTo>
                  <a:pt x="77959" y="109923"/>
                  <a:pt x="77959" y="109923"/>
                  <a:pt x="77959" y="109923"/>
                </a:cubicBezTo>
                <a:cubicBezTo>
                  <a:pt x="85102" y="118167"/>
                  <a:pt x="85102" y="118167"/>
                  <a:pt x="85102" y="118167"/>
                </a:cubicBezTo>
                <a:cubicBezTo>
                  <a:pt x="85102" y="119770"/>
                  <a:pt x="85102" y="119770"/>
                  <a:pt x="85102" y="119770"/>
                </a:cubicBezTo>
                <a:cubicBezTo>
                  <a:pt x="34693" y="119770"/>
                  <a:pt x="34693" y="119770"/>
                  <a:pt x="34693" y="119770"/>
                </a:cubicBezTo>
                <a:cubicBezTo>
                  <a:pt x="34693" y="118167"/>
                  <a:pt x="34693" y="118167"/>
                  <a:pt x="34693" y="118167"/>
                </a:cubicBezTo>
                <a:cubicBezTo>
                  <a:pt x="43265" y="109923"/>
                  <a:pt x="43265" y="109923"/>
                  <a:pt x="43265" y="109923"/>
                </a:cubicBezTo>
                <a:cubicBezTo>
                  <a:pt x="43265" y="98702"/>
                  <a:pt x="43265" y="98702"/>
                  <a:pt x="43265" y="98702"/>
                </a:cubicBezTo>
                <a:cubicBezTo>
                  <a:pt x="34693" y="98702"/>
                  <a:pt x="34693" y="98702"/>
                  <a:pt x="34693" y="98702"/>
                </a:cubicBezTo>
                <a:cubicBezTo>
                  <a:pt x="5918" y="98702"/>
                  <a:pt x="5918" y="98702"/>
                  <a:pt x="5918" y="98702"/>
                </a:cubicBezTo>
                <a:cubicBezTo>
                  <a:pt x="3061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3061" y="0"/>
                  <a:pt x="5918" y="0"/>
                </a:cubicBezTo>
                <a:cubicBezTo>
                  <a:pt x="114081" y="0"/>
                  <a:pt x="114081" y="0"/>
                  <a:pt x="114081" y="0"/>
                </a:cubicBezTo>
                <a:cubicBezTo>
                  <a:pt x="116938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8" y="98702"/>
                  <a:pt x="114081" y="98702"/>
                </a:cubicBezTo>
                <a:close/>
                <a:moveTo>
                  <a:pt x="112653" y="8015"/>
                </a:moveTo>
                <a:lnTo>
                  <a:pt x="112653" y="8015"/>
                </a:lnTo>
                <a:cubicBezTo>
                  <a:pt x="8775" y="8015"/>
                  <a:pt x="8775" y="8015"/>
                  <a:pt x="8775" y="8015"/>
                </a:cubicBezTo>
                <a:cubicBezTo>
                  <a:pt x="8775" y="80839"/>
                  <a:pt x="8775" y="80839"/>
                  <a:pt x="8775" y="80839"/>
                </a:cubicBezTo>
                <a:cubicBezTo>
                  <a:pt x="112653" y="80839"/>
                  <a:pt x="112653" y="80839"/>
                  <a:pt x="112653" y="80839"/>
                </a:cubicBezTo>
                <a:lnTo>
                  <a:pt x="112653" y="801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5" name="Shape 3699"/>
          <p:cNvSpPr/>
          <p:nvPr/>
        </p:nvSpPr>
        <p:spPr>
          <a:xfrm>
            <a:off x="6785404" y="1855654"/>
            <a:ext cx="272442" cy="1690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680"/>
                </a:moveTo>
                <a:lnTo>
                  <a:pt x="114219" y="119680"/>
                </a:lnTo>
                <a:cubicBezTo>
                  <a:pt x="108438" y="119680"/>
                  <a:pt x="108438" y="119680"/>
                  <a:pt x="108438" y="119680"/>
                </a:cubicBezTo>
                <a:cubicBezTo>
                  <a:pt x="11362" y="119680"/>
                  <a:pt x="11362" y="119680"/>
                  <a:pt x="11362" y="119680"/>
                </a:cubicBezTo>
                <a:cubicBezTo>
                  <a:pt x="5780" y="119680"/>
                  <a:pt x="5780" y="119680"/>
                  <a:pt x="5780" y="119680"/>
                </a:cubicBezTo>
                <a:cubicBezTo>
                  <a:pt x="1395" y="119680"/>
                  <a:pt x="0" y="115212"/>
                  <a:pt x="0" y="110744"/>
                </a:cubicBezTo>
                <a:cubicBezTo>
                  <a:pt x="0" y="94787"/>
                  <a:pt x="0" y="94787"/>
                  <a:pt x="0" y="94787"/>
                </a:cubicBezTo>
                <a:cubicBezTo>
                  <a:pt x="11362" y="94787"/>
                  <a:pt x="11362" y="94787"/>
                  <a:pt x="11362" y="94787"/>
                </a:cubicBezTo>
                <a:cubicBezTo>
                  <a:pt x="11362" y="9255"/>
                  <a:pt x="11362" y="9255"/>
                  <a:pt x="11362" y="9255"/>
                </a:cubicBezTo>
                <a:cubicBezTo>
                  <a:pt x="11362" y="2234"/>
                  <a:pt x="12757" y="0"/>
                  <a:pt x="16943" y="0"/>
                </a:cubicBezTo>
                <a:cubicBezTo>
                  <a:pt x="102857" y="0"/>
                  <a:pt x="102857" y="0"/>
                  <a:pt x="102857" y="0"/>
                </a:cubicBezTo>
                <a:cubicBezTo>
                  <a:pt x="105647" y="0"/>
                  <a:pt x="108438" y="2234"/>
                  <a:pt x="108438" y="9255"/>
                </a:cubicBezTo>
                <a:cubicBezTo>
                  <a:pt x="108438" y="94787"/>
                  <a:pt x="108438" y="94787"/>
                  <a:pt x="108438" y="94787"/>
                </a:cubicBezTo>
                <a:cubicBezTo>
                  <a:pt x="119800" y="94787"/>
                  <a:pt x="119800" y="94787"/>
                  <a:pt x="119800" y="94787"/>
                </a:cubicBezTo>
                <a:cubicBezTo>
                  <a:pt x="119800" y="110744"/>
                  <a:pt x="119800" y="110744"/>
                  <a:pt x="119800" y="110744"/>
                </a:cubicBezTo>
                <a:cubicBezTo>
                  <a:pt x="119800" y="115212"/>
                  <a:pt x="117009" y="119680"/>
                  <a:pt x="114219" y="119680"/>
                </a:cubicBezTo>
                <a:close/>
                <a:moveTo>
                  <a:pt x="46445" y="110744"/>
                </a:moveTo>
                <a:lnTo>
                  <a:pt x="46445" y="110744"/>
                </a:lnTo>
                <a:cubicBezTo>
                  <a:pt x="73355" y="110744"/>
                  <a:pt x="73355" y="110744"/>
                  <a:pt x="73355" y="110744"/>
                </a:cubicBezTo>
                <a:cubicBezTo>
                  <a:pt x="73355" y="103723"/>
                  <a:pt x="73355" y="103723"/>
                  <a:pt x="73355" y="103723"/>
                </a:cubicBezTo>
                <a:cubicBezTo>
                  <a:pt x="46445" y="103723"/>
                  <a:pt x="46445" y="103723"/>
                  <a:pt x="46445" y="103723"/>
                </a:cubicBezTo>
                <a:lnTo>
                  <a:pt x="46445" y="110744"/>
                </a:lnTo>
                <a:close/>
                <a:moveTo>
                  <a:pt x="101461" y="11489"/>
                </a:moveTo>
                <a:lnTo>
                  <a:pt x="101461" y="11489"/>
                </a:lnTo>
                <a:cubicBezTo>
                  <a:pt x="18338" y="11489"/>
                  <a:pt x="18338" y="11489"/>
                  <a:pt x="18338" y="11489"/>
                </a:cubicBezTo>
                <a:cubicBezTo>
                  <a:pt x="18338" y="90319"/>
                  <a:pt x="18338" y="90319"/>
                  <a:pt x="18338" y="90319"/>
                </a:cubicBezTo>
                <a:cubicBezTo>
                  <a:pt x="101461" y="90319"/>
                  <a:pt x="101461" y="90319"/>
                  <a:pt x="101461" y="90319"/>
                </a:cubicBezTo>
                <a:lnTo>
                  <a:pt x="101461" y="1148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6" name="Shape 3700"/>
          <p:cNvSpPr/>
          <p:nvPr/>
        </p:nvSpPr>
        <p:spPr>
          <a:xfrm>
            <a:off x="6339950" y="1817859"/>
            <a:ext cx="210795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548" y="119779"/>
                </a:moveTo>
                <a:lnTo>
                  <a:pt x="112548" y="119779"/>
                </a:lnTo>
                <a:cubicBezTo>
                  <a:pt x="7194" y="119779"/>
                  <a:pt x="7194" y="119779"/>
                  <a:pt x="7194" y="119779"/>
                </a:cubicBezTo>
                <a:cubicBezTo>
                  <a:pt x="1798" y="119779"/>
                  <a:pt x="0" y="116697"/>
                  <a:pt x="0" y="11339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1541"/>
                  <a:pt x="1798" y="0"/>
                  <a:pt x="7194" y="0"/>
                </a:cubicBezTo>
                <a:cubicBezTo>
                  <a:pt x="112548" y="0"/>
                  <a:pt x="112548" y="0"/>
                  <a:pt x="112548" y="0"/>
                </a:cubicBezTo>
                <a:cubicBezTo>
                  <a:pt x="117944" y="0"/>
                  <a:pt x="119743" y="1541"/>
                  <a:pt x="119743" y="6165"/>
                </a:cubicBezTo>
                <a:cubicBezTo>
                  <a:pt x="119743" y="113394"/>
                  <a:pt x="119743" y="113394"/>
                  <a:pt x="119743" y="113394"/>
                </a:cubicBezTo>
                <a:cubicBezTo>
                  <a:pt x="119743" y="116697"/>
                  <a:pt x="117944" y="119779"/>
                  <a:pt x="112548" y="119779"/>
                </a:cubicBezTo>
                <a:close/>
                <a:moveTo>
                  <a:pt x="59871" y="114935"/>
                </a:moveTo>
                <a:lnTo>
                  <a:pt x="59871" y="114935"/>
                </a:lnTo>
                <a:cubicBezTo>
                  <a:pt x="61670" y="114935"/>
                  <a:pt x="65267" y="113394"/>
                  <a:pt x="65267" y="111853"/>
                </a:cubicBezTo>
                <a:cubicBezTo>
                  <a:pt x="65267" y="108770"/>
                  <a:pt x="61670" y="107229"/>
                  <a:pt x="59871" y="107229"/>
                </a:cubicBezTo>
                <a:cubicBezTo>
                  <a:pt x="58072" y="107229"/>
                  <a:pt x="54475" y="108770"/>
                  <a:pt x="54475" y="111853"/>
                </a:cubicBezTo>
                <a:cubicBezTo>
                  <a:pt x="54475" y="113394"/>
                  <a:pt x="58072" y="114935"/>
                  <a:pt x="59871" y="114935"/>
                </a:cubicBezTo>
                <a:close/>
                <a:moveTo>
                  <a:pt x="105353" y="12330"/>
                </a:moveTo>
                <a:lnTo>
                  <a:pt x="105353" y="12330"/>
                </a:lnTo>
                <a:cubicBezTo>
                  <a:pt x="14389" y="12330"/>
                  <a:pt x="14389" y="12330"/>
                  <a:pt x="14389" y="12330"/>
                </a:cubicBezTo>
                <a:cubicBezTo>
                  <a:pt x="14389" y="102605"/>
                  <a:pt x="14389" y="102605"/>
                  <a:pt x="14389" y="102605"/>
                </a:cubicBezTo>
                <a:cubicBezTo>
                  <a:pt x="105353" y="102605"/>
                  <a:pt x="105353" y="102605"/>
                  <a:pt x="105353" y="102605"/>
                </a:cubicBezTo>
                <a:lnTo>
                  <a:pt x="105353" y="1233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7" name="Shape 3701"/>
          <p:cNvSpPr/>
          <p:nvPr/>
        </p:nvSpPr>
        <p:spPr>
          <a:xfrm>
            <a:off x="5896483" y="1817859"/>
            <a:ext cx="143182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090" y="119779"/>
                </a:moveTo>
                <a:lnTo>
                  <a:pt x="109090" y="119779"/>
                </a:lnTo>
                <a:cubicBezTo>
                  <a:pt x="10909" y="119779"/>
                  <a:pt x="10909" y="119779"/>
                  <a:pt x="10909" y="119779"/>
                </a:cubicBezTo>
                <a:cubicBezTo>
                  <a:pt x="5642" y="119779"/>
                  <a:pt x="0" y="116697"/>
                  <a:pt x="0" y="11339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1541"/>
                  <a:pt x="5642" y="0"/>
                  <a:pt x="10909" y="0"/>
                </a:cubicBezTo>
                <a:cubicBezTo>
                  <a:pt x="109090" y="0"/>
                  <a:pt x="109090" y="0"/>
                  <a:pt x="109090" y="0"/>
                </a:cubicBezTo>
                <a:cubicBezTo>
                  <a:pt x="116990" y="0"/>
                  <a:pt x="119623" y="1541"/>
                  <a:pt x="119623" y="6165"/>
                </a:cubicBezTo>
                <a:cubicBezTo>
                  <a:pt x="119623" y="113394"/>
                  <a:pt x="119623" y="113394"/>
                  <a:pt x="119623" y="113394"/>
                </a:cubicBezTo>
                <a:cubicBezTo>
                  <a:pt x="119623" y="116697"/>
                  <a:pt x="116990" y="119779"/>
                  <a:pt x="109090" y="119779"/>
                </a:cubicBezTo>
                <a:close/>
                <a:moveTo>
                  <a:pt x="61316" y="113394"/>
                </a:moveTo>
                <a:lnTo>
                  <a:pt x="61316" y="113394"/>
                </a:lnTo>
                <a:cubicBezTo>
                  <a:pt x="63949" y="113394"/>
                  <a:pt x="66583" y="111853"/>
                  <a:pt x="66583" y="108770"/>
                </a:cubicBezTo>
                <a:cubicBezTo>
                  <a:pt x="66583" y="107229"/>
                  <a:pt x="63949" y="105688"/>
                  <a:pt x="61316" y="105688"/>
                </a:cubicBezTo>
                <a:cubicBezTo>
                  <a:pt x="56050" y="105688"/>
                  <a:pt x="53416" y="107229"/>
                  <a:pt x="53416" y="108770"/>
                </a:cubicBezTo>
                <a:cubicBezTo>
                  <a:pt x="53416" y="111853"/>
                  <a:pt x="56050" y="113394"/>
                  <a:pt x="61316" y="113394"/>
                </a:cubicBezTo>
                <a:close/>
                <a:moveTo>
                  <a:pt x="109090" y="12330"/>
                </a:moveTo>
                <a:lnTo>
                  <a:pt x="109090" y="12330"/>
                </a:lnTo>
                <a:cubicBezTo>
                  <a:pt x="106457" y="12330"/>
                  <a:pt x="106457" y="12330"/>
                  <a:pt x="106457" y="12330"/>
                </a:cubicBezTo>
                <a:cubicBezTo>
                  <a:pt x="13542" y="12330"/>
                  <a:pt x="13542" y="12330"/>
                  <a:pt x="13542" y="12330"/>
                </a:cubicBezTo>
                <a:cubicBezTo>
                  <a:pt x="10909" y="12330"/>
                  <a:pt x="10909" y="12330"/>
                  <a:pt x="10909" y="12330"/>
                </a:cubicBezTo>
                <a:cubicBezTo>
                  <a:pt x="10909" y="99522"/>
                  <a:pt x="10909" y="99522"/>
                  <a:pt x="10909" y="99522"/>
                </a:cubicBezTo>
                <a:cubicBezTo>
                  <a:pt x="13542" y="99522"/>
                  <a:pt x="13542" y="99522"/>
                  <a:pt x="13542" y="99522"/>
                </a:cubicBezTo>
                <a:cubicBezTo>
                  <a:pt x="106457" y="99522"/>
                  <a:pt x="106457" y="99522"/>
                  <a:pt x="106457" y="99522"/>
                </a:cubicBezTo>
                <a:cubicBezTo>
                  <a:pt x="109090" y="99522"/>
                  <a:pt x="109090" y="99522"/>
                  <a:pt x="109090" y="99522"/>
                </a:cubicBezTo>
                <a:lnTo>
                  <a:pt x="109090" y="1233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8" name="Shape 3702"/>
          <p:cNvSpPr/>
          <p:nvPr/>
        </p:nvSpPr>
        <p:spPr>
          <a:xfrm>
            <a:off x="5453374" y="4688208"/>
            <a:ext cx="204831" cy="2227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5" y="60000"/>
                </a:moveTo>
                <a:lnTo>
                  <a:pt x="119735" y="60000"/>
                </a:lnTo>
                <a:cubicBezTo>
                  <a:pt x="119735" y="61693"/>
                  <a:pt x="117880" y="63387"/>
                  <a:pt x="116026" y="65080"/>
                </a:cubicBezTo>
                <a:cubicBezTo>
                  <a:pt x="91655" y="85645"/>
                  <a:pt x="91655" y="85645"/>
                  <a:pt x="91655" y="85645"/>
                </a:cubicBezTo>
                <a:cubicBezTo>
                  <a:pt x="89801" y="87338"/>
                  <a:pt x="87947" y="87338"/>
                  <a:pt x="86092" y="87338"/>
                </a:cubicBezTo>
                <a:cubicBezTo>
                  <a:pt x="82384" y="87338"/>
                  <a:pt x="78675" y="83951"/>
                  <a:pt x="78675" y="80564"/>
                </a:cubicBezTo>
                <a:cubicBezTo>
                  <a:pt x="78675" y="78870"/>
                  <a:pt x="80529" y="77177"/>
                  <a:pt x="82384" y="75241"/>
                </a:cubicBezTo>
                <a:cubicBezTo>
                  <a:pt x="91655" y="66774"/>
                  <a:pt x="91655" y="66774"/>
                  <a:pt x="91655" y="66774"/>
                </a:cubicBezTo>
                <a:cubicBezTo>
                  <a:pt x="46887" y="66774"/>
                  <a:pt x="46887" y="66774"/>
                  <a:pt x="46887" y="66774"/>
                </a:cubicBezTo>
                <a:cubicBezTo>
                  <a:pt x="43178" y="66774"/>
                  <a:pt x="39205" y="63387"/>
                  <a:pt x="39205" y="60000"/>
                </a:cubicBezTo>
                <a:cubicBezTo>
                  <a:pt x="39205" y="56612"/>
                  <a:pt x="43178" y="53225"/>
                  <a:pt x="46887" y="53225"/>
                </a:cubicBezTo>
                <a:cubicBezTo>
                  <a:pt x="91655" y="53225"/>
                  <a:pt x="91655" y="53225"/>
                  <a:pt x="91655" y="53225"/>
                </a:cubicBezTo>
                <a:cubicBezTo>
                  <a:pt x="82384" y="44516"/>
                  <a:pt x="82384" y="44516"/>
                  <a:pt x="82384" y="44516"/>
                </a:cubicBezTo>
                <a:cubicBezTo>
                  <a:pt x="80529" y="42822"/>
                  <a:pt x="78675" y="41129"/>
                  <a:pt x="78675" y="39435"/>
                </a:cubicBezTo>
                <a:cubicBezTo>
                  <a:pt x="78675" y="36048"/>
                  <a:pt x="82384" y="32661"/>
                  <a:pt x="86092" y="32661"/>
                </a:cubicBezTo>
                <a:cubicBezTo>
                  <a:pt x="87947" y="32661"/>
                  <a:pt x="89801" y="32661"/>
                  <a:pt x="91655" y="34354"/>
                </a:cubicBezTo>
                <a:cubicBezTo>
                  <a:pt x="116026" y="54919"/>
                  <a:pt x="116026" y="54919"/>
                  <a:pt x="116026" y="54919"/>
                </a:cubicBezTo>
                <a:cubicBezTo>
                  <a:pt x="117880" y="56612"/>
                  <a:pt x="119735" y="58306"/>
                  <a:pt x="119735" y="60000"/>
                </a:cubicBezTo>
                <a:close/>
                <a:moveTo>
                  <a:pt x="45033" y="13790"/>
                </a:moveTo>
                <a:lnTo>
                  <a:pt x="45033" y="13790"/>
                </a:lnTo>
                <a:cubicBezTo>
                  <a:pt x="14834" y="13790"/>
                  <a:pt x="14834" y="13790"/>
                  <a:pt x="14834" y="13790"/>
                </a:cubicBezTo>
                <a:cubicBezTo>
                  <a:pt x="14834" y="106209"/>
                  <a:pt x="14834" y="106209"/>
                  <a:pt x="14834" y="106209"/>
                </a:cubicBezTo>
                <a:cubicBezTo>
                  <a:pt x="45033" y="106209"/>
                  <a:pt x="45033" y="106209"/>
                  <a:pt x="45033" y="106209"/>
                </a:cubicBezTo>
                <a:cubicBezTo>
                  <a:pt x="48741" y="106209"/>
                  <a:pt x="52450" y="107903"/>
                  <a:pt x="52450" y="112983"/>
                </a:cubicBezTo>
                <a:cubicBezTo>
                  <a:pt x="52450" y="116370"/>
                  <a:pt x="48741" y="119758"/>
                  <a:pt x="45033" y="119758"/>
                </a:cubicBezTo>
                <a:cubicBezTo>
                  <a:pt x="7417" y="119758"/>
                  <a:pt x="7417" y="119758"/>
                  <a:pt x="7417" y="119758"/>
                </a:cubicBezTo>
                <a:cubicBezTo>
                  <a:pt x="1854" y="119758"/>
                  <a:pt x="0" y="116370"/>
                  <a:pt x="0" y="112983"/>
                </a:cubicBezTo>
                <a:cubicBezTo>
                  <a:pt x="0" y="7016"/>
                  <a:pt x="0" y="7016"/>
                  <a:pt x="0" y="7016"/>
                </a:cubicBezTo>
                <a:cubicBezTo>
                  <a:pt x="0" y="3629"/>
                  <a:pt x="1854" y="0"/>
                  <a:pt x="7417" y="0"/>
                </a:cubicBezTo>
                <a:cubicBezTo>
                  <a:pt x="45033" y="0"/>
                  <a:pt x="45033" y="0"/>
                  <a:pt x="45033" y="0"/>
                </a:cubicBezTo>
                <a:cubicBezTo>
                  <a:pt x="48741" y="0"/>
                  <a:pt x="52450" y="3629"/>
                  <a:pt x="52450" y="7016"/>
                </a:cubicBezTo>
                <a:cubicBezTo>
                  <a:pt x="52450" y="12096"/>
                  <a:pt x="48741" y="13790"/>
                  <a:pt x="45033" y="1379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9" name="Shape 3703"/>
          <p:cNvSpPr/>
          <p:nvPr/>
        </p:nvSpPr>
        <p:spPr>
          <a:xfrm>
            <a:off x="4970137" y="4688208"/>
            <a:ext cx="204829" cy="2227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5" y="60000"/>
                </a:moveTo>
                <a:lnTo>
                  <a:pt x="119735" y="60000"/>
                </a:lnTo>
                <a:cubicBezTo>
                  <a:pt x="119735" y="112983"/>
                  <a:pt x="119735" y="112983"/>
                  <a:pt x="119735" y="112983"/>
                </a:cubicBezTo>
                <a:cubicBezTo>
                  <a:pt x="119735" y="116370"/>
                  <a:pt x="116026" y="119758"/>
                  <a:pt x="112317" y="119758"/>
                </a:cubicBezTo>
                <a:cubicBezTo>
                  <a:pt x="74701" y="119758"/>
                  <a:pt x="74701" y="119758"/>
                  <a:pt x="74701" y="119758"/>
                </a:cubicBezTo>
                <a:cubicBezTo>
                  <a:pt x="69139" y="119758"/>
                  <a:pt x="67284" y="116370"/>
                  <a:pt x="67284" y="112983"/>
                </a:cubicBezTo>
                <a:cubicBezTo>
                  <a:pt x="67284" y="107903"/>
                  <a:pt x="69139" y="106209"/>
                  <a:pt x="74701" y="106209"/>
                </a:cubicBezTo>
                <a:cubicBezTo>
                  <a:pt x="104635" y="106209"/>
                  <a:pt x="104635" y="106209"/>
                  <a:pt x="104635" y="106209"/>
                </a:cubicBezTo>
                <a:cubicBezTo>
                  <a:pt x="104635" y="13790"/>
                  <a:pt x="104635" y="13790"/>
                  <a:pt x="104635" y="13790"/>
                </a:cubicBezTo>
                <a:cubicBezTo>
                  <a:pt x="74701" y="13790"/>
                  <a:pt x="74701" y="13790"/>
                  <a:pt x="74701" y="13790"/>
                </a:cubicBezTo>
                <a:cubicBezTo>
                  <a:pt x="69139" y="13790"/>
                  <a:pt x="67284" y="10403"/>
                  <a:pt x="67284" y="7016"/>
                </a:cubicBezTo>
                <a:cubicBezTo>
                  <a:pt x="67284" y="3629"/>
                  <a:pt x="69139" y="0"/>
                  <a:pt x="74701" y="0"/>
                </a:cubicBezTo>
                <a:cubicBezTo>
                  <a:pt x="112317" y="0"/>
                  <a:pt x="112317" y="0"/>
                  <a:pt x="112317" y="0"/>
                </a:cubicBezTo>
                <a:cubicBezTo>
                  <a:pt x="116026" y="0"/>
                  <a:pt x="119735" y="3629"/>
                  <a:pt x="119735" y="7016"/>
                </a:cubicBezTo>
                <a:cubicBezTo>
                  <a:pt x="119735" y="60000"/>
                  <a:pt x="119735" y="60000"/>
                  <a:pt x="119735" y="60000"/>
                </a:cubicBezTo>
                <a:close/>
                <a:moveTo>
                  <a:pt x="76556" y="54919"/>
                </a:moveTo>
                <a:lnTo>
                  <a:pt x="76556" y="54919"/>
                </a:lnTo>
                <a:cubicBezTo>
                  <a:pt x="78410" y="56612"/>
                  <a:pt x="78410" y="58306"/>
                  <a:pt x="78410" y="60000"/>
                </a:cubicBezTo>
                <a:cubicBezTo>
                  <a:pt x="78410" y="61693"/>
                  <a:pt x="78410" y="63387"/>
                  <a:pt x="76556" y="65080"/>
                </a:cubicBezTo>
                <a:cubicBezTo>
                  <a:pt x="52450" y="85645"/>
                  <a:pt x="52450" y="85645"/>
                  <a:pt x="52450" y="85645"/>
                </a:cubicBezTo>
                <a:cubicBezTo>
                  <a:pt x="50596" y="87338"/>
                  <a:pt x="48476" y="87338"/>
                  <a:pt x="46622" y="87338"/>
                </a:cubicBezTo>
                <a:cubicBezTo>
                  <a:pt x="42913" y="87338"/>
                  <a:pt x="39205" y="83951"/>
                  <a:pt x="39205" y="80564"/>
                </a:cubicBezTo>
                <a:cubicBezTo>
                  <a:pt x="39205" y="78870"/>
                  <a:pt x="41059" y="77177"/>
                  <a:pt x="41059" y="75241"/>
                </a:cubicBezTo>
                <a:cubicBezTo>
                  <a:pt x="52450" y="66774"/>
                  <a:pt x="52450" y="66774"/>
                  <a:pt x="52450" y="66774"/>
                </a:cubicBezTo>
                <a:cubicBezTo>
                  <a:pt x="7417" y="66774"/>
                  <a:pt x="7417" y="66774"/>
                  <a:pt x="7417" y="66774"/>
                </a:cubicBezTo>
                <a:cubicBezTo>
                  <a:pt x="1854" y="66774"/>
                  <a:pt x="0" y="63387"/>
                  <a:pt x="0" y="60000"/>
                </a:cubicBezTo>
                <a:cubicBezTo>
                  <a:pt x="0" y="56612"/>
                  <a:pt x="1854" y="53225"/>
                  <a:pt x="7417" y="53225"/>
                </a:cubicBezTo>
                <a:cubicBezTo>
                  <a:pt x="52450" y="53225"/>
                  <a:pt x="52450" y="53225"/>
                  <a:pt x="52450" y="53225"/>
                </a:cubicBezTo>
                <a:cubicBezTo>
                  <a:pt x="41059" y="44516"/>
                  <a:pt x="41059" y="44516"/>
                  <a:pt x="41059" y="44516"/>
                </a:cubicBezTo>
                <a:cubicBezTo>
                  <a:pt x="41059" y="42822"/>
                  <a:pt x="39205" y="41129"/>
                  <a:pt x="39205" y="39435"/>
                </a:cubicBezTo>
                <a:cubicBezTo>
                  <a:pt x="39205" y="36048"/>
                  <a:pt x="42913" y="32661"/>
                  <a:pt x="46622" y="32661"/>
                </a:cubicBezTo>
                <a:cubicBezTo>
                  <a:pt x="48476" y="32661"/>
                  <a:pt x="50596" y="32661"/>
                  <a:pt x="52450" y="34354"/>
                </a:cubicBezTo>
                <a:cubicBezTo>
                  <a:pt x="76556" y="54919"/>
                  <a:pt x="76556" y="54919"/>
                  <a:pt x="76556" y="549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0" name="Shape 3704"/>
          <p:cNvSpPr/>
          <p:nvPr/>
        </p:nvSpPr>
        <p:spPr>
          <a:xfrm>
            <a:off x="4486897" y="4698154"/>
            <a:ext cx="220739" cy="2048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83" y="119735"/>
                </a:moveTo>
                <a:lnTo>
                  <a:pt x="112883" y="119735"/>
                </a:lnTo>
                <a:cubicBezTo>
                  <a:pt x="7116" y="119735"/>
                  <a:pt x="7116" y="119735"/>
                  <a:pt x="7116" y="119735"/>
                </a:cubicBezTo>
                <a:cubicBezTo>
                  <a:pt x="3680" y="119735"/>
                  <a:pt x="0" y="116026"/>
                  <a:pt x="0" y="112317"/>
                </a:cubicBezTo>
                <a:cubicBezTo>
                  <a:pt x="0" y="74701"/>
                  <a:pt x="0" y="74701"/>
                  <a:pt x="0" y="74701"/>
                </a:cubicBezTo>
                <a:cubicBezTo>
                  <a:pt x="0" y="70993"/>
                  <a:pt x="3680" y="67284"/>
                  <a:pt x="7116" y="67284"/>
                </a:cubicBezTo>
                <a:cubicBezTo>
                  <a:pt x="10552" y="67284"/>
                  <a:pt x="13987" y="70993"/>
                  <a:pt x="13987" y="74701"/>
                </a:cubicBezTo>
                <a:cubicBezTo>
                  <a:pt x="13987" y="104900"/>
                  <a:pt x="13987" y="104900"/>
                  <a:pt x="13987" y="104900"/>
                </a:cubicBezTo>
                <a:cubicBezTo>
                  <a:pt x="105766" y="104900"/>
                  <a:pt x="105766" y="104900"/>
                  <a:pt x="105766" y="104900"/>
                </a:cubicBezTo>
                <a:cubicBezTo>
                  <a:pt x="105766" y="74701"/>
                  <a:pt x="105766" y="74701"/>
                  <a:pt x="105766" y="74701"/>
                </a:cubicBezTo>
                <a:cubicBezTo>
                  <a:pt x="105766" y="70993"/>
                  <a:pt x="109447" y="67284"/>
                  <a:pt x="112883" y="67284"/>
                </a:cubicBezTo>
                <a:cubicBezTo>
                  <a:pt x="118036" y="67284"/>
                  <a:pt x="119754" y="70993"/>
                  <a:pt x="119754" y="74701"/>
                </a:cubicBezTo>
                <a:cubicBezTo>
                  <a:pt x="119754" y="112317"/>
                  <a:pt x="119754" y="112317"/>
                  <a:pt x="119754" y="112317"/>
                </a:cubicBezTo>
                <a:cubicBezTo>
                  <a:pt x="119754" y="116026"/>
                  <a:pt x="118036" y="119735"/>
                  <a:pt x="112883" y="119735"/>
                </a:cubicBezTo>
                <a:close/>
                <a:moveTo>
                  <a:pt x="81717" y="39205"/>
                </a:moveTo>
                <a:lnTo>
                  <a:pt x="81717" y="39205"/>
                </a:lnTo>
                <a:cubicBezTo>
                  <a:pt x="78036" y="39205"/>
                  <a:pt x="76319" y="39205"/>
                  <a:pt x="76319" y="37350"/>
                </a:cubicBezTo>
                <a:cubicBezTo>
                  <a:pt x="67730" y="26225"/>
                  <a:pt x="67730" y="26225"/>
                  <a:pt x="67730" y="26225"/>
                </a:cubicBezTo>
                <a:cubicBezTo>
                  <a:pt x="67730" y="72847"/>
                  <a:pt x="67730" y="72847"/>
                  <a:pt x="67730" y="72847"/>
                </a:cubicBezTo>
                <a:cubicBezTo>
                  <a:pt x="67730" y="76556"/>
                  <a:pt x="64294" y="80529"/>
                  <a:pt x="60858" y="80529"/>
                </a:cubicBezTo>
                <a:cubicBezTo>
                  <a:pt x="55705" y="80529"/>
                  <a:pt x="53987" y="76556"/>
                  <a:pt x="53987" y="72847"/>
                </a:cubicBezTo>
                <a:cubicBezTo>
                  <a:pt x="53987" y="26225"/>
                  <a:pt x="53987" y="26225"/>
                  <a:pt x="53987" y="26225"/>
                </a:cubicBezTo>
                <a:cubicBezTo>
                  <a:pt x="45153" y="37350"/>
                  <a:pt x="45153" y="37350"/>
                  <a:pt x="45153" y="37350"/>
                </a:cubicBezTo>
                <a:cubicBezTo>
                  <a:pt x="43435" y="39205"/>
                  <a:pt x="41717" y="39205"/>
                  <a:pt x="40000" y="39205"/>
                </a:cubicBezTo>
                <a:cubicBezTo>
                  <a:pt x="34846" y="39205"/>
                  <a:pt x="33128" y="37350"/>
                  <a:pt x="33128" y="31788"/>
                </a:cubicBezTo>
                <a:cubicBezTo>
                  <a:pt x="33128" y="29933"/>
                  <a:pt x="33128" y="28079"/>
                  <a:pt x="34846" y="28079"/>
                </a:cubicBezTo>
                <a:cubicBezTo>
                  <a:pt x="55705" y="1854"/>
                  <a:pt x="55705" y="1854"/>
                  <a:pt x="55705" y="1854"/>
                </a:cubicBezTo>
                <a:cubicBezTo>
                  <a:pt x="55705" y="1854"/>
                  <a:pt x="57423" y="0"/>
                  <a:pt x="60858" y="0"/>
                </a:cubicBezTo>
                <a:cubicBezTo>
                  <a:pt x="62576" y="0"/>
                  <a:pt x="64294" y="1854"/>
                  <a:pt x="66012" y="1854"/>
                </a:cubicBezTo>
                <a:cubicBezTo>
                  <a:pt x="86871" y="28079"/>
                  <a:pt x="86871" y="28079"/>
                  <a:pt x="86871" y="28079"/>
                </a:cubicBezTo>
                <a:cubicBezTo>
                  <a:pt x="86871" y="28079"/>
                  <a:pt x="88588" y="29933"/>
                  <a:pt x="88588" y="31788"/>
                </a:cubicBezTo>
                <a:cubicBezTo>
                  <a:pt x="88588" y="37350"/>
                  <a:pt x="85153" y="39205"/>
                  <a:pt x="81717" y="3920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1" name="Shape 3705"/>
          <p:cNvSpPr/>
          <p:nvPr/>
        </p:nvSpPr>
        <p:spPr>
          <a:xfrm>
            <a:off x="4013602" y="4698154"/>
            <a:ext cx="220739" cy="2048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83" y="119735"/>
                </a:moveTo>
                <a:lnTo>
                  <a:pt x="112883" y="119735"/>
                </a:lnTo>
                <a:cubicBezTo>
                  <a:pt x="59141" y="119735"/>
                  <a:pt x="59141" y="119735"/>
                  <a:pt x="59141" y="119735"/>
                </a:cubicBezTo>
                <a:cubicBezTo>
                  <a:pt x="7116" y="119735"/>
                  <a:pt x="7116" y="119735"/>
                  <a:pt x="7116" y="119735"/>
                </a:cubicBezTo>
                <a:cubicBezTo>
                  <a:pt x="1717" y="119735"/>
                  <a:pt x="0" y="116026"/>
                  <a:pt x="0" y="112317"/>
                </a:cubicBezTo>
                <a:cubicBezTo>
                  <a:pt x="0" y="74701"/>
                  <a:pt x="0" y="74701"/>
                  <a:pt x="0" y="74701"/>
                </a:cubicBezTo>
                <a:cubicBezTo>
                  <a:pt x="0" y="70993"/>
                  <a:pt x="1717" y="67284"/>
                  <a:pt x="7116" y="67284"/>
                </a:cubicBezTo>
                <a:cubicBezTo>
                  <a:pt x="10552" y="67284"/>
                  <a:pt x="13987" y="70993"/>
                  <a:pt x="13987" y="74701"/>
                </a:cubicBezTo>
                <a:cubicBezTo>
                  <a:pt x="13987" y="104900"/>
                  <a:pt x="13987" y="104900"/>
                  <a:pt x="13987" y="104900"/>
                </a:cubicBezTo>
                <a:cubicBezTo>
                  <a:pt x="105766" y="104900"/>
                  <a:pt x="105766" y="104900"/>
                  <a:pt x="105766" y="104900"/>
                </a:cubicBezTo>
                <a:cubicBezTo>
                  <a:pt x="105766" y="74701"/>
                  <a:pt x="105766" y="74701"/>
                  <a:pt x="105766" y="74701"/>
                </a:cubicBezTo>
                <a:cubicBezTo>
                  <a:pt x="105766" y="70993"/>
                  <a:pt x="109447" y="67284"/>
                  <a:pt x="112883" y="67284"/>
                </a:cubicBezTo>
                <a:cubicBezTo>
                  <a:pt x="116319" y="67284"/>
                  <a:pt x="119754" y="70993"/>
                  <a:pt x="119754" y="74701"/>
                </a:cubicBezTo>
                <a:cubicBezTo>
                  <a:pt x="119754" y="112317"/>
                  <a:pt x="119754" y="112317"/>
                  <a:pt x="119754" y="112317"/>
                </a:cubicBezTo>
                <a:cubicBezTo>
                  <a:pt x="119754" y="116026"/>
                  <a:pt x="116319" y="119735"/>
                  <a:pt x="112883" y="119735"/>
                </a:cubicBezTo>
                <a:close/>
                <a:moveTo>
                  <a:pt x="85153" y="52450"/>
                </a:moveTo>
                <a:lnTo>
                  <a:pt x="85153" y="52450"/>
                </a:lnTo>
                <a:cubicBezTo>
                  <a:pt x="64294" y="76556"/>
                  <a:pt x="64294" y="76556"/>
                  <a:pt x="64294" y="76556"/>
                </a:cubicBezTo>
                <a:cubicBezTo>
                  <a:pt x="64294" y="78675"/>
                  <a:pt x="62576" y="80529"/>
                  <a:pt x="59141" y="80529"/>
                </a:cubicBezTo>
                <a:cubicBezTo>
                  <a:pt x="57423" y="80529"/>
                  <a:pt x="55705" y="78675"/>
                  <a:pt x="53987" y="76556"/>
                </a:cubicBezTo>
                <a:cubicBezTo>
                  <a:pt x="33128" y="52450"/>
                  <a:pt x="33128" y="52450"/>
                  <a:pt x="33128" y="52450"/>
                </a:cubicBezTo>
                <a:cubicBezTo>
                  <a:pt x="33128" y="50596"/>
                  <a:pt x="31165" y="48741"/>
                  <a:pt x="31165" y="46622"/>
                </a:cubicBezTo>
                <a:cubicBezTo>
                  <a:pt x="31165" y="42913"/>
                  <a:pt x="34846" y="39205"/>
                  <a:pt x="38282" y="39205"/>
                </a:cubicBezTo>
                <a:cubicBezTo>
                  <a:pt x="41717" y="39205"/>
                  <a:pt x="43435" y="41059"/>
                  <a:pt x="43435" y="42913"/>
                </a:cubicBezTo>
                <a:cubicBezTo>
                  <a:pt x="52024" y="52450"/>
                  <a:pt x="52024" y="52450"/>
                  <a:pt x="52024" y="52450"/>
                </a:cubicBezTo>
                <a:cubicBezTo>
                  <a:pt x="52024" y="7417"/>
                  <a:pt x="52024" y="7417"/>
                  <a:pt x="52024" y="7417"/>
                </a:cubicBezTo>
                <a:cubicBezTo>
                  <a:pt x="52024" y="3708"/>
                  <a:pt x="55705" y="0"/>
                  <a:pt x="59141" y="0"/>
                </a:cubicBezTo>
                <a:cubicBezTo>
                  <a:pt x="64294" y="0"/>
                  <a:pt x="66012" y="3708"/>
                  <a:pt x="66012" y="7417"/>
                </a:cubicBezTo>
                <a:cubicBezTo>
                  <a:pt x="66012" y="52450"/>
                  <a:pt x="66012" y="52450"/>
                  <a:pt x="66012" y="52450"/>
                </a:cubicBezTo>
                <a:cubicBezTo>
                  <a:pt x="74601" y="42913"/>
                  <a:pt x="74601" y="42913"/>
                  <a:pt x="74601" y="42913"/>
                </a:cubicBezTo>
                <a:cubicBezTo>
                  <a:pt x="76319" y="41059"/>
                  <a:pt x="78036" y="39205"/>
                  <a:pt x="79754" y="39205"/>
                </a:cubicBezTo>
                <a:cubicBezTo>
                  <a:pt x="85153" y="39205"/>
                  <a:pt x="86871" y="42913"/>
                  <a:pt x="86871" y="46622"/>
                </a:cubicBezTo>
                <a:cubicBezTo>
                  <a:pt x="86871" y="48741"/>
                  <a:pt x="86871" y="50596"/>
                  <a:pt x="85153" y="5245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2" name="Shape 3706"/>
          <p:cNvSpPr/>
          <p:nvPr/>
        </p:nvSpPr>
        <p:spPr>
          <a:xfrm>
            <a:off x="3510478" y="4662349"/>
            <a:ext cx="274432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802"/>
                </a:moveTo>
                <a:lnTo>
                  <a:pt x="114276" y="119802"/>
                </a:lnTo>
                <a:cubicBezTo>
                  <a:pt x="5526" y="119802"/>
                  <a:pt x="5526" y="119802"/>
                  <a:pt x="5526" y="119802"/>
                </a:cubicBezTo>
                <a:cubicBezTo>
                  <a:pt x="2763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2763" y="15369"/>
                  <a:pt x="5526" y="15369"/>
                </a:cubicBezTo>
                <a:cubicBezTo>
                  <a:pt x="16578" y="15369"/>
                  <a:pt x="16578" y="15369"/>
                  <a:pt x="16578" y="15369"/>
                </a:cubicBezTo>
                <a:cubicBezTo>
                  <a:pt x="16578" y="20886"/>
                  <a:pt x="16578" y="20886"/>
                  <a:pt x="16578" y="20886"/>
                </a:cubicBezTo>
                <a:cubicBezTo>
                  <a:pt x="16578" y="27783"/>
                  <a:pt x="23684" y="33497"/>
                  <a:pt x="30592" y="33497"/>
                </a:cubicBezTo>
                <a:cubicBezTo>
                  <a:pt x="37500" y="33497"/>
                  <a:pt x="43223" y="27783"/>
                  <a:pt x="43223" y="20886"/>
                </a:cubicBezTo>
                <a:cubicBezTo>
                  <a:pt x="43223" y="15369"/>
                  <a:pt x="43223" y="15369"/>
                  <a:pt x="43223" y="15369"/>
                </a:cubicBezTo>
                <a:cubicBezTo>
                  <a:pt x="76578" y="15369"/>
                  <a:pt x="76578" y="15369"/>
                  <a:pt x="76578" y="15369"/>
                </a:cubicBezTo>
                <a:cubicBezTo>
                  <a:pt x="76578" y="20886"/>
                  <a:pt x="76578" y="20886"/>
                  <a:pt x="76578" y="20886"/>
                </a:cubicBezTo>
                <a:cubicBezTo>
                  <a:pt x="76578" y="27783"/>
                  <a:pt x="82302" y="33497"/>
                  <a:pt x="89210" y="33497"/>
                </a:cubicBezTo>
                <a:cubicBezTo>
                  <a:pt x="96118" y="33497"/>
                  <a:pt x="103223" y="27783"/>
                  <a:pt x="103223" y="20886"/>
                </a:cubicBezTo>
                <a:cubicBezTo>
                  <a:pt x="103223" y="15369"/>
                  <a:pt x="103223" y="15369"/>
                  <a:pt x="103223" y="15369"/>
                </a:cubicBezTo>
                <a:cubicBezTo>
                  <a:pt x="114276" y="15369"/>
                  <a:pt x="114276" y="15369"/>
                  <a:pt x="114276" y="15369"/>
                </a:cubicBezTo>
                <a:cubicBezTo>
                  <a:pt x="117039" y="15369"/>
                  <a:pt x="119802" y="18128"/>
                  <a:pt x="119802" y="20886"/>
                </a:cubicBezTo>
                <a:cubicBezTo>
                  <a:pt x="119802" y="114285"/>
                  <a:pt x="119802" y="114285"/>
                  <a:pt x="119802" y="114285"/>
                </a:cubicBezTo>
                <a:cubicBezTo>
                  <a:pt x="119802" y="117044"/>
                  <a:pt x="117039" y="119802"/>
                  <a:pt x="114276" y="119802"/>
                </a:cubicBezTo>
                <a:close/>
                <a:moveTo>
                  <a:pt x="108750" y="44532"/>
                </a:moveTo>
                <a:lnTo>
                  <a:pt x="108750" y="44532"/>
                </a:lnTo>
                <a:cubicBezTo>
                  <a:pt x="11052" y="44532"/>
                  <a:pt x="11052" y="44532"/>
                  <a:pt x="11052" y="44532"/>
                </a:cubicBezTo>
                <a:cubicBezTo>
                  <a:pt x="11052" y="108571"/>
                  <a:pt x="11052" y="108571"/>
                  <a:pt x="11052" y="108571"/>
                </a:cubicBezTo>
                <a:cubicBezTo>
                  <a:pt x="108750" y="108571"/>
                  <a:pt x="108750" y="108571"/>
                  <a:pt x="108750" y="108571"/>
                </a:cubicBezTo>
                <a:lnTo>
                  <a:pt x="108750" y="44532"/>
                </a:lnTo>
                <a:close/>
                <a:moveTo>
                  <a:pt x="37500" y="83546"/>
                </a:moveTo>
                <a:lnTo>
                  <a:pt x="37500" y="83546"/>
                </a:lnTo>
                <a:cubicBezTo>
                  <a:pt x="37500" y="82167"/>
                  <a:pt x="38881" y="80788"/>
                  <a:pt x="40460" y="80788"/>
                </a:cubicBezTo>
                <a:cubicBezTo>
                  <a:pt x="41842" y="79408"/>
                  <a:pt x="43223" y="78029"/>
                  <a:pt x="44605" y="78029"/>
                </a:cubicBezTo>
                <a:cubicBezTo>
                  <a:pt x="45986" y="76650"/>
                  <a:pt x="45986" y="76650"/>
                  <a:pt x="47368" y="75270"/>
                </a:cubicBezTo>
                <a:cubicBezTo>
                  <a:pt x="47368" y="75270"/>
                  <a:pt x="48750" y="75270"/>
                  <a:pt x="48750" y="73891"/>
                </a:cubicBezTo>
                <a:cubicBezTo>
                  <a:pt x="50131" y="73891"/>
                  <a:pt x="50131" y="72315"/>
                  <a:pt x="51513" y="72315"/>
                </a:cubicBezTo>
                <a:cubicBezTo>
                  <a:pt x="51513" y="70935"/>
                  <a:pt x="51513" y="69556"/>
                  <a:pt x="51513" y="69556"/>
                </a:cubicBezTo>
                <a:cubicBezTo>
                  <a:pt x="51513" y="66798"/>
                  <a:pt x="51513" y="66798"/>
                  <a:pt x="50131" y="65418"/>
                </a:cubicBezTo>
                <a:cubicBezTo>
                  <a:pt x="50131" y="64039"/>
                  <a:pt x="48750" y="64039"/>
                  <a:pt x="47368" y="64039"/>
                </a:cubicBezTo>
                <a:cubicBezTo>
                  <a:pt x="45986" y="64039"/>
                  <a:pt x="44605" y="64039"/>
                  <a:pt x="44605" y="64039"/>
                </a:cubicBezTo>
                <a:cubicBezTo>
                  <a:pt x="43223" y="65418"/>
                  <a:pt x="43223" y="65418"/>
                  <a:pt x="43223" y="66798"/>
                </a:cubicBezTo>
                <a:cubicBezTo>
                  <a:pt x="41842" y="66798"/>
                  <a:pt x="41842" y="68177"/>
                  <a:pt x="41842" y="69556"/>
                </a:cubicBezTo>
                <a:lnTo>
                  <a:pt x="41842" y="70935"/>
                </a:lnTo>
                <a:cubicBezTo>
                  <a:pt x="34736" y="70935"/>
                  <a:pt x="34736" y="70935"/>
                  <a:pt x="34736" y="70935"/>
                </a:cubicBezTo>
                <a:cubicBezTo>
                  <a:pt x="34736" y="69556"/>
                  <a:pt x="34736" y="68177"/>
                  <a:pt x="36118" y="66798"/>
                </a:cubicBezTo>
                <a:cubicBezTo>
                  <a:pt x="36118" y="64039"/>
                  <a:pt x="36118" y="62660"/>
                  <a:pt x="37500" y="61280"/>
                </a:cubicBezTo>
                <a:cubicBezTo>
                  <a:pt x="38881" y="61280"/>
                  <a:pt x="40460" y="59901"/>
                  <a:pt x="41842" y="58522"/>
                </a:cubicBezTo>
                <a:cubicBezTo>
                  <a:pt x="43223" y="58522"/>
                  <a:pt x="44605" y="58522"/>
                  <a:pt x="47368" y="58522"/>
                </a:cubicBezTo>
                <a:cubicBezTo>
                  <a:pt x="48750" y="58522"/>
                  <a:pt x="50131" y="58522"/>
                  <a:pt x="51513" y="58522"/>
                </a:cubicBezTo>
                <a:cubicBezTo>
                  <a:pt x="52894" y="59901"/>
                  <a:pt x="54276" y="59901"/>
                  <a:pt x="55657" y="61280"/>
                </a:cubicBezTo>
                <a:cubicBezTo>
                  <a:pt x="55657" y="61280"/>
                  <a:pt x="57236" y="62660"/>
                  <a:pt x="57236" y="64039"/>
                </a:cubicBezTo>
                <a:cubicBezTo>
                  <a:pt x="58618" y="65418"/>
                  <a:pt x="58618" y="66798"/>
                  <a:pt x="58618" y="68177"/>
                </a:cubicBezTo>
                <a:cubicBezTo>
                  <a:pt x="58618" y="69556"/>
                  <a:pt x="58618" y="72315"/>
                  <a:pt x="58618" y="72315"/>
                </a:cubicBezTo>
                <a:cubicBezTo>
                  <a:pt x="57236" y="73891"/>
                  <a:pt x="57236" y="75270"/>
                  <a:pt x="55657" y="76650"/>
                </a:cubicBezTo>
                <a:cubicBezTo>
                  <a:pt x="54276" y="76650"/>
                  <a:pt x="54276" y="78029"/>
                  <a:pt x="52894" y="79408"/>
                </a:cubicBezTo>
                <a:cubicBezTo>
                  <a:pt x="51513" y="79408"/>
                  <a:pt x="50131" y="80788"/>
                  <a:pt x="48750" y="80788"/>
                </a:cubicBezTo>
                <a:cubicBezTo>
                  <a:pt x="47368" y="82167"/>
                  <a:pt x="47368" y="82167"/>
                  <a:pt x="45986" y="83546"/>
                </a:cubicBezTo>
                <a:cubicBezTo>
                  <a:pt x="44605" y="84926"/>
                  <a:pt x="43223" y="84926"/>
                  <a:pt x="43223" y="86305"/>
                </a:cubicBezTo>
                <a:cubicBezTo>
                  <a:pt x="58618" y="86305"/>
                  <a:pt x="58618" y="86305"/>
                  <a:pt x="58618" y="86305"/>
                </a:cubicBezTo>
                <a:cubicBezTo>
                  <a:pt x="58618" y="92019"/>
                  <a:pt x="58618" y="92019"/>
                  <a:pt x="58618" y="92019"/>
                </a:cubicBezTo>
                <a:cubicBezTo>
                  <a:pt x="33355" y="92019"/>
                  <a:pt x="33355" y="92019"/>
                  <a:pt x="33355" y="92019"/>
                </a:cubicBezTo>
                <a:cubicBezTo>
                  <a:pt x="33355" y="90640"/>
                  <a:pt x="34736" y="89064"/>
                  <a:pt x="34736" y="87684"/>
                </a:cubicBezTo>
                <a:cubicBezTo>
                  <a:pt x="34736" y="86305"/>
                  <a:pt x="36118" y="84926"/>
                  <a:pt x="37500" y="83546"/>
                </a:cubicBezTo>
                <a:close/>
                <a:moveTo>
                  <a:pt x="69671" y="86305"/>
                </a:moveTo>
                <a:lnTo>
                  <a:pt x="69671" y="86305"/>
                </a:lnTo>
                <a:cubicBezTo>
                  <a:pt x="71052" y="87684"/>
                  <a:pt x="71052" y="87684"/>
                  <a:pt x="73815" y="87684"/>
                </a:cubicBezTo>
                <a:cubicBezTo>
                  <a:pt x="73815" y="87684"/>
                  <a:pt x="75197" y="87684"/>
                  <a:pt x="75197" y="86305"/>
                </a:cubicBezTo>
                <a:cubicBezTo>
                  <a:pt x="76578" y="86305"/>
                  <a:pt x="76578" y="86305"/>
                  <a:pt x="77960" y="84926"/>
                </a:cubicBezTo>
                <a:lnTo>
                  <a:pt x="77960" y="83546"/>
                </a:lnTo>
                <a:cubicBezTo>
                  <a:pt x="79539" y="82167"/>
                  <a:pt x="79539" y="82167"/>
                  <a:pt x="79539" y="80788"/>
                </a:cubicBezTo>
                <a:cubicBezTo>
                  <a:pt x="79539" y="80788"/>
                  <a:pt x="79539" y="79408"/>
                  <a:pt x="77960" y="78029"/>
                </a:cubicBezTo>
                <a:lnTo>
                  <a:pt x="77960" y="76650"/>
                </a:lnTo>
                <a:cubicBezTo>
                  <a:pt x="76578" y="76650"/>
                  <a:pt x="76578" y="75270"/>
                  <a:pt x="75197" y="75270"/>
                </a:cubicBezTo>
                <a:lnTo>
                  <a:pt x="73815" y="75270"/>
                </a:lnTo>
                <a:cubicBezTo>
                  <a:pt x="72434" y="75270"/>
                  <a:pt x="71052" y="75270"/>
                  <a:pt x="69671" y="75270"/>
                </a:cubicBezTo>
                <a:cubicBezTo>
                  <a:pt x="69671" y="75270"/>
                  <a:pt x="68289" y="76650"/>
                  <a:pt x="68289" y="78029"/>
                </a:cubicBezTo>
                <a:cubicBezTo>
                  <a:pt x="61381" y="78029"/>
                  <a:pt x="61381" y="78029"/>
                  <a:pt x="61381" y="78029"/>
                </a:cubicBezTo>
                <a:cubicBezTo>
                  <a:pt x="65526" y="58522"/>
                  <a:pt x="65526" y="58522"/>
                  <a:pt x="65526" y="58522"/>
                </a:cubicBezTo>
                <a:cubicBezTo>
                  <a:pt x="83684" y="58522"/>
                  <a:pt x="83684" y="58522"/>
                  <a:pt x="83684" y="58522"/>
                </a:cubicBezTo>
                <a:cubicBezTo>
                  <a:pt x="83684" y="64039"/>
                  <a:pt x="83684" y="64039"/>
                  <a:pt x="83684" y="64039"/>
                </a:cubicBezTo>
                <a:cubicBezTo>
                  <a:pt x="69671" y="64039"/>
                  <a:pt x="69671" y="64039"/>
                  <a:pt x="69671" y="64039"/>
                </a:cubicBezTo>
                <a:cubicBezTo>
                  <a:pt x="68289" y="72315"/>
                  <a:pt x="68289" y="72315"/>
                  <a:pt x="68289" y="72315"/>
                </a:cubicBezTo>
                <a:cubicBezTo>
                  <a:pt x="69671" y="70935"/>
                  <a:pt x="71052" y="70935"/>
                  <a:pt x="72434" y="69556"/>
                </a:cubicBezTo>
                <a:cubicBezTo>
                  <a:pt x="72434" y="69556"/>
                  <a:pt x="73815" y="69556"/>
                  <a:pt x="75197" y="69556"/>
                </a:cubicBezTo>
                <a:cubicBezTo>
                  <a:pt x="76578" y="69556"/>
                  <a:pt x="77960" y="69556"/>
                  <a:pt x="79539" y="70935"/>
                </a:cubicBezTo>
                <a:cubicBezTo>
                  <a:pt x="80921" y="70935"/>
                  <a:pt x="82302" y="72315"/>
                  <a:pt x="83684" y="72315"/>
                </a:cubicBezTo>
                <a:cubicBezTo>
                  <a:pt x="83684" y="73891"/>
                  <a:pt x="85065" y="75270"/>
                  <a:pt x="85065" y="76650"/>
                </a:cubicBezTo>
                <a:cubicBezTo>
                  <a:pt x="86447" y="78029"/>
                  <a:pt x="86447" y="79408"/>
                  <a:pt x="86447" y="80788"/>
                </a:cubicBezTo>
                <a:cubicBezTo>
                  <a:pt x="86447" y="82167"/>
                  <a:pt x="85065" y="84926"/>
                  <a:pt x="85065" y="86305"/>
                </a:cubicBezTo>
                <a:cubicBezTo>
                  <a:pt x="83684" y="87684"/>
                  <a:pt x="83684" y="89064"/>
                  <a:pt x="82302" y="89064"/>
                </a:cubicBezTo>
                <a:cubicBezTo>
                  <a:pt x="80921" y="90640"/>
                  <a:pt x="79539" y="92019"/>
                  <a:pt x="77960" y="92019"/>
                </a:cubicBezTo>
                <a:cubicBezTo>
                  <a:pt x="76578" y="93399"/>
                  <a:pt x="75197" y="93399"/>
                  <a:pt x="73815" y="93399"/>
                </a:cubicBezTo>
                <a:cubicBezTo>
                  <a:pt x="71052" y="93399"/>
                  <a:pt x="69671" y="93399"/>
                  <a:pt x="68289" y="92019"/>
                </a:cubicBezTo>
                <a:cubicBezTo>
                  <a:pt x="66907" y="92019"/>
                  <a:pt x="65526" y="92019"/>
                  <a:pt x="64144" y="90640"/>
                </a:cubicBezTo>
                <a:cubicBezTo>
                  <a:pt x="64144" y="89064"/>
                  <a:pt x="62763" y="89064"/>
                  <a:pt x="61381" y="87684"/>
                </a:cubicBezTo>
                <a:cubicBezTo>
                  <a:pt x="61381" y="86305"/>
                  <a:pt x="61381" y="83546"/>
                  <a:pt x="61381" y="82167"/>
                </a:cubicBezTo>
                <a:cubicBezTo>
                  <a:pt x="68289" y="82167"/>
                  <a:pt x="68289" y="82167"/>
                  <a:pt x="68289" y="82167"/>
                </a:cubicBezTo>
                <a:cubicBezTo>
                  <a:pt x="68289" y="83546"/>
                  <a:pt x="68289" y="84926"/>
                  <a:pt x="69671" y="86305"/>
                </a:cubicBezTo>
                <a:close/>
                <a:moveTo>
                  <a:pt x="89210" y="26403"/>
                </a:moveTo>
                <a:lnTo>
                  <a:pt x="89210" y="26403"/>
                </a:lnTo>
                <a:cubicBezTo>
                  <a:pt x="86447" y="26403"/>
                  <a:pt x="83684" y="23645"/>
                  <a:pt x="83684" y="20886"/>
                </a:cubicBezTo>
                <a:cubicBezTo>
                  <a:pt x="83684" y="5517"/>
                  <a:pt x="83684" y="5517"/>
                  <a:pt x="83684" y="5517"/>
                </a:cubicBezTo>
                <a:cubicBezTo>
                  <a:pt x="83684" y="2758"/>
                  <a:pt x="86447" y="0"/>
                  <a:pt x="89210" y="0"/>
                </a:cubicBezTo>
                <a:cubicBezTo>
                  <a:pt x="93355" y="0"/>
                  <a:pt x="94736" y="2758"/>
                  <a:pt x="94736" y="5517"/>
                </a:cubicBezTo>
                <a:cubicBezTo>
                  <a:pt x="94736" y="20886"/>
                  <a:pt x="94736" y="20886"/>
                  <a:pt x="94736" y="20886"/>
                </a:cubicBezTo>
                <a:cubicBezTo>
                  <a:pt x="94736" y="23645"/>
                  <a:pt x="93355" y="26403"/>
                  <a:pt x="89210" y="26403"/>
                </a:cubicBezTo>
                <a:close/>
                <a:moveTo>
                  <a:pt x="30592" y="26403"/>
                </a:moveTo>
                <a:lnTo>
                  <a:pt x="30592" y="26403"/>
                </a:lnTo>
                <a:cubicBezTo>
                  <a:pt x="26447" y="26403"/>
                  <a:pt x="25065" y="23645"/>
                  <a:pt x="25065" y="20886"/>
                </a:cubicBezTo>
                <a:cubicBezTo>
                  <a:pt x="25065" y="5517"/>
                  <a:pt x="25065" y="5517"/>
                  <a:pt x="25065" y="5517"/>
                </a:cubicBezTo>
                <a:cubicBezTo>
                  <a:pt x="25065" y="2758"/>
                  <a:pt x="26447" y="0"/>
                  <a:pt x="30592" y="0"/>
                </a:cubicBezTo>
                <a:cubicBezTo>
                  <a:pt x="33355" y="0"/>
                  <a:pt x="36118" y="2758"/>
                  <a:pt x="36118" y="5517"/>
                </a:cubicBezTo>
                <a:cubicBezTo>
                  <a:pt x="36118" y="20886"/>
                  <a:pt x="36118" y="20886"/>
                  <a:pt x="36118" y="20886"/>
                </a:cubicBezTo>
                <a:cubicBezTo>
                  <a:pt x="36118" y="23645"/>
                  <a:pt x="33355" y="26403"/>
                  <a:pt x="30592" y="264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3" name="Shape 3707"/>
          <p:cNvSpPr/>
          <p:nvPr/>
        </p:nvSpPr>
        <p:spPr>
          <a:xfrm>
            <a:off x="3035193" y="4662349"/>
            <a:ext cx="270455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5590" y="119802"/>
                  <a:pt x="5590" y="119802"/>
                  <a:pt x="5590" y="119802"/>
                </a:cubicBezTo>
                <a:cubicBezTo>
                  <a:pt x="2795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2795" y="15369"/>
                  <a:pt x="5590" y="15369"/>
                </a:cubicBezTo>
                <a:cubicBezTo>
                  <a:pt x="16772" y="15369"/>
                  <a:pt x="16772" y="15369"/>
                  <a:pt x="16772" y="15369"/>
                </a:cubicBezTo>
                <a:cubicBezTo>
                  <a:pt x="16772" y="20886"/>
                  <a:pt x="16772" y="20886"/>
                  <a:pt x="16772" y="20886"/>
                </a:cubicBezTo>
                <a:cubicBezTo>
                  <a:pt x="16772" y="27783"/>
                  <a:pt x="22562" y="33497"/>
                  <a:pt x="29550" y="33497"/>
                </a:cubicBezTo>
                <a:cubicBezTo>
                  <a:pt x="36539" y="33497"/>
                  <a:pt x="43727" y="27783"/>
                  <a:pt x="43727" y="20886"/>
                </a:cubicBezTo>
                <a:cubicBezTo>
                  <a:pt x="43727" y="15369"/>
                  <a:pt x="43727" y="15369"/>
                  <a:pt x="43727" y="15369"/>
                </a:cubicBezTo>
                <a:cubicBezTo>
                  <a:pt x="77470" y="15369"/>
                  <a:pt x="77470" y="15369"/>
                  <a:pt x="77470" y="15369"/>
                </a:cubicBezTo>
                <a:cubicBezTo>
                  <a:pt x="77470" y="20886"/>
                  <a:pt x="77470" y="20886"/>
                  <a:pt x="77470" y="20886"/>
                </a:cubicBezTo>
                <a:cubicBezTo>
                  <a:pt x="77470" y="27783"/>
                  <a:pt x="83261" y="33497"/>
                  <a:pt x="90249" y="33497"/>
                </a:cubicBezTo>
                <a:cubicBezTo>
                  <a:pt x="97237" y="33497"/>
                  <a:pt x="102828" y="27783"/>
                  <a:pt x="102828" y="20886"/>
                </a:cubicBezTo>
                <a:cubicBezTo>
                  <a:pt x="102828" y="15369"/>
                  <a:pt x="102828" y="15369"/>
                  <a:pt x="102828" y="15369"/>
                </a:cubicBezTo>
                <a:cubicBezTo>
                  <a:pt x="114209" y="15369"/>
                  <a:pt x="114209" y="15369"/>
                  <a:pt x="114209" y="15369"/>
                </a:cubicBezTo>
                <a:cubicBezTo>
                  <a:pt x="118402" y="15369"/>
                  <a:pt x="119800" y="18128"/>
                  <a:pt x="119800" y="20886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8402" y="119802"/>
                  <a:pt x="114209" y="119802"/>
                </a:cubicBezTo>
                <a:close/>
                <a:moveTo>
                  <a:pt x="108618" y="44532"/>
                </a:moveTo>
                <a:lnTo>
                  <a:pt x="108618" y="44532"/>
                </a:lnTo>
                <a:cubicBezTo>
                  <a:pt x="11181" y="44532"/>
                  <a:pt x="11181" y="44532"/>
                  <a:pt x="11181" y="44532"/>
                </a:cubicBezTo>
                <a:cubicBezTo>
                  <a:pt x="11181" y="108571"/>
                  <a:pt x="11181" y="108571"/>
                  <a:pt x="11181" y="108571"/>
                </a:cubicBezTo>
                <a:cubicBezTo>
                  <a:pt x="108618" y="108571"/>
                  <a:pt x="108618" y="108571"/>
                  <a:pt x="108618" y="108571"/>
                </a:cubicBezTo>
                <a:lnTo>
                  <a:pt x="108618" y="44532"/>
                </a:lnTo>
                <a:close/>
                <a:moveTo>
                  <a:pt x="46522" y="70935"/>
                </a:moveTo>
                <a:lnTo>
                  <a:pt x="46522" y="70935"/>
                </a:lnTo>
                <a:cubicBezTo>
                  <a:pt x="54908" y="70935"/>
                  <a:pt x="54908" y="70935"/>
                  <a:pt x="54908" y="70935"/>
                </a:cubicBezTo>
                <a:cubicBezTo>
                  <a:pt x="54908" y="64039"/>
                  <a:pt x="54908" y="64039"/>
                  <a:pt x="54908" y="64039"/>
                </a:cubicBezTo>
                <a:cubicBezTo>
                  <a:pt x="54908" y="59901"/>
                  <a:pt x="56306" y="58522"/>
                  <a:pt x="60698" y="58522"/>
                </a:cubicBezTo>
                <a:cubicBezTo>
                  <a:pt x="63494" y="58522"/>
                  <a:pt x="66289" y="59901"/>
                  <a:pt x="66289" y="64039"/>
                </a:cubicBezTo>
                <a:cubicBezTo>
                  <a:pt x="66289" y="70935"/>
                  <a:pt x="66289" y="70935"/>
                  <a:pt x="66289" y="70935"/>
                </a:cubicBezTo>
                <a:cubicBezTo>
                  <a:pt x="73277" y="70935"/>
                  <a:pt x="73277" y="70935"/>
                  <a:pt x="73277" y="70935"/>
                </a:cubicBezTo>
                <a:cubicBezTo>
                  <a:pt x="76073" y="70935"/>
                  <a:pt x="78868" y="73891"/>
                  <a:pt x="78868" y="76650"/>
                </a:cubicBezTo>
                <a:cubicBezTo>
                  <a:pt x="78868" y="79408"/>
                  <a:pt x="76073" y="82167"/>
                  <a:pt x="73277" y="82167"/>
                </a:cubicBezTo>
                <a:cubicBezTo>
                  <a:pt x="66289" y="82167"/>
                  <a:pt x="66289" y="82167"/>
                  <a:pt x="66289" y="82167"/>
                </a:cubicBezTo>
                <a:cubicBezTo>
                  <a:pt x="66289" y="89064"/>
                  <a:pt x="66289" y="89064"/>
                  <a:pt x="66289" y="89064"/>
                </a:cubicBezTo>
                <a:cubicBezTo>
                  <a:pt x="66289" y="93399"/>
                  <a:pt x="63494" y="94778"/>
                  <a:pt x="60698" y="94778"/>
                </a:cubicBezTo>
                <a:cubicBezTo>
                  <a:pt x="56306" y="94778"/>
                  <a:pt x="54908" y="93399"/>
                  <a:pt x="54908" y="89064"/>
                </a:cubicBezTo>
                <a:cubicBezTo>
                  <a:pt x="54908" y="82167"/>
                  <a:pt x="54908" y="82167"/>
                  <a:pt x="54908" y="82167"/>
                </a:cubicBezTo>
                <a:cubicBezTo>
                  <a:pt x="46522" y="82167"/>
                  <a:pt x="46522" y="82167"/>
                  <a:pt x="46522" y="82167"/>
                </a:cubicBezTo>
                <a:cubicBezTo>
                  <a:pt x="43727" y="82167"/>
                  <a:pt x="40732" y="79408"/>
                  <a:pt x="40732" y="76650"/>
                </a:cubicBezTo>
                <a:cubicBezTo>
                  <a:pt x="40732" y="73891"/>
                  <a:pt x="43727" y="70935"/>
                  <a:pt x="46522" y="70935"/>
                </a:cubicBezTo>
                <a:close/>
                <a:moveTo>
                  <a:pt x="47920" y="58522"/>
                </a:moveTo>
                <a:lnTo>
                  <a:pt x="47920" y="58522"/>
                </a:lnTo>
                <a:cubicBezTo>
                  <a:pt x="46522" y="58522"/>
                  <a:pt x="46522" y="58522"/>
                  <a:pt x="46522" y="58522"/>
                </a:cubicBezTo>
                <a:cubicBezTo>
                  <a:pt x="46522" y="58522"/>
                  <a:pt x="46522" y="58522"/>
                  <a:pt x="47920" y="58522"/>
                </a:cubicBezTo>
                <a:close/>
                <a:moveTo>
                  <a:pt x="90249" y="26403"/>
                </a:moveTo>
                <a:lnTo>
                  <a:pt x="90249" y="26403"/>
                </a:lnTo>
                <a:cubicBezTo>
                  <a:pt x="87454" y="26403"/>
                  <a:pt x="84658" y="23645"/>
                  <a:pt x="84658" y="20886"/>
                </a:cubicBezTo>
                <a:cubicBezTo>
                  <a:pt x="84658" y="5517"/>
                  <a:pt x="84658" y="5517"/>
                  <a:pt x="84658" y="5517"/>
                </a:cubicBezTo>
                <a:cubicBezTo>
                  <a:pt x="84658" y="2758"/>
                  <a:pt x="87454" y="0"/>
                  <a:pt x="90249" y="0"/>
                </a:cubicBezTo>
                <a:cubicBezTo>
                  <a:pt x="93044" y="0"/>
                  <a:pt x="95840" y="2758"/>
                  <a:pt x="95840" y="5517"/>
                </a:cubicBezTo>
                <a:cubicBezTo>
                  <a:pt x="95840" y="20886"/>
                  <a:pt x="95840" y="20886"/>
                  <a:pt x="95840" y="20886"/>
                </a:cubicBezTo>
                <a:cubicBezTo>
                  <a:pt x="95840" y="23645"/>
                  <a:pt x="93044" y="26403"/>
                  <a:pt x="90249" y="26403"/>
                </a:cubicBezTo>
                <a:close/>
                <a:moveTo>
                  <a:pt x="29550" y="26403"/>
                </a:moveTo>
                <a:lnTo>
                  <a:pt x="29550" y="26403"/>
                </a:lnTo>
                <a:cubicBezTo>
                  <a:pt x="26755" y="26403"/>
                  <a:pt x="23960" y="23645"/>
                  <a:pt x="23960" y="20886"/>
                </a:cubicBezTo>
                <a:cubicBezTo>
                  <a:pt x="23960" y="5517"/>
                  <a:pt x="23960" y="5517"/>
                  <a:pt x="23960" y="5517"/>
                </a:cubicBezTo>
                <a:cubicBezTo>
                  <a:pt x="23960" y="2758"/>
                  <a:pt x="26755" y="0"/>
                  <a:pt x="29550" y="0"/>
                </a:cubicBezTo>
                <a:cubicBezTo>
                  <a:pt x="33743" y="0"/>
                  <a:pt x="35141" y="2758"/>
                  <a:pt x="35141" y="5517"/>
                </a:cubicBezTo>
                <a:cubicBezTo>
                  <a:pt x="35141" y="20886"/>
                  <a:pt x="35141" y="20886"/>
                  <a:pt x="35141" y="20886"/>
                </a:cubicBezTo>
                <a:cubicBezTo>
                  <a:pt x="35141" y="23645"/>
                  <a:pt x="33743" y="26403"/>
                  <a:pt x="29550" y="264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4" name="Shape 3708"/>
          <p:cNvSpPr/>
          <p:nvPr/>
        </p:nvSpPr>
        <p:spPr>
          <a:xfrm>
            <a:off x="2559910" y="4662349"/>
            <a:ext cx="270455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5590" y="119802"/>
                  <a:pt x="5590" y="119802"/>
                  <a:pt x="5590" y="119802"/>
                </a:cubicBezTo>
                <a:cubicBezTo>
                  <a:pt x="1397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1397" y="15369"/>
                  <a:pt x="5590" y="15369"/>
                </a:cubicBezTo>
                <a:cubicBezTo>
                  <a:pt x="16772" y="15369"/>
                  <a:pt x="16772" y="15369"/>
                  <a:pt x="16772" y="15369"/>
                </a:cubicBezTo>
                <a:cubicBezTo>
                  <a:pt x="16772" y="20886"/>
                  <a:pt x="16772" y="20886"/>
                  <a:pt x="16772" y="20886"/>
                </a:cubicBezTo>
                <a:cubicBezTo>
                  <a:pt x="16772" y="27783"/>
                  <a:pt x="22562" y="33497"/>
                  <a:pt x="29550" y="33497"/>
                </a:cubicBezTo>
                <a:cubicBezTo>
                  <a:pt x="36539" y="33497"/>
                  <a:pt x="42129" y="27783"/>
                  <a:pt x="42129" y="20886"/>
                </a:cubicBezTo>
                <a:cubicBezTo>
                  <a:pt x="42129" y="15369"/>
                  <a:pt x="42129" y="15369"/>
                  <a:pt x="42129" y="15369"/>
                </a:cubicBezTo>
                <a:cubicBezTo>
                  <a:pt x="76073" y="15369"/>
                  <a:pt x="76073" y="15369"/>
                  <a:pt x="76073" y="15369"/>
                </a:cubicBezTo>
                <a:cubicBezTo>
                  <a:pt x="76073" y="20886"/>
                  <a:pt x="76073" y="20886"/>
                  <a:pt x="76073" y="20886"/>
                </a:cubicBezTo>
                <a:cubicBezTo>
                  <a:pt x="76073" y="27783"/>
                  <a:pt x="83261" y="33497"/>
                  <a:pt x="90249" y="33497"/>
                </a:cubicBezTo>
                <a:cubicBezTo>
                  <a:pt x="97237" y="33497"/>
                  <a:pt x="102828" y="27783"/>
                  <a:pt x="102828" y="20886"/>
                </a:cubicBezTo>
                <a:cubicBezTo>
                  <a:pt x="102828" y="15369"/>
                  <a:pt x="102828" y="15369"/>
                  <a:pt x="102828" y="15369"/>
                </a:cubicBezTo>
                <a:cubicBezTo>
                  <a:pt x="114209" y="15369"/>
                  <a:pt x="114209" y="15369"/>
                  <a:pt x="114209" y="15369"/>
                </a:cubicBezTo>
                <a:cubicBezTo>
                  <a:pt x="117004" y="15369"/>
                  <a:pt x="119800" y="18128"/>
                  <a:pt x="119800" y="20886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7004" y="119802"/>
                  <a:pt x="114209" y="119802"/>
                </a:cubicBezTo>
                <a:close/>
                <a:moveTo>
                  <a:pt x="108618" y="44532"/>
                </a:moveTo>
                <a:lnTo>
                  <a:pt x="108618" y="44532"/>
                </a:lnTo>
                <a:cubicBezTo>
                  <a:pt x="11181" y="44532"/>
                  <a:pt x="11181" y="44532"/>
                  <a:pt x="11181" y="44532"/>
                </a:cubicBezTo>
                <a:cubicBezTo>
                  <a:pt x="11181" y="108571"/>
                  <a:pt x="11181" y="108571"/>
                  <a:pt x="11181" y="108571"/>
                </a:cubicBezTo>
                <a:cubicBezTo>
                  <a:pt x="108618" y="108571"/>
                  <a:pt x="108618" y="108571"/>
                  <a:pt x="108618" y="108571"/>
                </a:cubicBezTo>
                <a:lnTo>
                  <a:pt x="108618" y="44532"/>
                </a:lnTo>
                <a:close/>
                <a:moveTo>
                  <a:pt x="40732" y="70935"/>
                </a:moveTo>
                <a:lnTo>
                  <a:pt x="40732" y="70935"/>
                </a:lnTo>
                <a:cubicBezTo>
                  <a:pt x="42129" y="70935"/>
                  <a:pt x="43727" y="70935"/>
                  <a:pt x="45124" y="72315"/>
                </a:cubicBezTo>
                <a:cubicBezTo>
                  <a:pt x="53510" y="82167"/>
                  <a:pt x="53510" y="82167"/>
                  <a:pt x="53510" y="82167"/>
                </a:cubicBezTo>
                <a:cubicBezTo>
                  <a:pt x="76073" y="59901"/>
                  <a:pt x="76073" y="59901"/>
                  <a:pt x="76073" y="59901"/>
                </a:cubicBezTo>
                <a:cubicBezTo>
                  <a:pt x="77470" y="58522"/>
                  <a:pt x="78868" y="58522"/>
                  <a:pt x="80266" y="58522"/>
                </a:cubicBezTo>
                <a:cubicBezTo>
                  <a:pt x="83261" y="58522"/>
                  <a:pt x="86056" y="59901"/>
                  <a:pt x="86056" y="64039"/>
                </a:cubicBezTo>
                <a:cubicBezTo>
                  <a:pt x="86056" y="65418"/>
                  <a:pt x="86056" y="66798"/>
                  <a:pt x="84658" y="66798"/>
                </a:cubicBezTo>
                <a:cubicBezTo>
                  <a:pt x="57703" y="93399"/>
                  <a:pt x="57703" y="93399"/>
                  <a:pt x="57703" y="93399"/>
                </a:cubicBezTo>
                <a:cubicBezTo>
                  <a:pt x="56306" y="94778"/>
                  <a:pt x="54908" y="94778"/>
                  <a:pt x="53510" y="94778"/>
                </a:cubicBezTo>
                <a:cubicBezTo>
                  <a:pt x="52113" y="94778"/>
                  <a:pt x="50715" y="94778"/>
                  <a:pt x="50715" y="93399"/>
                </a:cubicBezTo>
                <a:cubicBezTo>
                  <a:pt x="36539" y="80788"/>
                  <a:pt x="36539" y="80788"/>
                  <a:pt x="36539" y="80788"/>
                </a:cubicBezTo>
                <a:cubicBezTo>
                  <a:pt x="35141" y="79408"/>
                  <a:pt x="35141" y="78029"/>
                  <a:pt x="35141" y="76650"/>
                </a:cubicBezTo>
                <a:cubicBezTo>
                  <a:pt x="35141" y="73891"/>
                  <a:pt x="37936" y="70935"/>
                  <a:pt x="40732" y="70935"/>
                </a:cubicBezTo>
                <a:close/>
                <a:moveTo>
                  <a:pt x="90249" y="26403"/>
                </a:moveTo>
                <a:lnTo>
                  <a:pt x="90249" y="26403"/>
                </a:lnTo>
                <a:cubicBezTo>
                  <a:pt x="86056" y="26403"/>
                  <a:pt x="84658" y="23645"/>
                  <a:pt x="84658" y="20886"/>
                </a:cubicBezTo>
                <a:cubicBezTo>
                  <a:pt x="84658" y="5517"/>
                  <a:pt x="84658" y="5517"/>
                  <a:pt x="84658" y="5517"/>
                </a:cubicBezTo>
                <a:cubicBezTo>
                  <a:pt x="84658" y="2758"/>
                  <a:pt x="86056" y="0"/>
                  <a:pt x="90249" y="0"/>
                </a:cubicBezTo>
                <a:cubicBezTo>
                  <a:pt x="93044" y="0"/>
                  <a:pt x="95840" y="2758"/>
                  <a:pt x="95840" y="5517"/>
                </a:cubicBezTo>
                <a:cubicBezTo>
                  <a:pt x="95840" y="20886"/>
                  <a:pt x="95840" y="20886"/>
                  <a:pt x="95840" y="20886"/>
                </a:cubicBezTo>
                <a:cubicBezTo>
                  <a:pt x="95840" y="23645"/>
                  <a:pt x="93044" y="26403"/>
                  <a:pt x="90249" y="26403"/>
                </a:cubicBezTo>
                <a:close/>
                <a:moveTo>
                  <a:pt x="29550" y="26403"/>
                </a:moveTo>
                <a:lnTo>
                  <a:pt x="29550" y="26403"/>
                </a:lnTo>
                <a:cubicBezTo>
                  <a:pt x="26755" y="26403"/>
                  <a:pt x="23960" y="23645"/>
                  <a:pt x="23960" y="20886"/>
                </a:cubicBezTo>
                <a:cubicBezTo>
                  <a:pt x="23960" y="5517"/>
                  <a:pt x="23960" y="5517"/>
                  <a:pt x="23960" y="5517"/>
                </a:cubicBezTo>
                <a:cubicBezTo>
                  <a:pt x="23960" y="2758"/>
                  <a:pt x="26755" y="0"/>
                  <a:pt x="29550" y="0"/>
                </a:cubicBezTo>
                <a:cubicBezTo>
                  <a:pt x="32346" y="0"/>
                  <a:pt x="35141" y="2758"/>
                  <a:pt x="35141" y="5517"/>
                </a:cubicBezTo>
                <a:cubicBezTo>
                  <a:pt x="35141" y="20886"/>
                  <a:pt x="35141" y="20886"/>
                  <a:pt x="35141" y="20886"/>
                </a:cubicBezTo>
                <a:cubicBezTo>
                  <a:pt x="35141" y="23645"/>
                  <a:pt x="32346" y="26403"/>
                  <a:pt x="29550" y="264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5" name="Shape 3709"/>
          <p:cNvSpPr/>
          <p:nvPr/>
        </p:nvSpPr>
        <p:spPr>
          <a:xfrm>
            <a:off x="2094570" y="4662349"/>
            <a:ext cx="262500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108571"/>
                </a:moveTo>
                <a:lnTo>
                  <a:pt x="114000" y="108571"/>
                </a:lnTo>
                <a:cubicBezTo>
                  <a:pt x="90620" y="108571"/>
                  <a:pt x="90620" y="108571"/>
                  <a:pt x="90620" y="108571"/>
                </a:cubicBezTo>
                <a:cubicBezTo>
                  <a:pt x="86275" y="108571"/>
                  <a:pt x="84827" y="105812"/>
                  <a:pt x="84827" y="103054"/>
                </a:cubicBezTo>
                <a:cubicBezTo>
                  <a:pt x="84827" y="98916"/>
                  <a:pt x="86275" y="97536"/>
                  <a:pt x="90620" y="97536"/>
                </a:cubicBezTo>
                <a:cubicBezTo>
                  <a:pt x="114000" y="97536"/>
                  <a:pt x="114000" y="97536"/>
                  <a:pt x="114000" y="97536"/>
                </a:cubicBezTo>
                <a:cubicBezTo>
                  <a:pt x="116896" y="97536"/>
                  <a:pt x="119793" y="98916"/>
                  <a:pt x="119793" y="103054"/>
                </a:cubicBezTo>
                <a:cubicBezTo>
                  <a:pt x="119793" y="105812"/>
                  <a:pt x="116896" y="108571"/>
                  <a:pt x="114000" y="108571"/>
                </a:cubicBezTo>
                <a:close/>
                <a:moveTo>
                  <a:pt x="90620" y="92019"/>
                </a:moveTo>
                <a:lnTo>
                  <a:pt x="90620" y="92019"/>
                </a:lnTo>
                <a:cubicBezTo>
                  <a:pt x="83379" y="92019"/>
                  <a:pt x="78827" y="96157"/>
                  <a:pt x="78827" y="103054"/>
                </a:cubicBezTo>
                <a:cubicBezTo>
                  <a:pt x="78827" y="108571"/>
                  <a:pt x="83379" y="114285"/>
                  <a:pt x="90620" y="114285"/>
                </a:cubicBezTo>
                <a:cubicBezTo>
                  <a:pt x="92068" y="114285"/>
                  <a:pt x="92068" y="114285"/>
                  <a:pt x="92068" y="114285"/>
                </a:cubicBezTo>
                <a:cubicBezTo>
                  <a:pt x="114000" y="114285"/>
                  <a:pt x="114000" y="114285"/>
                  <a:pt x="114000" y="114285"/>
                </a:cubicBezTo>
                <a:cubicBezTo>
                  <a:pt x="114000" y="117044"/>
                  <a:pt x="111103" y="119802"/>
                  <a:pt x="108206" y="119802"/>
                </a:cubicBezTo>
                <a:cubicBezTo>
                  <a:pt x="5793" y="119802"/>
                  <a:pt x="5793" y="119802"/>
                  <a:pt x="5793" y="119802"/>
                </a:cubicBezTo>
                <a:cubicBezTo>
                  <a:pt x="2896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2896" y="11034"/>
                  <a:pt x="5793" y="11034"/>
                </a:cubicBezTo>
                <a:cubicBezTo>
                  <a:pt x="15931" y="11034"/>
                  <a:pt x="15931" y="11034"/>
                  <a:pt x="15931" y="11034"/>
                </a:cubicBezTo>
                <a:cubicBezTo>
                  <a:pt x="15931" y="16748"/>
                  <a:pt x="15931" y="16748"/>
                  <a:pt x="15931" y="16748"/>
                </a:cubicBezTo>
                <a:cubicBezTo>
                  <a:pt x="15931" y="23645"/>
                  <a:pt x="21931" y="27783"/>
                  <a:pt x="27724" y="27783"/>
                </a:cubicBezTo>
                <a:cubicBezTo>
                  <a:pt x="33517" y="27783"/>
                  <a:pt x="39310" y="23645"/>
                  <a:pt x="39310" y="16748"/>
                </a:cubicBezTo>
                <a:cubicBezTo>
                  <a:pt x="39310" y="11034"/>
                  <a:pt x="39310" y="11034"/>
                  <a:pt x="39310" y="11034"/>
                </a:cubicBezTo>
                <a:cubicBezTo>
                  <a:pt x="45310" y="11034"/>
                  <a:pt x="45310" y="11034"/>
                  <a:pt x="45310" y="11034"/>
                </a:cubicBezTo>
                <a:cubicBezTo>
                  <a:pt x="45310" y="16748"/>
                  <a:pt x="45310" y="16748"/>
                  <a:pt x="45310" y="16748"/>
                </a:cubicBezTo>
                <a:cubicBezTo>
                  <a:pt x="45310" y="23645"/>
                  <a:pt x="51103" y="27783"/>
                  <a:pt x="56896" y="27783"/>
                </a:cubicBezTo>
                <a:cubicBezTo>
                  <a:pt x="62896" y="27783"/>
                  <a:pt x="68689" y="23645"/>
                  <a:pt x="68689" y="16748"/>
                </a:cubicBezTo>
                <a:cubicBezTo>
                  <a:pt x="68689" y="11034"/>
                  <a:pt x="68689" y="11034"/>
                  <a:pt x="68689" y="11034"/>
                </a:cubicBezTo>
                <a:cubicBezTo>
                  <a:pt x="74482" y="11034"/>
                  <a:pt x="74482" y="11034"/>
                  <a:pt x="74482" y="11034"/>
                </a:cubicBezTo>
                <a:cubicBezTo>
                  <a:pt x="74482" y="16748"/>
                  <a:pt x="74482" y="16748"/>
                  <a:pt x="74482" y="16748"/>
                </a:cubicBezTo>
                <a:cubicBezTo>
                  <a:pt x="74482" y="23645"/>
                  <a:pt x="80275" y="27783"/>
                  <a:pt x="86275" y="27783"/>
                </a:cubicBezTo>
                <a:cubicBezTo>
                  <a:pt x="92068" y="27783"/>
                  <a:pt x="97862" y="23645"/>
                  <a:pt x="97862" y="16748"/>
                </a:cubicBezTo>
                <a:cubicBezTo>
                  <a:pt x="97862" y="11034"/>
                  <a:pt x="97862" y="11034"/>
                  <a:pt x="97862" y="11034"/>
                </a:cubicBezTo>
                <a:cubicBezTo>
                  <a:pt x="108206" y="11034"/>
                  <a:pt x="108206" y="11034"/>
                  <a:pt x="108206" y="11034"/>
                </a:cubicBezTo>
                <a:cubicBezTo>
                  <a:pt x="111103" y="11034"/>
                  <a:pt x="114000" y="13990"/>
                  <a:pt x="114000" y="16748"/>
                </a:cubicBezTo>
                <a:cubicBezTo>
                  <a:pt x="114000" y="92019"/>
                  <a:pt x="114000" y="92019"/>
                  <a:pt x="114000" y="92019"/>
                </a:cubicBezTo>
                <a:cubicBezTo>
                  <a:pt x="108206" y="92019"/>
                  <a:pt x="108206" y="92019"/>
                  <a:pt x="108206" y="92019"/>
                </a:cubicBezTo>
                <a:lnTo>
                  <a:pt x="90620" y="92019"/>
                </a:lnTo>
                <a:close/>
                <a:moveTo>
                  <a:pt x="20482" y="100295"/>
                </a:moveTo>
                <a:lnTo>
                  <a:pt x="20482" y="100295"/>
                </a:lnTo>
                <a:cubicBezTo>
                  <a:pt x="58344" y="100295"/>
                  <a:pt x="58344" y="100295"/>
                  <a:pt x="58344" y="100295"/>
                </a:cubicBezTo>
                <a:cubicBezTo>
                  <a:pt x="61448" y="100295"/>
                  <a:pt x="62896" y="98916"/>
                  <a:pt x="62896" y="96157"/>
                </a:cubicBezTo>
                <a:cubicBezTo>
                  <a:pt x="62896" y="93399"/>
                  <a:pt x="61448" y="92019"/>
                  <a:pt x="58344" y="92019"/>
                </a:cubicBezTo>
                <a:cubicBezTo>
                  <a:pt x="20482" y="92019"/>
                  <a:pt x="20482" y="92019"/>
                  <a:pt x="20482" y="92019"/>
                </a:cubicBezTo>
                <a:cubicBezTo>
                  <a:pt x="17379" y="92019"/>
                  <a:pt x="15931" y="93399"/>
                  <a:pt x="15931" y="96157"/>
                </a:cubicBezTo>
                <a:cubicBezTo>
                  <a:pt x="15931" y="98916"/>
                  <a:pt x="17379" y="100295"/>
                  <a:pt x="20482" y="100295"/>
                </a:cubicBezTo>
                <a:close/>
                <a:moveTo>
                  <a:pt x="92068" y="43152"/>
                </a:moveTo>
                <a:lnTo>
                  <a:pt x="92068" y="43152"/>
                </a:lnTo>
                <a:cubicBezTo>
                  <a:pt x="21931" y="43152"/>
                  <a:pt x="21931" y="43152"/>
                  <a:pt x="21931" y="43152"/>
                </a:cubicBezTo>
                <a:cubicBezTo>
                  <a:pt x="19034" y="43152"/>
                  <a:pt x="15931" y="45911"/>
                  <a:pt x="15931" y="48669"/>
                </a:cubicBezTo>
                <a:cubicBezTo>
                  <a:pt x="15931" y="51625"/>
                  <a:pt x="19034" y="54384"/>
                  <a:pt x="21931" y="54384"/>
                </a:cubicBezTo>
                <a:cubicBezTo>
                  <a:pt x="92068" y="54384"/>
                  <a:pt x="92068" y="54384"/>
                  <a:pt x="92068" y="54384"/>
                </a:cubicBezTo>
                <a:cubicBezTo>
                  <a:pt x="94965" y="54384"/>
                  <a:pt x="97862" y="51625"/>
                  <a:pt x="97862" y="48669"/>
                </a:cubicBezTo>
                <a:cubicBezTo>
                  <a:pt x="97862" y="45911"/>
                  <a:pt x="94965" y="43152"/>
                  <a:pt x="92068" y="43152"/>
                </a:cubicBezTo>
                <a:close/>
                <a:moveTo>
                  <a:pt x="92068" y="66798"/>
                </a:moveTo>
                <a:lnTo>
                  <a:pt x="92068" y="66798"/>
                </a:lnTo>
                <a:cubicBezTo>
                  <a:pt x="56896" y="66798"/>
                  <a:pt x="56896" y="66798"/>
                  <a:pt x="56896" y="66798"/>
                </a:cubicBezTo>
                <a:cubicBezTo>
                  <a:pt x="46758" y="66798"/>
                  <a:pt x="46758" y="66798"/>
                  <a:pt x="46758" y="66798"/>
                </a:cubicBezTo>
                <a:cubicBezTo>
                  <a:pt x="45310" y="66798"/>
                  <a:pt x="45310" y="66798"/>
                  <a:pt x="45310" y="66798"/>
                </a:cubicBezTo>
                <a:cubicBezTo>
                  <a:pt x="21931" y="66798"/>
                  <a:pt x="21931" y="66798"/>
                  <a:pt x="21931" y="66798"/>
                </a:cubicBezTo>
                <a:cubicBezTo>
                  <a:pt x="19034" y="66798"/>
                  <a:pt x="15931" y="69556"/>
                  <a:pt x="15931" y="72315"/>
                </a:cubicBezTo>
                <a:cubicBezTo>
                  <a:pt x="15931" y="76650"/>
                  <a:pt x="19034" y="78029"/>
                  <a:pt x="21931" y="78029"/>
                </a:cubicBezTo>
                <a:cubicBezTo>
                  <a:pt x="45310" y="78029"/>
                  <a:pt x="45310" y="78029"/>
                  <a:pt x="45310" y="78029"/>
                </a:cubicBezTo>
                <a:cubicBezTo>
                  <a:pt x="46758" y="78029"/>
                  <a:pt x="46758" y="78029"/>
                  <a:pt x="46758" y="78029"/>
                </a:cubicBezTo>
                <a:cubicBezTo>
                  <a:pt x="56896" y="78029"/>
                  <a:pt x="56896" y="78029"/>
                  <a:pt x="56896" y="78029"/>
                </a:cubicBezTo>
                <a:cubicBezTo>
                  <a:pt x="92068" y="78029"/>
                  <a:pt x="92068" y="78029"/>
                  <a:pt x="92068" y="78029"/>
                </a:cubicBezTo>
                <a:cubicBezTo>
                  <a:pt x="94965" y="78029"/>
                  <a:pt x="97862" y="76650"/>
                  <a:pt x="97862" y="72315"/>
                </a:cubicBezTo>
                <a:cubicBezTo>
                  <a:pt x="97862" y="69556"/>
                  <a:pt x="94965" y="66798"/>
                  <a:pt x="92068" y="66798"/>
                </a:cubicBezTo>
                <a:close/>
                <a:moveTo>
                  <a:pt x="86275" y="22266"/>
                </a:moveTo>
                <a:lnTo>
                  <a:pt x="86275" y="22266"/>
                </a:lnTo>
                <a:cubicBezTo>
                  <a:pt x="83379" y="22266"/>
                  <a:pt x="80275" y="20886"/>
                  <a:pt x="80275" y="16748"/>
                </a:cubicBezTo>
                <a:cubicBezTo>
                  <a:pt x="80275" y="5517"/>
                  <a:pt x="80275" y="5517"/>
                  <a:pt x="80275" y="5517"/>
                </a:cubicBezTo>
                <a:cubicBezTo>
                  <a:pt x="80275" y="2758"/>
                  <a:pt x="83379" y="0"/>
                  <a:pt x="86275" y="0"/>
                </a:cubicBezTo>
                <a:cubicBezTo>
                  <a:pt x="89172" y="0"/>
                  <a:pt x="92068" y="2758"/>
                  <a:pt x="92068" y="5517"/>
                </a:cubicBezTo>
                <a:cubicBezTo>
                  <a:pt x="92068" y="16748"/>
                  <a:pt x="92068" y="16748"/>
                  <a:pt x="92068" y="16748"/>
                </a:cubicBezTo>
                <a:cubicBezTo>
                  <a:pt x="92068" y="20886"/>
                  <a:pt x="89172" y="22266"/>
                  <a:pt x="86275" y="22266"/>
                </a:cubicBezTo>
                <a:close/>
                <a:moveTo>
                  <a:pt x="56896" y="22266"/>
                </a:moveTo>
                <a:lnTo>
                  <a:pt x="56896" y="22266"/>
                </a:lnTo>
                <a:cubicBezTo>
                  <a:pt x="54000" y="22266"/>
                  <a:pt x="51103" y="20886"/>
                  <a:pt x="51103" y="16748"/>
                </a:cubicBezTo>
                <a:cubicBezTo>
                  <a:pt x="51103" y="5517"/>
                  <a:pt x="51103" y="5517"/>
                  <a:pt x="51103" y="5517"/>
                </a:cubicBezTo>
                <a:cubicBezTo>
                  <a:pt x="51103" y="2758"/>
                  <a:pt x="54000" y="0"/>
                  <a:pt x="56896" y="0"/>
                </a:cubicBezTo>
                <a:cubicBezTo>
                  <a:pt x="59793" y="0"/>
                  <a:pt x="62896" y="2758"/>
                  <a:pt x="62896" y="5517"/>
                </a:cubicBezTo>
                <a:cubicBezTo>
                  <a:pt x="62896" y="16748"/>
                  <a:pt x="62896" y="16748"/>
                  <a:pt x="62896" y="16748"/>
                </a:cubicBezTo>
                <a:cubicBezTo>
                  <a:pt x="62896" y="20886"/>
                  <a:pt x="59793" y="22266"/>
                  <a:pt x="56896" y="22266"/>
                </a:cubicBezTo>
                <a:close/>
                <a:moveTo>
                  <a:pt x="27724" y="22266"/>
                </a:moveTo>
                <a:lnTo>
                  <a:pt x="27724" y="22266"/>
                </a:lnTo>
                <a:cubicBezTo>
                  <a:pt x="24827" y="22266"/>
                  <a:pt x="21931" y="20886"/>
                  <a:pt x="21931" y="16748"/>
                </a:cubicBezTo>
                <a:cubicBezTo>
                  <a:pt x="21931" y="5517"/>
                  <a:pt x="21931" y="5517"/>
                  <a:pt x="21931" y="5517"/>
                </a:cubicBezTo>
                <a:cubicBezTo>
                  <a:pt x="21931" y="2758"/>
                  <a:pt x="24827" y="0"/>
                  <a:pt x="27724" y="0"/>
                </a:cubicBezTo>
                <a:cubicBezTo>
                  <a:pt x="30620" y="0"/>
                  <a:pt x="33517" y="2758"/>
                  <a:pt x="33517" y="5517"/>
                </a:cubicBezTo>
                <a:cubicBezTo>
                  <a:pt x="33517" y="16748"/>
                  <a:pt x="33517" y="16748"/>
                  <a:pt x="33517" y="16748"/>
                </a:cubicBezTo>
                <a:cubicBezTo>
                  <a:pt x="33517" y="20886"/>
                  <a:pt x="30620" y="22266"/>
                  <a:pt x="27724" y="222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6" name="Shape 3710"/>
          <p:cNvSpPr/>
          <p:nvPr/>
        </p:nvSpPr>
        <p:spPr>
          <a:xfrm>
            <a:off x="1619284" y="4662349"/>
            <a:ext cx="258523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926" y="108571"/>
                </a:moveTo>
                <a:lnTo>
                  <a:pt x="113926" y="108571"/>
                </a:lnTo>
                <a:cubicBezTo>
                  <a:pt x="107853" y="108571"/>
                  <a:pt x="107853" y="108571"/>
                  <a:pt x="107853" y="108571"/>
                </a:cubicBezTo>
                <a:cubicBezTo>
                  <a:pt x="107853" y="114285"/>
                  <a:pt x="107853" y="114285"/>
                  <a:pt x="107853" y="114285"/>
                </a:cubicBezTo>
                <a:cubicBezTo>
                  <a:pt x="107853" y="117044"/>
                  <a:pt x="106387" y="119802"/>
                  <a:pt x="101989" y="119802"/>
                </a:cubicBezTo>
                <a:cubicBezTo>
                  <a:pt x="99057" y="119802"/>
                  <a:pt x="96125" y="117044"/>
                  <a:pt x="96125" y="114285"/>
                </a:cubicBezTo>
                <a:cubicBezTo>
                  <a:pt x="96125" y="108571"/>
                  <a:pt x="96125" y="108571"/>
                  <a:pt x="96125" y="108571"/>
                </a:cubicBezTo>
                <a:cubicBezTo>
                  <a:pt x="90261" y="108571"/>
                  <a:pt x="90261" y="108571"/>
                  <a:pt x="90261" y="108571"/>
                </a:cubicBezTo>
                <a:cubicBezTo>
                  <a:pt x="87329" y="108571"/>
                  <a:pt x="84188" y="105812"/>
                  <a:pt x="84188" y="103054"/>
                </a:cubicBezTo>
                <a:cubicBezTo>
                  <a:pt x="84188" y="98916"/>
                  <a:pt x="87329" y="97536"/>
                  <a:pt x="90261" y="97536"/>
                </a:cubicBezTo>
                <a:cubicBezTo>
                  <a:pt x="96125" y="97536"/>
                  <a:pt x="96125" y="97536"/>
                  <a:pt x="96125" y="97536"/>
                </a:cubicBezTo>
                <a:cubicBezTo>
                  <a:pt x="96125" y="92019"/>
                  <a:pt x="96125" y="92019"/>
                  <a:pt x="96125" y="92019"/>
                </a:cubicBezTo>
                <a:cubicBezTo>
                  <a:pt x="96125" y="87684"/>
                  <a:pt x="99057" y="86305"/>
                  <a:pt x="101989" y="86305"/>
                </a:cubicBezTo>
                <a:cubicBezTo>
                  <a:pt x="106387" y="86305"/>
                  <a:pt x="107853" y="87684"/>
                  <a:pt x="107853" y="92019"/>
                </a:cubicBezTo>
                <a:cubicBezTo>
                  <a:pt x="107853" y="97536"/>
                  <a:pt x="107853" y="97536"/>
                  <a:pt x="107853" y="97536"/>
                </a:cubicBezTo>
                <a:cubicBezTo>
                  <a:pt x="113926" y="97536"/>
                  <a:pt x="113926" y="97536"/>
                  <a:pt x="113926" y="97536"/>
                </a:cubicBezTo>
                <a:cubicBezTo>
                  <a:pt x="118324" y="97536"/>
                  <a:pt x="119790" y="98916"/>
                  <a:pt x="119790" y="103054"/>
                </a:cubicBezTo>
                <a:cubicBezTo>
                  <a:pt x="119790" y="105812"/>
                  <a:pt x="118324" y="108571"/>
                  <a:pt x="113926" y="108571"/>
                </a:cubicBezTo>
                <a:close/>
                <a:moveTo>
                  <a:pt x="101989" y="80788"/>
                </a:moveTo>
                <a:lnTo>
                  <a:pt x="101989" y="80788"/>
                </a:lnTo>
                <a:cubicBezTo>
                  <a:pt x="96125" y="80788"/>
                  <a:pt x="90261" y="84926"/>
                  <a:pt x="90261" y="92019"/>
                </a:cubicBezTo>
                <a:cubicBezTo>
                  <a:pt x="84188" y="92019"/>
                  <a:pt x="78324" y="96157"/>
                  <a:pt x="78324" y="103054"/>
                </a:cubicBezTo>
                <a:cubicBezTo>
                  <a:pt x="78324" y="108571"/>
                  <a:pt x="84188" y="114285"/>
                  <a:pt x="90261" y="114285"/>
                </a:cubicBezTo>
                <a:cubicBezTo>
                  <a:pt x="90261" y="119802"/>
                  <a:pt x="90261" y="119802"/>
                  <a:pt x="90261" y="119802"/>
                </a:cubicBezTo>
                <a:cubicBezTo>
                  <a:pt x="5863" y="119802"/>
                  <a:pt x="5863" y="119802"/>
                  <a:pt x="5863" y="119802"/>
                </a:cubicBezTo>
                <a:cubicBezTo>
                  <a:pt x="2931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2931" y="11034"/>
                  <a:pt x="5863" y="11034"/>
                </a:cubicBezTo>
                <a:cubicBezTo>
                  <a:pt x="16125" y="11034"/>
                  <a:pt x="16125" y="11034"/>
                  <a:pt x="16125" y="11034"/>
                </a:cubicBezTo>
                <a:cubicBezTo>
                  <a:pt x="16125" y="16748"/>
                  <a:pt x="16125" y="16748"/>
                  <a:pt x="16125" y="16748"/>
                </a:cubicBezTo>
                <a:cubicBezTo>
                  <a:pt x="16125" y="23645"/>
                  <a:pt x="20732" y="27783"/>
                  <a:pt x="28062" y="27783"/>
                </a:cubicBezTo>
                <a:cubicBezTo>
                  <a:pt x="33926" y="27783"/>
                  <a:pt x="39790" y="23645"/>
                  <a:pt x="39790" y="16748"/>
                </a:cubicBezTo>
                <a:cubicBezTo>
                  <a:pt x="39790" y="11034"/>
                  <a:pt x="39790" y="11034"/>
                  <a:pt x="39790" y="11034"/>
                </a:cubicBezTo>
                <a:cubicBezTo>
                  <a:pt x="45863" y="11034"/>
                  <a:pt x="45863" y="11034"/>
                  <a:pt x="45863" y="11034"/>
                </a:cubicBezTo>
                <a:cubicBezTo>
                  <a:pt x="45863" y="16748"/>
                  <a:pt x="45863" y="16748"/>
                  <a:pt x="45863" y="16748"/>
                </a:cubicBezTo>
                <a:cubicBezTo>
                  <a:pt x="45863" y="23645"/>
                  <a:pt x="50261" y="27783"/>
                  <a:pt x="57591" y="27783"/>
                </a:cubicBezTo>
                <a:cubicBezTo>
                  <a:pt x="63664" y="27783"/>
                  <a:pt x="69528" y="23645"/>
                  <a:pt x="69528" y="16748"/>
                </a:cubicBezTo>
                <a:cubicBezTo>
                  <a:pt x="69528" y="11034"/>
                  <a:pt x="69528" y="11034"/>
                  <a:pt x="69528" y="11034"/>
                </a:cubicBezTo>
                <a:cubicBezTo>
                  <a:pt x="75392" y="11034"/>
                  <a:pt x="75392" y="11034"/>
                  <a:pt x="75392" y="11034"/>
                </a:cubicBezTo>
                <a:cubicBezTo>
                  <a:pt x="75392" y="16748"/>
                  <a:pt x="75392" y="16748"/>
                  <a:pt x="75392" y="16748"/>
                </a:cubicBezTo>
                <a:cubicBezTo>
                  <a:pt x="75392" y="23645"/>
                  <a:pt x="79790" y="27783"/>
                  <a:pt x="87329" y="27783"/>
                </a:cubicBezTo>
                <a:cubicBezTo>
                  <a:pt x="93193" y="27783"/>
                  <a:pt x="99057" y="23645"/>
                  <a:pt x="99057" y="16748"/>
                </a:cubicBezTo>
                <a:cubicBezTo>
                  <a:pt x="99057" y="11034"/>
                  <a:pt x="99057" y="11034"/>
                  <a:pt x="99057" y="11034"/>
                </a:cubicBezTo>
                <a:cubicBezTo>
                  <a:pt x="107853" y="11034"/>
                  <a:pt x="107853" y="11034"/>
                  <a:pt x="107853" y="11034"/>
                </a:cubicBezTo>
                <a:cubicBezTo>
                  <a:pt x="112460" y="11034"/>
                  <a:pt x="113926" y="13990"/>
                  <a:pt x="113926" y="16748"/>
                </a:cubicBezTo>
                <a:cubicBezTo>
                  <a:pt x="113926" y="92019"/>
                  <a:pt x="113926" y="92019"/>
                  <a:pt x="113926" y="92019"/>
                </a:cubicBezTo>
                <a:cubicBezTo>
                  <a:pt x="113926" y="84926"/>
                  <a:pt x="109528" y="80788"/>
                  <a:pt x="101989" y="80788"/>
                </a:cubicBezTo>
                <a:close/>
                <a:moveTo>
                  <a:pt x="16125" y="96157"/>
                </a:moveTo>
                <a:lnTo>
                  <a:pt x="16125" y="96157"/>
                </a:lnTo>
                <a:cubicBezTo>
                  <a:pt x="16125" y="98916"/>
                  <a:pt x="17591" y="100295"/>
                  <a:pt x="20732" y="100295"/>
                </a:cubicBezTo>
                <a:cubicBezTo>
                  <a:pt x="57591" y="100295"/>
                  <a:pt x="57591" y="100295"/>
                  <a:pt x="57591" y="100295"/>
                </a:cubicBezTo>
                <a:cubicBezTo>
                  <a:pt x="60523" y="100295"/>
                  <a:pt x="63664" y="98916"/>
                  <a:pt x="63664" y="96157"/>
                </a:cubicBezTo>
                <a:cubicBezTo>
                  <a:pt x="63664" y="93399"/>
                  <a:pt x="60523" y="92019"/>
                  <a:pt x="57591" y="92019"/>
                </a:cubicBezTo>
                <a:cubicBezTo>
                  <a:pt x="20732" y="92019"/>
                  <a:pt x="20732" y="92019"/>
                  <a:pt x="20732" y="92019"/>
                </a:cubicBezTo>
                <a:cubicBezTo>
                  <a:pt x="17591" y="92019"/>
                  <a:pt x="16125" y="93399"/>
                  <a:pt x="16125" y="96157"/>
                </a:cubicBezTo>
                <a:close/>
                <a:moveTo>
                  <a:pt x="22198" y="78029"/>
                </a:moveTo>
                <a:lnTo>
                  <a:pt x="22198" y="78029"/>
                </a:lnTo>
                <a:cubicBezTo>
                  <a:pt x="47329" y="78029"/>
                  <a:pt x="47329" y="78029"/>
                  <a:pt x="47329" y="78029"/>
                </a:cubicBezTo>
                <a:cubicBezTo>
                  <a:pt x="57591" y="78029"/>
                  <a:pt x="57591" y="78029"/>
                  <a:pt x="57591" y="78029"/>
                </a:cubicBezTo>
                <a:cubicBezTo>
                  <a:pt x="59057" y="78029"/>
                  <a:pt x="59057" y="78029"/>
                  <a:pt x="59057" y="78029"/>
                </a:cubicBezTo>
                <a:cubicBezTo>
                  <a:pt x="66596" y="78029"/>
                  <a:pt x="66596" y="78029"/>
                  <a:pt x="66596" y="78029"/>
                </a:cubicBezTo>
                <a:cubicBezTo>
                  <a:pt x="72460" y="78029"/>
                  <a:pt x="72460" y="78029"/>
                  <a:pt x="72460" y="78029"/>
                </a:cubicBezTo>
                <a:cubicBezTo>
                  <a:pt x="76858" y="78029"/>
                  <a:pt x="78324" y="76650"/>
                  <a:pt x="78324" y="72315"/>
                </a:cubicBezTo>
                <a:cubicBezTo>
                  <a:pt x="78324" y="69556"/>
                  <a:pt x="76858" y="66798"/>
                  <a:pt x="72460" y="66798"/>
                </a:cubicBezTo>
                <a:cubicBezTo>
                  <a:pt x="59057" y="66798"/>
                  <a:pt x="59057" y="66798"/>
                  <a:pt x="59057" y="66798"/>
                </a:cubicBezTo>
                <a:cubicBezTo>
                  <a:pt x="57591" y="66798"/>
                  <a:pt x="57591" y="66798"/>
                  <a:pt x="57591" y="66798"/>
                </a:cubicBezTo>
                <a:cubicBezTo>
                  <a:pt x="47329" y="66798"/>
                  <a:pt x="47329" y="66798"/>
                  <a:pt x="47329" y="66798"/>
                </a:cubicBezTo>
                <a:cubicBezTo>
                  <a:pt x="22198" y="66798"/>
                  <a:pt x="22198" y="66798"/>
                  <a:pt x="22198" y="66798"/>
                </a:cubicBezTo>
                <a:cubicBezTo>
                  <a:pt x="17591" y="66798"/>
                  <a:pt x="16125" y="69556"/>
                  <a:pt x="16125" y="72315"/>
                </a:cubicBezTo>
                <a:cubicBezTo>
                  <a:pt x="16125" y="76650"/>
                  <a:pt x="17591" y="78029"/>
                  <a:pt x="22198" y="78029"/>
                </a:cubicBezTo>
                <a:close/>
                <a:moveTo>
                  <a:pt x="93193" y="43152"/>
                </a:moveTo>
                <a:lnTo>
                  <a:pt x="93193" y="43152"/>
                </a:lnTo>
                <a:cubicBezTo>
                  <a:pt x="22198" y="43152"/>
                  <a:pt x="22198" y="43152"/>
                  <a:pt x="22198" y="43152"/>
                </a:cubicBezTo>
                <a:cubicBezTo>
                  <a:pt x="17591" y="43152"/>
                  <a:pt x="16125" y="45911"/>
                  <a:pt x="16125" y="48669"/>
                </a:cubicBezTo>
                <a:cubicBezTo>
                  <a:pt x="16125" y="51625"/>
                  <a:pt x="17591" y="54384"/>
                  <a:pt x="22198" y="54384"/>
                </a:cubicBezTo>
                <a:cubicBezTo>
                  <a:pt x="93193" y="54384"/>
                  <a:pt x="93193" y="54384"/>
                  <a:pt x="93193" y="54384"/>
                </a:cubicBezTo>
                <a:cubicBezTo>
                  <a:pt x="96125" y="54384"/>
                  <a:pt x="99057" y="51625"/>
                  <a:pt x="99057" y="48669"/>
                </a:cubicBezTo>
                <a:cubicBezTo>
                  <a:pt x="99057" y="45911"/>
                  <a:pt x="96125" y="43152"/>
                  <a:pt x="93193" y="43152"/>
                </a:cubicBezTo>
                <a:close/>
                <a:moveTo>
                  <a:pt x="87329" y="22266"/>
                </a:moveTo>
                <a:lnTo>
                  <a:pt x="87329" y="22266"/>
                </a:lnTo>
                <a:cubicBezTo>
                  <a:pt x="82722" y="22266"/>
                  <a:pt x="81256" y="20886"/>
                  <a:pt x="81256" y="16748"/>
                </a:cubicBezTo>
                <a:cubicBezTo>
                  <a:pt x="81256" y="5517"/>
                  <a:pt x="81256" y="5517"/>
                  <a:pt x="81256" y="5517"/>
                </a:cubicBezTo>
                <a:cubicBezTo>
                  <a:pt x="81256" y="2758"/>
                  <a:pt x="82722" y="0"/>
                  <a:pt x="87329" y="0"/>
                </a:cubicBezTo>
                <a:cubicBezTo>
                  <a:pt x="90261" y="0"/>
                  <a:pt x="93193" y="2758"/>
                  <a:pt x="93193" y="5517"/>
                </a:cubicBezTo>
                <a:cubicBezTo>
                  <a:pt x="93193" y="16748"/>
                  <a:pt x="93193" y="16748"/>
                  <a:pt x="93193" y="16748"/>
                </a:cubicBezTo>
                <a:cubicBezTo>
                  <a:pt x="93193" y="20886"/>
                  <a:pt x="90261" y="22266"/>
                  <a:pt x="87329" y="22266"/>
                </a:cubicBezTo>
                <a:close/>
                <a:moveTo>
                  <a:pt x="57591" y="22266"/>
                </a:moveTo>
                <a:lnTo>
                  <a:pt x="57591" y="22266"/>
                </a:lnTo>
                <a:cubicBezTo>
                  <a:pt x="53193" y="22266"/>
                  <a:pt x="51727" y="20886"/>
                  <a:pt x="51727" y="16748"/>
                </a:cubicBezTo>
                <a:cubicBezTo>
                  <a:pt x="51727" y="5517"/>
                  <a:pt x="51727" y="5517"/>
                  <a:pt x="51727" y="5517"/>
                </a:cubicBezTo>
                <a:cubicBezTo>
                  <a:pt x="51727" y="2758"/>
                  <a:pt x="53193" y="0"/>
                  <a:pt x="57591" y="0"/>
                </a:cubicBezTo>
                <a:cubicBezTo>
                  <a:pt x="60523" y="0"/>
                  <a:pt x="63664" y="2758"/>
                  <a:pt x="63664" y="5517"/>
                </a:cubicBezTo>
                <a:cubicBezTo>
                  <a:pt x="63664" y="16748"/>
                  <a:pt x="63664" y="16748"/>
                  <a:pt x="63664" y="16748"/>
                </a:cubicBezTo>
                <a:cubicBezTo>
                  <a:pt x="63664" y="20886"/>
                  <a:pt x="60523" y="22266"/>
                  <a:pt x="57591" y="22266"/>
                </a:cubicBezTo>
                <a:close/>
                <a:moveTo>
                  <a:pt x="28062" y="22266"/>
                </a:moveTo>
                <a:lnTo>
                  <a:pt x="28062" y="22266"/>
                </a:lnTo>
                <a:cubicBezTo>
                  <a:pt x="23664" y="22266"/>
                  <a:pt x="22198" y="20886"/>
                  <a:pt x="22198" y="16748"/>
                </a:cubicBezTo>
                <a:cubicBezTo>
                  <a:pt x="22198" y="5517"/>
                  <a:pt x="22198" y="5517"/>
                  <a:pt x="22198" y="5517"/>
                </a:cubicBezTo>
                <a:cubicBezTo>
                  <a:pt x="22198" y="2758"/>
                  <a:pt x="23664" y="0"/>
                  <a:pt x="28062" y="0"/>
                </a:cubicBezTo>
                <a:cubicBezTo>
                  <a:pt x="30994" y="0"/>
                  <a:pt x="33926" y="2758"/>
                  <a:pt x="33926" y="5517"/>
                </a:cubicBezTo>
                <a:cubicBezTo>
                  <a:pt x="33926" y="16748"/>
                  <a:pt x="33926" y="16748"/>
                  <a:pt x="33926" y="16748"/>
                </a:cubicBezTo>
                <a:cubicBezTo>
                  <a:pt x="33926" y="20886"/>
                  <a:pt x="30994" y="22266"/>
                  <a:pt x="28062" y="222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7" name="Shape 3711"/>
          <p:cNvSpPr/>
          <p:nvPr/>
        </p:nvSpPr>
        <p:spPr>
          <a:xfrm>
            <a:off x="1145990" y="4660360"/>
            <a:ext cx="258523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994" y="102857"/>
                </a:moveTo>
                <a:lnTo>
                  <a:pt x="110994" y="102857"/>
                </a:lnTo>
                <a:cubicBezTo>
                  <a:pt x="118324" y="111229"/>
                  <a:pt x="118324" y="111229"/>
                  <a:pt x="118324" y="111229"/>
                </a:cubicBezTo>
                <a:cubicBezTo>
                  <a:pt x="119790" y="111229"/>
                  <a:pt x="119790" y="112624"/>
                  <a:pt x="119790" y="114019"/>
                </a:cubicBezTo>
                <a:cubicBezTo>
                  <a:pt x="119790" y="118405"/>
                  <a:pt x="116858" y="119800"/>
                  <a:pt x="113926" y="119800"/>
                </a:cubicBezTo>
                <a:cubicBezTo>
                  <a:pt x="112460" y="119800"/>
                  <a:pt x="110994" y="119800"/>
                  <a:pt x="109319" y="118405"/>
                </a:cubicBezTo>
                <a:cubicBezTo>
                  <a:pt x="101989" y="111229"/>
                  <a:pt x="101989" y="111229"/>
                  <a:pt x="101989" y="111229"/>
                </a:cubicBezTo>
                <a:cubicBezTo>
                  <a:pt x="94659" y="118405"/>
                  <a:pt x="94659" y="118405"/>
                  <a:pt x="94659" y="118405"/>
                </a:cubicBezTo>
                <a:cubicBezTo>
                  <a:pt x="93193" y="119800"/>
                  <a:pt x="91727" y="119800"/>
                  <a:pt x="90261" y="119800"/>
                </a:cubicBezTo>
                <a:cubicBezTo>
                  <a:pt x="87329" y="119800"/>
                  <a:pt x="84188" y="118405"/>
                  <a:pt x="84188" y="114019"/>
                </a:cubicBezTo>
                <a:cubicBezTo>
                  <a:pt x="84188" y="112624"/>
                  <a:pt x="84188" y="111229"/>
                  <a:pt x="85654" y="111229"/>
                </a:cubicBezTo>
                <a:cubicBezTo>
                  <a:pt x="93193" y="102857"/>
                  <a:pt x="93193" y="102857"/>
                  <a:pt x="93193" y="102857"/>
                </a:cubicBezTo>
                <a:cubicBezTo>
                  <a:pt x="85654" y="95880"/>
                  <a:pt x="85654" y="95880"/>
                  <a:pt x="85654" y="95880"/>
                </a:cubicBezTo>
                <a:cubicBezTo>
                  <a:pt x="84188" y="94485"/>
                  <a:pt x="84188" y="93089"/>
                  <a:pt x="84188" y="91495"/>
                </a:cubicBezTo>
                <a:cubicBezTo>
                  <a:pt x="84188" y="88704"/>
                  <a:pt x="87329" y="85913"/>
                  <a:pt x="90261" y="85913"/>
                </a:cubicBezTo>
                <a:cubicBezTo>
                  <a:pt x="91727" y="85913"/>
                  <a:pt x="93193" y="87308"/>
                  <a:pt x="94659" y="88704"/>
                </a:cubicBezTo>
                <a:cubicBezTo>
                  <a:pt x="101989" y="95880"/>
                  <a:pt x="101989" y="95880"/>
                  <a:pt x="101989" y="95880"/>
                </a:cubicBezTo>
                <a:cubicBezTo>
                  <a:pt x="109319" y="88704"/>
                  <a:pt x="109319" y="88704"/>
                  <a:pt x="109319" y="88704"/>
                </a:cubicBezTo>
                <a:cubicBezTo>
                  <a:pt x="110994" y="87308"/>
                  <a:pt x="112460" y="85913"/>
                  <a:pt x="113926" y="85913"/>
                </a:cubicBezTo>
                <a:cubicBezTo>
                  <a:pt x="116858" y="85913"/>
                  <a:pt x="119790" y="88704"/>
                  <a:pt x="119790" y="91495"/>
                </a:cubicBezTo>
                <a:cubicBezTo>
                  <a:pt x="119790" y="93089"/>
                  <a:pt x="119790" y="94485"/>
                  <a:pt x="118324" y="95880"/>
                </a:cubicBezTo>
                <a:lnTo>
                  <a:pt x="110994" y="102857"/>
                </a:lnTo>
                <a:close/>
                <a:moveTo>
                  <a:pt x="104921" y="84518"/>
                </a:moveTo>
                <a:lnTo>
                  <a:pt x="104921" y="84518"/>
                </a:lnTo>
                <a:cubicBezTo>
                  <a:pt x="101989" y="87308"/>
                  <a:pt x="101989" y="87308"/>
                  <a:pt x="101989" y="87308"/>
                </a:cubicBezTo>
                <a:cubicBezTo>
                  <a:pt x="99057" y="84518"/>
                  <a:pt x="99057" y="84518"/>
                  <a:pt x="99057" y="84518"/>
                </a:cubicBezTo>
                <a:cubicBezTo>
                  <a:pt x="96125" y="81727"/>
                  <a:pt x="93193" y="80332"/>
                  <a:pt x="90261" y="80332"/>
                </a:cubicBezTo>
                <a:cubicBezTo>
                  <a:pt x="84188" y="80332"/>
                  <a:pt x="78324" y="85913"/>
                  <a:pt x="78324" y="91495"/>
                </a:cubicBezTo>
                <a:cubicBezTo>
                  <a:pt x="78324" y="95880"/>
                  <a:pt x="79790" y="98671"/>
                  <a:pt x="81256" y="100066"/>
                </a:cubicBezTo>
                <a:cubicBezTo>
                  <a:pt x="85654" y="102857"/>
                  <a:pt x="85654" y="102857"/>
                  <a:pt x="85654" y="102857"/>
                </a:cubicBezTo>
                <a:cubicBezTo>
                  <a:pt x="81256" y="107043"/>
                  <a:pt x="81256" y="107043"/>
                  <a:pt x="81256" y="107043"/>
                </a:cubicBezTo>
                <a:cubicBezTo>
                  <a:pt x="79790" y="108438"/>
                  <a:pt x="78324" y="111229"/>
                  <a:pt x="78324" y="114019"/>
                </a:cubicBezTo>
                <a:cubicBezTo>
                  <a:pt x="78324" y="117009"/>
                  <a:pt x="78324" y="118405"/>
                  <a:pt x="79790" y="119800"/>
                </a:cubicBezTo>
                <a:cubicBezTo>
                  <a:pt x="5863" y="119800"/>
                  <a:pt x="5863" y="119800"/>
                  <a:pt x="5863" y="119800"/>
                </a:cubicBezTo>
                <a:cubicBezTo>
                  <a:pt x="1465" y="119800"/>
                  <a:pt x="0" y="118405"/>
                  <a:pt x="0" y="114019"/>
                </a:cubicBezTo>
                <a:cubicBezTo>
                  <a:pt x="0" y="16943"/>
                  <a:pt x="0" y="16943"/>
                  <a:pt x="0" y="16943"/>
                </a:cubicBezTo>
                <a:cubicBezTo>
                  <a:pt x="0" y="14152"/>
                  <a:pt x="1465" y="11162"/>
                  <a:pt x="5863" y="11162"/>
                </a:cubicBezTo>
                <a:cubicBezTo>
                  <a:pt x="14659" y="11162"/>
                  <a:pt x="14659" y="11162"/>
                  <a:pt x="14659" y="11162"/>
                </a:cubicBezTo>
                <a:cubicBezTo>
                  <a:pt x="14659" y="16943"/>
                  <a:pt x="14659" y="16943"/>
                  <a:pt x="14659" y="16943"/>
                </a:cubicBezTo>
                <a:cubicBezTo>
                  <a:pt x="14659" y="22524"/>
                  <a:pt x="20523" y="28106"/>
                  <a:pt x="26596" y="28106"/>
                </a:cubicBezTo>
                <a:cubicBezTo>
                  <a:pt x="33926" y="28106"/>
                  <a:pt x="38324" y="22524"/>
                  <a:pt x="38324" y="16943"/>
                </a:cubicBezTo>
                <a:cubicBezTo>
                  <a:pt x="38324" y="11162"/>
                  <a:pt x="38324" y="11162"/>
                  <a:pt x="38324" y="11162"/>
                </a:cubicBezTo>
                <a:cubicBezTo>
                  <a:pt x="44188" y="11162"/>
                  <a:pt x="44188" y="11162"/>
                  <a:pt x="44188" y="11162"/>
                </a:cubicBezTo>
                <a:cubicBezTo>
                  <a:pt x="44188" y="16943"/>
                  <a:pt x="44188" y="16943"/>
                  <a:pt x="44188" y="16943"/>
                </a:cubicBezTo>
                <a:cubicBezTo>
                  <a:pt x="44188" y="22524"/>
                  <a:pt x="50261" y="28106"/>
                  <a:pt x="56125" y="28106"/>
                </a:cubicBezTo>
                <a:cubicBezTo>
                  <a:pt x="63455" y="28106"/>
                  <a:pt x="68062" y="22524"/>
                  <a:pt x="68062" y="16943"/>
                </a:cubicBezTo>
                <a:cubicBezTo>
                  <a:pt x="68062" y="11162"/>
                  <a:pt x="68062" y="11162"/>
                  <a:pt x="68062" y="11162"/>
                </a:cubicBezTo>
                <a:cubicBezTo>
                  <a:pt x="73926" y="11162"/>
                  <a:pt x="73926" y="11162"/>
                  <a:pt x="73926" y="11162"/>
                </a:cubicBezTo>
                <a:cubicBezTo>
                  <a:pt x="73926" y="16943"/>
                  <a:pt x="73926" y="16943"/>
                  <a:pt x="73926" y="16943"/>
                </a:cubicBezTo>
                <a:cubicBezTo>
                  <a:pt x="73926" y="22524"/>
                  <a:pt x="79790" y="28106"/>
                  <a:pt x="85654" y="28106"/>
                </a:cubicBezTo>
                <a:cubicBezTo>
                  <a:pt x="93193" y="28106"/>
                  <a:pt x="97591" y="22524"/>
                  <a:pt x="97591" y="16943"/>
                </a:cubicBezTo>
                <a:cubicBezTo>
                  <a:pt x="97591" y="11162"/>
                  <a:pt x="97591" y="11162"/>
                  <a:pt x="97591" y="11162"/>
                </a:cubicBezTo>
                <a:cubicBezTo>
                  <a:pt x="107853" y="11162"/>
                  <a:pt x="107853" y="11162"/>
                  <a:pt x="107853" y="11162"/>
                </a:cubicBezTo>
                <a:cubicBezTo>
                  <a:pt x="110994" y="11162"/>
                  <a:pt x="113926" y="14152"/>
                  <a:pt x="113926" y="16943"/>
                </a:cubicBezTo>
                <a:cubicBezTo>
                  <a:pt x="113926" y="80332"/>
                  <a:pt x="113926" y="80332"/>
                  <a:pt x="113926" y="80332"/>
                </a:cubicBezTo>
                <a:cubicBezTo>
                  <a:pt x="110994" y="80332"/>
                  <a:pt x="107853" y="81727"/>
                  <a:pt x="104921" y="84518"/>
                </a:cubicBezTo>
                <a:close/>
                <a:moveTo>
                  <a:pt x="73926" y="73156"/>
                </a:moveTo>
                <a:lnTo>
                  <a:pt x="73926" y="73156"/>
                </a:lnTo>
                <a:cubicBezTo>
                  <a:pt x="73926" y="70365"/>
                  <a:pt x="72460" y="67574"/>
                  <a:pt x="68062" y="67574"/>
                </a:cubicBezTo>
                <a:cubicBezTo>
                  <a:pt x="56125" y="67574"/>
                  <a:pt x="56125" y="67574"/>
                  <a:pt x="56125" y="67574"/>
                </a:cubicBezTo>
                <a:cubicBezTo>
                  <a:pt x="47329" y="67574"/>
                  <a:pt x="47329" y="67574"/>
                  <a:pt x="47329" y="67574"/>
                </a:cubicBezTo>
                <a:cubicBezTo>
                  <a:pt x="20523" y="67574"/>
                  <a:pt x="20523" y="67574"/>
                  <a:pt x="20523" y="67574"/>
                </a:cubicBezTo>
                <a:cubicBezTo>
                  <a:pt x="17591" y="67574"/>
                  <a:pt x="14659" y="70365"/>
                  <a:pt x="14659" y="73156"/>
                </a:cubicBezTo>
                <a:cubicBezTo>
                  <a:pt x="14659" y="76146"/>
                  <a:pt x="17591" y="78936"/>
                  <a:pt x="20523" y="78936"/>
                </a:cubicBezTo>
                <a:cubicBezTo>
                  <a:pt x="47329" y="78936"/>
                  <a:pt x="47329" y="78936"/>
                  <a:pt x="47329" y="78936"/>
                </a:cubicBezTo>
                <a:cubicBezTo>
                  <a:pt x="56125" y="78936"/>
                  <a:pt x="56125" y="78936"/>
                  <a:pt x="56125" y="78936"/>
                </a:cubicBezTo>
                <a:cubicBezTo>
                  <a:pt x="68062" y="78936"/>
                  <a:pt x="68062" y="78936"/>
                  <a:pt x="68062" y="78936"/>
                </a:cubicBezTo>
                <a:cubicBezTo>
                  <a:pt x="72460" y="78936"/>
                  <a:pt x="73926" y="76146"/>
                  <a:pt x="73926" y="73156"/>
                </a:cubicBezTo>
                <a:close/>
                <a:moveTo>
                  <a:pt x="14659" y="97275"/>
                </a:moveTo>
                <a:lnTo>
                  <a:pt x="14659" y="97275"/>
                </a:lnTo>
                <a:cubicBezTo>
                  <a:pt x="14659" y="100066"/>
                  <a:pt x="17591" y="101461"/>
                  <a:pt x="20523" y="101461"/>
                </a:cubicBezTo>
                <a:cubicBezTo>
                  <a:pt x="57591" y="101461"/>
                  <a:pt x="57591" y="101461"/>
                  <a:pt x="57591" y="101461"/>
                </a:cubicBezTo>
                <a:cubicBezTo>
                  <a:pt x="60523" y="101461"/>
                  <a:pt x="61989" y="100066"/>
                  <a:pt x="61989" y="97275"/>
                </a:cubicBezTo>
                <a:cubicBezTo>
                  <a:pt x="61989" y="94485"/>
                  <a:pt x="60523" y="91495"/>
                  <a:pt x="57591" y="91495"/>
                </a:cubicBezTo>
                <a:cubicBezTo>
                  <a:pt x="20523" y="91495"/>
                  <a:pt x="20523" y="91495"/>
                  <a:pt x="20523" y="91495"/>
                </a:cubicBezTo>
                <a:cubicBezTo>
                  <a:pt x="17591" y="91495"/>
                  <a:pt x="14659" y="94485"/>
                  <a:pt x="14659" y="97275"/>
                </a:cubicBezTo>
                <a:close/>
                <a:moveTo>
                  <a:pt x="91727" y="43654"/>
                </a:moveTo>
                <a:lnTo>
                  <a:pt x="91727" y="43654"/>
                </a:lnTo>
                <a:cubicBezTo>
                  <a:pt x="20523" y="43654"/>
                  <a:pt x="20523" y="43654"/>
                  <a:pt x="20523" y="43654"/>
                </a:cubicBezTo>
                <a:cubicBezTo>
                  <a:pt x="17591" y="43654"/>
                  <a:pt x="14659" y="45049"/>
                  <a:pt x="14659" y="49235"/>
                </a:cubicBezTo>
                <a:cubicBezTo>
                  <a:pt x="14659" y="52026"/>
                  <a:pt x="17591" y="55016"/>
                  <a:pt x="20523" y="55016"/>
                </a:cubicBezTo>
                <a:cubicBezTo>
                  <a:pt x="91727" y="55016"/>
                  <a:pt x="91727" y="55016"/>
                  <a:pt x="91727" y="55016"/>
                </a:cubicBezTo>
                <a:cubicBezTo>
                  <a:pt x="96125" y="55016"/>
                  <a:pt x="97591" y="52026"/>
                  <a:pt x="97591" y="49235"/>
                </a:cubicBezTo>
                <a:cubicBezTo>
                  <a:pt x="97591" y="45049"/>
                  <a:pt x="96125" y="43654"/>
                  <a:pt x="91727" y="43654"/>
                </a:cubicBezTo>
                <a:close/>
                <a:moveTo>
                  <a:pt x="85654" y="22524"/>
                </a:moveTo>
                <a:lnTo>
                  <a:pt x="85654" y="22524"/>
                </a:lnTo>
                <a:cubicBezTo>
                  <a:pt x="82722" y="22524"/>
                  <a:pt x="79790" y="19734"/>
                  <a:pt x="79790" y="16943"/>
                </a:cubicBezTo>
                <a:cubicBezTo>
                  <a:pt x="79790" y="5581"/>
                  <a:pt x="79790" y="5581"/>
                  <a:pt x="79790" y="5581"/>
                </a:cubicBezTo>
                <a:cubicBezTo>
                  <a:pt x="79790" y="2790"/>
                  <a:pt x="82722" y="0"/>
                  <a:pt x="85654" y="0"/>
                </a:cubicBezTo>
                <a:cubicBezTo>
                  <a:pt x="90261" y="0"/>
                  <a:pt x="91727" y="2790"/>
                  <a:pt x="91727" y="5581"/>
                </a:cubicBezTo>
                <a:cubicBezTo>
                  <a:pt x="91727" y="16943"/>
                  <a:pt x="91727" y="16943"/>
                  <a:pt x="91727" y="16943"/>
                </a:cubicBezTo>
                <a:cubicBezTo>
                  <a:pt x="91727" y="19734"/>
                  <a:pt x="90261" y="22524"/>
                  <a:pt x="85654" y="22524"/>
                </a:cubicBezTo>
                <a:close/>
                <a:moveTo>
                  <a:pt x="56125" y="22524"/>
                </a:moveTo>
                <a:lnTo>
                  <a:pt x="56125" y="22524"/>
                </a:lnTo>
                <a:cubicBezTo>
                  <a:pt x="53193" y="22524"/>
                  <a:pt x="50261" y="19734"/>
                  <a:pt x="50261" y="16943"/>
                </a:cubicBezTo>
                <a:cubicBezTo>
                  <a:pt x="50261" y="5581"/>
                  <a:pt x="50261" y="5581"/>
                  <a:pt x="50261" y="5581"/>
                </a:cubicBezTo>
                <a:cubicBezTo>
                  <a:pt x="50261" y="2790"/>
                  <a:pt x="53193" y="0"/>
                  <a:pt x="56125" y="0"/>
                </a:cubicBezTo>
                <a:cubicBezTo>
                  <a:pt x="60523" y="0"/>
                  <a:pt x="61989" y="2790"/>
                  <a:pt x="61989" y="5581"/>
                </a:cubicBezTo>
                <a:cubicBezTo>
                  <a:pt x="61989" y="16943"/>
                  <a:pt x="61989" y="16943"/>
                  <a:pt x="61989" y="16943"/>
                </a:cubicBezTo>
                <a:cubicBezTo>
                  <a:pt x="61989" y="19734"/>
                  <a:pt x="60523" y="22524"/>
                  <a:pt x="56125" y="22524"/>
                </a:cubicBezTo>
                <a:close/>
                <a:moveTo>
                  <a:pt x="26596" y="22524"/>
                </a:moveTo>
                <a:lnTo>
                  <a:pt x="26596" y="22524"/>
                </a:lnTo>
                <a:cubicBezTo>
                  <a:pt x="23664" y="22524"/>
                  <a:pt x="20523" y="19734"/>
                  <a:pt x="20523" y="16943"/>
                </a:cubicBezTo>
                <a:cubicBezTo>
                  <a:pt x="20523" y="5581"/>
                  <a:pt x="20523" y="5581"/>
                  <a:pt x="20523" y="5581"/>
                </a:cubicBezTo>
                <a:cubicBezTo>
                  <a:pt x="20523" y="2790"/>
                  <a:pt x="23664" y="0"/>
                  <a:pt x="26596" y="0"/>
                </a:cubicBezTo>
                <a:cubicBezTo>
                  <a:pt x="30994" y="0"/>
                  <a:pt x="32460" y="2790"/>
                  <a:pt x="32460" y="5581"/>
                </a:cubicBezTo>
                <a:cubicBezTo>
                  <a:pt x="32460" y="16943"/>
                  <a:pt x="32460" y="16943"/>
                  <a:pt x="32460" y="16943"/>
                </a:cubicBezTo>
                <a:cubicBezTo>
                  <a:pt x="32460" y="19734"/>
                  <a:pt x="30994" y="22524"/>
                  <a:pt x="26596" y="2252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8" name="Shape 3712"/>
          <p:cNvSpPr/>
          <p:nvPr/>
        </p:nvSpPr>
        <p:spPr>
          <a:xfrm>
            <a:off x="666730" y="4662349"/>
            <a:ext cx="262500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01" y="103054"/>
                </a:moveTo>
                <a:lnTo>
                  <a:pt x="116901" y="103054"/>
                </a:lnTo>
                <a:cubicBezTo>
                  <a:pt x="102237" y="117044"/>
                  <a:pt x="102237" y="117044"/>
                  <a:pt x="102237" y="117044"/>
                </a:cubicBezTo>
                <a:cubicBezTo>
                  <a:pt x="100791" y="118423"/>
                  <a:pt x="99345" y="119802"/>
                  <a:pt x="97900" y="119802"/>
                </a:cubicBezTo>
                <a:cubicBezTo>
                  <a:pt x="96454" y="119802"/>
                  <a:pt x="95008" y="118423"/>
                  <a:pt x="93562" y="117044"/>
                </a:cubicBezTo>
                <a:cubicBezTo>
                  <a:pt x="86127" y="109950"/>
                  <a:pt x="86127" y="109950"/>
                  <a:pt x="86127" y="109950"/>
                </a:cubicBezTo>
                <a:cubicBezTo>
                  <a:pt x="84681" y="108571"/>
                  <a:pt x="84681" y="107192"/>
                  <a:pt x="84681" y="105812"/>
                </a:cubicBezTo>
                <a:cubicBezTo>
                  <a:pt x="84681" y="103054"/>
                  <a:pt x="86127" y="100295"/>
                  <a:pt x="90671" y="100295"/>
                </a:cubicBezTo>
                <a:cubicBezTo>
                  <a:pt x="92117" y="100295"/>
                  <a:pt x="93562" y="101674"/>
                  <a:pt x="93562" y="103054"/>
                </a:cubicBezTo>
                <a:cubicBezTo>
                  <a:pt x="97900" y="105812"/>
                  <a:pt x="97900" y="105812"/>
                  <a:pt x="97900" y="105812"/>
                </a:cubicBezTo>
                <a:cubicBezTo>
                  <a:pt x="109466" y="94778"/>
                  <a:pt x="109466" y="94778"/>
                  <a:pt x="109466" y="94778"/>
                </a:cubicBezTo>
                <a:cubicBezTo>
                  <a:pt x="110912" y="93399"/>
                  <a:pt x="112564" y="93399"/>
                  <a:pt x="114010" y="93399"/>
                </a:cubicBezTo>
                <a:cubicBezTo>
                  <a:pt x="116901" y="93399"/>
                  <a:pt x="119793" y="96157"/>
                  <a:pt x="119793" y="98916"/>
                </a:cubicBezTo>
                <a:cubicBezTo>
                  <a:pt x="119793" y="100295"/>
                  <a:pt x="118347" y="101674"/>
                  <a:pt x="116901" y="103054"/>
                </a:cubicBezTo>
                <a:close/>
                <a:moveTo>
                  <a:pt x="97900" y="97536"/>
                </a:moveTo>
                <a:lnTo>
                  <a:pt x="97900" y="97536"/>
                </a:lnTo>
                <a:cubicBezTo>
                  <a:pt x="96454" y="96157"/>
                  <a:pt x="93562" y="94778"/>
                  <a:pt x="90671" y="94778"/>
                </a:cubicBezTo>
                <a:cubicBezTo>
                  <a:pt x="83235" y="94778"/>
                  <a:pt x="78898" y="100295"/>
                  <a:pt x="78898" y="105812"/>
                </a:cubicBezTo>
                <a:cubicBezTo>
                  <a:pt x="78898" y="109950"/>
                  <a:pt x="80344" y="112906"/>
                  <a:pt x="81790" y="114285"/>
                </a:cubicBezTo>
                <a:cubicBezTo>
                  <a:pt x="87573" y="119802"/>
                  <a:pt x="87573" y="119802"/>
                  <a:pt x="87573" y="119802"/>
                </a:cubicBezTo>
                <a:cubicBezTo>
                  <a:pt x="5989" y="119802"/>
                  <a:pt x="5989" y="119802"/>
                  <a:pt x="5989" y="119802"/>
                </a:cubicBezTo>
                <a:cubicBezTo>
                  <a:pt x="3098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3098" y="11034"/>
                  <a:pt x="5989" y="11034"/>
                </a:cubicBezTo>
                <a:cubicBezTo>
                  <a:pt x="16110" y="11034"/>
                  <a:pt x="16110" y="11034"/>
                  <a:pt x="16110" y="11034"/>
                </a:cubicBezTo>
                <a:cubicBezTo>
                  <a:pt x="16110" y="16748"/>
                  <a:pt x="16110" y="16748"/>
                  <a:pt x="16110" y="16748"/>
                </a:cubicBezTo>
                <a:cubicBezTo>
                  <a:pt x="16110" y="23645"/>
                  <a:pt x="21893" y="27783"/>
                  <a:pt x="27882" y="27783"/>
                </a:cubicBezTo>
                <a:cubicBezTo>
                  <a:pt x="33666" y="27783"/>
                  <a:pt x="39449" y="23645"/>
                  <a:pt x="39449" y="16748"/>
                </a:cubicBezTo>
                <a:cubicBezTo>
                  <a:pt x="39449" y="11034"/>
                  <a:pt x="39449" y="11034"/>
                  <a:pt x="39449" y="11034"/>
                </a:cubicBezTo>
                <a:cubicBezTo>
                  <a:pt x="45232" y="11034"/>
                  <a:pt x="45232" y="11034"/>
                  <a:pt x="45232" y="11034"/>
                </a:cubicBezTo>
                <a:cubicBezTo>
                  <a:pt x="45232" y="16748"/>
                  <a:pt x="45232" y="16748"/>
                  <a:pt x="45232" y="16748"/>
                </a:cubicBezTo>
                <a:cubicBezTo>
                  <a:pt x="45232" y="23645"/>
                  <a:pt x="51222" y="27783"/>
                  <a:pt x="57005" y="27783"/>
                </a:cubicBezTo>
                <a:cubicBezTo>
                  <a:pt x="62788" y="27783"/>
                  <a:pt x="68777" y="23645"/>
                  <a:pt x="68777" y="16748"/>
                </a:cubicBezTo>
                <a:cubicBezTo>
                  <a:pt x="68777" y="11034"/>
                  <a:pt x="68777" y="11034"/>
                  <a:pt x="68777" y="11034"/>
                </a:cubicBezTo>
                <a:cubicBezTo>
                  <a:pt x="74561" y="11034"/>
                  <a:pt x="74561" y="11034"/>
                  <a:pt x="74561" y="11034"/>
                </a:cubicBezTo>
                <a:cubicBezTo>
                  <a:pt x="74561" y="16748"/>
                  <a:pt x="74561" y="16748"/>
                  <a:pt x="74561" y="16748"/>
                </a:cubicBezTo>
                <a:cubicBezTo>
                  <a:pt x="74561" y="23645"/>
                  <a:pt x="80344" y="27783"/>
                  <a:pt x="86127" y="27783"/>
                </a:cubicBezTo>
                <a:cubicBezTo>
                  <a:pt x="92117" y="27783"/>
                  <a:pt x="97900" y="23645"/>
                  <a:pt x="97900" y="16748"/>
                </a:cubicBezTo>
                <a:cubicBezTo>
                  <a:pt x="97900" y="11034"/>
                  <a:pt x="97900" y="11034"/>
                  <a:pt x="97900" y="11034"/>
                </a:cubicBezTo>
                <a:cubicBezTo>
                  <a:pt x="108020" y="11034"/>
                  <a:pt x="108020" y="11034"/>
                  <a:pt x="108020" y="11034"/>
                </a:cubicBezTo>
                <a:cubicBezTo>
                  <a:pt x="110912" y="11034"/>
                  <a:pt x="114010" y="13990"/>
                  <a:pt x="114010" y="16748"/>
                </a:cubicBezTo>
                <a:cubicBezTo>
                  <a:pt x="114010" y="87684"/>
                  <a:pt x="114010" y="87684"/>
                  <a:pt x="114010" y="87684"/>
                </a:cubicBezTo>
                <a:cubicBezTo>
                  <a:pt x="109466" y="87684"/>
                  <a:pt x="106574" y="89064"/>
                  <a:pt x="105129" y="90640"/>
                </a:cubicBezTo>
                <a:lnTo>
                  <a:pt x="97900" y="97536"/>
                </a:lnTo>
                <a:close/>
                <a:moveTo>
                  <a:pt x="16110" y="96157"/>
                </a:moveTo>
                <a:lnTo>
                  <a:pt x="16110" y="96157"/>
                </a:lnTo>
                <a:cubicBezTo>
                  <a:pt x="16110" y="98916"/>
                  <a:pt x="17555" y="100295"/>
                  <a:pt x="20447" y="100295"/>
                </a:cubicBezTo>
                <a:cubicBezTo>
                  <a:pt x="58450" y="100295"/>
                  <a:pt x="58450" y="100295"/>
                  <a:pt x="58450" y="100295"/>
                </a:cubicBezTo>
                <a:cubicBezTo>
                  <a:pt x="61342" y="100295"/>
                  <a:pt x="62788" y="98916"/>
                  <a:pt x="62788" y="96157"/>
                </a:cubicBezTo>
                <a:cubicBezTo>
                  <a:pt x="62788" y="93399"/>
                  <a:pt x="61342" y="92019"/>
                  <a:pt x="58450" y="92019"/>
                </a:cubicBezTo>
                <a:cubicBezTo>
                  <a:pt x="20447" y="92019"/>
                  <a:pt x="20447" y="92019"/>
                  <a:pt x="20447" y="92019"/>
                </a:cubicBezTo>
                <a:cubicBezTo>
                  <a:pt x="17555" y="92019"/>
                  <a:pt x="16110" y="93399"/>
                  <a:pt x="16110" y="96157"/>
                </a:cubicBezTo>
                <a:close/>
                <a:moveTo>
                  <a:pt x="92117" y="43152"/>
                </a:moveTo>
                <a:lnTo>
                  <a:pt x="92117" y="43152"/>
                </a:lnTo>
                <a:cubicBezTo>
                  <a:pt x="21893" y="43152"/>
                  <a:pt x="21893" y="43152"/>
                  <a:pt x="21893" y="43152"/>
                </a:cubicBezTo>
                <a:cubicBezTo>
                  <a:pt x="19001" y="43152"/>
                  <a:pt x="16110" y="45911"/>
                  <a:pt x="16110" y="48669"/>
                </a:cubicBezTo>
                <a:cubicBezTo>
                  <a:pt x="16110" y="51625"/>
                  <a:pt x="19001" y="54384"/>
                  <a:pt x="21893" y="54384"/>
                </a:cubicBezTo>
                <a:cubicBezTo>
                  <a:pt x="92117" y="54384"/>
                  <a:pt x="92117" y="54384"/>
                  <a:pt x="92117" y="54384"/>
                </a:cubicBezTo>
                <a:cubicBezTo>
                  <a:pt x="95008" y="54384"/>
                  <a:pt x="97900" y="51625"/>
                  <a:pt x="97900" y="48669"/>
                </a:cubicBezTo>
                <a:cubicBezTo>
                  <a:pt x="97900" y="45911"/>
                  <a:pt x="95008" y="43152"/>
                  <a:pt x="92117" y="43152"/>
                </a:cubicBezTo>
                <a:close/>
                <a:moveTo>
                  <a:pt x="92117" y="66798"/>
                </a:moveTo>
                <a:lnTo>
                  <a:pt x="92117" y="66798"/>
                </a:lnTo>
                <a:cubicBezTo>
                  <a:pt x="57005" y="66798"/>
                  <a:pt x="57005" y="66798"/>
                  <a:pt x="57005" y="66798"/>
                </a:cubicBezTo>
                <a:cubicBezTo>
                  <a:pt x="46678" y="66798"/>
                  <a:pt x="46678" y="66798"/>
                  <a:pt x="46678" y="66798"/>
                </a:cubicBezTo>
                <a:cubicBezTo>
                  <a:pt x="21893" y="66798"/>
                  <a:pt x="21893" y="66798"/>
                  <a:pt x="21893" y="66798"/>
                </a:cubicBezTo>
                <a:cubicBezTo>
                  <a:pt x="19001" y="66798"/>
                  <a:pt x="16110" y="69556"/>
                  <a:pt x="16110" y="72315"/>
                </a:cubicBezTo>
                <a:cubicBezTo>
                  <a:pt x="16110" y="76650"/>
                  <a:pt x="19001" y="78029"/>
                  <a:pt x="21893" y="78029"/>
                </a:cubicBezTo>
                <a:cubicBezTo>
                  <a:pt x="46678" y="78029"/>
                  <a:pt x="46678" y="78029"/>
                  <a:pt x="46678" y="78029"/>
                </a:cubicBezTo>
                <a:cubicBezTo>
                  <a:pt x="57005" y="78029"/>
                  <a:pt x="57005" y="78029"/>
                  <a:pt x="57005" y="78029"/>
                </a:cubicBezTo>
                <a:cubicBezTo>
                  <a:pt x="92117" y="78029"/>
                  <a:pt x="92117" y="78029"/>
                  <a:pt x="92117" y="78029"/>
                </a:cubicBezTo>
                <a:cubicBezTo>
                  <a:pt x="95008" y="78029"/>
                  <a:pt x="97900" y="76650"/>
                  <a:pt x="97900" y="72315"/>
                </a:cubicBezTo>
                <a:cubicBezTo>
                  <a:pt x="97900" y="69556"/>
                  <a:pt x="95008" y="66798"/>
                  <a:pt x="92117" y="66798"/>
                </a:cubicBezTo>
                <a:close/>
                <a:moveTo>
                  <a:pt x="86127" y="22266"/>
                </a:moveTo>
                <a:lnTo>
                  <a:pt x="86127" y="22266"/>
                </a:lnTo>
                <a:cubicBezTo>
                  <a:pt x="83235" y="22266"/>
                  <a:pt x="80344" y="20886"/>
                  <a:pt x="80344" y="16748"/>
                </a:cubicBezTo>
                <a:cubicBezTo>
                  <a:pt x="80344" y="5517"/>
                  <a:pt x="80344" y="5517"/>
                  <a:pt x="80344" y="5517"/>
                </a:cubicBezTo>
                <a:cubicBezTo>
                  <a:pt x="80344" y="2758"/>
                  <a:pt x="83235" y="0"/>
                  <a:pt x="86127" y="0"/>
                </a:cubicBezTo>
                <a:cubicBezTo>
                  <a:pt x="89018" y="0"/>
                  <a:pt x="92117" y="2758"/>
                  <a:pt x="92117" y="5517"/>
                </a:cubicBezTo>
                <a:cubicBezTo>
                  <a:pt x="92117" y="16748"/>
                  <a:pt x="92117" y="16748"/>
                  <a:pt x="92117" y="16748"/>
                </a:cubicBezTo>
                <a:cubicBezTo>
                  <a:pt x="92117" y="20886"/>
                  <a:pt x="89018" y="22266"/>
                  <a:pt x="86127" y="22266"/>
                </a:cubicBezTo>
                <a:close/>
                <a:moveTo>
                  <a:pt x="57005" y="22266"/>
                </a:moveTo>
                <a:lnTo>
                  <a:pt x="57005" y="22266"/>
                </a:lnTo>
                <a:cubicBezTo>
                  <a:pt x="54113" y="22266"/>
                  <a:pt x="51222" y="20886"/>
                  <a:pt x="51222" y="16748"/>
                </a:cubicBezTo>
                <a:cubicBezTo>
                  <a:pt x="51222" y="5517"/>
                  <a:pt x="51222" y="5517"/>
                  <a:pt x="51222" y="5517"/>
                </a:cubicBezTo>
                <a:cubicBezTo>
                  <a:pt x="51222" y="2758"/>
                  <a:pt x="54113" y="0"/>
                  <a:pt x="57005" y="0"/>
                </a:cubicBezTo>
                <a:cubicBezTo>
                  <a:pt x="59896" y="0"/>
                  <a:pt x="62788" y="2758"/>
                  <a:pt x="62788" y="5517"/>
                </a:cubicBezTo>
                <a:cubicBezTo>
                  <a:pt x="62788" y="16748"/>
                  <a:pt x="62788" y="16748"/>
                  <a:pt x="62788" y="16748"/>
                </a:cubicBezTo>
                <a:cubicBezTo>
                  <a:pt x="62788" y="20886"/>
                  <a:pt x="59896" y="22266"/>
                  <a:pt x="57005" y="22266"/>
                </a:cubicBezTo>
                <a:close/>
                <a:moveTo>
                  <a:pt x="27882" y="22266"/>
                </a:moveTo>
                <a:lnTo>
                  <a:pt x="27882" y="22266"/>
                </a:lnTo>
                <a:cubicBezTo>
                  <a:pt x="24991" y="22266"/>
                  <a:pt x="21893" y="20886"/>
                  <a:pt x="21893" y="16748"/>
                </a:cubicBezTo>
                <a:cubicBezTo>
                  <a:pt x="21893" y="5517"/>
                  <a:pt x="21893" y="5517"/>
                  <a:pt x="21893" y="5517"/>
                </a:cubicBezTo>
                <a:cubicBezTo>
                  <a:pt x="21893" y="2758"/>
                  <a:pt x="24991" y="0"/>
                  <a:pt x="27882" y="0"/>
                </a:cubicBezTo>
                <a:cubicBezTo>
                  <a:pt x="30774" y="0"/>
                  <a:pt x="33666" y="2758"/>
                  <a:pt x="33666" y="5517"/>
                </a:cubicBezTo>
                <a:cubicBezTo>
                  <a:pt x="33666" y="16748"/>
                  <a:pt x="33666" y="16748"/>
                  <a:pt x="33666" y="16748"/>
                </a:cubicBezTo>
                <a:cubicBezTo>
                  <a:pt x="33666" y="20886"/>
                  <a:pt x="30774" y="22266"/>
                  <a:pt x="27882" y="222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9" name="Shape 3713"/>
          <p:cNvSpPr/>
          <p:nvPr/>
        </p:nvSpPr>
        <p:spPr>
          <a:xfrm>
            <a:off x="191444" y="4662349"/>
            <a:ext cx="246591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14" y="119802"/>
                </a:moveTo>
                <a:lnTo>
                  <a:pt x="113614" y="119802"/>
                </a:lnTo>
                <a:cubicBezTo>
                  <a:pt x="6385" y="119802"/>
                  <a:pt x="6385" y="119802"/>
                  <a:pt x="6385" y="119802"/>
                </a:cubicBezTo>
                <a:cubicBezTo>
                  <a:pt x="3082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3082" y="11034"/>
                  <a:pt x="6385" y="11034"/>
                </a:cubicBezTo>
                <a:cubicBezTo>
                  <a:pt x="17174" y="11034"/>
                  <a:pt x="17174" y="11034"/>
                  <a:pt x="17174" y="11034"/>
                </a:cubicBezTo>
                <a:cubicBezTo>
                  <a:pt x="17174" y="16748"/>
                  <a:pt x="17174" y="16748"/>
                  <a:pt x="17174" y="16748"/>
                </a:cubicBezTo>
                <a:cubicBezTo>
                  <a:pt x="17174" y="23645"/>
                  <a:pt x="21798" y="27783"/>
                  <a:pt x="29724" y="27783"/>
                </a:cubicBezTo>
                <a:cubicBezTo>
                  <a:pt x="35889" y="27783"/>
                  <a:pt x="42055" y="23645"/>
                  <a:pt x="42055" y="16748"/>
                </a:cubicBezTo>
                <a:cubicBezTo>
                  <a:pt x="42055" y="11034"/>
                  <a:pt x="42055" y="11034"/>
                  <a:pt x="42055" y="11034"/>
                </a:cubicBezTo>
                <a:cubicBezTo>
                  <a:pt x="48220" y="11034"/>
                  <a:pt x="48220" y="11034"/>
                  <a:pt x="48220" y="11034"/>
                </a:cubicBezTo>
                <a:cubicBezTo>
                  <a:pt x="48220" y="16748"/>
                  <a:pt x="48220" y="16748"/>
                  <a:pt x="48220" y="16748"/>
                </a:cubicBezTo>
                <a:cubicBezTo>
                  <a:pt x="48220" y="23645"/>
                  <a:pt x="53064" y="27783"/>
                  <a:pt x="60770" y="27783"/>
                </a:cubicBezTo>
                <a:cubicBezTo>
                  <a:pt x="66935" y="27783"/>
                  <a:pt x="73321" y="23645"/>
                  <a:pt x="73321" y="16748"/>
                </a:cubicBezTo>
                <a:cubicBezTo>
                  <a:pt x="73321" y="11034"/>
                  <a:pt x="73321" y="11034"/>
                  <a:pt x="73321" y="11034"/>
                </a:cubicBezTo>
                <a:cubicBezTo>
                  <a:pt x="79486" y="11034"/>
                  <a:pt x="79486" y="11034"/>
                  <a:pt x="79486" y="11034"/>
                </a:cubicBezTo>
                <a:cubicBezTo>
                  <a:pt x="79486" y="16748"/>
                  <a:pt x="79486" y="16748"/>
                  <a:pt x="79486" y="16748"/>
                </a:cubicBezTo>
                <a:cubicBezTo>
                  <a:pt x="79486" y="23645"/>
                  <a:pt x="84110" y="27783"/>
                  <a:pt x="91816" y="27783"/>
                </a:cubicBezTo>
                <a:cubicBezTo>
                  <a:pt x="98201" y="27783"/>
                  <a:pt x="104366" y="23645"/>
                  <a:pt x="104366" y="16748"/>
                </a:cubicBezTo>
                <a:cubicBezTo>
                  <a:pt x="104366" y="11034"/>
                  <a:pt x="104366" y="11034"/>
                  <a:pt x="104366" y="11034"/>
                </a:cubicBezTo>
                <a:cubicBezTo>
                  <a:pt x="113614" y="11034"/>
                  <a:pt x="113614" y="11034"/>
                  <a:pt x="113614" y="11034"/>
                </a:cubicBezTo>
                <a:cubicBezTo>
                  <a:pt x="118238" y="11034"/>
                  <a:pt x="119779" y="13990"/>
                  <a:pt x="119779" y="16748"/>
                </a:cubicBezTo>
                <a:cubicBezTo>
                  <a:pt x="119779" y="114285"/>
                  <a:pt x="119779" y="114285"/>
                  <a:pt x="119779" y="114285"/>
                </a:cubicBezTo>
                <a:cubicBezTo>
                  <a:pt x="119779" y="117044"/>
                  <a:pt x="118238" y="119802"/>
                  <a:pt x="113614" y="119802"/>
                </a:cubicBezTo>
                <a:close/>
                <a:moveTo>
                  <a:pt x="98201" y="43152"/>
                </a:moveTo>
                <a:lnTo>
                  <a:pt x="98201" y="43152"/>
                </a:lnTo>
                <a:cubicBezTo>
                  <a:pt x="23339" y="43152"/>
                  <a:pt x="23339" y="43152"/>
                  <a:pt x="23339" y="43152"/>
                </a:cubicBezTo>
                <a:cubicBezTo>
                  <a:pt x="18715" y="43152"/>
                  <a:pt x="17174" y="45911"/>
                  <a:pt x="17174" y="48669"/>
                </a:cubicBezTo>
                <a:cubicBezTo>
                  <a:pt x="17174" y="51625"/>
                  <a:pt x="18715" y="54384"/>
                  <a:pt x="23339" y="54384"/>
                </a:cubicBezTo>
                <a:cubicBezTo>
                  <a:pt x="98201" y="54384"/>
                  <a:pt x="98201" y="54384"/>
                  <a:pt x="98201" y="54384"/>
                </a:cubicBezTo>
                <a:cubicBezTo>
                  <a:pt x="101284" y="54384"/>
                  <a:pt x="104366" y="51625"/>
                  <a:pt x="104366" y="48669"/>
                </a:cubicBezTo>
                <a:cubicBezTo>
                  <a:pt x="104366" y="45911"/>
                  <a:pt x="101284" y="43152"/>
                  <a:pt x="98201" y="43152"/>
                </a:cubicBezTo>
                <a:close/>
                <a:moveTo>
                  <a:pt x="98201" y="66798"/>
                </a:moveTo>
                <a:lnTo>
                  <a:pt x="98201" y="66798"/>
                </a:lnTo>
                <a:cubicBezTo>
                  <a:pt x="23339" y="66798"/>
                  <a:pt x="23339" y="66798"/>
                  <a:pt x="23339" y="66798"/>
                </a:cubicBezTo>
                <a:cubicBezTo>
                  <a:pt x="18715" y="66798"/>
                  <a:pt x="17174" y="69556"/>
                  <a:pt x="17174" y="72315"/>
                </a:cubicBezTo>
                <a:cubicBezTo>
                  <a:pt x="17174" y="76650"/>
                  <a:pt x="18715" y="78029"/>
                  <a:pt x="23339" y="78029"/>
                </a:cubicBezTo>
                <a:cubicBezTo>
                  <a:pt x="98201" y="78029"/>
                  <a:pt x="98201" y="78029"/>
                  <a:pt x="98201" y="78029"/>
                </a:cubicBezTo>
                <a:cubicBezTo>
                  <a:pt x="101284" y="78029"/>
                  <a:pt x="104366" y="76650"/>
                  <a:pt x="104366" y="72315"/>
                </a:cubicBezTo>
                <a:cubicBezTo>
                  <a:pt x="104366" y="69556"/>
                  <a:pt x="101284" y="66798"/>
                  <a:pt x="98201" y="66798"/>
                </a:cubicBezTo>
                <a:close/>
                <a:moveTo>
                  <a:pt x="98201" y="92019"/>
                </a:moveTo>
                <a:lnTo>
                  <a:pt x="98201" y="92019"/>
                </a:lnTo>
                <a:cubicBezTo>
                  <a:pt x="21798" y="92019"/>
                  <a:pt x="21798" y="92019"/>
                  <a:pt x="21798" y="92019"/>
                </a:cubicBezTo>
                <a:cubicBezTo>
                  <a:pt x="18715" y="92019"/>
                  <a:pt x="17174" y="93399"/>
                  <a:pt x="17174" y="96157"/>
                </a:cubicBezTo>
                <a:cubicBezTo>
                  <a:pt x="17174" y="98916"/>
                  <a:pt x="18715" y="100295"/>
                  <a:pt x="21798" y="100295"/>
                </a:cubicBezTo>
                <a:cubicBezTo>
                  <a:pt x="98201" y="100295"/>
                  <a:pt x="98201" y="100295"/>
                  <a:pt x="98201" y="100295"/>
                </a:cubicBezTo>
                <a:cubicBezTo>
                  <a:pt x="101284" y="100295"/>
                  <a:pt x="104366" y="98916"/>
                  <a:pt x="104366" y="96157"/>
                </a:cubicBezTo>
                <a:cubicBezTo>
                  <a:pt x="104366" y="93399"/>
                  <a:pt x="101284" y="92019"/>
                  <a:pt x="98201" y="92019"/>
                </a:cubicBezTo>
                <a:close/>
                <a:moveTo>
                  <a:pt x="91816" y="22266"/>
                </a:moveTo>
                <a:lnTo>
                  <a:pt x="91816" y="22266"/>
                </a:lnTo>
                <a:cubicBezTo>
                  <a:pt x="87192" y="22266"/>
                  <a:pt x="85651" y="20886"/>
                  <a:pt x="85651" y="16748"/>
                </a:cubicBezTo>
                <a:cubicBezTo>
                  <a:pt x="85651" y="5517"/>
                  <a:pt x="85651" y="5517"/>
                  <a:pt x="85651" y="5517"/>
                </a:cubicBezTo>
                <a:cubicBezTo>
                  <a:pt x="85651" y="2758"/>
                  <a:pt x="87192" y="0"/>
                  <a:pt x="91816" y="0"/>
                </a:cubicBezTo>
                <a:cubicBezTo>
                  <a:pt x="94899" y="0"/>
                  <a:pt x="98201" y="2758"/>
                  <a:pt x="98201" y="5517"/>
                </a:cubicBezTo>
                <a:cubicBezTo>
                  <a:pt x="98201" y="16748"/>
                  <a:pt x="98201" y="16748"/>
                  <a:pt x="98201" y="16748"/>
                </a:cubicBezTo>
                <a:cubicBezTo>
                  <a:pt x="98201" y="20886"/>
                  <a:pt x="94899" y="22266"/>
                  <a:pt x="91816" y="22266"/>
                </a:cubicBezTo>
                <a:close/>
                <a:moveTo>
                  <a:pt x="60770" y="22266"/>
                </a:moveTo>
                <a:lnTo>
                  <a:pt x="60770" y="22266"/>
                </a:lnTo>
                <a:cubicBezTo>
                  <a:pt x="56146" y="22266"/>
                  <a:pt x="54605" y="20886"/>
                  <a:pt x="54605" y="16748"/>
                </a:cubicBezTo>
                <a:cubicBezTo>
                  <a:pt x="54605" y="5517"/>
                  <a:pt x="54605" y="5517"/>
                  <a:pt x="54605" y="5517"/>
                </a:cubicBezTo>
                <a:cubicBezTo>
                  <a:pt x="54605" y="2758"/>
                  <a:pt x="56146" y="0"/>
                  <a:pt x="60770" y="0"/>
                </a:cubicBezTo>
                <a:cubicBezTo>
                  <a:pt x="63853" y="0"/>
                  <a:pt x="66935" y="2758"/>
                  <a:pt x="66935" y="5517"/>
                </a:cubicBezTo>
                <a:cubicBezTo>
                  <a:pt x="66935" y="16748"/>
                  <a:pt x="66935" y="16748"/>
                  <a:pt x="66935" y="16748"/>
                </a:cubicBezTo>
                <a:cubicBezTo>
                  <a:pt x="66935" y="20886"/>
                  <a:pt x="63853" y="22266"/>
                  <a:pt x="60770" y="22266"/>
                </a:cubicBezTo>
                <a:close/>
                <a:moveTo>
                  <a:pt x="29724" y="22266"/>
                </a:moveTo>
                <a:lnTo>
                  <a:pt x="29724" y="22266"/>
                </a:lnTo>
                <a:cubicBezTo>
                  <a:pt x="24880" y="22266"/>
                  <a:pt x="23339" y="20886"/>
                  <a:pt x="23339" y="16748"/>
                </a:cubicBezTo>
                <a:cubicBezTo>
                  <a:pt x="23339" y="5517"/>
                  <a:pt x="23339" y="5517"/>
                  <a:pt x="23339" y="5517"/>
                </a:cubicBezTo>
                <a:cubicBezTo>
                  <a:pt x="23339" y="2758"/>
                  <a:pt x="24880" y="0"/>
                  <a:pt x="29724" y="0"/>
                </a:cubicBezTo>
                <a:cubicBezTo>
                  <a:pt x="32807" y="0"/>
                  <a:pt x="35889" y="2758"/>
                  <a:pt x="35889" y="5517"/>
                </a:cubicBezTo>
                <a:cubicBezTo>
                  <a:pt x="35889" y="16748"/>
                  <a:pt x="35889" y="16748"/>
                  <a:pt x="35889" y="16748"/>
                </a:cubicBezTo>
                <a:cubicBezTo>
                  <a:pt x="35889" y="20886"/>
                  <a:pt x="32807" y="22266"/>
                  <a:pt x="29724" y="222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0" name="Shape 3714"/>
          <p:cNvSpPr/>
          <p:nvPr/>
        </p:nvSpPr>
        <p:spPr>
          <a:xfrm>
            <a:off x="5457351" y="4186942"/>
            <a:ext cx="188920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2" y="55016"/>
                </a:moveTo>
                <a:lnTo>
                  <a:pt x="119712" y="55016"/>
                </a:lnTo>
                <a:cubicBezTo>
                  <a:pt x="119712" y="76146"/>
                  <a:pt x="97320" y="92890"/>
                  <a:pt x="66889" y="95681"/>
                </a:cubicBezTo>
                <a:cubicBezTo>
                  <a:pt x="66889" y="108438"/>
                  <a:pt x="66889" y="108438"/>
                  <a:pt x="66889" y="108438"/>
                </a:cubicBezTo>
                <a:cubicBezTo>
                  <a:pt x="95311" y="108438"/>
                  <a:pt x="95311" y="108438"/>
                  <a:pt x="95311" y="108438"/>
                </a:cubicBezTo>
                <a:cubicBezTo>
                  <a:pt x="99330" y="108438"/>
                  <a:pt x="103349" y="111229"/>
                  <a:pt x="103349" y="114019"/>
                </a:cubicBezTo>
                <a:cubicBezTo>
                  <a:pt x="103349" y="118405"/>
                  <a:pt x="99330" y="119800"/>
                  <a:pt x="95311" y="119800"/>
                </a:cubicBezTo>
                <a:cubicBezTo>
                  <a:pt x="58851" y="119800"/>
                  <a:pt x="58851" y="119800"/>
                  <a:pt x="58851" y="119800"/>
                </a:cubicBezTo>
                <a:cubicBezTo>
                  <a:pt x="24401" y="119800"/>
                  <a:pt x="24401" y="119800"/>
                  <a:pt x="24401" y="119800"/>
                </a:cubicBezTo>
                <a:cubicBezTo>
                  <a:pt x="20382" y="119800"/>
                  <a:pt x="16076" y="118405"/>
                  <a:pt x="16076" y="114019"/>
                </a:cubicBezTo>
                <a:cubicBezTo>
                  <a:pt x="16076" y="111229"/>
                  <a:pt x="20382" y="108438"/>
                  <a:pt x="24401" y="108438"/>
                </a:cubicBezTo>
                <a:cubicBezTo>
                  <a:pt x="50813" y="108438"/>
                  <a:pt x="50813" y="108438"/>
                  <a:pt x="50813" y="108438"/>
                </a:cubicBezTo>
                <a:cubicBezTo>
                  <a:pt x="50813" y="95681"/>
                  <a:pt x="50813" y="95681"/>
                  <a:pt x="50813" y="95681"/>
                </a:cubicBezTo>
                <a:cubicBezTo>
                  <a:pt x="22392" y="92890"/>
                  <a:pt x="0" y="76146"/>
                  <a:pt x="0" y="55016"/>
                </a:cubicBezTo>
                <a:cubicBezTo>
                  <a:pt x="0" y="50631"/>
                  <a:pt x="4019" y="49235"/>
                  <a:pt x="8038" y="49235"/>
                </a:cubicBezTo>
                <a:cubicBezTo>
                  <a:pt x="12057" y="49235"/>
                  <a:pt x="16076" y="50631"/>
                  <a:pt x="16076" y="55016"/>
                </a:cubicBezTo>
                <a:cubicBezTo>
                  <a:pt x="16076" y="70365"/>
                  <a:pt x="36459" y="84518"/>
                  <a:pt x="58851" y="84518"/>
                </a:cubicBezTo>
                <a:cubicBezTo>
                  <a:pt x="83253" y="84518"/>
                  <a:pt x="103349" y="70365"/>
                  <a:pt x="103349" y="55016"/>
                </a:cubicBezTo>
                <a:cubicBezTo>
                  <a:pt x="103349" y="50631"/>
                  <a:pt x="105358" y="49235"/>
                  <a:pt x="111674" y="49235"/>
                </a:cubicBezTo>
                <a:cubicBezTo>
                  <a:pt x="115693" y="49235"/>
                  <a:pt x="119712" y="50631"/>
                  <a:pt x="119712" y="55016"/>
                </a:cubicBezTo>
                <a:close/>
                <a:moveTo>
                  <a:pt x="58851" y="74551"/>
                </a:moveTo>
                <a:lnTo>
                  <a:pt x="58851" y="74551"/>
                </a:lnTo>
                <a:cubicBezTo>
                  <a:pt x="40478" y="74551"/>
                  <a:pt x="26411" y="64784"/>
                  <a:pt x="26411" y="52026"/>
                </a:cubicBezTo>
                <a:cubicBezTo>
                  <a:pt x="26411" y="22524"/>
                  <a:pt x="26411" y="22524"/>
                  <a:pt x="26411" y="22524"/>
                </a:cubicBezTo>
                <a:cubicBezTo>
                  <a:pt x="26411" y="9767"/>
                  <a:pt x="40478" y="0"/>
                  <a:pt x="58851" y="0"/>
                </a:cubicBezTo>
                <a:cubicBezTo>
                  <a:pt x="77224" y="0"/>
                  <a:pt x="91291" y="9767"/>
                  <a:pt x="91291" y="22524"/>
                </a:cubicBezTo>
                <a:cubicBezTo>
                  <a:pt x="91291" y="52026"/>
                  <a:pt x="91291" y="52026"/>
                  <a:pt x="91291" y="52026"/>
                </a:cubicBezTo>
                <a:cubicBezTo>
                  <a:pt x="91291" y="64784"/>
                  <a:pt x="77224" y="74551"/>
                  <a:pt x="58851" y="7455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1" name="Shape 3715"/>
          <p:cNvSpPr/>
          <p:nvPr/>
        </p:nvSpPr>
        <p:spPr>
          <a:xfrm>
            <a:off x="4956216" y="4186942"/>
            <a:ext cx="236649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67" y="30897"/>
                </a:moveTo>
                <a:lnTo>
                  <a:pt x="118167" y="30897"/>
                </a:lnTo>
                <a:cubicBezTo>
                  <a:pt x="5038" y="94285"/>
                  <a:pt x="5038" y="94285"/>
                  <a:pt x="5038" y="94285"/>
                </a:cubicBezTo>
                <a:cubicBezTo>
                  <a:pt x="5038" y="94285"/>
                  <a:pt x="5038" y="95681"/>
                  <a:pt x="3206" y="95681"/>
                </a:cubicBezTo>
                <a:cubicBezTo>
                  <a:pt x="1603" y="95681"/>
                  <a:pt x="0" y="94285"/>
                  <a:pt x="0" y="92890"/>
                </a:cubicBezTo>
                <a:cubicBezTo>
                  <a:pt x="0" y="91495"/>
                  <a:pt x="1603" y="90099"/>
                  <a:pt x="1603" y="90099"/>
                </a:cubicBezTo>
                <a:cubicBezTo>
                  <a:pt x="114961" y="25315"/>
                  <a:pt x="114961" y="25315"/>
                  <a:pt x="114961" y="25315"/>
                </a:cubicBezTo>
                <a:cubicBezTo>
                  <a:pt x="114961" y="25315"/>
                  <a:pt x="114961" y="25315"/>
                  <a:pt x="116564" y="25315"/>
                </a:cubicBezTo>
                <a:cubicBezTo>
                  <a:pt x="118167" y="25315"/>
                  <a:pt x="119770" y="26710"/>
                  <a:pt x="119770" y="28106"/>
                </a:cubicBezTo>
                <a:cubicBezTo>
                  <a:pt x="119770" y="29501"/>
                  <a:pt x="118167" y="29501"/>
                  <a:pt x="118167" y="30897"/>
                </a:cubicBezTo>
                <a:close/>
                <a:moveTo>
                  <a:pt x="34122" y="52026"/>
                </a:moveTo>
                <a:lnTo>
                  <a:pt x="34122" y="52026"/>
                </a:lnTo>
                <a:cubicBezTo>
                  <a:pt x="34122" y="22524"/>
                  <a:pt x="34122" y="22524"/>
                  <a:pt x="34122" y="22524"/>
                </a:cubicBezTo>
                <a:cubicBezTo>
                  <a:pt x="34122" y="9767"/>
                  <a:pt x="45343" y="0"/>
                  <a:pt x="60000" y="0"/>
                </a:cubicBezTo>
                <a:cubicBezTo>
                  <a:pt x="74427" y="0"/>
                  <a:pt x="85877" y="9767"/>
                  <a:pt x="85877" y="22524"/>
                </a:cubicBezTo>
                <a:cubicBezTo>
                  <a:pt x="85877" y="35282"/>
                  <a:pt x="85877" y="35282"/>
                  <a:pt x="85877" y="35282"/>
                </a:cubicBezTo>
                <a:cubicBezTo>
                  <a:pt x="37328" y="63388"/>
                  <a:pt x="37328" y="63388"/>
                  <a:pt x="37328" y="63388"/>
                </a:cubicBezTo>
                <a:cubicBezTo>
                  <a:pt x="35725" y="60598"/>
                  <a:pt x="34122" y="56411"/>
                  <a:pt x="34122" y="52026"/>
                </a:cubicBezTo>
                <a:close/>
                <a:moveTo>
                  <a:pt x="13053" y="55016"/>
                </a:moveTo>
                <a:lnTo>
                  <a:pt x="13053" y="55016"/>
                </a:lnTo>
                <a:cubicBezTo>
                  <a:pt x="13053" y="50631"/>
                  <a:pt x="14656" y="49235"/>
                  <a:pt x="19465" y="49235"/>
                </a:cubicBezTo>
                <a:cubicBezTo>
                  <a:pt x="22671" y="49235"/>
                  <a:pt x="25877" y="50631"/>
                  <a:pt x="25877" y="55016"/>
                </a:cubicBezTo>
                <a:cubicBezTo>
                  <a:pt x="25877" y="59202"/>
                  <a:pt x="25877" y="63388"/>
                  <a:pt x="29083" y="67574"/>
                </a:cubicBezTo>
                <a:cubicBezTo>
                  <a:pt x="17862" y="74551"/>
                  <a:pt x="17862" y="74551"/>
                  <a:pt x="17862" y="74551"/>
                </a:cubicBezTo>
                <a:cubicBezTo>
                  <a:pt x="14656" y="67574"/>
                  <a:pt x="13053" y="61993"/>
                  <a:pt x="13053" y="55016"/>
                </a:cubicBezTo>
                <a:close/>
                <a:moveTo>
                  <a:pt x="53587" y="74551"/>
                </a:moveTo>
                <a:lnTo>
                  <a:pt x="53587" y="74551"/>
                </a:lnTo>
                <a:cubicBezTo>
                  <a:pt x="85877" y="56411"/>
                  <a:pt x="85877" y="56411"/>
                  <a:pt x="85877" y="56411"/>
                </a:cubicBezTo>
                <a:cubicBezTo>
                  <a:pt x="84274" y="66179"/>
                  <a:pt x="72824" y="74551"/>
                  <a:pt x="60000" y="74551"/>
                </a:cubicBezTo>
                <a:cubicBezTo>
                  <a:pt x="58396" y="74551"/>
                  <a:pt x="55190" y="74551"/>
                  <a:pt x="53587" y="74551"/>
                </a:cubicBezTo>
                <a:close/>
                <a:moveTo>
                  <a:pt x="32519" y="108438"/>
                </a:moveTo>
                <a:lnTo>
                  <a:pt x="32519" y="108438"/>
                </a:lnTo>
                <a:cubicBezTo>
                  <a:pt x="53587" y="108438"/>
                  <a:pt x="53587" y="108438"/>
                  <a:pt x="53587" y="108438"/>
                </a:cubicBezTo>
                <a:cubicBezTo>
                  <a:pt x="53587" y="95681"/>
                  <a:pt x="53587" y="95681"/>
                  <a:pt x="53587" y="95681"/>
                </a:cubicBezTo>
                <a:cubicBezTo>
                  <a:pt x="45343" y="94285"/>
                  <a:pt x="37328" y="91495"/>
                  <a:pt x="30916" y="87308"/>
                </a:cubicBezTo>
                <a:cubicBezTo>
                  <a:pt x="42137" y="80332"/>
                  <a:pt x="42137" y="80332"/>
                  <a:pt x="42137" y="80332"/>
                </a:cubicBezTo>
                <a:cubicBezTo>
                  <a:pt x="46946" y="83122"/>
                  <a:pt x="53587" y="84518"/>
                  <a:pt x="60000" y="84518"/>
                </a:cubicBezTo>
                <a:cubicBezTo>
                  <a:pt x="61603" y="84518"/>
                  <a:pt x="61603" y="84518"/>
                  <a:pt x="63206" y="84518"/>
                </a:cubicBezTo>
                <a:lnTo>
                  <a:pt x="64809" y="84518"/>
                </a:lnTo>
                <a:cubicBezTo>
                  <a:pt x="81068" y="81727"/>
                  <a:pt x="93893" y="68970"/>
                  <a:pt x="93893" y="55016"/>
                </a:cubicBezTo>
                <a:cubicBezTo>
                  <a:pt x="93893" y="50631"/>
                  <a:pt x="97099" y="49235"/>
                  <a:pt x="100305" y="49235"/>
                </a:cubicBezTo>
                <a:cubicBezTo>
                  <a:pt x="105343" y="49235"/>
                  <a:pt x="106946" y="50631"/>
                  <a:pt x="106946" y="55016"/>
                </a:cubicBezTo>
                <a:cubicBezTo>
                  <a:pt x="106946" y="76146"/>
                  <a:pt x="89083" y="92890"/>
                  <a:pt x="66412" y="95681"/>
                </a:cubicBezTo>
                <a:cubicBezTo>
                  <a:pt x="66412" y="108438"/>
                  <a:pt x="66412" y="108438"/>
                  <a:pt x="66412" y="108438"/>
                </a:cubicBezTo>
                <a:cubicBezTo>
                  <a:pt x="87480" y="108438"/>
                  <a:pt x="87480" y="108438"/>
                  <a:pt x="87480" y="108438"/>
                </a:cubicBezTo>
                <a:cubicBezTo>
                  <a:pt x="92290" y="108438"/>
                  <a:pt x="93893" y="111229"/>
                  <a:pt x="93893" y="114019"/>
                </a:cubicBezTo>
                <a:cubicBezTo>
                  <a:pt x="93893" y="118405"/>
                  <a:pt x="92290" y="119800"/>
                  <a:pt x="87480" y="119800"/>
                </a:cubicBezTo>
                <a:cubicBezTo>
                  <a:pt x="66412" y="119800"/>
                  <a:pt x="66412" y="119800"/>
                  <a:pt x="66412" y="119800"/>
                </a:cubicBezTo>
                <a:cubicBezTo>
                  <a:pt x="32519" y="119800"/>
                  <a:pt x="32519" y="119800"/>
                  <a:pt x="32519" y="119800"/>
                </a:cubicBezTo>
                <a:cubicBezTo>
                  <a:pt x="27480" y="119800"/>
                  <a:pt x="25877" y="118405"/>
                  <a:pt x="25877" y="114019"/>
                </a:cubicBezTo>
                <a:cubicBezTo>
                  <a:pt x="25877" y="111229"/>
                  <a:pt x="27480" y="108438"/>
                  <a:pt x="32519" y="1084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2" name="Shape 3716"/>
          <p:cNvSpPr/>
          <p:nvPr/>
        </p:nvSpPr>
        <p:spPr>
          <a:xfrm>
            <a:off x="4500819" y="4208823"/>
            <a:ext cx="194887" cy="2327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66" y="100038"/>
                </a:moveTo>
                <a:lnTo>
                  <a:pt x="111666" y="100038"/>
                </a:lnTo>
                <a:cubicBezTo>
                  <a:pt x="7777" y="100038"/>
                  <a:pt x="7777" y="100038"/>
                  <a:pt x="7777" y="100038"/>
                </a:cubicBezTo>
                <a:cubicBezTo>
                  <a:pt x="3888" y="100038"/>
                  <a:pt x="0" y="96789"/>
                  <a:pt x="0" y="93539"/>
                </a:cubicBezTo>
                <a:cubicBezTo>
                  <a:pt x="0" y="90290"/>
                  <a:pt x="3888" y="87040"/>
                  <a:pt x="7777" y="87040"/>
                </a:cubicBezTo>
                <a:cubicBezTo>
                  <a:pt x="11666" y="87040"/>
                  <a:pt x="15555" y="83791"/>
                  <a:pt x="15555" y="80541"/>
                </a:cubicBezTo>
                <a:cubicBezTo>
                  <a:pt x="15555" y="36208"/>
                  <a:pt x="15555" y="36208"/>
                  <a:pt x="15555" y="36208"/>
                </a:cubicBezTo>
                <a:cubicBezTo>
                  <a:pt x="15555" y="19729"/>
                  <a:pt x="31388" y="6731"/>
                  <a:pt x="53055" y="6731"/>
                </a:cubicBezTo>
                <a:cubicBezTo>
                  <a:pt x="53055" y="1624"/>
                  <a:pt x="55000" y="0"/>
                  <a:pt x="60833" y="0"/>
                </a:cubicBezTo>
                <a:cubicBezTo>
                  <a:pt x="64722" y="0"/>
                  <a:pt x="68611" y="1624"/>
                  <a:pt x="68611" y="6731"/>
                </a:cubicBezTo>
                <a:cubicBezTo>
                  <a:pt x="88333" y="6731"/>
                  <a:pt x="103888" y="19729"/>
                  <a:pt x="103888" y="36208"/>
                </a:cubicBezTo>
                <a:cubicBezTo>
                  <a:pt x="103888" y="80541"/>
                  <a:pt x="103888" y="80541"/>
                  <a:pt x="103888" y="80541"/>
                </a:cubicBezTo>
                <a:cubicBezTo>
                  <a:pt x="103888" y="83791"/>
                  <a:pt x="107777" y="87040"/>
                  <a:pt x="111666" y="87040"/>
                </a:cubicBezTo>
                <a:cubicBezTo>
                  <a:pt x="117777" y="87040"/>
                  <a:pt x="119722" y="90290"/>
                  <a:pt x="119722" y="93539"/>
                </a:cubicBezTo>
                <a:cubicBezTo>
                  <a:pt x="119722" y="96789"/>
                  <a:pt x="117777" y="100038"/>
                  <a:pt x="111666" y="100038"/>
                </a:cubicBezTo>
                <a:close/>
                <a:moveTo>
                  <a:pt x="60833" y="119767"/>
                </a:moveTo>
                <a:lnTo>
                  <a:pt x="60833" y="119767"/>
                </a:lnTo>
                <a:cubicBezTo>
                  <a:pt x="51111" y="119767"/>
                  <a:pt x="45000" y="113268"/>
                  <a:pt x="45000" y="106769"/>
                </a:cubicBezTo>
                <a:cubicBezTo>
                  <a:pt x="76388" y="106769"/>
                  <a:pt x="76388" y="106769"/>
                  <a:pt x="76388" y="106769"/>
                </a:cubicBezTo>
                <a:cubicBezTo>
                  <a:pt x="76388" y="113268"/>
                  <a:pt x="68611" y="119767"/>
                  <a:pt x="60833" y="1197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3" name="Shape 3717"/>
          <p:cNvSpPr/>
          <p:nvPr/>
        </p:nvSpPr>
        <p:spPr>
          <a:xfrm>
            <a:off x="4067296" y="4260540"/>
            <a:ext cx="111363" cy="1312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18" y="72989"/>
                </a:moveTo>
                <a:lnTo>
                  <a:pt x="119518" y="72989"/>
                </a:lnTo>
                <a:cubicBezTo>
                  <a:pt x="119518" y="78762"/>
                  <a:pt x="112771" y="84536"/>
                  <a:pt x="106024" y="84536"/>
                </a:cubicBezTo>
                <a:cubicBezTo>
                  <a:pt x="13975" y="84536"/>
                  <a:pt x="13975" y="84536"/>
                  <a:pt x="13975" y="84536"/>
                </a:cubicBezTo>
                <a:cubicBezTo>
                  <a:pt x="7228" y="84536"/>
                  <a:pt x="0" y="78762"/>
                  <a:pt x="0" y="72989"/>
                </a:cubicBezTo>
                <a:cubicBezTo>
                  <a:pt x="0" y="70103"/>
                  <a:pt x="0" y="67216"/>
                  <a:pt x="3373" y="67216"/>
                </a:cubicBezTo>
                <a:cubicBezTo>
                  <a:pt x="48192" y="6185"/>
                  <a:pt x="48192" y="6185"/>
                  <a:pt x="48192" y="6185"/>
                </a:cubicBezTo>
                <a:cubicBezTo>
                  <a:pt x="51566" y="0"/>
                  <a:pt x="54939" y="0"/>
                  <a:pt x="58313" y="0"/>
                </a:cubicBezTo>
                <a:cubicBezTo>
                  <a:pt x="65060" y="0"/>
                  <a:pt x="68433" y="0"/>
                  <a:pt x="71807" y="6185"/>
                </a:cubicBezTo>
                <a:cubicBezTo>
                  <a:pt x="116144" y="67216"/>
                  <a:pt x="116144" y="67216"/>
                  <a:pt x="116144" y="67216"/>
                </a:cubicBezTo>
                <a:cubicBezTo>
                  <a:pt x="116144" y="67216"/>
                  <a:pt x="119518" y="70103"/>
                  <a:pt x="119518" y="72989"/>
                </a:cubicBezTo>
                <a:close/>
                <a:moveTo>
                  <a:pt x="13975" y="96494"/>
                </a:moveTo>
                <a:lnTo>
                  <a:pt x="13975" y="96494"/>
                </a:lnTo>
                <a:cubicBezTo>
                  <a:pt x="106024" y="96494"/>
                  <a:pt x="106024" y="96494"/>
                  <a:pt x="106024" y="96494"/>
                </a:cubicBezTo>
                <a:cubicBezTo>
                  <a:pt x="112771" y="96494"/>
                  <a:pt x="119518" y="102268"/>
                  <a:pt x="119518" y="108041"/>
                </a:cubicBezTo>
                <a:cubicBezTo>
                  <a:pt x="119518" y="113814"/>
                  <a:pt x="112771" y="119587"/>
                  <a:pt x="106024" y="119587"/>
                </a:cubicBezTo>
                <a:cubicBezTo>
                  <a:pt x="13975" y="119587"/>
                  <a:pt x="13975" y="119587"/>
                  <a:pt x="13975" y="119587"/>
                </a:cubicBezTo>
                <a:cubicBezTo>
                  <a:pt x="7228" y="119587"/>
                  <a:pt x="0" y="113814"/>
                  <a:pt x="0" y="108041"/>
                </a:cubicBezTo>
                <a:cubicBezTo>
                  <a:pt x="0" y="102268"/>
                  <a:pt x="7228" y="96494"/>
                  <a:pt x="13975" y="964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4" name="Shape 3718"/>
          <p:cNvSpPr/>
          <p:nvPr/>
        </p:nvSpPr>
        <p:spPr>
          <a:xfrm>
            <a:off x="3595989" y="4266507"/>
            <a:ext cx="103409" cy="1113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3548"/>
                </a:moveTo>
                <a:lnTo>
                  <a:pt x="0" y="13548"/>
                </a:lnTo>
                <a:cubicBezTo>
                  <a:pt x="0" y="105967"/>
                  <a:pt x="0" y="105967"/>
                  <a:pt x="0" y="105967"/>
                </a:cubicBezTo>
                <a:cubicBezTo>
                  <a:pt x="0" y="112741"/>
                  <a:pt x="7894" y="119516"/>
                  <a:pt x="15263" y="119516"/>
                </a:cubicBezTo>
                <a:cubicBezTo>
                  <a:pt x="18947" y="119516"/>
                  <a:pt x="22631" y="119516"/>
                  <a:pt x="22631" y="116129"/>
                </a:cubicBezTo>
                <a:cubicBezTo>
                  <a:pt x="89473" y="78387"/>
                  <a:pt x="89473" y="78387"/>
                  <a:pt x="89473" y="78387"/>
                </a:cubicBezTo>
                <a:cubicBezTo>
                  <a:pt x="89473" y="105967"/>
                  <a:pt x="89473" y="105967"/>
                  <a:pt x="89473" y="105967"/>
                </a:cubicBezTo>
                <a:cubicBezTo>
                  <a:pt x="89473" y="112741"/>
                  <a:pt x="96842" y="119516"/>
                  <a:pt x="104210" y="119516"/>
                </a:cubicBezTo>
                <a:cubicBezTo>
                  <a:pt x="112105" y="119516"/>
                  <a:pt x="119473" y="112741"/>
                  <a:pt x="119473" y="105967"/>
                </a:cubicBezTo>
                <a:cubicBezTo>
                  <a:pt x="119473" y="13548"/>
                  <a:pt x="119473" y="13548"/>
                  <a:pt x="119473" y="13548"/>
                </a:cubicBezTo>
                <a:cubicBezTo>
                  <a:pt x="119473" y="6774"/>
                  <a:pt x="112105" y="0"/>
                  <a:pt x="104210" y="0"/>
                </a:cubicBezTo>
                <a:cubicBezTo>
                  <a:pt x="96842" y="0"/>
                  <a:pt x="89473" y="6774"/>
                  <a:pt x="89473" y="13548"/>
                </a:cubicBezTo>
                <a:cubicBezTo>
                  <a:pt x="89473" y="40645"/>
                  <a:pt x="89473" y="40645"/>
                  <a:pt x="89473" y="40645"/>
                </a:cubicBezTo>
                <a:cubicBezTo>
                  <a:pt x="22631" y="3387"/>
                  <a:pt x="22631" y="3387"/>
                  <a:pt x="22631" y="3387"/>
                </a:cubicBezTo>
                <a:cubicBezTo>
                  <a:pt x="22631" y="3387"/>
                  <a:pt x="18947" y="0"/>
                  <a:pt x="15263" y="0"/>
                </a:cubicBezTo>
                <a:cubicBezTo>
                  <a:pt x="7894" y="0"/>
                  <a:pt x="0" y="6774"/>
                  <a:pt x="0" y="135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5" name="Shape 3719"/>
          <p:cNvSpPr/>
          <p:nvPr/>
        </p:nvSpPr>
        <p:spPr>
          <a:xfrm>
            <a:off x="3120705" y="4266507"/>
            <a:ext cx="103409" cy="1113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473" y="13548"/>
                </a:moveTo>
                <a:lnTo>
                  <a:pt x="119473" y="13548"/>
                </a:lnTo>
                <a:cubicBezTo>
                  <a:pt x="119473" y="105967"/>
                  <a:pt x="119473" y="105967"/>
                  <a:pt x="119473" y="105967"/>
                </a:cubicBezTo>
                <a:cubicBezTo>
                  <a:pt x="119473" y="112741"/>
                  <a:pt x="111578" y="119516"/>
                  <a:pt x="104210" y="119516"/>
                </a:cubicBezTo>
                <a:cubicBezTo>
                  <a:pt x="100526" y="119516"/>
                  <a:pt x="96842" y="119516"/>
                  <a:pt x="96842" y="116129"/>
                </a:cubicBezTo>
                <a:cubicBezTo>
                  <a:pt x="29999" y="78387"/>
                  <a:pt x="29999" y="78387"/>
                  <a:pt x="29999" y="78387"/>
                </a:cubicBezTo>
                <a:cubicBezTo>
                  <a:pt x="29999" y="105967"/>
                  <a:pt x="29999" y="105967"/>
                  <a:pt x="29999" y="105967"/>
                </a:cubicBezTo>
                <a:cubicBezTo>
                  <a:pt x="29999" y="112741"/>
                  <a:pt x="22631" y="119516"/>
                  <a:pt x="15263" y="119516"/>
                </a:cubicBezTo>
                <a:cubicBezTo>
                  <a:pt x="3684" y="119516"/>
                  <a:pt x="0" y="112741"/>
                  <a:pt x="0" y="105967"/>
                </a:cubicBezTo>
                <a:cubicBezTo>
                  <a:pt x="0" y="13548"/>
                  <a:pt x="0" y="13548"/>
                  <a:pt x="0" y="13548"/>
                </a:cubicBezTo>
                <a:cubicBezTo>
                  <a:pt x="0" y="6774"/>
                  <a:pt x="3684" y="0"/>
                  <a:pt x="15263" y="0"/>
                </a:cubicBezTo>
                <a:cubicBezTo>
                  <a:pt x="22631" y="0"/>
                  <a:pt x="29999" y="6774"/>
                  <a:pt x="29999" y="13548"/>
                </a:cubicBezTo>
                <a:cubicBezTo>
                  <a:pt x="29999" y="40645"/>
                  <a:pt x="29999" y="40645"/>
                  <a:pt x="29999" y="40645"/>
                </a:cubicBezTo>
                <a:cubicBezTo>
                  <a:pt x="96842" y="3387"/>
                  <a:pt x="96842" y="3387"/>
                  <a:pt x="96842" y="3387"/>
                </a:cubicBezTo>
                <a:cubicBezTo>
                  <a:pt x="96842" y="3387"/>
                  <a:pt x="100526" y="0"/>
                  <a:pt x="104210" y="0"/>
                </a:cubicBezTo>
                <a:cubicBezTo>
                  <a:pt x="111578" y="0"/>
                  <a:pt x="119473" y="6774"/>
                  <a:pt x="119473" y="135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6" name="Shape 3720"/>
          <p:cNvSpPr/>
          <p:nvPr/>
        </p:nvSpPr>
        <p:spPr>
          <a:xfrm>
            <a:off x="2613603" y="4266507"/>
            <a:ext cx="163069" cy="1113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3548"/>
                </a:moveTo>
                <a:lnTo>
                  <a:pt x="0" y="13548"/>
                </a:lnTo>
                <a:cubicBezTo>
                  <a:pt x="0" y="105967"/>
                  <a:pt x="0" y="105967"/>
                  <a:pt x="0" y="105967"/>
                </a:cubicBezTo>
                <a:cubicBezTo>
                  <a:pt x="0" y="112741"/>
                  <a:pt x="4653" y="119516"/>
                  <a:pt x="9307" y="119516"/>
                </a:cubicBezTo>
                <a:cubicBezTo>
                  <a:pt x="11634" y="119516"/>
                  <a:pt x="13961" y="119516"/>
                  <a:pt x="13961" y="116129"/>
                </a:cubicBezTo>
                <a:cubicBezTo>
                  <a:pt x="49196" y="85161"/>
                  <a:pt x="49196" y="85161"/>
                  <a:pt x="49196" y="85161"/>
                </a:cubicBezTo>
                <a:cubicBezTo>
                  <a:pt x="49196" y="105967"/>
                  <a:pt x="49196" y="105967"/>
                  <a:pt x="49196" y="105967"/>
                </a:cubicBezTo>
                <a:cubicBezTo>
                  <a:pt x="49196" y="112741"/>
                  <a:pt x="53850" y="119516"/>
                  <a:pt x="58504" y="119516"/>
                </a:cubicBezTo>
                <a:cubicBezTo>
                  <a:pt x="60831" y="119516"/>
                  <a:pt x="63490" y="119516"/>
                  <a:pt x="63490" y="116129"/>
                </a:cubicBezTo>
                <a:cubicBezTo>
                  <a:pt x="115013" y="71612"/>
                  <a:pt x="115013" y="71612"/>
                  <a:pt x="115013" y="71612"/>
                </a:cubicBezTo>
                <a:cubicBezTo>
                  <a:pt x="117340" y="68225"/>
                  <a:pt x="119667" y="64838"/>
                  <a:pt x="119667" y="61451"/>
                </a:cubicBezTo>
                <a:cubicBezTo>
                  <a:pt x="119667" y="54677"/>
                  <a:pt x="117340" y="51290"/>
                  <a:pt x="115013" y="47903"/>
                </a:cubicBezTo>
                <a:cubicBezTo>
                  <a:pt x="63490" y="3387"/>
                  <a:pt x="63490" y="3387"/>
                  <a:pt x="63490" y="3387"/>
                </a:cubicBezTo>
                <a:cubicBezTo>
                  <a:pt x="63490" y="3387"/>
                  <a:pt x="60831" y="0"/>
                  <a:pt x="58504" y="0"/>
                </a:cubicBezTo>
                <a:cubicBezTo>
                  <a:pt x="53850" y="0"/>
                  <a:pt x="49196" y="6774"/>
                  <a:pt x="49196" y="13548"/>
                </a:cubicBezTo>
                <a:cubicBezTo>
                  <a:pt x="49196" y="33870"/>
                  <a:pt x="49196" y="33870"/>
                  <a:pt x="49196" y="33870"/>
                </a:cubicBezTo>
                <a:cubicBezTo>
                  <a:pt x="13961" y="3387"/>
                  <a:pt x="13961" y="3387"/>
                  <a:pt x="13961" y="3387"/>
                </a:cubicBezTo>
                <a:cubicBezTo>
                  <a:pt x="13961" y="3387"/>
                  <a:pt x="11634" y="0"/>
                  <a:pt x="9307" y="0"/>
                </a:cubicBezTo>
                <a:cubicBezTo>
                  <a:pt x="4653" y="0"/>
                  <a:pt x="0" y="6774"/>
                  <a:pt x="0" y="135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7" name="Shape 3721"/>
          <p:cNvSpPr/>
          <p:nvPr/>
        </p:nvSpPr>
        <p:spPr>
          <a:xfrm>
            <a:off x="2140308" y="4266507"/>
            <a:ext cx="159091" cy="1113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661" y="13548"/>
                </a:moveTo>
                <a:lnTo>
                  <a:pt x="119661" y="13548"/>
                </a:lnTo>
                <a:cubicBezTo>
                  <a:pt x="119661" y="105967"/>
                  <a:pt x="119661" y="105967"/>
                  <a:pt x="119661" y="105967"/>
                </a:cubicBezTo>
                <a:cubicBezTo>
                  <a:pt x="119661" y="112741"/>
                  <a:pt x="117288" y="119516"/>
                  <a:pt x="110169" y="119516"/>
                </a:cubicBezTo>
                <a:cubicBezTo>
                  <a:pt x="110169" y="119516"/>
                  <a:pt x="107796" y="119516"/>
                  <a:pt x="105423" y="116129"/>
                </a:cubicBezTo>
                <a:cubicBezTo>
                  <a:pt x="69491" y="85161"/>
                  <a:pt x="69491" y="85161"/>
                  <a:pt x="69491" y="85161"/>
                </a:cubicBezTo>
                <a:cubicBezTo>
                  <a:pt x="69491" y="105967"/>
                  <a:pt x="69491" y="105967"/>
                  <a:pt x="69491" y="105967"/>
                </a:cubicBezTo>
                <a:cubicBezTo>
                  <a:pt x="69491" y="112741"/>
                  <a:pt x="64406" y="119516"/>
                  <a:pt x="59661" y="119516"/>
                </a:cubicBezTo>
                <a:cubicBezTo>
                  <a:pt x="57288" y="119516"/>
                  <a:pt x="54915" y="119516"/>
                  <a:pt x="54915" y="116129"/>
                </a:cubicBezTo>
                <a:cubicBezTo>
                  <a:pt x="4745" y="71612"/>
                  <a:pt x="4745" y="71612"/>
                  <a:pt x="4745" y="71612"/>
                </a:cubicBezTo>
                <a:cubicBezTo>
                  <a:pt x="0" y="68225"/>
                  <a:pt x="0" y="64838"/>
                  <a:pt x="0" y="61451"/>
                </a:cubicBezTo>
                <a:cubicBezTo>
                  <a:pt x="0" y="54677"/>
                  <a:pt x="0" y="51290"/>
                  <a:pt x="4745" y="47903"/>
                </a:cubicBezTo>
                <a:cubicBezTo>
                  <a:pt x="54915" y="3387"/>
                  <a:pt x="54915" y="3387"/>
                  <a:pt x="54915" y="3387"/>
                </a:cubicBezTo>
                <a:cubicBezTo>
                  <a:pt x="54915" y="3387"/>
                  <a:pt x="57288" y="0"/>
                  <a:pt x="59661" y="0"/>
                </a:cubicBezTo>
                <a:cubicBezTo>
                  <a:pt x="64406" y="0"/>
                  <a:pt x="69491" y="6774"/>
                  <a:pt x="69491" y="13548"/>
                </a:cubicBezTo>
                <a:cubicBezTo>
                  <a:pt x="69491" y="33870"/>
                  <a:pt x="69491" y="33870"/>
                  <a:pt x="69491" y="33870"/>
                </a:cubicBezTo>
                <a:cubicBezTo>
                  <a:pt x="105423" y="3387"/>
                  <a:pt x="105423" y="3387"/>
                  <a:pt x="105423" y="3387"/>
                </a:cubicBezTo>
                <a:cubicBezTo>
                  <a:pt x="107796" y="3387"/>
                  <a:pt x="110169" y="0"/>
                  <a:pt x="110169" y="0"/>
                </a:cubicBezTo>
                <a:cubicBezTo>
                  <a:pt x="117288" y="0"/>
                  <a:pt x="119661" y="6774"/>
                  <a:pt x="119661" y="135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8" name="Shape 3722"/>
          <p:cNvSpPr/>
          <p:nvPr/>
        </p:nvSpPr>
        <p:spPr>
          <a:xfrm>
            <a:off x="1704796" y="4266507"/>
            <a:ext cx="77556" cy="1113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9649" y="119516"/>
                </a:moveTo>
                <a:lnTo>
                  <a:pt x="99649" y="119516"/>
                </a:lnTo>
                <a:cubicBezTo>
                  <a:pt x="84912" y="119516"/>
                  <a:pt x="80000" y="112741"/>
                  <a:pt x="80000" y="105967"/>
                </a:cubicBezTo>
                <a:cubicBezTo>
                  <a:pt x="80000" y="13548"/>
                  <a:pt x="80000" y="13548"/>
                  <a:pt x="80000" y="13548"/>
                </a:cubicBezTo>
                <a:cubicBezTo>
                  <a:pt x="80000" y="6774"/>
                  <a:pt x="84912" y="0"/>
                  <a:pt x="99649" y="0"/>
                </a:cubicBezTo>
                <a:cubicBezTo>
                  <a:pt x="109473" y="0"/>
                  <a:pt x="119298" y="6774"/>
                  <a:pt x="119298" y="13548"/>
                </a:cubicBezTo>
                <a:cubicBezTo>
                  <a:pt x="119298" y="105967"/>
                  <a:pt x="119298" y="105967"/>
                  <a:pt x="119298" y="105967"/>
                </a:cubicBezTo>
                <a:cubicBezTo>
                  <a:pt x="119298" y="112741"/>
                  <a:pt x="109473" y="119516"/>
                  <a:pt x="99649" y="119516"/>
                </a:cubicBezTo>
                <a:close/>
                <a:moveTo>
                  <a:pt x="20350" y="119516"/>
                </a:moveTo>
                <a:lnTo>
                  <a:pt x="20350" y="119516"/>
                </a:lnTo>
                <a:cubicBezTo>
                  <a:pt x="4912" y="119516"/>
                  <a:pt x="0" y="112741"/>
                  <a:pt x="0" y="105967"/>
                </a:cubicBezTo>
                <a:cubicBezTo>
                  <a:pt x="0" y="13548"/>
                  <a:pt x="0" y="13548"/>
                  <a:pt x="0" y="13548"/>
                </a:cubicBezTo>
                <a:cubicBezTo>
                  <a:pt x="0" y="6774"/>
                  <a:pt x="4912" y="0"/>
                  <a:pt x="20350" y="0"/>
                </a:cubicBezTo>
                <a:cubicBezTo>
                  <a:pt x="30175" y="0"/>
                  <a:pt x="40000" y="6774"/>
                  <a:pt x="40000" y="13548"/>
                </a:cubicBezTo>
                <a:cubicBezTo>
                  <a:pt x="40000" y="105967"/>
                  <a:pt x="40000" y="105967"/>
                  <a:pt x="40000" y="105967"/>
                </a:cubicBezTo>
                <a:cubicBezTo>
                  <a:pt x="40000" y="112741"/>
                  <a:pt x="30175" y="119516"/>
                  <a:pt x="20350" y="1195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9" name="Shape 3723"/>
          <p:cNvSpPr/>
          <p:nvPr/>
        </p:nvSpPr>
        <p:spPr>
          <a:xfrm>
            <a:off x="1209626" y="4264519"/>
            <a:ext cx="117330" cy="1173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17" y="119541"/>
                </a:moveTo>
                <a:lnTo>
                  <a:pt x="106717" y="119541"/>
                </a:lnTo>
                <a:cubicBezTo>
                  <a:pt x="12824" y="119541"/>
                  <a:pt x="12824" y="119541"/>
                  <a:pt x="12824" y="119541"/>
                </a:cubicBezTo>
                <a:cubicBezTo>
                  <a:pt x="3206" y="119541"/>
                  <a:pt x="0" y="116335"/>
                  <a:pt x="0" y="106717"/>
                </a:cubicBezTo>
                <a:cubicBezTo>
                  <a:pt x="0" y="12824"/>
                  <a:pt x="0" y="12824"/>
                  <a:pt x="0" y="12824"/>
                </a:cubicBezTo>
                <a:cubicBezTo>
                  <a:pt x="0" y="6412"/>
                  <a:pt x="3206" y="0"/>
                  <a:pt x="12824" y="0"/>
                </a:cubicBezTo>
                <a:cubicBezTo>
                  <a:pt x="106717" y="0"/>
                  <a:pt x="106717" y="0"/>
                  <a:pt x="106717" y="0"/>
                </a:cubicBezTo>
                <a:cubicBezTo>
                  <a:pt x="113129" y="0"/>
                  <a:pt x="119541" y="6412"/>
                  <a:pt x="119541" y="12824"/>
                </a:cubicBezTo>
                <a:cubicBezTo>
                  <a:pt x="119541" y="106717"/>
                  <a:pt x="119541" y="106717"/>
                  <a:pt x="119541" y="106717"/>
                </a:cubicBezTo>
                <a:cubicBezTo>
                  <a:pt x="119541" y="116335"/>
                  <a:pt x="113129" y="119541"/>
                  <a:pt x="106717" y="1195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0" name="Shape 3724"/>
          <p:cNvSpPr/>
          <p:nvPr/>
        </p:nvSpPr>
        <p:spPr>
          <a:xfrm>
            <a:off x="730365" y="4264519"/>
            <a:ext cx="121307" cy="1173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76" y="0"/>
                </a:moveTo>
                <a:lnTo>
                  <a:pt x="59776" y="0"/>
                </a:lnTo>
                <a:cubicBezTo>
                  <a:pt x="91449" y="0"/>
                  <a:pt x="119553" y="25648"/>
                  <a:pt x="119553" y="61374"/>
                </a:cubicBezTo>
                <a:cubicBezTo>
                  <a:pt x="119553" y="93435"/>
                  <a:pt x="91449" y="119541"/>
                  <a:pt x="59776" y="119541"/>
                </a:cubicBezTo>
                <a:cubicBezTo>
                  <a:pt x="28104" y="119541"/>
                  <a:pt x="0" y="93435"/>
                  <a:pt x="0" y="61374"/>
                </a:cubicBezTo>
                <a:cubicBezTo>
                  <a:pt x="0" y="25648"/>
                  <a:pt x="28104" y="0"/>
                  <a:pt x="59776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1" name="Shape 3725"/>
          <p:cNvSpPr/>
          <p:nvPr/>
        </p:nvSpPr>
        <p:spPr>
          <a:xfrm>
            <a:off x="255081" y="4254572"/>
            <a:ext cx="117330" cy="13725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41" y="61377"/>
                </a:moveTo>
                <a:lnTo>
                  <a:pt x="119541" y="61377"/>
                </a:lnTo>
                <a:cubicBezTo>
                  <a:pt x="119541" y="64131"/>
                  <a:pt x="119541" y="66885"/>
                  <a:pt x="113129" y="69639"/>
                </a:cubicBezTo>
                <a:cubicBezTo>
                  <a:pt x="19236" y="116852"/>
                  <a:pt x="19236" y="116852"/>
                  <a:pt x="19236" y="116852"/>
                </a:cubicBezTo>
                <a:cubicBezTo>
                  <a:pt x="16030" y="119606"/>
                  <a:pt x="16030" y="119606"/>
                  <a:pt x="12824" y="119606"/>
                </a:cubicBezTo>
                <a:cubicBezTo>
                  <a:pt x="6412" y="119606"/>
                  <a:pt x="0" y="114098"/>
                  <a:pt x="0" y="108590"/>
                </a:cubicBezTo>
                <a:cubicBezTo>
                  <a:pt x="0" y="11409"/>
                  <a:pt x="0" y="11409"/>
                  <a:pt x="0" y="11409"/>
                </a:cubicBezTo>
                <a:cubicBezTo>
                  <a:pt x="0" y="5508"/>
                  <a:pt x="6412" y="0"/>
                  <a:pt x="12824" y="0"/>
                </a:cubicBezTo>
                <a:cubicBezTo>
                  <a:pt x="16030" y="0"/>
                  <a:pt x="16030" y="2754"/>
                  <a:pt x="19236" y="2754"/>
                </a:cubicBezTo>
                <a:cubicBezTo>
                  <a:pt x="113129" y="50360"/>
                  <a:pt x="113129" y="50360"/>
                  <a:pt x="113129" y="50360"/>
                </a:cubicBezTo>
                <a:cubicBezTo>
                  <a:pt x="119541" y="53114"/>
                  <a:pt x="119541" y="55868"/>
                  <a:pt x="119541" y="6137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2" name="Shape 3726"/>
          <p:cNvSpPr/>
          <p:nvPr/>
        </p:nvSpPr>
        <p:spPr>
          <a:xfrm>
            <a:off x="5415590" y="3713522"/>
            <a:ext cx="27244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0"/>
                </a:moveTo>
                <a:lnTo>
                  <a:pt x="114219" y="119800"/>
                </a:lnTo>
                <a:cubicBezTo>
                  <a:pt x="5581" y="119800"/>
                  <a:pt x="5581" y="119800"/>
                  <a:pt x="5581" y="119800"/>
                </a:cubicBezTo>
                <a:cubicBezTo>
                  <a:pt x="1395" y="119800"/>
                  <a:pt x="0" y="116810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1395"/>
                  <a:pt x="1395" y="0"/>
                  <a:pt x="5581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1395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6810"/>
                  <a:pt x="117009" y="119800"/>
                  <a:pt x="114219" y="119800"/>
                </a:cubicBezTo>
                <a:close/>
                <a:moveTo>
                  <a:pt x="108438" y="11162"/>
                </a:moveTo>
                <a:lnTo>
                  <a:pt x="108438" y="11162"/>
                </a:lnTo>
                <a:cubicBezTo>
                  <a:pt x="11362" y="11162"/>
                  <a:pt x="11362" y="11162"/>
                  <a:pt x="11362" y="11162"/>
                </a:cubicBezTo>
                <a:cubicBezTo>
                  <a:pt x="11362" y="108438"/>
                  <a:pt x="11362" y="108438"/>
                  <a:pt x="11362" y="108438"/>
                </a:cubicBezTo>
                <a:cubicBezTo>
                  <a:pt x="108438" y="108438"/>
                  <a:pt x="108438" y="108438"/>
                  <a:pt x="108438" y="108438"/>
                </a:cubicBezTo>
                <a:lnTo>
                  <a:pt x="108438" y="11162"/>
                </a:lnTo>
                <a:close/>
                <a:moveTo>
                  <a:pt x="22524" y="80332"/>
                </a:moveTo>
                <a:lnTo>
                  <a:pt x="22524" y="80332"/>
                </a:lnTo>
                <a:cubicBezTo>
                  <a:pt x="33887" y="80332"/>
                  <a:pt x="33887" y="80332"/>
                  <a:pt x="33887" y="80332"/>
                </a:cubicBezTo>
                <a:cubicBezTo>
                  <a:pt x="36677" y="80332"/>
                  <a:pt x="39468" y="83122"/>
                  <a:pt x="39468" y="85913"/>
                </a:cubicBezTo>
                <a:cubicBezTo>
                  <a:pt x="39468" y="97076"/>
                  <a:pt x="39468" y="97076"/>
                  <a:pt x="39468" y="97076"/>
                </a:cubicBezTo>
                <a:cubicBezTo>
                  <a:pt x="39468" y="100066"/>
                  <a:pt x="36677" y="102857"/>
                  <a:pt x="33887" y="102857"/>
                </a:cubicBezTo>
                <a:cubicBezTo>
                  <a:pt x="22524" y="102857"/>
                  <a:pt x="22524" y="102857"/>
                  <a:pt x="22524" y="102857"/>
                </a:cubicBezTo>
                <a:cubicBezTo>
                  <a:pt x="18338" y="102857"/>
                  <a:pt x="16943" y="100066"/>
                  <a:pt x="16943" y="97076"/>
                </a:cubicBezTo>
                <a:cubicBezTo>
                  <a:pt x="16943" y="85913"/>
                  <a:pt x="16943" y="85913"/>
                  <a:pt x="16943" y="85913"/>
                </a:cubicBezTo>
                <a:cubicBezTo>
                  <a:pt x="16943" y="83122"/>
                  <a:pt x="18338" y="80332"/>
                  <a:pt x="22524" y="80332"/>
                </a:cubicBezTo>
                <a:close/>
                <a:moveTo>
                  <a:pt x="53621" y="29501"/>
                </a:moveTo>
                <a:lnTo>
                  <a:pt x="53621" y="29501"/>
                </a:lnTo>
                <a:cubicBezTo>
                  <a:pt x="64784" y="29501"/>
                  <a:pt x="64784" y="29501"/>
                  <a:pt x="64784" y="29501"/>
                </a:cubicBezTo>
                <a:cubicBezTo>
                  <a:pt x="68970" y="29501"/>
                  <a:pt x="70365" y="32292"/>
                  <a:pt x="70365" y="35083"/>
                </a:cubicBezTo>
                <a:cubicBezTo>
                  <a:pt x="70365" y="97076"/>
                  <a:pt x="70365" y="97076"/>
                  <a:pt x="70365" y="97076"/>
                </a:cubicBezTo>
                <a:cubicBezTo>
                  <a:pt x="70365" y="100066"/>
                  <a:pt x="68970" y="102857"/>
                  <a:pt x="64784" y="102857"/>
                </a:cubicBezTo>
                <a:cubicBezTo>
                  <a:pt x="53621" y="102857"/>
                  <a:pt x="53621" y="102857"/>
                  <a:pt x="53621" y="102857"/>
                </a:cubicBezTo>
                <a:cubicBezTo>
                  <a:pt x="50830" y="102857"/>
                  <a:pt x="47840" y="100066"/>
                  <a:pt x="47840" y="97076"/>
                </a:cubicBezTo>
                <a:cubicBezTo>
                  <a:pt x="47840" y="35083"/>
                  <a:pt x="47840" y="35083"/>
                  <a:pt x="47840" y="35083"/>
                </a:cubicBezTo>
                <a:cubicBezTo>
                  <a:pt x="47840" y="32292"/>
                  <a:pt x="50830" y="29501"/>
                  <a:pt x="53621" y="29501"/>
                </a:cubicBezTo>
                <a:close/>
                <a:moveTo>
                  <a:pt x="85913" y="52026"/>
                </a:moveTo>
                <a:lnTo>
                  <a:pt x="85913" y="52026"/>
                </a:lnTo>
                <a:cubicBezTo>
                  <a:pt x="97275" y="52026"/>
                  <a:pt x="97275" y="52026"/>
                  <a:pt x="97275" y="52026"/>
                </a:cubicBezTo>
                <a:cubicBezTo>
                  <a:pt x="100066" y="52026"/>
                  <a:pt x="102857" y="55016"/>
                  <a:pt x="102857" y="57807"/>
                </a:cubicBezTo>
                <a:cubicBezTo>
                  <a:pt x="102857" y="97076"/>
                  <a:pt x="102857" y="97076"/>
                  <a:pt x="102857" y="97076"/>
                </a:cubicBezTo>
                <a:cubicBezTo>
                  <a:pt x="102857" y="100066"/>
                  <a:pt x="100066" y="102857"/>
                  <a:pt x="97275" y="102857"/>
                </a:cubicBezTo>
                <a:cubicBezTo>
                  <a:pt x="85913" y="102857"/>
                  <a:pt x="85913" y="102857"/>
                  <a:pt x="85913" y="102857"/>
                </a:cubicBezTo>
                <a:cubicBezTo>
                  <a:pt x="83122" y="102857"/>
                  <a:pt x="80332" y="100066"/>
                  <a:pt x="80332" y="97076"/>
                </a:cubicBezTo>
                <a:cubicBezTo>
                  <a:pt x="80332" y="57807"/>
                  <a:pt x="80332" y="57807"/>
                  <a:pt x="80332" y="57807"/>
                </a:cubicBezTo>
                <a:cubicBezTo>
                  <a:pt x="80332" y="55016"/>
                  <a:pt x="83122" y="52026"/>
                  <a:pt x="85913" y="520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3" name="Shape 3727"/>
          <p:cNvSpPr/>
          <p:nvPr/>
        </p:nvSpPr>
        <p:spPr>
          <a:xfrm>
            <a:off x="4936330" y="3713522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119800"/>
                </a:moveTo>
                <a:lnTo>
                  <a:pt x="114088" y="119800"/>
                </a:lnTo>
                <a:cubicBezTo>
                  <a:pt x="5517" y="119800"/>
                  <a:pt x="5517" y="119800"/>
                  <a:pt x="5517" y="119800"/>
                </a:cubicBezTo>
                <a:cubicBezTo>
                  <a:pt x="2758" y="119800"/>
                  <a:pt x="0" y="116810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1395"/>
                  <a:pt x="2758" y="0"/>
                  <a:pt x="5517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1395"/>
                  <a:pt x="119802" y="5581"/>
                </a:cubicBezTo>
                <a:cubicBezTo>
                  <a:pt x="119802" y="114019"/>
                  <a:pt x="119802" y="114019"/>
                  <a:pt x="119802" y="114019"/>
                </a:cubicBezTo>
                <a:cubicBezTo>
                  <a:pt x="119802" y="116810"/>
                  <a:pt x="117044" y="119800"/>
                  <a:pt x="114088" y="119800"/>
                </a:cubicBezTo>
                <a:close/>
                <a:moveTo>
                  <a:pt x="108571" y="11162"/>
                </a:moveTo>
                <a:lnTo>
                  <a:pt x="108571" y="11162"/>
                </a:lnTo>
                <a:cubicBezTo>
                  <a:pt x="11034" y="11162"/>
                  <a:pt x="11034" y="11162"/>
                  <a:pt x="11034" y="11162"/>
                </a:cubicBezTo>
                <a:cubicBezTo>
                  <a:pt x="11034" y="108438"/>
                  <a:pt x="11034" y="108438"/>
                  <a:pt x="11034" y="108438"/>
                </a:cubicBezTo>
                <a:cubicBezTo>
                  <a:pt x="108571" y="108438"/>
                  <a:pt x="108571" y="108438"/>
                  <a:pt x="108571" y="108438"/>
                </a:cubicBezTo>
                <a:lnTo>
                  <a:pt x="108571" y="11162"/>
                </a:lnTo>
                <a:close/>
                <a:moveTo>
                  <a:pt x="19507" y="60598"/>
                </a:moveTo>
                <a:lnTo>
                  <a:pt x="19507" y="60598"/>
                </a:lnTo>
                <a:cubicBezTo>
                  <a:pt x="34876" y="50631"/>
                  <a:pt x="34876" y="50631"/>
                  <a:pt x="34876" y="50631"/>
                </a:cubicBezTo>
                <a:cubicBezTo>
                  <a:pt x="36256" y="50631"/>
                  <a:pt x="36256" y="50631"/>
                  <a:pt x="37635" y="50631"/>
                </a:cubicBezTo>
                <a:cubicBezTo>
                  <a:pt x="39014" y="50631"/>
                  <a:pt x="40394" y="50631"/>
                  <a:pt x="40394" y="50631"/>
                </a:cubicBezTo>
                <a:cubicBezTo>
                  <a:pt x="65418" y="67574"/>
                  <a:pt x="65418" y="67574"/>
                  <a:pt x="65418" y="67574"/>
                </a:cubicBezTo>
                <a:cubicBezTo>
                  <a:pt x="93201" y="47840"/>
                  <a:pt x="93201" y="47840"/>
                  <a:pt x="93201" y="47840"/>
                </a:cubicBezTo>
                <a:cubicBezTo>
                  <a:pt x="94581" y="46445"/>
                  <a:pt x="96157" y="46445"/>
                  <a:pt x="97536" y="46445"/>
                </a:cubicBezTo>
                <a:cubicBezTo>
                  <a:pt x="100295" y="46445"/>
                  <a:pt x="103054" y="49235"/>
                  <a:pt x="103054" y="52026"/>
                </a:cubicBezTo>
                <a:cubicBezTo>
                  <a:pt x="103054" y="53421"/>
                  <a:pt x="101674" y="56411"/>
                  <a:pt x="100295" y="56411"/>
                </a:cubicBezTo>
                <a:cubicBezTo>
                  <a:pt x="68177" y="78936"/>
                  <a:pt x="68177" y="78936"/>
                  <a:pt x="68177" y="78936"/>
                </a:cubicBezTo>
                <a:cubicBezTo>
                  <a:pt x="68177" y="80332"/>
                  <a:pt x="66798" y="80332"/>
                  <a:pt x="65418" y="80332"/>
                </a:cubicBezTo>
                <a:cubicBezTo>
                  <a:pt x="64039" y="80332"/>
                  <a:pt x="62660" y="80332"/>
                  <a:pt x="62660" y="78936"/>
                </a:cubicBezTo>
                <a:cubicBezTo>
                  <a:pt x="37635" y="61993"/>
                  <a:pt x="37635" y="61993"/>
                  <a:pt x="37635" y="61993"/>
                </a:cubicBezTo>
                <a:cubicBezTo>
                  <a:pt x="26403" y="70365"/>
                  <a:pt x="26403" y="70365"/>
                  <a:pt x="26403" y="70365"/>
                </a:cubicBezTo>
                <a:cubicBezTo>
                  <a:pt x="25024" y="70365"/>
                  <a:pt x="23645" y="70365"/>
                  <a:pt x="22266" y="70365"/>
                </a:cubicBezTo>
                <a:cubicBezTo>
                  <a:pt x="19507" y="70365"/>
                  <a:pt x="16748" y="68970"/>
                  <a:pt x="16748" y="64784"/>
                </a:cubicBezTo>
                <a:cubicBezTo>
                  <a:pt x="16748" y="63388"/>
                  <a:pt x="18128" y="61993"/>
                  <a:pt x="19507" y="6059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4" name="Shape 3728"/>
          <p:cNvSpPr/>
          <p:nvPr/>
        </p:nvSpPr>
        <p:spPr>
          <a:xfrm>
            <a:off x="4463034" y="3731426"/>
            <a:ext cx="272444" cy="230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64"/>
                </a:moveTo>
                <a:lnTo>
                  <a:pt x="114019" y="119764"/>
                </a:lnTo>
                <a:cubicBezTo>
                  <a:pt x="5581" y="119764"/>
                  <a:pt x="5581" y="119764"/>
                  <a:pt x="5581" y="119764"/>
                </a:cubicBezTo>
                <a:cubicBezTo>
                  <a:pt x="2790" y="119764"/>
                  <a:pt x="0" y="118117"/>
                  <a:pt x="0" y="113176"/>
                </a:cubicBezTo>
                <a:cubicBezTo>
                  <a:pt x="0" y="6588"/>
                  <a:pt x="0" y="6588"/>
                  <a:pt x="0" y="6588"/>
                </a:cubicBezTo>
                <a:cubicBezTo>
                  <a:pt x="0" y="3294"/>
                  <a:pt x="2790" y="0"/>
                  <a:pt x="5581" y="0"/>
                </a:cubicBezTo>
                <a:cubicBezTo>
                  <a:pt x="8372" y="0"/>
                  <a:pt x="11162" y="3294"/>
                  <a:pt x="11162" y="6588"/>
                </a:cubicBezTo>
                <a:cubicBezTo>
                  <a:pt x="11162" y="91529"/>
                  <a:pt x="11162" y="91529"/>
                  <a:pt x="11162" y="91529"/>
                </a:cubicBezTo>
                <a:cubicBezTo>
                  <a:pt x="11162" y="106352"/>
                  <a:pt x="11162" y="106352"/>
                  <a:pt x="11162" y="106352"/>
                </a:cubicBezTo>
                <a:cubicBezTo>
                  <a:pt x="114019" y="106352"/>
                  <a:pt x="114019" y="106352"/>
                  <a:pt x="114019" y="106352"/>
                </a:cubicBezTo>
                <a:cubicBezTo>
                  <a:pt x="118405" y="106352"/>
                  <a:pt x="119800" y="109882"/>
                  <a:pt x="119800" y="113176"/>
                </a:cubicBezTo>
                <a:cubicBezTo>
                  <a:pt x="119800" y="118117"/>
                  <a:pt x="118405" y="119764"/>
                  <a:pt x="114019" y="119764"/>
                </a:cubicBezTo>
                <a:close/>
                <a:moveTo>
                  <a:pt x="101461" y="99764"/>
                </a:moveTo>
                <a:lnTo>
                  <a:pt x="101461" y="99764"/>
                </a:lnTo>
                <a:cubicBezTo>
                  <a:pt x="90099" y="99764"/>
                  <a:pt x="90099" y="99764"/>
                  <a:pt x="90099" y="99764"/>
                </a:cubicBezTo>
                <a:cubicBezTo>
                  <a:pt x="87308" y="99764"/>
                  <a:pt x="84518" y="98117"/>
                  <a:pt x="84518" y="93176"/>
                </a:cubicBezTo>
                <a:cubicBezTo>
                  <a:pt x="84518" y="46588"/>
                  <a:pt x="84518" y="46588"/>
                  <a:pt x="84518" y="46588"/>
                </a:cubicBezTo>
                <a:cubicBezTo>
                  <a:pt x="84518" y="43294"/>
                  <a:pt x="87308" y="40000"/>
                  <a:pt x="90099" y="40000"/>
                </a:cubicBezTo>
                <a:cubicBezTo>
                  <a:pt x="101461" y="40000"/>
                  <a:pt x="101461" y="40000"/>
                  <a:pt x="101461" y="40000"/>
                </a:cubicBezTo>
                <a:cubicBezTo>
                  <a:pt x="104252" y="40000"/>
                  <a:pt x="107043" y="43294"/>
                  <a:pt x="107043" y="46588"/>
                </a:cubicBezTo>
                <a:cubicBezTo>
                  <a:pt x="107043" y="93176"/>
                  <a:pt x="107043" y="93176"/>
                  <a:pt x="107043" y="93176"/>
                </a:cubicBezTo>
                <a:cubicBezTo>
                  <a:pt x="107043" y="98117"/>
                  <a:pt x="104252" y="99764"/>
                  <a:pt x="101461" y="99764"/>
                </a:cubicBezTo>
                <a:close/>
                <a:moveTo>
                  <a:pt x="68970" y="99764"/>
                </a:moveTo>
                <a:lnTo>
                  <a:pt x="68970" y="99764"/>
                </a:lnTo>
                <a:cubicBezTo>
                  <a:pt x="57807" y="99764"/>
                  <a:pt x="57807" y="99764"/>
                  <a:pt x="57807" y="99764"/>
                </a:cubicBezTo>
                <a:cubicBezTo>
                  <a:pt x="55016" y="99764"/>
                  <a:pt x="52026" y="98117"/>
                  <a:pt x="52026" y="93176"/>
                </a:cubicBezTo>
                <a:cubicBezTo>
                  <a:pt x="52026" y="20000"/>
                  <a:pt x="52026" y="20000"/>
                  <a:pt x="52026" y="20000"/>
                </a:cubicBezTo>
                <a:cubicBezTo>
                  <a:pt x="52026" y="16705"/>
                  <a:pt x="55016" y="13411"/>
                  <a:pt x="57807" y="13411"/>
                </a:cubicBezTo>
                <a:cubicBezTo>
                  <a:pt x="68970" y="13411"/>
                  <a:pt x="68970" y="13411"/>
                  <a:pt x="68970" y="13411"/>
                </a:cubicBezTo>
                <a:cubicBezTo>
                  <a:pt x="73156" y="13411"/>
                  <a:pt x="74551" y="16705"/>
                  <a:pt x="74551" y="20000"/>
                </a:cubicBezTo>
                <a:cubicBezTo>
                  <a:pt x="74551" y="93176"/>
                  <a:pt x="74551" y="93176"/>
                  <a:pt x="74551" y="93176"/>
                </a:cubicBezTo>
                <a:cubicBezTo>
                  <a:pt x="74551" y="98117"/>
                  <a:pt x="73156" y="99764"/>
                  <a:pt x="68970" y="99764"/>
                </a:cubicBezTo>
                <a:close/>
                <a:moveTo>
                  <a:pt x="38073" y="99764"/>
                </a:moveTo>
                <a:lnTo>
                  <a:pt x="38073" y="99764"/>
                </a:lnTo>
                <a:cubicBezTo>
                  <a:pt x="26710" y="99764"/>
                  <a:pt x="26710" y="99764"/>
                  <a:pt x="26710" y="99764"/>
                </a:cubicBezTo>
                <a:cubicBezTo>
                  <a:pt x="22524" y="99764"/>
                  <a:pt x="21129" y="98117"/>
                  <a:pt x="21129" y="93176"/>
                </a:cubicBezTo>
                <a:cubicBezTo>
                  <a:pt x="21129" y="79764"/>
                  <a:pt x="21129" y="79764"/>
                  <a:pt x="21129" y="79764"/>
                </a:cubicBezTo>
                <a:cubicBezTo>
                  <a:pt x="21129" y="76470"/>
                  <a:pt x="22524" y="73176"/>
                  <a:pt x="26710" y="73176"/>
                </a:cubicBezTo>
                <a:cubicBezTo>
                  <a:pt x="38073" y="73176"/>
                  <a:pt x="38073" y="73176"/>
                  <a:pt x="38073" y="73176"/>
                </a:cubicBezTo>
                <a:cubicBezTo>
                  <a:pt x="40863" y="73176"/>
                  <a:pt x="43654" y="76470"/>
                  <a:pt x="43654" y="79764"/>
                </a:cubicBezTo>
                <a:cubicBezTo>
                  <a:pt x="43654" y="93176"/>
                  <a:pt x="43654" y="93176"/>
                  <a:pt x="43654" y="93176"/>
                </a:cubicBezTo>
                <a:cubicBezTo>
                  <a:pt x="43654" y="98117"/>
                  <a:pt x="40863" y="99764"/>
                  <a:pt x="38073" y="997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5" name="Shape 3729"/>
          <p:cNvSpPr/>
          <p:nvPr/>
        </p:nvSpPr>
        <p:spPr>
          <a:xfrm>
            <a:off x="3987750" y="3731426"/>
            <a:ext cx="270455" cy="230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4" y="41647"/>
                </a:moveTo>
                <a:lnTo>
                  <a:pt x="117004" y="41647"/>
                </a:lnTo>
                <a:cubicBezTo>
                  <a:pt x="69084" y="81647"/>
                  <a:pt x="69084" y="81647"/>
                  <a:pt x="69084" y="81647"/>
                </a:cubicBezTo>
                <a:cubicBezTo>
                  <a:pt x="67687" y="81647"/>
                  <a:pt x="66289" y="83294"/>
                  <a:pt x="64891" y="83294"/>
                </a:cubicBezTo>
                <a:cubicBezTo>
                  <a:pt x="64891" y="83294"/>
                  <a:pt x="63494" y="81647"/>
                  <a:pt x="62096" y="81647"/>
                </a:cubicBezTo>
                <a:cubicBezTo>
                  <a:pt x="36539" y="61647"/>
                  <a:pt x="36539" y="61647"/>
                  <a:pt x="36539" y="61647"/>
                </a:cubicBezTo>
                <a:cubicBezTo>
                  <a:pt x="11181" y="79764"/>
                  <a:pt x="11181" y="79764"/>
                  <a:pt x="11181" y="79764"/>
                </a:cubicBezTo>
                <a:cubicBezTo>
                  <a:pt x="11181" y="106352"/>
                  <a:pt x="11181" y="106352"/>
                  <a:pt x="11181" y="106352"/>
                </a:cubicBezTo>
                <a:cubicBezTo>
                  <a:pt x="114209" y="106352"/>
                  <a:pt x="114209" y="106352"/>
                  <a:pt x="114209" y="106352"/>
                </a:cubicBezTo>
                <a:cubicBezTo>
                  <a:pt x="117004" y="106352"/>
                  <a:pt x="119800" y="109882"/>
                  <a:pt x="119800" y="113176"/>
                </a:cubicBezTo>
                <a:cubicBezTo>
                  <a:pt x="119800" y="118117"/>
                  <a:pt x="117004" y="119764"/>
                  <a:pt x="114209" y="119764"/>
                </a:cubicBezTo>
                <a:cubicBezTo>
                  <a:pt x="5590" y="119764"/>
                  <a:pt x="5590" y="119764"/>
                  <a:pt x="5590" y="119764"/>
                </a:cubicBezTo>
                <a:cubicBezTo>
                  <a:pt x="1397" y="119764"/>
                  <a:pt x="0" y="118117"/>
                  <a:pt x="0" y="113176"/>
                </a:cubicBezTo>
                <a:cubicBezTo>
                  <a:pt x="0" y="6588"/>
                  <a:pt x="0" y="6588"/>
                  <a:pt x="0" y="6588"/>
                </a:cubicBezTo>
                <a:cubicBezTo>
                  <a:pt x="0" y="3294"/>
                  <a:pt x="1397" y="0"/>
                  <a:pt x="5590" y="0"/>
                </a:cubicBezTo>
                <a:cubicBezTo>
                  <a:pt x="8386" y="0"/>
                  <a:pt x="11181" y="3294"/>
                  <a:pt x="11181" y="6588"/>
                </a:cubicBezTo>
                <a:cubicBezTo>
                  <a:pt x="11181" y="64941"/>
                  <a:pt x="11181" y="64941"/>
                  <a:pt x="11181" y="64941"/>
                </a:cubicBezTo>
                <a:cubicBezTo>
                  <a:pt x="33743" y="48235"/>
                  <a:pt x="33743" y="48235"/>
                  <a:pt x="33743" y="48235"/>
                </a:cubicBezTo>
                <a:cubicBezTo>
                  <a:pt x="35141" y="48235"/>
                  <a:pt x="36539" y="46588"/>
                  <a:pt x="36539" y="46588"/>
                </a:cubicBezTo>
                <a:cubicBezTo>
                  <a:pt x="38136" y="46588"/>
                  <a:pt x="39534" y="48235"/>
                  <a:pt x="40931" y="48235"/>
                </a:cubicBezTo>
                <a:cubicBezTo>
                  <a:pt x="64891" y="68235"/>
                  <a:pt x="64891" y="68235"/>
                  <a:pt x="64891" y="68235"/>
                </a:cubicBezTo>
                <a:cubicBezTo>
                  <a:pt x="111414" y="29882"/>
                  <a:pt x="111414" y="29882"/>
                  <a:pt x="111414" y="29882"/>
                </a:cubicBezTo>
                <a:cubicBezTo>
                  <a:pt x="111414" y="29882"/>
                  <a:pt x="112811" y="29882"/>
                  <a:pt x="114209" y="29882"/>
                </a:cubicBezTo>
                <a:cubicBezTo>
                  <a:pt x="117004" y="29882"/>
                  <a:pt x="119800" y="31529"/>
                  <a:pt x="119800" y="36705"/>
                </a:cubicBezTo>
                <a:cubicBezTo>
                  <a:pt x="119800" y="38352"/>
                  <a:pt x="118402" y="40000"/>
                  <a:pt x="117004" y="41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6" name="Shape 3730"/>
          <p:cNvSpPr/>
          <p:nvPr/>
        </p:nvSpPr>
        <p:spPr>
          <a:xfrm>
            <a:off x="3510478" y="3713522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0"/>
                </a:moveTo>
                <a:lnTo>
                  <a:pt x="60000" y="119800"/>
                </a:lnTo>
                <a:cubicBezTo>
                  <a:pt x="26447" y="119800"/>
                  <a:pt x="0" y="92890"/>
                  <a:pt x="0" y="59202"/>
                </a:cubicBezTo>
                <a:cubicBezTo>
                  <a:pt x="0" y="26710"/>
                  <a:pt x="26447" y="0"/>
                  <a:pt x="60000" y="0"/>
                </a:cubicBezTo>
                <a:cubicBezTo>
                  <a:pt x="93355" y="0"/>
                  <a:pt x="119802" y="26710"/>
                  <a:pt x="119802" y="59202"/>
                </a:cubicBezTo>
                <a:cubicBezTo>
                  <a:pt x="119802" y="92890"/>
                  <a:pt x="93355" y="119800"/>
                  <a:pt x="60000" y="119800"/>
                </a:cubicBezTo>
                <a:close/>
                <a:moveTo>
                  <a:pt x="25065" y="25315"/>
                </a:moveTo>
                <a:lnTo>
                  <a:pt x="25065" y="25315"/>
                </a:lnTo>
                <a:cubicBezTo>
                  <a:pt x="60000" y="59202"/>
                  <a:pt x="60000" y="59202"/>
                  <a:pt x="60000" y="59202"/>
                </a:cubicBezTo>
                <a:cubicBezTo>
                  <a:pt x="60000" y="11162"/>
                  <a:pt x="60000" y="11162"/>
                  <a:pt x="60000" y="11162"/>
                </a:cubicBezTo>
                <a:cubicBezTo>
                  <a:pt x="45986" y="11162"/>
                  <a:pt x="34736" y="16943"/>
                  <a:pt x="25065" y="253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7" name="Shape 3731"/>
          <p:cNvSpPr/>
          <p:nvPr/>
        </p:nvSpPr>
        <p:spPr>
          <a:xfrm>
            <a:off x="3035193" y="3713522"/>
            <a:ext cx="270455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2890"/>
                  <a:pt x="0" y="59202"/>
                </a:cubicBezTo>
                <a:cubicBezTo>
                  <a:pt x="0" y="26710"/>
                  <a:pt x="26755" y="0"/>
                  <a:pt x="60698" y="0"/>
                </a:cubicBezTo>
                <a:cubicBezTo>
                  <a:pt x="93044" y="0"/>
                  <a:pt x="119800" y="26710"/>
                  <a:pt x="119800" y="59202"/>
                </a:cubicBezTo>
                <a:cubicBezTo>
                  <a:pt x="119800" y="92890"/>
                  <a:pt x="93044" y="119800"/>
                  <a:pt x="60698" y="119800"/>
                </a:cubicBezTo>
                <a:close/>
                <a:moveTo>
                  <a:pt x="11181" y="59202"/>
                </a:moveTo>
                <a:lnTo>
                  <a:pt x="11181" y="59202"/>
                </a:lnTo>
                <a:cubicBezTo>
                  <a:pt x="60698" y="59202"/>
                  <a:pt x="60698" y="59202"/>
                  <a:pt x="60698" y="59202"/>
                </a:cubicBezTo>
                <a:cubicBezTo>
                  <a:pt x="60698" y="11162"/>
                  <a:pt x="60698" y="11162"/>
                  <a:pt x="60698" y="11162"/>
                </a:cubicBezTo>
                <a:cubicBezTo>
                  <a:pt x="33743" y="11162"/>
                  <a:pt x="11181" y="32292"/>
                  <a:pt x="11181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8" name="Shape 3732"/>
          <p:cNvSpPr/>
          <p:nvPr/>
        </p:nvSpPr>
        <p:spPr>
          <a:xfrm>
            <a:off x="2559910" y="3713522"/>
            <a:ext cx="270455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2890"/>
                  <a:pt x="0" y="59202"/>
                </a:cubicBezTo>
                <a:cubicBezTo>
                  <a:pt x="0" y="26710"/>
                  <a:pt x="26755" y="0"/>
                  <a:pt x="59101" y="0"/>
                </a:cubicBezTo>
                <a:cubicBezTo>
                  <a:pt x="93044" y="0"/>
                  <a:pt x="119800" y="26710"/>
                  <a:pt x="119800" y="59202"/>
                </a:cubicBezTo>
                <a:cubicBezTo>
                  <a:pt x="119800" y="92890"/>
                  <a:pt x="93044" y="119800"/>
                  <a:pt x="59101" y="119800"/>
                </a:cubicBezTo>
                <a:close/>
                <a:moveTo>
                  <a:pt x="11181" y="59202"/>
                </a:moveTo>
                <a:lnTo>
                  <a:pt x="11181" y="59202"/>
                </a:lnTo>
                <a:cubicBezTo>
                  <a:pt x="11181" y="73156"/>
                  <a:pt x="16772" y="85913"/>
                  <a:pt x="25357" y="94285"/>
                </a:cubicBezTo>
                <a:cubicBezTo>
                  <a:pt x="59101" y="59202"/>
                  <a:pt x="59101" y="59202"/>
                  <a:pt x="59101" y="59202"/>
                </a:cubicBezTo>
                <a:cubicBezTo>
                  <a:pt x="59101" y="11162"/>
                  <a:pt x="59101" y="11162"/>
                  <a:pt x="59101" y="11162"/>
                </a:cubicBezTo>
                <a:cubicBezTo>
                  <a:pt x="32346" y="11162"/>
                  <a:pt x="11181" y="32292"/>
                  <a:pt x="11181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9" name="Shape 3733"/>
          <p:cNvSpPr/>
          <p:nvPr/>
        </p:nvSpPr>
        <p:spPr>
          <a:xfrm>
            <a:off x="2082637" y="3713522"/>
            <a:ext cx="27443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2890"/>
                  <a:pt x="0" y="59202"/>
                </a:cubicBezTo>
                <a:cubicBezTo>
                  <a:pt x="0" y="26710"/>
                  <a:pt x="26600" y="0"/>
                  <a:pt x="59901" y="0"/>
                </a:cubicBezTo>
                <a:cubicBezTo>
                  <a:pt x="93399" y="0"/>
                  <a:pt x="119802" y="26710"/>
                  <a:pt x="119802" y="59202"/>
                </a:cubicBezTo>
                <a:cubicBezTo>
                  <a:pt x="119802" y="92890"/>
                  <a:pt x="93399" y="119800"/>
                  <a:pt x="59901" y="119800"/>
                </a:cubicBezTo>
                <a:close/>
                <a:moveTo>
                  <a:pt x="11231" y="59202"/>
                </a:moveTo>
                <a:lnTo>
                  <a:pt x="11231" y="59202"/>
                </a:lnTo>
                <a:cubicBezTo>
                  <a:pt x="11231" y="85913"/>
                  <a:pt x="33497" y="108438"/>
                  <a:pt x="59901" y="108438"/>
                </a:cubicBezTo>
                <a:cubicBezTo>
                  <a:pt x="59901" y="11162"/>
                  <a:pt x="59901" y="11162"/>
                  <a:pt x="59901" y="11162"/>
                </a:cubicBezTo>
                <a:cubicBezTo>
                  <a:pt x="33497" y="11162"/>
                  <a:pt x="11231" y="32292"/>
                  <a:pt x="11231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0" name="Shape 3734"/>
          <p:cNvSpPr/>
          <p:nvPr/>
        </p:nvSpPr>
        <p:spPr>
          <a:xfrm>
            <a:off x="1607353" y="3713522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60598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60598" y="119800"/>
                </a:cubicBezTo>
                <a:close/>
                <a:moveTo>
                  <a:pt x="11362" y="59202"/>
                </a:moveTo>
                <a:lnTo>
                  <a:pt x="11362" y="59202"/>
                </a:lnTo>
                <a:cubicBezTo>
                  <a:pt x="11362" y="85913"/>
                  <a:pt x="33887" y="108438"/>
                  <a:pt x="60598" y="108438"/>
                </a:cubicBezTo>
                <a:cubicBezTo>
                  <a:pt x="73355" y="108438"/>
                  <a:pt x="85913" y="102857"/>
                  <a:pt x="94485" y="94285"/>
                </a:cubicBezTo>
                <a:cubicBezTo>
                  <a:pt x="60598" y="59202"/>
                  <a:pt x="60598" y="59202"/>
                  <a:pt x="60598" y="59202"/>
                </a:cubicBezTo>
                <a:cubicBezTo>
                  <a:pt x="60598" y="11162"/>
                  <a:pt x="60598" y="11162"/>
                  <a:pt x="60598" y="11162"/>
                </a:cubicBezTo>
                <a:cubicBezTo>
                  <a:pt x="33887" y="11162"/>
                  <a:pt x="11362" y="32292"/>
                  <a:pt x="11362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1" name="Shape 3735"/>
          <p:cNvSpPr/>
          <p:nvPr/>
        </p:nvSpPr>
        <p:spPr>
          <a:xfrm>
            <a:off x="1132069" y="3713522"/>
            <a:ext cx="272442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59202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59202" y="119800"/>
                </a:cubicBezTo>
                <a:close/>
                <a:moveTo>
                  <a:pt x="11362" y="59202"/>
                </a:moveTo>
                <a:lnTo>
                  <a:pt x="11362" y="59202"/>
                </a:ln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59202" y="59202"/>
                  <a:pt x="59202" y="59202"/>
                  <a:pt x="59202" y="59202"/>
                </a:cubicBezTo>
                <a:cubicBezTo>
                  <a:pt x="59202" y="11162"/>
                  <a:pt x="59202" y="11162"/>
                  <a:pt x="59202" y="11162"/>
                </a:cubicBezTo>
                <a:cubicBezTo>
                  <a:pt x="32491" y="11162"/>
                  <a:pt x="11362" y="32292"/>
                  <a:pt x="11362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2" name="Shape 3736"/>
          <p:cNvSpPr/>
          <p:nvPr/>
        </p:nvSpPr>
        <p:spPr>
          <a:xfrm>
            <a:off x="660762" y="3713522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59202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59202" y="119800"/>
                </a:cubicBezTo>
                <a:close/>
                <a:moveTo>
                  <a:pt x="94485" y="25315"/>
                </a:moveTo>
                <a:lnTo>
                  <a:pt x="94485" y="25315"/>
                </a:lnTo>
                <a:cubicBezTo>
                  <a:pt x="59202" y="59202"/>
                  <a:pt x="59202" y="59202"/>
                  <a:pt x="59202" y="59202"/>
                </a:cubicBezTo>
                <a:cubicBezTo>
                  <a:pt x="59202" y="11162"/>
                  <a:pt x="59202" y="11162"/>
                  <a:pt x="59202" y="11162"/>
                </a:cubicBezTo>
                <a:cubicBezTo>
                  <a:pt x="32491" y="11162"/>
                  <a:pt x="11362" y="32292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46445"/>
                  <a:pt x="102857" y="33687"/>
                  <a:pt x="94485" y="253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3" name="Shape 3737"/>
          <p:cNvSpPr/>
          <p:nvPr/>
        </p:nvSpPr>
        <p:spPr>
          <a:xfrm>
            <a:off x="179512" y="3713522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179" y="53421"/>
                </a:moveTo>
                <a:lnTo>
                  <a:pt x="66179" y="53421"/>
                </a:lnTo>
                <a:cubicBezTo>
                  <a:pt x="66179" y="0"/>
                  <a:pt x="66179" y="0"/>
                  <a:pt x="66179" y="0"/>
                </a:cubicBezTo>
                <a:cubicBezTo>
                  <a:pt x="95880" y="0"/>
                  <a:pt x="119800" y="23920"/>
                  <a:pt x="119800" y="53421"/>
                </a:cubicBezTo>
                <a:lnTo>
                  <a:pt x="66179" y="53421"/>
                </a:lnTo>
                <a:close/>
                <a:moveTo>
                  <a:pt x="55016" y="119800"/>
                </a:moveTo>
                <a:lnTo>
                  <a:pt x="55016" y="119800"/>
                </a:lnTo>
                <a:cubicBezTo>
                  <a:pt x="23920" y="119800"/>
                  <a:pt x="0" y="95681"/>
                  <a:pt x="0" y="64784"/>
                </a:cubicBezTo>
                <a:cubicBezTo>
                  <a:pt x="0" y="35083"/>
                  <a:pt x="23920" y="11162"/>
                  <a:pt x="55016" y="11162"/>
                </a:cubicBezTo>
                <a:cubicBezTo>
                  <a:pt x="55016" y="64784"/>
                  <a:pt x="55016" y="64784"/>
                  <a:pt x="55016" y="64784"/>
                </a:cubicBezTo>
                <a:cubicBezTo>
                  <a:pt x="108438" y="64784"/>
                  <a:pt x="108438" y="64784"/>
                  <a:pt x="108438" y="64784"/>
                </a:cubicBezTo>
                <a:cubicBezTo>
                  <a:pt x="108438" y="95681"/>
                  <a:pt x="84518" y="119800"/>
                  <a:pt x="55016" y="1198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4" name="Shape 3738"/>
          <p:cNvSpPr/>
          <p:nvPr/>
        </p:nvSpPr>
        <p:spPr>
          <a:xfrm>
            <a:off x="5427523" y="3234136"/>
            <a:ext cx="258523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90" y="59901"/>
                </a:moveTo>
                <a:lnTo>
                  <a:pt x="119790" y="59901"/>
                </a:lnTo>
                <a:close/>
                <a:moveTo>
                  <a:pt x="56236" y="119802"/>
                </a:moveTo>
                <a:lnTo>
                  <a:pt x="56236" y="119802"/>
                </a:lnTo>
                <a:cubicBezTo>
                  <a:pt x="25087" y="119802"/>
                  <a:pt x="0" y="94778"/>
                  <a:pt x="0" y="65615"/>
                </a:cubicBezTo>
                <a:cubicBezTo>
                  <a:pt x="0" y="43349"/>
                  <a:pt x="14843" y="23842"/>
                  <a:pt x="35540" y="15369"/>
                </a:cubicBezTo>
                <a:lnTo>
                  <a:pt x="37003" y="15369"/>
                </a:lnTo>
                <a:cubicBezTo>
                  <a:pt x="39930" y="15369"/>
                  <a:pt x="42857" y="18325"/>
                  <a:pt x="42857" y="21083"/>
                </a:cubicBezTo>
                <a:cubicBezTo>
                  <a:pt x="42857" y="23842"/>
                  <a:pt x="41393" y="25221"/>
                  <a:pt x="38466" y="26600"/>
                </a:cubicBezTo>
                <a:cubicBezTo>
                  <a:pt x="22160" y="32118"/>
                  <a:pt x="11916" y="47487"/>
                  <a:pt x="11916" y="65615"/>
                </a:cubicBezTo>
                <a:cubicBezTo>
                  <a:pt x="11916" y="89261"/>
                  <a:pt x="31149" y="108768"/>
                  <a:pt x="56236" y="108768"/>
                </a:cubicBezTo>
                <a:cubicBezTo>
                  <a:pt x="81324" y="108768"/>
                  <a:pt x="102020" y="89261"/>
                  <a:pt x="102020" y="65615"/>
                </a:cubicBezTo>
                <a:cubicBezTo>
                  <a:pt x="102020" y="47487"/>
                  <a:pt x="90104" y="32118"/>
                  <a:pt x="74006" y="26600"/>
                </a:cubicBezTo>
                <a:cubicBezTo>
                  <a:pt x="72543" y="25221"/>
                  <a:pt x="71080" y="23842"/>
                  <a:pt x="71080" y="21083"/>
                </a:cubicBezTo>
                <a:cubicBezTo>
                  <a:pt x="71080" y="18325"/>
                  <a:pt x="72543" y="15369"/>
                  <a:pt x="76933" y="15369"/>
                </a:cubicBezTo>
                <a:lnTo>
                  <a:pt x="78397" y="15369"/>
                </a:lnTo>
                <a:cubicBezTo>
                  <a:pt x="99094" y="23842"/>
                  <a:pt x="113937" y="43349"/>
                  <a:pt x="113937" y="65615"/>
                </a:cubicBezTo>
                <a:cubicBezTo>
                  <a:pt x="113937" y="94778"/>
                  <a:pt x="88641" y="119802"/>
                  <a:pt x="56236" y="119802"/>
                </a:cubicBezTo>
                <a:close/>
                <a:moveTo>
                  <a:pt x="56236" y="61280"/>
                </a:moveTo>
                <a:lnTo>
                  <a:pt x="56236" y="61280"/>
                </a:lnTo>
                <a:cubicBezTo>
                  <a:pt x="53310" y="61280"/>
                  <a:pt x="50383" y="59901"/>
                  <a:pt x="50383" y="55763"/>
                </a:cubicBezTo>
                <a:cubicBezTo>
                  <a:pt x="50383" y="23842"/>
                  <a:pt x="50383" y="23842"/>
                  <a:pt x="50383" y="23842"/>
                </a:cubicBezTo>
                <a:cubicBezTo>
                  <a:pt x="50383" y="12610"/>
                  <a:pt x="50383" y="12610"/>
                  <a:pt x="50383" y="12610"/>
                </a:cubicBezTo>
                <a:cubicBezTo>
                  <a:pt x="50383" y="5714"/>
                  <a:pt x="50383" y="5714"/>
                  <a:pt x="50383" y="5714"/>
                </a:cubicBezTo>
                <a:cubicBezTo>
                  <a:pt x="50383" y="2955"/>
                  <a:pt x="53310" y="0"/>
                  <a:pt x="56236" y="0"/>
                </a:cubicBezTo>
                <a:cubicBezTo>
                  <a:pt x="60627" y="0"/>
                  <a:pt x="62090" y="2955"/>
                  <a:pt x="62090" y="5714"/>
                </a:cubicBezTo>
                <a:cubicBezTo>
                  <a:pt x="62090" y="22463"/>
                  <a:pt x="62090" y="22463"/>
                  <a:pt x="62090" y="22463"/>
                </a:cubicBezTo>
                <a:cubicBezTo>
                  <a:pt x="62090" y="33497"/>
                  <a:pt x="62090" y="33497"/>
                  <a:pt x="62090" y="33497"/>
                </a:cubicBezTo>
                <a:cubicBezTo>
                  <a:pt x="62090" y="55763"/>
                  <a:pt x="62090" y="55763"/>
                  <a:pt x="62090" y="55763"/>
                </a:cubicBezTo>
                <a:cubicBezTo>
                  <a:pt x="62090" y="59901"/>
                  <a:pt x="60627" y="61280"/>
                  <a:pt x="56236" y="612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5" name="Shape 3739"/>
          <p:cNvSpPr/>
          <p:nvPr/>
        </p:nvSpPr>
        <p:spPr>
          <a:xfrm>
            <a:off x="4936330" y="3244082"/>
            <a:ext cx="274432" cy="2585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36858"/>
                </a:moveTo>
                <a:lnTo>
                  <a:pt x="114088" y="36858"/>
                </a:lnTo>
                <a:cubicBezTo>
                  <a:pt x="108571" y="22198"/>
                  <a:pt x="97536" y="11727"/>
                  <a:pt x="83546" y="4397"/>
                </a:cubicBezTo>
                <a:cubicBezTo>
                  <a:pt x="87684" y="1465"/>
                  <a:pt x="91822" y="0"/>
                  <a:pt x="97536" y="0"/>
                </a:cubicBezTo>
                <a:cubicBezTo>
                  <a:pt x="109950" y="0"/>
                  <a:pt x="119802" y="10261"/>
                  <a:pt x="119802" y="23664"/>
                </a:cubicBezTo>
                <a:cubicBezTo>
                  <a:pt x="119802" y="28062"/>
                  <a:pt x="117044" y="33926"/>
                  <a:pt x="114088" y="36858"/>
                </a:cubicBezTo>
                <a:close/>
                <a:moveTo>
                  <a:pt x="114088" y="63664"/>
                </a:moveTo>
                <a:lnTo>
                  <a:pt x="114088" y="63664"/>
                </a:lnTo>
                <a:cubicBezTo>
                  <a:pt x="114088" y="78324"/>
                  <a:pt x="108571" y="91727"/>
                  <a:pt x="98916" y="101989"/>
                </a:cubicBezTo>
                <a:cubicBezTo>
                  <a:pt x="107192" y="110994"/>
                  <a:pt x="107192" y="110994"/>
                  <a:pt x="107192" y="110994"/>
                </a:cubicBezTo>
                <a:cubicBezTo>
                  <a:pt x="107192" y="110994"/>
                  <a:pt x="108571" y="112460"/>
                  <a:pt x="108571" y="113926"/>
                </a:cubicBezTo>
                <a:cubicBezTo>
                  <a:pt x="108571" y="118324"/>
                  <a:pt x="105812" y="119790"/>
                  <a:pt x="103054" y="119790"/>
                </a:cubicBezTo>
                <a:cubicBezTo>
                  <a:pt x="101674" y="119790"/>
                  <a:pt x="100295" y="119790"/>
                  <a:pt x="98916" y="118324"/>
                </a:cubicBezTo>
                <a:cubicBezTo>
                  <a:pt x="90443" y="109528"/>
                  <a:pt x="90443" y="109528"/>
                  <a:pt x="90443" y="109528"/>
                </a:cubicBezTo>
                <a:cubicBezTo>
                  <a:pt x="82167" y="116858"/>
                  <a:pt x="70935" y="119790"/>
                  <a:pt x="59901" y="119790"/>
                </a:cubicBezTo>
                <a:cubicBezTo>
                  <a:pt x="48669" y="119790"/>
                  <a:pt x="37635" y="116858"/>
                  <a:pt x="29162" y="109528"/>
                </a:cubicBezTo>
                <a:cubicBezTo>
                  <a:pt x="20886" y="118324"/>
                  <a:pt x="20886" y="118324"/>
                  <a:pt x="20886" y="118324"/>
                </a:cubicBezTo>
                <a:cubicBezTo>
                  <a:pt x="19507" y="119790"/>
                  <a:pt x="18128" y="119790"/>
                  <a:pt x="16748" y="119790"/>
                </a:cubicBezTo>
                <a:cubicBezTo>
                  <a:pt x="13990" y="119790"/>
                  <a:pt x="11034" y="118324"/>
                  <a:pt x="11034" y="113926"/>
                </a:cubicBezTo>
                <a:cubicBezTo>
                  <a:pt x="11034" y="112460"/>
                  <a:pt x="12610" y="110994"/>
                  <a:pt x="13990" y="110994"/>
                </a:cubicBezTo>
                <a:cubicBezTo>
                  <a:pt x="20886" y="101989"/>
                  <a:pt x="20886" y="101989"/>
                  <a:pt x="20886" y="101989"/>
                </a:cubicBezTo>
                <a:cubicBezTo>
                  <a:pt x="11034" y="91727"/>
                  <a:pt x="5517" y="78324"/>
                  <a:pt x="5517" y="63664"/>
                </a:cubicBezTo>
                <a:cubicBezTo>
                  <a:pt x="5517" y="30994"/>
                  <a:pt x="30541" y="5863"/>
                  <a:pt x="59901" y="5863"/>
                </a:cubicBezTo>
                <a:cubicBezTo>
                  <a:pt x="89064" y="5863"/>
                  <a:pt x="114088" y="30994"/>
                  <a:pt x="114088" y="63664"/>
                </a:cubicBezTo>
                <a:close/>
                <a:moveTo>
                  <a:pt x="59901" y="17801"/>
                </a:moveTo>
                <a:lnTo>
                  <a:pt x="59901" y="17801"/>
                </a:lnTo>
                <a:cubicBezTo>
                  <a:pt x="36256" y="17801"/>
                  <a:pt x="16748" y="38324"/>
                  <a:pt x="16748" y="63664"/>
                </a:cubicBezTo>
                <a:cubicBezTo>
                  <a:pt x="16748" y="88795"/>
                  <a:pt x="36256" y="108062"/>
                  <a:pt x="59901" y="108062"/>
                </a:cubicBezTo>
                <a:cubicBezTo>
                  <a:pt x="83546" y="108062"/>
                  <a:pt x="103054" y="88795"/>
                  <a:pt x="103054" y="63664"/>
                </a:cubicBezTo>
                <a:cubicBezTo>
                  <a:pt x="103054" y="38324"/>
                  <a:pt x="83546" y="17801"/>
                  <a:pt x="59901" y="17801"/>
                </a:cubicBezTo>
                <a:close/>
                <a:moveTo>
                  <a:pt x="82167" y="69528"/>
                </a:moveTo>
                <a:lnTo>
                  <a:pt x="82167" y="69528"/>
                </a:lnTo>
                <a:cubicBezTo>
                  <a:pt x="59901" y="69528"/>
                  <a:pt x="59901" y="69528"/>
                  <a:pt x="59901" y="69528"/>
                </a:cubicBezTo>
                <a:cubicBezTo>
                  <a:pt x="57142" y="69528"/>
                  <a:pt x="54384" y="66596"/>
                  <a:pt x="54384" y="63664"/>
                </a:cubicBezTo>
                <a:cubicBezTo>
                  <a:pt x="54384" y="30994"/>
                  <a:pt x="54384" y="30994"/>
                  <a:pt x="54384" y="30994"/>
                </a:cubicBezTo>
                <a:cubicBezTo>
                  <a:pt x="54384" y="28062"/>
                  <a:pt x="57142" y="25130"/>
                  <a:pt x="59901" y="25130"/>
                </a:cubicBezTo>
                <a:cubicBezTo>
                  <a:pt x="62660" y="25130"/>
                  <a:pt x="65418" y="28062"/>
                  <a:pt x="65418" y="30994"/>
                </a:cubicBezTo>
                <a:cubicBezTo>
                  <a:pt x="65418" y="57591"/>
                  <a:pt x="65418" y="57591"/>
                  <a:pt x="65418" y="57591"/>
                </a:cubicBezTo>
                <a:cubicBezTo>
                  <a:pt x="82167" y="57591"/>
                  <a:pt x="82167" y="57591"/>
                  <a:pt x="82167" y="57591"/>
                </a:cubicBezTo>
                <a:cubicBezTo>
                  <a:pt x="84926" y="57591"/>
                  <a:pt x="87684" y="59057"/>
                  <a:pt x="87684" y="63664"/>
                </a:cubicBezTo>
                <a:cubicBezTo>
                  <a:pt x="87684" y="66596"/>
                  <a:pt x="84926" y="69528"/>
                  <a:pt x="82167" y="69528"/>
                </a:cubicBezTo>
                <a:close/>
                <a:moveTo>
                  <a:pt x="5517" y="38324"/>
                </a:moveTo>
                <a:lnTo>
                  <a:pt x="5517" y="38324"/>
                </a:lnTo>
                <a:cubicBezTo>
                  <a:pt x="2758" y="33926"/>
                  <a:pt x="0" y="29528"/>
                  <a:pt x="0" y="23664"/>
                </a:cubicBezTo>
                <a:cubicBezTo>
                  <a:pt x="0" y="10261"/>
                  <a:pt x="9655" y="0"/>
                  <a:pt x="22266" y="0"/>
                </a:cubicBezTo>
                <a:cubicBezTo>
                  <a:pt x="27783" y="0"/>
                  <a:pt x="31921" y="1465"/>
                  <a:pt x="36256" y="4397"/>
                </a:cubicBezTo>
                <a:cubicBezTo>
                  <a:pt x="22266" y="11727"/>
                  <a:pt x="11034" y="23664"/>
                  <a:pt x="5517" y="3832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6" name="Shape 3740"/>
          <p:cNvSpPr/>
          <p:nvPr/>
        </p:nvSpPr>
        <p:spPr>
          <a:xfrm>
            <a:off x="4463034" y="3234136"/>
            <a:ext cx="272444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2"/>
                </a:moveTo>
                <a:lnTo>
                  <a:pt x="60598" y="119802"/>
                </a:lnTo>
                <a:cubicBezTo>
                  <a:pt x="26710" y="119802"/>
                  <a:pt x="0" y="93399"/>
                  <a:pt x="0" y="59901"/>
                </a:cubicBezTo>
                <a:cubicBezTo>
                  <a:pt x="0" y="26600"/>
                  <a:pt x="26710" y="0"/>
                  <a:pt x="60598" y="0"/>
                </a:cubicBezTo>
                <a:cubicBezTo>
                  <a:pt x="92890" y="0"/>
                  <a:pt x="119800" y="26600"/>
                  <a:pt x="119800" y="59901"/>
                </a:cubicBezTo>
                <a:cubicBezTo>
                  <a:pt x="119800" y="93399"/>
                  <a:pt x="92890" y="119802"/>
                  <a:pt x="60598" y="119802"/>
                </a:cubicBezTo>
                <a:close/>
                <a:moveTo>
                  <a:pt x="60598" y="11231"/>
                </a:moveTo>
                <a:lnTo>
                  <a:pt x="60598" y="11231"/>
                </a:lnTo>
                <a:cubicBezTo>
                  <a:pt x="33687" y="11231"/>
                  <a:pt x="11162" y="33497"/>
                  <a:pt x="11162" y="59901"/>
                </a:cubicBezTo>
                <a:cubicBezTo>
                  <a:pt x="11162" y="86502"/>
                  <a:pt x="33687" y="108768"/>
                  <a:pt x="60598" y="108768"/>
                </a:cubicBezTo>
                <a:cubicBezTo>
                  <a:pt x="87308" y="108768"/>
                  <a:pt x="108438" y="86502"/>
                  <a:pt x="108438" y="59901"/>
                </a:cubicBezTo>
                <a:cubicBezTo>
                  <a:pt x="108438" y="33497"/>
                  <a:pt x="87308" y="11231"/>
                  <a:pt x="60598" y="11231"/>
                </a:cubicBezTo>
                <a:close/>
                <a:moveTo>
                  <a:pt x="84518" y="65615"/>
                </a:moveTo>
                <a:lnTo>
                  <a:pt x="84518" y="65615"/>
                </a:lnTo>
                <a:cubicBezTo>
                  <a:pt x="73156" y="65615"/>
                  <a:pt x="73156" y="65615"/>
                  <a:pt x="73156" y="65615"/>
                </a:cubicBezTo>
                <a:cubicBezTo>
                  <a:pt x="66179" y="65615"/>
                  <a:pt x="66179" y="65615"/>
                  <a:pt x="66179" y="65615"/>
                </a:cubicBezTo>
                <a:cubicBezTo>
                  <a:pt x="60598" y="65615"/>
                  <a:pt x="60598" y="65615"/>
                  <a:pt x="60598" y="65615"/>
                </a:cubicBezTo>
                <a:cubicBezTo>
                  <a:pt x="56411" y="65615"/>
                  <a:pt x="55016" y="62857"/>
                  <a:pt x="55016" y="59901"/>
                </a:cubicBezTo>
                <a:cubicBezTo>
                  <a:pt x="55016" y="26600"/>
                  <a:pt x="55016" y="26600"/>
                  <a:pt x="55016" y="26600"/>
                </a:cubicBezTo>
                <a:cubicBezTo>
                  <a:pt x="55016" y="23842"/>
                  <a:pt x="56411" y="21083"/>
                  <a:pt x="60598" y="21083"/>
                </a:cubicBezTo>
                <a:cubicBezTo>
                  <a:pt x="63388" y="21083"/>
                  <a:pt x="66179" y="23842"/>
                  <a:pt x="66179" y="26600"/>
                </a:cubicBezTo>
                <a:cubicBezTo>
                  <a:pt x="66179" y="54384"/>
                  <a:pt x="66179" y="54384"/>
                  <a:pt x="66179" y="54384"/>
                </a:cubicBezTo>
                <a:cubicBezTo>
                  <a:pt x="73156" y="54384"/>
                  <a:pt x="73156" y="54384"/>
                  <a:pt x="73156" y="54384"/>
                </a:cubicBezTo>
                <a:cubicBezTo>
                  <a:pt x="84518" y="54384"/>
                  <a:pt x="84518" y="54384"/>
                  <a:pt x="84518" y="54384"/>
                </a:cubicBezTo>
                <a:cubicBezTo>
                  <a:pt x="87308" y="54384"/>
                  <a:pt x="90099" y="57142"/>
                  <a:pt x="90099" y="59901"/>
                </a:cubicBezTo>
                <a:cubicBezTo>
                  <a:pt x="90099" y="62857"/>
                  <a:pt x="87308" y="65615"/>
                  <a:pt x="84518" y="6561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7" name="Shape 3741"/>
          <p:cNvSpPr/>
          <p:nvPr/>
        </p:nvSpPr>
        <p:spPr>
          <a:xfrm>
            <a:off x="3987750" y="3234136"/>
            <a:ext cx="270455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301" y="119802"/>
                </a:moveTo>
                <a:lnTo>
                  <a:pt x="59301" y="119802"/>
                </a:lnTo>
                <a:cubicBezTo>
                  <a:pt x="26755" y="119802"/>
                  <a:pt x="0" y="93399"/>
                  <a:pt x="0" y="59901"/>
                </a:cubicBezTo>
                <a:cubicBezTo>
                  <a:pt x="0" y="26600"/>
                  <a:pt x="26755" y="0"/>
                  <a:pt x="59301" y="0"/>
                </a:cubicBezTo>
                <a:cubicBezTo>
                  <a:pt x="93044" y="0"/>
                  <a:pt x="119800" y="26600"/>
                  <a:pt x="119800" y="59901"/>
                </a:cubicBezTo>
                <a:cubicBezTo>
                  <a:pt x="119800" y="93399"/>
                  <a:pt x="93044" y="119802"/>
                  <a:pt x="59301" y="119802"/>
                </a:cubicBezTo>
                <a:close/>
                <a:moveTo>
                  <a:pt x="59301" y="11231"/>
                </a:moveTo>
                <a:lnTo>
                  <a:pt x="59301" y="11231"/>
                </a:lnTo>
                <a:cubicBezTo>
                  <a:pt x="32346" y="11231"/>
                  <a:pt x="11181" y="33497"/>
                  <a:pt x="11181" y="59901"/>
                </a:cubicBezTo>
                <a:cubicBezTo>
                  <a:pt x="11181" y="72512"/>
                  <a:pt x="15574" y="83743"/>
                  <a:pt x="23960" y="92019"/>
                </a:cubicBezTo>
                <a:cubicBezTo>
                  <a:pt x="30948" y="89261"/>
                  <a:pt x="28153" y="92019"/>
                  <a:pt x="36539" y="87881"/>
                </a:cubicBezTo>
                <a:cubicBezTo>
                  <a:pt x="46522" y="83743"/>
                  <a:pt x="49317" y="82364"/>
                  <a:pt x="49317" y="82364"/>
                </a:cubicBezTo>
                <a:cubicBezTo>
                  <a:pt x="49317" y="73891"/>
                  <a:pt x="49317" y="73891"/>
                  <a:pt x="49317" y="73891"/>
                </a:cubicBezTo>
                <a:cubicBezTo>
                  <a:pt x="49317" y="73891"/>
                  <a:pt x="45124" y="71133"/>
                  <a:pt x="43727" y="62857"/>
                </a:cubicBezTo>
                <a:cubicBezTo>
                  <a:pt x="42329" y="64236"/>
                  <a:pt x="40931" y="59901"/>
                  <a:pt x="40931" y="58522"/>
                </a:cubicBezTo>
                <a:cubicBezTo>
                  <a:pt x="40931" y="55763"/>
                  <a:pt x="39534" y="50246"/>
                  <a:pt x="42329" y="50246"/>
                </a:cubicBezTo>
                <a:cubicBezTo>
                  <a:pt x="42329" y="46108"/>
                  <a:pt x="42329" y="43349"/>
                  <a:pt x="42329" y="40394"/>
                </a:cubicBezTo>
                <a:cubicBezTo>
                  <a:pt x="42329" y="34876"/>
                  <a:pt x="49317" y="26600"/>
                  <a:pt x="59301" y="26600"/>
                </a:cubicBezTo>
                <a:cubicBezTo>
                  <a:pt x="71880" y="26600"/>
                  <a:pt x="76073" y="34876"/>
                  <a:pt x="77670" y="40394"/>
                </a:cubicBezTo>
                <a:cubicBezTo>
                  <a:pt x="77670" y="43349"/>
                  <a:pt x="77670" y="46108"/>
                  <a:pt x="76073" y="50246"/>
                </a:cubicBezTo>
                <a:cubicBezTo>
                  <a:pt x="79068" y="50246"/>
                  <a:pt x="77670" y="55763"/>
                  <a:pt x="77670" y="58522"/>
                </a:cubicBezTo>
                <a:cubicBezTo>
                  <a:pt x="77670" y="59901"/>
                  <a:pt x="77670" y="64236"/>
                  <a:pt x="74675" y="62857"/>
                </a:cubicBezTo>
                <a:cubicBezTo>
                  <a:pt x="73277" y="71133"/>
                  <a:pt x="70482" y="73891"/>
                  <a:pt x="70482" y="73891"/>
                </a:cubicBezTo>
                <a:cubicBezTo>
                  <a:pt x="70482" y="82364"/>
                  <a:pt x="70482" y="82364"/>
                  <a:pt x="70482" y="82364"/>
                </a:cubicBezTo>
                <a:cubicBezTo>
                  <a:pt x="70482" y="82364"/>
                  <a:pt x="73277" y="83743"/>
                  <a:pt x="81863" y="87881"/>
                </a:cubicBezTo>
                <a:cubicBezTo>
                  <a:pt x="91647" y="92019"/>
                  <a:pt x="88851" y="89261"/>
                  <a:pt x="95840" y="92019"/>
                </a:cubicBezTo>
                <a:cubicBezTo>
                  <a:pt x="104425" y="83743"/>
                  <a:pt x="108618" y="72512"/>
                  <a:pt x="108618" y="59901"/>
                </a:cubicBezTo>
                <a:cubicBezTo>
                  <a:pt x="108618" y="33497"/>
                  <a:pt x="86056" y="11231"/>
                  <a:pt x="59301" y="1123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8" name="Shape 3742"/>
          <p:cNvSpPr/>
          <p:nvPr/>
        </p:nvSpPr>
        <p:spPr>
          <a:xfrm>
            <a:off x="3510478" y="3311713"/>
            <a:ext cx="274432" cy="19095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5764"/>
                </a:moveTo>
                <a:lnTo>
                  <a:pt x="119802" y="115764"/>
                </a:lnTo>
                <a:cubicBezTo>
                  <a:pt x="119802" y="117741"/>
                  <a:pt x="117039" y="119717"/>
                  <a:pt x="115657" y="119717"/>
                </a:cubicBezTo>
                <a:cubicBezTo>
                  <a:pt x="87828" y="119717"/>
                  <a:pt x="87828" y="119717"/>
                  <a:pt x="87828" y="119717"/>
                </a:cubicBezTo>
                <a:cubicBezTo>
                  <a:pt x="90592" y="119717"/>
                  <a:pt x="91973" y="117741"/>
                  <a:pt x="91973" y="113788"/>
                </a:cubicBezTo>
                <a:cubicBezTo>
                  <a:pt x="91973" y="113788"/>
                  <a:pt x="91973" y="89788"/>
                  <a:pt x="79539" y="81882"/>
                </a:cubicBezTo>
                <a:cubicBezTo>
                  <a:pt x="73815" y="77929"/>
                  <a:pt x="73815" y="77929"/>
                  <a:pt x="71052" y="77929"/>
                </a:cubicBezTo>
                <a:cubicBezTo>
                  <a:pt x="71052" y="68047"/>
                  <a:pt x="71052" y="68047"/>
                  <a:pt x="71052" y="68047"/>
                </a:cubicBezTo>
                <a:cubicBezTo>
                  <a:pt x="71052" y="68047"/>
                  <a:pt x="68289" y="63811"/>
                  <a:pt x="66907" y="53929"/>
                </a:cubicBezTo>
                <a:cubicBezTo>
                  <a:pt x="65526" y="53929"/>
                  <a:pt x="65526" y="51952"/>
                  <a:pt x="65526" y="48000"/>
                </a:cubicBezTo>
                <a:cubicBezTo>
                  <a:pt x="65526" y="46023"/>
                  <a:pt x="64144" y="39811"/>
                  <a:pt x="65526" y="39811"/>
                </a:cubicBezTo>
                <a:cubicBezTo>
                  <a:pt x="65526" y="35858"/>
                  <a:pt x="65526" y="29929"/>
                  <a:pt x="65526" y="27952"/>
                </a:cubicBezTo>
                <a:cubicBezTo>
                  <a:pt x="65526" y="20047"/>
                  <a:pt x="71052" y="12141"/>
                  <a:pt x="79539" y="12141"/>
                </a:cubicBezTo>
                <a:cubicBezTo>
                  <a:pt x="89210" y="12141"/>
                  <a:pt x="93355" y="20047"/>
                  <a:pt x="94736" y="27952"/>
                </a:cubicBezTo>
                <a:cubicBezTo>
                  <a:pt x="94736" y="29929"/>
                  <a:pt x="93355" y="35858"/>
                  <a:pt x="93355" y="39811"/>
                </a:cubicBezTo>
                <a:cubicBezTo>
                  <a:pt x="96118" y="39811"/>
                  <a:pt x="94736" y="46023"/>
                  <a:pt x="94736" y="48000"/>
                </a:cubicBezTo>
                <a:cubicBezTo>
                  <a:pt x="94736" y="51952"/>
                  <a:pt x="93355" y="53929"/>
                  <a:pt x="91973" y="53929"/>
                </a:cubicBezTo>
                <a:cubicBezTo>
                  <a:pt x="90592" y="63811"/>
                  <a:pt x="87828" y="68047"/>
                  <a:pt x="87828" y="68047"/>
                </a:cubicBezTo>
                <a:cubicBezTo>
                  <a:pt x="87828" y="77929"/>
                  <a:pt x="87828" y="77929"/>
                  <a:pt x="87828" y="77929"/>
                </a:cubicBezTo>
                <a:cubicBezTo>
                  <a:pt x="87828" y="77929"/>
                  <a:pt x="90592" y="77929"/>
                  <a:pt x="97500" y="83858"/>
                </a:cubicBezTo>
                <a:cubicBezTo>
                  <a:pt x="105986" y="87811"/>
                  <a:pt x="103223" y="83858"/>
                  <a:pt x="108750" y="89788"/>
                </a:cubicBezTo>
                <a:cubicBezTo>
                  <a:pt x="119802" y="95717"/>
                  <a:pt x="119802" y="115764"/>
                  <a:pt x="119802" y="115764"/>
                </a:cubicBezTo>
                <a:close/>
                <a:moveTo>
                  <a:pt x="64144" y="79905"/>
                </a:moveTo>
                <a:lnTo>
                  <a:pt x="64144" y="79905"/>
                </a:lnTo>
                <a:cubicBezTo>
                  <a:pt x="72434" y="83858"/>
                  <a:pt x="69671" y="81882"/>
                  <a:pt x="76578" y="85835"/>
                </a:cubicBezTo>
                <a:cubicBezTo>
                  <a:pt x="87828" y="93741"/>
                  <a:pt x="87828" y="113788"/>
                  <a:pt x="87828" y="113788"/>
                </a:cubicBezTo>
                <a:cubicBezTo>
                  <a:pt x="87828" y="117741"/>
                  <a:pt x="85065" y="119717"/>
                  <a:pt x="83684" y="119717"/>
                </a:cubicBezTo>
                <a:cubicBezTo>
                  <a:pt x="4144" y="119717"/>
                  <a:pt x="4144" y="119717"/>
                  <a:pt x="4144" y="119717"/>
                </a:cubicBezTo>
                <a:cubicBezTo>
                  <a:pt x="2763" y="119717"/>
                  <a:pt x="0" y="117741"/>
                  <a:pt x="0" y="113788"/>
                </a:cubicBezTo>
                <a:cubicBezTo>
                  <a:pt x="0" y="113788"/>
                  <a:pt x="0" y="93741"/>
                  <a:pt x="11052" y="85835"/>
                </a:cubicBezTo>
                <a:cubicBezTo>
                  <a:pt x="18157" y="81882"/>
                  <a:pt x="15197" y="85835"/>
                  <a:pt x="23684" y="79905"/>
                </a:cubicBezTo>
                <a:cubicBezTo>
                  <a:pt x="31973" y="75952"/>
                  <a:pt x="34736" y="73976"/>
                  <a:pt x="34736" y="73976"/>
                </a:cubicBezTo>
                <a:cubicBezTo>
                  <a:pt x="34736" y="61835"/>
                  <a:pt x="34736" y="61835"/>
                  <a:pt x="34736" y="61835"/>
                </a:cubicBezTo>
                <a:cubicBezTo>
                  <a:pt x="34736" y="61835"/>
                  <a:pt x="30592" y="57882"/>
                  <a:pt x="30592" y="48000"/>
                </a:cubicBezTo>
                <a:cubicBezTo>
                  <a:pt x="27828" y="48000"/>
                  <a:pt x="27828" y="44047"/>
                  <a:pt x="27828" y="42070"/>
                </a:cubicBezTo>
                <a:cubicBezTo>
                  <a:pt x="27828" y="39811"/>
                  <a:pt x="26447" y="31905"/>
                  <a:pt x="29210" y="31905"/>
                </a:cubicBezTo>
                <a:cubicBezTo>
                  <a:pt x="27828" y="25976"/>
                  <a:pt x="27828" y="22023"/>
                  <a:pt x="27828" y="20047"/>
                </a:cubicBezTo>
                <a:cubicBezTo>
                  <a:pt x="29210" y="9882"/>
                  <a:pt x="34736" y="1976"/>
                  <a:pt x="43223" y="0"/>
                </a:cubicBezTo>
                <a:cubicBezTo>
                  <a:pt x="54276" y="1976"/>
                  <a:pt x="58618" y="9882"/>
                  <a:pt x="60000" y="20047"/>
                </a:cubicBezTo>
                <a:cubicBezTo>
                  <a:pt x="60000" y="22023"/>
                  <a:pt x="60000" y="25976"/>
                  <a:pt x="58618" y="31905"/>
                </a:cubicBezTo>
                <a:cubicBezTo>
                  <a:pt x="61381" y="31905"/>
                  <a:pt x="60000" y="39811"/>
                  <a:pt x="60000" y="42070"/>
                </a:cubicBezTo>
                <a:cubicBezTo>
                  <a:pt x="60000" y="44047"/>
                  <a:pt x="60000" y="48000"/>
                  <a:pt x="57236" y="48000"/>
                </a:cubicBezTo>
                <a:cubicBezTo>
                  <a:pt x="55657" y="57882"/>
                  <a:pt x="52894" y="61835"/>
                  <a:pt x="52894" y="61835"/>
                </a:cubicBezTo>
                <a:cubicBezTo>
                  <a:pt x="52894" y="73976"/>
                  <a:pt x="52894" y="73976"/>
                  <a:pt x="52894" y="73976"/>
                </a:cubicBezTo>
                <a:cubicBezTo>
                  <a:pt x="52894" y="73976"/>
                  <a:pt x="55657" y="73976"/>
                  <a:pt x="64144" y="7990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9" name="Shape 3743"/>
          <p:cNvSpPr/>
          <p:nvPr/>
        </p:nvSpPr>
        <p:spPr>
          <a:xfrm>
            <a:off x="3035193" y="3240104"/>
            <a:ext cx="270455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2" y="105310"/>
                </a:moveTo>
                <a:lnTo>
                  <a:pt x="118402" y="105310"/>
                </a:lnTo>
                <a:cubicBezTo>
                  <a:pt x="105823" y="118344"/>
                  <a:pt x="105823" y="118344"/>
                  <a:pt x="105823" y="118344"/>
                </a:cubicBezTo>
                <a:cubicBezTo>
                  <a:pt x="104425" y="119793"/>
                  <a:pt x="102828" y="119793"/>
                  <a:pt x="101430" y="119793"/>
                </a:cubicBezTo>
                <a:cubicBezTo>
                  <a:pt x="98635" y="119793"/>
                  <a:pt x="95840" y="118344"/>
                  <a:pt x="95840" y="114000"/>
                </a:cubicBezTo>
                <a:cubicBezTo>
                  <a:pt x="95840" y="112551"/>
                  <a:pt x="95840" y="111103"/>
                  <a:pt x="97237" y="111103"/>
                </a:cubicBezTo>
                <a:cubicBezTo>
                  <a:pt x="101430" y="106758"/>
                  <a:pt x="101430" y="106758"/>
                  <a:pt x="101430" y="106758"/>
                </a:cubicBezTo>
                <a:cubicBezTo>
                  <a:pt x="74675" y="106758"/>
                  <a:pt x="74675" y="106758"/>
                  <a:pt x="74675" y="106758"/>
                </a:cubicBezTo>
                <a:cubicBezTo>
                  <a:pt x="71880" y="106758"/>
                  <a:pt x="69084" y="103862"/>
                  <a:pt x="69084" y="100758"/>
                </a:cubicBezTo>
                <a:cubicBezTo>
                  <a:pt x="69084" y="97862"/>
                  <a:pt x="71880" y="94965"/>
                  <a:pt x="74675" y="94965"/>
                </a:cubicBezTo>
                <a:cubicBezTo>
                  <a:pt x="101430" y="94965"/>
                  <a:pt x="101430" y="94965"/>
                  <a:pt x="101430" y="94965"/>
                </a:cubicBezTo>
                <a:cubicBezTo>
                  <a:pt x="97237" y="90620"/>
                  <a:pt x="97237" y="90620"/>
                  <a:pt x="97237" y="90620"/>
                </a:cubicBezTo>
                <a:cubicBezTo>
                  <a:pt x="95840" y="90620"/>
                  <a:pt x="95840" y="89172"/>
                  <a:pt x="95840" y="87724"/>
                </a:cubicBezTo>
                <a:cubicBezTo>
                  <a:pt x="95840" y="83379"/>
                  <a:pt x="98635" y="81931"/>
                  <a:pt x="101430" y="81931"/>
                </a:cubicBezTo>
                <a:cubicBezTo>
                  <a:pt x="102828" y="81931"/>
                  <a:pt x="104425" y="81931"/>
                  <a:pt x="105823" y="83379"/>
                </a:cubicBezTo>
                <a:cubicBezTo>
                  <a:pt x="118402" y="96413"/>
                  <a:pt x="118402" y="96413"/>
                  <a:pt x="118402" y="96413"/>
                </a:cubicBezTo>
                <a:cubicBezTo>
                  <a:pt x="119800" y="97862"/>
                  <a:pt x="119800" y="99310"/>
                  <a:pt x="119800" y="100758"/>
                </a:cubicBezTo>
                <a:cubicBezTo>
                  <a:pt x="119800" y="102206"/>
                  <a:pt x="119800" y="103862"/>
                  <a:pt x="118402" y="105310"/>
                </a:cubicBezTo>
                <a:close/>
                <a:moveTo>
                  <a:pt x="90249" y="89172"/>
                </a:moveTo>
                <a:lnTo>
                  <a:pt x="90249" y="89172"/>
                </a:lnTo>
                <a:cubicBezTo>
                  <a:pt x="74675" y="89172"/>
                  <a:pt x="74675" y="89172"/>
                  <a:pt x="74675" y="89172"/>
                </a:cubicBezTo>
                <a:cubicBezTo>
                  <a:pt x="69084" y="89172"/>
                  <a:pt x="63494" y="94965"/>
                  <a:pt x="63494" y="100758"/>
                </a:cubicBezTo>
                <a:cubicBezTo>
                  <a:pt x="63494" y="106758"/>
                  <a:pt x="69084" y="112551"/>
                  <a:pt x="74675" y="112551"/>
                </a:cubicBezTo>
                <a:cubicBezTo>
                  <a:pt x="90249" y="112551"/>
                  <a:pt x="90249" y="112551"/>
                  <a:pt x="90249" y="112551"/>
                </a:cubicBezTo>
                <a:lnTo>
                  <a:pt x="90249" y="114000"/>
                </a:lnTo>
                <a:cubicBezTo>
                  <a:pt x="90249" y="116896"/>
                  <a:pt x="90249" y="118344"/>
                  <a:pt x="91647" y="119793"/>
                </a:cubicBezTo>
                <a:cubicBezTo>
                  <a:pt x="5590" y="119793"/>
                  <a:pt x="5590" y="119793"/>
                  <a:pt x="5590" y="119793"/>
                </a:cubicBezTo>
                <a:cubicBezTo>
                  <a:pt x="2795" y="119793"/>
                  <a:pt x="0" y="118344"/>
                  <a:pt x="0" y="114000"/>
                </a:cubicBezTo>
                <a:cubicBezTo>
                  <a:pt x="0" y="114000"/>
                  <a:pt x="0" y="93517"/>
                  <a:pt x="15374" y="84827"/>
                </a:cubicBezTo>
                <a:cubicBezTo>
                  <a:pt x="23960" y="80275"/>
                  <a:pt x="21164" y="84827"/>
                  <a:pt x="32346" y="78827"/>
                </a:cubicBezTo>
                <a:cubicBezTo>
                  <a:pt x="43727" y="74482"/>
                  <a:pt x="46522" y="73034"/>
                  <a:pt x="46522" y="73034"/>
                </a:cubicBezTo>
                <a:cubicBezTo>
                  <a:pt x="46522" y="61241"/>
                  <a:pt x="46522" y="61241"/>
                  <a:pt x="46522" y="61241"/>
                </a:cubicBezTo>
                <a:cubicBezTo>
                  <a:pt x="46522" y="61241"/>
                  <a:pt x="42329" y="56896"/>
                  <a:pt x="40732" y="46758"/>
                </a:cubicBezTo>
                <a:cubicBezTo>
                  <a:pt x="37936" y="48206"/>
                  <a:pt x="37936" y="43862"/>
                  <a:pt x="37936" y="40965"/>
                </a:cubicBezTo>
                <a:cubicBezTo>
                  <a:pt x="37936" y="37862"/>
                  <a:pt x="36539" y="30620"/>
                  <a:pt x="39334" y="30620"/>
                </a:cubicBezTo>
                <a:cubicBezTo>
                  <a:pt x="37936" y="26275"/>
                  <a:pt x="37936" y="20482"/>
                  <a:pt x="37936" y="19034"/>
                </a:cubicBezTo>
                <a:cubicBezTo>
                  <a:pt x="39334" y="10137"/>
                  <a:pt x="47920" y="0"/>
                  <a:pt x="60698" y="0"/>
                </a:cubicBezTo>
                <a:cubicBezTo>
                  <a:pt x="74675" y="0"/>
                  <a:pt x="81863" y="10137"/>
                  <a:pt x="81863" y="19034"/>
                </a:cubicBezTo>
                <a:cubicBezTo>
                  <a:pt x="81863" y="20482"/>
                  <a:pt x="81863" y="26275"/>
                  <a:pt x="80266" y="30620"/>
                </a:cubicBezTo>
                <a:cubicBezTo>
                  <a:pt x="84658" y="30620"/>
                  <a:pt x="83261" y="37862"/>
                  <a:pt x="83261" y="40965"/>
                </a:cubicBezTo>
                <a:cubicBezTo>
                  <a:pt x="83261" y="43862"/>
                  <a:pt x="81863" y="48206"/>
                  <a:pt x="78868" y="46758"/>
                </a:cubicBezTo>
                <a:cubicBezTo>
                  <a:pt x="77470" y="56896"/>
                  <a:pt x="73277" y="61241"/>
                  <a:pt x="73277" y="61241"/>
                </a:cubicBezTo>
                <a:cubicBezTo>
                  <a:pt x="73277" y="73034"/>
                  <a:pt x="73277" y="73034"/>
                  <a:pt x="73277" y="73034"/>
                </a:cubicBezTo>
                <a:cubicBezTo>
                  <a:pt x="73277" y="73034"/>
                  <a:pt x="76073" y="74482"/>
                  <a:pt x="87454" y="78827"/>
                </a:cubicBezTo>
                <a:cubicBezTo>
                  <a:pt x="88851" y="80275"/>
                  <a:pt x="90249" y="80275"/>
                  <a:pt x="91647" y="80275"/>
                </a:cubicBezTo>
                <a:cubicBezTo>
                  <a:pt x="90249" y="83379"/>
                  <a:pt x="90249" y="84827"/>
                  <a:pt x="90249" y="87724"/>
                </a:cubicBezTo>
                <a:lnTo>
                  <a:pt x="90249" y="89172"/>
                </a:lnTo>
                <a:close/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8402" y="119793"/>
                  <a:pt x="114209" y="119793"/>
                </a:cubicBezTo>
                <a:cubicBezTo>
                  <a:pt x="111414" y="119793"/>
                  <a:pt x="111414" y="119793"/>
                  <a:pt x="111414" y="119793"/>
                </a:cubicBezTo>
                <a:cubicBezTo>
                  <a:pt x="119800" y="111103"/>
                  <a:pt x="119800" y="111103"/>
                  <a:pt x="119800" y="111103"/>
                </a:cubicBezTo>
                <a:cubicBezTo>
                  <a:pt x="119800" y="114000"/>
                  <a:pt x="119800" y="114000"/>
                  <a:pt x="119800" y="1140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0" name="Shape 3744"/>
          <p:cNvSpPr/>
          <p:nvPr/>
        </p:nvSpPr>
        <p:spPr>
          <a:xfrm>
            <a:off x="2559910" y="3240104"/>
            <a:ext cx="270455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06758"/>
                </a:moveTo>
                <a:lnTo>
                  <a:pt x="114209" y="106758"/>
                </a:lnTo>
                <a:cubicBezTo>
                  <a:pt x="88851" y="106758"/>
                  <a:pt x="88851" y="106758"/>
                  <a:pt x="88851" y="106758"/>
                </a:cubicBezTo>
                <a:cubicBezTo>
                  <a:pt x="91647" y="111103"/>
                  <a:pt x="91647" y="111103"/>
                  <a:pt x="91647" y="111103"/>
                </a:cubicBezTo>
                <a:cubicBezTo>
                  <a:pt x="93044" y="111103"/>
                  <a:pt x="93044" y="112551"/>
                  <a:pt x="93044" y="114000"/>
                </a:cubicBezTo>
                <a:cubicBezTo>
                  <a:pt x="93044" y="118344"/>
                  <a:pt x="91647" y="119793"/>
                  <a:pt x="87454" y="119793"/>
                </a:cubicBezTo>
                <a:cubicBezTo>
                  <a:pt x="86056" y="119793"/>
                  <a:pt x="84658" y="119793"/>
                  <a:pt x="84658" y="118344"/>
                </a:cubicBezTo>
                <a:cubicBezTo>
                  <a:pt x="70482" y="105310"/>
                  <a:pt x="70482" y="105310"/>
                  <a:pt x="70482" y="105310"/>
                </a:cubicBezTo>
                <a:cubicBezTo>
                  <a:pt x="69084" y="103862"/>
                  <a:pt x="69084" y="102206"/>
                  <a:pt x="69084" y="100758"/>
                </a:cubicBezTo>
                <a:cubicBezTo>
                  <a:pt x="69084" y="99310"/>
                  <a:pt x="69084" y="97862"/>
                  <a:pt x="70482" y="96413"/>
                </a:cubicBezTo>
                <a:cubicBezTo>
                  <a:pt x="84658" y="83379"/>
                  <a:pt x="84658" y="83379"/>
                  <a:pt x="84658" y="83379"/>
                </a:cubicBezTo>
                <a:cubicBezTo>
                  <a:pt x="84658" y="81931"/>
                  <a:pt x="86056" y="81931"/>
                  <a:pt x="87454" y="81931"/>
                </a:cubicBezTo>
                <a:cubicBezTo>
                  <a:pt x="91647" y="81931"/>
                  <a:pt x="93044" y="83379"/>
                  <a:pt x="93044" y="87724"/>
                </a:cubicBezTo>
                <a:cubicBezTo>
                  <a:pt x="93044" y="89172"/>
                  <a:pt x="93044" y="90620"/>
                  <a:pt x="91647" y="90620"/>
                </a:cubicBezTo>
                <a:cubicBezTo>
                  <a:pt x="88851" y="94965"/>
                  <a:pt x="88851" y="94965"/>
                  <a:pt x="88851" y="94965"/>
                </a:cubicBezTo>
                <a:cubicBezTo>
                  <a:pt x="114209" y="94965"/>
                  <a:pt x="114209" y="94965"/>
                  <a:pt x="114209" y="94965"/>
                </a:cubicBezTo>
                <a:cubicBezTo>
                  <a:pt x="117004" y="94965"/>
                  <a:pt x="119800" y="97862"/>
                  <a:pt x="119800" y="100758"/>
                </a:cubicBezTo>
                <a:cubicBezTo>
                  <a:pt x="119800" y="103862"/>
                  <a:pt x="117004" y="106758"/>
                  <a:pt x="114209" y="106758"/>
                </a:cubicBezTo>
                <a:close/>
                <a:moveTo>
                  <a:pt x="98635" y="87724"/>
                </a:moveTo>
                <a:lnTo>
                  <a:pt x="98635" y="87724"/>
                </a:lnTo>
                <a:cubicBezTo>
                  <a:pt x="98635" y="86275"/>
                  <a:pt x="98635" y="84827"/>
                  <a:pt x="98635" y="83379"/>
                </a:cubicBezTo>
                <a:cubicBezTo>
                  <a:pt x="100033" y="83379"/>
                  <a:pt x="101430" y="83379"/>
                  <a:pt x="104226" y="84827"/>
                </a:cubicBezTo>
                <a:cubicBezTo>
                  <a:pt x="107221" y="86275"/>
                  <a:pt x="108618" y="87724"/>
                  <a:pt x="110016" y="89172"/>
                </a:cubicBezTo>
                <a:cubicBezTo>
                  <a:pt x="98635" y="89172"/>
                  <a:pt x="98635" y="89172"/>
                  <a:pt x="98635" y="89172"/>
                </a:cubicBezTo>
                <a:lnTo>
                  <a:pt x="98635" y="87724"/>
                </a:lnTo>
                <a:close/>
                <a:moveTo>
                  <a:pt x="78868" y="46758"/>
                </a:moveTo>
                <a:lnTo>
                  <a:pt x="78868" y="46758"/>
                </a:lnTo>
                <a:cubicBezTo>
                  <a:pt x="77470" y="56896"/>
                  <a:pt x="73277" y="61241"/>
                  <a:pt x="73277" y="61241"/>
                </a:cubicBezTo>
                <a:cubicBezTo>
                  <a:pt x="73277" y="73034"/>
                  <a:pt x="73277" y="73034"/>
                  <a:pt x="73277" y="73034"/>
                </a:cubicBezTo>
                <a:cubicBezTo>
                  <a:pt x="73277" y="73034"/>
                  <a:pt x="74675" y="73034"/>
                  <a:pt x="81663" y="77379"/>
                </a:cubicBezTo>
                <a:lnTo>
                  <a:pt x="80266" y="78827"/>
                </a:lnTo>
                <a:cubicBezTo>
                  <a:pt x="66289" y="92068"/>
                  <a:pt x="66289" y="92068"/>
                  <a:pt x="66289" y="92068"/>
                </a:cubicBezTo>
                <a:cubicBezTo>
                  <a:pt x="64891" y="94965"/>
                  <a:pt x="63494" y="97862"/>
                  <a:pt x="63494" y="100758"/>
                </a:cubicBezTo>
                <a:cubicBezTo>
                  <a:pt x="63494" y="103862"/>
                  <a:pt x="64891" y="106758"/>
                  <a:pt x="66289" y="109655"/>
                </a:cubicBezTo>
                <a:cubicBezTo>
                  <a:pt x="77470" y="119793"/>
                  <a:pt x="77470" y="119793"/>
                  <a:pt x="77470" y="119793"/>
                </a:cubicBezTo>
                <a:cubicBezTo>
                  <a:pt x="5590" y="119793"/>
                  <a:pt x="5590" y="119793"/>
                  <a:pt x="5590" y="119793"/>
                </a:cubicBezTo>
                <a:cubicBezTo>
                  <a:pt x="1397" y="119793"/>
                  <a:pt x="0" y="118344"/>
                  <a:pt x="0" y="114000"/>
                </a:cubicBezTo>
                <a:cubicBezTo>
                  <a:pt x="0" y="114000"/>
                  <a:pt x="0" y="93517"/>
                  <a:pt x="13976" y="84827"/>
                </a:cubicBezTo>
                <a:cubicBezTo>
                  <a:pt x="23960" y="80275"/>
                  <a:pt x="19567" y="84827"/>
                  <a:pt x="32346" y="78827"/>
                </a:cubicBezTo>
                <a:cubicBezTo>
                  <a:pt x="43727" y="74482"/>
                  <a:pt x="46522" y="73034"/>
                  <a:pt x="46522" y="73034"/>
                </a:cubicBezTo>
                <a:cubicBezTo>
                  <a:pt x="46522" y="61241"/>
                  <a:pt x="46522" y="61241"/>
                  <a:pt x="46522" y="61241"/>
                </a:cubicBezTo>
                <a:cubicBezTo>
                  <a:pt x="46522" y="61241"/>
                  <a:pt x="42129" y="56896"/>
                  <a:pt x="40732" y="46758"/>
                </a:cubicBezTo>
                <a:cubicBezTo>
                  <a:pt x="37936" y="48206"/>
                  <a:pt x="36539" y="43862"/>
                  <a:pt x="36539" y="40965"/>
                </a:cubicBezTo>
                <a:cubicBezTo>
                  <a:pt x="36539" y="37862"/>
                  <a:pt x="35141" y="30620"/>
                  <a:pt x="39334" y="30620"/>
                </a:cubicBezTo>
                <a:cubicBezTo>
                  <a:pt x="37936" y="26275"/>
                  <a:pt x="37936" y="20482"/>
                  <a:pt x="37936" y="19034"/>
                </a:cubicBezTo>
                <a:cubicBezTo>
                  <a:pt x="37936" y="10137"/>
                  <a:pt x="46522" y="0"/>
                  <a:pt x="59101" y="0"/>
                </a:cubicBezTo>
                <a:cubicBezTo>
                  <a:pt x="74675" y="0"/>
                  <a:pt x="80266" y="10137"/>
                  <a:pt x="81663" y="19034"/>
                </a:cubicBezTo>
                <a:cubicBezTo>
                  <a:pt x="81663" y="20482"/>
                  <a:pt x="81663" y="26275"/>
                  <a:pt x="80266" y="30620"/>
                </a:cubicBezTo>
                <a:cubicBezTo>
                  <a:pt x="84658" y="30620"/>
                  <a:pt x="83261" y="37862"/>
                  <a:pt x="81663" y="40965"/>
                </a:cubicBezTo>
                <a:cubicBezTo>
                  <a:pt x="81663" y="43862"/>
                  <a:pt x="81663" y="48206"/>
                  <a:pt x="78868" y="46758"/>
                </a:cubicBezTo>
                <a:close/>
                <a:moveTo>
                  <a:pt x="98635" y="112551"/>
                </a:moveTo>
                <a:lnTo>
                  <a:pt x="98635" y="112551"/>
                </a:lnTo>
                <a:cubicBezTo>
                  <a:pt x="114209" y="112551"/>
                  <a:pt x="114209" y="112551"/>
                  <a:pt x="114209" y="112551"/>
                </a:cubicBezTo>
                <a:cubicBezTo>
                  <a:pt x="115607" y="112551"/>
                  <a:pt x="118402" y="112551"/>
                  <a:pt x="119800" y="111103"/>
                </a:cubicBezTo>
                <a:cubicBezTo>
                  <a:pt x="119800" y="112551"/>
                  <a:pt x="119800" y="114000"/>
                  <a:pt x="119800" y="114000"/>
                </a:cubicBezTo>
                <a:cubicBezTo>
                  <a:pt x="119800" y="118344"/>
                  <a:pt x="117004" y="119793"/>
                  <a:pt x="114209" y="119793"/>
                </a:cubicBezTo>
                <a:cubicBezTo>
                  <a:pt x="97237" y="119793"/>
                  <a:pt x="97237" y="119793"/>
                  <a:pt x="97237" y="119793"/>
                </a:cubicBezTo>
                <a:cubicBezTo>
                  <a:pt x="98635" y="118344"/>
                  <a:pt x="98635" y="116896"/>
                  <a:pt x="98635" y="114000"/>
                </a:cubicBezTo>
                <a:lnTo>
                  <a:pt x="98635" y="11255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1" name="Shape 3745"/>
          <p:cNvSpPr/>
          <p:nvPr/>
        </p:nvSpPr>
        <p:spPr>
          <a:xfrm>
            <a:off x="2082637" y="3240104"/>
            <a:ext cx="274432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147" y="102206"/>
                </a:moveTo>
                <a:lnTo>
                  <a:pt x="110147" y="102206"/>
                </a:lnTo>
                <a:cubicBezTo>
                  <a:pt x="117044" y="111103"/>
                  <a:pt x="117044" y="111103"/>
                  <a:pt x="117044" y="111103"/>
                </a:cubicBezTo>
                <a:cubicBezTo>
                  <a:pt x="118423" y="111103"/>
                  <a:pt x="119802" y="112551"/>
                  <a:pt x="119802" y="114000"/>
                </a:cubicBezTo>
                <a:cubicBezTo>
                  <a:pt x="119802" y="118344"/>
                  <a:pt x="117044" y="119793"/>
                  <a:pt x="114285" y="119793"/>
                </a:cubicBezTo>
                <a:cubicBezTo>
                  <a:pt x="112906" y="119793"/>
                  <a:pt x="111527" y="119793"/>
                  <a:pt x="110147" y="118344"/>
                </a:cubicBezTo>
                <a:cubicBezTo>
                  <a:pt x="103054" y="111103"/>
                  <a:pt x="103054" y="111103"/>
                  <a:pt x="103054" y="111103"/>
                </a:cubicBezTo>
                <a:cubicBezTo>
                  <a:pt x="94778" y="118344"/>
                  <a:pt x="94778" y="118344"/>
                  <a:pt x="94778" y="118344"/>
                </a:cubicBezTo>
                <a:cubicBezTo>
                  <a:pt x="94778" y="119793"/>
                  <a:pt x="93399" y="119793"/>
                  <a:pt x="92019" y="119793"/>
                </a:cubicBezTo>
                <a:cubicBezTo>
                  <a:pt x="87881" y="119793"/>
                  <a:pt x="86502" y="118344"/>
                  <a:pt x="86502" y="114000"/>
                </a:cubicBezTo>
                <a:cubicBezTo>
                  <a:pt x="86502" y="112551"/>
                  <a:pt x="86502" y="111103"/>
                  <a:pt x="87881" y="111103"/>
                </a:cubicBezTo>
                <a:cubicBezTo>
                  <a:pt x="94778" y="102206"/>
                  <a:pt x="94778" y="102206"/>
                  <a:pt x="94778" y="102206"/>
                </a:cubicBezTo>
                <a:cubicBezTo>
                  <a:pt x="87881" y="94965"/>
                  <a:pt x="87881" y="94965"/>
                  <a:pt x="87881" y="94965"/>
                </a:cubicBezTo>
                <a:cubicBezTo>
                  <a:pt x="86502" y="93517"/>
                  <a:pt x="86502" y="92068"/>
                  <a:pt x="86502" y="90620"/>
                </a:cubicBezTo>
                <a:cubicBezTo>
                  <a:pt x="86502" y="87724"/>
                  <a:pt x="87881" y="84827"/>
                  <a:pt x="92019" y="84827"/>
                </a:cubicBezTo>
                <a:cubicBezTo>
                  <a:pt x="93399" y="84827"/>
                  <a:pt x="94778" y="86275"/>
                  <a:pt x="94778" y="87724"/>
                </a:cubicBezTo>
                <a:cubicBezTo>
                  <a:pt x="103054" y="94965"/>
                  <a:pt x="103054" y="94965"/>
                  <a:pt x="103054" y="94965"/>
                </a:cubicBezTo>
                <a:cubicBezTo>
                  <a:pt x="110147" y="87724"/>
                  <a:pt x="110147" y="87724"/>
                  <a:pt x="110147" y="87724"/>
                </a:cubicBezTo>
                <a:cubicBezTo>
                  <a:pt x="111527" y="86275"/>
                  <a:pt x="112906" y="84827"/>
                  <a:pt x="114285" y="84827"/>
                </a:cubicBezTo>
                <a:cubicBezTo>
                  <a:pt x="117044" y="84827"/>
                  <a:pt x="119802" y="87724"/>
                  <a:pt x="119802" y="90620"/>
                </a:cubicBezTo>
                <a:cubicBezTo>
                  <a:pt x="119802" y="92068"/>
                  <a:pt x="118423" y="93517"/>
                  <a:pt x="117044" y="94965"/>
                </a:cubicBezTo>
                <a:lnTo>
                  <a:pt x="110147" y="102206"/>
                </a:lnTo>
                <a:close/>
                <a:moveTo>
                  <a:pt x="80788" y="90620"/>
                </a:moveTo>
                <a:lnTo>
                  <a:pt x="80788" y="90620"/>
                </a:lnTo>
                <a:cubicBezTo>
                  <a:pt x="80788" y="94965"/>
                  <a:pt x="82167" y="97862"/>
                  <a:pt x="83546" y="99310"/>
                </a:cubicBezTo>
                <a:cubicBezTo>
                  <a:pt x="86502" y="102206"/>
                  <a:pt x="86502" y="102206"/>
                  <a:pt x="86502" y="102206"/>
                </a:cubicBezTo>
                <a:cubicBezTo>
                  <a:pt x="83546" y="106758"/>
                  <a:pt x="83546" y="106758"/>
                  <a:pt x="83546" y="106758"/>
                </a:cubicBezTo>
                <a:cubicBezTo>
                  <a:pt x="82167" y="108206"/>
                  <a:pt x="80788" y="111103"/>
                  <a:pt x="80788" y="114000"/>
                </a:cubicBezTo>
                <a:cubicBezTo>
                  <a:pt x="80788" y="116896"/>
                  <a:pt x="80788" y="118344"/>
                  <a:pt x="82167" y="119793"/>
                </a:cubicBezTo>
                <a:cubicBezTo>
                  <a:pt x="5714" y="119793"/>
                  <a:pt x="5714" y="119793"/>
                  <a:pt x="5714" y="119793"/>
                </a:cubicBezTo>
                <a:cubicBezTo>
                  <a:pt x="2955" y="119793"/>
                  <a:pt x="0" y="118344"/>
                  <a:pt x="0" y="114000"/>
                </a:cubicBezTo>
                <a:cubicBezTo>
                  <a:pt x="0" y="114000"/>
                  <a:pt x="0" y="93517"/>
                  <a:pt x="15369" y="84827"/>
                </a:cubicBezTo>
                <a:cubicBezTo>
                  <a:pt x="25221" y="80275"/>
                  <a:pt x="20886" y="84827"/>
                  <a:pt x="32118" y="78827"/>
                </a:cubicBezTo>
                <a:cubicBezTo>
                  <a:pt x="44532" y="74482"/>
                  <a:pt x="47487" y="73034"/>
                  <a:pt x="47487" y="73034"/>
                </a:cubicBezTo>
                <a:cubicBezTo>
                  <a:pt x="47487" y="61241"/>
                  <a:pt x="47487" y="61241"/>
                  <a:pt x="47487" y="61241"/>
                </a:cubicBezTo>
                <a:cubicBezTo>
                  <a:pt x="47487" y="61241"/>
                  <a:pt x="43152" y="56896"/>
                  <a:pt x="41773" y="46758"/>
                </a:cubicBezTo>
                <a:cubicBezTo>
                  <a:pt x="39014" y="48206"/>
                  <a:pt x="37635" y="43862"/>
                  <a:pt x="37635" y="40965"/>
                </a:cubicBezTo>
                <a:cubicBezTo>
                  <a:pt x="37635" y="37862"/>
                  <a:pt x="36256" y="30620"/>
                  <a:pt x="39014" y="30620"/>
                </a:cubicBezTo>
                <a:cubicBezTo>
                  <a:pt x="39014" y="26275"/>
                  <a:pt x="37635" y="20482"/>
                  <a:pt x="39014" y="19034"/>
                </a:cubicBezTo>
                <a:cubicBezTo>
                  <a:pt x="39014" y="10137"/>
                  <a:pt x="47487" y="0"/>
                  <a:pt x="59901" y="0"/>
                </a:cubicBezTo>
                <a:cubicBezTo>
                  <a:pt x="75270" y="0"/>
                  <a:pt x="80788" y="10137"/>
                  <a:pt x="82167" y="19034"/>
                </a:cubicBezTo>
                <a:cubicBezTo>
                  <a:pt x="82167" y="20482"/>
                  <a:pt x="80788" y="26275"/>
                  <a:pt x="80788" y="30620"/>
                </a:cubicBezTo>
                <a:cubicBezTo>
                  <a:pt x="83546" y="30620"/>
                  <a:pt x="82167" y="37862"/>
                  <a:pt x="82167" y="40965"/>
                </a:cubicBezTo>
                <a:cubicBezTo>
                  <a:pt x="82167" y="43862"/>
                  <a:pt x="80788" y="48206"/>
                  <a:pt x="78029" y="46758"/>
                </a:cubicBezTo>
                <a:cubicBezTo>
                  <a:pt x="76650" y="56896"/>
                  <a:pt x="72512" y="61241"/>
                  <a:pt x="72512" y="61241"/>
                </a:cubicBezTo>
                <a:cubicBezTo>
                  <a:pt x="72512" y="73034"/>
                  <a:pt x="72512" y="73034"/>
                  <a:pt x="72512" y="73034"/>
                </a:cubicBezTo>
                <a:cubicBezTo>
                  <a:pt x="72512" y="73034"/>
                  <a:pt x="75270" y="74482"/>
                  <a:pt x="87881" y="78827"/>
                </a:cubicBezTo>
                <a:cubicBezTo>
                  <a:pt x="87881" y="78827"/>
                  <a:pt x="87881" y="80275"/>
                  <a:pt x="89261" y="80275"/>
                </a:cubicBezTo>
                <a:cubicBezTo>
                  <a:pt x="83546" y="81931"/>
                  <a:pt x="80788" y="86275"/>
                  <a:pt x="80788" y="906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2" name="Shape 3746"/>
          <p:cNvSpPr/>
          <p:nvPr/>
        </p:nvSpPr>
        <p:spPr>
          <a:xfrm>
            <a:off x="1607353" y="3240104"/>
            <a:ext cx="272444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857" y="114000"/>
                </a:moveTo>
                <a:lnTo>
                  <a:pt x="102857" y="114000"/>
                </a:lnTo>
                <a:cubicBezTo>
                  <a:pt x="102857" y="115448"/>
                  <a:pt x="101461" y="116896"/>
                  <a:pt x="100066" y="116896"/>
                </a:cubicBezTo>
                <a:cubicBezTo>
                  <a:pt x="98671" y="116896"/>
                  <a:pt x="97275" y="115448"/>
                  <a:pt x="95880" y="114000"/>
                </a:cubicBezTo>
                <a:cubicBezTo>
                  <a:pt x="88903" y="106758"/>
                  <a:pt x="88903" y="106758"/>
                  <a:pt x="88903" y="106758"/>
                </a:cubicBezTo>
                <a:cubicBezTo>
                  <a:pt x="87508" y="105310"/>
                  <a:pt x="85913" y="103862"/>
                  <a:pt x="85913" y="102206"/>
                </a:cubicBezTo>
                <a:cubicBezTo>
                  <a:pt x="85913" y="99310"/>
                  <a:pt x="88903" y="96413"/>
                  <a:pt x="91694" y="96413"/>
                </a:cubicBezTo>
                <a:cubicBezTo>
                  <a:pt x="93089" y="96413"/>
                  <a:pt x="94485" y="97862"/>
                  <a:pt x="95880" y="99310"/>
                </a:cubicBezTo>
                <a:cubicBezTo>
                  <a:pt x="100066" y="102206"/>
                  <a:pt x="100066" y="102206"/>
                  <a:pt x="100066" y="102206"/>
                </a:cubicBezTo>
                <a:cubicBezTo>
                  <a:pt x="111428" y="90620"/>
                  <a:pt x="111428" y="90620"/>
                  <a:pt x="111428" y="90620"/>
                </a:cubicBezTo>
                <a:cubicBezTo>
                  <a:pt x="111428" y="89172"/>
                  <a:pt x="112823" y="89172"/>
                  <a:pt x="114219" y="89172"/>
                </a:cubicBezTo>
                <a:cubicBezTo>
                  <a:pt x="118405" y="89172"/>
                  <a:pt x="119800" y="92068"/>
                  <a:pt x="119800" y="94965"/>
                </a:cubicBezTo>
                <a:cubicBezTo>
                  <a:pt x="119800" y="96413"/>
                  <a:pt x="119800" y="97862"/>
                  <a:pt x="118405" y="99310"/>
                </a:cubicBezTo>
                <a:lnTo>
                  <a:pt x="102857" y="114000"/>
                </a:lnTo>
                <a:close/>
                <a:moveTo>
                  <a:pt x="100066" y="93517"/>
                </a:moveTo>
                <a:lnTo>
                  <a:pt x="100066" y="93517"/>
                </a:lnTo>
                <a:cubicBezTo>
                  <a:pt x="97275" y="92068"/>
                  <a:pt x="94485" y="90620"/>
                  <a:pt x="91694" y="90620"/>
                </a:cubicBezTo>
                <a:cubicBezTo>
                  <a:pt x="85913" y="90620"/>
                  <a:pt x="80332" y="96413"/>
                  <a:pt x="80332" y="102206"/>
                </a:cubicBezTo>
                <a:cubicBezTo>
                  <a:pt x="80332" y="106758"/>
                  <a:pt x="81727" y="109655"/>
                  <a:pt x="84518" y="111103"/>
                </a:cubicBezTo>
                <a:cubicBezTo>
                  <a:pt x="91694" y="118344"/>
                  <a:pt x="91694" y="118344"/>
                  <a:pt x="91694" y="118344"/>
                </a:cubicBezTo>
                <a:cubicBezTo>
                  <a:pt x="91694" y="119793"/>
                  <a:pt x="93089" y="119793"/>
                  <a:pt x="93089" y="119793"/>
                </a:cubicBezTo>
                <a:cubicBezTo>
                  <a:pt x="5780" y="119793"/>
                  <a:pt x="5780" y="119793"/>
                  <a:pt x="5780" y="119793"/>
                </a:cubicBezTo>
                <a:cubicBezTo>
                  <a:pt x="2990" y="119793"/>
                  <a:pt x="0" y="118344"/>
                  <a:pt x="0" y="114000"/>
                </a:cubicBezTo>
                <a:cubicBezTo>
                  <a:pt x="0" y="114000"/>
                  <a:pt x="0" y="93517"/>
                  <a:pt x="15548" y="84827"/>
                </a:cubicBezTo>
                <a:cubicBezTo>
                  <a:pt x="23920" y="80275"/>
                  <a:pt x="21129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8073" y="43862"/>
                  <a:pt x="38073" y="40965"/>
                </a:cubicBezTo>
                <a:cubicBezTo>
                  <a:pt x="38073" y="37862"/>
                  <a:pt x="36677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9468" y="10137"/>
                  <a:pt x="48039" y="0"/>
                  <a:pt x="60598" y="0"/>
                </a:cubicBezTo>
                <a:cubicBezTo>
                  <a:pt x="74750" y="0"/>
                  <a:pt x="81727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3122" y="40965"/>
                </a:cubicBezTo>
                <a:cubicBezTo>
                  <a:pt x="83122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508" y="78827"/>
                </a:cubicBezTo>
                <a:cubicBezTo>
                  <a:pt x="100066" y="84827"/>
                  <a:pt x="95880" y="80275"/>
                  <a:pt x="105647" y="84827"/>
                </a:cubicBezTo>
                <a:cubicBezTo>
                  <a:pt x="105647" y="86275"/>
                  <a:pt x="105647" y="86275"/>
                  <a:pt x="107043" y="86275"/>
                </a:cubicBezTo>
                <a:lnTo>
                  <a:pt x="100066" y="93517"/>
                </a:lnTo>
                <a:close/>
                <a:moveTo>
                  <a:pt x="119800" y="106758"/>
                </a:moveTo>
                <a:lnTo>
                  <a:pt x="119800" y="106758"/>
                </a:lnTo>
                <a:cubicBezTo>
                  <a:pt x="119800" y="111103"/>
                  <a:pt x="119800" y="114000"/>
                  <a:pt x="119800" y="114000"/>
                </a:cubicBezTo>
                <a:cubicBezTo>
                  <a:pt x="119800" y="118344"/>
                  <a:pt x="118405" y="119793"/>
                  <a:pt x="114219" y="119793"/>
                </a:cubicBezTo>
                <a:cubicBezTo>
                  <a:pt x="105647" y="119793"/>
                  <a:pt x="105647" y="119793"/>
                  <a:pt x="105647" y="119793"/>
                </a:cubicBezTo>
                <a:cubicBezTo>
                  <a:pt x="107043" y="119793"/>
                  <a:pt x="107043" y="119793"/>
                  <a:pt x="107043" y="118344"/>
                </a:cubicBezTo>
                <a:lnTo>
                  <a:pt x="119800" y="1067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3" name="Shape 3747"/>
          <p:cNvSpPr/>
          <p:nvPr/>
        </p:nvSpPr>
        <p:spPr>
          <a:xfrm>
            <a:off x="1132069" y="3240104"/>
            <a:ext cx="272442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7009" y="119793"/>
                  <a:pt x="114219" y="119793"/>
                </a:cubicBezTo>
                <a:cubicBezTo>
                  <a:pt x="5780" y="119793"/>
                  <a:pt x="5780" y="119793"/>
                  <a:pt x="5780" y="119793"/>
                </a:cubicBezTo>
                <a:cubicBezTo>
                  <a:pt x="1395" y="119793"/>
                  <a:pt x="0" y="118344"/>
                  <a:pt x="0" y="114000"/>
                </a:cubicBezTo>
                <a:cubicBezTo>
                  <a:pt x="0" y="114000"/>
                  <a:pt x="0" y="93517"/>
                  <a:pt x="14152" y="84827"/>
                </a:cubicBezTo>
                <a:cubicBezTo>
                  <a:pt x="23920" y="80275"/>
                  <a:pt x="19734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6677" y="43862"/>
                  <a:pt x="36677" y="40965"/>
                </a:cubicBezTo>
                <a:cubicBezTo>
                  <a:pt x="36677" y="37862"/>
                  <a:pt x="35282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8073" y="10137"/>
                  <a:pt x="46445" y="0"/>
                  <a:pt x="59202" y="0"/>
                </a:cubicBezTo>
                <a:cubicBezTo>
                  <a:pt x="74750" y="0"/>
                  <a:pt x="80332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1727" y="40965"/>
                </a:cubicBezTo>
                <a:cubicBezTo>
                  <a:pt x="81727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308" y="78827"/>
                </a:cubicBezTo>
                <a:cubicBezTo>
                  <a:pt x="98671" y="84827"/>
                  <a:pt x="95880" y="80275"/>
                  <a:pt x="104252" y="84827"/>
                </a:cubicBezTo>
                <a:cubicBezTo>
                  <a:pt x="107043" y="86275"/>
                  <a:pt x="109833" y="89172"/>
                  <a:pt x="111428" y="90620"/>
                </a:cubicBezTo>
                <a:cubicBezTo>
                  <a:pt x="90299" y="90620"/>
                  <a:pt x="90299" y="90620"/>
                  <a:pt x="90299" y="90620"/>
                </a:cubicBezTo>
                <a:cubicBezTo>
                  <a:pt x="83122" y="90620"/>
                  <a:pt x="78936" y="96413"/>
                  <a:pt x="78936" y="102206"/>
                </a:cubicBezTo>
                <a:cubicBezTo>
                  <a:pt x="78936" y="109655"/>
                  <a:pt x="83122" y="114000"/>
                  <a:pt x="90299" y="114000"/>
                </a:cubicBezTo>
                <a:cubicBezTo>
                  <a:pt x="112823" y="114000"/>
                  <a:pt x="112823" y="114000"/>
                  <a:pt x="112823" y="114000"/>
                </a:cubicBezTo>
                <a:cubicBezTo>
                  <a:pt x="115614" y="114000"/>
                  <a:pt x="117009" y="114000"/>
                  <a:pt x="119800" y="111103"/>
                </a:cubicBezTo>
                <a:cubicBezTo>
                  <a:pt x="119800" y="114000"/>
                  <a:pt x="119800" y="114000"/>
                  <a:pt x="119800" y="114000"/>
                </a:cubicBezTo>
                <a:close/>
                <a:moveTo>
                  <a:pt x="112823" y="108206"/>
                </a:moveTo>
                <a:lnTo>
                  <a:pt x="112823" y="108206"/>
                </a:lnTo>
                <a:cubicBezTo>
                  <a:pt x="90299" y="108206"/>
                  <a:pt x="90299" y="108206"/>
                  <a:pt x="90299" y="108206"/>
                </a:cubicBezTo>
                <a:cubicBezTo>
                  <a:pt x="85913" y="108206"/>
                  <a:pt x="84518" y="106758"/>
                  <a:pt x="84518" y="102206"/>
                </a:cubicBezTo>
                <a:cubicBezTo>
                  <a:pt x="84518" y="99310"/>
                  <a:pt x="85913" y="96413"/>
                  <a:pt x="90299" y="96413"/>
                </a:cubicBezTo>
                <a:cubicBezTo>
                  <a:pt x="112823" y="96413"/>
                  <a:pt x="112823" y="96413"/>
                  <a:pt x="112823" y="96413"/>
                </a:cubicBezTo>
                <a:cubicBezTo>
                  <a:pt x="115614" y="96413"/>
                  <a:pt x="118405" y="99310"/>
                  <a:pt x="118405" y="102206"/>
                </a:cubicBezTo>
                <a:cubicBezTo>
                  <a:pt x="118405" y="106758"/>
                  <a:pt x="115614" y="108206"/>
                  <a:pt x="112823" y="10820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4" name="Shape 3748"/>
          <p:cNvSpPr/>
          <p:nvPr/>
        </p:nvSpPr>
        <p:spPr>
          <a:xfrm>
            <a:off x="654797" y="3240104"/>
            <a:ext cx="274432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4000"/>
                </a:moveTo>
                <a:lnTo>
                  <a:pt x="119802" y="114000"/>
                </a:lnTo>
                <a:cubicBezTo>
                  <a:pt x="119802" y="118344"/>
                  <a:pt x="117044" y="119793"/>
                  <a:pt x="114285" y="119793"/>
                </a:cubicBezTo>
                <a:cubicBezTo>
                  <a:pt x="109950" y="119793"/>
                  <a:pt x="109950" y="119793"/>
                  <a:pt x="109950" y="119793"/>
                </a:cubicBezTo>
                <a:cubicBezTo>
                  <a:pt x="111330" y="118344"/>
                  <a:pt x="111330" y="116896"/>
                  <a:pt x="111330" y="114000"/>
                </a:cubicBezTo>
                <a:cubicBezTo>
                  <a:pt x="114285" y="114000"/>
                  <a:pt x="117044" y="114000"/>
                  <a:pt x="119802" y="111103"/>
                </a:cubicBezTo>
                <a:cubicBezTo>
                  <a:pt x="119802" y="114000"/>
                  <a:pt x="119802" y="114000"/>
                  <a:pt x="119802" y="114000"/>
                </a:cubicBezTo>
                <a:close/>
                <a:moveTo>
                  <a:pt x="111330" y="108206"/>
                </a:moveTo>
                <a:lnTo>
                  <a:pt x="111330" y="108206"/>
                </a:lnTo>
                <a:cubicBezTo>
                  <a:pt x="105812" y="108206"/>
                  <a:pt x="105812" y="108206"/>
                  <a:pt x="105812" y="108206"/>
                </a:cubicBezTo>
                <a:cubicBezTo>
                  <a:pt x="105812" y="114000"/>
                  <a:pt x="105812" y="114000"/>
                  <a:pt x="105812" y="114000"/>
                </a:cubicBezTo>
                <a:cubicBezTo>
                  <a:pt x="105812" y="118344"/>
                  <a:pt x="104433" y="119793"/>
                  <a:pt x="100295" y="119793"/>
                </a:cubicBezTo>
                <a:cubicBezTo>
                  <a:pt x="97536" y="119793"/>
                  <a:pt x="94778" y="118344"/>
                  <a:pt x="94778" y="114000"/>
                </a:cubicBezTo>
                <a:cubicBezTo>
                  <a:pt x="94778" y="108206"/>
                  <a:pt x="94778" y="108206"/>
                  <a:pt x="94778" y="108206"/>
                </a:cubicBezTo>
                <a:cubicBezTo>
                  <a:pt x="89064" y="108206"/>
                  <a:pt x="89064" y="108206"/>
                  <a:pt x="89064" y="108206"/>
                </a:cubicBezTo>
                <a:cubicBezTo>
                  <a:pt x="86305" y="108206"/>
                  <a:pt x="83546" y="106758"/>
                  <a:pt x="83546" y="102206"/>
                </a:cubicBezTo>
                <a:cubicBezTo>
                  <a:pt x="83546" y="99310"/>
                  <a:pt x="86305" y="96413"/>
                  <a:pt x="89064" y="96413"/>
                </a:cubicBezTo>
                <a:cubicBezTo>
                  <a:pt x="94778" y="96413"/>
                  <a:pt x="94778" y="96413"/>
                  <a:pt x="94778" y="96413"/>
                </a:cubicBezTo>
                <a:cubicBezTo>
                  <a:pt x="94778" y="90620"/>
                  <a:pt x="94778" y="90620"/>
                  <a:pt x="94778" y="90620"/>
                </a:cubicBezTo>
                <a:cubicBezTo>
                  <a:pt x="94778" y="87724"/>
                  <a:pt x="97536" y="84827"/>
                  <a:pt x="100295" y="84827"/>
                </a:cubicBezTo>
                <a:cubicBezTo>
                  <a:pt x="104433" y="84827"/>
                  <a:pt x="105812" y="87724"/>
                  <a:pt x="105812" y="90620"/>
                </a:cubicBezTo>
                <a:cubicBezTo>
                  <a:pt x="105812" y="96413"/>
                  <a:pt x="105812" y="96413"/>
                  <a:pt x="105812" y="96413"/>
                </a:cubicBezTo>
                <a:cubicBezTo>
                  <a:pt x="111330" y="96413"/>
                  <a:pt x="111330" y="96413"/>
                  <a:pt x="111330" y="96413"/>
                </a:cubicBezTo>
                <a:cubicBezTo>
                  <a:pt x="115665" y="96413"/>
                  <a:pt x="117044" y="99310"/>
                  <a:pt x="117044" y="102206"/>
                </a:cubicBezTo>
                <a:cubicBezTo>
                  <a:pt x="117044" y="106758"/>
                  <a:pt x="115665" y="108206"/>
                  <a:pt x="111330" y="108206"/>
                </a:cubicBezTo>
                <a:close/>
                <a:moveTo>
                  <a:pt x="89064" y="90620"/>
                </a:moveTo>
                <a:lnTo>
                  <a:pt x="89064" y="90620"/>
                </a:lnTo>
                <a:cubicBezTo>
                  <a:pt x="83546" y="90620"/>
                  <a:pt x="78029" y="96413"/>
                  <a:pt x="78029" y="102206"/>
                </a:cubicBezTo>
                <a:cubicBezTo>
                  <a:pt x="78029" y="109655"/>
                  <a:pt x="83546" y="114000"/>
                  <a:pt x="89064" y="114000"/>
                </a:cubicBezTo>
                <a:cubicBezTo>
                  <a:pt x="89064" y="116896"/>
                  <a:pt x="90443" y="118344"/>
                  <a:pt x="90443" y="119793"/>
                </a:cubicBezTo>
                <a:cubicBezTo>
                  <a:pt x="5517" y="119793"/>
                  <a:pt x="5517" y="119793"/>
                  <a:pt x="5517" y="119793"/>
                </a:cubicBezTo>
                <a:cubicBezTo>
                  <a:pt x="2758" y="119793"/>
                  <a:pt x="0" y="118344"/>
                  <a:pt x="0" y="114000"/>
                </a:cubicBezTo>
                <a:cubicBezTo>
                  <a:pt x="0" y="114000"/>
                  <a:pt x="0" y="93517"/>
                  <a:pt x="15369" y="84827"/>
                </a:cubicBezTo>
                <a:cubicBezTo>
                  <a:pt x="25024" y="80275"/>
                  <a:pt x="20886" y="84827"/>
                  <a:pt x="32118" y="78827"/>
                </a:cubicBezTo>
                <a:cubicBezTo>
                  <a:pt x="44532" y="74482"/>
                  <a:pt x="47290" y="73034"/>
                  <a:pt x="47290" y="73034"/>
                </a:cubicBezTo>
                <a:cubicBezTo>
                  <a:pt x="47290" y="61241"/>
                  <a:pt x="47290" y="61241"/>
                  <a:pt x="47290" y="61241"/>
                </a:cubicBezTo>
                <a:cubicBezTo>
                  <a:pt x="47290" y="61241"/>
                  <a:pt x="43152" y="56896"/>
                  <a:pt x="41773" y="46758"/>
                </a:cubicBezTo>
                <a:cubicBezTo>
                  <a:pt x="39014" y="48206"/>
                  <a:pt x="37635" y="43862"/>
                  <a:pt x="37635" y="40965"/>
                </a:cubicBezTo>
                <a:cubicBezTo>
                  <a:pt x="37635" y="37862"/>
                  <a:pt x="36256" y="30620"/>
                  <a:pt x="39014" y="30620"/>
                </a:cubicBezTo>
                <a:cubicBezTo>
                  <a:pt x="39014" y="26275"/>
                  <a:pt x="37635" y="20482"/>
                  <a:pt x="39014" y="19034"/>
                </a:cubicBezTo>
                <a:cubicBezTo>
                  <a:pt x="39014" y="10137"/>
                  <a:pt x="47290" y="0"/>
                  <a:pt x="59901" y="0"/>
                </a:cubicBezTo>
                <a:cubicBezTo>
                  <a:pt x="75270" y="0"/>
                  <a:pt x="80788" y="10137"/>
                  <a:pt x="82167" y="19034"/>
                </a:cubicBezTo>
                <a:cubicBezTo>
                  <a:pt x="82167" y="20482"/>
                  <a:pt x="80788" y="26275"/>
                  <a:pt x="80788" y="30620"/>
                </a:cubicBezTo>
                <a:cubicBezTo>
                  <a:pt x="83546" y="30620"/>
                  <a:pt x="82167" y="37862"/>
                  <a:pt x="82167" y="40965"/>
                </a:cubicBezTo>
                <a:cubicBezTo>
                  <a:pt x="82167" y="43862"/>
                  <a:pt x="80788" y="48206"/>
                  <a:pt x="78029" y="46758"/>
                </a:cubicBezTo>
                <a:cubicBezTo>
                  <a:pt x="76650" y="56896"/>
                  <a:pt x="72512" y="61241"/>
                  <a:pt x="72512" y="61241"/>
                </a:cubicBezTo>
                <a:cubicBezTo>
                  <a:pt x="72512" y="73034"/>
                  <a:pt x="72512" y="73034"/>
                  <a:pt x="72512" y="73034"/>
                </a:cubicBezTo>
                <a:cubicBezTo>
                  <a:pt x="72512" y="73034"/>
                  <a:pt x="75270" y="74482"/>
                  <a:pt x="87684" y="78827"/>
                </a:cubicBezTo>
                <a:cubicBezTo>
                  <a:pt x="90443" y="80275"/>
                  <a:pt x="92019" y="81931"/>
                  <a:pt x="94778" y="81931"/>
                </a:cubicBezTo>
                <a:cubicBezTo>
                  <a:pt x="92019" y="83379"/>
                  <a:pt x="89064" y="87724"/>
                  <a:pt x="89064" y="906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5" name="Shape 3749"/>
          <p:cNvSpPr/>
          <p:nvPr/>
        </p:nvSpPr>
        <p:spPr>
          <a:xfrm>
            <a:off x="179512" y="3240104"/>
            <a:ext cx="272444" cy="2625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8405" y="119793"/>
                  <a:pt x="114019" y="119793"/>
                </a:cubicBezTo>
                <a:cubicBezTo>
                  <a:pt x="5581" y="119793"/>
                  <a:pt x="5581" y="119793"/>
                  <a:pt x="5581" y="119793"/>
                </a:cubicBezTo>
                <a:cubicBezTo>
                  <a:pt x="2790" y="119793"/>
                  <a:pt x="0" y="118344"/>
                  <a:pt x="0" y="114000"/>
                </a:cubicBezTo>
                <a:cubicBezTo>
                  <a:pt x="0" y="114000"/>
                  <a:pt x="0" y="93517"/>
                  <a:pt x="15548" y="84827"/>
                </a:cubicBezTo>
                <a:cubicBezTo>
                  <a:pt x="23920" y="80275"/>
                  <a:pt x="21129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8073" y="43862"/>
                  <a:pt x="38073" y="40965"/>
                </a:cubicBezTo>
                <a:cubicBezTo>
                  <a:pt x="38073" y="37862"/>
                  <a:pt x="36677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9468" y="10137"/>
                  <a:pt x="47840" y="0"/>
                  <a:pt x="60598" y="0"/>
                </a:cubicBezTo>
                <a:cubicBezTo>
                  <a:pt x="74750" y="0"/>
                  <a:pt x="81727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3122" y="40965"/>
                </a:cubicBezTo>
                <a:cubicBezTo>
                  <a:pt x="83122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308" y="78827"/>
                </a:cubicBezTo>
                <a:cubicBezTo>
                  <a:pt x="100066" y="84827"/>
                  <a:pt x="95880" y="80275"/>
                  <a:pt x="105647" y="84827"/>
                </a:cubicBezTo>
                <a:cubicBezTo>
                  <a:pt x="119800" y="93517"/>
                  <a:pt x="119800" y="114000"/>
                  <a:pt x="119800" y="1140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6" name="Shape 3750"/>
          <p:cNvSpPr/>
          <p:nvPr/>
        </p:nvSpPr>
        <p:spPr>
          <a:xfrm>
            <a:off x="5415590" y="2774642"/>
            <a:ext cx="272442" cy="2386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5913" y="0"/>
                </a:moveTo>
                <a:lnTo>
                  <a:pt x="85913" y="0"/>
                </a:lnTo>
                <a:cubicBezTo>
                  <a:pt x="77541" y="0"/>
                  <a:pt x="68970" y="4745"/>
                  <a:pt x="63388" y="11073"/>
                </a:cubicBezTo>
                <a:cubicBezTo>
                  <a:pt x="59202" y="15819"/>
                  <a:pt x="59202" y="15819"/>
                  <a:pt x="59202" y="15819"/>
                </a:cubicBezTo>
                <a:cubicBezTo>
                  <a:pt x="56411" y="11073"/>
                  <a:pt x="56411" y="11073"/>
                  <a:pt x="56411" y="11073"/>
                </a:cubicBezTo>
                <a:cubicBezTo>
                  <a:pt x="49435" y="4745"/>
                  <a:pt x="42259" y="0"/>
                  <a:pt x="33887" y="0"/>
                </a:cubicBezTo>
                <a:cubicBezTo>
                  <a:pt x="23920" y="0"/>
                  <a:pt x="15548" y="4745"/>
                  <a:pt x="9966" y="11073"/>
                </a:cubicBezTo>
                <a:cubicBezTo>
                  <a:pt x="2790" y="18983"/>
                  <a:pt x="0" y="28700"/>
                  <a:pt x="0" y="38192"/>
                </a:cubicBezTo>
                <a:cubicBezTo>
                  <a:pt x="0" y="49491"/>
                  <a:pt x="2790" y="58983"/>
                  <a:pt x="9966" y="65536"/>
                </a:cubicBezTo>
                <a:cubicBezTo>
                  <a:pt x="55016" y="116610"/>
                  <a:pt x="55016" y="116610"/>
                  <a:pt x="55016" y="116610"/>
                </a:cubicBezTo>
                <a:cubicBezTo>
                  <a:pt x="56411" y="118192"/>
                  <a:pt x="57807" y="119774"/>
                  <a:pt x="59202" y="119774"/>
                </a:cubicBezTo>
                <a:cubicBezTo>
                  <a:pt x="61993" y="119774"/>
                  <a:pt x="63388" y="118192"/>
                  <a:pt x="64784" y="116610"/>
                </a:cubicBezTo>
                <a:cubicBezTo>
                  <a:pt x="109833" y="65536"/>
                  <a:pt x="109833" y="65536"/>
                  <a:pt x="109833" y="65536"/>
                </a:cubicBezTo>
                <a:cubicBezTo>
                  <a:pt x="117009" y="58983"/>
                  <a:pt x="119800" y="49491"/>
                  <a:pt x="119800" y="38192"/>
                </a:cubicBezTo>
                <a:cubicBezTo>
                  <a:pt x="119800" y="28700"/>
                  <a:pt x="117009" y="18983"/>
                  <a:pt x="109833" y="11073"/>
                </a:cubicBezTo>
                <a:cubicBezTo>
                  <a:pt x="102857" y="4745"/>
                  <a:pt x="94485" y="0"/>
                  <a:pt x="85913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7" name="Shape 3751"/>
          <p:cNvSpPr/>
          <p:nvPr/>
        </p:nvSpPr>
        <p:spPr>
          <a:xfrm>
            <a:off x="4946273" y="2772653"/>
            <a:ext cx="264487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877" y="34128"/>
                </a:moveTo>
                <a:lnTo>
                  <a:pt x="103877" y="34128"/>
                </a:lnTo>
                <a:cubicBezTo>
                  <a:pt x="85102" y="18495"/>
                  <a:pt x="85102" y="18495"/>
                  <a:pt x="85102" y="18495"/>
                </a:cubicBezTo>
                <a:cubicBezTo>
                  <a:pt x="85102" y="62091"/>
                  <a:pt x="85102" y="62091"/>
                  <a:pt x="85102" y="62091"/>
                </a:cubicBezTo>
                <a:cubicBezTo>
                  <a:pt x="80816" y="63633"/>
                  <a:pt x="76530" y="65394"/>
                  <a:pt x="73673" y="70018"/>
                </a:cubicBezTo>
                <a:cubicBezTo>
                  <a:pt x="73673" y="16954"/>
                  <a:pt x="73673" y="16954"/>
                  <a:pt x="73673" y="16954"/>
                </a:cubicBezTo>
                <a:cubicBezTo>
                  <a:pt x="41836" y="34128"/>
                  <a:pt x="41836" y="34128"/>
                  <a:pt x="41836" y="34128"/>
                </a:cubicBezTo>
                <a:cubicBezTo>
                  <a:pt x="41836" y="104146"/>
                  <a:pt x="41836" y="104146"/>
                  <a:pt x="41836" y="104146"/>
                </a:cubicBezTo>
                <a:cubicBezTo>
                  <a:pt x="63469" y="91816"/>
                  <a:pt x="63469" y="91816"/>
                  <a:pt x="63469" y="91816"/>
                </a:cubicBezTo>
                <a:lnTo>
                  <a:pt x="63469" y="93357"/>
                </a:lnTo>
                <a:cubicBezTo>
                  <a:pt x="63469" y="96440"/>
                  <a:pt x="63469" y="101064"/>
                  <a:pt x="64897" y="104146"/>
                </a:cubicBezTo>
                <a:cubicBezTo>
                  <a:pt x="38979" y="119779"/>
                  <a:pt x="38979" y="119779"/>
                  <a:pt x="38979" y="119779"/>
                </a:cubicBezTo>
                <a:cubicBezTo>
                  <a:pt x="38979" y="119779"/>
                  <a:pt x="37551" y="119779"/>
                  <a:pt x="36122" y="119779"/>
                </a:cubicBezTo>
                <a:cubicBezTo>
                  <a:pt x="34693" y="119779"/>
                  <a:pt x="34693" y="119779"/>
                  <a:pt x="33265" y="119779"/>
                </a:cubicBezTo>
                <a:cubicBezTo>
                  <a:pt x="2857" y="94899"/>
                  <a:pt x="2857" y="94899"/>
                  <a:pt x="2857" y="94899"/>
                </a:cubicBezTo>
                <a:cubicBezTo>
                  <a:pt x="1428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57" y="0"/>
                  <a:pt x="5714" y="0"/>
                </a:cubicBezTo>
                <a:cubicBezTo>
                  <a:pt x="7142" y="0"/>
                  <a:pt x="8775" y="0"/>
                  <a:pt x="8775" y="1541"/>
                </a:cubicBezTo>
                <a:cubicBezTo>
                  <a:pt x="37551" y="23339"/>
                  <a:pt x="37551" y="23339"/>
                  <a:pt x="37551" y="23339"/>
                </a:cubicBezTo>
                <a:cubicBezTo>
                  <a:pt x="76530" y="0"/>
                  <a:pt x="76530" y="0"/>
                  <a:pt x="76530" y="0"/>
                </a:cubicBezTo>
                <a:cubicBezTo>
                  <a:pt x="76530" y="0"/>
                  <a:pt x="77959" y="0"/>
                  <a:pt x="79387" y="0"/>
                </a:cubicBezTo>
                <a:cubicBezTo>
                  <a:pt x="80816" y="0"/>
                  <a:pt x="80816" y="0"/>
                  <a:pt x="82244" y="1541"/>
                </a:cubicBezTo>
                <a:cubicBezTo>
                  <a:pt x="112448" y="26422"/>
                  <a:pt x="112448" y="26422"/>
                  <a:pt x="112448" y="26422"/>
                </a:cubicBezTo>
                <a:cubicBezTo>
                  <a:pt x="113877" y="27963"/>
                  <a:pt x="115510" y="29504"/>
                  <a:pt x="115510" y="31045"/>
                </a:cubicBezTo>
                <a:cubicBezTo>
                  <a:pt x="115510" y="70018"/>
                  <a:pt x="115510" y="70018"/>
                  <a:pt x="115510" y="70018"/>
                </a:cubicBezTo>
                <a:cubicBezTo>
                  <a:pt x="112448" y="65394"/>
                  <a:pt x="108163" y="63633"/>
                  <a:pt x="103877" y="62091"/>
                </a:cubicBezTo>
                <a:lnTo>
                  <a:pt x="103877" y="34128"/>
                </a:lnTo>
                <a:close/>
                <a:moveTo>
                  <a:pt x="30204" y="34128"/>
                </a:moveTo>
                <a:lnTo>
                  <a:pt x="30204" y="34128"/>
                </a:lnTo>
                <a:cubicBezTo>
                  <a:pt x="11632" y="18495"/>
                  <a:pt x="11632" y="18495"/>
                  <a:pt x="11632" y="18495"/>
                </a:cubicBezTo>
                <a:cubicBezTo>
                  <a:pt x="11632" y="85431"/>
                  <a:pt x="11632" y="85431"/>
                  <a:pt x="11632" y="85431"/>
                </a:cubicBezTo>
                <a:cubicBezTo>
                  <a:pt x="30204" y="101064"/>
                  <a:pt x="30204" y="101064"/>
                  <a:pt x="30204" y="101064"/>
                </a:cubicBezTo>
                <a:lnTo>
                  <a:pt x="30204" y="34128"/>
                </a:lnTo>
                <a:close/>
                <a:moveTo>
                  <a:pt x="93673" y="66935"/>
                </a:moveTo>
                <a:lnTo>
                  <a:pt x="93673" y="66935"/>
                </a:lnTo>
                <a:cubicBezTo>
                  <a:pt x="108163" y="66935"/>
                  <a:pt x="119795" y="77724"/>
                  <a:pt x="119795" y="93357"/>
                </a:cubicBezTo>
                <a:cubicBezTo>
                  <a:pt x="119795" y="108990"/>
                  <a:pt x="108163" y="119779"/>
                  <a:pt x="93673" y="119779"/>
                </a:cubicBezTo>
                <a:cubicBezTo>
                  <a:pt x="80816" y="119779"/>
                  <a:pt x="69183" y="108990"/>
                  <a:pt x="69183" y="93357"/>
                </a:cubicBezTo>
                <a:cubicBezTo>
                  <a:pt x="69183" y="77724"/>
                  <a:pt x="80816" y="66935"/>
                  <a:pt x="93673" y="66935"/>
                </a:cubicBezTo>
                <a:close/>
                <a:moveTo>
                  <a:pt x="82244" y="97981"/>
                </a:moveTo>
                <a:lnTo>
                  <a:pt x="82244" y="97981"/>
                </a:lnTo>
                <a:cubicBezTo>
                  <a:pt x="80816" y="97981"/>
                  <a:pt x="80816" y="99522"/>
                  <a:pt x="80816" y="101064"/>
                </a:cubicBezTo>
                <a:cubicBezTo>
                  <a:pt x="80816" y="105688"/>
                  <a:pt x="83673" y="107229"/>
                  <a:pt x="86530" y="107229"/>
                </a:cubicBezTo>
                <a:cubicBezTo>
                  <a:pt x="87959" y="107229"/>
                  <a:pt x="89387" y="107229"/>
                  <a:pt x="90816" y="105688"/>
                </a:cubicBezTo>
                <a:cubicBezTo>
                  <a:pt x="93673" y="102605"/>
                  <a:pt x="93673" y="102605"/>
                  <a:pt x="93673" y="102605"/>
                </a:cubicBezTo>
                <a:cubicBezTo>
                  <a:pt x="98163" y="105688"/>
                  <a:pt x="98163" y="105688"/>
                  <a:pt x="98163" y="105688"/>
                </a:cubicBezTo>
                <a:cubicBezTo>
                  <a:pt x="99591" y="107229"/>
                  <a:pt x="101020" y="107229"/>
                  <a:pt x="102448" y="107229"/>
                </a:cubicBezTo>
                <a:cubicBezTo>
                  <a:pt x="105306" y="107229"/>
                  <a:pt x="108163" y="105688"/>
                  <a:pt x="108163" y="101064"/>
                </a:cubicBezTo>
                <a:cubicBezTo>
                  <a:pt x="108163" y="99522"/>
                  <a:pt x="106734" y="97981"/>
                  <a:pt x="105306" y="97981"/>
                </a:cubicBezTo>
                <a:cubicBezTo>
                  <a:pt x="102448" y="93357"/>
                  <a:pt x="102448" y="93357"/>
                  <a:pt x="102448" y="93357"/>
                </a:cubicBezTo>
                <a:cubicBezTo>
                  <a:pt x="105306" y="88513"/>
                  <a:pt x="105306" y="88513"/>
                  <a:pt x="105306" y="88513"/>
                </a:cubicBezTo>
                <a:cubicBezTo>
                  <a:pt x="106734" y="88513"/>
                  <a:pt x="108163" y="86972"/>
                  <a:pt x="108163" y="85431"/>
                </a:cubicBezTo>
                <a:cubicBezTo>
                  <a:pt x="108163" y="80807"/>
                  <a:pt x="105306" y="79266"/>
                  <a:pt x="102448" y="79266"/>
                </a:cubicBezTo>
                <a:cubicBezTo>
                  <a:pt x="101020" y="79266"/>
                  <a:pt x="99591" y="79266"/>
                  <a:pt x="98163" y="80807"/>
                </a:cubicBezTo>
                <a:cubicBezTo>
                  <a:pt x="93673" y="83889"/>
                  <a:pt x="93673" y="83889"/>
                  <a:pt x="93673" y="83889"/>
                </a:cubicBezTo>
                <a:cubicBezTo>
                  <a:pt x="90816" y="80807"/>
                  <a:pt x="90816" y="80807"/>
                  <a:pt x="90816" y="80807"/>
                </a:cubicBezTo>
                <a:cubicBezTo>
                  <a:pt x="89387" y="79266"/>
                  <a:pt x="87959" y="79266"/>
                  <a:pt x="86530" y="79266"/>
                </a:cubicBezTo>
                <a:cubicBezTo>
                  <a:pt x="83673" y="79266"/>
                  <a:pt x="80816" y="80807"/>
                  <a:pt x="80816" y="85431"/>
                </a:cubicBezTo>
                <a:cubicBezTo>
                  <a:pt x="80816" y="86972"/>
                  <a:pt x="80816" y="88513"/>
                  <a:pt x="82244" y="88513"/>
                </a:cubicBezTo>
                <a:cubicBezTo>
                  <a:pt x="86530" y="93357"/>
                  <a:pt x="86530" y="93357"/>
                  <a:pt x="86530" y="93357"/>
                </a:cubicBezTo>
                <a:lnTo>
                  <a:pt x="82244" y="9798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8" name="Shape 3752"/>
          <p:cNvSpPr/>
          <p:nvPr/>
        </p:nvSpPr>
        <p:spPr>
          <a:xfrm>
            <a:off x="4470988" y="2772653"/>
            <a:ext cx="262500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129" y="34128"/>
                </a:moveTo>
                <a:lnTo>
                  <a:pt x="105129" y="34128"/>
                </a:lnTo>
                <a:cubicBezTo>
                  <a:pt x="84681" y="18495"/>
                  <a:pt x="84681" y="18495"/>
                  <a:pt x="84681" y="18495"/>
                </a:cubicBezTo>
                <a:cubicBezTo>
                  <a:pt x="84681" y="62091"/>
                  <a:pt x="84681" y="62091"/>
                  <a:pt x="84681" y="62091"/>
                </a:cubicBezTo>
                <a:cubicBezTo>
                  <a:pt x="80344" y="63633"/>
                  <a:pt x="77452" y="65394"/>
                  <a:pt x="72908" y="70018"/>
                </a:cubicBezTo>
                <a:cubicBezTo>
                  <a:pt x="72908" y="16954"/>
                  <a:pt x="72908" y="16954"/>
                  <a:pt x="72908" y="16954"/>
                </a:cubicBezTo>
                <a:cubicBezTo>
                  <a:pt x="42340" y="34128"/>
                  <a:pt x="42340" y="34128"/>
                  <a:pt x="42340" y="34128"/>
                </a:cubicBezTo>
                <a:cubicBezTo>
                  <a:pt x="42340" y="104146"/>
                  <a:pt x="42340" y="104146"/>
                  <a:pt x="42340" y="104146"/>
                </a:cubicBezTo>
                <a:cubicBezTo>
                  <a:pt x="64234" y="91816"/>
                  <a:pt x="64234" y="91816"/>
                  <a:pt x="64234" y="91816"/>
                </a:cubicBezTo>
                <a:lnTo>
                  <a:pt x="64234" y="93357"/>
                </a:lnTo>
                <a:cubicBezTo>
                  <a:pt x="64234" y="96440"/>
                  <a:pt x="64234" y="101064"/>
                  <a:pt x="65679" y="104146"/>
                </a:cubicBezTo>
                <a:cubicBezTo>
                  <a:pt x="39449" y="119779"/>
                  <a:pt x="39449" y="119779"/>
                  <a:pt x="39449" y="119779"/>
                </a:cubicBezTo>
                <a:cubicBezTo>
                  <a:pt x="38003" y="119779"/>
                  <a:pt x="38003" y="119779"/>
                  <a:pt x="36557" y="119779"/>
                </a:cubicBezTo>
                <a:cubicBezTo>
                  <a:pt x="35111" y="119779"/>
                  <a:pt x="33666" y="119779"/>
                  <a:pt x="33666" y="119779"/>
                </a:cubicBezTo>
                <a:cubicBezTo>
                  <a:pt x="1445" y="94899"/>
                  <a:pt x="1445" y="94899"/>
                  <a:pt x="1445" y="94899"/>
                </a:cubicBezTo>
                <a:cubicBezTo>
                  <a:pt x="0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1445" y="0"/>
                  <a:pt x="5783" y="0"/>
                </a:cubicBezTo>
                <a:cubicBezTo>
                  <a:pt x="7228" y="0"/>
                  <a:pt x="7228" y="0"/>
                  <a:pt x="8674" y="1541"/>
                </a:cubicBezTo>
                <a:cubicBezTo>
                  <a:pt x="36557" y="23339"/>
                  <a:pt x="36557" y="23339"/>
                  <a:pt x="36557" y="23339"/>
                </a:cubicBezTo>
                <a:cubicBezTo>
                  <a:pt x="77452" y="0"/>
                  <a:pt x="77452" y="0"/>
                  <a:pt x="77452" y="0"/>
                </a:cubicBezTo>
                <a:lnTo>
                  <a:pt x="78898" y="0"/>
                </a:lnTo>
                <a:cubicBezTo>
                  <a:pt x="80344" y="0"/>
                  <a:pt x="81790" y="0"/>
                  <a:pt x="83235" y="1541"/>
                </a:cubicBezTo>
                <a:cubicBezTo>
                  <a:pt x="113803" y="26422"/>
                  <a:pt x="113803" y="26422"/>
                  <a:pt x="113803" y="26422"/>
                </a:cubicBezTo>
                <a:cubicBezTo>
                  <a:pt x="115249" y="27963"/>
                  <a:pt x="116695" y="29504"/>
                  <a:pt x="116695" y="31045"/>
                </a:cubicBezTo>
                <a:cubicBezTo>
                  <a:pt x="116695" y="70018"/>
                  <a:pt x="116695" y="70018"/>
                  <a:pt x="116695" y="70018"/>
                </a:cubicBezTo>
                <a:cubicBezTo>
                  <a:pt x="112358" y="65394"/>
                  <a:pt x="109466" y="63633"/>
                  <a:pt x="105129" y="62091"/>
                </a:cubicBezTo>
                <a:lnTo>
                  <a:pt x="105129" y="34128"/>
                </a:lnTo>
                <a:close/>
                <a:moveTo>
                  <a:pt x="30567" y="34128"/>
                </a:moveTo>
                <a:lnTo>
                  <a:pt x="30567" y="34128"/>
                </a:lnTo>
                <a:cubicBezTo>
                  <a:pt x="11772" y="18495"/>
                  <a:pt x="11772" y="18495"/>
                  <a:pt x="11772" y="18495"/>
                </a:cubicBezTo>
                <a:cubicBezTo>
                  <a:pt x="11772" y="85431"/>
                  <a:pt x="11772" y="85431"/>
                  <a:pt x="11772" y="85431"/>
                </a:cubicBezTo>
                <a:cubicBezTo>
                  <a:pt x="30567" y="101064"/>
                  <a:pt x="30567" y="101064"/>
                  <a:pt x="30567" y="101064"/>
                </a:cubicBezTo>
                <a:lnTo>
                  <a:pt x="30567" y="34128"/>
                </a:lnTo>
                <a:close/>
                <a:moveTo>
                  <a:pt x="94802" y="66935"/>
                </a:moveTo>
                <a:lnTo>
                  <a:pt x="94802" y="66935"/>
                </a:lnTo>
                <a:cubicBezTo>
                  <a:pt x="109466" y="66935"/>
                  <a:pt x="119793" y="77724"/>
                  <a:pt x="119793" y="93357"/>
                </a:cubicBezTo>
                <a:cubicBezTo>
                  <a:pt x="119793" y="108990"/>
                  <a:pt x="109466" y="119779"/>
                  <a:pt x="94802" y="119779"/>
                </a:cubicBezTo>
                <a:cubicBezTo>
                  <a:pt x="80344" y="119779"/>
                  <a:pt x="70017" y="108990"/>
                  <a:pt x="70017" y="93357"/>
                </a:cubicBezTo>
                <a:cubicBezTo>
                  <a:pt x="70017" y="77724"/>
                  <a:pt x="80344" y="66935"/>
                  <a:pt x="94802" y="66935"/>
                </a:cubicBezTo>
                <a:close/>
                <a:moveTo>
                  <a:pt x="78898" y="99522"/>
                </a:moveTo>
                <a:lnTo>
                  <a:pt x="78898" y="99522"/>
                </a:lnTo>
                <a:cubicBezTo>
                  <a:pt x="87573" y="107229"/>
                  <a:pt x="87573" y="107229"/>
                  <a:pt x="87573" y="107229"/>
                </a:cubicBezTo>
                <a:cubicBezTo>
                  <a:pt x="87573" y="108990"/>
                  <a:pt x="89018" y="110532"/>
                  <a:pt x="90464" y="110532"/>
                </a:cubicBezTo>
                <a:cubicBezTo>
                  <a:pt x="91910" y="110532"/>
                  <a:pt x="93356" y="108990"/>
                  <a:pt x="94802" y="107229"/>
                </a:cubicBezTo>
                <a:cubicBezTo>
                  <a:pt x="110912" y="91816"/>
                  <a:pt x="110912" y="91816"/>
                  <a:pt x="110912" y="91816"/>
                </a:cubicBezTo>
                <a:cubicBezTo>
                  <a:pt x="112358" y="90275"/>
                  <a:pt x="112358" y="88513"/>
                  <a:pt x="112358" y="86972"/>
                </a:cubicBezTo>
                <a:cubicBezTo>
                  <a:pt x="112358" y="83889"/>
                  <a:pt x="109466" y="80807"/>
                  <a:pt x="106574" y="80807"/>
                </a:cubicBezTo>
                <a:cubicBezTo>
                  <a:pt x="105129" y="80807"/>
                  <a:pt x="103683" y="80807"/>
                  <a:pt x="102237" y="82348"/>
                </a:cubicBezTo>
                <a:cubicBezTo>
                  <a:pt x="90464" y="94899"/>
                  <a:pt x="90464" y="94899"/>
                  <a:pt x="90464" y="94899"/>
                </a:cubicBezTo>
                <a:cubicBezTo>
                  <a:pt x="87573" y="91816"/>
                  <a:pt x="87573" y="91816"/>
                  <a:pt x="87573" y="91816"/>
                </a:cubicBezTo>
                <a:cubicBezTo>
                  <a:pt x="86127" y="90275"/>
                  <a:pt x="84681" y="88513"/>
                  <a:pt x="83235" y="88513"/>
                </a:cubicBezTo>
                <a:cubicBezTo>
                  <a:pt x="80344" y="88513"/>
                  <a:pt x="77452" y="91816"/>
                  <a:pt x="77452" y="94899"/>
                </a:cubicBezTo>
                <a:cubicBezTo>
                  <a:pt x="77452" y="96440"/>
                  <a:pt x="77452" y="97981"/>
                  <a:pt x="78898" y="995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9" name="Shape 3753"/>
          <p:cNvSpPr/>
          <p:nvPr/>
        </p:nvSpPr>
        <p:spPr>
          <a:xfrm>
            <a:off x="3993716" y="2772653"/>
            <a:ext cx="264489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054" y="34128"/>
                </a:moveTo>
                <a:lnTo>
                  <a:pt x="104054" y="34128"/>
                </a:lnTo>
                <a:cubicBezTo>
                  <a:pt x="85247" y="18495"/>
                  <a:pt x="85247" y="18495"/>
                  <a:pt x="85247" y="18495"/>
                </a:cubicBezTo>
                <a:cubicBezTo>
                  <a:pt x="85247" y="62091"/>
                  <a:pt x="85247" y="62091"/>
                  <a:pt x="85247" y="62091"/>
                </a:cubicBezTo>
                <a:cubicBezTo>
                  <a:pt x="80954" y="63633"/>
                  <a:pt x="76660" y="65394"/>
                  <a:pt x="73594" y="70018"/>
                </a:cubicBezTo>
                <a:cubicBezTo>
                  <a:pt x="73594" y="16954"/>
                  <a:pt x="73594" y="16954"/>
                  <a:pt x="73594" y="16954"/>
                </a:cubicBezTo>
                <a:cubicBezTo>
                  <a:pt x="43339" y="34128"/>
                  <a:pt x="43339" y="34128"/>
                  <a:pt x="43339" y="34128"/>
                </a:cubicBezTo>
                <a:cubicBezTo>
                  <a:pt x="43339" y="104146"/>
                  <a:pt x="43339" y="104146"/>
                  <a:pt x="43339" y="104146"/>
                </a:cubicBezTo>
                <a:cubicBezTo>
                  <a:pt x="63577" y="91816"/>
                  <a:pt x="63577" y="91816"/>
                  <a:pt x="63577" y="91816"/>
                </a:cubicBezTo>
                <a:lnTo>
                  <a:pt x="63577" y="93357"/>
                </a:lnTo>
                <a:cubicBezTo>
                  <a:pt x="63577" y="96440"/>
                  <a:pt x="65008" y="101064"/>
                  <a:pt x="66439" y="104146"/>
                </a:cubicBezTo>
                <a:cubicBezTo>
                  <a:pt x="40477" y="119779"/>
                  <a:pt x="40477" y="119779"/>
                  <a:pt x="40477" y="119779"/>
                </a:cubicBezTo>
                <a:cubicBezTo>
                  <a:pt x="39045" y="119779"/>
                  <a:pt x="37614" y="119779"/>
                  <a:pt x="37614" y="119779"/>
                </a:cubicBezTo>
                <a:cubicBezTo>
                  <a:pt x="36183" y="119779"/>
                  <a:pt x="34548" y="119779"/>
                  <a:pt x="33117" y="119779"/>
                </a:cubicBezTo>
                <a:cubicBezTo>
                  <a:pt x="2862" y="94899"/>
                  <a:pt x="2862" y="94899"/>
                  <a:pt x="2862" y="94899"/>
                </a:cubicBezTo>
                <a:cubicBezTo>
                  <a:pt x="1431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62" y="0"/>
                  <a:pt x="5724" y="0"/>
                </a:cubicBezTo>
                <a:cubicBezTo>
                  <a:pt x="7155" y="0"/>
                  <a:pt x="8586" y="0"/>
                  <a:pt x="10017" y="1541"/>
                </a:cubicBezTo>
                <a:cubicBezTo>
                  <a:pt x="37614" y="23339"/>
                  <a:pt x="37614" y="23339"/>
                  <a:pt x="37614" y="23339"/>
                </a:cubicBezTo>
                <a:cubicBezTo>
                  <a:pt x="76660" y="0"/>
                  <a:pt x="76660" y="0"/>
                  <a:pt x="76660" y="0"/>
                </a:cubicBezTo>
                <a:cubicBezTo>
                  <a:pt x="78091" y="0"/>
                  <a:pt x="78091" y="0"/>
                  <a:pt x="79522" y="0"/>
                </a:cubicBezTo>
                <a:cubicBezTo>
                  <a:pt x="80954" y="0"/>
                  <a:pt x="82385" y="0"/>
                  <a:pt x="82385" y="1541"/>
                </a:cubicBezTo>
                <a:cubicBezTo>
                  <a:pt x="112640" y="26422"/>
                  <a:pt x="112640" y="26422"/>
                  <a:pt x="112640" y="26422"/>
                </a:cubicBezTo>
                <a:cubicBezTo>
                  <a:pt x="114071" y="26422"/>
                  <a:pt x="114071" y="26422"/>
                  <a:pt x="114071" y="26422"/>
                </a:cubicBezTo>
                <a:cubicBezTo>
                  <a:pt x="115502" y="27963"/>
                  <a:pt x="115502" y="29504"/>
                  <a:pt x="115502" y="31045"/>
                </a:cubicBezTo>
                <a:cubicBezTo>
                  <a:pt x="115502" y="70018"/>
                  <a:pt x="115502" y="70018"/>
                  <a:pt x="115502" y="70018"/>
                </a:cubicBezTo>
                <a:cubicBezTo>
                  <a:pt x="112640" y="65394"/>
                  <a:pt x="108347" y="63633"/>
                  <a:pt x="104054" y="62091"/>
                </a:cubicBezTo>
                <a:lnTo>
                  <a:pt x="104054" y="34128"/>
                </a:lnTo>
                <a:close/>
                <a:moveTo>
                  <a:pt x="31686" y="34128"/>
                </a:moveTo>
                <a:lnTo>
                  <a:pt x="31686" y="34128"/>
                </a:lnTo>
                <a:cubicBezTo>
                  <a:pt x="11448" y="18495"/>
                  <a:pt x="11448" y="18495"/>
                  <a:pt x="11448" y="18495"/>
                </a:cubicBezTo>
                <a:cubicBezTo>
                  <a:pt x="11448" y="85431"/>
                  <a:pt x="11448" y="85431"/>
                  <a:pt x="11448" y="85431"/>
                </a:cubicBezTo>
                <a:cubicBezTo>
                  <a:pt x="31686" y="101064"/>
                  <a:pt x="31686" y="101064"/>
                  <a:pt x="31686" y="101064"/>
                </a:cubicBezTo>
                <a:lnTo>
                  <a:pt x="31686" y="34128"/>
                </a:lnTo>
                <a:close/>
                <a:moveTo>
                  <a:pt x="95264" y="66935"/>
                </a:moveTo>
                <a:lnTo>
                  <a:pt x="95264" y="66935"/>
                </a:lnTo>
                <a:cubicBezTo>
                  <a:pt x="108347" y="66935"/>
                  <a:pt x="119795" y="77724"/>
                  <a:pt x="119795" y="93357"/>
                </a:cubicBezTo>
                <a:cubicBezTo>
                  <a:pt x="119795" y="108990"/>
                  <a:pt x="108347" y="119779"/>
                  <a:pt x="95264" y="119779"/>
                </a:cubicBezTo>
                <a:cubicBezTo>
                  <a:pt x="80954" y="119779"/>
                  <a:pt x="69301" y="108990"/>
                  <a:pt x="69301" y="93357"/>
                </a:cubicBezTo>
                <a:cubicBezTo>
                  <a:pt x="69301" y="77724"/>
                  <a:pt x="80954" y="66935"/>
                  <a:pt x="95264" y="66935"/>
                </a:cubicBezTo>
                <a:close/>
                <a:moveTo>
                  <a:pt x="83816" y="99522"/>
                </a:moveTo>
                <a:lnTo>
                  <a:pt x="83816" y="99522"/>
                </a:lnTo>
                <a:cubicBezTo>
                  <a:pt x="106916" y="99522"/>
                  <a:pt x="106916" y="99522"/>
                  <a:pt x="106916" y="99522"/>
                </a:cubicBezTo>
                <a:cubicBezTo>
                  <a:pt x="109778" y="99522"/>
                  <a:pt x="112640" y="96440"/>
                  <a:pt x="112640" y="93357"/>
                </a:cubicBezTo>
                <a:cubicBezTo>
                  <a:pt x="112640" y="90275"/>
                  <a:pt x="109778" y="86972"/>
                  <a:pt x="106916" y="86972"/>
                </a:cubicBezTo>
                <a:cubicBezTo>
                  <a:pt x="83816" y="86972"/>
                  <a:pt x="83816" y="86972"/>
                  <a:pt x="83816" y="86972"/>
                </a:cubicBezTo>
                <a:cubicBezTo>
                  <a:pt x="79522" y="86972"/>
                  <a:pt x="78091" y="90275"/>
                  <a:pt x="78091" y="93357"/>
                </a:cubicBezTo>
                <a:cubicBezTo>
                  <a:pt x="78091" y="96440"/>
                  <a:pt x="79522" y="99522"/>
                  <a:pt x="83816" y="995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0" name="Shape 3754"/>
          <p:cNvSpPr/>
          <p:nvPr/>
        </p:nvSpPr>
        <p:spPr>
          <a:xfrm>
            <a:off x="3518432" y="2772653"/>
            <a:ext cx="264487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054" y="34128"/>
                </a:moveTo>
                <a:lnTo>
                  <a:pt x="104054" y="34128"/>
                </a:lnTo>
                <a:cubicBezTo>
                  <a:pt x="85247" y="18495"/>
                  <a:pt x="85247" y="18495"/>
                  <a:pt x="85247" y="18495"/>
                </a:cubicBezTo>
                <a:cubicBezTo>
                  <a:pt x="85247" y="62091"/>
                  <a:pt x="85247" y="62091"/>
                  <a:pt x="85247" y="62091"/>
                </a:cubicBezTo>
                <a:cubicBezTo>
                  <a:pt x="80954" y="63633"/>
                  <a:pt x="76456" y="65394"/>
                  <a:pt x="73594" y="70018"/>
                </a:cubicBezTo>
                <a:cubicBezTo>
                  <a:pt x="73594" y="16954"/>
                  <a:pt x="73594" y="16954"/>
                  <a:pt x="73594" y="16954"/>
                </a:cubicBezTo>
                <a:cubicBezTo>
                  <a:pt x="41908" y="34128"/>
                  <a:pt x="41908" y="34128"/>
                  <a:pt x="41908" y="34128"/>
                </a:cubicBezTo>
                <a:cubicBezTo>
                  <a:pt x="41908" y="104146"/>
                  <a:pt x="41908" y="104146"/>
                  <a:pt x="41908" y="104146"/>
                </a:cubicBezTo>
                <a:cubicBezTo>
                  <a:pt x="63577" y="91816"/>
                  <a:pt x="63577" y="91816"/>
                  <a:pt x="63577" y="91816"/>
                </a:cubicBezTo>
                <a:lnTo>
                  <a:pt x="63577" y="93357"/>
                </a:lnTo>
                <a:cubicBezTo>
                  <a:pt x="63577" y="96440"/>
                  <a:pt x="63577" y="101064"/>
                  <a:pt x="65008" y="104146"/>
                </a:cubicBezTo>
                <a:cubicBezTo>
                  <a:pt x="39045" y="119779"/>
                  <a:pt x="39045" y="119779"/>
                  <a:pt x="39045" y="119779"/>
                </a:cubicBezTo>
                <a:cubicBezTo>
                  <a:pt x="39045" y="119779"/>
                  <a:pt x="37614" y="119779"/>
                  <a:pt x="35979" y="119779"/>
                </a:cubicBezTo>
                <a:cubicBezTo>
                  <a:pt x="34548" y="119779"/>
                  <a:pt x="34548" y="119779"/>
                  <a:pt x="33117" y="119779"/>
                </a:cubicBezTo>
                <a:cubicBezTo>
                  <a:pt x="2862" y="94899"/>
                  <a:pt x="2862" y="94899"/>
                  <a:pt x="2862" y="94899"/>
                </a:cubicBezTo>
                <a:cubicBezTo>
                  <a:pt x="1431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62" y="0"/>
                  <a:pt x="5724" y="0"/>
                </a:cubicBezTo>
                <a:cubicBezTo>
                  <a:pt x="7155" y="0"/>
                  <a:pt x="8586" y="0"/>
                  <a:pt x="8586" y="1541"/>
                </a:cubicBezTo>
                <a:cubicBezTo>
                  <a:pt x="37614" y="23339"/>
                  <a:pt x="37614" y="23339"/>
                  <a:pt x="37614" y="23339"/>
                </a:cubicBezTo>
                <a:cubicBezTo>
                  <a:pt x="76456" y="0"/>
                  <a:pt x="76456" y="0"/>
                  <a:pt x="76456" y="0"/>
                </a:cubicBezTo>
                <a:cubicBezTo>
                  <a:pt x="76456" y="0"/>
                  <a:pt x="78091" y="0"/>
                  <a:pt x="79522" y="0"/>
                </a:cubicBezTo>
                <a:cubicBezTo>
                  <a:pt x="80954" y="0"/>
                  <a:pt x="80954" y="0"/>
                  <a:pt x="82385" y="1541"/>
                </a:cubicBezTo>
                <a:cubicBezTo>
                  <a:pt x="112640" y="26422"/>
                  <a:pt x="112640" y="26422"/>
                  <a:pt x="112640" y="26422"/>
                </a:cubicBezTo>
                <a:cubicBezTo>
                  <a:pt x="114071" y="27963"/>
                  <a:pt x="115502" y="29504"/>
                  <a:pt x="115502" y="31045"/>
                </a:cubicBezTo>
                <a:cubicBezTo>
                  <a:pt x="115502" y="70018"/>
                  <a:pt x="115502" y="70018"/>
                  <a:pt x="115502" y="70018"/>
                </a:cubicBezTo>
                <a:cubicBezTo>
                  <a:pt x="112640" y="65394"/>
                  <a:pt x="108347" y="63633"/>
                  <a:pt x="104054" y="62091"/>
                </a:cubicBezTo>
                <a:lnTo>
                  <a:pt x="104054" y="34128"/>
                </a:lnTo>
                <a:close/>
                <a:moveTo>
                  <a:pt x="30255" y="34128"/>
                </a:moveTo>
                <a:lnTo>
                  <a:pt x="30255" y="34128"/>
                </a:lnTo>
                <a:cubicBezTo>
                  <a:pt x="11448" y="18495"/>
                  <a:pt x="11448" y="18495"/>
                  <a:pt x="11448" y="18495"/>
                </a:cubicBezTo>
                <a:cubicBezTo>
                  <a:pt x="11448" y="85431"/>
                  <a:pt x="11448" y="85431"/>
                  <a:pt x="11448" y="85431"/>
                </a:cubicBezTo>
                <a:cubicBezTo>
                  <a:pt x="30255" y="101064"/>
                  <a:pt x="30255" y="101064"/>
                  <a:pt x="30255" y="101064"/>
                </a:cubicBezTo>
                <a:lnTo>
                  <a:pt x="30255" y="34128"/>
                </a:lnTo>
                <a:close/>
                <a:moveTo>
                  <a:pt x="93833" y="66935"/>
                </a:moveTo>
                <a:lnTo>
                  <a:pt x="93833" y="66935"/>
                </a:lnTo>
                <a:cubicBezTo>
                  <a:pt x="108347" y="66935"/>
                  <a:pt x="119795" y="77724"/>
                  <a:pt x="119795" y="93357"/>
                </a:cubicBezTo>
                <a:cubicBezTo>
                  <a:pt x="119795" y="108990"/>
                  <a:pt x="108347" y="119779"/>
                  <a:pt x="93833" y="119779"/>
                </a:cubicBezTo>
                <a:cubicBezTo>
                  <a:pt x="80954" y="119779"/>
                  <a:pt x="69301" y="108990"/>
                  <a:pt x="69301" y="93357"/>
                </a:cubicBezTo>
                <a:cubicBezTo>
                  <a:pt x="69301" y="77724"/>
                  <a:pt x="80954" y="66935"/>
                  <a:pt x="93833" y="66935"/>
                </a:cubicBezTo>
                <a:close/>
                <a:moveTo>
                  <a:pt x="82385" y="99522"/>
                </a:moveTo>
                <a:lnTo>
                  <a:pt x="82385" y="99522"/>
                </a:lnTo>
                <a:cubicBezTo>
                  <a:pt x="88109" y="99522"/>
                  <a:pt x="88109" y="99522"/>
                  <a:pt x="88109" y="99522"/>
                </a:cubicBezTo>
                <a:cubicBezTo>
                  <a:pt x="88109" y="105688"/>
                  <a:pt x="88109" y="105688"/>
                  <a:pt x="88109" y="105688"/>
                </a:cubicBezTo>
                <a:cubicBezTo>
                  <a:pt x="88109" y="108990"/>
                  <a:pt x="90971" y="112073"/>
                  <a:pt x="93833" y="112073"/>
                </a:cubicBezTo>
                <a:cubicBezTo>
                  <a:pt x="98126" y="112073"/>
                  <a:pt x="99557" y="108990"/>
                  <a:pt x="99557" y="105688"/>
                </a:cubicBezTo>
                <a:cubicBezTo>
                  <a:pt x="99557" y="99522"/>
                  <a:pt x="99557" y="99522"/>
                  <a:pt x="99557" y="99522"/>
                </a:cubicBezTo>
                <a:cubicBezTo>
                  <a:pt x="105485" y="99522"/>
                  <a:pt x="105485" y="99522"/>
                  <a:pt x="105485" y="99522"/>
                </a:cubicBezTo>
                <a:cubicBezTo>
                  <a:pt x="109778" y="99522"/>
                  <a:pt x="111209" y="96440"/>
                  <a:pt x="111209" y="93357"/>
                </a:cubicBezTo>
                <a:cubicBezTo>
                  <a:pt x="111209" y="90275"/>
                  <a:pt x="109778" y="86972"/>
                  <a:pt x="105485" y="86972"/>
                </a:cubicBezTo>
                <a:cubicBezTo>
                  <a:pt x="99557" y="86972"/>
                  <a:pt x="99557" y="86972"/>
                  <a:pt x="99557" y="86972"/>
                </a:cubicBezTo>
                <a:cubicBezTo>
                  <a:pt x="99557" y="80807"/>
                  <a:pt x="99557" y="80807"/>
                  <a:pt x="99557" y="80807"/>
                </a:cubicBezTo>
                <a:cubicBezTo>
                  <a:pt x="99557" y="77724"/>
                  <a:pt x="98126" y="74642"/>
                  <a:pt x="93833" y="74642"/>
                </a:cubicBezTo>
                <a:cubicBezTo>
                  <a:pt x="90971" y="74642"/>
                  <a:pt x="88109" y="77724"/>
                  <a:pt x="88109" y="80807"/>
                </a:cubicBezTo>
                <a:cubicBezTo>
                  <a:pt x="88109" y="86972"/>
                  <a:pt x="88109" y="86972"/>
                  <a:pt x="88109" y="86972"/>
                </a:cubicBezTo>
                <a:cubicBezTo>
                  <a:pt x="82385" y="86972"/>
                  <a:pt x="82385" y="86972"/>
                  <a:pt x="82385" y="86972"/>
                </a:cubicBezTo>
                <a:cubicBezTo>
                  <a:pt x="79522" y="86972"/>
                  <a:pt x="76456" y="90275"/>
                  <a:pt x="76456" y="93357"/>
                </a:cubicBezTo>
                <a:cubicBezTo>
                  <a:pt x="76456" y="96440"/>
                  <a:pt x="79522" y="99522"/>
                  <a:pt x="82385" y="995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1" name="Shape 3755"/>
          <p:cNvSpPr/>
          <p:nvPr/>
        </p:nvSpPr>
        <p:spPr>
          <a:xfrm>
            <a:off x="3043148" y="2772653"/>
            <a:ext cx="254545" cy="2466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7" y="113614"/>
                </a:moveTo>
                <a:lnTo>
                  <a:pt x="119787" y="113614"/>
                </a:lnTo>
                <a:cubicBezTo>
                  <a:pt x="119787" y="118238"/>
                  <a:pt x="116819" y="119779"/>
                  <a:pt x="113851" y="119779"/>
                </a:cubicBezTo>
                <a:cubicBezTo>
                  <a:pt x="112367" y="119779"/>
                  <a:pt x="110883" y="119779"/>
                  <a:pt x="109399" y="119779"/>
                </a:cubicBezTo>
                <a:cubicBezTo>
                  <a:pt x="80777" y="96440"/>
                  <a:pt x="80777" y="96440"/>
                  <a:pt x="80777" y="96440"/>
                </a:cubicBezTo>
                <a:cubicBezTo>
                  <a:pt x="40494" y="119779"/>
                  <a:pt x="40494" y="119779"/>
                  <a:pt x="40494" y="119779"/>
                </a:cubicBezTo>
                <a:cubicBezTo>
                  <a:pt x="38798" y="119779"/>
                  <a:pt x="38798" y="119779"/>
                  <a:pt x="37314" y="119779"/>
                </a:cubicBezTo>
                <a:cubicBezTo>
                  <a:pt x="35830" y="119779"/>
                  <a:pt x="34346" y="119779"/>
                  <a:pt x="34346" y="119779"/>
                </a:cubicBezTo>
                <a:cubicBezTo>
                  <a:pt x="1484" y="94899"/>
                  <a:pt x="1484" y="94899"/>
                  <a:pt x="1484" y="94899"/>
                </a:cubicBezTo>
                <a:cubicBezTo>
                  <a:pt x="0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1484" y="0"/>
                  <a:pt x="5936" y="0"/>
                </a:cubicBezTo>
                <a:cubicBezTo>
                  <a:pt x="7420" y="0"/>
                  <a:pt x="7420" y="0"/>
                  <a:pt x="8904" y="1541"/>
                </a:cubicBezTo>
                <a:cubicBezTo>
                  <a:pt x="37314" y="23339"/>
                  <a:pt x="37314" y="23339"/>
                  <a:pt x="37314" y="23339"/>
                </a:cubicBezTo>
                <a:cubicBezTo>
                  <a:pt x="79293" y="0"/>
                  <a:pt x="79293" y="0"/>
                  <a:pt x="79293" y="0"/>
                </a:cubicBezTo>
                <a:lnTo>
                  <a:pt x="80777" y="0"/>
                </a:lnTo>
                <a:cubicBezTo>
                  <a:pt x="82473" y="0"/>
                  <a:pt x="83957" y="0"/>
                  <a:pt x="85441" y="1541"/>
                </a:cubicBezTo>
                <a:cubicBezTo>
                  <a:pt x="116819" y="26422"/>
                  <a:pt x="116819" y="26422"/>
                  <a:pt x="116819" y="26422"/>
                </a:cubicBezTo>
                <a:cubicBezTo>
                  <a:pt x="118303" y="27963"/>
                  <a:pt x="119787" y="29504"/>
                  <a:pt x="119787" y="31045"/>
                </a:cubicBezTo>
                <a:lnTo>
                  <a:pt x="119787" y="113614"/>
                </a:lnTo>
                <a:close/>
                <a:moveTo>
                  <a:pt x="31378" y="101064"/>
                </a:moveTo>
                <a:lnTo>
                  <a:pt x="31378" y="101064"/>
                </a:lnTo>
                <a:cubicBezTo>
                  <a:pt x="31378" y="34128"/>
                  <a:pt x="31378" y="34128"/>
                  <a:pt x="31378" y="34128"/>
                </a:cubicBezTo>
                <a:cubicBezTo>
                  <a:pt x="11872" y="18495"/>
                  <a:pt x="11872" y="18495"/>
                  <a:pt x="11872" y="18495"/>
                </a:cubicBezTo>
                <a:cubicBezTo>
                  <a:pt x="11872" y="85431"/>
                  <a:pt x="11872" y="85431"/>
                  <a:pt x="11872" y="85431"/>
                </a:cubicBezTo>
                <a:lnTo>
                  <a:pt x="31378" y="101064"/>
                </a:lnTo>
                <a:close/>
                <a:moveTo>
                  <a:pt x="74840" y="16954"/>
                </a:moveTo>
                <a:lnTo>
                  <a:pt x="74840" y="16954"/>
                </a:lnTo>
                <a:cubicBezTo>
                  <a:pt x="43462" y="34128"/>
                  <a:pt x="43462" y="34128"/>
                  <a:pt x="43462" y="34128"/>
                </a:cubicBezTo>
                <a:cubicBezTo>
                  <a:pt x="43462" y="104146"/>
                  <a:pt x="43462" y="104146"/>
                  <a:pt x="43462" y="104146"/>
                </a:cubicBezTo>
                <a:cubicBezTo>
                  <a:pt x="74840" y="85431"/>
                  <a:pt x="74840" y="85431"/>
                  <a:pt x="74840" y="85431"/>
                </a:cubicBezTo>
                <a:lnTo>
                  <a:pt x="74840" y="16954"/>
                </a:lnTo>
                <a:close/>
                <a:moveTo>
                  <a:pt x="107915" y="34128"/>
                </a:moveTo>
                <a:lnTo>
                  <a:pt x="107915" y="34128"/>
                </a:lnTo>
                <a:cubicBezTo>
                  <a:pt x="86925" y="18495"/>
                  <a:pt x="86925" y="18495"/>
                  <a:pt x="86925" y="18495"/>
                </a:cubicBezTo>
                <a:cubicBezTo>
                  <a:pt x="86925" y="85431"/>
                  <a:pt x="86925" y="85431"/>
                  <a:pt x="86925" y="85431"/>
                </a:cubicBezTo>
                <a:cubicBezTo>
                  <a:pt x="107915" y="101064"/>
                  <a:pt x="107915" y="101064"/>
                  <a:pt x="107915" y="101064"/>
                </a:cubicBezTo>
                <a:lnTo>
                  <a:pt x="107915" y="3412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2" name="Shape 3756"/>
          <p:cNvSpPr/>
          <p:nvPr/>
        </p:nvSpPr>
        <p:spPr>
          <a:xfrm>
            <a:off x="2559910" y="2758728"/>
            <a:ext cx="270455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66378"/>
                </a:moveTo>
                <a:lnTo>
                  <a:pt x="114209" y="66378"/>
                </a:lnTo>
                <a:cubicBezTo>
                  <a:pt x="98635" y="66378"/>
                  <a:pt x="98635" y="66378"/>
                  <a:pt x="98635" y="66378"/>
                </a:cubicBezTo>
                <a:cubicBezTo>
                  <a:pt x="95840" y="66378"/>
                  <a:pt x="93044" y="63388"/>
                  <a:pt x="93044" y="60598"/>
                </a:cubicBezTo>
                <a:cubicBezTo>
                  <a:pt x="93044" y="56411"/>
                  <a:pt x="95840" y="55016"/>
                  <a:pt x="98635" y="55016"/>
                </a:cubicBezTo>
                <a:cubicBezTo>
                  <a:pt x="114209" y="55016"/>
                  <a:pt x="114209" y="55016"/>
                  <a:pt x="114209" y="55016"/>
                </a:cubicBezTo>
                <a:cubicBezTo>
                  <a:pt x="117004" y="55016"/>
                  <a:pt x="119800" y="56411"/>
                  <a:pt x="119800" y="60598"/>
                </a:cubicBezTo>
                <a:cubicBezTo>
                  <a:pt x="119800" y="63388"/>
                  <a:pt x="117004" y="66378"/>
                  <a:pt x="114209" y="66378"/>
                </a:cubicBezTo>
                <a:close/>
                <a:moveTo>
                  <a:pt x="104226" y="22524"/>
                </a:moveTo>
                <a:lnTo>
                  <a:pt x="104226" y="22524"/>
                </a:lnTo>
                <a:cubicBezTo>
                  <a:pt x="94442" y="32491"/>
                  <a:pt x="94442" y="32491"/>
                  <a:pt x="94442" y="32491"/>
                </a:cubicBezTo>
                <a:cubicBezTo>
                  <a:pt x="91647" y="35282"/>
                  <a:pt x="91647" y="35282"/>
                  <a:pt x="91647" y="35282"/>
                </a:cubicBezTo>
                <a:cubicBezTo>
                  <a:pt x="90249" y="36677"/>
                  <a:pt x="88851" y="38073"/>
                  <a:pt x="87454" y="38073"/>
                </a:cubicBezTo>
                <a:cubicBezTo>
                  <a:pt x="84658" y="38073"/>
                  <a:pt x="81663" y="35282"/>
                  <a:pt x="81663" y="32491"/>
                </a:cubicBezTo>
                <a:cubicBezTo>
                  <a:pt x="81663" y="31096"/>
                  <a:pt x="83261" y="29700"/>
                  <a:pt x="84658" y="28305"/>
                </a:cubicBezTo>
                <a:cubicBezTo>
                  <a:pt x="87454" y="25514"/>
                  <a:pt x="87454" y="25514"/>
                  <a:pt x="87454" y="25514"/>
                </a:cubicBezTo>
                <a:cubicBezTo>
                  <a:pt x="97237" y="15548"/>
                  <a:pt x="97237" y="15548"/>
                  <a:pt x="97237" y="15548"/>
                </a:cubicBezTo>
                <a:cubicBezTo>
                  <a:pt x="98635" y="14152"/>
                  <a:pt x="100033" y="12757"/>
                  <a:pt x="101430" y="12757"/>
                </a:cubicBezTo>
                <a:cubicBezTo>
                  <a:pt x="104226" y="12757"/>
                  <a:pt x="107221" y="15548"/>
                  <a:pt x="107221" y="18338"/>
                </a:cubicBezTo>
                <a:cubicBezTo>
                  <a:pt x="107221" y="19734"/>
                  <a:pt x="105823" y="21129"/>
                  <a:pt x="104226" y="22524"/>
                </a:cubicBezTo>
                <a:close/>
                <a:moveTo>
                  <a:pt x="59101" y="83122"/>
                </a:moveTo>
                <a:lnTo>
                  <a:pt x="59101" y="83122"/>
                </a:lnTo>
                <a:cubicBezTo>
                  <a:pt x="50715" y="83122"/>
                  <a:pt x="43727" y="77541"/>
                  <a:pt x="39334" y="71960"/>
                </a:cubicBezTo>
                <a:cubicBezTo>
                  <a:pt x="37936" y="66378"/>
                  <a:pt x="37936" y="66378"/>
                  <a:pt x="37936" y="66378"/>
                </a:cubicBezTo>
                <a:cubicBezTo>
                  <a:pt x="37936" y="63388"/>
                  <a:pt x="36539" y="61993"/>
                  <a:pt x="36539" y="60598"/>
                </a:cubicBezTo>
                <a:cubicBezTo>
                  <a:pt x="36539" y="48039"/>
                  <a:pt x="46522" y="38073"/>
                  <a:pt x="59101" y="38073"/>
                </a:cubicBezTo>
                <a:cubicBezTo>
                  <a:pt x="71880" y="38073"/>
                  <a:pt x="81663" y="48039"/>
                  <a:pt x="81663" y="60598"/>
                </a:cubicBezTo>
                <a:cubicBezTo>
                  <a:pt x="81663" y="73355"/>
                  <a:pt x="71880" y="83122"/>
                  <a:pt x="59101" y="83122"/>
                </a:cubicBezTo>
                <a:close/>
                <a:moveTo>
                  <a:pt x="59101" y="49435"/>
                </a:moveTo>
                <a:lnTo>
                  <a:pt x="59101" y="49435"/>
                </a:lnTo>
                <a:cubicBezTo>
                  <a:pt x="53510" y="49435"/>
                  <a:pt x="47920" y="53621"/>
                  <a:pt x="47920" y="60598"/>
                </a:cubicBezTo>
                <a:cubicBezTo>
                  <a:pt x="47920" y="66378"/>
                  <a:pt x="53510" y="71960"/>
                  <a:pt x="59101" y="71960"/>
                </a:cubicBezTo>
                <a:cubicBezTo>
                  <a:pt x="66289" y="71960"/>
                  <a:pt x="70482" y="66378"/>
                  <a:pt x="70482" y="60598"/>
                </a:cubicBezTo>
                <a:cubicBezTo>
                  <a:pt x="70482" y="53621"/>
                  <a:pt x="66289" y="49435"/>
                  <a:pt x="59101" y="49435"/>
                </a:cubicBezTo>
                <a:close/>
                <a:moveTo>
                  <a:pt x="59101" y="26910"/>
                </a:moveTo>
                <a:lnTo>
                  <a:pt x="59101" y="26910"/>
                </a:lnTo>
                <a:cubicBezTo>
                  <a:pt x="56306" y="26910"/>
                  <a:pt x="53510" y="23920"/>
                  <a:pt x="53510" y="21129"/>
                </a:cubicBezTo>
                <a:cubicBezTo>
                  <a:pt x="53510" y="5780"/>
                  <a:pt x="53510" y="5780"/>
                  <a:pt x="53510" y="5780"/>
                </a:cubicBezTo>
                <a:cubicBezTo>
                  <a:pt x="53510" y="2990"/>
                  <a:pt x="56306" y="0"/>
                  <a:pt x="59101" y="0"/>
                </a:cubicBezTo>
                <a:cubicBezTo>
                  <a:pt x="63494" y="0"/>
                  <a:pt x="64891" y="2990"/>
                  <a:pt x="64891" y="5780"/>
                </a:cubicBezTo>
                <a:cubicBezTo>
                  <a:pt x="64891" y="21129"/>
                  <a:pt x="64891" y="21129"/>
                  <a:pt x="64891" y="21129"/>
                </a:cubicBezTo>
                <a:cubicBezTo>
                  <a:pt x="64891" y="23920"/>
                  <a:pt x="63494" y="26910"/>
                  <a:pt x="59101" y="26910"/>
                </a:cubicBezTo>
                <a:close/>
                <a:moveTo>
                  <a:pt x="35141" y="91694"/>
                </a:moveTo>
                <a:lnTo>
                  <a:pt x="35141" y="91694"/>
                </a:lnTo>
                <a:cubicBezTo>
                  <a:pt x="32346" y="95880"/>
                  <a:pt x="32346" y="95880"/>
                  <a:pt x="32346" y="95880"/>
                </a:cubicBezTo>
                <a:cubicBezTo>
                  <a:pt x="22562" y="105847"/>
                  <a:pt x="22562" y="105847"/>
                  <a:pt x="22562" y="105847"/>
                </a:cubicBezTo>
                <a:cubicBezTo>
                  <a:pt x="21164" y="107242"/>
                  <a:pt x="19567" y="107242"/>
                  <a:pt x="18169" y="107242"/>
                </a:cubicBezTo>
                <a:cubicBezTo>
                  <a:pt x="15374" y="107242"/>
                  <a:pt x="12579" y="104451"/>
                  <a:pt x="12579" y="101461"/>
                </a:cubicBezTo>
                <a:cubicBezTo>
                  <a:pt x="12579" y="100066"/>
                  <a:pt x="12579" y="98671"/>
                  <a:pt x="13976" y="97275"/>
                </a:cubicBezTo>
                <a:cubicBezTo>
                  <a:pt x="23960" y="87508"/>
                  <a:pt x="23960" y="87508"/>
                  <a:pt x="23960" y="87508"/>
                </a:cubicBezTo>
                <a:cubicBezTo>
                  <a:pt x="28153" y="84518"/>
                  <a:pt x="28153" y="84518"/>
                  <a:pt x="28153" y="84518"/>
                </a:cubicBezTo>
                <a:cubicBezTo>
                  <a:pt x="28153" y="83122"/>
                  <a:pt x="29550" y="83122"/>
                  <a:pt x="30948" y="83122"/>
                </a:cubicBezTo>
                <a:cubicBezTo>
                  <a:pt x="35141" y="83122"/>
                  <a:pt x="36539" y="84518"/>
                  <a:pt x="36539" y="88903"/>
                </a:cubicBezTo>
                <a:cubicBezTo>
                  <a:pt x="36539" y="90299"/>
                  <a:pt x="36539" y="91694"/>
                  <a:pt x="35141" y="91694"/>
                </a:cubicBezTo>
                <a:close/>
                <a:moveTo>
                  <a:pt x="30948" y="38073"/>
                </a:moveTo>
                <a:lnTo>
                  <a:pt x="30948" y="38073"/>
                </a:lnTo>
                <a:cubicBezTo>
                  <a:pt x="29550" y="38073"/>
                  <a:pt x="28153" y="36677"/>
                  <a:pt x="28153" y="35282"/>
                </a:cubicBezTo>
                <a:cubicBezTo>
                  <a:pt x="23960" y="32491"/>
                  <a:pt x="23960" y="32491"/>
                  <a:pt x="23960" y="32491"/>
                </a:cubicBezTo>
                <a:cubicBezTo>
                  <a:pt x="13976" y="22524"/>
                  <a:pt x="13976" y="22524"/>
                  <a:pt x="13976" y="22524"/>
                </a:cubicBezTo>
                <a:cubicBezTo>
                  <a:pt x="12579" y="21129"/>
                  <a:pt x="12579" y="19734"/>
                  <a:pt x="12579" y="18338"/>
                </a:cubicBezTo>
                <a:cubicBezTo>
                  <a:pt x="12579" y="15548"/>
                  <a:pt x="15374" y="12757"/>
                  <a:pt x="18169" y="12757"/>
                </a:cubicBezTo>
                <a:cubicBezTo>
                  <a:pt x="19567" y="12757"/>
                  <a:pt x="21164" y="14152"/>
                  <a:pt x="22562" y="15548"/>
                </a:cubicBezTo>
                <a:cubicBezTo>
                  <a:pt x="32346" y="25514"/>
                  <a:pt x="32346" y="25514"/>
                  <a:pt x="32346" y="25514"/>
                </a:cubicBezTo>
                <a:cubicBezTo>
                  <a:pt x="35141" y="28305"/>
                  <a:pt x="35141" y="28305"/>
                  <a:pt x="35141" y="28305"/>
                </a:cubicBezTo>
                <a:cubicBezTo>
                  <a:pt x="36539" y="29700"/>
                  <a:pt x="36539" y="31096"/>
                  <a:pt x="36539" y="32491"/>
                </a:cubicBezTo>
                <a:cubicBezTo>
                  <a:pt x="36539" y="35282"/>
                  <a:pt x="35141" y="38073"/>
                  <a:pt x="30948" y="38073"/>
                </a:cubicBezTo>
                <a:close/>
                <a:moveTo>
                  <a:pt x="19567" y="55016"/>
                </a:moveTo>
                <a:lnTo>
                  <a:pt x="19567" y="55016"/>
                </a:lnTo>
                <a:cubicBezTo>
                  <a:pt x="23960" y="55016"/>
                  <a:pt x="25357" y="56411"/>
                  <a:pt x="25357" y="60598"/>
                </a:cubicBezTo>
                <a:cubicBezTo>
                  <a:pt x="25357" y="63388"/>
                  <a:pt x="23960" y="66378"/>
                  <a:pt x="19567" y="66378"/>
                </a:cubicBezTo>
                <a:cubicBezTo>
                  <a:pt x="5590" y="66378"/>
                  <a:pt x="5590" y="66378"/>
                  <a:pt x="5590" y="66378"/>
                </a:cubicBezTo>
                <a:cubicBezTo>
                  <a:pt x="1397" y="66378"/>
                  <a:pt x="0" y="63388"/>
                  <a:pt x="0" y="60598"/>
                </a:cubicBezTo>
                <a:cubicBezTo>
                  <a:pt x="0" y="56411"/>
                  <a:pt x="1397" y="55016"/>
                  <a:pt x="5590" y="55016"/>
                </a:cubicBezTo>
                <a:cubicBezTo>
                  <a:pt x="19567" y="55016"/>
                  <a:pt x="19567" y="55016"/>
                  <a:pt x="19567" y="55016"/>
                </a:cubicBezTo>
                <a:close/>
                <a:moveTo>
                  <a:pt x="59101" y="94485"/>
                </a:moveTo>
                <a:lnTo>
                  <a:pt x="59101" y="94485"/>
                </a:lnTo>
                <a:cubicBezTo>
                  <a:pt x="63494" y="94485"/>
                  <a:pt x="64891" y="95880"/>
                  <a:pt x="64891" y="100066"/>
                </a:cubicBezTo>
                <a:cubicBezTo>
                  <a:pt x="64891" y="114219"/>
                  <a:pt x="64891" y="114219"/>
                  <a:pt x="64891" y="114219"/>
                </a:cubicBezTo>
                <a:cubicBezTo>
                  <a:pt x="64891" y="118405"/>
                  <a:pt x="63494" y="119800"/>
                  <a:pt x="59101" y="119800"/>
                </a:cubicBezTo>
                <a:cubicBezTo>
                  <a:pt x="56306" y="119800"/>
                  <a:pt x="53510" y="118405"/>
                  <a:pt x="53510" y="114219"/>
                </a:cubicBezTo>
                <a:cubicBezTo>
                  <a:pt x="53510" y="100066"/>
                  <a:pt x="53510" y="100066"/>
                  <a:pt x="53510" y="100066"/>
                </a:cubicBezTo>
                <a:cubicBezTo>
                  <a:pt x="53510" y="95880"/>
                  <a:pt x="56306" y="94485"/>
                  <a:pt x="59101" y="94485"/>
                </a:cubicBezTo>
                <a:close/>
                <a:moveTo>
                  <a:pt x="87454" y="83122"/>
                </a:moveTo>
                <a:lnTo>
                  <a:pt x="87454" y="83122"/>
                </a:lnTo>
                <a:cubicBezTo>
                  <a:pt x="88851" y="83122"/>
                  <a:pt x="90249" y="83122"/>
                  <a:pt x="91647" y="84518"/>
                </a:cubicBezTo>
                <a:cubicBezTo>
                  <a:pt x="94442" y="87508"/>
                  <a:pt x="94442" y="87508"/>
                  <a:pt x="94442" y="87508"/>
                </a:cubicBezTo>
                <a:cubicBezTo>
                  <a:pt x="104226" y="97275"/>
                  <a:pt x="104226" y="97275"/>
                  <a:pt x="104226" y="97275"/>
                </a:cubicBezTo>
                <a:cubicBezTo>
                  <a:pt x="105823" y="98671"/>
                  <a:pt x="107221" y="100066"/>
                  <a:pt x="107221" y="101461"/>
                </a:cubicBezTo>
                <a:cubicBezTo>
                  <a:pt x="107221" y="104451"/>
                  <a:pt x="104226" y="107242"/>
                  <a:pt x="101430" y="107242"/>
                </a:cubicBezTo>
                <a:cubicBezTo>
                  <a:pt x="100033" y="107242"/>
                  <a:pt x="98635" y="107242"/>
                  <a:pt x="97237" y="105847"/>
                </a:cubicBezTo>
                <a:cubicBezTo>
                  <a:pt x="87454" y="95880"/>
                  <a:pt x="87454" y="95880"/>
                  <a:pt x="87454" y="95880"/>
                </a:cubicBezTo>
                <a:cubicBezTo>
                  <a:pt x="84658" y="91694"/>
                  <a:pt x="84658" y="91694"/>
                  <a:pt x="84658" y="91694"/>
                </a:cubicBezTo>
                <a:cubicBezTo>
                  <a:pt x="83261" y="91694"/>
                  <a:pt x="81663" y="90299"/>
                  <a:pt x="81663" y="88903"/>
                </a:cubicBezTo>
                <a:cubicBezTo>
                  <a:pt x="81663" y="84518"/>
                  <a:pt x="84658" y="83122"/>
                  <a:pt x="87454" y="831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3" name="Shape 3757"/>
          <p:cNvSpPr/>
          <p:nvPr/>
        </p:nvSpPr>
        <p:spPr>
          <a:xfrm>
            <a:off x="2106502" y="2784588"/>
            <a:ext cx="222727" cy="2207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741" y="67730"/>
                </a:moveTo>
                <a:lnTo>
                  <a:pt x="112741" y="67730"/>
                </a:lnTo>
                <a:cubicBezTo>
                  <a:pt x="107661" y="67730"/>
                  <a:pt x="107661" y="67730"/>
                  <a:pt x="107661" y="67730"/>
                </a:cubicBezTo>
                <a:cubicBezTo>
                  <a:pt x="104274" y="67730"/>
                  <a:pt x="100887" y="64049"/>
                  <a:pt x="100887" y="60613"/>
                </a:cubicBezTo>
                <a:cubicBezTo>
                  <a:pt x="100887" y="55460"/>
                  <a:pt x="104274" y="53742"/>
                  <a:pt x="107661" y="53742"/>
                </a:cubicBezTo>
                <a:cubicBezTo>
                  <a:pt x="112741" y="53742"/>
                  <a:pt x="112741" y="53742"/>
                  <a:pt x="112741" y="53742"/>
                </a:cubicBezTo>
                <a:cubicBezTo>
                  <a:pt x="116129" y="53742"/>
                  <a:pt x="119758" y="55460"/>
                  <a:pt x="119758" y="60613"/>
                </a:cubicBezTo>
                <a:cubicBezTo>
                  <a:pt x="119758" y="64049"/>
                  <a:pt x="116129" y="67730"/>
                  <a:pt x="112741" y="67730"/>
                </a:cubicBezTo>
                <a:close/>
                <a:moveTo>
                  <a:pt x="102580" y="26012"/>
                </a:moveTo>
                <a:lnTo>
                  <a:pt x="102580" y="26012"/>
                </a:lnTo>
                <a:cubicBezTo>
                  <a:pt x="99193" y="29447"/>
                  <a:pt x="99193" y="29447"/>
                  <a:pt x="99193" y="29447"/>
                </a:cubicBezTo>
                <a:cubicBezTo>
                  <a:pt x="97500" y="31165"/>
                  <a:pt x="95806" y="32883"/>
                  <a:pt x="94112" y="32883"/>
                </a:cubicBezTo>
                <a:cubicBezTo>
                  <a:pt x="90725" y="32883"/>
                  <a:pt x="87096" y="29447"/>
                  <a:pt x="87096" y="26012"/>
                </a:cubicBezTo>
                <a:cubicBezTo>
                  <a:pt x="87096" y="24294"/>
                  <a:pt x="87096" y="22576"/>
                  <a:pt x="88790" y="20858"/>
                </a:cubicBezTo>
                <a:cubicBezTo>
                  <a:pt x="94112" y="15460"/>
                  <a:pt x="94112" y="15460"/>
                  <a:pt x="94112" y="15460"/>
                </a:cubicBezTo>
                <a:cubicBezTo>
                  <a:pt x="95806" y="13742"/>
                  <a:pt x="97500" y="13742"/>
                  <a:pt x="99193" y="13742"/>
                </a:cubicBezTo>
                <a:cubicBezTo>
                  <a:pt x="102580" y="13742"/>
                  <a:pt x="105967" y="17423"/>
                  <a:pt x="105967" y="20858"/>
                </a:cubicBezTo>
                <a:cubicBezTo>
                  <a:pt x="105967" y="22576"/>
                  <a:pt x="104274" y="24294"/>
                  <a:pt x="102580" y="26012"/>
                </a:cubicBezTo>
                <a:close/>
                <a:moveTo>
                  <a:pt x="59758" y="88343"/>
                </a:moveTo>
                <a:lnTo>
                  <a:pt x="59758" y="88343"/>
                </a:lnTo>
                <a:cubicBezTo>
                  <a:pt x="49596" y="88343"/>
                  <a:pt x="40887" y="81472"/>
                  <a:pt x="35806" y="74601"/>
                </a:cubicBezTo>
                <a:cubicBezTo>
                  <a:pt x="34112" y="67730"/>
                  <a:pt x="34112" y="67730"/>
                  <a:pt x="34112" y="67730"/>
                </a:cubicBezTo>
                <a:cubicBezTo>
                  <a:pt x="32419" y="64049"/>
                  <a:pt x="32419" y="62331"/>
                  <a:pt x="32419" y="60613"/>
                </a:cubicBezTo>
                <a:cubicBezTo>
                  <a:pt x="32419" y="45153"/>
                  <a:pt x="44516" y="32883"/>
                  <a:pt x="59758" y="32883"/>
                </a:cubicBezTo>
                <a:cubicBezTo>
                  <a:pt x="75241" y="32883"/>
                  <a:pt x="87096" y="45153"/>
                  <a:pt x="87096" y="60613"/>
                </a:cubicBezTo>
                <a:cubicBezTo>
                  <a:pt x="87096" y="76319"/>
                  <a:pt x="75241" y="88343"/>
                  <a:pt x="59758" y="88343"/>
                </a:cubicBezTo>
                <a:close/>
                <a:moveTo>
                  <a:pt x="59758" y="46871"/>
                </a:moveTo>
                <a:lnTo>
                  <a:pt x="59758" y="46871"/>
                </a:lnTo>
                <a:cubicBezTo>
                  <a:pt x="52983" y="46871"/>
                  <a:pt x="46209" y="52024"/>
                  <a:pt x="46209" y="60613"/>
                </a:cubicBezTo>
                <a:cubicBezTo>
                  <a:pt x="46209" y="67730"/>
                  <a:pt x="52983" y="74601"/>
                  <a:pt x="59758" y="74601"/>
                </a:cubicBezTo>
                <a:cubicBezTo>
                  <a:pt x="66774" y="74601"/>
                  <a:pt x="73548" y="67730"/>
                  <a:pt x="73548" y="60613"/>
                </a:cubicBezTo>
                <a:cubicBezTo>
                  <a:pt x="73548" y="52024"/>
                  <a:pt x="66774" y="46871"/>
                  <a:pt x="59758" y="46871"/>
                </a:cubicBezTo>
                <a:close/>
                <a:moveTo>
                  <a:pt x="59758" y="19141"/>
                </a:moveTo>
                <a:lnTo>
                  <a:pt x="59758" y="19141"/>
                </a:lnTo>
                <a:cubicBezTo>
                  <a:pt x="56370" y="19141"/>
                  <a:pt x="52983" y="15460"/>
                  <a:pt x="52983" y="12024"/>
                </a:cubicBezTo>
                <a:cubicBezTo>
                  <a:pt x="52983" y="6871"/>
                  <a:pt x="52983" y="6871"/>
                  <a:pt x="52983" y="6871"/>
                </a:cubicBezTo>
                <a:cubicBezTo>
                  <a:pt x="52983" y="3435"/>
                  <a:pt x="56370" y="0"/>
                  <a:pt x="59758" y="0"/>
                </a:cubicBezTo>
                <a:cubicBezTo>
                  <a:pt x="63145" y="0"/>
                  <a:pt x="66774" y="3435"/>
                  <a:pt x="66774" y="6871"/>
                </a:cubicBezTo>
                <a:cubicBezTo>
                  <a:pt x="66774" y="12024"/>
                  <a:pt x="66774" y="12024"/>
                  <a:pt x="66774" y="12024"/>
                </a:cubicBezTo>
                <a:cubicBezTo>
                  <a:pt x="66774" y="15460"/>
                  <a:pt x="63145" y="19141"/>
                  <a:pt x="59758" y="19141"/>
                </a:cubicBezTo>
                <a:close/>
                <a:moveTo>
                  <a:pt x="25645" y="32883"/>
                </a:moveTo>
                <a:lnTo>
                  <a:pt x="25645" y="32883"/>
                </a:lnTo>
                <a:cubicBezTo>
                  <a:pt x="23951" y="32883"/>
                  <a:pt x="22258" y="31165"/>
                  <a:pt x="20564" y="29447"/>
                </a:cubicBezTo>
                <a:cubicBezTo>
                  <a:pt x="17177" y="26012"/>
                  <a:pt x="17177" y="26012"/>
                  <a:pt x="17177" y="26012"/>
                </a:cubicBezTo>
                <a:cubicBezTo>
                  <a:pt x="15483" y="24294"/>
                  <a:pt x="13548" y="22576"/>
                  <a:pt x="13548" y="20858"/>
                </a:cubicBezTo>
                <a:cubicBezTo>
                  <a:pt x="13548" y="17423"/>
                  <a:pt x="17177" y="13742"/>
                  <a:pt x="20564" y="13742"/>
                </a:cubicBezTo>
                <a:cubicBezTo>
                  <a:pt x="22258" y="13742"/>
                  <a:pt x="23951" y="13742"/>
                  <a:pt x="25645" y="15460"/>
                </a:cubicBezTo>
                <a:cubicBezTo>
                  <a:pt x="30725" y="20858"/>
                  <a:pt x="30725" y="20858"/>
                  <a:pt x="30725" y="20858"/>
                </a:cubicBezTo>
                <a:cubicBezTo>
                  <a:pt x="32419" y="22576"/>
                  <a:pt x="32419" y="24294"/>
                  <a:pt x="32419" y="26012"/>
                </a:cubicBezTo>
                <a:cubicBezTo>
                  <a:pt x="32419" y="29447"/>
                  <a:pt x="29032" y="32883"/>
                  <a:pt x="25645" y="32883"/>
                </a:cubicBezTo>
                <a:close/>
                <a:moveTo>
                  <a:pt x="18870" y="60613"/>
                </a:moveTo>
                <a:lnTo>
                  <a:pt x="18870" y="60613"/>
                </a:lnTo>
                <a:cubicBezTo>
                  <a:pt x="18870" y="64049"/>
                  <a:pt x="15483" y="67730"/>
                  <a:pt x="11854" y="67730"/>
                </a:cubicBezTo>
                <a:cubicBezTo>
                  <a:pt x="6774" y="67730"/>
                  <a:pt x="6774" y="67730"/>
                  <a:pt x="6774" y="67730"/>
                </a:cubicBezTo>
                <a:cubicBezTo>
                  <a:pt x="3387" y="67730"/>
                  <a:pt x="0" y="64049"/>
                  <a:pt x="0" y="60613"/>
                </a:cubicBezTo>
                <a:cubicBezTo>
                  <a:pt x="0" y="55460"/>
                  <a:pt x="3387" y="53742"/>
                  <a:pt x="6774" y="53742"/>
                </a:cubicBezTo>
                <a:cubicBezTo>
                  <a:pt x="11854" y="53742"/>
                  <a:pt x="11854" y="53742"/>
                  <a:pt x="11854" y="53742"/>
                </a:cubicBezTo>
                <a:cubicBezTo>
                  <a:pt x="15483" y="53742"/>
                  <a:pt x="18870" y="55460"/>
                  <a:pt x="18870" y="60613"/>
                </a:cubicBezTo>
                <a:close/>
                <a:moveTo>
                  <a:pt x="20564" y="90061"/>
                </a:moveTo>
                <a:lnTo>
                  <a:pt x="20564" y="90061"/>
                </a:lnTo>
                <a:cubicBezTo>
                  <a:pt x="22258" y="88343"/>
                  <a:pt x="23951" y="88343"/>
                  <a:pt x="25645" y="88343"/>
                </a:cubicBezTo>
                <a:cubicBezTo>
                  <a:pt x="29032" y="88343"/>
                  <a:pt x="32419" y="90061"/>
                  <a:pt x="32419" y="95460"/>
                </a:cubicBezTo>
                <a:cubicBezTo>
                  <a:pt x="32419" y="97177"/>
                  <a:pt x="32419" y="98895"/>
                  <a:pt x="30725" y="98895"/>
                </a:cubicBezTo>
                <a:cubicBezTo>
                  <a:pt x="25645" y="104049"/>
                  <a:pt x="25645" y="104049"/>
                  <a:pt x="25645" y="104049"/>
                </a:cubicBezTo>
                <a:cubicBezTo>
                  <a:pt x="23951" y="105766"/>
                  <a:pt x="22258" y="105766"/>
                  <a:pt x="20564" y="105766"/>
                </a:cubicBezTo>
                <a:cubicBezTo>
                  <a:pt x="17177" y="105766"/>
                  <a:pt x="13548" y="104049"/>
                  <a:pt x="13548" y="98895"/>
                </a:cubicBezTo>
                <a:cubicBezTo>
                  <a:pt x="13548" y="97177"/>
                  <a:pt x="15483" y="95460"/>
                  <a:pt x="17177" y="95460"/>
                </a:cubicBezTo>
                <a:lnTo>
                  <a:pt x="20564" y="90061"/>
                </a:lnTo>
                <a:close/>
                <a:moveTo>
                  <a:pt x="59758" y="102331"/>
                </a:moveTo>
                <a:lnTo>
                  <a:pt x="59758" y="102331"/>
                </a:lnTo>
                <a:cubicBezTo>
                  <a:pt x="63145" y="102331"/>
                  <a:pt x="66774" y="104049"/>
                  <a:pt x="66774" y="109202"/>
                </a:cubicBezTo>
                <a:cubicBezTo>
                  <a:pt x="66774" y="112638"/>
                  <a:pt x="66774" y="112638"/>
                  <a:pt x="66774" y="112638"/>
                </a:cubicBezTo>
                <a:cubicBezTo>
                  <a:pt x="66774" y="118036"/>
                  <a:pt x="63145" y="119754"/>
                  <a:pt x="59758" y="119754"/>
                </a:cubicBezTo>
                <a:cubicBezTo>
                  <a:pt x="56370" y="119754"/>
                  <a:pt x="52983" y="118036"/>
                  <a:pt x="52983" y="112638"/>
                </a:cubicBezTo>
                <a:cubicBezTo>
                  <a:pt x="52983" y="109202"/>
                  <a:pt x="52983" y="109202"/>
                  <a:pt x="52983" y="109202"/>
                </a:cubicBezTo>
                <a:cubicBezTo>
                  <a:pt x="52983" y="104049"/>
                  <a:pt x="56370" y="102331"/>
                  <a:pt x="59758" y="102331"/>
                </a:cubicBezTo>
                <a:close/>
                <a:moveTo>
                  <a:pt x="94112" y="88343"/>
                </a:moveTo>
                <a:lnTo>
                  <a:pt x="94112" y="88343"/>
                </a:lnTo>
                <a:cubicBezTo>
                  <a:pt x="95806" y="88343"/>
                  <a:pt x="97500" y="88343"/>
                  <a:pt x="99193" y="90061"/>
                </a:cubicBezTo>
                <a:cubicBezTo>
                  <a:pt x="102580" y="95460"/>
                  <a:pt x="102580" y="95460"/>
                  <a:pt x="102580" y="95460"/>
                </a:cubicBezTo>
                <a:cubicBezTo>
                  <a:pt x="104274" y="95460"/>
                  <a:pt x="105967" y="97177"/>
                  <a:pt x="105967" y="98895"/>
                </a:cubicBezTo>
                <a:cubicBezTo>
                  <a:pt x="105967" y="104049"/>
                  <a:pt x="102580" y="105766"/>
                  <a:pt x="99193" y="105766"/>
                </a:cubicBezTo>
                <a:cubicBezTo>
                  <a:pt x="97500" y="105766"/>
                  <a:pt x="95806" y="105766"/>
                  <a:pt x="94112" y="104049"/>
                </a:cubicBezTo>
                <a:cubicBezTo>
                  <a:pt x="88790" y="98895"/>
                  <a:pt x="88790" y="98895"/>
                  <a:pt x="88790" y="98895"/>
                </a:cubicBezTo>
                <a:cubicBezTo>
                  <a:pt x="87096" y="98895"/>
                  <a:pt x="87096" y="97177"/>
                  <a:pt x="87096" y="95460"/>
                </a:cubicBezTo>
                <a:cubicBezTo>
                  <a:pt x="87096" y="90061"/>
                  <a:pt x="90725" y="88343"/>
                  <a:pt x="94112" y="883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4" name="Shape 3758"/>
          <p:cNvSpPr/>
          <p:nvPr/>
        </p:nvSpPr>
        <p:spPr>
          <a:xfrm>
            <a:off x="1607353" y="2758728"/>
            <a:ext cx="272444" cy="2725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97275"/>
                </a:moveTo>
                <a:lnTo>
                  <a:pt x="114219" y="97275"/>
                </a:lnTo>
                <a:cubicBezTo>
                  <a:pt x="95880" y="97275"/>
                  <a:pt x="95880" y="97275"/>
                  <a:pt x="95880" y="97275"/>
                </a:cubicBezTo>
                <a:cubicBezTo>
                  <a:pt x="95880" y="69169"/>
                  <a:pt x="95880" y="69169"/>
                  <a:pt x="95880" y="69169"/>
                </a:cubicBezTo>
                <a:cubicBezTo>
                  <a:pt x="108438" y="69169"/>
                  <a:pt x="108438" y="69169"/>
                  <a:pt x="108438" y="69169"/>
                </a:cubicBezTo>
                <a:cubicBezTo>
                  <a:pt x="108438" y="11362"/>
                  <a:pt x="108438" y="11362"/>
                  <a:pt x="108438" y="11362"/>
                </a:cubicBezTo>
                <a:cubicBezTo>
                  <a:pt x="40863" y="11362"/>
                  <a:pt x="40863" y="11362"/>
                  <a:pt x="40863" y="11362"/>
                </a:cubicBezTo>
                <a:cubicBezTo>
                  <a:pt x="40863" y="16943"/>
                  <a:pt x="40863" y="16943"/>
                  <a:pt x="40863" y="16943"/>
                </a:cubicBezTo>
                <a:cubicBezTo>
                  <a:pt x="29700" y="16943"/>
                  <a:pt x="29700" y="16943"/>
                  <a:pt x="29700" y="16943"/>
                </a:cubicBezTo>
                <a:cubicBezTo>
                  <a:pt x="29700" y="5780"/>
                  <a:pt x="29700" y="5780"/>
                  <a:pt x="29700" y="5780"/>
                </a:cubicBezTo>
                <a:cubicBezTo>
                  <a:pt x="29700" y="2990"/>
                  <a:pt x="32491" y="0"/>
                  <a:pt x="35282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2990"/>
                  <a:pt x="119800" y="5780"/>
                </a:cubicBezTo>
                <a:cubicBezTo>
                  <a:pt x="119800" y="91694"/>
                  <a:pt x="119800" y="91694"/>
                  <a:pt x="119800" y="91694"/>
                </a:cubicBezTo>
                <a:cubicBezTo>
                  <a:pt x="119800" y="95880"/>
                  <a:pt x="118405" y="97275"/>
                  <a:pt x="114219" y="97275"/>
                </a:cubicBezTo>
                <a:close/>
                <a:moveTo>
                  <a:pt x="90299" y="28305"/>
                </a:moveTo>
                <a:lnTo>
                  <a:pt x="90299" y="28305"/>
                </a:lnTo>
                <a:cubicBezTo>
                  <a:pt x="90299" y="114219"/>
                  <a:pt x="90299" y="114219"/>
                  <a:pt x="90299" y="114219"/>
                </a:cubicBezTo>
                <a:cubicBezTo>
                  <a:pt x="90299" y="118405"/>
                  <a:pt x="87508" y="119800"/>
                  <a:pt x="84518" y="119800"/>
                </a:cubicBezTo>
                <a:cubicBezTo>
                  <a:pt x="5780" y="119800"/>
                  <a:pt x="5780" y="119800"/>
                  <a:pt x="5780" y="119800"/>
                </a:cubicBezTo>
                <a:cubicBezTo>
                  <a:pt x="2990" y="119800"/>
                  <a:pt x="0" y="118405"/>
                  <a:pt x="0" y="114219"/>
                </a:cubicBezTo>
                <a:cubicBezTo>
                  <a:pt x="0" y="28305"/>
                  <a:pt x="0" y="28305"/>
                  <a:pt x="0" y="28305"/>
                </a:cubicBezTo>
                <a:cubicBezTo>
                  <a:pt x="0" y="25514"/>
                  <a:pt x="2990" y="22524"/>
                  <a:pt x="5780" y="22524"/>
                </a:cubicBezTo>
                <a:cubicBezTo>
                  <a:pt x="84518" y="22524"/>
                  <a:pt x="84518" y="22524"/>
                  <a:pt x="84518" y="22524"/>
                </a:cubicBezTo>
                <a:cubicBezTo>
                  <a:pt x="87508" y="22524"/>
                  <a:pt x="90299" y="25514"/>
                  <a:pt x="90299" y="28305"/>
                </a:cubicBezTo>
                <a:close/>
                <a:moveTo>
                  <a:pt x="78936" y="33887"/>
                </a:moveTo>
                <a:lnTo>
                  <a:pt x="78936" y="33887"/>
                </a:lnTo>
                <a:cubicBezTo>
                  <a:pt x="11362" y="33887"/>
                  <a:pt x="11362" y="33887"/>
                  <a:pt x="11362" y="33887"/>
                </a:cubicBezTo>
                <a:cubicBezTo>
                  <a:pt x="11362" y="91694"/>
                  <a:pt x="11362" y="91694"/>
                  <a:pt x="11362" y="91694"/>
                </a:cubicBezTo>
                <a:cubicBezTo>
                  <a:pt x="78936" y="91694"/>
                  <a:pt x="78936" y="91694"/>
                  <a:pt x="78936" y="91694"/>
                </a:cubicBezTo>
                <a:lnTo>
                  <a:pt x="78936" y="3388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5" name="Shape 3759"/>
          <p:cNvSpPr/>
          <p:nvPr/>
        </p:nvSpPr>
        <p:spPr>
          <a:xfrm>
            <a:off x="1163888" y="2784588"/>
            <a:ext cx="204829" cy="2207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317" y="119754"/>
                </a:moveTo>
                <a:lnTo>
                  <a:pt x="112317" y="119754"/>
                </a:lnTo>
                <a:cubicBezTo>
                  <a:pt x="7417" y="119754"/>
                  <a:pt x="7417" y="119754"/>
                  <a:pt x="7417" y="119754"/>
                </a:cubicBezTo>
                <a:cubicBezTo>
                  <a:pt x="3708" y="119754"/>
                  <a:pt x="0" y="118036"/>
                  <a:pt x="0" y="112638"/>
                </a:cubicBezTo>
                <a:cubicBezTo>
                  <a:pt x="0" y="6871"/>
                  <a:pt x="0" y="6871"/>
                  <a:pt x="0" y="6871"/>
                </a:cubicBezTo>
                <a:cubicBezTo>
                  <a:pt x="0" y="3435"/>
                  <a:pt x="3708" y="0"/>
                  <a:pt x="7417" y="0"/>
                </a:cubicBezTo>
                <a:cubicBezTo>
                  <a:pt x="112317" y="0"/>
                  <a:pt x="112317" y="0"/>
                  <a:pt x="112317" y="0"/>
                </a:cubicBezTo>
                <a:cubicBezTo>
                  <a:pt x="117880" y="0"/>
                  <a:pt x="119735" y="3435"/>
                  <a:pt x="119735" y="6871"/>
                </a:cubicBezTo>
                <a:cubicBezTo>
                  <a:pt x="119735" y="112638"/>
                  <a:pt x="119735" y="112638"/>
                  <a:pt x="119735" y="112638"/>
                </a:cubicBezTo>
                <a:cubicBezTo>
                  <a:pt x="119735" y="118036"/>
                  <a:pt x="117880" y="119754"/>
                  <a:pt x="112317" y="119754"/>
                </a:cubicBezTo>
                <a:close/>
                <a:moveTo>
                  <a:pt x="104900" y="13742"/>
                </a:moveTo>
                <a:lnTo>
                  <a:pt x="104900" y="13742"/>
                </a:lnTo>
                <a:cubicBezTo>
                  <a:pt x="14834" y="13742"/>
                  <a:pt x="14834" y="13742"/>
                  <a:pt x="14834" y="13742"/>
                </a:cubicBezTo>
                <a:cubicBezTo>
                  <a:pt x="14834" y="84907"/>
                  <a:pt x="14834" y="84907"/>
                  <a:pt x="14834" y="84907"/>
                </a:cubicBezTo>
                <a:cubicBezTo>
                  <a:pt x="104900" y="84907"/>
                  <a:pt x="104900" y="84907"/>
                  <a:pt x="104900" y="84907"/>
                </a:cubicBezTo>
                <a:lnTo>
                  <a:pt x="104900" y="1374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6" name="Shape 3760"/>
          <p:cNvSpPr/>
          <p:nvPr/>
        </p:nvSpPr>
        <p:spPr>
          <a:xfrm>
            <a:off x="662752" y="2768674"/>
            <a:ext cx="256533" cy="2546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8" y="95830"/>
                </a:moveTo>
                <a:lnTo>
                  <a:pt x="119788" y="95830"/>
                </a:lnTo>
                <a:cubicBezTo>
                  <a:pt x="119788" y="97314"/>
                  <a:pt x="118306" y="100282"/>
                  <a:pt x="115132" y="100282"/>
                </a:cubicBezTo>
                <a:cubicBezTo>
                  <a:pt x="115132" y="107915"/>
                  <a:pt x="115132" y="107915"/>
                  <a:pt x="115132" y="107915"/>
                </a:cubicBezTo>
                <a:cubicBezTo>
                  <a:pt x="118306" y="107915"/>
                  <a:pt x="119788" y="110883"/>
                  <a:pt x="119788" y="113851"/>
                </a:cubicBezTo>
                <a:cubicBezTo>
                  <a:pt x="119788" y="116819"/>
                  <a:pt x="116825" y="119787"/>
                  <a:pt x="113650" y="119787"/>
                </a:cubicBezTo>
                <a:cubicBezTo>
                  <a:pt x="110687" y="119787"/>
                  <a:pt x="109206" y="118303"/>
                  <a:pt x="107724" y="115335"/>
                </a:cubicBezTo>
                <a:cubicBezTo>
                  <a:pt x="101798" y="115335"/>
                  <a:pt x="101798" y="115335"/>
                  <a:pt x="101798" y="115335"/>
                </a:cubicBezTo>
                <a:cubicBezTo>
                  <a:pt x="100317" y="118303"/>
                  <a:pt x="98835" y="119787"/>
                  <a:pt x="95873" y="119787"/>
                </a:cubicBezTo>
                <a:cubicBezTo>
                  <a:pt x="92698" y="119787"/>
                  <a:pt x="91216" y="118303"/>
                  <a:pt x="89735" y="115335"/>
                </a:cubicBezTo>
                <a:cubicBezTo>
                  <a:pt x="83809" y="115335"/>
                  <a:pt x="83809" y="115335"/>
                  <a:pt x="83809" y="115335"/>
                </a:cubicBezTo>
                <a:cubicBezTo>
                  <a:pt x="82328" y="118303"/>
                  <a:pt x="80846" y="119787"/>
                  <a:pt x="77883" y="119787"/>
                </a:cubicBezTo>
                <a:cubicBezTo>
                  <a:pt x="74920" y="119787"/>
                  <a:pt x="73439" y="118303"/>
                  <a:pt x="71957" y="115335"/>
                </a:cubicBezTo>
                <a:cubicBezTo>
                  <a:pt x="65820" y="115335"/>
                  <a:pt x="65820" y="115335"/>
                  <a:pt x="65820" y="115335"/>
                </a:cubicBezTo>
                <a:cubicBezTo>
                  <a:pt x="64338" y="118303"/>
                  <a:pt x="62857" y="119787"/>
                  <a:pt x="59894" y="119787"/>
                </a:cubicBezTo>
                <a:cubicBezTo>
                  <a:pt x="56931" y="119787"/>
                  <a:pt x="55449" y="118303"/>
                  <a:pt x="53968" y="115335"/>
                </a:cubicBezTo>
                <a:cubicBezTo>
                  <a:pt x="47830" y="115335"/>
                  <a:pt x="47830" y="115335"/>
                  <a:pt x="47830" y="115335"/>
                </a:cubicBezTo>
                <a:cubicBezTo>
                  <a:pt x="46349" y="118303"/>
                  <a:pt x="44867" y="119787"/>
                  <a:pt x="41904" y="119787"/>
                </a:cubicBezTo>
                <a:cubicBezTo>
                  <a:pt x="38941" y="119787"/>
                  <a:pt x="37460" y="118303"/>
                  <a:pt x="35978" y="115335"/>
                </a:cubicBezTo>
                <a:cubicBezTo>
                  <a:pt x="30052" y="115335"/>
                  <a:pt x="30052" y="115335"/>
                  <a:pt x="30052" y="115335"/>
                </a:cubicBezTo>
                <a:cubicBezTo>
                  <a:pt x="28571" y="118303"/>
                  <a:pt x="27089" y="119787"/>
                  <a:pt x="23915" y="119787"/>
                </a:cubicBezTo>
                <a:cubicBezTo>
                  <a:pt x="20952" y="119787"/>
                  <a:pt x="19470" y="118303"/>
                  <a:pt x="17989" y="115335"/>
                </a:cubicBezTo>
                <a:cubicBezTo>
                  <a:pt x="12063" y="115335"/>
                  <a:pt x="12063" y="115335"/>
                  <a:pt x="12063" y="115335"/>
                </a:cubicBezTo>
                <a:cubicBezTo>
                  <a:pt x="10582" y="118303"/>
                  <a:pt x="9100" y="119787"/>
                  <a:pt x="6137" y="119787"/>
                </a:cubicBezTo>
                <a:cubicBezTo>
                  <a:pt x="3174" y="119787"/>
                  <a:pt x="0" y="116819"/>
                  <a:pt x="0" y="113851"/>
                </a:cubicBezTo>
                <a:cubicBezTo>
                  <a:pt x="0" y="110883"/>
                  <a:pt x="1481" y="107915"/>
                  <a:pt x="4656" y="107915"/>
                </a:cubicBezTo>
                <a:cubicBezTo>
                  <a:pt x="4656" y="100282"/>
                  <a:pt x="4656" y="100282"/>
                  <a:pt x="4656" y="100282"/>
                </a:cubicBezTo>
                <a:cubicBezTo>
                  <a:pt x="1481" y="100282"/>
                  <a:pt x="0" y="97314"/>
                  <a:pt x="0" y="95830"/>
                </a:cubicBezTo>
                <a:cubicBezTo>
                  <a:pt x="0" y="92862"/>
                  <a:pt x="1481" y="89893"/>
                  <a:pt x="4656" y="89893"/>
                </a:cubicBezTo>
                <a:cubicBezTo>
                  <a:pt x="4656" y="82261"/>
                  <a:pt x="4656" y="82261"/>
                  <a:pt x="4656" y="82261"/>
                </a:cubicBezTo>
                <a:cubicBezTo>
                  <a:pt x="1481" y="82261"/>
                  <a:pt x="0" y="79293"/>
                  <a:pt x="0" y="77809"/>
                </a:cubicBezTo>
                <a:cubicBezTo>
                  <a:pt x="0" y="74840"/>
                  <a:pt x="1481" y="71872"/>
                  <a:pt x="4656" y="71872"/>
                </a:cubicBezTo>
                <a:cubicBezTo>
                  <a:pt x="4656" y="64452"/>
                  <a:pt x="4656" y="64452"/>
                  <a:pt x="4656" y="64452"/>
                </a:cubicBezTo>
                <a:cubicBezTo>
                  <a:pt x="1481" y="64452"/>
                  <a:pt x="0" y="61272"/>
                  <a:pt x="0" y="59787"/>
                </a:cubicBezTo>
                <a:cubicBezTo>
                  <a:pt x="0" y="56819"/>
                  <a:pt x="1481" y="53851"/>
                  <a:pt x="4656" y="53851"/>
                </a:cubicBezTo>
                <a:cubicBezTo>
                  <a:pt x="4656" y="46431"/>
                  <a:pt x="4656" y="46431"/>
                  <a:pt x="4656" y="46431"/>
                </a:cubicBezTo>
                <a:cubicBezTo>
                  <a:pt x="1481" y="46431"/>
                  <a:pt x="0" y="43462"/>
                  <a:pt x="0" y="41978"/>
                </a:cubicBezTo>
                <a:cubicBezTo>
                  <a:pt x="0" y="38798"/>
                  <a:pt x="1481" y="35830"/>
                  <a:pt x="4656" y="35830"/>
                </a:cubicBezTo>
                <a:cubicBezTo>
                  <a:pt x="4656" y="28409"/>
                  <a:pt x="4656" y="28409"/>
                  <a:pt x="4656" y="28409"/>
                </a:cubicBezTo>
                <a:cubicBezTo>
                  <a:pt x="1481" y="28409"/>
                  <a:pt x="0" y="25441"/>
                  <a:pt x="0" y="23957"/>
                </a:cubicBezTo>
                <a:cubicBezTo>
                  <a:pt x="0" y="20777"/>
                  <a:pt x="1481" y="17809"/>
                  <a:pt x="4656" y="17809"/>
                </a:cubicBezTo>
                <a:cubicBezTo>
                  <a:pt x="4656" y="10388"/>
                  <a:pt x="4656" y="10388"/>
                  <a:pt x="4656" y="10388"/>
                </a:cubicBezTo>
                <a:cubicBezTo>
                  <a:pt x="1481" y="10388"/>
                  <a:pt x="0" y="7420"/>
                  <a:pt x="0" y="5936"/>
                </a:cubicBezTo>
                <a:cubicBezTo>
                  <a:pt x="0" y="1484"/>
                  <a:pt x="3174" y="0"/>
                  <a:pt x="6137" y="0"/>
                </a:cubicBezTo>
                <a:cubicBezTo>
                  <a:pt x="9100" y="0"/>
                  <a:pt x="10582" y="1484"/>
                  <a:pt x="12063" y="2968"/>
                </a:cubicBezTo>
                <a:cubicBezTo>
                  <a:pt x="17989" y="2968"/>
                  <a:pt x="17989" y="2968"/>
                  <a:pt x="17989" y="2968"/>
                </a:cubicBezTo>
                <a:cubicBezTo>
                  <a:pt x="19470" y="1484"/>
                  <a:pt x="20952" y="0"/>
                  <a:pt x="23915" y="0"/>
                </a:cubicBezTo>
                <a:cubicBezTo>
                  <a:pt x="27089" y="0"/>
                  <a:pt x="28571" y="1484"/>
                  <a:pt x="30052" y="2968"/>
                </a:cubicBezTo>
                <a:cubicBezTo>
                  <a:pt x="35978" y="2968"/>
                  <a:pt x="35978" y="2968"/>
                  <a:pt x="35978" y="2968"/>
                </a:cubicBezTo>
                <a:cubicBezTo>
                  <a:pt x="37460" y="1484"/>
                  <a:pt x="38941" y="0"/>
                  <a:pt x="41904" y="0"/>
                </a:cubicBezTo>
                <a:cubicBezTo>
                  <a:pt x="44867" y="0"/>
                  <a:pt x="46349" y="1484"/>
                  <a:pt x="47830" y="2968"/>
                </a:cubicBezTo>
                <a:cubicBezTo>
                  <a:pt x="53968" y="2968"/>
                  <a:pt x="53968" y="2968"/>
                  <a:pt x="53968" y="2968"/>
                </a:cubicBezTo>
                <a:cubicBezTo>
                  <a:pt x="55449" y="1484"/>
                  <a:pt x="56931" y="0"/>
                  <a:pt x="59894" y="0"/>
                </a:cubicBezTo>
                <a:cubicBezTo>
                  <a:pt x="62857" y="0"/>
                  <a:pt x="64338" y="1484"/>
                  <a:pt x="65820" y="2968"/>
                </a:cubicBezTo>
                <a:cubicBezTo>
                  <a:pt x="71957" y="2968"/>
                  <a:pt x="71957" y="2968"/>
                  <a:pt x="71957" y="2968"/>
                </a:cubicBezTo>
                <a:cubicBezTo>
                  <a:pt x="73439" y="1484"/>
                  <a:pt x="74920" y="0"/>
                  <a:pt x="77883" y="0"/>
                </a:cubicBezTo>
                <a:cubicBezTo>
                  <a:pt x="80846" y="0"/>
                  <a:pt x="82328" y="1484"/>
                  <a:pt x="83809" y="2968"/>
                </a:cubicBezTo>
                <a:cubicBezTo>
                  <a:pt x="89735" y="2968"/>
                  <a:pt x="89735" y="2968"/>
                  <a:pt x="89735" y="2968"/>
                </a:cubicBezTo>
                <a:cubicBezTo>
                  <a:pt x="91216" y="1484"/>
                  <a:pt x="92698" y="0"/>
                  <a:pt x="95873" y="0"/>
                </a:cubicBezTo>
                <a:cubicBezTo>
                  <a:pt x="98835" y="0"/>
                  <a:pt x="100317" y="1484"/>
                  <a:pt x="101798" y="2968"/>
                </a:cubicBezTo>
                <a:cubicBezTo>
                  <a:pt x="107724" y="2968"/>
                  <a:pt x="107724" y="2968"/>
                  <a:pt x="107724" y="2968"/>
                </a:cubicBezTo>
                <a:cubicBezTo>
                  <a:pt x="109206" y="1484"/>
                  <a:pt x="110687" y="0"/>
                  <a:pt x="113650" y="0"/>
                </a:cubicBezTo>
                <a:cubicBezTo>
                  <a:pt x="116825" y="0"/>
                  <a:pt x="119788" y="1484"/>
                  <a:pt x="119788" y="5936"/>
                </a:cubicBezTo>
                <a:cubicBezTo>
                  <a:pt x="119788" y="7420"/>
                  <a:pt x="118306" y="10388"/>
                  <a:pt x="115132" y="10388"/>
                </a:cubicBezTo>
                <a:cubicBezTo>
                  <a:pt x="115132" y="17809"/>
                  <a:pt x="115132" y="17809"/>
                  <a:pt x="115132" y="17809"/>
                </a:cubicBezTo>
                <a:cubicBezTo>
                  <a:pt x="118306" y="17809"/>
                  <a:pt x="119788" y="20777"/>
                  <a:pt x="119788" y="23957"/>
                </a:cubicBezTo>
                <a:cubicBezTo>
                  <a:pt x="119788" y="25441"/>
                  <a:pt x="118306" y="28409"/>
                  <a:pt x="115132" y="28409"/>
                </a:cubicBezTo>
                <a:cubicBezTo>
                  <a:pt x="115132" y="35830"/>
                  <a:pt x="115132" y="35830"/>
                  <a:pt x="115132" y="35830"/>
                </a:cubicBezTo>
                <a:cubicBezTo>
                  <a:pt x="118306" y="35830"/>
                  <a:pt x="119788" y="38798"/>
                  <a:pt x="119788" y="41978"/>
                </a:cubicBezTo>
                <a:cubicBezTo>
                  <a:pt x="119788" y="43462"/>
                  <a:pt x="118306" y="46431"/>
                  <a:pt x="115132" y="46431"/>
                </a:cubicBezTo>
                <a:cubicBezTo>
                  <a:pt x="115132" y="53851"/>
                  <a:pt x="115132" y="53851"/>
                  <a:pt x="115132" y="53851"/>
                </a:cubicBezTo>
                <a:cubicBezTo>
                  <a:pt x="118306" y="53851"/>
                  <a:pt x="119788" y="56819"/>
                  <a:pt x="119788" y="59787"/>
                </a:cubicBezTo>
                <a:cubicBezTo>
                  <a:pt x="119788" y="61272"/>
                  <a:pt x="118306" y="64452"/>
                  <a:pt x="115132" y="64452"/>
                </a:cubicBezTo>
                <a:cubicBezTo>
                  <a:pt x="115132" y="71872"/>
                  <a:pt x="115132" y="71872"/>
                  <a:pt x="115132" y="71872"/>
                </a:cubicBezTo>
                <a:cubicBezTo>
                  <a:pt x="118306" y="71872"/>
                  <a:pt x="119788" y="74840"/>
                  <a:pt x="119788" y="77809"/>
                </a:cubicBezTo>
                <a:cubicBezTo>
                  <a:pt x="119788" y="79293"/>
                  <a:pt x="118306" y="82261"/>
                  <a:pt x="115132" y="82261"/>
                </a:cubicBezTo>
                <a:cubicBezTo>
                  <a:pt x="115132" y="89893"/>
                  <a:pt x="115132" y="89893"/>
                  <a:pt x="115132" y="89893"/>
                </a:cubicBezTo>
                <a:cubicBezTo>
                  <a:pt x="118306" y="89893"/>
                  <a:pt x="119788" y="92862"/>
                  <a:pt x="119788" y="95830"/>
                </a:cubicBezTo>
                <a:close/>
                <a:moveTo>
                  <a:pt x="103280" y="14840"/>
                </a:moveTo>
                <a:lnTo>
                  <a:pt x="103280" y="14840"/>
                </a:lnTo>
                <a:cubicBezTo>
                  <a:pt x="16507" y="14840"/>
                  <a:pt x="16507" y="14840"/>
                  <a:pt x="16507" y="14840"/>
                </a:cubicBezTo>
                <a:cubicBezTo>
                  <a:pt x="16507" y="103250"/>
                  <a:pt x="16507" y="103250"/>
                  <a:pt x="16507" y="103250"/>
                </a:cubicBezTo>
                <a:cubicBezTo>
                  <a:pt x="103280" y="103250"/>
                  <a:pt x="103280" y="103250"/>
                  <a:pt x="103280" y="103250"/>
                </a:cubicBezTo>
                <a:lnTo>
                  <a:pt x="103280" y="14840"/>
                </a:lnTo>
                <a:close/>
                <a:moveTo>
                  <a:pt x="52486" y="79293"/>
                </a:moveTo>
                <a:lnTo>
                  <a:pt x="52486" y="79293"/>
                </a:lnTo>
                <a:cubicBezTo>
                  <a:pt x="79365" y="44946"/>
                  <a:pt x="79365" y="44946"/>
                  <a:pt x="79365" y="44946"/>
                </a:cubicBezTo>
                <a:cubicBezTo>
                  <a:pt x="97354" y="73356"/>
                  <a:pt x="97354" y="73356"/>
                  <a:pt x="97354" y="73356"/>
                </a:cubicBezTo>
                <a:cubicBezTo>
                  <a:pt x="97354" y="97314"/>
                  <a:pt x="97354" y="97314"/>
                  <a:pt x="97354" y="97314"/>
                </a:cubicBezTo>
                <a:cubicBezTo>
                  <a:pt x="22433" y="97314"/>
                  <a:pt x="22433" y="97314"/>
                  <a:pt x="22433" y="97314"/>
                </a:cubicBezTo>
                <a:cubicBezTo>
                  <a:pt x="46349" y="73356"/>
                  <a:pt x="46349" y="73356"/>
                  <a:pt x="46349" y="73356"/>
                </a:cubicBezTo>
                <a:lnTo>
                  <a:pt x="52486" y="79293"/>
                </a:lnTo>
                <a:close/>
                <a:moveTo>
                  <a:pt x="40423" y="50883"/>
                </a:moveTo>
                <a:lnTo>
                  <a:pt x="40423" y="50883"/>
                </a:lnTo>
                <a:cubicBezTo>
                  <a:pt x="33015" y="50883"/>
                  <a:pt x="28571" y="46431"/>
                  <a:pt x="28571" y="38798"/>
                </a:cubicBezTo>
                <a:cubicBezTo>
                  <a:pt x="28571" y="32862"/>
                  <a:pt x="33015" y="26925"/>
                  <a:pt x="40423" y="26925"/>
                </a:cubicBezTo>
                <a:cubicBezTo>
                  <a:pt x="46349" y="26925"/>
                  <a:pt x="52486" y="32862"/>
                  <a:pt x="52486" y="38798"/>
                </a:cubicBezTo>
                <a:cubicBezTo>
                  <a:pt x="52486" y="46431"/>
                  <a:pt x="46349" y="50883"/>
                  <a:pt x="40423" y="5088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7" name="Shape 3761"/>
          <p:cNvSpPr/>
          <p:nvPr/>
        </p:nvSpPr>
        <p:spPr>
          <a:xfrm>
            <a:off x="189457" y="2768674"/>
            <a:ext cx="256533" cy="2546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8" y="95830"/>
                </a:moveTo>
                <a:lnTo>
                  <a:pt x="119788" y="95830"/>
                </a:lnTo>
                <a:cubicBezTo>
                  <a:pt x="119788" y="97314"/>
                  <a:pt x="118306" y="100282"/>
                  <a:pt x="115132" y="100282"/>
                </a:cubicBezTo>
                <a:cubicBezTo>
                  <a:pt x="115132" y="107915"/>
                  <a:pt x="115132" y="107915"/>
                  <a:pt x="115132" y="107915"/>
                </a:cubicBezTo>
                <a:cubicBezTo>
                  <a:pt x="118306" y="107915"/>
                  <a:pt x="119788" y="110883"/>
                  <a:pt x="119788" y="113851"/>
                </a:cubicBezTo>
                <a:cubicBezTo>
                  <a:pt x="119788" y="116819"/>
                  <a:pt x="116613" y="119787"/>
                  <a:pt x="113650" y="119787"/>
                </a:cubicBezTo>
                <a:cubicBezTo>
                  <a:pt x="110687" y="119787"/>
                  <a:pt x="107724" y="118303"/>
                  <a:pt x="107724" y="115335"/>
                </a:cubicBezTo>
                <a:cubicBezTo>
                  <a:pt x="100317" y="115335"/>
                  <a:pt x="100317" y="115335"/>
                  <a:pt x="100317" y="115335"/>
                </a:cubicBezTo>
                <a:cubicBezTo>
                  <a:pt x="100317" y="118303"/>
                  <a:pt x="97354" y="119787"/>
                  <a:pt x="95873" y="119787"/>
                </a:cubicBezTo>
                <a:cubicBezTo>
                  <a:pt x="92698" y="119787"/>
                  <a:pt x="89735" y="118303"/>
                  <a:pt x="89735" y="115335"/>
                </a:cubicBezTo>
                <a:cubicBezTo>
                  <a:pt x="82328" y="115335"/>
                  <a:pt x="82328" y="115335"/>
                  <a:pt x="82328" y="115335"/>
                </a:cubicBezTo>
                <a:cubicBezTo>
                  <a:pt x="82328" y="118303"/>
                  <a:pt x="79365" y="119787"/>
                  <a:pt x="77883" y="119787"/>
                </a:cubicBezTo>
                <a:cubicBezTo>
                  <a:pt x="74920" y="119787"/>
                  <a:pt x="71957" y="118303"/>
                  <a:pt x="71957" y="115335"/>
                </a:cubicBezTo>
                <a:cubicBezTo>
                  <a:pt x="64338" y="115335"/>
                  <a:pt x="64338" y="115335"/>
                  <a:pt x="64338" y="115335"/>
                </a:cubicBezTo>
                <a:cubicBezTo>
                  <a:pt x="64338" y="118303"/>
                  <a:pt x="61375" y="119787"/>
                  <a:pt x="59894" y="119787"/>
                </a:cubicBezTo>
                <a:cubicBezTo>
                  <a:pt x="56931" y="119787"/>
                  <a:pt x="53968" y="118303"/>
                  <a:pt x="53968" y="115335"/>
                </a:cubicBezTo>
                <a:cubicBezTo>
                  <a:pt x="46349" y="115335"/>
                  <a:pt x="46349" y="115335"/>
                  <a:pt x="46349" y="115335"/>
                </a:cubicBezTo>
                <a:cubicBezTo>
                  <a:pt x="46349" y="118303"/>
                  <a:pt x="43386" y="119787"/>
                  <a:pt x="41904" y="119787"/>
                </a:cubicBezTo>
                <a:cubicBezTo>
                  <a:pt x="38941" y="119787"/>
                  <a:pt x="35978" y="118303"/>
                  <a:pt x="35978" y="115335"/>
                </a:cubicBezTo>
                <a:cubicBezTo>
                  <a:pt x="28571" y="115335"/>
                  <a:pt x="28571" y="115335"/>
                  <a:pt x="28571" y="115335"/>
                </a:cubicBezTo>
                <a:cubicBezTo>
                  <a:pt x="28571" y="118303"/>
                  <a:pt x="25396" y="119787"/>
                  <a:pt x="23915" y="119787"/>
                </a:cubicBezTo>
                <a:cubicBezTo>
                  <a:pt x="20952" y="119787"/>
                  <a:pt x="17989" y="118303"/>
                  <a:pt x="17989" y="115335"/>
                </a:cubicBezTo>
                <a:cubicBezTo>
                  <a:pt x="10582" y="115335"/>
                  <a:pt x="10582" y="115335"/>
                  <a:pt x="10582" y="115335"/>
                </a:cubicBezTo>
                <a:cubicBezTo>
                  <a:pt x="10582" y="118303"/>
                  <a:pt x="7619" y="119787"/>
                  <a:pt x="6137" y="119787"/>
                </a:cubicBezTo>
                <a:cubicBezTo>
                  <a:pt x="1481" y="119787"/>
                  <a:pt x="0" y="116819"/>
                  <a:pt x="0" y="113851"/>
                </a:cubicBezTo>
                <a:cubicBezTo>
                  <a:pt x="0" y="110883"/>
                  <a:pt x="1481" y="107915"/>
                  <a:pt x="2962" y="107915"/>
                </a:cubicBezTo>
                <a:cubicBezTo>
                  <a:pt x="2962" y="100282"/>
                  <a:pt x="2962" y="100282"/>
                  <a:pt x="2962" y="100282"/>
                </a:cubicBezTo>
                <a:cubicBezTo>
                  <a:pt x="1481" y="100282"/>
                  <a:pt x="0" y="97314"/>
                  <a:pt x="0" y="95830"/>
                </a:cubicBezTo>
                <a:cubicBezTo>
                  <a:pt x="0" y="92862"/>
                  <a:pt x="1481" y="89893"/>
                  <a:pt x="2962" y="89893"/>
                </a:cubicBezTo>
                <a:cubicBezTo>
                  <a:pt x="2962" y="82261"/>
                  <a:pt x="2962" y="82261"/>
                  <a:pt x="2962" y="82261"/>
                </a:cubicBezTo>
                <a:cubicBezTo>
                  <a:pt x="1481" y="82261"/>
                  <a:pt x="0" y="79293"/>
                  <a:pt x="0" y="77809"/>
                </a:cubicBezTo>
                <a:cubicBezTo>
                  <a:pt x="0" y="74840"/>
                  <a:pt x="1481" y="71872"/>
                  <a:pt x="2962" y="71872"/>
                </a:cubicBezTo>
                <a:cubicBezTo>
                  <a:pt x="2962" y="64452"/>
                  <a:pt x="2962" y="64452"/>
                  <a:pt x="2962" y="64452"/>
                </a:cubicBezTo>
                <a:cubicBezTo>
                  <a:pt x="1481" y="64452"/>
                  <a:pt x="0" y="61272"/>
                  <a:pt x="0" y="59787"/>
                </a:cubicBezTo>
                <a:cubicBezTo>
                  <a:pt x="0" y="56819"/>
                  <a:pt x="1481" y="53851"/>
                  <a:pt x="2962" y="53851"/>
                </a:cubicBezTo>
                <a:cubicBezTo>
                  <a:pt x="2962" y="46431"/>
                  <a:pt x="2962" y="46431"/>
                  <a:pt x="2962" y="46431"/>
                </a:cubicBezTo>
                <a:cubicBezTo>
                  <a:pt x="1481" y="46431"/>
                  <a:pt x="0" y="43462"/>
                  <a:pt x="0" y="41978"/>
                </a:cubicBezTo>
                <a:cubicBezTo>
                  <a:pt x="0" y="38798"/>
                  <a:pt x="1481" y="35830"/>
                  <a:pt x="2962" y="35830"/>
                </a:cubicBezTo>
                <a:cubicBezTo>
                  <a:pt x="2962" y="28409"/>
                  <a:pt x="2962" y="28409"/>
                  <a:pt x="2962" y="28409"/>
                </a:cubicBezTo>
                <a:cubicBezTo>
                  <a:pt x="1481" y="28409"/>
                  <a:pt x="0" y="25441"/>
                  <a:pt x="0" y="23957"/>
                </a:cubicBezTo>
                <a:cubicBezTo>
                  <a:pt x="0" y="20777"/>
                  <a:pt x="1481" y="17809"/>
                  <a:pt x="2962" y="17809"/>
                </a:cubicBezTo>
                <a:cubicBezTo>
                  <a:pt x="2962" y="10388"/>
                  <a:pt x="2962" y="10388"/>
                  <a:pt x="2962" y="10388"/>
                </a:cubicBezTo>
                <a:cubicBezTo>
                  <a:pt x="1481" y="10388"/>
                  <a:pt x="0" y="7420"/>
                  <a:pt x="0" y="5936"/>
                </a:cubicBezTo>
                <a:cubicBezTo>
                  <a:pt x="0" y="1484"/>
                  <a:pt x="1481" y="0"/>
                  <a:pt x="6137" y="0"/>
                </a:cubicBezTo>
                <a:cubicBezTo>
                  <a:pt x="7619" y="0"/>
                  <a:pt x="10582" y="1484"/>
                  <a:pt x="10582" y="2968"/>
                </a:cubicBezTo>
                <a:cubicBezTo>
                  <a:pt x="17989" y="2968"/>
                  <a:pt x="17989" y="2968"/>
                  <a:pt x="17989" y="2968"/>
                </a:cubicBezTo>
                <a:cubicBezTo>
                  <a:pt x="17989" y="1484"/>
                  <a:pt x="20952" y="0"/>
                  <a:pt x="23915" y="0"/>
                </a:cubicBezTo>
                <a:cubicBezTo>
                  <a:pt x="25396" y="0"/>
                  <a:pt x="28571" y="1484"/>
                  <a:pt x="28571" y="2968"/>
                </a:cubicBezTo>
                <a:cubicBezTo>
                  <a:pt x="35978" y="2968"/>
                  <a:pt x="35978" y="2968"/>
                  <a:pt x="35978" y="2968"/>
                </a:cubicBezTo>
                <a:cubicBezTo>
                  <a:pt x="35978" y="1484"/>
                  <a:pt x="38941" y="0"/>
                  <a:pt x="41904" y="0"/>
                </a:cubicBezTo>
                <a:cubicBezTo>
                  <a:pt x="43386" y="0"/>
                  <a:pt x="46349" y="1484"/>
                  <a:pt x="46349" y="2968"/>
                </a:cubicBezTo>
                <a:cubicBezTo>
                  <a:pt x="53968" y="2968"/>
                  <a:pt x="53968" y="2968"/>
                  <a:pt x="53968" y="2968"/>
                </a:cubicBezTo>
                <a:cubicBezTo>
                  <a:pt x="53968" y="1484"/>
                  <a:pt x="56931" y="0"/>
                  <a:pt x="59894" y="0"/>
                </a:cubicBezTo>
                <a:cubicBezTo>
                  <a:pt x="61375" y="0"/>
                  <a:pt x="64338" y="1484"/>
                  <a:pt x="64338" y="2968"/>
                </a:cubicBezTo>
                <a:cubicBezTo>
                  <a:pt x="71957" y="2968"/>
                  <a:pt x="71957" y="2968"/>
                  <a:pt x="71957" y="2968"/>
                </a:cubicBezTo>
                <a:cubicBezTo>
                  <a:pt x="71957" y="1484"/>
                  <a:pt x="74920" y="0"/>
                  <a:pt x="77883" y="0"/>
                </a:cubicBezTo>
                <a:cubicBezTo>
                  <a:pt x="79365" y="0"/>
                  <a:pt x="82328" y="1484"/>
                  <a:pt x="82328" y="2968"/>
                </a:cubicBezTo>
                <a:cubicBezTo>
                  <a:pt x="89735" y="2968"/>
                  <a:pt x="89735" y="2968"/>
                  <a:pt x="89735" y="2968"/>
                </a:cubicBezTo>
                <a:cubicBezTo>
                  <a:pt x="89735" y="1484"/>
                  <a:pt x="92698" y="0"/>
                  <a:pt x="95873" y="0"/>
                </a:cubicBezTo>
                <a:cubicBezTo>
                  <a:pt x="97354" y="0"/>
                  <a:pt x="100317" y="1484"/>
                  <a:pt x="100317" y="2968"/>
                </a:cubicBezTo>
                <a:cubicBezTo>
                  <a:pt x="107724" y="2968"/>
                  <a:pt x="107724" y="2968"/>
                  <a:pt x="107724" y="2968"/>
                </a:cubicBezTo>
                <a:cubicBezTo>
                  <a:pt x="107724" y="1484"/>
                  <a:pt x="110687" y="0"/>
                  <a:pt x="113650" y="0"/>
                </a:cubicBezTo>
                <a:cubicBezTo>
                  <a:pt x="116613" y="0"/>
                  <a:pt x="119788" y="1484"/>
                  <a:pt x="119788" y="5936"/>
                </a:cubicBezTo>
                <a:cubicBezTo>
                  <a:pt x="119788" y="7420"/>
                  <a:pt x="118306" y="10388"/>
                  <a:pt x="115132" y="10388"/>
                </a:cubicBezTo>
                <a:cubicBezTo>
                  <a:pt x="115132" y="17809"/>
                  <a:pt x="115132" y="17809"/>
                  <a:pt x="115132" y="17809"/>
                </a:cubicBezTo>
                <a:cubicBezTo>
                  <a:pt x="118306" y="17809"/>
                  <a:pt x="119788" y="20777"/>
                  <a:pt x="119788" y="23957"/>
                </a:cubicBezTo>
                <a:cubicBezTo>
                  <a:pt x="119788" y="25441"/>
                  <a:pt x="118306" y="28409"/>
                  <a:pt x="115132" y="28409"/>
                </a:cubicBezTo>
                <a:cubicBezTo>
                  <a:pt x="115132" y="35830"/>
                  <a:pt x="115132" y="35830"/>
                  <a:pt x="115132" y="35830"/>
                </a:cubicBezTo>
                <a:cubicBezTo>
                  <a:pt x="118306" y="35830"/>
                  <a:pt x="119788" y="38798"/>
                  <a:pt x="119788" y="41978"/>
                </a:cubicBezTo>
                <a:cubicBezTo>
                  <a:pt x="119788" y="43462"/>
                  <a:pt x="118306" y="46431"/>
                  <a:pt x="115132" y="46431"/>
                </a:cubicBezTo>
                <a:cubicBezTo>
                  <a:pt x="115132" y="53851"/>
                  <a:pt x="115132" y="53851"/>
                  <a:pt x="115132" y="53851"/>
                </a:cubicBezTo>
                <a:cubicBezTo>
                  <a:pt x="118306" y="53851"/>
                  <a:pt x="119788" y="56819"/>
                  <a:pt x="119788" y="59787"/>
                </a:cubicBezTo>
                <a:cubicBezTo>
                  <a:pt x="119788" y="61272"/>
                  <a:pt x="118306" y="64452"/>
                  <a:pt x="115132" y="64452"/>
                </a:cubicBezTo>
                <a:cubicBezTo>
                  <a:pt x="115132" y="71872"/>
                  <a:pt x="115132" y="71872"/>
                  <a:pt x="115132" y="71872"/>
                </a:cubicBezTo>
                <a:cubicBezTo>
                  <a:pt x="118306" y="71872"/>
                  <a:pt x="119788" y="74840"/>
                  <a:pt x="119788" y="77809"/>
                </a:cubicBezTo>
                <a:cubicBezTo>
                  <a:pt x="119788" y="79293"/>
                  <a:pt x="118306" y="82261"/>
                  <a:pt x="115132" y="82261"/>
                </a:cubicBezTo>
                <a:cubicBezTo>
                  <a:pt x="115132" y="89893"/>
                  <a:pt x="115132" y="89893"/>
                  <a:pt x="115132" y="89893"/>
                </a:cubicBezTo>
                <a:cubicBezTo>
                  <a:pt x="118306" y="89893"/>
                  <a:pt x="119788" y="92862"/>
                  <a:pt x="119788" y="95830"/>
                </a:cubicBezTo>
                <a:close/>
                <a:moveTo>
                  <a:pt x="103280" y="14840"/>
                </a:moveTo>
                <a:lnTo>
                  <a:pt x="103280" y="14840"/>
                </a:lnTo>
                <a:cubicBezTo>
                  <a:pt x="15026" y="14840"/>
                  <a:pt x="15026" y="14840"/>
                  <a:pt x="15026" y="14840"/>
                </a:cubicBezTo>
                <a:cubicBezTo>
                  <a:pt x="15026" y="103250"/>
                  <a:pt x="15026" y="103250"/>
                  <a:pt x="15026" y="103250"/>
                </a:cubicBezTo>
                <a:cubicBezTo>
                  <a:pt x="103280" y="103250"/>
                  <a:pt x="103280" y="103250"/>
                  <a:pt x="103280" y="103250"/>
                </a:cubicBezTo>
                <a:lnTo>
                  <a:pt x="103280" y="1484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8" name="Shape 3762"/>
          <p:cNvSpPr/>
          <p:nvPr/>
        </p:nvSpPr>
        <p:spPr>
          <a:xfrm>
            <a:off x="5415590" y="2283321"/>
            <a:ext cx="27244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08438"/>
                </a:moveTo>
                <a:lnTo>
                  <a:pt x="119800" y="108438"/>
                </a:lnTo>
                <a:cubicBezTo>
                  <a:pt x="119800" y="114219"/>
                  <a:pt x="114219" y="119800"/>
                  <a:pt x="108438" y="119800"/>
                </a:cubicBezTo>
                <a:cubicBezTo>
                  <a:pt x="105647" y="119800"/>
                  <a:pt x="102857" y="118405"/>
                  <a:pt x="100066" y="117009"/>
                </a:cubicBezTo>
                <a:cubicBezTo>
                  <a:pt x="67574" y="83122"/>
                  <a:pt x="67574" y="83122"/>
                  <a:pt x="67574" y="83122"/>
                </a:cubicBezTo>
                <a:cubicBezTo>
                  <a:pt x="60598" y="87308"/>
                  <a:pt x="53621" y="90299"/>
                  <a:pt x="45049" y="90299"/>
                </a:cubicBezTo>
                <a:cubicBezTo>
                  <a:pt x="19734" y="90299"/>
                  <a:pt x="0" y="69169"/>
                  <a:pt x="0" y="45049"/>
                </a:cubicBezTo>
                <a:cubicBezTo>
                  <a:pt x="0" y="19734"/>
                  <a:pt x="19734" y="0"/>
                  <a:pt x="45049" y="0"/>
                </a:cubicBezTo>
                <a:cubicBezTo>
                  <a:pt x="68970" y="0"/>
                  <a:pt x="90099" y="19734"/>
                  <a:pt x="90099" y="45049"/>
                </a:cubicBezTo>
                <a:cubicBezTo>
                  <a:pt x="90099" y="53621"/>
                  <a:pt x="87308" y="60598"/>
                  <a:pt x="83122" y="67774"/>
                </a:cubicBezTo>
                <a:cubicBezTo>
                  <a:pt x="117009" y="100066"/>
                  <a:pt x="117009" y="100066"/>
                  <a:pt x="117009" y="100066"/>
                </a:cubicBezTo>
                <a:cubicBezTo>
                  <a:pt x="118405" y="102857"/>
                  <a:pt x="119800" y="105647"/>
                  <a:pt x="119800" y="108438"/>
                </a:cubicBezTo>
                <a:close/>
                <a:moveTo>
                  <a:pt x="45049" y="11362"/>
                </a:moveTo>
                <a:lnTo>
                  <a:pt x="45049" y="11362"/>
                </a:lnTo>
                <a:cubicBezTo>
                  <a:pt x="25315" y="11362"/>
                  <a:pt x="11362" y="25315"/>
                  <a:pt x="11362" y="45049"/>
                </a:cubicBezTo>
                <a:cubicBezTo>
                  <a:pt x="11362" y="63388"/>
                  <a:pt x="25315" y="78936"/>
                  <a:pt x="45049" y="78936"/>
                </a:cubicBezTo>
                <a:cubicBezTo>
                  <a:pt x="63388" y="78936"/>
                  <a:pt x="78936" y="63388"/>
                  <a:pt x="78936" y="45049"/>
                </a:cubicBezTo>
                <a:cubicBezTo>
                  <a:pt x="78936" y="25315"/>
                  <a:pt x="63388" y="11362"/>
                  <a:pt x="45049" y="11362"/>
                </a:cubicBezTo>
                <a:close/>
                <a:moveTo>
                  <a:pt x="63388" y="50830"/>
                </a:moveTo>
                <a:lnTo>
                  <a:pt x="63388" y="50830"/>
                </a:lnTo>
                <a:cubicBezTo>
                  <a:pt x="25315" y="50830"/>
                  <a:pt x="25315" y="50830"/>
                  <a:pt x="25315" y="50830"/>
                </a:cubicBezTo>
                <a:cubicBezTo>
                  <a:pt x="22524" y="50830"/>
                  <a:pt x="19734" y="48039"/>
                  <a:pt x="19734" y="45049"/>
                </a:cubicBezTo>
                <a:cubicBezTo>
                  <a:pt x="19734" y="40863"/>
                  <a:pt x="22524" y="39468"/>
                  <a:pt x="25315" y="39468"/>
                </a:cubicBezTo>
                <a:cubicBezTo>
                  <a:pt x="63388" y="39468"/>
                  <a:pt x="63388" y="39468"/>
                  <a:pt x="63388" y="39468"/>
                </a:cubicBezTo>
                <a:cubicBezTo>
                  <a:pt x="66179" y="39468"/>
                  <a:pt x="68970" y="40863"/>
                  <a:pt x="68970" y="45049"/>
                </a:cubicBezTo>
                <a:cubicBezTo>
                  <a:pt x="68970" y="48039"/>
                  <a:pt x="66179" y="50830"/>
                  <a:pt x="63388" y="508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9" name="Shape 3763"/>
          <p:cNvSpPr/>
          <p:nvPr/>
        </p:nvSpPr>
        <p:spPr>
          <a:xfrm>
            <a:off x="4936330" y="2283321"/>
            <a:ext cx="27443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08438"/>
                </a:moveTo>
                <a:lnTo>
                  <a:pt x="119802" y="108438"/>
                </a:lnTo>
                <a:cubicBezTo>
                  <a:pt x="119802" y="114219"/>
                  <a:pt x="114088" y="119800"/>
                  <a:pt x="108571" y="119800"/>
                </a:cubicBezTo>
                <a:cubicBezTo>
                  <a:pt x="104433" y="119800"/>
                  <a:pt x="101674" y="118405"/>
                  <a:pt x="100295" y="117009"/>
                </a:cubicBezTo>
                <a:cubicBezTo>
                  <a:pt x="68177" y="83122"/>
                  <a:pt x="68177" y="83122"/>
                  <a:pt x="68177" y="83122"/>
                </a:cubicBezTo>
                <a:cubicBezTo>
                  <a:pt x="61280" y="87308"/>
                  <a:pt x="53004" y="90299"/>
                  <a:pt x="44532" y="90299"/>
                </a:cubicBezTo>
                <a:cubicBezTo>
                  <a:pt x="20886" y="90299"/>
                  <a:pt x="0" y="69169"/>
                  <a:pt x="0" y="45049"/>
                </a:cubicBezTo>
                <a:cubicBezTo>
                  <a:pt x="0" y="19734"/>
                  <a:pt x="20886" y="0"/>
                  <a:pt x="44532" y="0"/>
                </a:cubicBezTo>
                <a:cubicBezTo>
                  <a:pt x="69556" y="0"/>
                  <a:pt x="89064" y="19734"/>
                  <a:pt x="89064" y="45049"/>
                </a:cubicBezTo>
                <a:cubicBezTo>
                  <a:pt x="89064" y="53621"/>
                  <a:pt x="87684" y="60598"/>
                  <a:pt x="83546" y="67774"/>
                </a:cubicBezTo>
                <a:cubicBezTo>
                  <a:pt x="115665" y="100066"/>
                  <a:pt x="115665" y="100066"/>
                  <a:pt x="115665" y="100066"/>
                </a:cubicBezTo>
                <a:cubicBezTo>
                  <a:pt x="118423" y="102857"/>
                  <a:pt x="119802" y="105647"/>
                  <a:pt x="119802" y="108438"/>
                </a:cubicBezTo>
                <a:close/>
                <a:moveTo>
                  <a:pt x="44532" y="11362"/>
                </a:moveTo>
                <a:lnTo>
                  <a:pt x="44532" y="11362"/>
                </a:lnTo>
                <a:cubicBezTo>
                  <a:pt x="26403" y="11362"/>
                  <a:pt x="11034" y="25315"/>
                  <a:pt x="11034" y="45049"/>
                </a:cubicBezTo>
                <a:cubicBezTo>
                  <a:pt x="11034" y="63388"/>
                  <a:pt x="26403" y="78936"/>
                  <a:pt x="44532" y="78936"/>
                </a:cubicBezTo>
                <a:cubicBezTo>
                  <a:pt x="64039" y="78936"/>
                  <a:pt x="78029" y="63388"/>
                  <a:pt x="78029" y="45049"/>
                </a:cubicBezTo>
                <a:cubicBezTo>
                  <a:pt x="78029" y="25315"/>
                  <a:pt x="64039" y="11362"/>
                  <a:pt x="44532" y="11362"/>
                </a:cubicBezTo>
                <a:close/>
                <a:moveTo>
                  <a:pt x="64039" y="50830"/>
                </a:moveTo>
                <a:lnTo>
                  <a:pt x="64039" y="50830"/>
                </a:lnTo>
                <a:cubicBezTo>
                  <a:pt x="50049" y="50830"/>
                  <a:pt x="50049" y="50830"/>
                  <a:pt x="50049" y="50830"/>
                </a:cubicBezTo>
                <a:cubicBezTo>
                  <a:pt x="50049" y="63388"/>
                  <a:pt x="50049" y="63388"/>
                  <a:pt x="50049" y="63388"/>
                </a:cubicBezTo>
                <a:cubicBezTo>
                  <a:pt x="50049" y="66378"/>
                  <a:pt x="48669" y="69169"/>
                  <a:pt x="44532" y="69169"/>
                </a:cubicBezTo>
                <a:cubicBezTo>
                  <a:pt x="41773" y="69169"/>
                  <a:pt x="39014" y="66378"/>
                  <a:pt x="39014" y="63388"/>
                </a:cubicBezTo>
                <a:cubicBezTo>
                  <a:pt x="39014" y="50830"/>
                  <a:pt x="39014" y="50830"/>
                  <a:pt x="39014" y="50830"/>
                </a:cubicBezTo>
                <a:cubicBezTo>
                  <a:pt x="26403" y="50830"/>
                  <a:pt x="26403" y="50830"/>
                  <a:pt x="26403" y="50830"/>
                </a:cubicBezTo>
                <a:cubicBezTo>
                  <a:pt x="23645" y="50830"/>
                  <a:pt x="20886" y="48039"/>
                  <a:pt x="20886" y="45049"/>
                </a:cubicBezTo>
                <a:cubicBezTo>
                  <a:pt x="20886" y="40863"/>
                  <a:pt x="23645" y="39468"/>
                  <a:pt x="26403" y="39468"/>
                </a:cubicBezTo>
                <a:cubicBezTo>
                  <a:pt x="39014" y="39468"/>
                  <a:pt x="39014" y="39468"/>
                  <a:pt x="39014" y="39468"/>
                </a:cubicBezTo>
                <a:cubicBezTo>
                  <a:pt x="39014" y="25315"/>
                  <a:pt x="39014" y="25315"/>
                  <a:pt x="39014" y="25315"/>
                </a:cubicBezTo>
                <a:cubicBezTo>
                  <a:pt x="39014" y="22524"/>
                  <a:pt x="41773" y="19734"/>
                  <a:pt x="44532" y="19734"/>
                </a:cubicBezTo>
                <a:cubicBezTo>
                  <a:pt x="48669" y="19734"/>
                  <a:pt x="50049" y="22524"/>
                  <a:pt x="50049" y="25315"/>
                </a:cubicBezTo>
                <a:cubicBezTo>
                  <a:pt x="50049" y="39468"/>
                  <a:pt x="50049" y="39468"/>
                  <a:pt x="50049" y="39468"/>
                </a:cubicBezTo>
                <a:cubicBezTo>
                  <a:pt x="64039" y="39468"/>
                  <a:pt x="64039" y="39468"/>
                  <a:pt x="64039" y="39468"/>
                </a:cubicBezTo>
                <a:cubicBezTo>
                  <a:pt x="66798" y="39468"/>
                  <a:pt x="69556" y="40863"/>
                  <a:pt x="69556" y="45049"/>
                </a:cubicBezTo>
                <a:cubicBezTo>
                  <a:pt x="69556" y="48039"/>
                  <a:pt x="66798" y="50830"/>
                  <a:pt x="64039" y="508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0" name="Shape 3764"/>
          <p:cNvSpPr/>
          <p:nvPr/>
        </p:nvSpPr>
        <p:spPr>
          <a:xfrm>
            <a:off x="4463034" y="2283321"/>
            <a:ext cx="272444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10" y="100066"/>
                </a:moveTo>
                <a:lnTo>
                  <a:pt x="116810" y="100066"/>
                </a:lnTo>
                <a:cubicBezTo>
                  <a:pt x="118405" y="102857"/>
                  <a:pt x="119800" y="105647"/>
                  <a:pt x="119800" y="108438"/>
                </a:cubicBezTo>
                <a:cubicBezTo>
                  <a:pt x="119800" y="114219"/>
                  <a:pt x="115415" y="119800"/>
                  <a:pt x="108438" y="119800"/>
                </a:cubicBezTo>
                <a:cubicBezTo>
                  <a:pt x="105647" y="119800"/>
                  <a:pt x="102857" y="118405"/>
                  <a:pt x="101461" y="117009"/>
                </a:cubicBezTo>
                <a:cubicBezTo>
                  <a:pt x="67574" y="83122"/>
                  <a:pt x="67574" y="83122"/>
                  <a:pt x="67574" y="83122"/>
                </a:cubicBezTo>
                <a:cubicBezTo>
                  <a:pt x="60598" y="87308"/>
                  <a:pt x="53621" y="90299"/>
                  <a:pt x="45049" y="90299"/>
                </a:cubicBezTo>
                <a:cubicBezTo>
                  <a:pt x="19734" y="90299"/>
                  <a:pt x="0" y="69169"/>
                  <a:pt x="0" y="45049"/>
                </a:cubicBezTo>
                <a:cubicBezTo>
                  <a:pt x="0" y="19734"/>
                  <a:pt x="19734" y="0"/>
                  <a:pt x="45049" y="0"/>
                </a:cubicBezTo>
                <a:cubicBezTo>
                  <a:pt x="70365" y="0"/>
                  <a:pt x="90099" y="19734"/>
                  <a:pt x="90099" y="45049"/>
                </a:cubicBezTo>
                <a:cubicBezTo>
                  <a:pt x="90099" y="53621"/>
                  <a:pt x="87308" y="60598"/>
                  <a:pt x="84518" y="67774"/>
                </a:cubicBezTo>
                <a:cubicBezTo>
                  <a:pt x="116810" y="100066"/>
                  <a:pt x="116810" y="100066"/>
                  <a:pt x="116810" y="100066"/>
                </a:cubicBezTo>
                <a:close/>
                <a:moveTo>
                  <a:pt x="45049" y="11362"/>
                </a:moveTo>
                <a:lnTo>
                  <a:pt x="45049" y="11362"/>
                </a:lnTo>
                <a:cubicBezTo>
                  <a:pt x="26710" y="11362"/>
                  <a:pt x="11162" y="25315"/>
                  <a:pt x="11162" y="45049"/>
                </a:cubicBezTo>
                <a:cubicBezTo>
                  <a:pt x="11162" y="63388"/>
                  <a:pt x="26710" y="78936"/>
                  <a:pt x="45049" y="78936"/>
                </a:cubicBezTo>
                <a:cubicBezTo>
                  <a:pt x="63388" y="78936"/>
                  <a:pt x="78936" y="63388"/>
                  <a:pt x="78936" y="45049"/>
                </a:cubicBezTo>
                <a:cubicBezTo>
                  <a:pt x="78936" y="25315"/>
                  <a:pt x="63388" y="11362"/>
                  <a:pt x="45049" y="113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1" name="Shape 3765"/>
          <p:cNvSpPr/>
          <p:nvPr/>
        </p:nvSpPr>
        <p:spPr>
          <a:xfrm>
            <a:off x="3987750" y="2283321"/>
            <a:ext cx="270455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2" name="Shape 3766"/>
          <p:cNvSpPr/>
          <p:nvPr/>
        </p:nvSpPr>
        <p:spPr>
          <a:xfrm>
            <a:off x="3510478" y="2283321"/>
            <a:ext cx="27443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0"/>
                </a:moveTo>
                <a:lnTo>
                  <a:pt x="60000" y="119800"/>
                </a:lnTo>
                <a:cubicBezTo>
                  <a:pt x="26447" y="119800"/>
                  <a:pt x="0" y="93089"/>
                  <a:pt x="0" y="59202"/>
                </a:cubicBezTo>
                <a:cubicBezTo>
                  <a:pt x="0" y="26910"/>
                  <a:pt x="26447" y="0"/>
                  <a:pt x="60000" y="0"/>
                </a:cubicBezTo>
                <a:cubicBezTo>
                  <a:pt x="93355" y="0"/>
                  <a:pt x="119802" y="26910"/>
                  <a:pt x="119802" y="59202"/>
                </a:cubicBezTo>
                <a:cubicBezTo>
                  <a:pt x="119802" y="93089"/>
                  <a:pt x="93355" y="119800"/>
                  <a:pt x="60000" y="119800"/>
                </a:cubicBezTo>
                <a:close/>
                <a:moveTo>
                  <a:pt x="60000" y="11362"/>
                </a:moveTo>
                <a:lnTo>
                  <a:pt x="60000" y="11362"/>
                </a:lnTo>
                <a:cubicBezTo>
                  <a:pt x="33355" y="11362"/>
                  <a:pt x="11052" y="32491"/>
                  <a:pt x="11052" y="59202"/>
                </a:cubicBezTo>
                <a:cubicBezTo>
                  <a:pt x="11052" y="85913"/>
                  <a:pt x="33355" y="108438"/>
                  <a:pt x="60000" y="108438"/>
                </a:cubicBezTo>
                <a:cubicBezTo>
                  <a:pt x="86447" y="108438"/>
                  <a:pt x="108750" y="85913"/>
                  <a:pt x="108750" y="59202"/>
                </a:cubicBezTo>
                <a:cubicBezTo>
                  <a:pt x="108750" y="32491"/>
                  <a:pt x="86447" y="11362"/>
                  <a:pt x="60000" y="11362"/>
                </a:cubicBezTo>
                <a:close/>
                <a:moveTo>
                  <a:pt x="83684" y="64784"/>
                </a:moveTo>
                <a:lnTo>
                  <a:pt x="83684" y="64784"/>
                </a:lnTo>
                <a:cubicBezTo>
                  <a:pt x="50131" y="64784"/>
                  <a:pt x="50131" y="64784"/>
                  <a:pt x="50131" y="64784"/>
                </a:cubicBezTo>
                <a:cubicBezTo>
                  <a:pt x="58618" y="71960"/>
                  <a:pt x="58618" y="71960"/>
                  <a:pt x="58618" y="71960"/>
                </a:cubicBezTo>
                <a:cubicBezTo>
                  <a:pt x="58618" y="73355"/>
                  <a:pt x="60000" y="74750"/>
                  <a:pt x="60000" y="76146"/>
                </a:cubicBezTo>
                <a:cubicBezTo>
                  <a:pt x="60000" y="80332"/>
                  <a:pt x="57236" y="81727"/>
                  <a:pt x="54276" y="81727"/>
                </a:cubicBezTo>
                <a:cubicBezTo>
                  <a:pt x="52894" y="81727"/>
                  <a:pt x="51513" y="81727"/>
                  <a:pt x="50131" y="80332"/>
                </a:cubicBezTo>
                <a:cubicBezTo>
                  <a:pt x="31973" y="63388"/>
                  <a:pt x="31973" y="63388"/>
                  <a:pt x="31973" y="63388"/>
                </a:cubicBezTo>
                <a:cubicBezTo>
                  <a:pt x="30592" y="63388"/>
                  <a:pt x="30592" y="61993"/>
                  <a:pt x="30592" y="59202"/>
                </a:cubicBezTo>
                <a:cubicBezTo>
                  <a:pt x="30592" y="57807"/>
                  <a:pt x="30592" y="56411"/>
                  <a:pt x="31973" y="55016"/>
                </a:cubicBezTo>
                <a:cubicBezTo>
                  <a:pt x="50131" y="38073"/>
                  <a:pt x="50131" y="38073"/>
                  <a:pt x="50131" y="38073"/>
                </a:cubicBezTo>
                <a:cubicBezTo>
                  <a:pt x="51513" y="38073"/>
                  <a:pt x="52894" y="36677"/>
                  <a:pt x="54276" y="36677"/>
                </a:cubicBezTo>
                <a:cubicBezTo>
                  <a:pt x="57236" y="36677"/>
                  <a:pt x="60000" y="39468"/>
                  <a:pt x="60000" y="42259"/>
                </a:cubicBezTo>
                <a:cubicBezTo>
                  <a:pt x="60000" y="45049"/>
                  <a:pt x="58618" y="46644"/>
                  <a:pt x="58618" y="46644"/>
                </a:cubicBezTo>
                <a:cubicBezTo>
                  <a:pt x="50131" y="53621"/>
                  <a:pt x="50131" y="53621"/>
                  <a:pt x="50131" y="53621"/>
                </a:cubicBezTo>
                <a:cubicBezTo>
                  <a:pt x="83684" y="53621"/>
                  <a:pt x="83684" y="53621"/>
                  <a:pt x="83684" y="53621"/>
                </a:cubicBezTo>
                <a:cubicBezTo>
                  <a:pt x="87828" y="53621"/>
                  <a:pt x="89210" y="56411"/>
                  <a:pt x="89210" y="59202"/>
                </a:cubicBezTo>
                <a:cubicBezTo>
                  <a:pt x="89210" y="63388"/>
                  <a:pt x="87828" y="64784"/>
                  <a:pt x="83684" y="647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3" name="Shape 3767"/>
          <p:cNvSpPr/>
          <p:nvPr/>
        </p:nvSpPr>
        <p:spPr>
          <a:xfrm>
            <a:off x="3035193" y="2283321"/>
            <a:ext cx="270455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60698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60698" y="119800"/>
                </a:cubicBezTo>
                <a:close/>
                <a:moveTo>
                  <a:pt x="60698" y="11362"/>
                </a:moveTo>
                <a:lnTo>
                  <a:pt x="60698" y="11362"/>
                </a:lnTo>
                <a:cubicBezTo>
                  <a:pt x="33743" y="11362"/>
                  <a:pt x="11181" y="32491"/>
                  <a:pt x="11181" y="59202"/>
                </a:cubicBezTo>
                <a:cubicBezTo>
                  <a:pt x="11181" y="85913"/>
                  <a:pt x="33743" y="108438"/>
                  <a:pt x="60698" y="108438"/>
                </a:cubicBezTo>
                <a:cubicBezTo>
                  <a:pt x="87454" y="108438"/>
                  <a:pt x="108618" y="85913"/>
                  <a:pt x="108618" y="59202"/>
                </a:cubicBezTo>
                <a:cubicBezTo>
                  <a:pt x="108618" y="32491"/>
                  <a:pt x="87454" y="11362"/>
                  <a:pt x="60698" y="11362"/>
                </a:cubicBezTo>
                <a:close/>
                <a:moveTo>
                  <a:pt x="77470" y="59202"/>
                </a:moveTo>
                <a:lnTo>
                  <a:pt x="77470" y="59202"/>
                </a:lnTo>
                <a:cubicBezTo>
                  <a:pt x="74675" y="59202"/>
                  <a:pt x="73277" y="59202"/>
                  <a:pt x="73277" y="57807"/>
                </a:cubicBezTo>
                <a:cubicBezTo>
                  <a:pt x="66289" y="49435"/>
                  <a:pt x="66289" y="49435"/>
                  <a:pt x="66289" y="49435"/>
                </a:cubicBezTo>
                <a:cubicBezTo>
                  <a:pt x="66289" y="84518"/>
                  <a:pt x="66289" y="84518"/>
                  <a:pt x="66289" y="84518"/>
                </a:cubicBezTo>
                <a:cubicBezTo>
                  <a:pt x="66289" y="87308"/>
                  <a:pt x="63494" y="90299"/>
                  <a:pt x="60698" y="90299"/>
                </a:cubicBezTo>
                <a:cubicBezTo>
                  <a:pt x="56306" y="90299"/>
                  <a:pt x="54908" y="87308"/>
                  <a:pt x="54908" y="84518"/>
                </a:cubicBezTo>
                <a:cubicBezTo>
                  <a:pt x="54908" y="49435"/>
                  <a:pt x="54908" y="49435"/>
                  <a:pt x="54908" y="49435"/>
                </a:cubicBezTo>
                <a:cubicBezTo>
                  <a:pt x="47920" y="57807"/>
                  <a:pt x="47920" y="57807"/>
                  <a:pt x="47920" y="57807"/>
                </a:cubicBezTo>
                <a:cubicBezTo>
                  <a:pt x="46522" y="59202"/>
                  <a:pt x="45124" y="59202"/>
                  <a:pt x="43727" y="59202"/>
                </a:cubicBezTo>
                <a:cubicBezTo>
                  <a:pt x="39334" y="59202"/>
                  <a:pt x="37936" y="57807"/>
                  <a:pt x="37936" y="53621"/>
                </a:cubicBezTo>
                <a:cubicBezTo>
                  <a:pt x="37936" y="52225"/>
                  <a:pt x="37936" y="50830"/>
                  <a:pt x="39334" y="50830"/>
                </a:cubicBezTo>
                <a:cubicBezTo>
                  <a:pt x="56306" y="31096"/>
                  <a:pt x="56306" y="31096"/>
                  <a:pt x="56306" y="31096"/>
                </a:cubicBezTo>
                <a:cubicBezTo>
                  <a:pt x="56306" y="31096"/>
                  <a:pt x="57703" y="29700"/>
                  <a:pt x="60698" y="29700"/>
                </a:cubicBezTo>
                <a:cubicBezTo>
                  <a:pt x="62096" y="29700"/>
                  <a:pt x="63494" y="31096"/>
                  <a:pt x="64891" y="31096"/>
                </a:cubicBezTo>
                <a:cubicBezTo>
                  <a:pt x="81863" y="50830"/>
                  <a:pt x="81863" y="50830"/>
                  <a:pt x="81863" y="50830"/>
                </a:cubicBezTo>
                <a:cubicBezTo>
                  <a:pt x="81863" y="50830"/>
                  <a:pt x="83261" y="52225"/>
                  <a:pt x="83261" y="53621"/>
                </a:cubicBezTo>
                <a:cubicBezTo>
                  <a:pt x="83261" y="57807"/>
                  <a:pt x="80266" y="59202"/>
                  <a:pt x="77470" y="5920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4" name="Shape 3768"/>
          <p:cNvSpPr/>
          <p:nvPr/>
        </p:nvSpPr>
        <p:spPr>
          <a:xfrm>
            <a:off x="2559910" y="2283321"/>
            <a:ext cx="270455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1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101" y="119800"/>
                </a:cubicBezTo>
                <a:close/>
                <a:moveTo>
                  <a:pt x="59101" y="11362"/>
                </a:moveTo>
                <a:lnTo>
                  <a:pt x="591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1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101" y="11362"/>
                </a:cubicBezTo>
                <a:close/>
                <a:moveTo>
                  <a:pt x="80266" y="69169"/>
                </a:moveTo>
                <a:lnTo>
                  <a:pt x="80266" y="69169"/>
                </a:lnTo>
                <a:cubicBezTo>
                  <a:pt x="63494" y="87308"/>
                  <a:pt x="63494" y="87308"/>
                  <a:pt x="63494" y="87308"/>
                </a:cubicBezTo>
                <a:cubicBezTo>
                  <a:pt x="63494" y="88903"/>
                  <a:pt x="62096" y="90299"/>
                  <a:pt x="59101" y="90299"/>
                </a:cubicBezTo>
                <a:cubicBezTo>
                  <a:pt x="57703" y="90299"/>
                  <a:pt x="56306" y="88903"/>
                  <a:pt x="54908" y="87308"/>
                </a:cubicBezTo>
                <a:cubicBezTo>
                  <a:pt x="37936" y="69169"/>
                  <a:pt x="37936" y="69169"/>
                  <a:pt x="37936" y="69169"/>
                </a:cubicBezTo>
                <a:cubicBezTo>
                  <a:pt x="37936" y="67774"/>
                  <a:pt x="36539" y="66378"/>
                  <a:pt x="36539" y="64784"/>
                </a:cubicBezTo>
                <a:cubicBezTo>
                  <a:pt x="36539" y="61993"/>
                  <a:pt x="39334" y="59202"/>
                  <a:pt x="42129" y="59202"/>
                </a:cubicBezTo>
                <a:cubicBezTo>
                  <a:pt x="45124" y="59202"/>
                  <a:pt x="46522" y="60598"/>
                  <a:pt x="46522" y="61993"/>
                </a:cubicBezTo>
                <a:cubicBezTo>
                  <a:pt x="53510" y="69169"/>
                  <a:pt x="53510" y="69169"/>
                  <a:pt x="53510" y="69169"/>
                </a:cubicBezTo>
                <a:cubicBezTo>
                  <a:pt x="53510" y="35282"/>
                  <a:pt x="53510" y="35282"/>
                  <a:pt x="53510" y="35282"/>
                </a:cubicBezTo>
                <a:cubicBezTo>
                  <a:pt x="53510" y="32491"/>
                  <a:pt x="56306" y="29700"/>
                  <a:pt x="59101" y="29700"/>
                </a:cubicBezTo>
                <a:cubicBezTo>
                  <a:pt x="63494" y="29700"/>
                  <a:pt x="64891" y="32491"/>
                  <a:pt x="64891" y="35282"/>
                </a:cubicBezTo>
                <a:cubicBezTo>
                  <a:pt x="64891" y="69169"/>
                  <a:pt x="64891" y="69169"/>
                  <a:pt x="64891" y="69169"/>
                </a:cubicBezTo>
                <a:cubicBezTo>
                  <a:pt x="71880" y="61993"/>
                  <a:pt x="71880" y="61993"/>
                  <a:pt x="71880" y="61993"/>
                </a:cubicBezTo>
                <a:cubicBezTo>
                  <a:pt x="73277" y="60598"/>
                  <a:pt x="74675" y="59202"/>
                  <a:pt x="76073" y="59202"/>
                </a:cubicBezTo>
                <a:cubicBezTo>
                  <a:pt x="80266" y="59202"/>
                  <a:pt x="81663" y="61993"/>
                  <a:pt x="81663" y="64784"/>
                </a:cubicBezTo>
                <a:cubicBezTo>
                  <a:pt x="81663" y="66378"/>
                  <a:pt x="81663" y="67774"/>
                  <a:pt x="80266" y="691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5" name="Shape 3769"/>
          <p:cNvSpPr/>
          <p:nvPr/>
        </p:nvSpPr>
        <p:spPr>
          <a:xfrm>
            <a:off x="2082637" y="2283321"/>
            <a:ext cx="27443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3089"/>
                  <a:pt x="0" y="59202"/>
                </a:cubicBezTo>
                <a:cubicBezTo>
                  <a:pt x="0" y="26910"/>
                  <a:pt x="26600" y="0"/>
                  <a:pt x="59901" y="0"/>
                </a:cubicBezTo>
                <a:cubicBezTo>
                  <a:pt x="93399" y="0"/>
                  <a:pt x="119802" y="26910"/>
                  <a:pt x="119802" y="59202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11231" y="59202"/>
                </a:moveTo>
                <a:lnTo>
                  <a:pt x="11231" y="59202"/>
                </a:lnTo>
                <a:cubicBezTo>
                  <a:pt x="11231" y="85913"/>
                  <a:pt x="33497" y="108438"/>
                  <a:pt x="59901" y="108438"/>
                </a:cubicBezTo>
                <a:cubicBezTo>
                  <a:pt x="71133" y="108438"/>
                  <a:pt x="82167" y="104252"/>
                  <a:pt x="90640" y="97275"/>
                </a:cubicBezTo>
                <a:cubicBezTo>
                  <a:pt x="22266" y="29700"/>
                  <a:pt x="22266" y="29700"/>
                  <a:pt x="22266" y="29700"/>
                </a:cubicBezTo>
                <a:cubicBezTo>
                  <a:pt x="15369" y="38073"/>
                  <a:pt x="11231" y="48039"/>
                  <a:pt x="11231" y="59202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48866" y="11362"/>
                  <a:pt x="37635" y="14152"/>
                  <a:pt x="29359" y="21129"/>
                </a:cubicBezTo>
                <a:cubicBezTo>
                  <a:pt x="97536" y="90299"/>
                  <a:pt x="97536" y="90299"/>
                  <a:pt x="97536" y="90299"/>
                </a:cubicBezTo>
                <a:cubicBezTo>
                  <a:pt x="104433" y="81727"/>
                  <a:pt x="108768" y="70564"/>
                  <a:pt x="108768" y="59202"/>
                </a:cubicBezTo>
                <a:cubicBezTo>
                  <a:pt x="108768" y="32491"/>
                  <a:pt x="86502" y="11362"/>
                  <a:pt x="59901" y="113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6" name="Shape 3770"/>
          <p:cNvSpPr/>
          <p:nvPr/>
        </p:nvSpPr>
        <p:spPr>
          <a:xfrm>
            <a:off x="1607353" y="2283321"/>
            <a:ext cx="272444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910" y="119800"/>
                  <a:pt x="0" y="93089"/>
                  <a:pt x="0" y="59202"/>
                </a:cubicBezTo>
                <a:cubicBezTo>
                  <a:pt x="0" y="26910"/>
                  <a:pt x="26910" y="0"/>
                  <a:pt x="60598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2491"/>
                  <a:pt x="11362" y="59202"/>
                </a:cubicBezTo>
                <a:cubicBezTo>
                  <a:pt x="11362" y="85913"/>
                  <a:pt x="33887" y="108438"/>
                  <a:pt x="60598" y="108438"/>
                </a:cubicBezTo>
                <a:cubicBezTo>
                  <a:pt x="87508" y="108438"/>
                  <a:pt x="108438" y="85913"/>
                  <a:pt x="108438" y="59202"/>
                </a:cubicBezTo>
                <a:cubicBezTo>
                  <a:pt x="108438" y="32491"/>
                  <a:pt x="87508" y="11362"/>
                  <a:pt x="60598" y="11362"/>
                </a:cubicBezTo>
                <a:close/>
                <a:moveTo>
                  <a:pt x="80332" y="85913"/>
                </a:moveTo>
                <a:lnTo>
                  <a:pt x="80332" y="85913"/>
                </a:lnTo>
                <a:cubicBezTo>
                  <a:pt x="78936" y="85913"/>
                  <a:pt x="77541" y="85913"/>
                  <a:pt x="77541" y="84518"/>
                </a:cubicBezTo>
                <a:cubicBezTo>
                  <a:pt x="60598" y="67774"/>
                  <a:pt x="60598" y="67774"/>
                  <a:pt x="60598" y="67774"/>
                </a:cubicBezTo>
                <a:cubicBezTo>
                  <a:pt x="43654" y="84518"/>
                  <a:pt x="43654" y="84518"/>
                  <a:pt x="43654" y="84518"/>
                </a:cubicBezTo>
                <a:cubicBezTo>
                  <a:pt x="42259" y="85913"/>
                  <a:pt x="40863" y="85913"/>
                  <a:pt x="39468" y="85913"/>
                </a:cubicBezTo>
                <a:cubicBezTo>
                  <a:pt x="36677" y="85913"/>
                  <a:pt x="33887" y="83122"/>
                  <a:pt x="33887" y="80332"/>
                </a:cubicBezTo>
                <a:cubicBezTo>
                  <a:pt x="33887" y="78936"/>
                  <a:pt x="33887" y="77541"/>
                  <a:pt x="35282" y="76146"/>
                </a:cubicBezTo>
                <a:cubicBezTo>
                  <a:pt x="52225" y="59202"/>
                  <a:pt x="52225" y="59202"/>
                  <a:pt x="52225" y="59202"/>
                </a:cubicBezTo>
                <a:cubicBezTo>
                  <a:pt x="35282" y="42259"/>
                  <a:pt x="35282" y="42259"/>
                  <a:pt x="35282" y="42259"/>
                </a:cubicBezTo>
                <a:cubicBezTo>
                  <a:pt x="33887" y="42259"/>
                  <a:pt x="33887" y="40863"/>
                  <a:pt x="33887" y="39468"/>
                </a:cubicBezTo>
                <a:cubicBezTo>
                  <a:pt x="33887" y="35282"/>
                  <a:pt x="36677" y="33887"/>
                  <a:pt x="39468" y="33887"/>
                </a:cubicBezTo>
                <a:cubicBezTo>
                  <a:pt x="40863" y="33887"/>
                  <a:pt x="42259" y="33887"/>
                  <a:pt x="43654" y="35282"/>
                </a:cubicBezTo>
                <a:cubicBezTo>
                  <a:pt x="60598" y="52225"/>
                  <a:pt x="60598" y="52225"/>
                  <a:pt x="60598" y="52225"/>
                </a:cubicBezTo>
                <a:cubicBezTo>
                  <a:pt x="77541" y="35282"/>
                  <a:pt x="77541" y="35282"/>
                  <a:pt x="77541" y="35282"/>
                </a:cubicBezTo>
                <a:cubicBezTo>
                  <a:pt x="77541" y="33887"/>
                  <a:pt x="78936" y="33887"/>
                  <a:pt x="80332" y="33887"/>
                </a:cubicBezTo>
                <a:cubicBezTo>
                  <a:pt x="84518" y="33887"/>
                  <a:pt x="85913" y="35282"/>
                  <a:pt x="85913" y="39468"/>
                </a:cubicBezTo>
                <a:cubicBezTo>
                  <a:pt x="85913" y="40863"/>
                  <a:pt x="85913" y="42259"/>
                  <a:pt x="84518" y="42259"/>
                </a:cubicBezTo>
                <a:cubicBezTo>
                  <a:pt x="67774" y="59202"/>
                  <a:pt x="67774" y="59202"/>
                  <a:pt x="67774" y="59202"/>
                </a:cubicBezTo>
                <a:cubicBezTo>
                  <a:pt x="84518" y="76146"/>
                  <a:pt x="84518" y="76146"/>
                  <a:pt x="84518" y="76146"/>
                </a:cubicBezTo>
                <a:cubicBezTo>
                  <a:pt x="85913" y="77541"/>
                  <a:pt x="85913" y="78936"/>
                  <a:pt x="85913" y="80332"/>
                </a:cubicBezTo>
                <a:cubicBezTo>
                  <a:pt x="85913" y="83122"/>
                  <a:pt x="84518" y="85913"/>
                  <a:pt x="80332" y="859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7" name="Shape 3771"/>
          <p:cNvSpPr/>
          <p:nvPr/>
        </p:nvSpPr>
        <p:spPr>
          <a:xfrm>
            <a:off x="1132069" y="2283321"/>
            <a:ext cx="27244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3089"/>
                  <a:pt x="0" y="59202"/>
                </a:cubicBezTo>
                <a:cubicBezTo>
                  <a:pt x="0" y="26910"/>
                  <a:pt x="26910" y="0"/>
                  <a:pt x="59202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2491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32491"/>
                  <a:pt x="85913" y="11362"/>
                  <a:pt x="59202" y="11362"/>
                </a:cubicBezTo>
                <a:close/>
                <a:moveTo>
                  <a:pt x="85913" y="48039"/>
                </a:moveTo>
                <a:lnTo>
                  <a:pt x="85913" y="48039"/>
                </a:lnTo>
                <a:cubicBezTo>
                  <a:pt x="56411" y="78936"/>
                  <a:pt x="56411" y="78936"/>
                  <a:pt x="56411" y="78936"/>
                </a:cubicBezTo>
                <a:cubicBezTo>
                  <a:pt x="55016" y="80332"/>
                  <a:pt x="53621" y="80332"/>
                  <a:pt x="52225" y="80332"/>
                </a:cubicBezTo>
                <a:cubicBezTo>
                  <a:pt x="50830" y="80332"/>
                  <a:pt x="49435" y="80332"/>
                  <a:pt x="47840" y="78936"/>
                </a:cubicBezTo>
                <a:cubicBezTo>
                  <a:pt x="31096" y="61993"/>
                  <a:pt x="31096" y="61993"/>
                  <a:pt x="31096" y="61993"/>
                </a:cubicBezTo>
                <a:cubicBezTo>
                  <a:pt x="29700" y="60598"/>
                  <a:pt x="29700" y="59202"/>
                  <a:pt x="29700" y="57807"/>
                </a:cubicBezTo>
                <a:cubicBezTo>
                  <a:pt x="29700" y="55016"/>
                  <a:pt x="32491" y="52225"/>
                  <a:pt x="35282" y="52225"/>
                </a:cubicBezTo>
                <a:cubicBezTo>
                  <a:pt x="36677" y="52225"/>
                  <a:pt x="38073" y="52225"/>
                  <a:pt x="39468" y="53621"/>
                </a:cubicBezTo>
                <a:cubicBezTo>
                  <a:pt x="52225" y="66378"/>
                  <a:pt x="52225" y="66378"/>
                  <a:pt x="52225" y="66378"/>
                </a:cubicBezTo>
                <a:cubicBezTo>
                  <a:pt x="78936" y="40863"/>
                  <a:pt x="78936" y="40863"/>
                  <a:pt x="78936" y="40863"/>
                </a:cubicBezTo>
                <a:cubicBezTo>
                  <a:pt x="78936" y="39468"/>
                  <a:pt x="80332" y="39468"/>
                  <a:pt x="81727" y="39468"/>
                </a:cubicBezTo>
                <a:cubicBezTo>
                  <a:pt x="85913" y="39468"/>
                  <a:pt x="87308" y="40863"/>
                  <a:pt x="87308" y="45049"/>
                </a:cubicBezTo>
                <a:cubicBezTo>
                  <a:pt x="87308" y="46644"/>
                  <a:pt x="87308" y="48039"/>
                  <a:pt x="85913" y="48039"/>
                </a:cubicBezTo>
                <a:close/>
                <a:moveTo>
                  <a:pt x="85913" y="39468"/>
                </a:moveTo>
                <a:lnTo>
                  <a:pt x="85913" y="39468"/>
                </a:lnTo>
                <a:close/>
                <a:moveTo>
                  <a:pt x="39468" y="85913"/>
                </a:moveTo>
                <a:lnTo>
                  <a:pt x="39468" y="85913"/>
                </a:lnTo>
                <a:close/>
                <a:moveTo>
                  <a:pt x="80332" y="85913"/>
                </a:moveTo>
                <a:lnTo>
                  <a:pt x="80332" y="85913"/>
                </a:lnTo>
                <a:close/>
                <a:moveTo>
                  <a:pt x="85913" y="80332"/>
                </a:moveTo>
                <a:lnTo>
                  <a:pt x="85913" y="803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8" name="Shape 3772"/>
          <p:cNvSpPr/>
          <p:nvPr/>
        </p:nvSpPr>
        <p:spPr>
          <a:xfrm>
            <a:off x="654797" y="2283321"/>
            <a:ext cx="274432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403" y="119800"/>
                  <a:pt x="0" y="93089"/>
                  <a:pt x="0" y="59202"/>
                </a:cubicBezTo>
                <a:cubicBezTo>
                  <a:pt x="0" y="26910"/>
                  <a:pt x="26403" y="0"/>
                  <a:pt x="59901" y="0"/>
                </a:cubicBezTo>
                <a:cubicBezTo>
                  <a:pt x="93399" y="0"/>
                  <a:pt x="119802" y="26910"/>
                  <a:pt x="119802" y="59202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2491"/>
                  <a:pt x="11231" y="59202"/>
                </a:cubicBezTo>
                <a:cubicBezTo>
                  <a:pt x="11231" y="85913"/>
                  <a:pt x="33497" y="108438"/>
                  <a:pt x="59901" y="108438"/>
                </a:cubicBezTo>
                <a:cubicBezTo>
                  <a:pt x="86305" y="108438"/>
                  <a:pt x="108571" y="85913"/>
                  <a:pt x="108571" y="59202"/>
                </a:cubicBezTo>
                <a:cubicBezTo>
                  <a:pt x="108571" y="32491"/>
                  <a:pt x="86305" y="11362"/>
                  <a:pt x="59901" y="11362"/>
                </a:cubicBezTo>
                <a:close/>
                <a:moveTo>
                  <a:pt x="83546" y="64784"/>
                </a:moveTo>
                <a:lnTo>
                  <a:pt x="83546" y="64784"/>
                </a:lnTo>
                <a:cubicBezTo>
                  <a:pt x="72512" y="64784"/>
                  <a:pt x="72512" y="64784"/>
                  <a:pt x="72512" y="64784"/>
                </a:cubicBezTo>
                <a:cubicBezTo>
                  <a:pt x="65418" y="64784"/>
                  <a:pt x="65418" y="64784"/>
                  <a:pt x="65418" y="64784"/>
                </a:cubicBezTo>
                <a:cubicBezTo>
                  <a:pt x="54384" y="64784"/>
                  <a:pt x="54384" y="64784"/>
                  <a:pt x="54384" y="64784"/>
                </a:cubicBezTo>
                <a:cubicBezTo>
                  <a:pt x="47290" y="64784"/>
                  <a:pt x="47290" y="64784"/>
                  <a:pt x="47290" y="64784"/>
                </a:cubicBezTo>
                <a:cubicBezTo>
                  <a:pt x="36256" y="64784"/>
                  <a:pt x="36256" y="64784"/>
                  <a:pt x="36256" y="64784"/>
                </a:cubicBezTo>
                <a:cubicBezTo>
                  <a:pt x="32118" y="64784"/>
                  <a:pt x="30738" y="63388"/>
                  <a:pt x="30738" y="59202"/>
                </a:cubicBezTo>
                <a:cubicBezTo>
                  <a:pt x="30738" y="56411"/>
                  <a:pt x="32118" y="53621"/>
                  <a:pt x="36256" y="53621"/>
                </a:cubicBezTo>
                <a:cubicBezTo>
                  <a:pt x="48669" y="53621"/>
                  <a:pt x="48669" y="53621"/>
                  <a:pt x="48669" y="53621"/>
                </a:cubicBezTo>
                <a:cubicBezTo>
                  <a:pt x="54384" y="53621"/>
                  <a:pt x="54384" y="53621"/>
                  <a:pt x="54384" y="53621"/>
                </a:cubicBezTo>
                <a:cubicBezTo>
                  <a:pt x="65418" y="53621"/>
                  <a:pt x="65418" y="53621"/>
                  <a:pt x="65418" y="53621"/>
                </a:cubicBezTo>
                <a:cubicBezTo>
                  <a:pt x="72512" y="53621"/>
                  <a:pt x="72512" y="53621"/>
                  <a:pt x="72512" y="53621"/>
                </a:cubicBezTo>
                <a:cubicBezTo>
                  <a:pt x="83546" y="53621"/>
                  <a:pt x="83546" y="53621"/>
                  <a:pt x="83546" y="53621"/>
                </a:cubicBezTo>
                <a:cubicBezTo>
                  <a:pt x="87684" y="53621"/>
                  <a:pt x="89064" y="56411"/>
                  <a:pt x="89064" y="59202"/>
                </a:cubicBezTo>
                <a:cubicBezTo>
                  <a:pt x="89064" y="63388"/>
                  <a:pt x="87684" y="64784"/>
                  <a:pt x="83546" y="647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9" name="Shape 3773"/>
          <p:cNvSpPr/>
          <p:nvPr/>
        </p:nvSpPr>
        <p:spPr>
          <a:xfrm>
            <a:off x="179512" y="2283321"/>
            <a:ext cx="272444" cy="2725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710" y="119800"/>
                  <a:pt x="0" y="93089"/>
                  <a:pt x="0" y="59202"/>
                </a:cubicBezTo>
                <a:cubicBezTo>
                  <a:pt x="0" y="26910"/>
                  <a:pt x="26710" y="0"/>
                  <a:pt x="60598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2491"/>
                  <a:pt x="11362" y="59202"/>
                </a:cubicBezTo>
                <a:cubicBezTo>
                  <a:pt x="11362" y="85913"/>
                  <a:pt x="33887" y="108438"/>
                  <a:pt x="60598" y="108438"/>
                </a:cubicBezTo>
                <a:cubicBezTo>
                  <a:pt x="87308" y="108438"/>
                  <a:pt x="108438" y="85913"/>
                  <a:pt x="108438" y="59202"/>
                </a:cubicBezTo>
                <a:cubicBezTo>
                  <a:pt x="108438" y="32491"/>
                  <a:pt x="87308" y="11362"/>
                  <a:pt x="60598" y="11362"/>
                </a:cubicBezTo>
                <a:close/>
                <a:moveTo>
                  <a:pt x="84518" y="64784"/>
                </a:moveTo>
                <a:lnTo>
                  <a:pt x="84518" y="64784"/>
                </a:lnTo>
                <a:cubicBezTo>
                  <a:pt x="66179" y="64784"/>
                  <a:pt x="66179" y="64784"/>
                  <a:pt x="66179" y="64784"/>
                </a:cubicBezTo>
                <a:cubicBezTo>
                  <a:pt x="66179" y="84518"/>
                  <a:pt x="66179" y="84518"/>
                  <a:pt x="66179" y="84518"/>
                </a:cubicBezTo>
                <a:cubicBezTo>
                  <a:pt x="66179" y="87308"/>
                  <a:pt x="63388" y="90299"/>
                  <a:pt x="60598" y="90299"/>
                </a:cubicBezTo>
                <a:cubicBezTo>
                  <a:pt x="56411" y="90299"/>
                  <a:pt x="55016" y="87308"/>
                  <a:pt x="55016" y="84518"/>
                </a:cubicBezTo>
                <a:cubicBezTo>
                  <a:pt x="55016" y="64784"/>
                  <a:pt x="55016" y="64784"/>
                  <a:pt x="55016" y="64784"/>
                </a:cubicBezTo>
                <a:cubicBezTo>
                  <a:pt x="35282" y="64784"/>
                  <a:pt x="35282" y="64784"/>
                  <a:pt x="35282" y="64784"/>
                </a:cubicBezTo>
                <a:cubicBezTo>
                  <a:pt x="32491" y="64784"/>
                  <a:pt x="29501" y="63388"/>
                  <a:pt x="29501" y="59202"/>
                </a:cubicBezTo>
                <a:cubicBezTo>
                  <a:pt x="29501" y="56411"/>
                  <a:pt x="32491" y="53621"/>
                  <a:pt x="35282" y="53621"/>
                </a:cubicBezTo>
                <a:cubicBezTo>
                  <a:pt x="55016" y="53621"/>
                  <a:pt x="55016" y="53621"/>
                  <a:pt x="55016" y="53621"/>
                </a:cubicBezTo>
                <a:cubicBezTo>
                  <a:pt x="55016" y="35282"/>
                  <a:pt x="55016" y="35282"/>
                  <a:pt x="55016" y="35282"/>
                </a:cubicBezTo>
                <a:cubicBezTo>
                  <a:pt x="55016" y="32491"/>
                  <a:pt x="56411" y="29700"/>
                  <a:pt x="60598" y="29700"/>
                </a:cubicBezTo>
                <a:cubicBezTo>
                  <a:pt x="63388" y="29700"/>
                  <a:pt x="66179" y="32491"/>
                  <a:pt x="66179" y="35282"/>
                </a:cubicBezTo>
                <a:cubicBezTo>
                  <a:pt x="66179" y="53621"/>
                  <a:pt x="66179" y="53621"/>
                  <a:pt x="66179" y="53621"/>
                </a:cubicBezTo>
                <a:cubicBezTo>
                  <a:pt x="84518" y="53621"/>
                  <a:pt x="84518" y="53621"/>
                  <a:pt x="84518" y="53621"/>
                </a:cubicBezTo>
                <a:cubicBezTo>
                  <a:pt x="87308" y="53621"/>
                  <a:pt x="90099" y="56411"/>
                  <a:pt x="90099" y="59202"/>
                </a:cubicBezTo>
                <a:cubicBezTo>
                  <a:pt x="90099" y="63388"/>
                  <a:pt x="87308" y="64784"/>
                  <a:pt x="84518" y="647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0" name="Shape 3774"/>
          <p:cNvSpPr/>
          <p:nvPr/>
        </p:nvSpPr>
        <p:spPr>
          <a:xfrm>
            <a:off x="5415590" y="1805924"/>
            <a:ext cx="272442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2"/>
                </a:moveTo>
                <a:lnTo>
                  <a:pt x="59202" y="119802"/>
                </a:lnTo>
                <a:cubicBezTo>
                  <a:pt x="26710" y="119802"/>
                  <a:pt x="0" y="93399"/>
                  <a:pt x="0" y="59901"/>
                </a:cubicBezTo>
                <a:cubicBezTo>
                  <a:pt x="0" y="26403"/>
                  <a:pt x="26710" y="0"/>
                  <a:pt x="59202" y="0"/>
                </a:cubicBezTo>
                <a:cubicBezTo>
                  <a:pt x="92890" y="0"/>
                  <a:pt x="119800" y="26403"/>
                  <a:pt x="119800" y="59901"/>
                </a:cubicBezTo>
                <a:cubicBezTo>
                  <a:pt x="119800" y="93399"/>
                  <a:pt x="92890" y="119802"/>
                  <a:pt x="59202" y="119802"/>
                </a:cubicBezTo>
                <a:close/>
                <a:moveTo>
                  <a:pt x="92890" y="25024"/>
                </a:moveTo>
                <a:lnTo>
                  <a:pt x="92890" y="25024"/>
                </a:lnTo>
                <a:cubicBezTo>
                  <a:pt x="92890" y="25024"/>
                  <a:pt x="92890" y="25024"/>
                  <a:pt x="92890" y="23645"/>
                </a:cubicBezTo>
                <a:lnTo>
                  <a:pt x="91495" y="23645"/>
                </a:lnTo>
                <a:cubicBezTo>
                  <a:pt x="91495" y="23645"/>
                  <a:pt x="91495" y="23645"/>
                  <a:pt x="91495" y="25024"/>
                </a:cubicBezTo>
                <a:cubicBezTo>
                  <a:pt x="91495" y="25024"/>
                  <a:pt x="91495" y="25024"/>
                  <a:pt x="92890" y="25024"/>
                </a:cubicBezTo>
                <a:cubicBezTo>
                  <a:pt x="92890" y="26403"/>
                  <a:pt x="92890" y="26403"/>
                  <a:pt x="91495" y="26403"/>
                </a:cubicBezTo>
                <a:cubicBezTo>
                  <a:pt x="91495" y="27783"/>
                  <a:pt x="91495" y="27783"/>
                  <a:pt x="91495" y="27783"/>
                </a:cubicBezTo>
                <a:lnTo>
                  <a:pt x="90099" y="27783"/>
                </a:lnTo>
                <a:cubicBezTo>
                  <a:pt x="90099" y="27783"/>
                  <a:pt x="90099" y="27783"/>
                  <a:pt x="91495" y="27783"/>
                </a:cubicBezTo>
                <a:cubicBezTo>
                  <a:pt x="91495" y="27783"/>
                  <a:pt x="91495" y="27783"/>
                  <a:pt x="92890" y="27783"/>
                </a:cubicBezTo>
                <a:cubicBezTo>
                  <a:pt x="92890" y="26403"/>
                  <a:pt x="92890" y="26403"/>
                  <a:pt x="92890" y="26403"/>
                </a:cubicBezTo>
                <a:cubicBezTo>
                  <a:pt x="92890" y="25024"/>
                  <a:pt x="92890" y="25024"/>
                  <a:pt x="94485" y="25024"/>
                </a:cubicBezTo>
                <a:lnTo>
                  <a:pt x="92890" y="25024"/>
                </a:lnTo>
                <a:close/>
                <a:moveTo>
                  <a:pt x="94485" y="26403"/>
                </a:moveTo>
                <a:lnTo>
                  <a:pt x="94485" y="26403"/>
                </a:lnTo>
                <a:close/>
                <a:moveTo>
                  <a:pt x="108438" y="66798"/>
                </a:moveTo>
                <a:lnTo>
                  <a:pt x="108438" y="66798"/>
                </a:lnTo>
                <a:cubicBezTo>
                  <a:pt x="108438" y="65418"/>
                  <a:pt x="108438" y="64039"/>
                  <a:pt x="108438" y="64039"/>
                </a:cubicBezTo>
                <a:cubicBezTo>
                  <a:pt x="108438" y="62660"/>
                  <a:pt x="108438" y="64039"/>
                  <a:pt x="107043" y="64039"/>
                </a:cubicBezTo>
                <a:cubicBezTo>
                  <a:pt x="107043" y="62660"/>
                  <a:pt x="107043" y="62660"/>
                  <a:pt x="107043" y="62660"/>
                </a:cubicBezTo>
                <a:cubicBezTo>
                  <a:pt x="107043" y="62660"/>
                  <a:pt x="107043" y="62660"/>
                  <a:pt x="107043" y="64039"/>
                </a:cubicBezTo>
                <a:cubicBezTo>
                  <a:pt x="107043" y="64039"/>
                  <a:pt x="105647" y="65418"/>
                  <a:pt x="107043" y="65418"/>
                </a:cubicBezTo>
                <a:cubicBezTo>
                  <a:pt x="107043" y="66798"/>
                  <a:pt x="107043" y="66798"/>
                  <a:pt x="108438" y="66798"/>
                </a:cubicBezTo>
                <a:close/>
                <a:moveTo>
                  <a:pt x="12757" y="71133"/>
                </a:moveTo>
                <a:lnTo>
                  <a:pt x="12757" y="71133"/>
                </a:lnTo>
                <a:cubicBezTo>
                  <a:pt x="14152" y="71133"/>
                  <a:pt x="14152" y="71133"/>
                  <a:pt x="14152" y="71133"/>
                </a:cubicBezTo>
                <a:cubicBezTo>
                  <a:pt x="14152" y="69753"/>
                  <a:pt x="14152" y="69753"/>
                  <a:pt x="14152" y="69753"/>
                </a:cubicBezTo>
                <a:cubicBezTo>
                  <a:pt x="14152" y="69753"/>
                  <a:pt x="14152" y="69753"/>
                  <a:pt x="12757" y="69753"/>
                </a:cubicBezTo>
                <a:lnTo>
                  <a:pt x="12757" y="71133"/>
                </a:lnTo>
                <a:cubicBezTo>
                  <a:pt x="12757" y="69753"/>
                  <a:pt x="12757" y="69753"/>
                  <a:pt x="12757" y="69753"/>
                </a:cubicBezTo>
                <a:cubicBezTo>
                  <a:pt x="12757" y="69753"/>
                  <a:pt x="12757" y="69753"/>
                  <a:pt x="11362" y="69753"/>
                </a:cubicBezTo>
                <a:cubicBezTo>
                  <a:pt x="12757" y="71133"/>
                  <a:pt x="12757" y="71133"/>
                  <a:pt x="12757" y="71133"/>
                </a:cubicBezTo>
                <a:close/>
                <a:moveTo>
                  <a:pt x="14152" y="53004"/>
                </a:moveTo>
                <a:lnTo>
                  <a:pt x="14152" y="53004"/>
                </a:lnTo>
                <a:close/>
                <a:moveTo>
                  <a:pt x="14152" y="44532"/>
                </a:moveTo>
                <a:lnTo>
                  <a:pt x="14152" y="44532"/>
                </a:lnTo>
                <a:lnTo>
                  <a:pt x="14152" y="43152"/>
                </a:lnTo>
                <a:lnTo>
                  <a:pt x="14152" y="44532"/>
                </a:lnTo>
                <a:close/>
                <a:moveTo>
                  <a:pt x="26710" y="25024"/>
                </a:moveTo>
                <a:lnTo>
                  <a:pt x="26710" y="25024"/>
                </a:lnTo>
                <a:cubicBezTo>
                  <a:pt x="26710" y="25024"/>
                  <a:pt x="26710" y="25024"/>
                  <a:pt x="25315" y="25024"/>
                </a:cubicBezTo>
                <a:cubicBezTo>
                  <a:pt x="26710" y="25024"/>
                  <a:pt x="26710" y="25024"/>
                  <a:pt x="26710" y="25024"/>
                </a:cubicBezTo>
                <a:close/>
                <a:moveTo>
                  <a:pt x="25315" y="26403"/>
                </a:moveTo>
                <a:lnTo>
                  <a:pt x="25315" y="26403"/>
                </a:lnTo>
                <a:close/>
                <a:moveTo>
                  <a:pt x="38073" y="16748"/>
                </a:moveTo>
                <a:lnTo>
                  <a:pt x="38073" y="16748"/>
                </a:lnTo>
                <a:lnTo>
                  <a:pt x="39468" y="16748"/>
                </a:lnTo>
                <a:lnTo>
                  <a:pt x="38073" y="16748"/>
                </a:lnTo>
                <a:cubicBezTo>
                  <a:pt x="39468" y="16748"/>
                  <a:pt x="39468" y="16748"/>
                  <a:pt x="39468" y="16748"/>
                </a:cubicBezTo>
                <a:lnTo>
                  <a:pt x="39468" y="18128"/>
                </a:lnTo>
                <a:lnTo>
                  <a:pt x="39468" y="16748"/>
                </a:lnTo>
                <a:cubicBezTo>
                  <a:pt x="38073" y="16748"/>
                  <a:pt x="38073" y="18128"/>
                  <a:pt x="38073" y="18128"/>
                </a:cubicBezTo>
                <a:cubicBezTo>
                  <a:pt x="38073" y="18128"/>
                  <a:pt x="38073" y="18128"/>
                  <a:pt x="38073" y="16748"/>
                </a:cubicBezTo>
                <a:cubicBezTo>
                  <a:pt x="38073" y="18128"/>
                  <a:pt x="38073" y="18128"/>
                  <a:pt x="38073" y="18128"/>
                </a:cubicBezTo>
                <a:cubicBezTo>
                  <a:pt x="38073" y="18128"/>
                  <a:pt x="38073" y="18128"/>
                  <a:pt x="39468" y="18128"/>
                </a:cubicBezTo>
                <a:lnTo>
                  <a:pt x="38073" y="18128"/>
                </a:lnTo>
                <a:lnTo>
                  <a:pt x="39468" y="18128"/>
                </a:lnTo>
                <a:lnTo>
                  <a:pt x="38073" y="18128"/>
                </a:lnTo>
                <a:cubicBezTo>
                  <a:pt x="39468" y="18128"/>
                  <a:pt x="39468" y="18128"/>
                  <a:pt x="39468" y="18128"/>
                </a:cubicBezTo>
                <a:cubicBezTo>
                  <a:pt x="39468" y="18128"/>
                  <a:pt x="40863" y="19507"/>
                  <a:pt x="39468" y="19507"/>
                </a:cubicBezTo>
                <a:lnTo>
                  <a:pt x="38073" y="19507"/>
                </a:lnTo>
                <a:lnTo>
                  <a:pt x="39468" y="19507"/>
                </a:lnTo>
                <a:cubicBezTo>
                  <a:pt x="38073" y="19507"/>
                  <a:pt x="38073" y="19507"/>
                  <a:pt x="38073" y="19507"/>
                </a:cubicBezTo>
                <a:cubicBezTo>
                  <a:pt x="38073" y="20886"/>
                  <a:pt x="36677" y="20886"/>
                  <a:pt x="38073" y="20886"/>
                </a:cubicBezTo>
                <a:cubicBezTo>
                  <a:pt x="38073" y="19507"/>
                  <a:pt x="38073" y="19507"/>
                  <a:pt x="38073" y="19507"/>
                </a:cubicBezTo>
                <a:cubicBezTo>
                  <a:pt x="38073" y="20886"/>
                  <a:pt x="38073" y="20886"/>
                  <a:pt x="38073" y="20886"/>
                </a:cubicBezTo>
                <a:lnTo>
                  <a:pt x="39468" y="20886"/>
                </a:lnTo>
                <a:cubicBezTo>
                  <a:pt x="39468" y="20886"/>
                  <a:pt x="39468" y="20886"/>
                  <a:pt x="40863" y="20886"/>
                </a:cubicBezTo>
                <a:cubicBezTo>
                  <a:pt x="42259" y="20886"/>
                  <a:pt x="42259" y="20886"/>
                  <a:pt x="42259" y="20886"/>
                </a:cubicBezTo>
                <a:cubicBezTo>
                  <a:pt x="42259" y="22266"/>
                  <a:pt x="42259" y="22266"/>
                  <a:pt x="42259" y="22266"/>
                </a:cubicBezTo>
                <a:cubicBezTo>
                  <a:pt x="42259" y="22266"/>
                  <a:pt x="40863" y="22266"/>
                  <a:pt x="40863" y="20886"/>
                </a:cubicBezTo>
                <a:cubicBezTo>
                  <a:pt x="40863" y="22266"/>
                  <a:pt x="42259" y="22266"/>
                  <a:pt x="40863" y="22266"/>
                </a:cubicBezTo>
                <a:cubicBezTo>
                  <a:pt x="39468" y="20886"/>
                  <a:pt x="39468" y="20886"/>
                  <a:pt x="39468" y="20886"/>
                </a:cubicBezTo>
                <a:lnTo>
                  <a:pt x="39468" y="22266"/>
                </a:lnTo>
                <a:cubicBezTo>
                  <a:pt x="38073" y="20886"/>
                  <a:pt x="38073" y="20886"/>
                  <a:pt x="38073" y="20886"/>
                </a:cubicBezTo>
                <a:cubicBezTo>
                  <a:pt x="38073" y="20886"/>
                  <a:pt x="38073" y="20886"/>
                  <a:pt x="38073" y="22266"/>
                </a:cubicBezTo>
                <a:cubicBezTo>
                  <a:pt x="39468" y="22266"/>
                  <a:pt x="39468" y="22266"/>
                  <a:pt x="39468" y="22266"/>
                </a:cubicBezTo>
                <a:lnTo>
                  <a:pt x="39468" y="20886"/>
                </a:lnTo>
                <a:cubicBezTo>
                  <a:pt x="39468" y="22266"/>
                  <a:pt x="39468" y="22266"/>
                  <a:pt x="39468" y="22266"/>
                </a:cubicBezTo>
                <a:lnTo>
                  <a:pt x="38073" y="22266"/>
                </a:lnTo>
                <a:cubicBezTo>
                  <a:pt x="39468" y="22266"/>
                  <a:pt x="38073" y="22266"/>
                  <a:pt x="38073" y="23645"/>
                </a:cubicBezTo>
                <a:cubicBezTo>
                  <a:pt x="38073" y="23645"/>
                  <a:pt x="38073" y="22266"/>
                  <a:pt x="39468" y="22266"/>
                </a:cubicBezTo>
                <a:lnTo>
                  <a:pt x="39468" y="23645"/>
                </a:lnTo>
                <a:cubicBezTo>
                  <a:pt x="39468" y="23645"/>
                  <a:pt x="39468" y="23645"/>
                  <a:pt x="39468" y="22266"/>
                </a:cubicBezTo>
                <a:lnTo>
                  <a:pt x="40863" y="22266"/>
                </a:lnTo>
                <a:cubicBezTo>
                  <a:pt x="40863" y="22266"/>
                  <a:pt x="40863" y="22266"/>
                  <a:pt x="42259" y="22266"/>
                </a:cubicBezTo>
                <a:lnTo>
                  <a:pt x="40863" y="22266"/>
                </a:lnTo>
                <a:cubicBezTo>
                  <a:pt x="40863" y="23645"/>
                  <a:pt x="40863" y="23645"/>
                  <a:pt x="42259" y="23645"/>
                </a:cubicBezTo>
                <a:cubicBezTo>
                  <a:pt x="40863" y="23645"/>
                  <a:pt x="40863" y="23645"/>
                  <a:pt x="40863" y="23645"/>
                </a:cubicBezTo>
                <a:lnTo>
                  <a:pt x="40863" y="25024"/>
                </a:lnTo>
                <a:cubicBezTo>
                  <a:pt x="39468" y="25024"/>
                  <a:pt x="39468" y="25024"/>
                  <a:pt x="39468" y="25024"/>
                </a:cubicBezTo>
                <a:cubicBezTo>
                  <a:pt x="39468" y="25024"/>
                  <a:pt x="39468" y="25024"/>
                  <a:pt x="38073" y="25024"/>
                </a:cubicBezTo>
                <a:lnTo>
                  <a:pt x="38073" y="26403"/>
                </a:lnTo>
                <a:cubicBezTo>
                  <a:pt x="38073" y="26403"/>
                  <a:pt x="38073" y="26403"/>
                  <a:pt x="38073" y="27783"/>
                </a:cubicBezTo>
                <a:cubicBezTo>
                  <a:pt x="38073" y="27783"/>
                  <a:pt x="38073" y="27783"/>
                  <a:pt x="36677" y="27783"/>
                </a:cubicBezTo>
                <a:cubicBezTo>
                  <a:pt x="36677" y="27783"/>
                  <a:pt x="36677" y="29359"/>
                  <a:pt x="35282" y="29359"/>
                </a:cubicBezTo>
                <a:cubicBezTo>
                  <a:pt x="35282" y="29359"/>
                  <a:pt x="35282" y="29359"/>
                  <a:pt x="35282" y="27783"/>
                </a:cubicBezTo>
                <a:cubicBezTo>
                  <a:pt x="35282" y="27783"/>
                  <a:pt x="35282" y="27783"/>
                  <a:pt x="35282" y="29359"/>
                </a:cubicBezTo>
                <a:cubicBezTo>
                  <a:pt x="33887" y="29359"/>
                  <a:pt x="35282" y="29359"/>
                  <a:pt x="33887" y="29359"/>
                </a:cubicBezTo>
                <a:cubicBezTo>
                  <a:pt x="33887" y="29359"/>
                  <a:pt x="33887" y="29359"/>
                  <a:pt x="35282" y="29359"/>
                </a:cubicBezTo>
                <a:cubicBezTo>
                  <a:pt x="33887" y="29359"/>
                  <a:pt x="33887" y="29359"/>
                  <a:pt x="33887" y="29359"/>
                </a:cubicBezTo>
                <a:cubicBezTo>
                  <a:pt x="33887" y="30738"/>
                  <a:pt x="33887" y="29359"/>
                  <a:pt x="33887" y="30738"/>
                </a:cubicBezTo>
                <a:lnTo>
                  <a:pt x="35282" y="30738"/>
                </a:lnTo>
                <a:cubicBezTo>
                  <a:pt x="33887" y="30738"/>
                  <a:pt x="33887" y="30738"/>
                  <a:pt x="33887" y="30738"/>
                </a:cubicBezTo>
                <a:cubicBezTo>
                  <a:pt x="33887" y="30738"/>
                  <a:pt x="33887" y="30738"/>
                  <a:pt x="33887" y="32118"/>
                </a:cubicBezTo>
                <a:cubicBezTo>
                  <a:pt x="33887" y="32118"/>
                  <a:pt x="33887" y="32118"/>
                  <a:pt x="33887" y="33497"/>
                </a:cubicBezTo>
                <a:cubicBezTo>
                  <a:pt x="33887" y="33497"/>
                  <a:pt x="33887" y="33497"/>
                  <a:pt x="33887" y="34876"/>
                </a:cubicBezTo>
                <a:cubicBezTo>
                  <a:pt x="33887" y="34876"/>
                  <a:pt x="33887" y="34876"/>
                  <a:pt x="32491" y="34876"/>
                </a:cubicBezTo>
                <a:lnTo>
                  <a:pt x="33887" y="34876"/>
                </a:lnTo>
                <a:cubicBezTo>
                  <a:pt x="33887" y="34876"/>
                  <a:pt x="33887" y="34876"/>
                  <a:pt x="32491" y="34876"/>
                </a:cubicBezTo>
                <a:cubicBezTo>
                  <a:pt x="30897" y="34876"/>
                  <a:pt x="32491" y="34876"/>
                  <a:pt x="30897" y="34876"/>
                </a:cubicBezTo>
                <a:lnTo>
                  <a:pt x="32491" y="34876"/>
                </a:lnTo>
                <a:lnTo>
                  <a:pt x="30897" y="34876"/>
                </a:lnTo>
                <a:lnTo>
                  <a:pt x="30897" y="33497"/>
                </a:lnTo>
                <a:lnTo>
                  <a:pt x="30897" y="34876"/>
                </a:lnTo>
                <a:cubicBezTo>
                  <a:pt x="30897" y="34876"/>
                  <a:pt x="30897" y="34876"/>
                  <a:pt x="29501" y="34876"/>
                </a:cubicBezTo>
                <a:lnTo>
                  <a:pt x="29501" y="33497"/>
                </a:lnTo>
                <a:cubicBezTo>
                  <a:pt x="29501" y="34876"/>
                  <a:pt x="29501" y="33497"/>
                  <a:pt x="29501" y="33497"/>
                </a:cubicBezTo>
                <a:lnTo>
                  <a:pt x="29501" y="34876"/>
                </a:lnTo>
                <a:cubicBezTo>
                  <a:pt x="28106" y="34876"/>
                  <a:pt x="28106" y="34876"/>
                  <a:pt x="28106" y="33497"/>
                </a:cubicBezTo>
                <a:cubicBezTo>
                  <a:pt x="28106" y="33497"/>
                  <a:pt x="29501" y="33497"/>
                  <a:pt x="28106" y="33497"/>
                </a:cubicBezTo>
                <a:cubicBezTo>
                  <a:pt x="28106" y="32118"/>
                  <a:pt x="28106" y="32118"/>
                  <a:pt x="28106" y="32118"/>
                </a:cubicBezTo>
                <a:lnTo>
                  <a:pt x="28106" y="33497"/>
                </a:lnTo>
                <a:cubicBezTo>
                  <a:pt x="28106" y="33497"/>
                  <a:pt x="28106" y="33497"/>
                  <a:pt x="28106" y="32118"/>
                </a:cubicBezTo>
                <a:lnTo>
                  <a:pt x="28106" y="33497"/>
                </a:lnTo>
                <a:cubicBezTo>
                  <a:pt x="26710" y="32118"/>
                  <a:pt x="28106" y="32118"/>
                  <a:pt x="28106" y="32118"/>
                </a:cubicBezTo>
                <a:cubicBezTo>
                  <a:pt x="28106" y="32118"/>
                  <a:pt x="28106" y="32118"/>
                  <a:pt x="26710" y="32118"/>
                </a:cubicBezTo>
                <a:cubicBezTo>
                  <a:pt x="26710" y="32118"/>
                  <a:pt x="26710" y="32118"/>
                  <a:pt x="28106" y="32118"/>
                </a:cubicBezTo>
                <a:cubicBezTo>
                  <a:pt x="28106" y="32118"/>
                  <a:pt x="28106" y="32118"/>
                  <a:pt x="28106" y="30738"/>
                </a:cubicBezTo>
                <a:cubicBezTo>
                  <a:pt x="28106" y="32118"/>
                  <a:pt x="28106" y="32118"/>
                  <a:pt x="28106" y="32118"/>
                </a:cubicBezTo>
                <a:cubicBezTo>
                  <a:pt x="26710" y="32118"/>
                  <a:pt x="26710" y="32118"/>
                  <a:pt x="26710" y="32118"/>
                </a:cubicBezTo>
                <a:cubicBezTo>
                  <a:pt x="26710" y="32118"/>
                  <a:pt x="26710" y="32118"/>
                  <a:pt x="26710" y="30738"/>
                </a:cubicBezTo>
                <a:cubicBezTo>
                  <a:pt x="26710" y="30738"/>
                  <a:pt x="26710" y="30738"/>
                  <a:pt x="28106" y="30738"/>
                </a:cubicBezTo>
                <a:cubicBezTo>
                  <a:pt x="28106" y="30738"/>
                  <a:pt x="28106" y="30738"/>
                  <a:pt x="26710" y="30738"/>
                </a:cubicBezTo>
                <a:lnTo>
                  <a:pt x="26710" y="32118"/>
                </a:lnTo>
                <a:cubicBezTo>
                  <a:pt x="26710" y="32118"/>
                  <a:pt x="26710" y="32118"/>
                  <a:pt x="26710" y="30738"/>
                </a:cubicBezTo>
                <a:cubicBezTo>
                  <a:pt x="26710" y="30738"/>
                  <a:pt x="26710" y="30738"/>
                  <a:pt x="25315" y="30738"/>
                </a:cubicBezTo>
                <a:lnTo>
                  <a:pt x="25315" y="29359"/>
                </a:lnTo>
                <a:lnTo>
                  <a:pt x="26710" y="29359"/>
                </a:lnTo>
                <a:cubicBezTo>
                  <a:pt x="26710" y="29359"/>
                  <a:pt x="26710" y="29359"/>
                  <a:pt x="28106" y="29359"/>
                </a:cubicBezTo>
                <a:cubicBezTo>
                  <a:pt x="26710" y="29359"/>
                  <a:pt x="26710" y="29359"/>
                  <a:pt x="26710" y="29359"/>
                </a:cubicBezTo>
                <a:lnTo>
                  <a:pt x="25315" y="29359"/>
                </a:lnTo>
                <a:lnTo>
                  <a:pt x="26710" y="29359"/>
                </a:lnTo>
                <a:cubicBezTo>
                  <a:pt x="25315" y="29359"/>
                  <a:pt x="25315" y="29359"/>
                  <a:pt x="25315" y="29359"/>
                </a:cubicBezTo>
                <a:cubicBezTo>
                  <a:pt x="25315" y="27783"/>
                  <a:pt x="26710" y="27783"/>
                  <a:pt x="26710" y="27783"/>
                </a:cubicBez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7783"/>
                </a:cubicBezTo>
                <a:lnTo>
                  <a:pt x="25315" y="27783"/>
                </a:lnTo>
                <a:lnTo>
                  <a:pt x="26710" y="27783"/>
                </a:ln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7783"/>
                </a:cubicBez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6403"/>
                </a:cubicBezTo>
                <a:cubicBezTo>
                  <a:pt x="26710" y="25024"/>
                  <a:pt x="26710" y="25024"/>
                  <a:pt x="26710" y="25024"/>
                </a:cubicBezTo>
                <a:lnTo>
                  <a:pt x="25315" y="25024"/>
                </a:lnTo>
                <a:cubicBezTo>
                  <a:pt x="25315" y="25024"/>
                  <a:pt x="25315" y="25024"/>
                  <a:pt x="26710" y="26403"/>
                </a:cubicBezTo>
                <a:cubicBezTo>
                  <a:pt x="26710" y="26403"/>
                  <a:pt x="26710" y="26403"/>
                  <a:pt x="25315" y="26403"/>
                </a:cubicBezTo>
                <a:cubicBezTo>
                  <a:pt x="23920" y="27783"/>
                  <a:pt x="22524" y="29359"/>
                  <a:pt x="21129" y="30738"/>
                </a:cubicBezTo>
                <a:lnTo>
                  <a:pt x="22524" y="30738"/>
                </a:lnTo>
                <a:cubicBezTo>
                  <a:pt x="22524" y="30738"/>
                  <a:pt x="22524" y="32118"/>
                  <a:pt x="23920" y="32118"/>
                </a:cubicBezTo>
                <a:cubicBezTo>
                  <a:pt x="22524" y="32118"/>
                  <a:pt x="22524" y="32118"/>
                  <a:pt x="22524" y="32118"/>
                </a:cubicBezTo>
                <a:lnTo>
                  <a:pt x="22524" y="33497"/>
                </a:lnTo>
                <a:lnTo>
                  <a:pt x="21129" y="33497"/>
                </a:lnTo>
                <a:cubicBezTo>
                  <a:pt x="21129" y="32118"/>
                  <a:pt x="21129" y="32118"/>
                  <a:pt x="21129" y="32118"/>
                </a:cubicBezTo>
                <a:lnTo>
                  <a:pt x="19734" y="32118"/>
                </a:lnTo>
                <a:lnTo>
                  <a:pt x="19734" y="33497"/>
                </a:lnTo>
                <a:cubicBezTo>
                  <a:pt x="19734" y="33497"/>
                  <a:pt x="19734" y="33497"/>
                  <a:pt x="21129" y="33497"/>
                </a:cubicBezTo>
                <a:cubicBezTo>
                  <a:pt x="21129" y="33497"/>
                  <a:pt x="21129" y="33497"/>
                  <a:pt x="21129" y="34876"/>
                </a:cubicBezTo>
                <a:lnTo>
                  <a:pt x="21129" y="33497"/>
                </a:lnTo>
                <a:cubicBezTo>
                  <a:pt x="21129" y="34876"/>
                  <a:pt x="21129" y="34876"/>
                  <a:pt x="21129" y="34876"/>
                </a:cubicBezTo>
                <a:cubicBezTo>
                  <a:pt x="19734" y="34876"/>
                  <a:pt x="19734" y="34876"/>
                  <a:pt x="19734" y="33497"/>
                </a:cubicBezTo>
                <a:lnTo>
                  <a:pt x="19734" y="34876"/>
                </a:lnTo>
                <a:lnTo>
                  <a:pt x="19734" y="33497"/>
                </a:lnTo>
                <a:cubicBezTo>
                  <a:pt x="19734" y="34876"/>
                  <a:pt x="19734" y="34876"/>
                  <a:pt x="19734" y="34876"/>
                </a:cubicBezTo>
                <a:cubicBezTo>
                  <a:pt x="19734" y="34876"/>
                  <a:pt x="21129" y="34876"/>
                  <a:pt x="21129" y="36256"/>
                </a:cubicBezTo>
                <a:cubicBezTo>
                  <a:pt x="19734" y="36256"/>
                  <a:pt x="19734" y="34876"/>
                  <a:pt x="19734" y="34876"/>
                </a:cubicBezTo>
                <a:cubicBezTo>
                  <a:pt x="19734" y="34876"/>
                  <a:pt x="19734" y="34876"/>
                  <a:pt x="18338" y="34876"/>
                </a:cubicBezTo>
                <a:cubicBezTo>
                  <a:pt x="18338" y="34876"/>
                  <a:pt x="16943" y="34876"/>
                  <a:pt x="16943" y="36256"/>
                </a:cubicBezTo>
                <a:cubicBezTo>
                  <a:pt x="18338" y="36256"/>
                  <a:pt x="18338" y="36256"/>
                  <a:pt x="18338" y="36256"/>
                </a:cubicBezTo>
                <a:lnTo>
                  <a:pt x="18338" y="37635"/>
                </a:lnTo>
                <a:cubicBezTo>
                  <a:pt x="18338" y="37635"/>
                  <a:pt x="18338" y="37635"/>
                  <a:pt x="18338" y="39014"/>
                </a:cubicBezTo>
                <a:cubicBezTo>
                  <a:pt x="18338" y="37635"/>
                  <a:pt x="19734" y="37635"/>
                  <a:pt x="19734" y="39014"/>
                </a:cubicBezTo>
                <a:lnTo>
                  <a:pt x="19734" y="37635"/>
                </a:lnTo>
                <a:cubicBezTo>
                  <a:pt x="21129" y="37635"/>
                  <a:pt x="21129" y="39014"/>
                  <a:pt x="21129" y="39014"/>
                </a:cubicBezTo>
                <a:cubicBezTo>
                  <a:pt x="21129" y="37635"/>
                  <a:pt x="21129" y="37635"/>
                  <a:pt x="21129" y="37635"/>
                </a:cubicBezTo>
                <a:lnTo>
                  <a:pt x="22524" y="37635"/>
                </a:lnTo>
                <a:cubicBezTo>
                  <a:pt x="22524" y="39014"/>
                  <a:pt x="22524" y="39014"/>
                  <a:pt x="22524" y="39014"/>
                </a:cubicBezTo>
                <a:cubicBezTo>
                  <a:pt x="22524" y="39014"/>
                  <a:pt x="22524" y="39014"/>
                  <a:pt x="22524" y="40394"/>
                </a:cubicBezTo>
                <a:cubicBezTo>
                  <a:pt x="22524" y="40394"/>
                  <a:pt x="22524" y="39014"/>
                  <a:pt x="22524" y="40394"/>
                </a:cubicBezTo>
                <a:cubicBezTo>
                  <a:pt x="23920" y="40394"/>
                  <a:pt x="23920" y="40394"/>
                  <a:pt x="23920" y="40394"/>
                </a:cubicBezTo>
                <a:cubicBezTo>
                  <a:pt x="23920" y="40394"/>
                  <a:pt x="23920" y="41773"/>
                  <a:pt x="25315" y="41773"/>
                </a:cubicBezTo>
                <a:cubicBezTo>
                  <a:pt x="23920" y="41773"/>
                  <a:pt x="23920" y="41773"/>
                  <a:pt x="23920" y="41773"/>
                </a:cubicBezTo>
                <a:cubicBezTo>
                  <a:pt x="25315" y="41773"/>
                  <a:pt x="25315" y="41773"/>
                  <a:pt x="25315" y="41773"/>
                </a:cubicBezTo>
                <a:lnTo>
                  <a:pt x="26710" y="41773"/>
                </a:lnTo>
                <a:cubicBezTo>
                  <a:pt x="26710" y="43152"/>
                  <a:pt x="26710" y="43152"/>
                  <a:pt x="26710" y="43152"/>
                </a:cubicBezTo>
                <a:lnTo>
                  <a:pt x="25315" y="43152"/>
                </a:lnTo>
                <a:cubicBezTo>
                  <a:pt x="23920" y="44532"/>
                  <a:pt x="23920" y="44532"/>
                  <a:pt x="23920" y="44532"/>
                </a:cubicBezTo>
                <a:cubicBezTo>
                  <a:pt x="23920" y="44532"/>
                  <a:pt x="23920" y="44532"/>
                  <a:pt x="22524" y="44532"/>
                </a:cubicBezTo>
                <a:lnTo>
                  <a:pt x="21129" y="44532"/>
                </a:lnTo>
                <a:cubicBezTo>
                  <a:pt x="21129" y="44532"/>
                  <a:pt x="21129" y="44532"/>
                  <a:pt x="19734" y="44532"/>
                </a:cubicBezTo>
                <a:cubicBezTo>
                  <a:pt x="19734" y="44532"/>
                  <a:pt x="19734" y="44532"/>
                  <a:pt x="19734" y="45911"/>
                </a:cubicBezTo>
                <a:cubicBezTo>
                  <a:pt x="18338" y="45911"/>
                  <a:pt x="18338" y="45911"/>
                  <a:pt x="18338" y="47290"/>
                </a:cubicBezTo>
                <a:lnTo>
                  <a:pt x="18338" y="45911"/>
                </a:lnTo>
                <a:cubicBezTo>
                  <a:pt x="19734" y="45911"/>
                  <a:pt x="19734" y="45911"/>
                  <a:pt x="19734" y="45911"/>
                </a:cubicBezTo>
                <a:cubicBezTo>
                  <a:pt x="21129" y="44532"/>
                  <a:pt x="21129" y="44532"/>
                  <a:pt x="21129" y="45911"/>
                </a:cubicBezTo>
                <a:cubicBezTo>
                  <a:pt x="21129" y="45911"/>
                  <a:pt x="21129" y="45911"/>
                  <a:pt x="19734" y="45911"/>
                </a:cubicBezTo>
                <a:cubicBezTo>
                  <a:pt x="21129" y="45911"/>
                  <a:pt x="21129" y="45911"/>
                  <a:pt x="21129" y="45911"/>
                </a:cubicBezTo>
                <a:cubicBezTo>
                  <a:pt x="21129" y="45911"/>
                  <a:pt x="21129" y="45911"/>
                  <a:pt x="21129" y="47290"/>
                </a:cubicBezTo>
                <a:cubicBezTo>
                  <a:pt x="21129" y="47290"/>
                  <a:pt x="21129" y="47290"/>
                  <a:pt x="22524" y="47290"/>
                </a:cubicBezTo>
                <a:cubicBezTo>
                  <a:pt x="22524" y="47290"/>
                  <a:pt x="22524" y="47290"/>
                  <a:pt x="21129" y="47290"/>
                </a:cubicBezTo>
                <a:cubicBezTo>
                  <a:pt x="21129" y="47290"/>
                  <a:pt x="21129" y="47290"/>
                  <a:pt x="22524" y="47290"/>
                </a:cubicBezTo>
                <a:cubicBezTo>
                  <a:pt x="23920" y="47290"/>
                  <a:pt x="23920" y="47290"/>
                  <a:pt x="23920" y="47290"/>
                </a:cubicBezTo>
                <a:cubicBezTo>
                  <a:pt x="22524" y="47290"/>
                  <a:pt x="23920" y="47290"/>
                  <a:pt x="22524" y="47290"/>
                </a:cubicBezTo>
                <a:cubicBezTo>
                  <a:pt x="22524" y="47290"/>
                  <a:pt x="22524" y="47290"/>
                  <a:pt x="22524" y="48669"/>
                </a:cubicBezTo>
                <a:lnTo>
                  <a:pt x="22524" y="47290"/>
                </a:lnTo>
                <a:cubicBezTo>
                  <a:pt x="22524" y="48669"/>
                  <a:pt x="22524" y="48669"/>
                  <a:pt x="22524" y="48669"/>
                </a:cubicBezTo>
                <a:cubicBezTo>
                  <a:pt x="22524" y="48669"/>
                  <a:pt x="22524" y="48669"/>
                  <a:pt x="21129" y="48669"/>
                </a:cubicBezTo>
                <a:lnTo>
                  <a:pt x="21129" y="47290"/>
                </a:lnTo>
                <a:cubicBezTo>
                  <a:pt x="21129" y="47290"/>
                  <a:pt x="21129" y="47290"/>
                  <a:pt x="21129" y="48669"/>
                </a:cubicBezTo>
                <a:lnTo>
                  <a:pt x="21129" y="47290"/>
                </a:lnTo>
                <a:lnTo>
                  <a:pt x="22524" y="47290"/>
                </a:lnTo>
                <a:cubicBezTo>
                  <a:pt x="21129" y="47290"/>
                  <a:pt x="21129" y="47290"/>
                  <a:pt x="21129" y="47290"/>
                </a:cubicBezTo>
                <a:cubicBezTo>
                  <a:pt x="21129" y="47290"/>
                  <a:pt x="21129" y="48669"/>
                  <a:pt x="19734" y="48669"/>
                </a:cubicBezTo>
                <a:cubicBezTo>
                  <a:pt x="19734" y="47290"/>
                  <a:pt x="19734" y="47290"/>
                  <a:pt x="19734" y="48669"/>
                </a:cubicBezTo>
                <a:lnTo>
                  <a:pt x="19734" y="47290"/>
                </a:lnTo>
                <a:cubicBezTo>
                  <a:pt x="19734" y="48669"/>
                  <a:pt x="19734" y="48669"/>
                  <a:pt x="19734" y="48669"/>
                </a:cubicBezTo>
                <a:lnTo>
                  <a:pt x="18338" y="48669"/>
                </a:lnTo>
                <a:lnTo>
                  <a:pt x="18338" y="50049"/>
                </a:lnTo>
                <a:cubicBezTo>
                  <a:pt x="16943" y="50049"/>
                  <a:pt x="16943" y="50049"/>
                  <a:pt x="16943" y="51625"/>
                </a:cubicBezTo>
                <a:lnTo>
                  <a:pt x="16943" y="50049"/>
                </a:lnTo>
                <a:lnTo>
                  <a:pt x="16943" y="51625"/>
                </a:lnTo>
                <a:cubicBezTo>
                  <a:pt x="15548" y="51625"/>
                  <a:pt x="15548" y="51625"/>
                  <a:pt x="15548" y="51625"/>
                </a:cubicBezTo>
                <a:cubicBezTo>
                  <a:pt x="15548" y="51625"/>
                  <a:pt x="15548" y="51625"/>
                  <a:pt x="16943" y="51625"/>
                </a:cubicBezTo>
                <a:lnTo>
                  <a:pt x="15548" y="51625"/>
                </a:lnTo>
                <a:cubicBezTo>
                  <a:pt x="15548" y="53004"/>
                  <a:pt x="15548" y="53004"/>
                  <a:pt x="15548" y="53004"/>
                </a:cubicBezTo>
                <a:cubicBezTo>
                  <a:pt x="15548" y="51625"/>
                  <a:pt x="15548" y="51625"/>
                  <a:pt x="15548" y="53004"/>
                </a:cubicBezTo>
                <a:cubicBezTo>
                  <a:pt x="15548" y="51625"/>
                  <a:pt x="15548" y="51625"/>
                  <a:pt x="15548" y="51625"/>
                </a:cubicBezTo>
                <a:cubicBezTo>
                  <a:pt x="15548" y="51625"/>
                  <a:pt x="15548" y="51625"/>
                  <a:pt x="15548" y="53004"/>
                </a:cubicBezTo>
                <a:lnTo>
                  <a:pt x="14152" y="53004"/>
                </a:lnTo>
                <a:cubicBezTo>
                  <a:pt x="15548" y="53004"/>
                  <a:pt x="15548" y="53004"/>
                  <a:pt x="15548" y="53004"/>
                </a:cubicBezTo>
                <a:lnTo>
                  <a:pt x="14152" y="53004"/>
                </a:lnTo>
                <a:lnTo>
                  <a:pt x="15548" y="53004"/>
                </a:lnTo>
                <a:lnTo>
                  <a:pt x="14152" y="53004"/>
                </a:lnTo>
                <a:lnTo>
                  <a:pt x="15548" y="53004"/>
                </a:lnTo>
                <a:cubicBezTo>
                  <a:pt x="15548" y="53004"/>
                  <a:pt x="15548" y="53004"/>
                  <a:pt x="14152" y="53004"/>
                </a:cubicBezTo>
                <a:cubicBezTo>
                  <a:pt x="15548" y="53004"/>
                  <a:pt x="15548" y="53004"/>
                  <a:pt x="15548" y="53004"/>
                </a:cubicBezTo>
                <a:lnTo>
                  <a:pt x="14152" y="53004"/>
                </a:lnTo>
                <a:lnTo>
                  <a:pt x="15548" y="53004"/>
                </a:lnTo>
                <a:cubicBezTo>
                  <a:pt x="15548" y="53004"/>
                  <a:pt x="15548" y="53004"/>
                  <a:pt x="15548" y="54384"/>
                </a:cubicBezTo>
                <a:lnTo>
                  <a:pt x="14152" y="54384"/>
                </a:lnTo>
                <a:cubicBezTo>
                  <a:pt x="15548" y="54384"/>
                  <a:pt x="15548" y="54384"/>
                  <a:pt x="15548" y="54384"/>
                </a:cubicBezTo>
                <a:cubicBezTo>
                  <a:pt x="14152" y="54384"/>
                  <a:pt x="14152" y="54384"/>
                  <a:pt x="14152" y="54384"/>
                </a:cubicBezTo>
                <a:lnTo>
                  <a:pt x="15548" y="54384"/>
                </a:lnTo>
                <a:cubicBezTo>
                  <a:pt x="15548" y="54384"/>
                  <a:pt x="15548" y="54384"/>
                  <a:pt x="14152" y="54384"/>
                </a:cubicBezTo>
                <a:lnTo>
                  <a:pt x="15548" y="54384"/>
                </a:lnTo>
                <a:cubicBezTo>
                  <a:pt x="14152" y="54384"/>
                  <a:pt x="14152" y="54384"/>
                  <a:pt x="14152" y="54384"/>
                </a:cubicBezTo>
                <a:lnTo>
                  <a:pt x="14152" y="55763"/>
                </a:lnTo>
                <a:cubicBezTo>
                  <a:pt x="14152" y="55763"/>
                  <a:pt x="14152" y="55763"/>
                  <a:pt x="12757" y="55763"/>
                </a:cubicBezTo>
                <a:lnTo>
                  <a:pt x="12757" y="57142"/>
                </a:lnTo>
                <a:lnTo>
                  <a:pt x="12757" y="58522"/>
                </a:lnTo>
                <a:lnTo>
                  <a:pt x="12757" y="59901"/>
                </a:lnTo>
                <a:cubicBezTo>
                  <a:pt x="11362" y="59901"/>
                  <a:pt x="12757" y="59901"/>
                  <a:pt x="11362" y="59901"/>
                </a:cubicBezTo>
                <a:lnTo>
                  <a:pt x="11362" y="58522"/>
                </a:lnTo>
                <a:cubicBezTo>
                  <a:pt x="11362" y="58522"/>
                  <a:pt x="11362" y="58522"/>
                  <a:pt x="11362" y="57142"/>
                </a:cubicBezTo>
                <a:cubicBezTo>
                  <a:pt x="11362" y="58522"/>
                  <a:pt x="11362" y="58522"/>
                  <a:pt x="11362" y="59901"/>
                </a:cubicBezTo>
                <a:lnTo>
                  <a:pt x="11362" y="61280"/>
                </a:lnTo>
                <a:cubicBezTo>
                  <a:pt x="12757" y="61280"/>
                  <a:pt x="12757" y="61280"/>
                  <a:pt x="12757" y="61280"/>
                </a:cubicBezTo>
                <a:cubicBezTo>
                  <a:pt x="12757" y="61280"/>
                  <a:pt x="12757" y="61280"/>
                  <a:pt x="12757" y="62660"/>
                </a:cubicBezTo>
                <a:cubicBezTo>
                  <a:pt x="14152" y="62660"/>
                  <a:pt x="14152" y="62660"/>
                  <a:pt x="14152" y="62660"/>
                </a:cubicBezTo>
                <a:lnTo>
                  <a:pt x="15548" y="62660"/>
                </a:lnTo>
                <a:lnTo>
                  <a:pt x="15548" y="64039"/>
                </a:lnTo>
                <a:cubicBezTo>
                  <a:pt x="15548" y="64039"/>
                  <a:pt x="15548" y="64039"/>
                  <a:pt x="15548" y="62660"/>
                </a:cubicBezTo>
                <a:cubicBezTo>
                  <a:pt x="14152" y="62660"/>
                  <a:pt x="14152" y="64039"/>
                  <a:pt x="14152" y="64039"/>
                </a:cubicBezTo>
                <a:lnTo>
                  <a:pt x="14152" y="62660"/>
                </a:lnTo>
                <a:lnTo>
                  <a:pt x="12757" y="62660"/>
                </a:lnTo>
                <a:lnTo>
                  <a:pt x="11362" y="62660"/>
                </a:lnTo>
                <a:cubicBezTo>
                  <a:pt x="11362" y="62660"/>
                  <a:pt x="11362" y="62660"/>
                  <a:pt x="11362" y="61280"/>
                </a:cubicBezTo>
                <a:cubicBezTo>
                  <a:pt x="11362" y="61280"/>
                  <a:pt x="11362" y="61280"/>
                  <a:pt x="11362" y="62660"/>
                </a:cubicBezTo>
                <a:cubicBezTo>
                  <a:pt x="11362" y="64039"/>
                  <a:pt x="11362" y="66798"/>
                  <a:pt x="11362" y="69753"/>
                </a:cubicBezTo>
                <a:cubicBezTo>
                  <a:pt x="11362" y="69753"/>
                  <a:pt x="11362" y="69753"/>
                  <a:pt x="12757" y="69753"/>
                </a:cubicBezTo>
                <a:cubicBezTo>
                  <a:pt x="12757" y="69753"/>
                  <a:pt x="12757" y="69753"/>
                  <a:pt x="14152" y="69753"/>
                </a:cubicBezTo>
                <a:cubicBezTo>
                  <a:pt x="14152" y="69753"/>
                  <a:pt x="14152" y="69753"/>
                  <a:pt x="14152" y="71133"/>
                </a:cubicBezTo>
                <a:cubicBezTo>
                  <a:pt x="14152" y="69753"/>
                  <a:pt x="14152" y="69753"/>
                  <a:pt x="14152" y="69753"/>
                </a:cubicBezTo>
                <a:cubicBezTo>
                  <a:pt x="15548" y="69753"/>
                  <a:pt x="15548" y="69753"/>
                  <a:pt x="15548" y="69753"/>
                </a:cubicBezTo>
                <a:cubicBezTo>
                  <a:pt x="14152" y="69753"/>
                  <a:pt x="14152" y="69753"/>
                  <a:pt x="14152" y="71133"/>
                </a:cubicBezTo>
                <a:cubicBezTo>
                  <a:pt x="14152" y="71133"/>
                  <a:pt x="14152" y="71133"/>
                  <a:pt x="14152" y="72512"/>
                </a:cubicBezTo>
                <a:cubicBezTo>
                  <a:pt x="15548" y="72512"/>
                  <a:pt x="15548" y="71133"/>
                  <a:pt x="15548" y="71133"/>
                </a:cubicBezTo>
                <a:cubicBezTo>
                  <a:pt x="15548" y="71133"/>
                  <a:pt x="15548" y="71133"/>
                  <a:pt x="14152" y="71133"/>
                </a:cubicBezTo>
                <a:cubicBezTo>
                  <a:pt x="15548" y="71133"/>
                  <a:pt x="15548" y="71133"/>
                  <a:pt x="15548" y="71133"/>
                </a:cubicBezTo>
                <a:lnTo>
                  <a:pt x="15548" y="69753"/>
                </a:lnTo>
                <a:cubicBezTo>
                  <a:pt x="15548" y="69753"/>
                  <a:pt x="15548" y="69753"/>
                  <a:pt x="15548" y="71133"/>
                </a:cubicBezTo>
                <a:lnTo>
                  <a:pt x="16943" y="71133"/>
                </a:lnTo>
                <a:cubicBezTo>
                  <a:pt x="18338" y="71133"/>
                  <a:pt x="18338" y="71133"/>
                  <a:pt x="18338" y="71133"/>
                </a:cubicBezTo>
                <a:cubicBezTo>
                  <a:pt x="19734" y="71133"/>
                  <a:pt x="19734" y="71133"/>
                  <a:pt x="19734" y="71133"/>
                </a:cubicBezTo>
                <a:lnTo>
                  <a:pt x="21129" y="71133"/>
                </a:lnTo>
                <a:cubicBezTo>
                  <a:pt x="19734" y="71133"/>
                  <a:pt x="21129" y="72512"/>
                  <a:pt x="19734" y="72512"/>
                </a:cubicBezTo>
                <a:cubicBezTo>
                  <a:pt x="19734" y="72512"/>
                  <a:pt x="19734" y="72512"/>
                  <a:pt x="21129" y="72512"/>
                </a:cubicBezTo>
                <a:cubicBezTo>
                  <a:pt x="22524" y="72512"/>
                  <a:pt x="22524" y="72512"/>
                  <a:pt x="22524" y="73891"/>
                </a:cubicBezTo>
                <a:lnTo>
                  <a:pt x="22524" y="72512"/>
                </a:lnTo>
                <a:lnTo>
                  <a:pt x="22524" y="73891"/>
                </a:lnTo>
                <a:cubicBezTo>
                  <a:pt x="22524" y="73891"/>
                  <a:pt x="22524" y="73891"/>
                  <a:pt x="23920" y="73891"/>
                </a:cubicBezTo>
                <a:lnTo>
                  <a:pt x="25315" y="73891"/>
                </a:lnTo>
                <a:lnTo>
                  <a:pt x="25315" y="75270"/>
                </a:lnTo>
                <a:lnTo>
                  <a:pt x="26710" y="75270"/>
                </a:lnTo>
                <a:lnTo>
                  <a:pt x="26710" y="76650"/>
                </a:lnTo>
                <a:lnTo>
                  <a:pt x="25315" y="76650"/>
                </a:lnTo>
                <a:lnTo>
                  <a:pt x="25315" y="78029"/>
                </a:lnTo>
                <a:cubicBezTo>
                  <a:pt x="26710" y="78029"/>
                  <a:pt x="26710" y="78029"/>
                  <a:pt x="26710" y="78029"/>
                </a:cubicBezTo>
                <a:cubicBezTo>
                  <a:pt x="28106" y="78029"/>
                  <a:pt x="28106" y="76650"/>
                  <a:pt x="28106" y="76650"/>
                </a:cubicBezTo>
                <a:cubicBezTo>
                  <a:pt x="28106" y="78029"/>
                  <a:pt x="29501" y="78029"/>
                  <a:pt x="29501" y="78029"/>
                </a:cubicBezTo>
                <a:cubicBezTo>
                  <a:pt x="30897" y="78029"/>
                  <a:pt x="30897" y="78029"/>
                  <a:pt x="30897" y="78029"/>
                </a:cubicBezTo>
                <a:lnTo>
                  <a:pt x="32491" y="78029"/>
                </a:lnTo>
                <a:cubicBezTo>
                  <a:pt x="32491" y="78029"/>
                  <a:pt x="32491" y="79408"/>
                  <a:pt x="33887" y="79408"/>
                </a:cubicBezTo>
                <a:cubicBezTo>
                  <a:pt x="35282" y="79408"/>
                  <a:pt x="35282" y="80788"/>
                  <a:pt x="35282" y="80788"/>
                </a:cubicBezTo>
                <a:cubicBezTo>
                  <a:pt x="35282" y="82167"/>
                  <a:pt x="33887" y="82167"/>
                  <a:pt x="33887" y="82167"/>
                </a:cubicBezTo>
                <a:cubicBezTo>
                  <a:pt x="33887" y="82167"/>
                  <a:pt x="33887" y="82167"/>
                  <a:pt x="33887" y="83546"/>
                </a:cubicBezTo>
                <a:cubicBezTo>
                  <a:pt x="33887" y="83546"/>
                  <a:pt x="33887" y="83546"/>
                  <a:pt x="32491" y="83546"/>
                </a:cubicBezTo>
                <a:cubicBezTo>
                  <a:pt x="32491" y="83546"/>
                  <a:pt x="32491" y="83546"/>
                  <a:pt x="32491" y="84926"/>
                </a:cubicBezTo>
                <a:lnTo>
                  <a:pt x="32491" y="86305"/>
                </a:lnTo>
                <a:cubicBezTo>
                  <a:pt x="32491" y="86305"/>
                  <a:pt x="32491" y="86305"/>
                  <a:pt x="32491" y="87684"/>
                </a:cubicBezTo>
                <a:cubicBezTo>
                  <a:pt x="30897" y="87684"/>
                  <a:pt x="30897" y="87684"/>
                  <a:pt x="30897" y="89064"/>
                </a:cubicBezTo>
                <a:cubicBezTo>
                  <a:pt x="30897" y="89064"/>
                  <a:pt x="30897" y="89064"/>
                  <a:pt x="29501" y="89064"/>
                </a:cubicBezTo>
                <a:cubicBezTo>
                  <a:pt x="29501" y="89064"/>
                  <a:pt x="29501" y="89064"/>
                  <a:pt x="29501" y="90640"/>
                </a:cubicBezTo>
                <a:cubicBezTo>
                  <a:pt x="29501" y="90640"/>
                  <a:pt x="29501" y="89064"/>
                  <a:pt x="28106" y="89064"/>
                </a:cubicBezTo>
                <a:cubicBezTo>
                  <a:pt x="28106" y="90640"/>
                  <a:pt x="28106" y="90640"/>
                  <a:pt x="28106" y="90640"/>
                </a:cubicBezTo>
                <a:cubicBezTo>
                  <a:pt x="28106" y="90640"/>
                  <a:pt x="28106" y="90640"/>
                  <a:pt x="26710" y="90640"/>
                </a:cubicBezTo>
                <a:cubicBezTo>
                  <a:pt x="28106" y="90640"/>
                  <a:pt x="26710" y="92019"/>
                  <a:pt x="26710" y="92019"/>
                </a:cubicBezTo>
                <a:cubicBezTo>
                  <a:pt x="28106" y="93399"/>
                  <a:pt x="26710" y="93399"/>
                  <a:pt x="26710" y="93399"/>
                </a:cubicBezTo>
                <a:cubicBezTo>
                  <a:pt x="26710" y="94778"/>
                  <a:pt x="25315" y="94778"/>
                  <a:pt x="25315" y="94778"/>
                </a:cubicBezTo>
                <a:cubicBezTo>
                  <a:pt x="25315" y="94778"/>
                  <a:pt x="26710" y="94778"/>
                  <a:pt x="26710" y="93399"/>
                </a:cubicBezTo>
                <a:lnTo>
                  <a:pt x="25315" y="93399"/>
                </a:lnTo>
                <a:cubicBezTo>
                  <a:pt x="25315" y="93399"/>
                  <a:pt x="25315" y="93399"/>
                  <a:pt x="25315" y="94778"/>
                </a:cubicBezTo>
                <a:cubicBezTo>
                  <a:pt x="33887" y="103054"/>
                  <a:pt x="46445" y="108571"/>
                  <a:pt x="59202" y="108571"/>
                </a:cubicBezTo>
                <a:cubicBezTo>
                  <a:pt x="83122" y="108571"/>
                  <a:pt x="102857" y="90640"/>
                  <a:pt x="107043" y="68374"/>
                </a:cubicBezTo>
                <a:cubicBezTo>
                  <a:pt x="107043" y="66798"/>
                  <a:pt x="107043" y="66798"/>
                  <a:pt x="107043" y="66798"/>
                </a:cubicBezTo>
                <a:cubicBezTo>
                  <a:pt x="107043" y="65418"/>
                  <a:pt x="105647" y="65418"/>
                  <a:pt x="105647" y="65418"/>
                </a:cubicBezTo>
                <a:cubicBezTo>
                  <a:pt x="105647" y="65418"/>
                  <a:pt x="105647" y="65418"/>
                  <a:pt x="105647" y="64039"/>
                </a:cubicBezTo>
                <a:cubicBezTo>
                  <a:pt x="105647" y="64039"/>
                  <a:pt x="105647" y="64039"/>
                  <a:pt x="105647" y="62660"/>
                </a:cubicBezTo>
                <a:lnTo>
                  <a:pt x="105647" y="61280"/>
                </a:lnTo>
                <a:cubicBezTo>
                  <a:pt x="105647" y="61280"/>
                  <a:pt x="105647" y="61280"/>
                  <a:pt x="104252" y="61280"/>
                </a:cubicBezTo>
                <a:cubicBezTo>
                  <a:pt x="104252" y="59901"/>
                  <a:pt x="104252" y="59901"/>
                  <a:pt x="104252" y="59901"/>
                </a:cubicBezTo>
                <a:cubicBezTo>
                  <a:pt x="102857" y="59901"/>
                  <a:pt x="102857" y="59901"/>
                  <a:pt x="102857" y="59901"/>
                </a:cubicBezTo>
                <a:cubicBezTo>
                  <a:pt x="102857" y="59901"/>
                  <a:pt x="102857" y="59901"/>
                  <a:pt x="104252" y="59901"/>
                </a:cubicBezTo>
                <a:lnTo>
                  <a:pt x="102857" y="59901"/>
                </a:lnTo>
                <a:lnTo>
                  <a:pt x="102857" y="58522"/>
                </a:lnTo>
                <a:cubicBezTo>
                  <a:pt x="102857" y="58522"/>
                  <a:pt x="102857" y="58522"/>
                  <a:pt x="102857" y="57142"/>
                </a:cubicBezTo>
                <a:cubicBezTo>
                  <a:pt x="102857" y="58522"/>
                  <a:pt x="102857" y="58522"/>
                  <a:pt x="101461" y="58522"/>
                </a:cubicBezTo>
                <a:cubicBezTo>
                  <a:pt x="101461" y="57142"/>
                  <a:pt x="101461" y="57142"/>
                  <a:pt x="101461" y="57142"/>
                </a:cubicBezTo>
                <a:cubicBezTo>
                  <a:pt x="101461" y="57142"/>
                  <a:pt x="101461" y="57142"/>
                  <a:pt x="101461" y="58522"/>
                </a:cubicBezTo>
                <a:cubicBezTo>
                  <a:pt x="101461" y="58522"/>
                  <a:pt x="101461" y="58522"/>
                  <a:pt x="100066" y="58522"/>
                </a:cubicBezTo>
                <a:lnTo>
                  <a:pt x="100066" y="59901"/>
                </a:lnTo>
                <a:cubicBezTo>
                  <a:pt x="98671" y="59901"/>
                  <a:pt x="98671" y="59901"/>
                  <a:pt x="98671" y="59901"/>
                </a:cubicBezTo>
                <a:lnTo>
                  <a:pt x="97275" y="61280"/>
                </a:lnTo>
                <a:cubicBezTo>
                  <a:pt x="95880" y="61280"/>
                  <a:pt x="95880" y="61280"/>
                  <a:pt x="95880" y="61280"/>
                </a:cubicBezTo>
                <a:cubicBezTo>
                  <a:pt x="95880" y="61280"/>
                  <a:pt x="95880" y="61280"/>
                  <a:pt x="95880" y="62660"/>
                </a:cubicBezTo>
                <a:lnTo>
                  <a:pt x="95880" y="64039"/>
                </a:lnTo>
                <a:cubicBezTo>
                  <a:pt x="95880" y="64039"/>
                  <a:pt x="95880" y="64039"/>
                  <a:pt x="95880" y="65418"/>
                </a:cubicBezTo>
                <a:cubicBezTo>
                  <a:pt x="95880" y="65418"/>
                  <a:pt x="95880" y="65418"/>
                  <a:pt x="94485" y="65418"/>
                </a:cubicBezTo>
                <a:cubicBezTo>
                  <a:pt x="94485" y="64039"/>
                  <a:pt x="94485" y="64039"/>
                  <a:pt x="92890" y="64039"/>
                </a:cubicBezTo>
                <a:cubicBezTo>
                  <a:pt x="92890" y="64039"/>
                  <a:pt x="92890" y="64039"/>
                  <a:pt x="92890" y="62660"/>
                </a:cubicBezTo>
                <a:lnTo>
                  <a:pt x="92890" y="61280"/>
                </a:lnTo>
                <a:cubicBezTo>
                  <a:pt x="92890" y="61280"/>
                  <a:pt x="92890" y="59901"/>
                  <a:pt x="91495" y="59901"/>
                </a:cubicBezTo>
                <a:cubicBezTo>
                  <a:pt x="91495" y="58522"/>
                  <a:pt x="91495" y="58522"/>
                  <a:pt x="91495" y="58522"/>
                </a:cubicBezTo>
                <a:cubicBezTo>
                  <a:pt x="92890" y="58522"/>
                  <a:pt x="91495" y="58522"/>
                  <a:pt x="91495" y="58522"/>
                </a:cubicBezTo>
                <a:cubicBezTo>
                  <a:pt x="90099" y="58522"/>
                  <a:pt x="90099" y="58522"/>
                  <a:pt x="90099" y="58522"/>
                </a:cubicBezTo>
                <a:cubicBezTo>
                  <a:pt x="90099" y="58522"/>
                  <a:pt x="90099" y="58522"/>
                  <a:pt x="90099" y="57142"/>
                </a:cubicBezTo>
                <a:cubicBezTo>
                  <a:pt x="90099" y="58522"/>
                  <a:pt x="90099" y="57142"/>
                  <a:pt x="90099" y="57142"/>
                </a:cubicBezTo>
                <a:cubicBezTo>
                  <a:pt x="88704" y="57142"/>
                  <a:pt x="88704" y="57142"/>
                  <a:pt x="88704" y="57142"/>
                </a:cubicBezTo>
                <a:cubicBezTo>
                  <a:pt x="88704" y="55763"/>
                  <a:pt x="88704" y="55763"/>
                  <a:pt x="88704" y="55763"/>
                </a:cubicBezTo>
                <a:cubicBezTo>
                  <a:pt x="88704" y="55763"/>
                  <a:pt x="87308" y="57142"/>
                  <a:pt x="87308" y="55763"/>
                </a:cubicBezTo>
                <a:lnTo>
                  <a:pt x="85913" y="55763"/>
                </a:lnTo>
                <a:cubicBezTo>
                  <a:pt x="85913" y="57142"/>
                  <a:pt x="85913" y="57142"/>
                  <a:pt x="85913" y="57142"/>
                </a:cubicBezTo>
                <a:lnTo>
                  <a:pt x="85913" y="55763"/>
                </a:lnTo>
                <a:cubicBezTo>
                  <a:pt x="84518" y="55763"/>
                  <a:pt x="84518" y="55763"/>
                  <a:pt x="84518" y="55763"/>
                </a:cubicBezTo>
                <a:cubicBezTo>
                  <a:pt x="83122" y="55763"/>
                  <a:pt x="83122" y="55763"/>
                  <a:pt x="83122" y="55763"/>
                </a:cubicBezTo>
                <a:lnTo>
                  <a:pt x="81727" y="55763"/>
                </a:lnTo>
                <a:cubicBezTo>
                  <a:pt x="81727" y="55763"/>
                  <a:pt x="80332" y="55763"/>
                  <a:pt x="80332" y="54384"/>
                </a:cubicBezTo>
                <a:cubicBezTo>
                  <a:pt x="80332" y="54384"/>
                  <a:pt x="80332" y="54384"/>
                  <a:pt x="80332" y="53004"/>
                </a:cubicBezTo>
                <a:cubicBezTo>
                  <a:pt x="78936" y="53004"/>
                  <a:pt x="78936" y="53004"/>
                  <a:pt x="78936" y="53004"/>
                </a:cubicBezTo>
                <a:cubicBezTo>
                  <a:pt x="78936" y="53004"/>
                  <a:pt x="78936" y="53004"/>
                  <a:pt x="78936" y="54384"/>
                </a:cubicBezTo>
                <a:cubicBezTo>
                  <a:pt x="78936" y="54384"/>
                  <a:pt x="78936" y="54384"/>
                  <a:pt x="78936" y="55763"/>
                </a:cubicBezTo>
                <a:cubicBezTo>
                  <a:pt x="78936" y="55763"/>
                  <a:pt x="78936" y="55763"/>
                  <a:pt x="80332" y="55763"/>
                </a:cubicBezTo>
                <a:cubicBezTo>
                  <a:pt x="80332" y="55763"/>
                  <a:pt x="80332" y="55763"/>
                  <a:pt x="78936" y="55763"/>
                </a:cubicBezTo>
                <a:lnTo>
                  <a:pt x="80332" y="55763"/>
                </a:lnTo>
                <a:cubicBezTo>
                  <a:pt x="78936" y="55763"/>
                  <a:pt x="78936" y="55763"/>
                  <a:pt x="80332" y="55763"/>
                </a:cubicBezTo>
                <a:lnTo>
                  <a:pt x="80332" y="57142"/>
                </a:lnTo>
                <a:cubicBezTo>
                  <a:pt x="80332" y="55763"/>
                  <a:pt x="80332" y="55763"/>
                  <a:pt x="80332" y="55763"/>
                </a:cubicBezTo>
                <a:lnTo>
                  <a:pt x="80332" y="57142"/>
                </a:lnTo>
                <a:cubicBezTo>
                  <a:pt x="81727" y="57142"/>
                  <a:pt x="81727" y="57142"/>
                  <a:pt x="81727" y="57142"/>
                </a:cubicBezTo>
                <a:cubicBezTo>
                  <a:pt x="83122" y="55763"/>
                  <a:pt x="83122" y="55763"/>
                  <a:pt x="83122" y="55763"/>
                </a:cubicBezTo>
                <a:lnTo>
                  <a:pt x="83122" y="57142"/>
                </a:lnTo>
                <a:lnTo>
                  <a:pt x="84518" y="57142"/>
                </a:lnTo>
                <a:cubicBezTo>
                  <a:pt x="84518" y="57142"/>
                  <a:pt x="84518" y="57142"/>
                  <a:pt x="84518" y="58522"/>
                </a:cubicBezTo>
                <a:cubicBezTo>
                  <a:pt x="84518" y="59901"/>
                  <a:pt x="84518" y="59901"/>
                  <a:pt x="84518" y="59901"/>
                </a:cubicBezTo>
                <a:cubicBezTo>
                  <a:pt x="83122" y="59901"/>
                  <a:pt x="83122" y="59901"/>
                  <a:pt x="83122" y="59901"/>
                </a:cubicBezTo>
                <a:lnTo>
                  <a:pt x="83122" y="61280"/>
                </a:lnTo>
                <a:cubicBezTo>
                  <a:pt x="81727" y="61280"/>
                  <a:pt x="81727" y="61280"/>
                  <a:pt x="81727" y="61280"/>
                </a:cubicBezTo>
                <a:lnTo>
                  <a:pt x="80332" y="61280"/>
                </a:lnTo>
                <a:cubicBezTo>
                  <a:pt x="80332" y="62660"/>
                  <a:pt x="80332" y="62660"/>
                  <a:pt x="78936" y="62660"/>
                </a:cubicBezTo>
                <a:lnTo>
                  <a:pt x="77541" y="62660"/>
                </a:lnTo>
                <a:cubicBezTo>
                  <a:pt x="76146" y="64039"/>
                  <a:pt x="76146" y="64039"/>
                  <a:pt x="76146" y="62660"/>
                </a:cubicBezTo>
                <a:cubicBezTo>
                  <a:pt x="76146" y="62660"/>
                  <a:pt x="76146" y="62660"/>
                  <a:pt x="76146" y="61280"/>
                </a:cubicBezTo>
                <a:cubicBezTo>
                  <a:pt x="76146" y="61280"/>
                  <a:pt x="74750" y="61280"/>
                  <a:pt x="74750" y="59901"/>
                </a:cubicBezTo>
                <a:cubicBezTo>
                  <a:pt x="74750" y="59901"/>
                  <a:pt x="74750" y="59901"/>
                  <a:pt x="73355" y="58522"/>
                </a:cubicBezTo>
                <a:cubicBezTo>
                  <a:pt x="73355" y="58522"/>
                  <a:pt x="73355" y="58522"/>
                  <a:pt x="73355" y="57142"/>
                </a:cubicBezTo>
                <a:cubicBezTo>
                  <a:pt x="73355" y="55763"/>
                  <a:pt x="71960" y="55763"/>
                  <a:pt x="71960" y="55763"/>
                </a:cubicBezTo>
                <a:cubicBezTo>
                  <a:pt x="71960" y="54384"/>
                  <a:pt x="71960" y="54384"/>
                  <a:pt x="71960" y="54384"/>
                </a:cubicBezTo>
                <a:cubicBezTo>
                  <a:pt x="71960" y="53004"/>
                  <a:pt x="70365" y="53004"/>
                  <a:pt x="70365" y="53004"/>
                </a:cubicBezTo>
                <a:cubicBezTo>
                  <a:pt x="70365" y="53004"/>
                  <a:pt x="70365" y="53004"/>
                  <a:pt x="71960" y="51625"/>
                </a:cubicBezTo>
                <a:cubicBezTo>
                  <a:pt x="71960" y="50049"/>
                  <a:pt x="71960" y="50049"/>
                  <a:pt x="71960" y="50049"/>
                </a:cubicBezTo>
                <a:cubicBezTo>
                  <a:pt x="71960" y="50049"/>
                  <a:pt x="71960" y="50049"/>
                  <a:pt x="70365" y="50049"/>
                </a:cubicBezTo>
                <a:cubicBezTo>
                  <a:pt x="70365" y="50049"/>
                  <a:pt x="70365" y="50049"/>
                  <a:pt x="68970" y="50049"/>
                </a:cubicBezTo>
                <a:cubicBezTo>
                  <a:pt x="68970" y="50049"/>
                  <a:pt x="68970" y="48669"/>
                  <a:pt x="68970" y="50049"/>
                </a:cubicBezTo>
                <a:cubicBezTo>
                  <a:pt x="68970" y="50049"/>
                  <a:pt x="68970" y="50049"/>
                  <a:pt x="67574" y="50049"/>
                </a:cubicBezTo>
                <a:cubicBezTo>
                  <a:pt x="67574" y="48669"/>
                  <a:pt x="67574" y="48669"/>
                  <a:pt x="67574" y="48669"/>
                </a:cubicBezTo>
                <a:cubicBezTo>
                  <a:pt x="66179" y="48669"/>
                  <a:pt x="66179" y="48669"/>
                  <a:pt x="66179" y="48669"/>
                </a:cubicBezTo>
                <a:cubicBezTo>
                  <a:pt x="67574" y="48669"/>
                  <a:pt x="67574" y="48669"/>
                  <a:pt x="66179" y="48669"/>
                </a:cubicBezTo>
                <a:lnTo>
                  <a:pt x="67574" y="48669"/>
                </a:lnTo>
                <a:lnTo>
                  <a:pt x="66179" y="48669"/>
                </a:lnTo>
                <a:cubicBezTo>
                  <a:pt x="66179" y="47290"/>
                  <a:pt x="66179" y="47290"/>
                  <a:pt x="66179" y="47290"/>
                </a:cubicBezTo>
                <a:cubicBezTo>
                  <a:pt x="66179" y="47290"/>
                  <a:pt x="66179" y="47290"/>
                  <a:pt x="67574" y="47290"/>
                </a:cubicBezTo>
                <a:cubicBezTo>
                  <a:pt x="66179" y="47290"/>
                  <a:pt x="66179" y="47290"/>
                  <a:pt x="66179" y="47290"/>
                </a:cubicBezTo>
                <a:lnTo>
                  <a:pt x="67574" y="47290"/>
                </a:lnTo>
                <a:lnTo>
                  <a:pt x="68970" y="47290"/>
                </a:lnTo>
                <a:cubicBezTo>
                  <a:pt x="68970" y="47290"/>
                  <a:pt x="68970" y="47290"/>
                  <a:pt x="67574" y="47290"/>
                </a:cubicBezTo>
                <a:cubicBezTo>
                  <a:pt x="67574" y="47290"/>
                  <a:pt x="67574" y="47290"/>
                  <a:pt x="67574" y="45911"/>
                </a:cubicBezTo>
                <a:lnTo>
                  <a:pt x="68970" y="47290"/>
                </a:lnTo>
                <a:lnTo>
                  <a:pt x="68970" y="45911"/>
                </a:lnTo>
                <a:cubicBezTo>
                  <a:pt x="68970" y="47290"/>
                  <a:pt x="68970" y="47290"/>
                  <a:pt x="68970" y="47290"/>
                </a:cubicBezTo>
                <a:cubicBezTo>
                  <a:pt x="68970" y="45911"/>
                  <a:pt x="68970" y="45911"/>
                  <a:pt x="68970" y="45911"/>
                </a:cubicBezTo>
                <a:lnTo>
                  <a:pt x="70365" y="45911"/>
                </a:lnTo>
                <a:cubicBezTo>
                  <a:pt x="70365" y="45911"/>
                  <a:pt x="70365" y="45911"/>
                  <a:pt x="71960" y="45911"/>
                </a:cubicBezTo>
                <a:cubicBezTo>
                  <a:pt x="71960" y="45911"/>
                  <a:pt x="71960" y="47290"/>
                  <a:pt x="73355" y="47290"/>
                </a:cubicBezTo>
                <a:lnTo>
                  <a:pt x="74750" y="47290"/>
                </a:lnTo>
                <a:lnTo>
                  <a:pt x="74750" y="45911"/>
                </a:lnTo>
                <a:cubicBezTo>
                  <a:pt x="74750" y="44532"/>
                  <a:pt x="74750" y="44532"/>
                  <a:pt x="74750" y="44532"/>
                </a:cubicBezTo>
                <a:lnTo>
                  <a:pt x="73355" y="44532"/>
                </a:lnTo>
                <a:lnTo>
                  <a:pt x="71960" y="44532"/>
                </a:lnTo>
                <a:cubicBezTo>
                  <a:pt x="71960" y="44532"/>
                  <a:pt x="73355" y="44532"/>
                  <a:pt x="73355" y="43152"/>
                </a:cubicBezTo>
                <a:cubicBezTo>
                  <a:pt x="73355" y="43152"/>
                  <a:pt x="73355" y="43152"/>
                  <a:pt x="71960" y="43152"/>
                </a:cubicBezTo>
                <a:cubicBezTo>
                  <a:pt x="70365" y="43152"/>
                  <a:pt x="70365" y="43152"/>
                  <a:pt x="70365" y="43152"/>
                </a:cubicBezTo>
                <a:cubicBezTo>
                  <a:pt x="70365" y="43152"/>
                  <a:pt x="71960" y="43152"/>
                  <a:pt x="71960" y="44532"/>
                </a:cubicBezTo>
                <a:cubicBezTo>
                  <a:pt x="71960" y="44532"/>
                  <a:pt x="71960" y="44532"/>
                  <a:pt x="70365" y="44532"/>
                </a:cubicBezTo>
                <a:cubicBezTo>
                  <a:pt x="70365" y="43152"/>
                  <a:pt x="70365" y="43152"/>
                  <a:pt x="70365" y="43152"/>
                </a:cubicBezTo>
                <a:cubicBezTo>
                  <a:pt x="70365" y="43152"/>
                  <a:pt x="70365" y="43152"/>
                  <a:pt x="68970" y="43152"/>
                </a:cubicBezTo>
                <a:cubicBezTo>
                  <a:pt x="68970" y="43152"/>
                  <a:pt x="68970" y="43152"/>
                  <a:pt x="70365" y="43152"/>
                </a:cubicBezTo>
                <a:cubicBezTo>
                  <a:pt x="68970" y="43152"/>
                  <a:pt x="68970" y="43152"/>
                  <a:pt x="68970" y="43152"/>
                </a:cubicBezTo>
                <a:cubicBezTo>
                  <a:pt x="68970" y="43152"/>
                  <a:pt x="67574" y="43152"/>
                  <a:pt x="68970" y="43152"/>
                </a:cubicBezTo>
                <a:cubicBezTo>
                  <a:pt x="68970" y="44532"/>
                  <a:pt x="68970" y="44532"/>
                  <a:pt x="68970" y="44532"/>
                </a:cubicBezTo>
                <a:cubicBezTo>
                  <a:pt x="68970" y="44532"/>
                  <a:pt x="68970" y="44532"/>
                  <a:pt x="67574" y="44532"/>
                </a:cubicBezTo>
                <a:cubicBezTo>
                  <a:pt x="67574" y="44532"/>
                  <a:pt x="67574" y="44532"/>
                  <a:pt x="67574" y="45911"/>
                </a:cubicBezTo>
                <a:cubicBezTo>
                  <a:pt x="67574" y="47290"/>
                  <a:pt x="67574" y="47290"/>
                  <a:pt x="67574" y="47290"/>
                </a:cubicBezTo>
                <a:lnTo>
                  <a:pt x="66179" y="47290"/>
                </a:lnTo>
                <a:cubicBezTo>
                  <a:pt x="66179" y="47290"/>
                  <a:pt x="66179" y="47290"/>
                  <a:pt x="64784" y="47290"/>
                </a:cubicBezTo>
                <a:cubicBezTo>
                  <a:pt x="64784" y="47290"/>
                  <a:pt x="64784" y="47290"/>
                  <a:pt x="64784" y="48669"/>
                </a:cubicBezTo>
                <a:cubicBezTo>
                  <a:pt x="64784" y="48669"/>
                  <a:pt x="64784" y="48669"/>
                  <a:pt x="64784" y="50049"/>
                </a:cubicBezTo>
                <a:lnTo>
                  <a:pt x="64784" y="48669"/>
                </a:lnTo>
                <a:cubicBezTo>
                  <a:pt x="64784" y="48669"/>
                  <a:pt x="64784" y="48669"/>
                  <a:pt x="63388" y="50049"/>
                </a:cubicBezTo>
                <a:cubicBezTo>
                  <a:pt x="63388" y="48669"/>
                  <a:pt x="63388" y="48669"/>
                  <a:pt x="63388" y="48669"/>
                </a:cubicBezTo>
                <a:lnTo>
                  <a:pt x="64784" y="48669"/>
                </a:lnTo>
                <a:lnTo>
                  <a:pt x="63388" y="48669"/>
                </a:lnTo>
                <a:cubicBezTo>
                  <a:pt x="63388" y="48669"/>
                  <a:pt x="63388" y="48669"/>
                  <a:pt x="63388" y="47290"/>
                </a:cubicBezTo>
                <a:cubicBezTo>
                  <a:pt x="63388" y="48669"/>
                  <a:pt x="63388" y="47290"/>
                  <a:pt x="63388" y="47290"/>
                </a:cubicBezTo>
                <a:lnTo>
                  <a:pt x="63388" y="45911"/>
                </a:lnTo>
                <a:cubicBezTo>
                  <a:pt x="63388" y="45911"/>
                  <a:pt x="63388" y="45911"/>
                  <a:pt x="61993" y="45911"/>
                </a:cubicBezTo>
                <a:lnTo>
                  <a:pt x="60598" y="44532"/>
                </a:lnTo>
                <a:cubicBezTo>
                  <a:pt x="59202" y="44532"/>
                  <a:pt x="59202" y="44532"/>
                  <a:pt x="59202" y="44532"/>
                </a:cubicBezTo>
                <a:lnTo>
                  <a:pt x="59202" y="43152"/>
                </a:lnTo>
                <a:lnTo>
                  <a:pt x="59202" y="44532"/>
                </a:lnTo>
                <a:cubicBezTo>
                  <a:pt x="59202" y="45911"/>
                  <a:pt x="59202" y="45911"/>
                  <a:pt x="59202" y="45911"/>
                </a:cubicBezTo>
                <a:lnTo>
                  <a:pt x="60598" y="45911"/>
                </a:lnTo>
                <a:cubicBezTo>
                  <a:pt x="61993" y="47290"/>
                  <a:pt x="61993" y="47290"/>
                  <a:pt x="61993" y="47290"/>
                </a:cubicBezTo>
                <a:lnTo>
                  <a:pt x="60598" y="47290"/>
                </a:lnTo>
                <a:cubicBezTo>
                  <a:pt x="61993" y="47290"/>
                  <a:pt x="61993" y="47290"/>
                  <a:pt x="61993" y="47290"/>
                </a:cubicBezTo>
                <a:cubicBezTo>
                  <a:pt x="61993" y="47290"/>
                  <a:pt x="61993" y="47290"/>
                  <a:pt x="61993" y="48669"/>
                </a:cubicBezTo>
                <a:cubicBezTo>
                  <a:pt x="61993" y="48669"/>
                  <a:pt x="61993" y="48669"/>
                  <a:pt x="60598" y="48669"/>
                </a:cubicBezTo>
                <a:lnTo>
                  <a:pt x="60598" y="47290"/>
                </a:lnTo>
                <a:cubicBezTo>
                  <a:pt x="60598" y="47290"/>
                  <a:pt x="60598" y="47290"/>
                  <a:pt x="59202" y="47290"/>
                </a:cubicBezTo>
                <a:cubicBezTo>
                  <a:pt x="59202" y="45911"/>
                  <a:pt x="59202" y="47290"/>
                  <a:pt x="59202" y="45911"/>
                </a:cubicBezTo>
                <a:cubicBezTo>
                  <a:pt x="59202" y="45911"/>
                  <a:pt x="59202" y="45911"/>
                  <a:pt x="57807" y="45911"/>
                </a:cubicBezTo>
                <a:lnTo>
                  <a:pt x="57807" y="44532"/>
                </a:lnTo>
                <a:lnTo>
                  <a:pt x="56411" y="44532"/>
                </a:lnTo>
                <a:cubicBezTo>
                  <a:pt x="56411" y="44532"/>
                  <a:pt x="56411" y="45911"/>
                  <a:pt x="55016" y="45911"/>
                </a:cubicBezTo>
                <a:cubicBezTo>
                  <a:pt x="55016" y="44532"/>
                  <a:pt x="55016" y="45911"/>
                  <a:pt x="55016" y="45911"/>
                </a:cubicBezTo>
                <a:cubicBezTo>
                  <a:pt x="55016" y="45911"/>
                  <a:pt x="55016" y="44532"/>
                  <a:pt x="53621" y="45911"/>
                </a:cubicBezTo>
                <a:cubicBezTo>
                  <a:pt x="53621" y="47290"/>
                  <a:pt x="52225" y="45911"/>
                  <a:pt x="52225" y="47290"/>
                </a:cubicBezTo>
                <a:cubicBezTo>
                  <a:pt x="52225" y="47290"/>
                  <a:pt x="52225" y="47290"/>
                  <a:pt x="52225" y="48669"/>
                </a:cubicBezTo>
                <a:lnTo>
                  <a:pt x="50830" y="48669"/>
                </a:lnTo>
                <a:cubicBezTo>
                  <a:pt x="50830" y="48669"/>
                  <a:pt x="50830" y="48669"/>
                  <a:pt x="50830" y="50049"/>
                </a:cubicBezTo>
                <a:lnTo>
                  <a:pt x="49435" y="50049"/>
                </a:lnTo>
                <a:cubicBezTo>
                  <a:pt x="49435" y="50049"/>
                  <a:pt x="49435" y="50049"/>
                  <a:pt x="47840" y="50049"/>
                </a:cubicBezTo>
                <a:cubicBezTo>
                  <a:pt x="47840" y="48669"/>
                  <a:pt x="47840" y="48669"/>
                  <a:pt x="47840" y="48669"/>
                </a:cubicBezTo>
                <a:cubicBezTo>
                  <a:pt x="46445" y="48669"/>
                  <a:pt x="47840" y="48669"/>
                  <a:pt x="47840" y="48669"/>
                </a:cubicBezTo>
                <a:lnTo>
                  <a:pt x="46445" y="48669"/>
                </a:lnTo>
                <a:cubicBezTo>
                  <a:pt x="46445" y="48669"/>
                  <a:pt x="46445" y="48669"/>
                  <a:pt x="47840" y="48669"/>
                </a:cubicBezTo>
                <a:cubicBezTo>
                  <a:pt x="47840" y="48669"/>
                  <a:pt x="47840" y="48669"/>
                  <a:pt x="46445" y="48669"/>
                </a:cubicBezTo>
                <a:lnTo>
                  <a:pt x="46445" y="47290"/>
                </a:lnTo>
                <a:cubicBezTo>
                  <a:pt x="47840" y="47290"/>
                  <a:pt x="47840" y="47290"/>
                  <a:pt x="47840" y="45911"/>
                </a:cubicBezTo>
                <a:cubicBezTo>
                  <a:pt x="47840" y="45911"/>
                  <a:pt x="47840" y="45911"/>
                  <a:pt x="46445" y="45911"/>
                </a:cubicBezTo>
                <a:lnTo>
                  <a:pt x="47840" y="45911"/>
                </a:lnTo>
                <a:cubicBezTo>
                  <a:pt x="47840" y="44532"/>
                  <a:pt x="47840" y="44532"/>
                  <a:pt x="47840" y="44532"/>
                </a:cubicBezTo>
                <a:lnTo>
                  <a:pt x="49435" y="44532"/>
                </a:lnTo>
                <a:cubicBezTo>
                  <a:pt x="49435" y="44532"/>
                  <a:pt x="50830" y="45911"/>
                  <a:pt x="50830" y="44532"/>
                </a:cubicBezTo>
                <a:lnTo>
                  <a:pt x="50830" y="45911"/>
                </a:lnTo>
                <a:cubicBezTo>
                  <a:pt x="50830" y="44532"/>
                  <a:pt x="50830" y="44532"/>
                  <a:pt x="50830" y="44532"/>
                </a:cubicBezTo>
                <a:cubicBezTo>
                  <a:pt x="52225" y="44532"/>
                  <a:pt x="52225" y="44532"/>
                  <a:pt x="52225" y="44532"/>
                </a:cubicBezTo>
                <a:lnTo>
                  <a:pt x="50830" y="44532"/>
                </a:lnTo>
                <a:cubicBezTo>
                  <a:pt x="50830" y="44532"/>
                  <a:pt x="50830" y="44532"/>
                  <a:pt x="52225" y="43152"/>
                </a:cubicBezTo>
                <a:cubicBezTo>
                  <a:pt x="52225" y="44532"/>
                  <a:pt x="52225" y="44532"/>
                  <a:pt x="52225" y="44532"/>
                </a:cubicBezTo>
                <a:lnTo>
                  <a:pt x="52225" y="43152"/>
                </a:lnTo>
                <a:cubicBezTo>
                  <a:pt x="50830" y="43152"/>
                  <a:pt x="52225" y="43152"/>
                  <a:pt x="50830" y="43152"/>
                </a:cubicBezTo>
                <a:cubicBezTo>
                  <a:pt x="50830" y="41773"/>
                  <a:pt x="50830" y="41773"/>
                  <a:pt x="50830" y="41773"/>
                </a:cubicBezTo>
                <a:lnTo>
                  <a:pt x="50830" y="43152"/>
                </a:lnTo>
                <a:cubicBezTo>
                  <a:pt x="50830" y="41773"/>
                  <a:pt x="50830" y="41773"/>
                  <a:pt x="49435" y="41773"/>
                </a:cubicBezTo>
                <a:lnTo>
                  <a:pt x="50830" y="41773"/>
                </a:lnTo>
                <a:cubicBezTo>
                  <a:pt x="50830" y="41773"/>
                  <a:pt x="50830" y="41773"/>
                  <a:pt x="50830" y="40394"/>
                </a:cubicBezTo>
                <a:cubicBezTo>
                  <a:pt x="50830" y="40394"/>
                  <a:pt x="50830" y="40394"/>
                  <a:pt x="52225" y="40394"/>
                </a:cubicBezTo>
                <a:lnTo>
                  <a:pt x="52225" y="41773"/>
                </a:lnTo>
                <a:cubicBezTo>
                  <a:pt x="52225" y="40394"/>
                  <a:pt x="52225" y="41773"/>
                  <a:pt x="52225" y="41773"/>
                </a:cubicBezTo>
                <a:cubicBezTo>
                  <a:pt x="52225" y="40394"/>
                  <a:pt x="52225" y="40394"/>
                  <a:pt x="52225" y="40394"/>
                </a:cubicBezTo>
                <a:cubicBezTo>
                  <a:pt x="52225" y="40394"/>
                  <a:pt x="52225" y="40394"/>
                  <a:pt x="53621" y="40394"/>
                </a:cubicBezTo>
                <a:cubicBezTo>
                  <a:pt x="53621" y="39014"/>
                  <a:pt x="53621" y="39014"/>
                  <a:pt x="53621" y="39014"/>
                </a:cubicBezTo>
                <a:lnTo>
                  <a:pt x="55016" y="39014"/>
                </a:lnTo>
                <a:cubicBezTo>
                  <a:pt x="55016" y="39014"/>
                  <a:pt x="55016" y="37635"/>
                  <a:pt x="56411" y="39014"/>
                </a:cubicBezTo>
                <a:cubicBezTo>
                  <a:pt x="56411" y="39014"/>
                  <a:pt x="56411" y="39014"/>
                  <a:pt x="56411" y="37635"/>
                </a:cubicBezTo>
                <a:cubicBezTo>
                  <a:pt x="56411" y="37635"/>
                  <a:pt x="56411" y="37635"/>
                  <a:pt x="56411" y="39014"/>
                </a:cubicBezTo>
                <a:cubicBezTo>
                  <a:pt x="56411" y="39014"/>
                  <a:pt x="56411" y="39014"/>
                  <a:pt x="56411" y="37635"/>
                </a:cubicBezTo>
                <a:cubicBezTo>
                  <a:pt x="56411" y="37635"/>
                  <a:pt x="56411" y="37635"/>
                  <a:pt x="57807" y="37635"/>
                </a:cubicBezTo>
                <a:lnTo>
                  <a:pt x="56411" y="37635"/>
                </a:lnTo>
                <a:cubicBezTo>
                  <a:pt x="56411" y="37635"/>
                  <a:pt x="56411" y="37635"/>
                  <a:pt x="56411" y="36256"/>
                </a:cubicBezTo>
                <a:cubicBezTo>
                  <a:pt x="56411" y="36256"/>
                  <a:pt x="56411" y="36256"/>
                  <a:pt x="57807" y="36256"/>
                </a:cubicBezTo>
                <a:lnTo>
                  <a:pt x="57807" y="37635"/>
                </a:lnTo>
                <a:lnTo>
                  <a:pt x="59202" y="37635"/>
                </a:lnTo>
                <a:lnTo>
                  <a:pt x="60598" y="37635"/>
                </a:lnTo>
                <a:cubicBezTo>
                  <a:pt x="60598" y="37635"/>
                  <a:pt x="60598" y="37635"/>
                  <a:pt x="61993" y="37635"/>
                </a:cubicBezTo>
                <a:lnTo>
                  <a:pt x="63388" y="37635"/>
                </a:lnTo>
                <a:cubicBezTo>
                  <a:pt x="63388" y="36256"/>
                  <a:pt x="63388" y="37635"/>
                  <a:pt x="63388" y="36256"/>
                </a:cubicBezTo>
                <a:lnTo>
                  <a:pt x="63388" y="34876"/>
                </a:lnTo>
                <a:cubicBezTo>
                  <a:pt x="64784" y="34876"/>
                  <a:pt x="64784" y="34876"/>
                  <a:pt x="64784" y="34876"/>
                </a:cubicBezTo>
                <a:cubicBezTo>
                  <a:pt x="64784" y="34876"/>
                  <a:pt x="64784" y="34876"/>
                  <a:pt x="64784" y="36256"/>
                </a:cubicBezTo>
                <a:cubicBezTo>
                  <a:pt x="64784" y="36256"/>
                  <a:pt x="64784" y="36256"/>
                  <a:pt x="64784" y="34876"/>
                </a:cubicBezTo>
                <a:cubicBezTo>
                  <a:pt x="64784" y="34876"/>
                  <a:pt x="64784" y="34876"/>
                  <a:pt x="66179" y="34876"/>
                </a:cubicBezTo>
                <a:lnTo>
                  <a:pt x="64784" y="34876"/>
                </a:lnTo>
                <a:cubicBezTo>
                  <a:pt x="64784" y="34876"/>
                  <a:pt x="64784" y="34876"/>
                  <a:pt x="64784" y="33497"/>
                </a:cubicBezTo>
                <a:cubicBezTo>
                  <a:pt x="66179" y="33497"/>
                  <a:pt x="66179" y="33497"/>
                  <a:pt x="66179" y="33497"/>
                </a:cubicBezTo>
                <a:lnTo>
                  <a:pt x="67574" y="33497"/>
                </a:lnTo>
                <a:lnTo>
                  <a:pt x="68970" y="33497"/>
                </a:lnTo>
                <a:lnTo>
                  <a:pt x="67574" y="33497"/>
                </a:lnTo>
                <a:lnTo>
                  <a:pt x="67574" y="32118"/>
                </a:lnTo>
                <a:lnTo>
                  <a:pt x="67574" y="33497"/>
                </a:lnTo>
                <a:cubicBezTo>
                  <a:pt x="67574" y="33497"/>
                  <a:pt x="67574" y="33497"/>
                  <a:pt x="66179" y="33497"/>
                </a:cubicBezTo>
                <a:cubicBezTo>
                  <a:pt x="64784" y="33497"/>
                  <a:pt x="64784" y="33497"/>
                  <a:pt x="64784" y="33497"/>
                </a:cubicBezTo>
                <a:cubicBezTo>
                  <a:pt x="63388" y="33497"/>
                  <a:pt x="63388" y="32118"/>
                  <a:pt x="63388" y="32118"/>
                </a:cubicBezTo>
                <a:cubicBezTo>
                  <a:pt x="63388" y="32118"/>
                  <a:pt x="63388" y="32118"/>
                  <a:pt x="63388" y="30738"/>
                </a:cubicBezTo>
                <a:lnTo>
                  <a:pt x="64784" y="30738"/>
                </a:lnTo>
                <a:lnTo>
                  <a:pt x="66179" y="29359"/>
                </a:lnTo>
                <a:cubicBezTo>
                  <a:pt x="66179" y="27783"/>
                  <a:pt x="66179" y="27783"/>
                  <a:pt x="66179" y="27783"/>
                </a:cubicBezTo>
                <a:cubicBezTo>
                  <a:pt x="66179" y="27783"/>
                  <a:pt x="66179" y="27783"/>
                  <a:pt x="64784" y="27783"/>
                </a:cubicBezTo>
                <a:cubicBezTo>
                  <a:pt x="64784" y="27783"/>
                  <a:pt x="64784" y="27783"/>
                  <a:pt x="64784" y="29359"/>
                </a:cubicBezTo>
                <a:cubicBezTo>
                  <a:pt x="63388" y="29359"/>
                  <a:pt x="63388" y="29359"/>
                  <a:pt x="63388" y="29359"/>
                </a:cubicBezTo>
                <a:cubicBezTo>
                  <a:pt x="63388" y="29359"/>
                  <a:pt x="63388" y="29359"/>
                  <a:pt x="63388" y="30738"/>
                </a:cubicBezTo>
                <a:cubicBezTo>
                  <a:pt x="61993" y="30738"/>
                  <a:pt x="61993" y="30738"/>
                  <a:pt x="61993" y="30738"/>
                </a:cubicBezTo>
                <a:cubicBezTo>
                  <a:pt x="61993" y="32118"/>
                  <a:pt x="61993" y="32118"/>
                  <a:pt x="61993" y="32118"/>
                </a:cubicBezTo>
                <a:cubicBezTo>
                  <a:pt x="61993" y="33497"/>
                  <a:pt x="61993" y="33497"/>
                  <a:pt x="61993" y="33497"/>
                </a:cubicBezTo>
                <a:lnTo>
                  <a:pt x="60598" y="33497"/>
                </a:lnTo>
                <a:cubicBezTo>
                  <a:pt x="61993" y="33497"/>
                  <a:pt x="61993" y="33497"/>
                  <a:pt x="61993" y="33497"/>
                </a:cubicBezTo>
                <a:lnTo>
                  <a:pt x="61993" y="34876"/>
                </a:lnTo>
                <a:lnTo>
                  <a:pt x="60598" y="34876"/>
                </a:lnTo>
                <a:lnTo>
                  <a:pt x="61993" y="34876"/>
                </a:lnTo>
                <a:cubicBezTo>
                  <a:pt x="60598" y="34876"/>
                  <a:pt x="60598" y="34876"/>
                  <a:pt x="60598" y="34876"/>
                </a:cubicBezTo>
                <a:cubicBezTo>
                  <a:pt x="60598" y="36256"/>
                  <a:pt x="60598" y="36256"/>
                  <a:pt x="60598" y="36256"/>
                </a:cubicBezTo>
                <a:cubicBezTo>
                  <a:pt x="60598" y="36256"/>
                  <a:pt x="60598" y="36256"/>
                  <a:pt x="59202" y="36256"/>
                </a:cubicBezTo>
                <a:cubicBezTo>
                  <a:pt x="59202" y="36256"/>
                  <a:pt x="59202" y="36256"/>
                  <a:pt x="59202" y="34876"/>
                </a:cubicBezTo>
                <a:cubicBezTo>
                  <a:pt x="59202" y="34876"/>
                  <a:pt x="59202" y="34876"/>
                  <a:pt x="57807" y="34876"/>
                </a:cubicBezTo>
                <a:cubicBezTo>
                  <a:pt x="57807" y="34876"/>
                  <a:pt x="57807" y="34876"/>
                  <a:pt x="57807" y="33497"/>
                </a:cubicBezTo>
                <a:lnTo>
                  <a:pt x="57807" y="34876"/>
                </a:lnTo>
                <a:cubicBezTo>
                  <a:pt x="56411" y="34876"/>
                  <a:pt x="56411" y="34876"/>
                  <a:pt x="56411" y="34876"/>
                </a:cubicBezTo>
                <a:cubicBezTo>
                  <a:pt x="55016" y="34876"/>
                  <a:pt x="55016" y="34876"/>
                  <a:pt x="55016" y="34876"/>
                </a:cubicBezTo>
                <a:lnTo>
                  <a:pt x="55016" y="33497"/>
                </a:lnTo>
                <a:cubicBezTo>
                  <a:pt x="55016" y="33497"/>
                  <a:pt x="55016" y="33497"/>
                  <a:pt x="55016" y="34876"/>
                </a:cubicBezTo>
                <a:cubicBezTo>
                  <a:pt x="55016" y="33497"/>
                  <a:pt x="55016" y="33497"/>
                  <a:pt x="55016" y="33497"/>
                </a:cubicBezTo>
                <a:lnTo>
                  <a:pt x="55016" y="32118"/>
                </a:lnTo>
                <a:cubicBezTo>
                  <a:pt x="55016" y="33497"/>
                  <a:pt x="55016" y="32118"/>
                  <a:pt x="55016" y="32118"/>
                </a:cubicBezTo>
                <a:lnTo>
                  <a:pt x="55016" y="30738"/>
                </a:lnTo>
                <a:cubicBezTo>
                  <a:pt x="56411" y="30738"/>
                  <a:pt x="56411" y="30738"/>
                  <a:pt x="56411" y="30738"/>
                </a:cubicBezTo>
                <a:cubicBezTo>
                  <a:pt x="56411" y="30738"/>
                  <a:pt x="56411" y="30738"/>
                  <a:pt x="57807" y="30738"/>
                </a:cubicBezTo>
                <a:cubicBezTo>
                  <a:pt x="57807" y="30738"/>
                  <a:pt x="57807" y="30738"/>
                  <a:pt x="57807" y="29359"/>
                </a:cubicBezTo>
                <a:cubicBezTo>
                  <a:pt x="59202" y="29359"/>
                  <a:pt x="59202" y="29359"/>
                  <a:pt x="59202" y="29359"/>
                </a:cubicBezTo>
                <a:cubicBezTo>
                  <a:pt x="59202" y="27783"/>
                  <a:pt x="59202" y="27783"/>
                  <a:pt x="59202" y="27783"/>
                </a:cubicBezTo>
                <a:cubicBezTo>
                  <a:pt x="59202" y="26403"/>
                  <a:pt x="60598" y="26403"/>
                  <a:pt x="60598" y="26403"/>
                </a:cubicBezTo>
                <a:cubicBezTo>
                  <a:pt x="61993" y="26403"/>
                  <a:pt x="61993" y="26403"/>
                  <a:pt x="61993" y="26403"/>
                </a:cubicBezTo>
                <a:cubicBezTo>
                  <a:pt x="61993" y="26403"/>
                  <a:pt x="61993" y="26403"/>
                  <a:pt x="61993" y="25024"/>
                </a:cubicBezTo>
                <a:cubicBezTo>
                  <a:pt x="61993" y="25024"/>
                  <a:pt x="61993" y="25024"/>
                  <a:pt x="63388" y="25024"/>
                </a:cubicBezTo>
                <a:cubicBezTo>
                  <a:pt x="63388" y="25024"/>
                  <a:pt x="63388" y="25024"/>
                  <a:pt x="63388" y="23645"/>
                </a:cubicBezTo>
                <a:cubicBezTo>
                  <a:pt x="63388" y="25024"/>
                  <a:pt x="63388" y="25024"/>
                  <a:pt x="64784" y="25024"/>
                </a:cubicBezTo>
                <a:cubicBezTo>
                  <a:pt x="64784" y="23645"/>
                  <a:pt x="64784" y="23645"/>
                  <a:pt x="64784" y="23645"/>
                </a:cubicBezTo>
                <a:cubicBezTo>
                  <a:pt x="66179" y="23645"/>
                  <a:pt x="66179" y="23645"/>
                  <a:pt x="66179" y="23645"/>
                </a:cubicBezTo>
                <a:cubicBezTo>
                  <a:pt x="67574" y="23645"/>
                  <a:pt x="67574" y="23645"/>
                  <a:pt x="67574" y="23645"/>
                </a:cubicBezTo>
                <a:cubicBezTo>
                  <a:pt x="67574" y="23645"/>
                  <a:pt x="67574" y="23645"/>
                  <a:pt x="68970" y="23645"/>
                </a:cubicBezTo>
                <a:cubicBezTo>
                  <a:pt x="68970" y="23645"/>
                  <a:pt x="68970" y="23645"/>
                  <a:pt x="67574" y="23645"/>
                </a:cubicBezTo>
                <a:cubicBezTo>
                  <a:pt x="67574" y="25024"/>
                  <a:pt x="67574" y="25024"/>
                  <a:pt x="68970" y="25024"/>
                </a:cubicBezTo>
                <a:cubicBezTo>
                  <a:pt x="68970" y="25024"/>
                  <a:pt x="68970" y="25024"/>
                  <a:pt x="70365" y="25024"/>
                </a:cubicBezTo>
                <a:lnTo>
                  <a:pt x="71960" y="25024"/>
                </a:lnTo>
                <a:cubicBezTo>
                  <a:pt x="71960" y="25024"/>
                  <a:pt x="71960" y="25024"/>
                  <a:pt x="73355" y="25024"/>
                </a:cubicBezTo>
                <a:lnTo>
                  <a:pt x="73355" y="26403"/>
                </a:lnTo>
                <a:cubicBezTo>
                  <a:pt x="73355" y="26403"/>
                  <a:pt x="73355" y="26403"/>
                  <a:pt x="74750" y="26403"/>
                </a:cubicBezTo>
                <a:cubicBezTo>
                  <a:pt x="74750" y="27783"/>
                  <a:pt x="74750" y="27783"/>
                  <a:pt x="74750" y="27783"/>
                </a:cubicBezTo>
                <a:cubicBezTo>
                  <a:pt x="73355" y="27783"/>
                  <a:pt x="71960" y="27783"/>
                  <a:pt x="70365" y="27783"/>
                </a:cubicBezTo>
                <a:lnTo>
                  <a:pt x="70365" y="26403"/>
                </a:lnTo>
                <a:cubicBezTo>
                  <a:pt x="70365" y="27783"/>
                  <a:pt x="70365" y="27783"/>
                  <a:pt x="70365" y="27783"/>
                </a:cubicBezTo>
                <a:cubicBezTo>
                  <a:pt x="71960" y="27783"/>
                  <a:pt x="71960" y="27783"/>
                  <a:pt x="70365" y="27783"/>
                </a:cubicBezTo>
                <a:cubicBezTo>
                  <a:pt x="70365" y="29359"/>
                  <a:pt x="71960" y="29359"/>
                  <a:pt x="71960" y="29359"/>
                </a:cubicBezTo>
                <a:cubicBezTo>
                  <a:pt x="73355" y="30738"/>
                  <a:pt x="73355" y="30738"/>
                  <a:pt x="73355" y="29359"/>
                </a:cubicBezTo>
                <a:cubicBezTo>
                  <a:pt x="71960" y="29359"/>
                  <a:pt x="71960" y="29359"/>
                  <a:pt x="71960" y="29359"/>
                </a:cubicBezTo>
                <a:cubicBezTo>
                  <a:pt x="73355" y="29359"/>
                  <a:pt x="73355" y="29359"/>
                  <a:pt x="73355" y="29359"/>
                </a:cubicBezTo>
                <a:cubicBezTo>
                  <a:pt x="73355" y="29359"/>
                  <a:pt x="73355" y="29359"/>
                  <a:pt x="74750" y="29359"/>
                </a:cubicBezTo>
                <a:cubicBezTo>
                  <a:pt x="74750" y="29359"/>
                  <a:pt x="74750" y="29359"/>
                  <a:pt x="74750" y="27783"/>
                </a:cubicBezTo>
                <a:cubicBezTo>
                  <a:pt x="76146" y="27783"/>
                  <a:pt x="76146" y="27783"/>
                  <a:pt x="76146" y="27783"/>
                </a:cubicBezTo>
                <a:cubicBezTo>
                  <a:pt x="76146" y="27783"/>
                  <a:pt x="76146" y="27783"/>
                  <a:pt x="76146" y="26403"/>
                </a:cubicBezTo>
                <a:cubicBezTo>
                  <a:pt x="76146" y="26403"/>
                  <a:pt x="76146" y="26403"/>
                  <a:pt x="76146" y="25024"/>
                </a:cubicBezTo>
                <a:lnTo>
                  <a:pt x="76146" y="26403"/>
                </a:lnTo>
                <a:cubicBezTo>
                  <a:pt x="76146" y="26403"/>
                  <a:pt x="77541" y="26403"/>
                  <a:pt x="77541" y="25024"/>
                </a:cubicBezTo>
                <a:cubicBezTo>
                  <a:pt x="77541" y="26403"/>
                  <a:pt x="77541" y="26403"/>
                  <a:pt x="77541" y="26403"/>
                </a:cubicBezTo>
                <a:cubicBezTo>
                  <a:pt x="77541" y="26403"/>
                  <a:pt x="77541" y="26403"/>
                  <a:pt x="76146" y="26403"/>
                </a:cubicBezTo>
                <a:cubicBezTo>
                  <a:pt x="77541" y="26403"/>
                  <a:pt x="77541" y="27783"/>
                  <a:pt x="77541" y="27783"/>
                </a:cubicBezTo>
                <a:cubicBezTo>
                  <a:pt x="77541" y="27783"/>
                  <a:pt x="77541" y="27783"/>
                  <a:pt x="78936" y="27783"/>
                </a:cubicBezTo>
                <a:cubicBezTo>
                  <a:pt x="78936" y="26403"/>
                  <a:pt x="78936" y="26403"/>
                  <a:pt x="78936" y="26403"/>
                </a:cubicBezTo>
                <a:lnTo>
                  <a:pt x="80332" y="26403"/>
                </a:lnTo>
                <a:cubicBezTo>
                  <a:pt x="80332" y="26403"/>
                  <a:pt x="80332" y="26403"/>
                  <a:pt x="80332" y="25024"/>
                </a:cubicBezTo>
                <a:lnTo>
                  <a:pt x="80332" y="26403"/>
                </a:lnTo>
                <a:cubicBezTo>
                  <a:pt x="81727" y="26403"/>
                  <a:pt x="80332" y="25024"/>
                  <a:pt x="81727" y="25024"/>
                </a:cubicBezTo>
                <a:cubicBezTo>
                  <a:pt x="81727" y="25024"/>
                  <a:pt x="81727" y="25024"/>
                  <a:pt x="81727" y="26403"/>
                </a:cubicBezTo>
                <a:cubicBezTo>
                  <a:pt x="81727" y="26403"/>
                  <a:pt x="81727" y="26403"/>
                  <a:pt x="83122" y="25024"/>
                </a:cubicBezTo>
                <a:cubicBezTo>
                  <a:pt x="83122" y="25024"/>
                  <a:pt x="83122" y="26403"/>
                  <a:pt x="83122" y="25024"/>
                </a:cubicBezTo>
                <a:cubicBezTo>
                  <a:pt x="83122" y="25024"/>
                  <a:pt x="83122" y="25024"/>
                  <a:pt x="84518" y="25024"/>
                </a:cubicBezTo>
                <a:cubicBezTo>
                  <a:pt x="84518" y="26403"/>
                  <a:pt x="84518" y="26403"/>
                  <a:pt x="84518" y="26403"/>
                </a:cubicBezTo>
                <a:lnTo>
                  <a:pt x="84518" y="25024"/>
                </a:lnTo>
                <a:cubicBezTo>
                  <a:pt x="85913" y="25024"/>
                  <a:pt x="85913" y="25024"/>
                  <a:pt x="85913" y="25024"/>
                </a:cubicBezTo>
                <a:cubicBezTo>
                  <a:pt x="85913" y="25024"/>
                  <a:pt x="85913" y="25024"/>
                  <a:pt x="87308" y="25024"/>
                </a:cubicBezTo>
                <a:cubicBezTo>
                  <a:pt x="87308" y="25024"/>
                  <a:pt x="88704" y="25024"/>
                  <a:pt x="90099" y="26403"/>
                </a:cubicBezTo>
                <a:lnTo>
                  <a:pt x="90099" y="25024"/>
                </a:lnTo>
                <a:cubicBezTo>
                  <a:pt x="88704" y="25024"/>
                  <a:pt x="90099" y="25024"/>
                  <a:pt x="88704" y="25024"/>
                </a:cubicBezTo>
                <a:cubicBezTo>
                  <a:pt x="88704" y="23645"/>
                  <a:pt x="88704" y="23645"/>
                  <a:pt x="88704" y="23645"/>
                </a:cubicBezTo>
                <a:cubicBezTo>
                  <a:pt x="88704" y="23645"/>
                  <a:pt x="88704" y="22266"/>
                  <a:pt x="90099" y="22266"/>
                </a:cubicBezTo>
                <a:cubicBezTo>
                  <a:pt x="88704" y="20886"/>
                  <a:pt x="87308" y="19507"/>
                  <a:pt x="85913" y="19507"/>
                </a:cubicBezTo>
                <a:cubicBezTo>
                  <a:pt x="84518" y="19507"/>
                  <a:pt x="84518" y="19507"/>
                  <a:pt x="84518" y="19507"/>
                </a:cubicBezTo>
                <a:cubicBezTo>
                  <a:pt x="84518" y="19507"/>
                  <a:pt x="84518" y="19507"/>
                  <a:pt x="83122" y="19507"/>
                </a:cubicBezTo>
                <a:cubicBezTo>
                  <a:pt x="83122" y="19507"/>
                  <a:pt x="83122" y="19507"/>
                  <a:pt x="83122" y="20886"/>
                </a:cubicBezTo>
                <a:cubicBezTo>
                  <a:pt x="83122" y="20886"/>
                  <a:pt x="83122" y="20886"/>
                  <a:pt x="84518" y="20886"/>
                </a:cubicBezTo>
                <a:cubicBezTo>
                  <a:pt x="83122" y="20886"/>
                  <a:pt x="83122" y="20886"/>
                  <a:pt x="83122" y="20886"/>
                </a:cubicBezTo>
                <a:cubicBezTo>
                  <a:pt x="81727" y="20886"/>
                  <a:pt x="81727" y="20886"/>
                  <a:pt x="81727" y="20886"/>
                </a:cubicBezTo>
                <a:cubicBezTo>
                  <a:pt x="81727" y="20886"/>
                  <a:pt x="81727" y="19507"/>
                  <a:pt x="83122" y="19507"/>
                </a:cubicBezTo>
                <a:cubicBezTo>
                  <a:pt x="83122" y="19507"/>
                  <a:pt x="83122" y="19507"/>
                  <a:pt x="83122" y="18128"/>
                </a:cubicBezTo>
                <a:lnTo>
                  <a:pt x="83122" y="19507"/>
                </a:lnTo>
                <a:cubicBezTo>
                  <a:pt x="84518" y="18128"/>
                  <a:pt x="84518" y="18128"/>
                  <a:pt x="84518" y="18128"/>
                </a:cubicBezTo>
                <a:cubicBezTo>
                  <a:pt x="77541" y="13990"/>
                  <a:pt x="68970" y="11231"/>
                  <a:pt x="59202" y="11231"/>
                </a:cubicBezTo>
                <a:cubicBezTo>
                  <a:pt x="52225" y="11231"/>
                  <a:pt x="45049" y="13990"/>
                  <a:pt x="38073" y="16748"/>
                </a:cubicBez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81727" y="45911"/>
                </a:moveTo>
                <a:lnTo>
                  <a:pt x="81727" y="45911"/>
                </a:lnTo>
                <a:cubicBezTo>
                  <a:pt x="81727" y="45911"/>
                  <a:pt x="81727" y="45911"/>
                  <a:pt x="80332" y="45911"/>
                </a:cubicBezTo>
                <a:cubicBezTo>
                  <a:pt x="81727" y="45911"/>
                  <a:pt x="81727" y="45911"/>
                  <a:pt x="81727" y="45911"/>
                </a:cubicBezTo>
                <a:lnTo>
                  <a:pt x="80332" y="45911"/>
                </a:lnTo>
                <a:cubicBezTo>
                  <a:pt x="80332" y="44532"/>
                  <a:pt x="80332" y="44532"/>
                  <a:pt x="80332" y="44532"/>
                </a:cubicBezTo>
                <a:lnTo>
                  <a:pt x="80332" y="43152"/>
                </a:lnTo>
                <a:lnTo>
                  <a:pt x="81727" y="44532"/>
                </a:lnTo>
                <a:cubicBezTo>
                  <a:pt x="81727" y="43152"/>
                  <a:pt x="81727" y="43152"/>
                  <a:pt x="81727" y="43152"/>
                </a:cubicBezTo>
                <a:cubicBezTo>
                  <a:pt x="81727" y="43152"/>
                  <a:pt x="81727" y="43152"/>
                  <a:pt x="80332" y="43152"/>
                </a:cubicBezTo>
                <a:cubicBezTo>
                  <a:pt x="80332" y="43152"/>
                  <a:pt x="80332" y="43152"/>
                  <a:pt x="78936" y="43152"/>
                </a:cubicBezTo>
                <a:lnTo>
                  <a:pt x="77541" y="44532"/>
                </a:lnTo>
                <a:lnTo>
                  <a:pt x="78936" y="44532"/>
                </a:lnTo>
                <a:cubicBezTo>
                  <a:pt x="78936" y="44532"/>
                  <a:pt x="77541" y="45911"/>
                  <a:pt x="78936" y="45911"/>
                </a:cubicBezTo>
                <a:cubicBezTo>
                  <a:pt x="78936" y="45911"/>
                  <a:pt x="78936" y="45911"/>
                  <a:pt x="78936" y="47290"/>
                </a:cubicBezTo>
                <a:lnTo>
                  <a:pt x="80332" y="47290"/>
                </a:lnTo>
                <a:cubicBezTo>
                  <a:pt x="78936" y="47290"/>
                  <a:pt x="78936" y="47290"/>
                  <a:pt x="78936" y="47290"/>
                </a:cubicBezTo>
                <a:cubicBezTo>
                  <a:pt x="78936" y="48669"/>
                  <a:pt x="78936" y="48669"/>
                  <a:pt x="78936" y="48669"/>
                </a:cubicBezTo>
                <a:cubicBezTo>
                  <a:pt x="78936" y="48669"/>
                  <a:pt x="78936" y="48669"/>
                  <a:pt x="80332" y="48669"/>
                </a:cubicBezTo>
                <a:cubicBezTo>
                  <a:pt x="80332" y="50049"/>
                  <a:pt x="80332" y="50049"/>
                  <a:pt x="81727" y="50049"/>
                </a:cubicBezTo>
                <a:cubicBezTo>
                  <a:pt x="81727" y="48669"/>
                  <a:pt x="81727" y="48669"/>
                  <a:pt x="81727" y="48669"/>
                </a:cubicBezTo>
                <a:cubicBezTo>
                  <a:pt x="81727" y="47290"/>
                  <a:pt x="81727" y="47290"/>
                  <a:pt x="81727" y="47290"/>
                </a:cubicBezTo>
                <a:cubicBezTo>
                  <a:pt x="81727" y="45911"/>
                  <a:pt x="81727" y="45911"/>
                  <a:pt x="81727" y="45911"/>
                </a:cubicBezTo>
                <a:cubicBezTo>
                  <a:pt x="81727" y="45911"/>
                  <a:pt x="81727" y="45911"/>
                  <a:pt x="81727" y="47290"/>
                </a:cubicBezTo>
                <a:cubicBezTo>
                  <a:pt x="81727" y="45911"/>
                  <a:pt x="81727" y="45911"/>
                  <a:pt x="81727" y="45911"/>
                </a:cubicBezTo>
                <a:close/>
                <a:moveTo>
                  <a:pt x="66179" y="45911"/>
                </a:moveTo>
                <a:lnTo>
                  <a:pt x="66179" y="45911"/>
                </a:lnTo>
                <a:close/>
                <a:moveTo>
                  <a:pt x="83122" y="20886"/>
                </a:moveTo>
                <a:lnTo>
                  <a:pt x="83122" y="20886"/>
                </a:lnTo>
                <a:cubicBezTo>
                  <a:pt x="83122" y="22266"/>
                  <a:pt x="83122" y="20886"/>
                  <a:pt x="83122" y="22266"/>
                </a:cubicBezTo>
                <a:lnTo>
                  <a:pt x="83122" y="23645"/>
                </a:lnTo>
                <a:cubicBezTo>
                  <a:pt x="83122" y="23645"/>
                  <a:pt x="83122" y="23645"/>
                  <a:pt x="81727" y="23645"/>
                </a:cubicBezTo>
                <a:lnTo>
                  <a:pt x="81727" y="22266"/>
                </a:lnTo>
                <a:cubicBezTo>
                  <a:pt x="80332" y="22266"/>
                  <a:pt x="80332" y="22266"/>
                  <a:pt x="80332" y="22266"/>
                </a:cubicBezTo>
                <a:cubicBezTo>
                  <a:pt x="81727" y="22266"/>
                  <a:pt x="81727" y="22266"/>
                  <a:pt x="81727" y="22266"/>
                </a:cubicBezTo>
                <a:cubicBezTo>
                  <a:pt x="81727" y="22266"/>
                  <a:pt x="81727" y="22266"/>
                  <a:pt x="80332" y="20886"/>
                </a:cubicBezTo>
                <a:lnTo>
                  <a:pt x="81727" y="20886"/>
                </a:lnTo>
                <a:lnTo>
                  <a:pt x="83122" y="20886"/>
                </a:lnTo>
                <a:close/>
                <a:moveTo>
                  <a:pt x="66179" y="13990"/>
                </a:moveTo>
                <a:lnTo>
                  <a:pt x="66179" y="13990"/>
                </a:lnTo>
                <a:cubicBezTo>
                  <a:pt x="64784" y="13990"/>
                  <a:pt x="64784" y="13990"/>
                  <a:pt x="64784" y="13990"/>
                </a:cubicBezTo>
                <a:cubicBezTo>
                  <a:pt x="64784" y="13990"/>
                  <a:pt x="64784" y="13990"/>
                  <a:pt x="63388" y="13990"/>
                </a:cubicBezTo>
                <a:cubicBezTo>
                  <a:pt x="63388" y="13990"/>
                  <a:pt x="63388" y="13990"/>
                  <a:pt x="64784" y="13990"/>
                </a:cubicBezTo>
                <a:cubicBezTo>
                  <a:pt x="63388" y="13990"/>
                  <a:pt x="61993" y="13990"/>
                  <a:pt x="61993" y="13990"/>
                </a:cubicBezTo>
                <a:cubicBezTo>
                  <a:pt x="61993" y="13990"/>
                  <a:pt x="61993" y="13990"/>
                  <a:pt x="61993" y="12610"/>
                </a:cubicBezTo>
                <a:cubicBezTo>
                  <a:pt x="63388" y="12610"/>
                  <a:pt x="63388" y="12610"/>
                  <a:pt x="63388" y="12610"/>
                </a:cubicBezTo>
                <a:cubicBezTo>
                  <a:pt x="63388" y="13990"/>
                  <a:pt x="63388" y="12610"/>
                  <a:pt x="64784" y="13990"/>
                </a:cubicBezTo>
                <a:lnTo>
                  <a:pt x="64784" y="12610"/>
                </a:lnTo>
                <a:cubicBezTo>
                  <a:pt x="64784" y="12610"/>
                  <a:pt x="64784" y="12610"/>
                  <a:pt x="64784" y="13990"/>
                </a:cubicBezTo>
                <a:cubicBezTo>
                  <a:pt x="64784" y="12610"/>
                  <a:pt x="64784" y="12610"/>
                  <a:pt x="66179" y="12610"/>
                </a:cubicBezTo>
                <a:cubicBezTo>
                  <a:pt x="66179" y="12610"/>
                  <a:pt x="66179" y="13990"/>
                  <a:pt x="67574" y="13990"/>
                </a:cubicBezTo>
                <a:cubicBezTo>
                  <a:pt x="66179" y="13990"/>
                  <a:pt x="66179" y="13990"/>
                  <a:pt x="66179" y="13990"/>
                </a:cubicBezTo>
                <a:close/>
                <a:moveTo>
                  <a:pt x="61993" y="13990"/>
                </a:moveTo>
                <a:lnTo>
                  <a:pt x="61993" y="13990"/>
                </a:lnTo>
                <a:cubicBezTo>
                  <a:pt x="63388" y="13990"/>
                  <a:pt x="63388" y="13990"/>
                  <a:pt x="63388" y="13990"/>
                </a:cubicBezTo>
                <a:lnTo>
                  <a:pt x="63388" y="15369"/>
                </a:lnTo>
                <a:cubicBezTo>
                  <a:pt x="61993" y="15369"/>
                  <a:pt x="61993" y="15369"/>
                  <a:pt x="61993" y="15369"/>
                </a:cubicBezTo>
                <a:cubicBezTo>
                  <a:pt x="61993" y="16748"/>
                  <a:pt x="61993" y="16748"/>
                  <a:pt x="61993" y="16748"/>
                </a:cubicBezTo>
                <a:cubicBezTo>
                  <a:pt x="60598" y="16748"/>
                  <a:pt x="60598" y="16748"/>
                  <a:pt x="60598" y="16748"/>
                </a:cubicBezTo>
                <a:cubicBezTo>
                  <a:pt x="60598" y="16748"/>
                  <a:pt x="60598" y="16748"/>
                  <a:pt x="61993" y="16748"/>
                </a:cubicBezTo>
                <a:cubicBezTo>
                  <a:pt x="60598" y="16748"/>
                  <a:pt x="60598" y="15369"/>
                  <a:pt x="60598" y="15369"/>
                </a:cubicBezTo>
                <a:lnTo>
                  <a:pt x="60598" y="16748"/>
                </a:lnTo>
                <a:cubicBezTo>
                  <a:pt x="59202" y="16748"/>
                  <a:pt x="59202" y="15369"/>
                  <a:pt x="59202" y="15369"/>
                </a:cubicBezTo>
                <a:cubicBezTo>
                  <a:pt x="60598" y="15369"/>
                  <a:pt x="60598" y="15369"/>
                  <a:pt x="60598" y="15369"/>
                </a:cubicBezTo>
                <a:cubicBezTo>
                  <a:pt x="60598" y="15369"/>
                  <a:pt x="60598" y="15369"/>
                  <a:pt x="59202" y="15369"/>
                </a:cubicBezTo>
                <a:cubicBezTo>
                  <a:pt x="59202" y="15369"/>
                  <a:pt x="59202" y="15369"/>
                  <a:pt x="59202" y="13990"/>
                </a:cubicBezTo>
                <a:cubicBezTo>
                  <a:pt x="59202" y="13990"/>
                  <a:pt x="59202" y="13990"/>
                  <a:pt x="57807" y="13990"/>
                </a:cubicBezTo>
                <a:cubicBezTo>
                  <a:pt x="57807" y="13990"/>
                  <a:pt x="57807" y="13990"/>
                  <a:pt x="59202" y="13990"/>
                </a:cubicBezTo>
                <a:cubicBezTo>
                  <a:pt x="59202" y="13990"/>
                  <a:pt x="59202" y="13990"/>
                  <a:pt x="60598" y="13990"/>
                </a:cubicBezTo>
                <a:lnTo>
                  <a:pt x="61993" y="13990"/>
                </a:lnTo>
                <a:close/>
                <a:moveTo>
                  <a:pt x="52225" y="40394"/>
                </a:moveTo>
                <a:lnTo>
                  <a:pt x="52225" y="40394"/>
                </a:lnTo>
                <a:lnTo>
                  <a:pt x="53621" y="40394"/>
                </a:lnTo>
                <a:cubicBezTo>
                  <a:pt x="52225" y="40394"/>
                  <a:pt x="52225" y="40394"/>
                  <a:pt x="52225" y="40394"/>
                </a:cubicBezTo>
                <a:cubicBezTo>
                  <a:pt x="50830" y="40394"/>
                  <a:pt x="50830" y="40394"/>
                  <a:pt x="50830" y="40394"/>
                </a:cubicBezTo>
                <a:cubicBezTo>
                  <a:pt x="50830" y="40394"/>
                  <a:pt x="50830" y="40394"/>
                  <a:pt x="49435" y="40394"/>
                </a:cubicBezTo>
                <a:cubicBezTo>
                  <a:pt x="50830" y="40394"/>
                  <a:pt x="50830" y="40394"/>
                  <a:pt x="50830" y="40394"/>
                </a:cubicBezTo>
                <a:lnTo>
                  <a:pt x="50830" y="39014"/>
                </a:lnTo>
                <a:lnTo>
                  <a:pt x="50830" y="40394"/>
                </a:lnTo>
                <a:cubicBezTo>
                  <a:pt x="50830" y="39014"/>
                  <a:pt x="49435" y="39014"/>
                  <a:pt x="49435" y="39014"/>
                </a:cubicBezTo>
                <a:lnTo>
                  <a:pt x="50830" y="39014"/>
                </a:lnTo>
                <a:cubicBezTo>
                  <a:pt x="50830" y="37635"/>
                  <a:pt x="50830" y="37635"/>
                  <a:pt x="50830" y="37635"/>
                </a:cubicBezTo>
                <a:cubicBezTo>
                  <a:pt x="50830" y="37635"/>
                  <a:pt x="50830" y="37635"/>
                  <a:pt x="49435" y="37635"/>
                </a:cubicBezTo>
                <a:lnTo>
                  <a:pt x="49435" y="36256"/>
                </a:lnTo>
                <a:cubicBezTo>
                  <a:pt x="49435" y="34876"/>
                  <a:pt x="49435" y="34876"/>
                  <a:pt x="49435" y="34876"/>
                </a:cubicBezTo>
                <a:lnTo>
                  <a:pt x="50830" y="34876"/>
                </a:lnTo>
                <a:lnTo>
                  <a:pt x="49435" y="34876"/>
                </a:lnTo>
                <a:cubicBezTo>
                  <a:pt x="50830" y="34876"/>
                  <a:pt x="50830" y="34876"/>
                  <a:pt x="50830" y="34876"/>
                </a:cubicBezTo>
                <a:cubicBezTo>
                  <a:pt x="50830" y="36256"/>
                  <a:pt x="50830" y="36256"/>
                  <a:pt x="50830" y="36256"/>
                </a:cubicBezTo>
                <a:cubicBezTo>
                  <a:pt x="50830" y="37635"/>
                  <a:pt x="50830" y="37635"/>
                  <a:pt x="50830" y="37635"/>
                </a:cubicBezTo>
                <a:cubicBezTo>
                  <a:pt x="52225" y="37635"/>
                  <a:pt x="52225" y="37635"/>
                  <a:pt x="52225" y="37635"/>
                </a:cubicBezTo>
                <a:cubicBezTo>
                  <a:pt x="52225" y="39014"/>
                  <a:pt x="52225" y="39014"/>
                  <a:pt x="52225" y="39014"/>
                </a:cubicBezTo>
                <a:lnTo>
                  <a:pt x="53621" y="39014"/>
                </a:lnTo>
                <a:cubicBezTo>
                  <a:pt x="53621" y="39014"/>
                  <a:pt x="52225" y="39014"/>
                  <a:pt x="52225" y="40394"/>
                </a:cubicBezTo>
                <a:close/>
                <a:moveTo>
                  <a:pt x="49435" y="36256"/>
                </a:moveTo>
                <a:lnTo>
                  <a:pt x="49435" y="36256"/>
                </a:lnTo>
                <a:close/>
                <a:moveTo>
                  <a:pt x="49435" y="37635"/>
                </a:moveTo>
                <a:lnTo>
                  <a:pt x="49435" y="37635"/>
                </a:lnTo>
                <a:cubicBezTo>
                  <a:pt x="49435" y="37635"/>
                  <a:pt x="49435" y="37635"/>
                  <a:pt x="47840" y="37635"/>
                </a:cubicBezTo>
                <a:cubicBezTo>
                  <a:pt x="49435" y="37635"/>
                  <a:pt x="49435" y="39014"/>
                  <a:pt x="49435" y="39014"/>
                </a:cubicBezTo>
                <a:cubicBezTo>
                  <a:pt x="47840" y="39014"/>
                  <a:pt x="47840" y="39014"/>
                  <a:pt x="47840" y="39014"/>
                </a:cubicBezTo>
                <a:cubicBezTo>
                  <a:pt x="46445" y="39014"/>
                  <a:pt x="46445" y="40394"/>
                  <a:pt x="46445" y="40394"/>
                </a:cubicBezTo>
                <a:cubicBezTo>
                  <a:pt x="46445" y="39014"/>
                  <a:pt x="46445" y="39014"/>
                  <a:pt x="46445" y="39014"/>
                </a:cubicBezTo>
                <a:cubicBezTo>
                  <a:pt x="46445" y="39014"/>
                  <a:pt x="46445" y="39014"/>
                  <a:pt x="47840" y="39014"/>
                </a:cubicBezTo>
                <a:cubicBezTo>
                  <a:pt x="46445" y="39014"/>
                  <a:pt x="46445" y="39014"/>
                  <a:pt x="46445" y="37635"/>
                </a:cubicBezTo>
                <a:cubicBezTo>
                  <a:pt x="46445" y="37635"/>
                  <a:pt x="46445" y="37635"/>
                  <a:pt x="47840" y="37635"/>
                </a:cubicBezTo>
                <a:cubicBezTo>
                  <a:pt x="47840" y="37635"/>
                  <a:pt x="47840" y="37635"/>
                  <a:pt x="47840" y="36256"/>
                </a:cubicBezTo>
                <a:cubicBezTo>
                  <a:pt x="47840" y="37635"/>
                  <a:pt x="47840" y="37635"/>
                  <a:pt x="47840" y="37635"/>
                </a:cubicBezTo>
                <a:cubicBezTo>
                  <a:pt x="47840" y="37635"/>
                  <a:pt x="49435" y="36256"/>
                  <a:pt x="49435" y="37635"/>
                </a:cubicBezTo>
                <a:close/>
                <a:moveTo>
                  <a:pt x="46445" y="53004"/>
                </a:moveTo>
                <a:lnTo>
                  <a:pt x="46445" y="53004"/>
                </a:lnTo>
                <a:lnTo>
                  <a:pt x="46445" y="51625"/>
                </a:lnTo>
                <a:lnTo>
                  <a:pt x="47840" y="51625"/>
                </a:lnTo>
                <a:lnTo>
                  <a:pt x="49435" y="50049"/>
                </a:lnTo>
                <a:lnTo>
                  <a:pt x="50830" y="50049"/>
                </a:lnTo>
                <a:cubicBezTo>
                  <a:pt x="50830" y="50049"/>
                  <a:pt x="50830" y="50049"/>
                  <a:pt x="52225" y="50049"/>
                </a:cubicBezTo>
                <a:lnTo>
                  <a:pt x="53621" y="50049"/>
                </a:lnTo>
                <a:cubicBezTo>
                  <a:pt x="53621" y="50049"/>
                  <a:pt x="53621" y="50049"/>
                  <a:pt x="53621" y="48669"/>
                </a:cubicBezTo>
                <a:cubicBezTo>
                  <a:pt x="55016" y="48669"/>
                  <a:pt x="55016" y="50049"/>
                  <a:pt x="55016" y="50049"/>
                </a:cubicBezTo>
                <a:lnTo>
                  <a:pt x="55016" y="48669"/>
                </a:lnTo>
                <a:cubicBezTo>
                  <a:pt x="56411" y="48669"/>
                  <a:pt x="56411" y="48669"/>
                  <a:pt x="56411" y="48669"/>
                </a:cubicBezTo>
                <a:lnTo>
                  <a:pt x="56411" y="50049"/>
                </a:lnTo>
                <a:lnTo>
                  <a:pt x="57807" y="48669"/>
                </a:lnTo>
                <a:cubicBezTo>
                  <a:pt x="57807" y="48669"/>
                  <a:pt x="57807" y="48669"/>
                  <a:pt x="57807" y="50049"/>
                </a:cubicBezTo>
                <a:cubicBezTo>
                  <a:pt x="57807" y="48669"/>
                  <a:pt x="57807" y="48669"/>
                  <a:pt x="57807" y="48669"/>
                </a:cubicBezTo>
                <a:cubicBezTo>
                  <a:pt x="57807" y="50049"/>
                  <a:pt x="57807" y="50049"/>
                  <a:pt x="57807" y="50049"/>
                </a:cubicBezTo>
                <a:lnTo>
                  <a:pt x="57807" y="51625"/>
                </a:lnTo>
                <a:cubicBezTo>
                  <a:pt x="59202" y="51625"/>
                  <a:pt x="59202" y="51625"/>
                  <a:pt x="59202" y="51625"/>
                </a:cubicBezTo>
                <a:cubicBezTo>
                  <a:pt x="59202" y="51625"/>
                  <a:pt x="59202" y="51625"/>
                  <a:pt x="60598" y="51625"/>
                </a:cubicBezTo>
                <a:cubicBezTo>
                  <a:pt x="60598" y="53004"/>
                  <a:pt x="60598" y="53004"/>
                  <a:pt x="60598" y="53004"/>
                </a:cubicBezTo>
                <a:lnTo>
                  <a:pt x="61993" y="53004"/>
                </a:lnTo>
                <a:lnTo>
                  <a:pt x="63388" y="53004"/>
                </a:lnTo>
                <a:cubicBezTo>
                  <a:pt x="63388" y="51625"/>
                  <a:pt x="63388" y="51625"/>
                  <a:pt x="64784" y="51625"/>
                </a:cubicBezTo>
                <a:lnTo>
                  <a:pt x="64784" y="53004"/>
                </a:lnTo>
                <a:cubicBezTo>
                  <a:pt x="66179" y="53004"/>
                  <a:pt x="66179" y="53004"/>
                  <a:pt x="66179" y="53004"/>
                </a:cubicBezTo>
                <a:lnTo>
                  <a:pt x="67574" y="53004"/>
                </a:lnTo>
                <a:cubicBezTo>
                  <a:pt x="67574" y="53004"/>
                  <a:pt x="67574" y="53004"/>
                  <a:pt x="68970" y="53004"/>
                </a:cubicBezTo>
                <a:cubicBezTo>
                  <a:pt x="70365" y="53004"/>
                  <a:pt x="70365" y="53004"/>
                  <a:pt x="70365" y="53004"/>
                </a:cubicBezTo>
                <a:cubicBezTo>
                  <a:pt x="70365" y="53004"/>
                  <a:pt x="70365" y="53004"/>
                  <a:pt x="71960" y="54384"/>
                </a:cubicBezTo>
                <a:cubicBezTo>
                  <a:pt x="70365" y="54384"/>
                  <a:pt x="70365" y="54384"/>
                  <a:pt x="70365" y="54384"/>
                </a:cubicBezTo>
                <a:cubicBezTo>
                  <a:pt x="70365" y="55763"/>
                  <a:pt x="70365" y="55763"/>
                  <a:pt x="70365" y="55763"/>
                </a:cubicBezTo>
                <a:lnTo>
                  <a:pt x="71960" y="57142"/>
                </a:lnTo>
                <a:lnTo>
                  <a:pt x="71960" y="58522"/>
                </a:lnTo>
                <a:cubicBezTo>
                  <a:pt x="73355" y="58522"/>
                  <a:pt x="71960" y="59901"/>
                  <a:pt x="73355" y="59901"/>
                </a:cubicBezTo>
                <a:cubicBezTo>
                  <a:pt x="73355" y="61280"/>
                  <a:pt x="73355" y="61280"/>
                  <a:pt x="74750" y="62660"/>
                </a:cubicBezTo>
                <a:lnTo>
                  <a:pt x="74750" y="61280"/>
                </a:lnTo>
                <a:lnTo>
                  <a:pt x="74750" y="62660"/>
                </a:lnTo>
                <a:cubicBezTo>
                  <a:pt x="74750" y="62660"/>
                  <a:pt x="74750" y="62660"/>
                  <a:pt x="76146" y="62660"/>
                </a:cubicBezTo>
                <a:lnTo>
                  <a:pt x="76146" y="64039"/>
                </a:lnTo>
                <a:cubicBezTo>
                  <a:pt x="77541" y="64039"/>
                  <a:pt x="77541" y="64039"/>
                  <a:pt x="77541" y="64039"/>
                </a:cubicBezTo>
                <a:cubicBezTo>
                  <a:pt x="78936" y="64039"/>
                  <a:pt x="78936" y="64039"/>
                  <a:pt x="78936" y="64039"/>
                </a:cubicBezTo>
                <a:lnTo>
                  <a:pt x="80332" y="64039"/>
                </a:lnTo>
                <a:cubicBezTo>
                  <a:pt x="80332" y="64039"/>
                  <a:pt x="80332" y="64039"/>
                  <a:pt x="80332" y="65418"/>
                </a:cubicBezTo>
                <a:lnTo>
                  <a:pt x="78936" y="65418"/>
                </a:lnTo>
                <a:cubicBezTo>
                  <a:pt x="78936" y="65418"/>
                  <a:pt x="78936" y="65418"/>
                  <a:pt x="78936" y="66798"/>
                </a:cubicBezTo>
                <a:cubicBezTo>
                  <a:pt x="78936" y="68374"/>
                  <a:pt x="78936" y="68374"/>
                  <a:pt x="77541" y="68374"/>
                </a:cubicBezTo>
                <a:cubicBezTo>
                  <a:pt x="77541" y="68374"/>
                  <a:pt x="77541" y="68374"/>
                  <a:pt x="77541" y="69753"/>
                </a:cubicBezTo>
                <a:lnTo>
                  <a:pt x="76146" y="69753"/>
                </a:lnTo>
                <a:cubicBezTo>
                  <a:pt x="76146" y="71133"/>
                  <a:pt x="74750" y="71133"/>
                  <a:pt x="74750" y="71133"/>
                </a:cubicBezTo>
                <a:cubicBezTo>
                  <a:pt x="74750" y="72512"/>
                  <a:pt x="74750" y="72512"/>
                  <a:pt x="74750" y="72512"/>
                </a:cubicBezTo>
                <a:lnTo>
                  <a:pt x="73355" y="72512"/>
                </a:lnTo>
                <a:lnTo>
                  <a:pt x="73355" y="73891"/>
                </a:lnTo>
                <a:cubicBezTo>
                  <a:pt x="73355" y="73891"/>
                  <a:pt x="73355" y="73891"/>
                  <a:pt x="73355" y="75270"/>
                </a:cubicBezTo>
                <a:cubicBezTo>
                  <a:pt x="74750" y="76650"/>
                  <a:pt x="74750" y="76650"/>
                  <a:pt x="74750" y="76650"/>
                </a:cubicBezTo>
                <a:cubicBezTo>
                  <a:pt x="74750" y="78029"/>
                  <a:pt x="74750" y="78029"/>
                  <a:pt x="74750" y="78029"/>
                </a:cubicBezTo>
                <a:lnTo>
                  <a:pt x="74750" y="79408"/>
                </a:lnTo>
                <a:cubicBezTo>
                  <a:pt x="74750" y="79408"/>
                  <a:pt x="74750" y="79408"/>
                  <a:pt x="73355" y="79408"/>
                </a:cubicBezTo>
                <a:cubicBezTo>
                  <a:pt x="71960" y="80788"/>
                  <a:pt x="71960" y="80788"/>
                  <a:pt x="71960" y="80788"/>
                </a:cubicBezTo>
                <a:lnTo>
                  <a:pt x="71960" y="82167"/>
                </a:lnTo>
                <a:lnTo>
                  <a:pt x="71960" y="83546"/>
                </a:lnTo>
                <a:cubicBezTo>
                  <a:pt x="71960" y="83546"/>
                  <a:pt x="70365" y="83546"/>
                  <a:pt x="70365" y="84926"/>
                </a:cubicBezTo>
                <a:lnTo>
                  <a:pt x="70365" y="86305"/>
                </a:lnTo>
                <a:lnTo>
                  <a:pt x="68970" y="86305"/>
                </a:lnTo>
                <a:cubicBezTo>
                  <a:pt x="68970" y="87684"/>
                  <a:pt x="67574" y="87684"/>
                  <a:pt x="67574" y="89064"/>
                </a:cubicBezTo>
                <a:cubicBezTo>
                  <a:pt x="66179" y="89064"/>
                  <a:pt x="66179" y="89064"/>
                  <a:pt x="66179" y="89064"/>
                </a:cubicBezTo>
                <a:cubicBezTo>
                  <a:pt x="64784" y="89064"/>
                  <a:pt x="64784" y="89064"/>
                  <a:pt x="64784" y="89064"/>
                </a:cubicBezTo>
                <a:lnTo>
                  <a:pt x="63388" y="89064"/>
                </a:lnTo>
                <a:cubicBezTo>
                  <a:pt x="63388" y="90640"/>
                  <a:pt x="63388" y="89064"/>
                  <a:pt x="63388" y="89064"/>
                </a:cubicBezTo>
                <a:cubicBezTo>
                  <a:pt x="63388" y="90640"/>
                  <a:pt x="63388" y="90640"/>
                  <a:pt x="63388" y="90640"/>
                </a:cubicBezTo>
                <a:cubicBezTo>
                  <a:pt x="61993" y="90640"/>
                  <a:pt x="61993" y="89064"/>
                  <a:pt x="61993" y="89064"/>
                </a:cubicBezTo>
                <a:cubicBezTo>
                  <a:pt x="61993" y="87684"/>
                  <a:pt x="61993" y="87684"/>
                  <a:pt x="61993" y="87684"/>
                </a:cubicBezTo>
                <a:cubicBezTo>
                  <a:pt x="61993" y="87684"/>
                  <a:pt x="61993" y="86305"/>
                  <a:pt x="60598" y="86305"/>
                </a:cubicBezTo>
                <a:cubicBezTo>
                  <a:pt x="60598" y="84926"/>
                  <a:pt x="60598" y="84926"/>
                  <a:pt x="60598" y="84926"/>
                </a:cubicBezTo>
                <a:cubicBezTo>
                  <a:pt x="60598" y="84926"/>
                  <a:pt x="60598" y="84926"/>
                  <a:pt x="60598" y="83546"/>
                </a:cubicBezTo>
                <a:cubicBezTo>
                  <a:pt x="60598" y="82167"/>
                  <a:pt x="59202" y="82167"/>
                  <a:pt x="59202" y="82167"/>
                </a:cubicBezTo>
                <a:lnTo>
                  <a:pt x="59202" y="80788"/>
                </a:lnTo>
                <a:cubicBezTo>
                  <a:pt x="59202" y="79408"/>
                  <a:pt x="59202" y="79408"/>
                  <a:pt x="59202" y="79408"/>
                </a:cubicBezTo>
                <a:lnTo>
                  <a:pt x="59202" y="78029"/>
                </a:lnTo>
                <a:cubicBezTo>
                  <a:pt x="59202" y="76650"/>
                  <a:pt x="59202" y="76650"/>
                  <a:pt x="59202" y="76650"/>
                </a:cubicBezTo>
                <a:cubicBezTo>
                  <a:pt x="59202" y="75270"/>
                  <a:pt x="59202" y="75270"/>
                  <a:pt x="59202" y="75270"/>
                </a:cubicBezTo>
                <a:cubicBezTo>
                  <a:pt x="59202" y="75270"/>
                  <a:pt x="59202" y="75270"/>
                  <a:pt x="59202" y="73891"/>
                </a:cubicBezTo>
                <a:lnTo>
                  <a:pt x="59202" y="72512"/>
                </a:lnTo>
                <a:cubicBezTo>
                  <a:pt x="57807" y="72512"/>
                  <a:pt x="57807" y="72512"/>
                  <a:pt x="57807" y="72512"/>
                </a:cubicBezTo>
                <a:cubicBezTo>
                  <a:pt x="57807" y="71133"/>
                  <a:pt x="57807" y="71133"/>
                  <a:pt x="57807" y="71133"/>
                </a:cubicBezTo>
                <a:cubicBezTo>
                  <a:pt x="56411" y="71133"/>
                  <a:pt x="56411" y="71133"/>
                  <a:pt x="56411" y="71133"/>
                </a:cubicBezTo>
                <a:cubicBezTo>
                  <a:pt x="57807" y="71133"/>
                  <a:pt x="57807" y="71133"/>
                  <a:pt x="57807" y="69753"/>
                </a:cubicBezTo>
                <a:lnTo>
                  <a:pt x="57807" y="68374"/>
                </a:lnTo>
                <a:cubicBezTo>
                  <a:pt x="56411" y="68374"/>
                  <a:pt x="57807" y="68374"/>
                  <a:pt x="56411" y="68374"/>
                </a:cubicBezTo>
                <a:cubicBezTo>
                  <a:pt x="56411" y="68374"/>
                  <a:pt x="55016" y="68374"/>
                  <a:pt x="55016" y="66798"/>
                </a:cubicBezTo>
                <a:cubicBezTo>
                  <a:pt x="55016" y="66798"/>
                  <a:pt x="55016" y="66798"/>
                  <a:pt x="53621" y="66798"/>
                </a:cubicBezTo>
                <a:cubicBezTo>
                  <a:pt x="52225" y="66798"/>
                  <a:pt x="52225" y="66798"/>
                  <a:pt x="52225" y="66798"/>
                </a:cubicBezTo>
                <a:lnTo>
                  <a:pt x="50830" y="68374"/>
                </a:lnTo>
                <a:lnTo>
                  <a:pt x="50830" y="66798"/>
                </a:lnTo>
                <a:cubicBezTo>
                  <a:pt x="50830" y="66798"/>
                  <a:pt x="50830" y="66798"/>
                  <a:pt x="50830" y="68374"/>
                </a:cubicBezTo>
                <a:cubicBezTo>
                  <a:pt x="50830" y="68374"/>
                  <a:pt x="50830" y="66798"/>
                  <a:pt x="49435" y="66798"/>
                </a:cubicBezTo>
                <a:cubicBezTo>
                  <a:pt x="49435" y="68374"/>
                  <a:pt x="49435" y="68374"/>
                  <a:pt x="49435" y="68374"/>
                </a:cubicBezTo>
                <a:cubicBezTo>
                  <a:pt x="47840" y="68374"/>
                  <a:pt x="47840" y="68374"/>
                  <a:pt x="47840" y="68374"/>
                </a:cubicBezTo>
                <a:cubicBezTo>
                  <a:pt x="46445" y="66798"/>
                  <a:pt x="46445" y="66798"/>
                  <a:pt x="46445" y="66798"/>
                </a:cubicBezTo>
                <a:cubicBezTo>
                  <a:pt x="45049" y="66798"/>
                  <a:pt x="45049" y="66798"/>
                  <a:pt x="45049" y="66798"/>
                </a:cubicBezTo>
                <a:cubicBezTo>
                  <a:pt x="45049" y="65418"/>
                  <a:pt x="45049" y="65418"/>
                  <a:pt x="45049" y="65418"/>
                </a:cubicBezTo>
                <a:cubicBezTo>
                  <a:pt x="45049" y="65418"/>
                  <a:pt x="43654" y="65418"/>
                  <a:pt x="43654" y="64039"/>
                </a:cubicBezTo>
                <a:cubicBezTo>
                  <a:pt x="43654" y="64039"/>
                  <a:pt x="43654" y="64039"/>
                  <a:pt x="42259" y="64039"/>
                </a:cubicBezTo>
                <a:cubicBezTo>
                  <a:pt x="42259" y="62660"/>
                  <a:pt x="42259" y="62660"/>
                  <a:pt x="42259" y="62660"/>
                </a:cubicBezTo>
                <a:cubicBezTo>
                  <a:pt x="43654" y="62660"/>
                  <a:pt x="43654" y="62660"/>
                  <a:pt x="43654" y="62660"/>
                </a:cubicBezTo>
                <a:cubicBezTo>
                  <a:pt x="42259" y="62660"/>
                  <a:pt x="42259" y="62660"/>
                  <a:pt x="42259" y="62660"/>
                </a:cubicBezTo>
                <a:lnTo>
                  <a:pt x="43654" y="61280"/>
                </a:lnTo>
                <a:lnTo>
                  <a:pt x="43654" y="59901"/>
                </a:lnTo>
                <a:cubicBezTo>
                  <a:pt x="43654" y="59901"/>
                  <a:pt x="43654" y="58522"/>
                  <a:pt x="42259" y="58522"/>
                </a:cubicBezTo>
                <a:cubicBezTo>
                  <a:pt x="43654" y="58522"/>
                  <a:pt x="43654" y="58522"/>
                  <a:pt x="43654" y="58522"/>
                </a:cubicBezTo>
                <a:cubicBezTo>
                  <a:pt x="43654" y="57142"/>
                  <a:pt x="43654" y="57142"/>
                  <a:pt x="43654" y="57142"/>
                </a:cubicBezTo>
                <a:cubicBezTo>
                  <a:pt x="43654" y="55763"/>
                  <a:pt x="43654" y="55763"/>
                  <a:pt x="43654" y="55763"/>
                </a:cubicBezTo>
                <a:lnTo>
                  <a:pt x="45049" y="55763"/>
                </a:lnTo>
                <a:lnTo>
                  <a:pt x="45049" y="54384"/>
                </a:lnTo>
                <a:cubicBezTo>
                  <a:pt x="46445" y="54384"/>
                  <a:pt x="46445" y="54384"/>
                  <a:pt x="46445" y="54384"/>
                </a:cubicBezTo>
                <a:cubicBezTo>
                  <a:pt x="46445" y="53004"/>
                  <a:pt x="46445" y="53004"/>
                  <a:pt x="46445" y="53004"/>
                </a:cubicBezTo>
                <a:close/>
                <a:moveTo>
                  <a:pt x="43654" y="29359"/>
                </a:moveTo>
                <a:lnTo>
                  <a:pt x="43654" y="29359"/>
                </a:lnTo>
                <a:cubicBezTo>
                  <a:pt x="43654" y="29359"/>
                  <a:pt x="43654" y="29359"/>
                  <a:pt x="43654" y="30738"/>
                </a:cubicBezTo>
                <a:cubicBezTo>
                  <a:pt x="42259" y="30738"/>
                  <a:pt x="42259" y="30738"/>
                  <a:pt x="42259" y="30738"/>
                </a:cubicBezTo>
                <a:lnTo>
                  <a:pt x="40863" y="30738"/>
                </a:lnTo>
                <a:lnTo>
                  <a:pt x="39468" y="30738"/>
                </a:lnTo>
                <a:cubicBezTo>
                  <a:pt x="39468" y="29359"/>
                  <a:pt x="40863" y="29359"/>
                  <a:pt x="40863" y="29359"/>
                </a:cubicBezTo>
                <a:cubicBezTo>
                  <a:pt x="39468" y="29359"/>
                  <a:pt x="39468" y="29359"/>
                  <a:pt x="39468" y="29359"/>
                </a:cubicBezTo>
                <a:cubicBezTo>
                  <a:pt x="39468" y="29359"/>
                  <a:pt x="39468" y="29359"/>
                  <a:pt x="40863" y="29359"/>
                </a:cubicBezTo>
                <a:cubicBezTo>
                  <a:pt x="39468" y="29359"/>
                  <a:pt x="39468" y="29359"/>
                  <a:pt x="39468" y="27783"/>
                </a:cubicBezTo>
                <a:cubicBezTo>
                  <a:pt x="39468" y="27783"/>
                  <a:pt x="39468" y="29359"/>
                  <a:pt x="39468" y="27783"/>
                </a:cubicBezTo>
                <a:lnTo>
                  <a:pt x="40863" y="27783"/>
                </a:lnTo>
                <a:cubicBezTo>
                  <a:pt x="40863" y="29359"/>
                  <a:pt x="40863" y="29359"/>
                  <a:pt x="40863" y="29359"/>
                </a:cubicBezTo>
                <a:cubicBezTo>
                  <a:pt x="40863" y="27783"/>
                  <a:pt x="40863" y="27783"/>
                  <a:pt x="40863" y="27783"/>
                </a:cubicBezTo>
                <a:lnTo>
                  <a:pt x="42259" y="27783"/>
                </a:lnTo>
                <a:cubicBezTo>
                  <a:pt x="42259" y="27783"/>
                  <a:pt x="42259" y="27783"/>
                  <a:pt x="43654" y="27783"/>
                </a:cubicBezTo>
                <a:lnTo>
                  <a:pt x="45049" y="27783"/>
                </a:lnTo>
                <a:cubicBezTo>
                  <a:pt x="45049" y="29359"/>
                  <a:pt x="45049" y="29359"/>
                  <a:pt x="45049" y="29359"/>
                </a:cubicBezTo>
                <a:cubicBezTo>
                  <a:pt x="45049" y="29359"/>
                  <a:pt x="45049" y="29359"/>
                  <a:pt x="43654" y="29359"/>
                </a:cubicBezTo>
                <a:close/>
                <a:moveTo>
                  <a:pt x="56411" y="68374"/>
                </a:moveTo>
                <a:lnTo>
                  <a:pt x="56411" y="68374"/>
                </a:lnTo>
                <a:close/>
                <a:moveTo>
                  <a:pt x="76146" y="82167"/>
                </a:moveTo>
                <a:lnTo>
                  <a:pt x="76146" y="82167"/>
                </a:lnTo>
                <a:lnTo>
                  <a:pt x="76146" y="80788"/>
                </a:lnTo>
                <a:cubicBezTo>
                  <a:pt x="76146" y="80788"/>
                  <a:pt x="76146" y="80788"/>
                  <a:pt x="76146" y="79408"/>
                </a:cubicBezTo>
                <a:cubicBezTo>
                  <a:pt x="77541" y="79408"/>
                  <a:pt x="77541" y="79408"/>
                  <a:pt x="77541" y="79408"/>
                </a:cubicBezTo>
                <a:cubicBezTo>
                  <a:pt x="77541" y="78029"/>
                  <a:pt x="77541" y="78029"/>
                  <a:pt x="77541" y="78029"/>
                </a:cubicBezTo>
                <a:cubicBezTo>
                  <a:pt x="77541" y="78029"/>
                  <a:pt x="77541" y="78029"/>
                  <a:pt x="78936" y="78029"/>
                </a:cubicBezTo>
                <a:cubicBezTo>
                  <a:pt x="78936" y="78029"/>
                  <a:pt x="78936" y="78029"/>
                  <a:pt x="78936" y="76650"/>
                </a:cubicBezTo>
                <a:cubicBezTo>
                  <a:pt x="78936" y="76650"/>
                  <a:pt x="78936" y="76650"/>
                  <a:pt x="78936" y="78029"/>
                </a:cubicBezTo>
                <a:cubicBezTo>
                  <a:pt x="80332" y="78029"/>
                  <a:pt x="78936" y="78029"/>
                  <a:pt x="80332" y="78029"/>
                </a:cubicBezTo>
                <a:cubicBezTo>
                  <a:pt x="80332" y="78029"/>
                  <a:pt x="80332" y="78029"/>
                  <a:pt x="80332" y="79408"/>
                </a:cubicBezTo>
                <a:cubicBezTo>
                  <a:pt x="78936" y="79408"/>
                  <a:pt x="78936" y="79408"/>
                  <a:pt x="78936" y="79408"/>
                </a:cubicBezTo>
                <a:lnTo>
                  <a:pt x="78936" y="80788"/>
                </a:lnTo>
                <a:cubicBezTo>
                  <a:pt x="78936" y="80788"/>
                  <a:pt x="78936" y="82167"/>
                  <a:pt x="78936" y="83546"/>
                </a:cubicBezTo>
                <a:cubicBezTo>
                  <a:pt x="78936" y="83546"/>
                  <a:pt x="77541" y="83546"/>
                  <a:pt x="77541" y="84926"/>
                </a:cubicBezTo>
                <a:cubicBezTo>
                  <a:pt x="76146" y="84926"/>
                  <a:pt x="76146" y="84926"/>
                  <a:pt x="76146" y="83546"/>
                </a:cubicBezTo>
                <a:cubicBezTo>
                  <a:pt x="76146" y="83546"/>
                  <a:pt x="76146" y="83546"/>
                  <a:pt x="76146" y="82167"/>
                </a:cubicBezTo>
                <a:close/>
                <a:moveTo>
                  <a:pt x="70365" y="50049"/>
                </a:moveTo>
                <a:lnTo>
                  <a:pt x="70365" y="50049"/>
                </a:lnTo>
                <a:close/>
                <a:moveTo>
                  <a:pt x="66179" y="50049"/>
                </a:moveTo>
                <a:lnTo>
                  <a:pt x="66179" y="50049"/>
                </a:lnTo>
                <a:cubicBezTo>
                  <a:pt x="64784" y="50049"/>
                  <a:pt x="64784" y="50049"/>
                  <a:pt x="64784" y="50049"/>
                </a:cubicBezTo>
                <a:cubicBezTo>
                  <a:pt x="66179" y="50049"/>
                  <a:pt x="66179" y="50049"/>
                  <a:pt x="66179" y="50049"/>
                </a:cubicBezTo>
                <a:close/>
                <a:moveTo>
                  <a:pt x="60598" y="48669"/>
                </a:moveTo>
                <a:lnTo>
                  <a:pt x="60598" y="48669"/>
                </a:lnTo>
                <a:lnTo>
                  <a:pt x="60598" y="50049"/>
                </a:lnTo>
                <a:cubicBezTo>
                  <a:pt x="60598" y="48669"/>
                  <a:pt x="59202" y="48669"/>
                  <a:pt x="59202" y="48669"/>
                </a:cubicBezTo>
                <a:lnTo>
                  <a:pt x="60598" y="48669"/>
                </a:lnTo>
                <a:close/>
                <a:moveTo>
                  <a:pt x="57807" y="47290"/>
                </a:moveTo>
                <a:lnTo>
                  <a:pt x="57807" y="47290"/>
                </a:lnTo>
                <a:cubicBezTo>
                  <a:pt x="56411" y="47290"/>
                  <a:pt x="56411" y="48669"/>
                  <a:pt x="56411" y="48669"/>
                </a:cubicBezTo>
                <a:cubicBezTo>
                  <a:pt x="56411" y="47290"/>
                  <a:pt x="56411" y="47290"/>
                  <a:pt x="56411" y="47290"/>
                </a:cubicBezTo>
                <a:cubicBezTo>
                  <a:pt x="56411" y="47290"/>
                  <a:pt x="56411" y="47290"/>
                  <a:pt x="57807" y="47290"/>
                </a:cubicBezTo>
                <a:close/>
                <a:moveTo>
                  <a:pt x="57807" y="45911"/>
                </a:moveTo>
                <a:lnTo>
                  <a:pt x="57807" y="45911"/>
                </a:lnTo>
                <a:cubicBezTo>
                  <a:pt x="56411" y="45911"/>
                  <a:pt x="56411" y="45911"/>
                  <a:pt x="56411" y="45911"/>
                </a:cubicBezTo>
                <a:lnTo>
                  <a:pt x="57807" y="45911"/>
                </a:lnTo>
                <a:close/>
                <a:moveTo>
                  <a:pt x="40863" y="20886"/>
                </a:moveTo>
                <a:lnTo>
                  <a:pt x="40863" y="20886"/>
                </a:lnTo>
                <a:lnTo>
                  <a:pt x="39468" y="20886"/>
                </a:lnTo>
                <a:cubicBezTo>
                  <a:pt x="39468" y="20886"/>
                  <a:pt x="39468" y="20886"/>
                  <a:pt x="39468" y="19507"/>
                </a:cubicBezTo>
                <a:cubicBezTo>
                  <a:pt x="39468" y="19507"/>
                  <a:pt x="39468" y="19507"/>
                  <a:pt x="40863" y="19507"/>
                </a:cubicBezTo>
                <a:cubicBezTo>
                  <a:pt x="40863" y="19507"/>
                  <a:pt x="39468" y="19507"/>
                  <a:pt x="39468" y="20886"/>
                </a:cubicBezTo>
                <a:cubicBezTo>
                  <a:pt x="40863" y="20886"/>
                  <a:pt x="40863" y="20886"/>
                  <a:pt x="40863" y="20886"/>
                </a:cubicBezTo>
                <a:close/>
                <a:moveTo>
                  <a:pt x="39468" y="19507"/>
                </a:moveTo>
                <a:lnTo>
                  <a:pt x="39468" y="19507"/>
                </a:lnTo>
                <a:close/>
                <a:moveTo>
                  <a:pt x="38073" y="19507"/>
                </a:moveTo>
                <a:lnTo>
                  <a:pt x="38073" y="19507"/>
                </a:lnTo>
                <a:lnTo>
                  <a:pt x="39468" y="19507"/>
                </a:lnTo>
                <a:lnTo>
                  <a:pt x="38073" y="19507"/>
                </a:lnTo>
                <a:close/>
                <a:moveTo>
                  <a:pt x="39468" y="18128"/>
                </a:moveTo>
                <a:lnTo>
                  <a:pt x="39468" y="18128"/>
                </a:lnTo>
                <a:lnTo>
                  <a:pt x="39468" y="16748"/>
                </a:ln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22266"/>
                </a:moveTo>
                <a:lnTo>
                  <a:pt x="39468" y="22266"/>
                </a:lnTo>
                <a:close/>
                <a:moveTo>
                  <a:pt x="30897" y="34876"/>
                </a:moveTo>
                <a:lnTo>
                  <a:pt x="30897" y="34876"/>
                </a:lnTo>
                <a:close/>
                <a:moveTo>
                  <a:pt x="26710" y="47290"/>
                </a:moveTo>
                <a:lnTo>
                  <a:pt x="26710" y="47290"/>
                </a:lnTo>
                <a:cubicBezTo>
                  <a:pt x="26710" y="45911"/>
                  <a:pt x="26710" y="45911"/>
                  <a:pt x="26710" y="45911"/>
                </a:cubicBezTo>
                <a:lnTo>
                  <a:pt x="26710" y="47290"/>
                </a:lnTo>
                <a:lnTo>
                  <a:pt x="26710" y="45911"/>
                </a:lnTo>
                <a:cubicBezTo>
                  <a:pt x="25315" y="45911"/>
                  <a:pt x="25315" y="45911"/>
                  <a:pt x="25315" y="45911"/>
                </a:cubicBezTo>
                <a:lnTo>
                  <a:pt x="23920" y="45911"/>
                </a:lnTo>
                <a:lnTo>
                  <a:pt x="25315" y="45911"/>
                </a:lnTo>
                <a:cubicBezTo>
                  <a:pt x="25315" y="44532"/>
                  <a:pt x="25315" y="44532"/>
                  <a:pt x="25315" y="44532"/>
                </a:cubicBezTo>
                <a:cubicBezTo>
                  <a:pt x="25315" y="44532"/>
                  <a:pt x="25315" y="44532"/>
                  <a:pt x="25315" y="43152"/>
                </a:cubicBezTo>
                <a:lnTo>
                  <a:pt x="26710" y="43152"/>
                </a:lnTo>
                <a:cubicBezTo>
                  <a:pt x="26710" y="44532"/>
                  <a:pt x="25315" y="44532"/>
                  <a:pt x="25315" y="44532"/>
                </a:cubicBezTo>
                <a:cubicBezTo>
                  <a:pt x="25315" y="44532"/>
                  <a:pt x="25315" y="44532"/>
                  <a:pt x="26710" y="44532"/>
                </a:cubicBezTo>
                <a:cubicBezTo>
                  <a:pt x="26710" y="44532"/>
                  <a:pt x="26710" y="45911"/>
                  <a:pt x="26710" y="44532"/>
                </a:cubicBezTo>
                <a:cubicBezTo>
                  <a:pt x="26710" y="44532"/>
                  <a:pt x="26710" y="44532"/>
                  <a:pt x="28106" y="44532"/>
                </a:cubicBezTo>
                <a:cubicBezTo>
                  <a:pt x="26710" y="45911"/>
                  <a:pt x="26710" y="45911"/>
                  <a:pt x="26710" y="45911"/>
                </a:cubicBezTo>
                <a:lnTo>
                  <a:pt x="28106" y="45911"/>
                </a:lnTo>
                <a:cubicBezTo>
                  <a:pt x="28106" y="45911"/>
                  <a:pt x="28106" y="45911"/>
                  <a:pt x="26710" y="45911"/>
                </a:cubicBezTo>
                <a:cubicBezTo>
                  <a:pt x="28106" y="45911"/>
                  <a:pt x="28106" y="45911"/>
                  <a:pt x="28106" y="45911"/>
                </a:cubicBezTo>
                <a:lnTo>
                  <a:pt x="28106" y="47290"/>
                </a:lnTo>
                <a:cubicBezTo>
                  <a:pt x="28106" y="47290"/>
                  <a:pt x="28106" y="47290"/>
                  <a:pt x="26710" y="47290"/>
                </a:cubicBezTo>
                <a:close/>
                <a:moveTo>
                  <a:pt x="26710" y="78029"/>
                </a:moveTo>
                <a:lnTo>
                  <a:pt x="26710" y="78029"/>
                </a:lnTo>
                <a:lnTo>
                  <a:pt x="26710" y="76650"/>
                </a:lnTo>
                <a:lnTo>
                  <a:pt x="26710" y="78029"/>
                </a:lnTo>
                <a:close/>
                <a:moveTo>
                  <a:pt x="26710" y="25024"/>
                </a:moveTo>
                <a:lnTo>
                  <a:pt x="26710" y="25024"/>
                </a:lnTo>
                <a:cubicBezTo>
                  <a:pt x="26710" y="26403"/>
                  <a:pt x="26710" y="26403"/>
                  <a:pt x="26710" y="26403"/>
                </a:cubicBezTo>
                <a:cubicBezTo>
                  <a:pt x="26710" y="26403"/>
                  <a:pt x="26710" y="26403"/>
                  <a:pt x="26710" y="25024"/>
                </a:cubicBezTo>
                <a:close/>
                <a:moveTo>
                  <a:pt x="22524" y="47290"/>
                </a:moveTo>
                <a:lnTo>
                  <a:pt x="22524" y="47290"/>
                </a:lnTo>
                <a:lnTo>
                  <a:pt x="23920" y="47290"/>
                </a:lnTo>
                <a:cubicBezTo>
                  <a:pt x="23920" y="47290"/>
                  <a:pt x="23920" y="47290"/>
                  <a:pt x="22524" y="47290"/>
                </a:cubicBezTo>
                <a:close/>
                <a:moveTo>
                  <a:pt x="19734" y="64039"/>
                </a:moveTo>
                <a:lnTo>
                  <a:pt x="19734" y="64039"/>
                </a:lnTo>
                <a:lnTo>
                  <a:pt x="21129" y="64039"/>
                </a:lnTo>
                <a:cubicBezTo>
                  <a:pt x="21129" y="64039"/>
                  <a:pt x="21129" y="64039"/>
                  <a:pt x="19734" y="64039"/>
                </a:cubicBezTo>
                <a:close/>
                <a:moveTo>
                  <a:pt x="19734" y="71133"/>
                </a:moveTo>
                <a:lnTo>
                  <a:pt x="19734" y="71133"/>
                </a:lnTo>
                <a:lnTo>
                  <a:pt x="21129" y="71133"/>
                </a:lnTo>
                <a:cubicBezTo>
                  <a:pt x="19734" y="71133"/>
                  <a:pt x="21129" y="71133"/>
                  <a:pt x="19734" y="71133"/>
                </a:cubicBezTo>
                <a:close/>
                <a:moveTo>
                  <a:pt x="18338" y="64039"/>
                </a:moveTo>
                <a:lnTo>
                  <a:pt x="18338" y="64039"/>
                </a:lnTo>
                <a:cubicBezTo>
                  <a:pt x="18338" y="64039"/>
                  <a:pt x="18338" y="64039"/>
                  <a:pt x="16943" y="64039"/>
                </a:cubicBezTo>
                <a:cubicBezTo>
                  <a:pt x="16943" y="64039"/>
                  <a:pt x="16943" y="64039"/>
                  <a:pt x="15548" y="64039"/>
                </a:cubicBezTo>
                <a:cubicBezTo>
                  <a:pt x="16943" y="64039"/>
                  <a:pt x="16943" y="64039"/>
                  <a:pt x="16943" y="64039"/>
                </a:cubicBezTo>
                <a:lnTo>
                  <a:pt x="18338" y="64039"/>
                </a:lnTo>
                <a:lnTo>
                  <a:pt x="19734" y="64039"/>
                </a:lnTo>
                <a:cubicBezTo>
                  <a:pt x="18338" y="64039"/>
                  <a:pt x="18338" y="64039"/>
                  <a:pt x="18338" y="64039"/>
                </a:cubicBez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4152" y="64039"/>
                </a:moveTo>
                <a:lnTo>
                  <a:pt x="14152" y="64039"/>
                </a:lnTo>
                <a:cubicBezTo>
                  <a:pt x="14152" y="64039"/>
                  <a:pt x="14152" y="64039"/>
                  <a:pt x="15548" y="64039"/>
                </a:cubicBezTo>
                <a:cubicBezTo>
                  <a:pt x="14152" y="64039"/>
                  <a:pt x="14152" y="64039"/>
                  <a:pt x="14152" y="64039"/>
                </a:cubicBezTo>
                <a:close/>
                <a:moveTo>
                  <a:pt x="95880" y="65418"/>
                </a:moveTo>
                <a:lnTo>
                  <a:pt x="95880" y="65418"/>
                </a:lnTo>
                <a:lnTo>
                  <a:pt x="97275" y="65418"/>
                </a:lnTo>
                <a:lnTo>
                  <a:pt x="97275" y="66798"/>
                </a:lnTo>
                <a:cubicBezTo>
                  <a:pt x="97275" y="66798"/>
                  <a:pt x="97275" y="66798"/>
                  <a:pt x="95880" y="66798"/>
                </a:cubicBezTo>
                <a:lnTo>
                  <a:pt x="95880" y="65418"/>
                </a:lnTo>
                <a:close/>
                <a:moveTo>
                  <a:pt x="57807" y="34876"/>
                </a:moveTo>
                <a:lnTo>
                  <a:pt x="57807" y="34876"/>
                </a:lnTo>
                <a:cubicBezTo>
                  <a:pt x="57807" y="34876"/>
                  <a:pt x="57807" y="34876"/>
                  <a:pt x="57807" y="36256"/>
                </a:cubicBezTo>
                <a:cubicBezTo>
                  <a:pt x="57807" y="36256"/>
                  <a:pt x="57807" y="36256"/>
                  <a:pt x="56411" y="36256"/>
                </a:cubicBezTo>
                <a:cubicBezTo>
                  <a:pt x="56411" y="36256"/>
                  <a:pt x="56411" y="36256"/>
                  <a:pt x="56411" y="34876"/>
                </a:cubicBezTo>
                <a:lnTo>
                  <a:pt x="57807" y="34876"/>
                </a:lnTo>
                <a:close/>
                <a:moveTo>
                  <a:pt x="59202" y="36256"/>
                </a:moveTo>
                <a:lnTo>
                  <a:pt x="59202" y="36256"/>
                </a:lnTo>
                <a:cubicBezTo>
                  <a:pt x="59202" y="37635"/>
                  <a:pt x="59202" y="36256"/>
                  <a:pt x="59202" y="37635"/>
                </a:cubicBezTo>
                <a:lnTo>
                  <a:pt x="57807" y="37635"/>
                </a:lnTo>
                <a:cubicBezTo>
                  <a:pt x="57807" y="36256"/>
                  <a:pt x="57807" y="36256"/>
                  <a:pt x="59202" y="36256"/>
                </a:cubicBezTo>
                <a:close/>
                <a:moveTo>
                  <a:pt x="18338" y="50049"/>
                </a:moveTo>
                <a:lnTo>
                  <a:pt x="18338" y="50049"/>
                </a:lnTo>
                <a:close/>
                <a:moveTo>
                  <a:pt x="18338" y="50049"/>
                </a:moveTo>
                <a:lnTo>
                  <a:pt x="18338" y="50049"/>
                </a:lnTo>
                <a:close/>
                <a:moveTo>
                  <a:pt x="15548" y="53004"/>
                </a:moveTo>
                <a:lnTo>
                  <a:pt x="15548" y="53004"/>
                </a:lnTo>
                <a:close/>
                <a:moveTo>
                  <a:pt x="15548" y="54384"/>
                </a:moveTo>
                <a:lnTo>
                  <a:pt x="15548" y="54384"/>
                </a:lnTo>
                <a:cubicBezTo>
                  <a:pt x="15548" y="53004"/>
                  <a:pt x="15548" y="53004"/>
                  <a:pt x="15548" y="53004"/>
                </a:cubicBezTo>
                <a:cubicBezTo>
                  <a:pt x="15548" y="53004"/>
                  <a:pt x="15548" y="53004"/>
                  <a:pt x="15548" y="54384"/>
                </a:cubicBezTo>
                <a:close/>
                <a:moveTo>
                  <a:pt x="15548" y="53004"/>
                </a:moveTo>
                <a:lnTo>
                  <a:pt x="15548" y="53004"/>
                </a:lnTo>
                <a:close/>
                <a:moveTo>
                  <a:pt x="15548" y="53004"/>
                </a:moveTo>
                <a:lnTo>
                  <a:pt x="15548" y="5300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1" name="Shape 3775"/>
          <p:cNvSpPr/>
          <p:nvPr/>
        </p:nvSpPr>
        <p:spPr>
          <a:xfrm>
            <a:off x="4936330" y="1805924"/>
            <a:ext cx="274432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2"/>
                </a:moveTo>
                <a:lnTo>
                  <a:pt x="59901" y="119802"/>
                </a:lnTo>
                <a:cubicBezTo>
                  <a:pt x="26403" y="119802"/>
                  <a:pt x="0" y="93399"/>
                  <a:pt x="0" y="59901"/>
                </a:cubicBezTo>
                <a:cubicBezTo>
                  <a:pt x="0" y="26403"/>
                  <a:pt x="26403" y="0"/>
                  <a:pt x="59901" y="0"/>
                </a:cubicBezTo>
                <a:cubicBezTo>
                  <a:pt x="93201" y="0"/>
                  <a:pt x="119802" y="26403"/>
                  <a:pt x="119802" y="59901"/>
                </a:cubicBezTo>
                <a:cubicBezTo>
                  <a:pt x="119802" y="93399"/>
                  <a:pt x="93201" y="119802"/>
                  <a:pt x="59901" y="119802"/>
                </a:cubicBezTo>
                <a:close/>
                <a:moveTo>
                  <a:pt x="59901" y="11231"/>
                </a:moveTo>
                <a:lnTo>
                  <a:pt x="59901" y="11231"/>
                </a:lnTo>
                <a:cubicBezTo>
                  <a:pt x="33300" y="11231"/>
                  <a:pt x="11034" y="33497"/>
                  <a:pt x="11034" y="59901"/>
                </a:cubicBezTo>
                <a:cubicBezTo>
                  <a:pt x="11034" y="86305"/>
                  <a:pt x="33300" y="108571"/>
                  <a:pt x="59901" y="108571"/>
                </a:cubicBezTo>
                <a:cubicBezTo>
                  <a:pt x="86305" y="108571"/>
                  <a:pt x="108571" y="86305"/>
                  <a:pt x="108571" y="59901"/>
                </a:cubicBezTo>
                <a:cubicBezTo>
                  <a:pt x="108571" y="33497"/>
                  <a:pt x="86305" y="11231"/>
                  <a:pt x="59901" y="11231"/>
                </a:cubicBezTo>
                <a:close/>
                <a:moveTo>
                  <a:pt x="47290" y="71133"/>
                </a:moveTo>
                <a:lnTo>
                  <a:pt x="47290" y="71133"/>
                </a:lnTo>
                <a:cubicBezTo>
                  <a:pt x="30541" y="30738"/>
                  <a:pt x="30541" y="30738"/>
                  <a:pt x="30541" y="30738"/>
                </a:cubicBezTo>
                <a:cubicBezTo>
                  <a:pt x="72315" y="47290"/>
                  <a:pt x="72315" y="47290"/>
                  <a:pt x="72315" y="47290"/>
                </a:cubicBezTo>
                <a:cubicBezTo>
                  <a:pt x="89064" y="89064"/>
                  <a:pt x="89064" y="89064"/>
                  <a:pt x="89064" y="89064"/>
                </a:cubicBezTo>
                <a:lnTo>
                  <a:pt x="47290" y="71133"/>
                </a:lnTo>
                <a:close/>
                <a:moveTo>
                  <a:pt x="59901" y="54384"/>
                </a:moveTo>
                <a:lnTo>
                  <a:pt x="59901" y="54384"/>
                </a:lnTo>
                <a:cubicBezTo>
                  <a:pt x="57142" y="54384"/>
                  <a:pt x="54384" y="57142"/>
                  <a:pt x="54384" y="59901"/>
                </a:cubicBezTo>
                <a:cubicBezTo>
                  <a:pt x="54384" y="62660"/>
                  <a:pt x="57142" y="65418"/>
                  <a:pt x="59901" y="65418"/>
                </a:cubicBezTo>
                <a:cubicBezTo>
                  <a:pt x="62660" y="65418"/>
                  <a:pt x="65418" y="62660"/>
                  <a:pt x="65418" y="59901"/>
                </a:cubicBezTo>
                <a:cubicBezTo>
                  <a:pt x="65418" y="57142"/>
                  <a:pt x="62660" y="54384"/>
                  <a:pt x="59901" y="543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2" name="Shape 3776"/>
          <p:cNvSpPr/>
          <p:nvPr/>
        </p:nvSpPr>
        <p:spPr>
          <a:xfrm>
            <a:off x="4463034" y="1805924"/>
            <a:ext cx="272444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5418"/>
                </a:moveTo>
                <a:lnTo>
                  <a:pt x="114019" y="65418"/>
                </a:lnTo>
                <a:cubicBezTo>
                  <a:pt x="108438" y="65418"/>
                  <a:pt x="108438" y="65418"/>
                  <a:pt x="108438" y="65418"/>
                </a:cubicBezTo>
                <a:cubicBezTo>
                  <a:pt x="105647" y="87684"/>
                  <a:pt x="88704" y="105812"/>
                  <a:pt x="66179" y="107192"/>
                </a:cubicBezTo>
                <a:cubicBezTo>
                  <a:pt x="66179" y="114285"/>
                  <a:pt x="66179" y="114285"/>
                  <a:pt x="66179" y="114285"/>
                </a:cubicBezTo>
                <a:cubicBezTo>
                  <a:pt x="66179" y="117044"/>
                  <a:pt x="63388" y="119802"/>
                  <a:pt x="60598" y="119802"/>
                </a:cubicBezTo>
                <a:cubicBezTo>
                  <a:pt x="56411" y="119802"/>
                  <a:pt x="55016" y="117044"/>
                  <a:pt x="55016" y="114285"/>
                </a:cubicBezTo>
                <a:cubicBezTo>
                  <a:pt x="55016" y="107192"/>
                  <a:pt x="55016" y="107192"/>
                  <a:pt x="55016" y="107192"/>
                </a:cubicBezTo>
                <a:cubicBezTo>
                  <a:pt x="32292" y="105812"/>
                  <a:pt x="14152" y="87684"/>
                  <a:pt x="11162" y="65418"/>
                </a:cubicBezTo>
                <a:cubicBezTo>
                  <a:pt x="5581" y="65418"/>
                  <a:pt x="5581" y="65418"/>
                  <a:pt x="5581" y="65418"/>
                </a:cubicBezTo>
                <a:cubicBezTo>
                  <a:pt x="2790" y="65418"/>
                  <a:pt x="0" y="62660"/>
                  <a:pt x="0" y="59901"/>
                </a:cubicBezTo>
                <a:cubicBezTo>
                  <a:pt x="0" y="57142"/>
                  <a:pt x="2790" y="54384"/>
                  <a:pt x="5581" y="54384"/>
                </a:cubicBezTo>
                <a:cubicBezTo>
                  <a:pt x="11162" y="54384"/>
                  <a:pt x="11162" y="54384"/>
                  <a:pt x="11162" y="54384"/>
                </a:cubicBezTo>
                <a:cubicBezTo>
                  <a:pt x="14152" y="32118"/>
                  <a:pt x="32292" y="13990"/>
                  <a:pt x="55016" y="12610"/>
                </a:cubicBezTo>
                <a:cubicBezTo>
                  <a:pt x="55016" y="5517"/>
                  <a:pt x="55016" y="5517"/>
                  <a:pt x="55016" y="5517"/>
                </a:cubicBezTo>
                <a:cubicBezTo>
                  <a:pt x="55016" y="2758"/>
                  <a:pt x="56411" y="0"/>
                  <a:pt x="60598" y="0"/>
                </a:cubicBezTo>
                <a:cubicBezTo>
                  <a:pt x="63388" y="0"/>
                  <a:pt x="66179" y="2758"/>
                  <a:pt x="66179" y="5517"/>
                </a:cubicBezTo>
                <a:cubicBezTo>
                  <a:pt x="66179" y="12610"/>
                  <a:pt x="66179" y="12610"/>
                  <a:pt x="66179" y="12610"/>
                </a:cubicBezTo>
                <a:cubicBezTo>
                  <a:pt x="88704" y="13990"/>
                  <a:pt x="105647" y="32118"/>
                  <a:pt x="108438" y="54384"/>
                </a:cubicBezTo>
                <a:cubicBezTo>
                  <a:pt x="114019" y="54384"/>
                  <a:pt x="114019" y="54384"/>
                  <a:pt x="114019" y="54384"/>
                </a:cubicBezTo>
                <a:cubicBezTo>
                  <a:pt x="118405" y="54384"/>
                  <a:pt x="119800" y="57142"/>
                  <a:pt x="119800" y="59901"/>
                </a:cubicBezTo>
                <a:cubicBezTo>
                  <a:pt x="119800" y="62660"/>
                  <a:pt x="118405" y="65418"/>
                  <a:pt x="114019" y="65418"/>
                </a:cubicBezTo>
                <a:close/>
                <a:moveTo>
                  <a:pt x="85913" y="54384"/>
                </a:moveTo>
                <a:lnTo>
                  <a:pt x="85913" y="54384"/>
                </a:lnTo>
                <a:cubicBezTo>
                  <a:pt x="97076" y="54384"/>
                  <a:pt x="97076" y="54384"/>
                  <a:pt x="97076" y="54384"/>
                </a:cubicBezTo>
                <a:cubicBezTo>
                  <a:pt x="94285" y="37635"/>
                  <a:pt x="81727" y="25024"/>
                  <a:pt x="66179" y="23645"/>
                </a:cubicBezTo>
                <a:cubicBezTo>
                  <a:pt x="66179" y="33497"/>
                  <a:pt x="66179" y="33497"/>
                  <a:pt x="66179" y="33497"/>
                </a:cubicBezTo>
                <a:cubicBezTo>
                  <a:pt x="66179" y="37635"/>
                  <a:pt x="63388" y="39014"/>
                  <a:pt x="60598" y="39014"/>
                </a:cubicBezTo>
                <a:cubicBezTo>
                  <a:pt x="56411" y="39014"/>
                  <a:pt x="55016" y="37635"/>
                  <a:pt x="55016" y="33497"/>
                </a:cubicBezTo>
                <a:cubicBezTo>
                  <a:pt x="55016" y="23645"/>
                  <a:pt x="55016" y="23645"/>
                  <a:pt x="55016" y="23645"/>
                </a:cubicBezTo>
                <a:cubicBezTo>
                  <a:pt x="38073" y="25024"/>
                  <a:pt x="25315" y="37635"/>
                  <a:pt x="22524" y="54384"/>
                </a:cubicBezTo>
                <a:cubicBezTo>
                  <a:pt x="33687" y="54384"/>
                  <a:pt x="33687" y="54384"/>
                  <a:pt x="33687" y="54384"/>
                </a:cubicBezTo>
                <a:cubicBezTo>
                  <a:pt x="36677" y="54384"/>
                  <a:pt x="39468" y="57142"/>
                  <a:pt x="39468" y="59901"/>
                </a:cubicBezTo>
                <a:cubicBezTo>
                  <a:pt x="39468" y="62660"/>
                  <a:pt x="36677" y="65418"/>
                  <a:pt x="33687" y="65418"/>
                </a:cubicBezTo>
                <a:cubicBezTo>
                  <a:pt x="22524" y="65418"/>
                  <a:pt x="22524" y="65418"/>
                  <a:pt x="22524" y="65418"/>
                </a:cubicBezTo>
                <a:cubicBezTo>
                  <a:pt x="25315" y="82167"/>
                  <a:pt x="38073" y="94778"/>
                  <a:pt x="55016" y="96157"/>
                </a:cubicBezTo>
                <a:cubicBezTo>
                  <a:pt x="55016" y="86305"/>
                  <a:pt x="55016" y="86305"/>
                  <a:pt x="55016" y="86305"/>
                </a:cubicBezTo>
                <a:cubicBezTo>
                  <a:pt x="55016" y="82167"/>
                  <a:pt x="56411" y="80788"/>
                  <a:pt x="60598" y="80788"/>
                </a:cubicBezTo>
                <a:cubicBezTo>
                  <a:pt x="63388" y="80788"/>
                  <a:pt x="66179" y="82167"/>
                  <a:pt x="66179" y="86305"/>
                </a:cubicBezTo>
                <a:cubicBezTo>
                  <a:pt x="66179" y="96157"/>
                  <a:pt x="66179" y="96157"/>
                  <a:pt x="66179" y="96157"/>
                </a:cubicBezTo>
                <a:cubicBezTo>
                  <a:pt x="81727" y="94778"/>
                  <a:pt x="94285" y="82167"/>
                  <a:pt x="97076" y="65418"/>
                </a:cubicBezTo>
                <a:cubicBezTo>
                  <a:pt x="85913" y="65418"/>
                  <a:pt x="85913" y="65418"/>
                  <a:pt x="85913" y="65418"/>
                </a:cubicBezTo>
                <a:cubicBezTo>
                  <a:pt x="83122" y="65418"/>
                  <a:pt x="80332" y="62660"/>
                  <a:pt x="80332" y="59901"/>
                </a:cubicBezTo>
                <a:cubicBezTo>
                  <a:pt x="80332" y="57142"/>
                  <a:pt x="83122" y="54384"/>
                  <a:pt x="85913" y="54384"/>
                </a:cubicBezTo>
                <a:close/>
                <a:moveTo>
                  <a:pt x="60598" y="65418"/>
                </a:moveTo>
                <a:lnTo>
                  <a:pt x="60598" y="65418"/>
                </a:lnTo>
                <a:cubicBezTo>
                  <a:pt x="56411" y="65418"/>
                  <a:pt x="55016" y="62660"/>
                  <a:pt x="55016" y="59901"/>
                </a:cubicBezTo>
                <a:cubicBezTo>
                  <a:pt x="55016" y="57142"/>
                  <a:pt x="56411" y="54384"/>
                  <a:pt x="60598" y="54384"/>
                </a:cubicBezTo>
                <a:cubicBezTo>
                  <a:pt x="63388" y="54384"/>
                  <a:pt x="66179" y="57142"/>
                  <a:pt x="66179" y="59901"/>
                </a:cubicBezTo>
                <a:cubicBezTo>
                  <a:pt x="66179" y="62660"/>
                  <a:pt x="63388" y="65418"/>
                  <a:pt x="60598" y="6541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3" name="Shape 3777"/>
          <p:cNvSpPr/>
          <p:nvPr/>
        </p:nvSpPr>
        <p:spPr>
          <a:xfrm>
            <a:off x="4019569" y="1805924"/>
            <a:ext cx="204829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8017" y="0"/>
                  <a:pt x="60000" y="0"/>
                </a:cubicBezTo>
                <a:cubicBezTo>
                  <a:pt x="9356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9383" y="15369"/>
                  <a:pt x="20616" y="29359"/>
                  <a:pt x="20616" y="44532"/>
                </a:cubicBezTo>
                <a:cubicBezTo>
                  <a:pt x="20616" y="61280"/>
                  <a:pt x="39383" y="75270"/>
                  <a:pt x="60000" y="75270"/>
                </a:cubicBezTo>
                <a:cubicBezTo>
                  <a:pt x="82202" y="75270"/>
                  <a:pt x="100969" y="61280"/>
                  <a:pt x="100969" y="44532"/>
                </a:cubicBezTo>
                <a:cubicBezTo>
                  <a:pt x="100969" y="29359"/>
                  <a:pt x="82202" y="15369"/>
                  <a:pt x="60000" y="15369"/>
                </a:cubicBezTo>
                <a:close/>
                <a:moveTo>
                  <a:pt x="80352" y="50049"/>
                </a:moveTo>
                <a:lnTo>
                  <a:pt x="80352" y="50049"/>
                </a:lnTo>
                <a:cubicBezTo>
                  <a:pt x="41233" y="50049"/>
                  <a:pt x="41233" y="50049"/>
                  <a:pt x="41233" y="50049"/>
                </a:cubicBezTo>
                <a:cubicBezTo>
                  <a:pt x="35682" y="50049"/>
                  <a:pt x="33832" y="48669"/>
                  <a:pt x="33832" y="44532"/>
                </a:cubicBezTo>
                <a:cubicBezTo>
                  <a:pt x="33832" y="41773"/>
                  <a:pt x="35682" y="39014"/>
                  <a:pt x="41233" y="39014"/>
                </a:cubicBezTo>
                <a:cubicBezTo>
                  <a:pt x="80352" y="39014"/>
                  <a:pt x="80352" y="39014"/>
                  <a:pt x="80352" y="39014"/>
                </a:cubicBezTo>
                <a:cubicBezTo>
                  <a:pt x="84317" y="39014"/>
                  <a:pt x="88017" y="41773"/>
                  <a:pt x="88017" y="44532"/>
                </a:cubicBezTo>
                <a:cubicBezTo>
                  <a:pt x="88017" y="48669"/>
                  <a:pt x="84317" y="50049"/>
                  <a:pt x="80352" y="500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4" name="Shape 3778"/>
          <p:cNvSpPr/>
          <p:nvPr/>
        </p:nvSpPr>
        <p:spPr>
          <a:xfrm>
            <a:off x="3544284" y="1805924"/>
            <a:ext cx="204831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356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20616" y="29359"/>
                  <a:pt x="20616" y="44532"/>
                </a:cubicBezTo>
                <a:cubicBezTo>
                  <a:pt x="20616" y="61280"/>
                  <a:pt x="37533" y="75270"/>
                  <a:pt x="60000" y="75270"/>
                </a:cubicBezTo>
                <a:cubicBezTo>
                  <a:pt x="82202" y="75270"/>
                  <a:pt x="99118" y="61280"/>
                  <a:pt x="99118" y="44532"/>
                </a:cubicBezTo>
                <a:cubicBezTo>
                  <a:pt x="99118" y="29359"/>
                  <a:pt x="82202" y="15369"/>
                  <a:pt x="60000" y="15369"/>
                </a:cubicBezTo>
                <a:close/>
                <a:moveTo>
                  <a:pt x="80352" y="50049"/>
                </a:moveTo>
                <a:lnTo>
                  <a:pt x="80352" y="50049"/>
                </a:lnTo>
                <a:cubicBezTo>
                  <a:pt x="67400" y="50049"/>
                  <a:pt x="67400" y="50049"/>
                  <a:pt x="67400" y="50049"/>
                </a:cubicBezTo>
                <a:cubicBezTo>
                  <a:pt x="67400" y="59901"/>
                  <a:pt x="67400" y="59901"/>
                  <a:pt x="67400" y="59901"/>
                </a:cubicBezTo>
                <a:cubicBezTo>
                  <a:pt x="67400" y="62660"/>
                  <a:pt x="63700" y="65418"/>
                  <a:pt x="60000" y="65418"/>
                </a:cubicBezTo>
                <a:cubicBezTo>
                  <a:pt x="56299" y="65418"/>
                  <a:pt x="52334" y="62660"/>
                  <a:pt x="52334" y="59901"/>
                </a:cubicBezTo>
                <a:cubicBezTo>
                  <a:pt x="52334" y="50049"/>
                  <a:pt x="52334" y="50049"/>
                  <a:pt x="52334" y="50049"/>
                </a:cubicBezTo>
                <a:cubicBezTo>
                  <a:pt x="39383" y="50049"/>
                  <a:pt x="39383" y="50049"/>
                  <a:pt x="39383" y="50049"/>
                </a:cubicBezTo>
                <a:cubicBezTo>
                  <a:pt x="35682" y="50049"/>
                  <a:pt x="31718" y="48669"/>
                  <a:pt x="31718" y="44532"/>
                </a:cubicBezTo>
                <a:cubicBezTo>
                  <a:pt x="31718" y="41773"/>
                  <a:pt x="35682" y="39014"/>
                  <a:pt x="39383" y="39014"/>
                </a:cubicBezTo>
                <a:cubicBezTo>
                  <a:pt x="52334" y="39014"/>
                  <a:pt x="52334" y="39014"/>
                  <a:pt x="52334" y="39014"/>
                </a:cubicBezTo>
                <a:cubicBezTo>
                  <a:pt x="52334" y="30738"/>
                  <a:pt x="52334" y="30738"/>
                  <a:pt x="52334" y="30738"/>
                </a:cubicBezTo>
                <a:cubicBezTo>
                  <a:pt x="52334" y="26403"/>
                  <a:pt x="56299" y="25024"/>
                  <a:pt x="60000" y="25024"/>
                </a:cubicBezTo>
                <a:cubicBezTo>
                  <a:pt x="63700" y="25024"/>
                  <a:pt x="67400" y="26403"/>
                  <a:pt x="67400" y="30738"/>
                </a:cubicBezTo>
                <a:cubicBezTo>
                  <a:pt x="67400" y="39014"/>
                  <a:pt x="67400" y="39014"/>
                  <a:pt x="67400" y="39014"/>
                </a:cubicBezTo>
                <a:cubicBezTo>
                  <a:pt x="80352" y="39014"/>
                  <a:pt x="80352" y="39014"/>
                  <a:pt x="80352" y="39014"/>
                </a:cubicBezTo>
                <a:cubicBezTo>
                  <a:pt x="84052" y="39014"/>
                  <a:pt x="88017" y="41773"/>
                  <a:pt x="88017" y="44532"/>
                </a:cubicBezTo>
                <a:cubicBezTo>
                  <a:pt x="88017" y="48669"/>
                  <a:pt x="84052" y="50049"/>
                  <a:pt x="80352" y="500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5" name="Shape 3779"/>
          <p:cNvSpPr/>
          <p:nvPr/>
        </p:nvSpPr>
        <p:spPr>
          <a:xfrm>
            <a:off x="3069001" y="1805924"/>
            <a:ext cx="204829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6" name="Shape 3780"/>
          <p:cNvSpPr/>
          <p:nvPr/>
        </p:nvSpPr>
        <p:spPr>
          <a:xfrm>
            <a:off x="2591728" y="1805924"/>
            <a:ext cx="204829" cy="2745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7" y="119802"/>
                </a:moveTo>
                <a:lnTo>
                  <a:pt x="59867" y="119802"/>
                </a:lnTo>
                <a:cubicBezTo>
                  <a:pt x="59867" y="119802"/>
                  <a:pt x="0" y="69753"/>
                  <a:pt x="0" y="44532"/>
                </a:cubicBezTo>
                <a:cubicBezTo>
                  <a:pt x="0" y="20886"/>
                  <a:pt x="28079" y="0"/>
                  <a:pt x="59867" y="0"/>
                </a:cubicBezTo>
                <a:cubicBezTo>
                  <a:pt x="93774" y="0"/>
                  <a:pt x="119735" y="20886"/>
                  <a:pt x="119735" y="44532"/>
                </a:cubicBezTo>
                <a:cubicBezTo>
                  <a:pt x="119735" y="69753"/>
                  <a:pt x="59867" y="119802"/>
                  <a:pt x="59867" y="119802"/>
                </a:cubicBezTo>
                <a:close/>
                <a:moveTo>
                  <a:pt x="59867" y="15369"/>
                </a:moveTo>
                <a:lnTo>
                  <a:pt x="59867" y="15369"/>
                </a:lnTo>
                <a:cubicBezTo>
                  <a:pt x="39470" y="15369"/>
                  <a:pt x="20662" y="29359"/>
                  <a:pt x="20662" y="44532"/>
                </a:cubicBezTo>
                <a:cubicBezTo>
                  <a:pt x="20662" y="61280"/>
                  <a:pt x="39470" y="75270"/>
                  <a:pt x="59867" y="75270"/>
                </a:cubicBezTo>
                <a:cubicBezTo>
                  <a:pt x="82384" y="75270"/>
                  <a:pt x="101192" y="61280"/>
                  <a:pt x="101192" y="44532"/>
                </a:cubicBezTo>
                <a:cubicBezTo>
                  <a:pt x="101192" y="29359"/>
                  <a:pt x="82384" y="15369"/>
                  <a:pt x="59867" y="153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7" name="Shape 3781"/>
          <p:cNvSpPr/>
          <p:nvPr/>
        </p:nvSpPr>
        <p:spPr>
          <a:xfrm>
            <a:off x="2082637" y="1843717"/>
            <a:ext cx="274432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19" y="95496"/>
                </a:moveTo>
                <a:lnTo>
                  <a:pt x="92019" y="95496"/>
                </a:lnTo>
                <a:cubicBezTo>
                  <a:pt x="87881" y="95496"/>
                  <a:pt x="86502" y="92290"/>
                  <a:pt x="86502" y="89083"/>
                </a:cubicBezTo>
                <a:cubicBezTo>
                  <a:pt x="86502" y="85877"/>
                  <a:pt x="87881" y="82442"/>
                  <a:pt x="92019" y="82442"/>
                </a:cubicBezTo>
                <a:cubicBezTo>
                  <a:pt x="100295" y="82442"/>
                  <a:pt x="108768" y="74427"/>
                  <a:pt x="108768" y="63206"/>
                </a:cubicBezTo>
                <a:cubicBezTo>
                  <a:pt x="108768" y="56564"/>
                  <a:pt x="105812" y="51755"/>
                  <a:pt x="103054" y="48549"/>
                </a:cubicBezTo>
                <a:cubicBezTo>
                  <a:pt x="101674" y="48549"/>
                  <a:pt x="101674" y="48549"/>
                  <a:pt x="101674" y="46946"/>
                </a:cubicBezTo>
                <a:lnTo>
                  <a:pt x="100295" y="46946"/>
                </a:lnTo>
                <a:lnTo>
                  <a:pt x="98916" y="45343"/>
                </a:lnTo>
                <a:lnTo>
                  <a:pt x="97536" y="45343"/>
                </a:lnTo>
                <a:cubicBezTo>
                  <a:pt x="97536" y="45343"/>
                  <a:pt x="96157" y="45343"/>
                  <a:pt x="96157" y="43740"/>
                </a:cubicBezTo>
                <a:cubicBezTo>
                  <a:pt x="94778" y="43740"/>
                  <a:pt x="94778" y="43740"/>
                  <a:pt x="94778" y="43740"/>
                </a:cubicBezTo>
                <a:cubicBezTo>
                  <a:pt x="94778" y="43740"/>
                  <a:pt x="94778" y="43740"/>
                  <a:pt x="93399" y="43740"/>
                </a:cubicBezTo>
                <a:cubicBezTo>
                  <a:pt x="92019" y="43740"/>
                  <a:pt x="92019" y="43740"/>
                  <a:pt x="92019" y="43740"/>
                </a:cubicBezTo>
                <a:lnTo>
                  <a:pt x="90640" y="43740"/>
                </a:lnTo>
                <a:cubicBezTo>
                  <a:pt x="90640" y="42137"/>
                  <a:pt x="90640" y="42137"/>
                  <a:pt x="90640" y="40534"/>
                </a:cubicBezTo>
                <a:cubicBezTo>
                  <a:pt x="90640" y="38702"/>
                  <a:pt x="89261" y="38702"/>
                  <a:pt x="89261" y="37099"/>
                </a:cubicBezTo>
                <a:cubicBezTo>
                  <a:pt x="89261" y="35496"/>
                  <a:pt x="89261" y="35496"/>
                  <a:pt x="87881" y="33893"/>
                </a:cubicBezTo>
                <a:cubicBezTo>
                  <a:pt x="87881" y="32290"/>
                  <a:pt x="87881" y="32290"/>
                  <a:pt x="86502" y="30687"/>
                </a:cubicBezTo>
                <a:cubicBezTo>
                  <a:pt x="80788" y="21068"/>
                  <a:pt x="71133" y="12824"/>
                  <a:pt x="59901" y="12824"/>
                </a:cubicBezTo>
                <a:cubicBezTo>
                  <a:pt x="48866" y="12824"/>
                  <a:pt x="39014" y="21068"/>
                  <a:pt x="33497" y="30687"/>
                </a:cubicBezTo>
                <a:cubicBezTo>
                  <a:pt x="32118" y="32290"/>
                  <a:pt x="32118" y="32290"/>
                  <a:pt x="32118" y="33893"/>
                </a:cubicBezTo>
                <a:cubicBezTo>
                  <a:pt x="30738" y="35496"/>
                  <a:pt x="30738" y="35496"/>
                  <a:pt x="30738" y="37099"/>
                </a:cubicBezTo>
                <a:cubicBezTo>
                  <a:pt x="30738" y="38702"/>
                  <a:pt x="29359" y="38702"/>
                  <a:pt x="29359" y="40534"/>
                </a:cubicBezTo>
                <a:cubicBezTo>
                  <a:pt x="29359" y="42137"/>
                  <a:pt x="29359" y="42137"/>
                  <a:pt x="29359" y="43740"/>
                </a:cubicBezTo>
                <a:lnTo>
                  <a:pt x="27980" y="43740"/>
                </a:lnTo>
                <a:cubicBezTo>
                  <a:pt x="27980" y="43740"/>
                  <a:pt x="27980" y="43740"/>
                  <a:pt x="26600" y="43740"/>
                </a:cubicBezTo>
                <a:cubicBezTo>
                  <a:pt x="25221" y="43740"/>
                  <a:pt x="25221" y="43740"/>
                  <a:pt x="25221" y="43740"/>
                </a:cubicBezTo>
                <a:cubicBezTo>
                  <a:pt x="25221" y="43740"/>
                  <a:pt x="25221" y="43740"/>
                  <a:pt x="23842" y="43740"/>
                </a:cubicBezTo>
                <a:cubicBezTo>
                  <a:pt x="23842" y="45343"/>
                  <a:pt x="22266" y="45343"/>
                  <a:pt x="22266" y="45343"/>
                </a:cubicBezTo>
                <a:lnTo>
                  <a:pt x="20886" y="45343"/>
                </a:lnTo>
                <a:lnTo>
                  <a:pt x="19507" y="46946"/>
                </a:lnTo>
                <a:lnTo>
                  <a:pt x="18128" y="46946"/>
                </a:lnTo>
                <a:cubicBezTo>
                  <a:pt x="18128" y="48549"/>
                  <a:pt x="18128" y="48549"/>
                  <a:pt x="16748" y="48549"/>
                </a:cubicBezTo>
                <a:cubicBezTo>
                  <a:pt x="13990" y="51755"/>
                  <a:pt x="11231" y="56564"/>
                  <a:pt x="11231" y="63206"/>
                </a:cubicBezTo>
                <a:cubicBezTo>
                  <a:pt x="11231" y="74427"/>
                  <a:pt x="19507" y="82442"/>
                  <a:pt x="27980" y="82442"/>
                </a:cubicBezTo>
                <a:cubicBezTo>
                  <a:pt x="32118" y="82442"/>
                  <a:pt x="33497" y="85877"/>
                  <a:pt x="33497" y="89083"/>
                </a:cubicBezTo>
                <a:cubicBezTo>
                  <a:pt x="33497" y="92290"/>
                  <a:pt x="32118" y="95496"/>
                  <a:pt x="27980" y="95496"/>
                </a:cubicBezTo>
                <a:cubicBezTo>
                  <a:pt x="12610" y="95496"/>
                  <a:pt x="0" y="80839"/>
                  <a:pt x="0" y="63206"/>
                </a:cubicBezTo>
                <a:cubicBezTo>
                  <a:pt x="0" y="48549"/>
                  <a:pt x="8472" y="35496"/>
                  <a:pt x="19507" y="32290"/>
                </a:cubicBezTo>
                <a:cubicBezTo>
                  <a:pt x="26600" y="12824"/>
                  <a:pt x="41773" y="0"/>
                  <a:pt x="59901" y="0"/>
                </a:cubicBezTo>
                <a:cubicBezTo>
                  <a:pt x="78029" y="0"/>
                  <a:pt x="93399" y="12824"/>
                  <a:pt x="100295" y="32290"/>
                </a:cubicBezTo>
                <a:cubicBezTo>
                  <a:pt x="111527" y="35496"/>
                  <a:pt x="119802" y="48549"/>
                  <a:pt x="119802" y="63206"/>
                </a:cubicBezTo>
                <a:cubicBezTo>
                  <a:pt x="119802" y="80839"/>
                  <a:pt x="107389" y="95496"/>
                  <a:pt x="92019" y="95496"/>
                </a:cubicBezTo>
                <a:close/>
                <a:moveTo>
                  <a:pt x="39014" y="80839"/>
                </a:moveTo>
                <a:lnTo>
                  <a:pt x="39014" y="80839"/>
                </a:lnTo>
                <a:cubicBezTo>
                  <a:pt x="55763" y="58167"/>
                  <a:pt x="55763" y="58167"/>
                  <a:pt x="55763" y="58167"/>
                </a:cubicBezTo>
                <a:cubicBezTo>
                  <a:pt x="57142" y="58167"/>
                  <a:pt x="58522" y="56564"/>
                  <a:pt x="59901" y="56564"/>
                </a:cubicBezTo>
                <a:cubicBezTo>
                  <a:pt x="61280" y="56564"/>
                  <a:pt x="62660" y="58167"/>
                  <a:pt x="64236" y="58167"/>
                </a:cubicBezTo>
                <a:cubicBezTo>
                  <a:pt x="80788" y="80839"/>
                  <a:pt x="80788" y="80839"/>
                  <a:pt x="80788" y="80839"/>
                </a:cubicBezTo>
                <a:cubicBezTo>
                  <a:pt x="82167" y="80839"/>
                  <a:pt x="82167" y="82442"/>
                  <a:pt x="82167" y="84045"/>
                </a:cubicBezTo>
                <a:cubicBezTo>
                  <a:pt x="82167" y="89083"/>
                  <a:pt x="79408" y="90687"/>
                  <a:pt x="76650" y="90687"/>
                </a:cubicBezTo>
                <a:cubicBezTo>
                  <a:pt x="75270" y="90687"/>
                  <a:pt x="73891" y="90687"/>
                  <a:pt x="72512" y="89083"/>
                </a:cubicBezTo>
                <a:cubicBezTo>
                  <a:pt x="65615" y="79236"/>
                  <a:pt x="65615" y="79236"/>
                  <a:pt x="65615" y="79236"/>
                </a:cubicBezTo>
                <a:cubicBezTo>
                  <a:pt x="65615" y="113358"/>
                  <a:pt x="65615" y="113358"/>
                  <a:pt x="65615" y="113358"/>
                </a:cubicBezTo>
                <a:cubicBezTo>
                  <a:pt x="65615" y="116564"/>
                  <a:pt x="62660" y="119770"/>
                  <a:pt x="59901" y="119770"/>
                </a:cubicBezTo>
                <a:cubicBezTo>
                  <a:pt x="57142" y="119770"/>
                  <a:pt x="54384" y="116564"/>
                  <a:pt x="54384" y="113358"/>
                </a:cubicBezTo>
                <a:cubicBezTo>
                  <a:pt x="54384" y="79236"/>
                  <a:pt x="54384" y="79236"/>
                  <a:pt x="54384" y="79236"/>
                </a:cubicBezTo>
                <a:cubicBezTo>
                  <a:pt x="47487" y="89083"/>
                  <a:pt x="47487" y="89083"/>
                  <a:pt x="47487" y="89083"/>
                </a:cubicBezTo>
                <a:cubicBezTo>
                  <a:pt x="46108" y="90687"/>
                  <a:pt x="44532" y="90687"/>
                  <a:pt x="43152" y="90687"/>
                </a:cubicBezTo>
                <a:cubicBezTo>
                  <a:pt x="40394" y="90687"/>
                  <a:pt x="37635" y="89083"/>
                  <a:pt x="37635" y="84045"/>
                </a:cubicBezTo>
                <a:cubicBezTo>
                  <a:pt x="37635" y="82442"/>
                  <a:pt x="37635" y="80839"/>
                  <a:pt x="39014" y="808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8" name="Shape 3782"/>
          <p:cNvSpPr/>
          <p:nvPr/>
        </p:nvSpPr>
        <p:spPr>
          <a:xfrm>
            <a:off x="1607353" y="1843717"/>
            <a:ext cx="272444" cy="2367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694" y="95496"/>
                </a:moveTo>
                <a:lnTo>
                  <a:pt x="91694" y="95496"/>
                </a:lnTo>
                <a:cubicBezTo>
                  <a:pt x="88903" y="95496"/>
                  <a:pt x="85913" y="92290"/>
                  <a:pt x="85913" y="89083"/>
                </a:cubicBezTo>
                <a:cubicBezTo>
                  <a:pt x="85913" y="85877"/>
                  <a:pt x="88903" y="82442"/>
                  <a:pt x="91694" y="82442"/>
                </a:cubicBezTo>
                <a:cubicBezTo>
                  <a:pt x="101461" y="82442"/>
                  <a:pt x="108438" y="74427"/>
                  <a:pt x="108438" y="63206"/>
                </a:cubicBezTo>
                <a:cubicBezTo>
                  <a:pt x="108438" y="56564"/>
                  <a:pt x="107043" y="51755"/>
                  <a:pt x="102857" y="48549"/>
                </a:cubicBezTo>
                <a:cubicBezTo>
                  <a:pt x="102857" y="48549"/>
                  <a:pt x="102857" y="48549"/>
                  <a:pt x="101461" y="46946"/>
                </a:cubicBezTo>
                <a:cubicBezTo>
                  <a:pt x="100066" y="46946"/>
                  <a:pt x="100066" y="45343"/>
                  <a:pt x="100066" y="45343"/>
                </a:cubicBezTo>
                <a:cubicBezTo>
                  <a:pt x="100066" y="45343"/>
                  <a:pt x="100066" y="45343"/>
                  <a:pt x="98671" y="45343"/>
                </a:cubicBezTo>
                <a:cubicBezTo>
                  <a:pt x="98671" y="45343"/>
                  <a:pt x="98671" y="45343"/>
                  <a:pt x="97275" y="45343"/>
                </a:cubicBezTo>
                <a:cubicBezTo>
                  <a:pt x="97275" y="45343"/>
                  <a:pt x="97275" y="45343"/>
                  <a:pt x="97275" y="43740"/>
                </a:cubicBezTo>
                <a:lnTo>
                  <a:pt x="95880" y="43740"/>
                </a:lnTo>
                <a:cubicBezTo>
                  <a:pt x="94485" y="43740"/>
                  <a:pt x="94485" y="43740"/>
                  <a:pt x="94485" y="43740"/>
                </a:cubicBezTo>
                <a:cubicBezTo>
                  <a:pt x="93089" y="43740"/>
                  <a:pt x="93089" y="43740"/>
                  <a:pt x="91694" y="43740"/>
                </a:cubicBezTo>
                <a:cubicBezTo>
                  <a:pt x="91694" y="42137"/>
                  <a:pt x="91694" y="42137"/>
                  <a:pt x="91694" y="40534"/>
                </a:cubicBezTo>
                <a:cubicBezTo>
                  <a:pt x="90299" y="40534"/>
                  <a:pt x="90299" y="40534"/>
                  <a:pt x="90299" y="40534"/>
                </a:cubicBezTo>
                <a:cubicBezTo>
                  <a:pt x="90299" y="38702"/>
                  <a:pt x="90299" y="38702"/>
                  <a:pt x="90299" y="37099"/>
                </a:cubicBezTo>
                <a:cubicBezTo>
                  <a:pt x="88903" y="35496"/>
                  <a:pt x="88903" y="35496"/>
                  <a:pt x="88903" y="33893"/>
                </a:cubicBezTo>
                <a:cubicBezTo>
                  <a:pt x="88903" y="32290"/>
                  <a:pt x="87508" y="32290"/>
                  <a:pt x="87508" y="30687"/>
                </a:cubicBezTo>
                <a:cubicBezTo>
                  <a:pt x="81727" y="21068"/>
                  <a:pt x="71960" y="12824"/>
                  <a:pt x="60598" y="12824"/>
                </a:cubicBezTo>
                <a:cubicBezTo>
                  <a:pt x="48039" y="12824"/>
                  <a:pt x="38073" y="21068"/>
                  <a:pt x="32491" y="30687"/>
                </a:cubicBezTo>
                <a:cubicBezTo>
                  <a:pt x="32491" y="32290"/>
                  <a:pt x="32491" y="32290"/>
                  <a:pt x="31096" y="33893"/>
                </a:cubicBezTo>
                <a:cubicBezTo>
                  <a:pt x="31096" y="35496"/>
                  <a:pt x="31096" y="35496"/>
                  <a:pt x="31096" y="37099"/>
                </a:cubicBezTo>
                <a:cubicBezTo>
                  <a:pt x="31096" y="37099"/>
                  <a:pt x="31096" y="37099"/>
                  <a:pt x="29700" y="37099"/>
                </a:cubicBezTo>
                <a:cubicBezTo>
                  <a:pt x="29700" y="38702"/>
                  <a:pt x="29700" y="38702"/>
                  <a:pt x="29700" y="40534"/>
                </a:cubicBezTo>
                <a:cubicBezTo>
                  <a:pt x="29700" y="42137"/>
                  <a:pt x="28305" y="42137"/>
                  <a:pt x="28305" y="43740"/>
                </a:cubicBezTo>
                <a:lnTo>
                  <a:pt x="26910" y="43740"/>
                </a:lnTo>
                <a:cubicBezTo>
                  <a:pt x="26910" y="43740"/>
                  <a:pt x="26910" y="43740"/>
                  <a:pt x="25514" y="43740"/>
                </a:cubicBezTo>
                <a:cubicBezTo>
                  <a:pt x="23920" y="43740"/>
                  <a:pt x="23920" y="43740"/>
                  <a:pt x="23920" y="43740"/>
                </a:cubicBezTo>
                <a:cubicBezTo>
                  <a:pt x="22524" y="45343"/>
                  <a:pt x="22524" y="45343"/>
                  <a:pt x="22524" y="45343"/>
                </a:cubicBezTo>
                <a:cubicBezTo>
                  <a:pt x="21129" y="45343"/>
                  <a:pt x="21129" y="45343"/>
                  <a:pt x="21129" y="45343"/>
                </a:cubicBezTo>
                <a:cubicBezTo>
                  <a:pt x="19734" y="45343"/>
                  <a:pt x="19734" y="46946"/>
                  <a:pt x="19734" y="46946"/>
                </a:cubicBezTo>
                <a:cubicBezTo>
                  <a:pt x="18338" y="46946"/>
                  <a:pt x="18338" y="46946"/>
                  <a:pt x="18338" y="46946"/>
                </a:cubicBezTo>
                <a:cubicBezTo>
                  <a:pt x="18338" y="48549"/>
                  <a:pt x="16943" y="48549"/>
                  <a:pt x="16943" y="48549"/>
                </a:cubicBezTo>
                <a:cubicBezTo>
                  <a:pt x="14152" y="51755"/>
                  <a:pt x="11362" y="56564"/>
                  <a:pt x="11362" y="63206"/>
                </a:cubicBezTo>
                <a:cubicBezTo>
                  <a:pt x="11362" y="74427"/>
                  <a:pt x="18338" y="82442"/>
                  <a:pt x="28305" y="82442"/>
                </a:cubicBezTo>
                <a:cubicBezTo>
                  <a:pt x="31096" y="82442"/>
                  <a:pt x="33887" y="85877"/>
                  <a:pt x="33887" y="89083"/>
                </a:cubicBezTo>
                <a:cubicBezTo>
                  <a:pt x="33887" y="92290"/>
                  <a:pt x="31096" y="95496"/>
                  <a:pt x="28305" y="95496"/>
                </a:cubicBezTo>
                <a:cubicBezTo>
                  <a:pt x="12757" y="95496"/>
                  <a:pt x="0" y="80839"/>
                  <a:pt x="0" y="63206"/>
                </a:cubicBezTo>
                <a:cubicBezTo>
                  <a:pt x="0" y="48549"/>
                  <a:pt x="8571" y="35496"/>
                  <a:pt x="19734" y="32290"/>
                </a:cubicBezTo>
                <a:cubicBezTo>
                  <a:pt x="26910" y="12824"/>
                  <a:pt x="42259" y="0"/>
                  <a:pt x="60598" y="0"/>
                </a:cubicBezTo>
                <a:cubicBezTo>
                  <a:pt x="78936" y="0"/>
                  <a:pt x="94485" y="12824"/>
                  <a:pt x="100066" y="32290"/>
                </a:cubicBezTo>
                <a:cubicBezTo>
                  <a:pt x="111428" y="35496"/>
                  <a:pt x="119800" y="48549"/>
                  <a:pt x="119800" y="63206"/>
                </a:cubicBezTo>
                <a:cubicBezTo>
                  <a:pt x="119800" y="80839"/>
                  <a:pt x="107043" y="95496"/>
                  <a:pt x="91694" y="95496"/>
                </a:cubicBezTo>
                <a:close/>
                <a:moveTo>
                  <a:pt x="43654" y="84045"/>
                </a:moveTo>
                <a:lnTo>
                  <a:pt x="43654" y="84045"/>
                </a:lnTo>
                <a:cubicBezTo>
                  <a:pt x="45049" y="84045"/>
                  <a:pt x="46445" y="85877"/>
                  <a:pt x="48039" y="87480"/>
                </a:cubicBezTo>
                <a:cubicBezTo>
                  <a:pt x="55016" y="95496"/>
                  <a:pt x="55016" y="95496"/>
                  <a:pt x="55016" y="95496"/>
                </a:cubicBezTo>
                <a:cubicBezTo>
                  <a:pt x="55016" y="63206"/>
                  <a:pt x="55016" y="63206"/>
                  <a:pt x="55016" y="63206"/>
                </a:cubicBezTo>
                <a:cubicBezTo>
                  <a:pt x="55016" y="60000"/>
                  <a:pt x="56411" y="56564"/>
                  <a:pt x="60598" y="56564"/>
                </a:cubicBezTo>
                <a:cubicBezTo>
                  <a:pt x="63388" y="56564"/>
                  <a:pt x="66378" y="60000"/>
                  <a:pt x="66378" y="63206"/>
                </a:cubicBezTo>
                <a:cubicBezTo>
                  <a:pt x="66378" y="95496"/>
                  <a:pt x="66378" y="95496"/>
                  <a:pt x="66378" y="95496"/>
                </a:cubicBezTo>
                <a:cubicBezTo>
                  <a:pt x="73355" y="87480"/>
                  <a:pt x="73355" y="87480"/>
                  <a:pt x="73355" y="87480"/>
                </a:cubicBezTo>
                <a:cubicBezTo>
                  <a:pt x="73355" y="85877"/>
                  <a:pt x="74750" y="84045"/>
                  <a:pt x="77541" y="84045"/>
                </a:cubicBezTo>
                <a:cubicBezTo>
                  <a:pt x="80332" y="84045"/>
                  <a:pt x="83122" y="87480"/>
                  <a:pt x="83122" y="90687"/>
                </a:cubicBezTo>
                <a:cubicBezTo>
                  <a:pt x="83122" y="92290"/>
                  <a:pt x="81727" y="93893"/>
                  <a:pt x="81727" y="95496"/>
                </a:cubicBezTo>
                <a:cubicBezTo>
                  <a:pt x="64784" y="116564"/>
                  <a:pt x="64784" y="116564"/>
                  <a:pt x="64784" y="116564"/>
                </a:cubicBezTo>
                <a:cubicBezTo>
                  <a:pt x="63388" y="118167"/>
                  <a:pt x="61993" y="119770"/>
                  <a:pt x="60598" y="119770"/>
                </a:cubicBezTo>
                <a:cubicBezTo>
                  <a:pt x="57807" y="119770"/>
                  <a:pt x="56411" y="118167"/>
                  <a:pt x="56411" y="116564"/>
                </a:cubicBezTo>
                <a:cubicBezTo>
                  <a:pt x="39468" y="95496"/>
                  <a:pt x="39468" y="95496"/>
                  <a:pt x="39468" y="95496"/>
                </a:cubicBezTo>
                <a:cubicBezTo>
                  <a:pt x="38073" y="93893"/>
                  <a:pt x="38073" y="92290"/>
                  <a:pt x="38073" y="90687"/>
                </a:cubicBezTo>
                <a:cubicBezTo>
                  <a:pt x="38073" y="87480"/>
                  <a:pt x="39468" y="84045"/>
                  <a:pt x="43654" y="840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9" name="Shape 3783"/>
          <p:cNvSpPr/>
          <p:nvPr/>
        </p:nvSpPr>
        <p:spPr>
          <a:xfrm>
            <a:off x="1132069" y="1843717"/>
            <a:ext cx="272442" cy="2227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694" y="100887"/>
                </a:moveTo>
                <a:lnTo>
                  <a:pt x="91694" y="100887"/>
                </a:lnTo>
                <a:cubicBezTo>
                  <a:pt x="88903" y="100887"/>
                  <a:pt x="85913" y="97500"/>
                  <a:pt x="85913" y="94112"/>
                </a:cubicBezTo>
                <a:cubicBezTo>
                  <a:pt x="85913" y="90725"/>
                  <a:pt x="88903" y="87096"/>
                  <a:pt x="91694" y="87096"/>
                </a:cubicBezTo>
                <a:cubicBezTo>
                  <a:pt x="101461" y="87096"/>
                  <a:pt x="108438" y="78629"/>
                  <a:pt x="108438" y="66774"/>
                </a:cubicBezTo>
                <a:cubicBezTo>
                  <a:pt x="108438" y="59758"/>
                  <a:pt x="105647" y="54677"/>
                  <a:pt x="102857" y="51290"/>
                </a:cubicBezTo>
                <a:cubicBezTo>
                  <a:pt x="102857" y="51290"/>
                  <a:pt x="101461" y="51290"/>
                  <a:pt x="101461" y="49596"/>
                </a:cubicBezTo>
                <a:cubicBezTo>
                  <a:pt x="101461" y="49596"/>
                  <a:pt x="101461" y="49596"/>
                  <a:pt x="100066" y="49596"/>
                </a:cubicBezTo>
                <a:cubicBezTo>
                  <a:pt x="100066" y="49596"/>
                  <a:pt x="100066" y="47903"/>
                  <a:pt x="98671" y="47903"/>
                </a:cubicBezTo>
                <a:cubicBezTo>
                  <a:pt x="98671" y="47903"/>
                  <a:pt x="98671" y="47903"/>
                  <a:pt x="97275" y="47903"/>
                </a:cubicBezTo>
                <a:cubicBezTo>
                  <a:pt x="97275" y="47903"/>
                  <a:pt x="97275" y="47903"/>
                  <a:pt x="95880" y="46209"/>
                </a:cubicBezTo>
                <a:cubicBezTo>
                  <a:pt x="95880" y="46209"/>
                  <a:pt x="95880" y="46209"/>
                  <a:pt x="94485" y="46209"/>
                </a:cubicBezTo>
                <a:cubicBezTo>
                  <a:pt x="93089" y="46209"/>
                  <a:pt x="93089" y="46209"/>
                  <a:pt x="93089" y="46209"/>
                </a:cubicBezTo>
                <a:lnTo>
                  <a:pt x="91694" y="46209"/>
                </a:lnTo>
                <a:cubicBezTo>
                  <a:pt x="91694" y="44516"/>
                  <a:pt x="90299" y="44516"/>
                  <a:pt x="90299" y="42822"/>
                </a:cubicBezTo>
                <a:cubicBezTo>
                  <a:pt x="90299" y="40887"/>
                  <a:pt x="90299" y="40887"/>
                  <a:pt x="90299" y="39193"/>
                </a:cubicBezTo>
                <a:cubicBezTo>
                  <a:pt x="88903" y="39193"/>
                  <a:pt x="88903" y="39193"/>
                  <a:pt x="88903" y="39193"/>
                </a:cubicBezTo>
                <a:cubicBezTo>
                  <a:pt x="88903" y="37500"/>
                  <a:pt x="88903" y="37500"/>
                  <a:pt x="88903" y="35806"/>
                </a:cubicBezTo>
                <a:cubicBezTo>
                  <a:pt x="87308" y="34112"/>
                  <a:pt x="87308" y="34112"/>
                  <a:pt x="87308" y="32419"/>
                </a:cubicBezTo>
                <a:cubicBezTo>
                  <a:pt x="81727" y="22258"/>
                  <a:pt x="71960" y="13548"/>
                  <a:pt x="59202" y="13548"/>
                </a:cubicBezTo>
                <a:cubicBezTo>
                  <a:pt x="47840" y="13548"/>
                  <a:pt x="38073" y="22258"/>
                  <a:pt x="32491" y="32419"/>
                </a:cubicBezTo>
                <a:cubicBezTo>
                  <a:pt x="32491" y="34112"/>
                  <a:pt x="31096" y="34112"/>
                  <a:pt x="31096" y="35806"/>
                </a:cubicBezTo>
                <a:cubicBezTo>
                  <a:pt x="31096" y="37500"/>
                  <a:pt x="31096" y="37500"/>
                  <a:pt x="29700" y="39193"/>
                </a:cubicBezTo>
                <a:cubicBezTo>
                  <a:pt x="29700" y="40887"/>
                  <a:pt x="29700" y="40887"/>
                  <a:pt x="29700" y="42822"/>
                </a:cubicBezTo>
                <a:cubicBezTo>
                  <a:pt x="29700" y="42822"/>
                  <a:pt x="29700" y="42822"/>
                  <a:pt x="28305" y="42822"/>
                </a:cubicBezTo>
                <a:cubicBezTo>
                  <a:pt x="28305" y="44516"/>
                  <a:pt x="28305" y="44516"/>
                  <a:pt x="28305" y="46209"/>
                </a:cubicBezTo>
                <a:cubicBezTo>
                  <a:pt x="26910" y="46209"/>
                  <a:pt x="26910" y="46209"/>
                  <a:pt x="25315" y="46209"/>
                </a:cubicBezTo>
                <a:cubicBezTo>
                  <a:pt x="25315" y="46209"/>
                  <a:pt x="25315" y="46209"/>
                  <a:pt x="23920" y="46209"/>
                </a:cubicBezTo>
                <a:lnTo>
                  <a:pt x="22524" y="46209"/>
                </a:lnTo>
                <a:cubicBezTo>
                  <a:pt x="22524" y="47903"/>
                  <a:pt x="22524" y="47903"/>
                  <a:pt x="22524" y="47903"/>
                </a:cubicBezTo>
                <a:cubicBezTo>
                  <a:pt x="21129" y="47903"/>
                  <a:pt x="21129" y="47903"/>
                  <a:pt x="21129" y="47903"/>
                </a:cubicBezTo>
                <a:cubicBezTo>
                  <a:pt x="19734" y="47903"/>
                  <a:pt x="19734" y="47903"/>
                  <a:pt x="19734" y="47903"/>
                </a:cubicBezTo>
                <a:cubicBezTo>
                  <a:pt x="19734" y="47903"/>
                  <a:pt x="19734" y="49596"/>
                  <a:pt x="18338" y="49596"/>
                </a:cubicBezTo>
                <a:cubicBezTo>
                  <a:pt x="16943" y="51290"/>
                  <a:pt x="16943" y="51290"/>
                  <a:pt x="16943" y="51290"/>
                </a:cubicBezTo>
                <a:cubicBezTo>
                  <a:pt x="12757" y="54677"/>
                  <a:pt x="11362" y="59758"/>
                  <a:pt x="11362" y="66774"/>
                </a:cubicBezTo>
                <a:cubicBezTo>
                  <a:pt x="11362" y="78629"/>
                  <a:pt x="18338" y="87096"/>
                  <a:pt x="28305" y="87096"/>
                </a:cubicBezTo>
                <a:cubicBezTo>
                  <a:pt x="31096" y="87096"/>
                  <a:pt x="33887" y="90725"/>
                  <a:pt x="33887" y="94112"/>
                </a:cubicBezTo>
                <a:cubicBezTo>
                  <a:pt x="33887" y="97500"/>
                  <a:pt x="31096" y="100887"/>
                  <a:pt x="28305" y="100887"/>
                </a:cubicBezTo>
                <a:cubicBezTo>
                  <a:pt x="12757" y="100887"/>
                  <a:pt x="0" y="85403"/>
                  <a:pt x="0" y="66774"/>
                </a:cubicBezTo>
                <a:cubicBezTo>
                  <a:pt x="0" y="51290"/>
                  <a:pt x="8571" y="37500"/>
                  <a:pt x="19734" y="34112"/>
                </a:cubicBezTo>
                <a:cubicBezTo>
                  <a:pt x="25315" y="13548"/>
                  <a:pt x="40863" y="0"/>
                  <a:pt x="59202" y="0"/>
                </a:cubicBezTo>
                <a:cubicBezTo>
                  <a:pt x="77541" y="0"/>
                  <a:pt x="93089" y="13548"/>
                  <a:pt x="100066" y="34112"/>
                </a:cubicBezTo>
                <a:cubicBezTo>
                  <a:pt x="111428" y="37500"/>
                  <a:pt x="119800" y="51290"/>
                  <a:pt x="119800" y="66774"/>
                </a:cubicBezTo>
                <a:cubicBezTo>
                  <a:pt x="119800" y="85403"/>
                  <a:pt x="107043" y="100887"/>
                  <a:pt x="91694" y="100887"/>
                </a:cubicBezTo>
                <a:close/>
                <a:moveTo>
                  <a:pt x="45049" y="68467"/>
                </a:moveTo>
                <a:lnTo>
                  <a:pt x="45049" y="68467"/>
                </a:lnTo>
                <a:cubicBezTo>
                  <a:pt x="46445" y="68467"/>
                  <a:pt x="47840" y="70161"/>
                  <a:pt x="47840" y="71854"/>
                </a:cubicBezTo>
                <a:cubicBezTo>
                  <a:pt x="59202" y="83709"/>
                  <a:pt x="59202" y="83709"/>
                  <a:pt x="59202" y="83709"/>
                </a:cubicBezTo>
                <a:cubicBezTo>
                  <a:pt x="70564" y="71854"/>
                  <a:pt x="70564" y="71854"/>
                  <a:pt x="70564" y="71854"/>
                </a:cubicBezTo>
                <a:cubicBezTo>
                  <a:pt x="71960" y="70161"/>
                  <a:pt x="73355" y="68467"/>
                  <a:pt x="74750" y="68467"/>
                </a:cubicBezTo>
                <a:cubicBezTo>
                  <a:pt x="77541" y="68467"/>
                  <a:pt x="80332" y="71854"/>
                  <a:pt x="80332" y="75241"/>
                </a:cubicBezTo>
                <a:cubicBezTo>
                  <a:pt x="80332" y="76935"/>
                  <a:pt x="80332" y="78629"/>
                  <a:pt x="78936" y="80322"/>
                </a:cubicBezTo>
                <a:cubicBezTo>
                  <a:pt x="67774" y="94112"/>
                  <a:pt x="67774" y="94112"/>
                  <a:pt x="67774" y="94112"/>
                </a:cubicBezTo>
                <a:cubicBezTo>
                  <a:pt x="78936" y="107661"/>
                  <a:pt x="78936" y="107661"/>
                  <a:pt x="78936" y="107661"/>
                </a:cubicBezTo>
                <a:cubicBezTo>
                  <a:pt x="80332" y="109354"/>
                  <a:pt x="80332" y="111048"/>
                  <a:pt x="80332" y="112741"/>
                </a:cubicBezTo>
                <a:cubicBezTo>
                  <a:pt x="80332" y="116129"/>
                  <a:pt x="77541" y="119758"/>
                  <a:pt x="74750" y="119758"/>
                </a:cubicBezTo>
                <a:cubicBezTo>
                  <a:pt x="73355" y="119758"/>
                  <a:pt x="71960" y="118064"/>
                  <a:pt x="70564" y="116129"/>
                </a:cubicBezTo>
                <a:cubicBezTo>
                  <a:pt x="59202" y="104274"/>
                  <a:pt x="59202" y="104274"/>
                  <a:pt x="59202" y="104274"/>
                </a:cubicBezTo>
                <a:cubicBezTo>
                  <a:pt x="47840" y="116129"/>
                  <a:pt x="47840" y="116129"/>
                  <a:pt x="47840" y="116129"/>
                </a:cubicBezTo>
                <a:cubicBezTo>
                  <a:pt x="47840" y="118064"/>
                  <a:pt x="46445" y="119758"/>
                  <a:pt x="45049" y="119758"/>
                </a:cubicBezTo>
                <a:cubicBezTo>
                  <a:pt x="40863" y="119758"/>
                  <a:pt x="39468" y="116129"/>
                  <a:pt x="39468" y="112741"/>
                </a:cubicBezTo>
                <a:cubicBezTo>
                  <a:pt x="39468" y="111048"/>
                  <a:pt x="39468" y="109354"/>
                  <a:pt x="40863" y="107661"/>
                </a:cubicBezTo>
                <a:cubicBezTo>
                  <a:pt x="52225" y="94112"/>
                  <a:pt x="52225" y="94112"/>
                  <a:pt x="52225" y="94112"/>
                </a:cubicBezTo>
                <a:cubicBezTo>
                  <a:pt x="40863" y="80322"/>
                  <a:pt x="40863" y="80322"/>
                  <a:pt x="40863" y="80322"/>
                </a:cubicBezTo>
                <a:cubicBezTo>
                  <a:pt x="39468" y="78629"/>
                  <a:pt x="39468" y="76935"/>
                  <a:pt x="39468" y="75241"/>
                </a:cubicBezTo>
                <a:cubicBezTo>
                  <a:pt x="39468" y="71854"/>
                  <a:pt x="40863" y="68467"/>
                  <a:pt x="45049" y="684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0" name="Shape 3784"/>
          <p:cNvSpPr/>
          <p:nvPr/>
        </p:nvSpPr>
        <p:spPr>
          <a:xfrm>
            <a:off x="654797" y="1843717"/>
            <a:ext cx="274432" cy="2227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19" y="100887"/>
                </a:moveTo>
                <a:lnTo>
                  <a:pt x="92019" y="100887"/>
                </a:lnTo>
                <a:cubicBezTo>
                  <a:pt x="87684" y="100887"/>
                  <a:pt x="86305" y="97500"/>
                  <a:pt x="86305" y="94112"/>
                </a:cubicBezTo>
                <a:cubicBezTo>
                  <a:pt x="86305" y="90725"/>
                  <a:pt x="87684" y="87096"/>
                  <a:pt x="92019" y="87096"/>
                </a:cubicBezTo>
                <a:cubicBezTo>
                  <a:pt x="100295" y="87096"/>
                  <a:pt x="108571" y="78629"/>
                  <a:pt x="108571" y="66774"/>
                </a:cubicBezTo>
                <a:cubicBezTo>
                  <a:pt x="108571" y="59758"/>
                  <a:pt x="105812" y="54677"/>
                  <a:pt x="103054" y="51290"/>
                </a:cubicBezTo>
                <a:cubicBezTo>
                  <a:pt x="101674" y="51290"/>
                  <a:pt x="101674" y="51290"/>
                  <a:pt x="101674" y="49596"/>
                </a:cubicBezTo>
                <a:lnTo>
                  <a:pt x="100295" y="49596"/>
                </a:lnTo>
                <a:lnTo>
                  <a:pt x="98916" y="47903"/>
                </a:lnTo>
                <a:lnTo>
                  <a:pt x="97536" y="47903"/>
                </a:lnTo>
                <a:cubicBezTo>
                  <a:pt x="97536" y="47903"/>
                  <a:pt x="96157" y="47903"/>
                  <a:pt x="96157" y="46209"/>
                </a:cubicBezTo>
                <a:cubicBezTo>
                  <a:pt x="94778" y="46209"/>
                  <a:pt x="94778" y="46209"/>
                  <a:pt x="94778" y="46209"/>
                </a:cubicBezTo>
                <a:cubicBezTo>
                  <a:pt x="94778" y="46209"/>
                  <a:pt x="94778" y="46209"/>
                  <a:pt x="93399" y="46209"/>
                </a:cubicBezTo>
                <a:cubicBezTo>
                  <a:pt x="92019" y="46209"/>
                  <a:pt x="92019" y="46209"/>
                  <a:pt x="92019" y="46209"/>
                </a:cubicBezTo>
                <a:lnTo>
                  <a:pt x="90443" y="46209"/>
                </a:lnTo>
                <a:cubicBezTo>
                  <a:pt x="90443" y="44516"/>
                  <a:pt x="90443" y="44516"/>
                  <a:pt x="90443" y="42822"/>
                </a:cubicBezTo>
                <a:cubicBezTo>
                  <a:pt x="90443" y="40887"/>
                  <a:pt x="89064" y="40887"/>
                  <a:pt x="89064" y="39193"/>
                </a:cubicBezTo>
                <a:cubicBezTo>
                  <a:pt x="89064" y="37500"/>
                  <a:pt x="89064" y="37500"/>
                  <a:pt x="87684" y="35806"/>
                </a:cubicBezTo>
                <a:cubicBezTo>
                  <a:pt x="87684" y="34112"/>
                  <a:pt x="87684" y="34112"/>
                  <a:pt x="86305" y="32419"/>
                </a:cubicBezTo>
                <a:cubicBezTo>
                  <a:pt x="80788" y="22258"/>
                  <a:pt x="71133" y="13548"/>
                  <a:pt x="59901" y="13548"/>
                </a:cubicBezTo>
                <a:cubicBezTo>
                  <a:pt x="48669" y="13548"/>
                  <a:pt x="39014" y="22258"/>
                  <a:pt x="33497" y="32419"/>
                </a:cubicBezTo>
                <a:cubicBezTo>
                  <a:pt x="32118" y="34112"/>
                  <a:pt x="32118" y="34112"/>
                  <a:pt x="32118" y="35806"/>
                </a:cubicBezTo>
                <a:cubicBezTo>
                  <a:pt x="30738" y="37500"/>
                  <a:pt x="30738" y="37500"/>
                  <a:pt x="30738" y="39193"/>
                </a:cubicBezTo>
                <a:cubicBezTo>
                  <a:pt x="30738" y="40887"/>
                  <a:pt x="29359" y="40887"/>
                  <a:pt x="29359" y="42822"/>
                </a:cubicBezTo>
                <a:cubicBezTo>
                  <a:pt x="29359" y="44516"/>
                  <a:pt x="29359" y="44516"/>
                  <a:pt x="29359" y="46209"/>
                </a:cubicBezTo>
                <a:lnTo>
                  <a:pt x="27783" y="46209"/>
                </a:lnTo>
                <a:cubicBezTo>
                  <a:pt x="27783" y="46209"/>
                  <a:pt x="27783" y="46209"/>
                  <a:pt x="26403" y="46209"/>
                </a:cubicBezTo>
                <a:cubicBezTo>
                  <a:pt x="25024" y="46209"/>
                  <a:pt x="25024" y="46209"/>
                  <a:pt x="25024" y="46209"/>
                </a:cubicBezTo>
                <a:cubicBezTo>
                  <a:pt x="25024" y="46209"/>
                  <a:pt x="25024" y="46209"/>
                  <a:pt x="23645" y="46209"/>
                </a:cubicBezTo>
                <a:cubicBezTo>
                  <a:pt x="23645" y="47903"/>
                  <a:pt x="22266" y="47903"/>
                  <a:pt x="22266" y="47903"/>
                </a:cubicBezTo>
                <a:lnTo>
                  <a:pt x="20886" y="47903"/>
                </a:lnTo>
                <a:lnTo>
                  <a:pt x="19507" y="49596"/>
                </a:lnTo>
                <a:lnTo>
                  <a:pt x="18128" y="49596"/>
                </a:lnTo>
                <a:cubicBezTo>
                  <a:pt x="18128" y="51290"/>
                  <a:pt x="18128" y="51290"/>
                  <a:pt x="16748" y="51290"/>
                </a:cubicBezTo>
                <a:cubicBezTo>
                  <a:pt x="13990" y="54677"/>
                  <a:pt x="11231" y="59758"/>
                  <a:pt x="11231" y="66774"/>
                </a:cubicBezTo>
                <a:cubicBezTo>
                  <a:pt x="11231" y="78629"/>
                  <a:pt x="19507" y="87096"/>
                  <a:pt x="27783" y="87096"/>
                </a:cubicBezTo>
                <a:cubicBezTo>
                  <a:pt x="32118" y="87096"/>
                  <a:pt x="33497" y="90725"/>
                  <a:pt x="33497" y="94112"/>
                </a:cubicBezTo>
                <a:cubicBezTo>
                  <a:pt x="33497" y="97500"/>
                  <a:pt x="32118" y="100887"/>
                  <a:pt x="27783" y="100887"/>
                </a:cubicBezTo>
                <a:cubicBezTo>
                  <a:pt x="12610" y="100887"/>
                  <a:pt x="0" y="85403"/>
                  <a:pt x="0" y="66774"/>
                </a:cubicBezTo>
                <a:cubicBezTo>
                  <a:pt x="0" y="51290"/>
                  <a:pt x="8472" y="37500"/>
                  <a:pt x="19507" y="34112"/>
                </a:cubicBezTo>
                <a:cubicBezTo>
                  <a:pt x="26403" y="13548"/>
                  <a:pt x="41773" y="0"/>
                  <a:pt x="59901" y="0"/>
                </a:cubicBezTo>
                <a:cubicBezTo>
                  <a:pt x="78029" y="0"/>
                  <a:pt x="93399" y="13548"/>
                  <a:pt x="100295" y="34112"/>
                </a:cubicBezTo>
                <a:cubicBezTo>
                  <a:pt x="111330" y="37500"/>
                  <a:pt x="119802" y="51290"/>
                  <a:pt x="119802" y="66774"/>
                </a:cubicBezTo>
                <a:cubicBezTo>
                  <a:pt x="119802" y="85403"/>
                  <a:pt x="107192" y="100887"/>
                  <a:pt x="92019" y="100887"/>
                </a:cubicBezTo>
                <a:close/>
                <a:moveTo>
                  <a:pt x="44532" y="87096"/>
                </a:moveTo>
                <a:lnTo>
                  <a:pt x="44532" y="87096"/>
                </a:lnTo>
                <a:cubicBezTo>
                  <a:pt x="45911" y="87096"/>
                  <a:pt x="47290" y="87096"/>
                  <a:pt x="48669" y="88790"/>
                </a:cubicBezTo>
                <a:cubicBezTo>
                  <a:pt x="58522" y="100887"/>
                  <a:pt x="58522" y="100887"/>
                  <a:pt x="58522" y="100887"/>
                </a:cubicBezTo>
                <a:cubicBezTo>
                  <a:pt x="75270" y="71854"/>
                  <a:pt x="75270" y="71854"/>
                  <a:pt x="75270" y="71854"/>
                </a:cubicBezTo>
                <a:cubicBezTo>
                  <a:pt x="76650" y="70161"/>
                  <a:pt x="78029" y="68467"/>
                  <a:pt x="80788" y="68467"/>
                </a:cubicBezTo>
                <a:cubicBezTo>
                  <a:pt x="83546" y="68467"/>
                  <a:pt x="86305" y="71854"/>
                  <a:pt x="86305" y="75241"/>
                </a:cubicBezTo>
                <a:cubicBezTo>
                  <a:pt x="86305" y="76935"/>
                  <a:pt x="84926" y="78629"/>
                  <a:pt x="84926" y="80322"/>
                </a:cubicBezTo>
                <a:cubicBezTo>
                  <a:pt x="64039" y="116129"/>
                  <a:pt x="64039" y="116129"/>
                  <a:pt x="64039" y="116129"/>
                </a:cubicBezTo>
                <a:cubicBezTo>
                  <a:pt x="64039" y="118064"/>
                  <a:pt x="61280" y="119758"/>
                  <a:pt x="59901" y="119758"/>
                </a:cubicBezTo>
                <a:cubicBezTo>
                  <a:pt x="58522" y="119758"/>
                  <a:pt x="57142" y="118064"/>
                  <a:pt x="55763" y="116129"/>
                </a:cubicBezTo>
                <a:cubicBezTo>
                  <a:pt x="41773" y="99193"/>
                  <a:pt x="41773" y="99193"/>
                  <a:pt x="41773" y="99193"/>
                </a:cubicBezTo>
                <a:cubicBezTo>
                  <a:pt x="40394" y="97500"/>
                  <a:pt x="39014" y="95806"/>
                  <a:pt x="39014" y="94112"/>
                </a:cubicBezTo>
                <a:cubicBezTo>
                  <a:pt x="39014" y="90725"/>
                  <a:pt x="41773" y="87096"/>
                  <a:pt x="44532" y="8709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1" name="Shape 3785"/>
          <p:cNvSpPr/>
          <p:nvPr/>
        </p:nvSpPr>
        <p:spPr>
          <a:xfrm>
            <a:off x="179512" y="1843717"/>
            <a:ext cx="272444" cy="1889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495" y="119712"/>
                </a:moveTo>
                <a:lnTo>
                  <a:pt x="91495" y="119712"/>
                </a:lnTo>
                <a:cubicBezTo>
                  <a:pt x="28106" y="119712"/>
                  <a:pt x="28106" y="119712"/>
                  <a:pt x="28106" y="119712"/>
                </a:cubicBezTo>
                <a:cubicBezTo>
                  <a:pt x="12757" y="119712"/>
                  <a:pt x="0" y="101339"/>
                  <a:pt x="0" y="79234"/>
                </a:cubicBezTo>
                <a:cubicBezTo>
                  <a:pt x="0" y="60861"/>
                  <a:pt x="8372" y="44497"/>
                  <a:pt x="19734" y="40478"/>
                </a:cubicBezTo>
                <a:cubicBezTo>
                  <a:pt x="26710" y="16076"/>
                  <a:pt x="42259" y="0"/>
                  <a:pt x="60598" y="0"/>
                </a:cubicBezTo>
                <a:cubicBezTo>
                  <a:pt x="78936" y="0"/>
                  <a:pt x="94485" y="16076"/>
                  <a:pt x="100066" y="40478"/>
                </a:cubicBezTo>
                <a:cubicBezTo>
                  <a:pt x="111229" y="44497"/>
                  <a:pt x="119800" y="60861"/>
                  <a:pt x="119800" y="79234"/>
                </a:cubicBezTo>
                <a:cubicBezTo>
                  <a:pt x="119800" y="101339"/>
                  <a:pt x="107043" y="119712"/>
                  <a:pt x="91495" y="119712"/>
                </a:cubicBezTo>
                <a:close/>
                <a:moveTo>
                  <a:pt x="102857" y="60861"/>
                </a:moveTo>
                <a:lnTo>
                  <a:pt x="102857" y="60861"/>
                </a:lnTo>
                <a:cubicBezTo>
                  <a:pt x="102857" y="60861"/>
                  <a:pt x="102857" y="60861"/>
                  <a:pt x="101461" y="58851"/>
                </a:cubicBezTo>
                <a:cubicBezTo>
                  <a:pt x="100066" y="58851"/>
                  <a:pt x="100066" y="56842"/>
                  <a:pt x="100066" y="56842"/>
                </a:cubicBezTo>
                <a:cubicBezTo>
                  <a:pt x="100066" y="56842"/>
                  <a:pt x="100066" y="56842"/>
                  <a:pt x="98671" y="56842"/>
                </a:cubicBezTo>
                <a:cubicBezTo>
                  <a:pt x="98671" y="56842"/>
                  <a:pt x="98671" y="56842"/>
                  <a:pt x="97275" y="56842"/>
                </a:cubicBezTo>
                <a:cubicBezTo>
                  <a:pt x="97275" y="56842"/>
                  <a:pt x="97275" y="56842"/>
                  <a:pt x="97275" y="54832"/>
                </a:cubicBezTo>
                <a:lnTo>
                  <a:pt x="95880" y="54832"/>
                </a:lnTo>
                <a:cubicBezTo>
                  <a:pt x="94485" y="54832"/>
                  <a:pt x="94485" y="54832"/>
                  <a:pt x="94485" y="54832"/>
                </a:cubicBezTo>
                <a:cubicBezTo>
                  <a:pt x="93089" y="54832"/>
                  <a:pt x="93089" y="54832"/>
                  <a:pt x="91495" y="54832"/>
                </a:cubicBezTo>
                <a:cubicBezTo>
                  <a:pt x="91495" y="52822"/>
                  <a:pt x="91495" y="52822"/>
                  <a:pt x="91495" y="50813"/>
                </a:cubicBezTo>
                <a:cubicBezTo>
                  <a:pt x="90099" y="50813"/>
                  <a:pt x="90099" y="50813"/>
                  <a:pt x="90099" y="50813"/>
                </a:cubicBezTo>
                <a:cubicBezTo>
                  <a:pt x="90099" y="48516"/>
                  <a:pt x="90099" y="48516"/>
                  <a:pt x="90099" y="46507"/>
                </a:cubicBezTo>
                <a:cubicBezTo>
                  <a:pt x="88704" y="44497"/>
                  <a:pt x="88704" y="44497"/>
                  <a:pt x="88704" y="42488"/>
                </a:cubicBezTo>
                <a:cubicBezTo>
                  <a:pt x="88704" y="40478"/>
                  <a:pt x="87308" y="40478"/>
                  <a:pt x="87308" y="38468"/>
                </a:cubicBezTo>
                <a:cubicBezTo>
                  <a:pt x="81727" y="26411"/>
                  <a:pt x="71960" y="16076"/>
                  <a:pt x="60598" y="16076"/>
                </a:cubicBezTo>
                <a:cubicBezTo>
                  <a:pt x="47840" y="16076"/>
                  <a:pt x="38073" y="26411"/>
                  <a:pt x="32491" y="38468"/>
                </a:cubicBezTo>
                <a:cubicBezTo>
                  <a:pt x="32491" y="40478"/>
                  <a:pt x="32491" y="40478"/>
                  <a:pt x="31096" y="42488"/>
                </a:cubicBezTo>
                <a:cubicBezTo>
                  <a:pt x="31096" y="44497"/>
                  <a:pt x="31096" y="44497"/>
                  <a:pt x="31096" y="46507"/>
                </a:cubicBezTo>
                <a:cubicBezTo>
                  <a:pt x="31096" y="46507"/>
                  <a:pt x="31096" y="46507"/>
                  <a:pt x="29501" y="46507"/>
                </a:cubicBezTo>
                <a:cubicBezTo>
                  <a:pt x="29501" y="48516"/>
                  <a:pt x="29501" y="48516"/>
                  <a:pt x="29501" y="50813"/>
                </a:cubicBezTo>
                <a:cubicBezTo>
                  <a:pt x="29501" y="52822"/>
                  <a:pt x="28106" y="52822"/>
                  <a:pt x="28106" y="54832"/>
                </a:cubicBezTo>
                <a:lnTo>
                  <a:pt x="26710" y="54832"/>
                </a:lnTo>
                <a:cubicBezTo>
                  <a:pt x="26710" y="54832"/>
                  <a:pt x="26710" y="54832"/>
                  <a:pt x="25315" y="54832"/>
                </a:cubicBezTo>
                <a:cubicBezTo>
                  <a:pt x="23920" y="54832"/>
                  <a:pt x="23920" y="54832"/>
                  <a:pt x="23920" y="54832"/>
                </a:cubicBezTo>
                <a:cubicBezTo>
                  <a:pt x="22524" y="56842"/>
                  <a:pt x="22524" y="56842"/>
                  <a:pt x="22524" y="56842"/>
                </a:cubicBezTo>
                <a:cubicBezTo>
                  <a:pt x="21129" y="56842"/>
                  <a:pt x="21129" y="56842"/>
                  <a:pt x="21129" y="56842"/>
                </a:cubicBezTo>
                <a:cubicBezTo>
                  <a:pt x="19734" y="56842"/>
                  <a:pt x="19734" y="58851"/>
                  <a:pt x="19734" y="58851"/>
                </a:cubicBezTo>
                <a:cubicBezTo>
                  <a:pt x="18338" y="58851"/>
                  <a:pt x="18338" y="58851"/>
                  <a:pt x="18338" y="58851"/>
                </a:cubicBezTo>
                <a:cubicBezTo>
                  <a:pt x="18338" y="60861"/>
                  <a:pt x="16943" y="60861"/>
                  <a:pt x="16943" y="60861"/>
                </a:cubicBezTo>
                <a:cubicBezTo>
                  <a:pt x="14152" y="64880"/>
                  <a:pt x="11362" y="70909"/>
                  <a:pt x="11362" y="79234"/>
                </a:cubicBezTo>
                <a:cubicBezTo>
                  <a:pt x="11362" y="93301"/>
                  <a:pt x="18338" y="103349"/>
                  <a:pt x="28106" y="103349"/>
                </a:cubicBezTo>
                <a:cubicBezTo>
                  <a:pt x="91495" y="103349"/>
                  <a:pt x="91495" y="103349"/>
                  <a:pt x="91495" y="103349"/>
                </a:cubicBezTo>
                <a:cubicBezTo>
                  <a:pt x="101461" y="103349"/>
                  <a:pt x="108438" y="93301"/>
                  <a:pt x="108438" y="79234"/>
                </a:cubicBezTo>
                <a:cubicBezTo>
                  <a:pt x="108438" y="70909"/>
                  <a:pt x="107043" y="64880"/>
                  <a:pt x="102857" y="6086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08121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3790"/>
          <p:cNvSpPr/>
          <p:nvPr/>
        </p:nvSpPr>
        <p:spPr>
          <a:xfrm>
            <a:off x="8488331" y="5080731"/>
            <a:ext cx="258695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411" y="71529"/>
                </a:moveTo>
                <a:lnTo>
                  <a:pt x="106411" y="71529"/>
                </a:lnTo>
                <a:cubicBezTo>
                  <a:pt x="66480" y="116470"/>
                  <a:pt x="66480" y="116470"/>
                  <a:pt x="66480" y="116470"/>
                </a:cubicBezTo>
                <a:cubicBezTo>
                  <a:pt x="65017" y="118117"/>
                  <a:pt x="60627" y="118117"/>
                  <a:pt x="59163" y="116470"/>
                </a:cubicBezTo>
                <a:cubicBezTo>
                  <a:pt x="56236" y="112941"/>
                  <a:pt x="56236" y="109647"/>
                  <a:pt x="59163" y="106352"/>
                </a:cubicBezTo>
                <a:cubicBezTo>
                  <a:pt x="97630" y="63058"/>
                  <a:pt x="97630" y="63058"/>
                  <a:pt x="97630" y="63058"/>
                </a:cubicBezTo>
                <a:lnTo>
                  <a:pt x="97630" y="63058"/>
                </a:lnTo>
                <a:cubicBezTo>
                  <a:pt x="106411" y="53176"/>
                  <a:pt x="106411" y="34823"/>
                  <a:pt x="97630" y="24941"/>
                </a:cubicBezTo>
                <a:cubicBezTo>
                  <a:pt x="88641" y="14823"/>
                  <a:pt x="74006" y="14823"/>
                  <a:pt x="65017" y="24941"/>
                </a:cubicBezTo>
                <a:cubicBezTo>
                  <a:pt x="17770" y="76470"/>
                  <a:pt x="17770" y="76470"/>
                  <a:pt x="17770" y="76470"/>
                </a:cubicBezTo>
                <a:cubicBezTo>
                  <a:pt x="13379" y="83058"/>
                  <a:pt x="13379" y="93176"/>
                  <a:pt x="17770" y="98117"/>
                </a:cubicBezTo>
                <a:cubicBezTo>
                  <a:pt x="23623" y="104705"/>
                  <a:pt x="32613" y="104705"/>
                  <a:pt x="38466" y="98117"/>
                </a:cubicBezTo>
                <a:cubicBezTo>
                  <a:pt x="81324" y="49882"/>
                  <a:pt x="81324" y="49882"/>
                  <a:pt x="81324" y="49882"/>
                </a:cubicBezTo>
                <a:cubicBezTo>
                  <a:pt x="82787" y="48235"/>
                  <a:pt x="82787" y="46588"/>
                  <a:pt x="81324" y="43294"/>
                </a:cubicBezTo>
                <a:cubicBezTo>
                  <a:pt x="79860" y="41411"/>
                  <a:pt x="76933" y="41411"/>
                  <a:pt x="75470" y="43294"/>
                </a:cubicBezTo>
                <a:cubicBezTo>
                  <a:pt x="39930" y="84705"/>
                  <a:pt x="39930" y="84705"/>
                  <a:pt x="39930" y="84705"/>
                </a:cubicBezTo>
                <a:cubicBezTo>
                  <a:pt x="37003" y="88000"/>
                  <a:pt x="32613" y="88000"/>
                  <a:pt x="31149" y="84705"/>
                </a:cubicBezTo>
                <a:cubicBezTo>
                  <a:pt x="28013" y="81411"/>
                  <a:pt x="28013" y="78117"/>
                  <a:pt x="31149" y="74823"/>
                </a:cubicBezTo>
                <a:cubicBezTo>
                  <a:pt x="66480" y="34823"/>
                  <a:pt x="66480" y="34823"/>
                  <a:pt x="66480" y="34823"/>
                </a:cubicBezTo>
                <a:cubicBezTo>
                  <a:pt x="74006" y="28235"/>
                  <a:pt x="82787" y="28235"/>
                  <a:pt x="90104" y="34823"/>
                </a:cubicBezTo>
                <a:cubicBezTo>
                  <a:pt x="96167" y="41411"/>
                  <a:pt x="96167" y="53176"/>
                  <a:pt x="90104" y="59764"/>
                </a:cubicBezTo>
                <a:cubicBezTo>
                  <a:pt x="45783" y="108000"/>
                  <a:pt x="45783" y="108000"/>
                  <a:pt x="45783" y="108000"/>
                </a:cubicBezTo>
                <a:cubicBezTo>
                  <a:pt x="37003" y="119764"/>
                  <a:pt x="20696" y="119764"/>
                  <a:pt x="10452" y="108000"/>
                </a:cubicBezTo>
                <a:cubicBezTo>
                  <a:pt x="0" y="96470"/>
                  <a:pt x="0" y="78117"/>
                  <a:pt x="10452" y="68235"/>
                </a:cubicBezTo>
                <a:lnTo>
                  <a:pt x="10452" y="68235"/>
                </a:lnTo>
                <a:cubicBezTo>
                  <a:pt x="56236" y="14823"/>
                  <a:pt x="56236" y="14823"/>
                  <a:pt x="56236" y="14823"/>
                </a:cubicBezTo>
                <a:lnTo>
                  <a:pt x="56236" y="14823"/>
                </a:lnTo>
                <a:cubicBezTo>
                  <a:pt x="69407" y="0"/>
                  <a:pt x="91567" y="0"/>
                  <a:pt x="106411" y="14823"/>
                </a:cubicBezTo>
                <a:cubicBezTo>
                  <a:pt x="119790" y="31529"/>
                  <a:pt x="119790" y="56470"/>
                  <a:pt x="106411" y="71529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Shape 3791"/>
          <p:cNvSpPr/>
          <p:nvPr/>
        </p:nvSpPr>
        <p:spPr>
          <a:xfrm>
            <a:off x="8002781" y="5060826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23" y="8472"/>
                </a:moveTo>
                <a:lnTo>
                  <a:pt x="118423" y="8472"/>
                </a:lnTo>
                <a:lnTo>
                  <a:pt x="118423" y="8472"/>
                </a:lnTo>
                <a:cubicBezTo>
                  <a:pt x="78029" y="115665"/>
                  <a:pt x="78029" y="115665"/>
                  <a:pt x="78029" y="115665"/>
                </a:cubicBezTo>
                <a:lnTo>
                  <a:pt x="78029" y="115665"/>
                </a:lnTo>
                <a:cubicBezTo>
                  <a:pt x="76650" y="118423"/>
                  <a:pt x="75270" y="119802"/>
                  <a:pt x="72315" y="119802"/>
                </a:cubicBezTo>
                <a:cubicBezTo>
                  <a:pt x="69556" y="119802"/>
                  <a:pt x="68177" y="117044"/>
                  <a:pt x="66798" y="115665"/>
                </a:cubicBezTo>
                <a:lnTo>
                  <a:pt x="66798" y="115665"/>
                </a:lnTo>
                <a:cubicBezTo>
                  <a:pt x="55763" y="64236"/>
                  <a:pt x="55763" y="64236"/>
                  <a:pt x="55763" y="64236"/>
                </a:cubicBezTo>
                <a:cubicBezTo>
                  <a:pt x="4137" y="53004"/>
                  <a:pt x="4137" y="53004"/>
                  <a:pt x="4137" y="53004"/>
                </a:cubicBezTo>
                <a:lnTo>
                  <a:pt x="4137" y="53004"/>
                </a:lnTo>
                <a:cubicBezTo>
                  <a:pt x="2758" y="51625"/>
                  <a:pt x="0" y="50246"/>
                  <a:pt x="0" y="47487"/>
                </a:cubicBezTo>
                <a:cubicBezTo>
                  <a:pt x="0" y="44729"/>
                  <a:pt x="1379" y="43152"/>
                  <a:pt x="4137" y="41773"/>
                </a:cubicBezTo>
                <a:lnTo>
                  <a:pt x="4137" y="41773"/>
                </a:lnTo>
                <a:cubicBezTo>
                  <a:pt x="111330" y="1576"/>
                  <a:pt x="111330" y="1576"/>
                  <a:pt x="111330" y="1576"/>
                </a:cubicBezTo>
                <a:lnTo>
                  <a:pt x="111330" y="1576"/>
                </a:lnTo>
                <a:cubicBezTo>
                  <a:pt x="112709" y="0"/>
                  <a:pt x="112709" y="0"/>
                  <a:pt x="114088" y="0"/>
                </a:cubicBezTo>
                <a:cubicBezTo>
                  <a:pt x="117044" y="0"/>
                  <a:pt x="119802" y="2955"/>
                  <a:pt x="119802" y="5714"/>
                </a:cubicBezTo>
                <a:cubicBezTo>
                  <a:pt x="119802" y="7093"/>
                  <a:pt x="119802" y="7093"/>
                  <a:pt x="118423" y="8472"/>
                </a:cubicBezTo>
                <a:close/>
                <a:moveTo>
                  <a:pt x="25024" y="46108"/>
                </a:moveTo>
                <a:lnTo>
                  <a:pt x="25024" y="46108"/>
                </a:lnTo>
                <a:cubicBezTo>
                  <a:pt x="61280" y="54384"/>
                  <a:pt x="61280" y="54384"/>
                  <a:pt x="61280" y="54384"/>
                </a:cubicBezTo>
                <a:lnTo>
                  <a:pt x="61280" y="54384"/>
                </a:lnTo>
                <a:cubicBezTo>
                  <a:pt x="62660" y="54384"/>
                  <a:pt x="65418" y="57142"/>
                  <a:pt x="65418" y="58522"/>
                </a:cubicBezTo>
                <a:lnTo>
                  <a:pt x="65418" y="58522"/>
                </a:lnTo>
                <a:cubicBezTo>
                  <a:pt x="73891" y="94778"/>
                  <a:pt x="73891" y="94778"/>
                  <a:pt x="73891" y="94778"/>
                </a:cubicBezTo>
                <a:cubicBezTo>
                  <a:pt x="104433" y="15369"/>
                  <a:pt x="104433" y="15369"/>
                  <a:pt x="104433" y="15369"/>
                </a:cubicBezTo>
                <a:lnTo>
                  <a:pt x="25024" y="46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Shape 3792"/>
          <p:cNvSpPr/>
          <p:nvPr/>
        </p:nvSpPr>
        <p:spPr>
          <a:xfrm>
            <a:off x="7529170" y="5060826"/>
            <a:ext cx="27262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5" y="9852"/>
                </a:moveTo>
                <a:lnTo>
                  <a:pt x="118405" y="9852"/>
                </a:lnTo>
                <a:cubicBezTo>
                  <a:pt x="102857" y="25221"/>
                  <a:pt x="102857" y="25221"/>
                  <a:pt x="102857" y="25221"/>
                </a:cubicBezTo>
                <a:cubicBezTo>
                  <a:pt x="102857" y="92019"/>
                  <a:pt x="102857" y="92019"/>
                  <a:pt x="102857" y="92019"/>
                </a:cubicBezTo>
                <a:cubicBezTo>
                  <a:pt x="114019" y="92019"/>
                  <a:pt x="114019" y="92019"/>
                  <a:pt x="114019" y="92019"/>
                </a:cubicBezTo>
                <a:cubicBezTo>
                  <a:pt x="118405" y="92019"/>
                  <a:pt x="119800" y="93399"/>
                  <a:pt x="119800" y="97536"/>
                </a:cubicBezTo>
                <a:cubicBezTo>
                  <a:pt x="119800" y="100295"/>
                  <a:pt x="118405" y="103054"/>
                  <a:pt x="114019" y="103054"/>
                </a:cubicBezTo>
                <a:cubicBezTo>
                  <a:pt x="102857" y="103054"/>
                  <a:pt x="102857" y="103054"/>
                  <a:pt x="102857" y="103054"/>
                </a:cubicBezTo>
                <a:cubicBezTo>
                  <a:pt x="102857" y="114285"/>
                  <a:pt x="102857" y="114285"/>
                  <a:pt x="102857" y="114285"/>
                </a:cubicBezTo>
                <a:lnTo>
                  <a:pt x="102857" y="114285"/>
                </a:lnTo>
                <a:cubicBezTo>
                  <a:pt x="102857" y="117044"/>
                  <a:pt x="101461" y="119802"/>
                  <a:pt x="97076" y="119802"/>
                </a:cubicBezTo>
                <a:cubicBezTo>
                  <a:pt x="94285" y="119802"/>
                  <a:pt x="91495" y="117044"/>
                  <a:pt x="91495" y="114285"/>
                </a:cubicBezTo>
                <a:cubicBezTo>
                  <a:pt x="91495" y="103054"/>
                  <a:pt x="91495" y="103054"/>
                  <a:pt x="91495" y="103054"/>
                </a:cubicBezTo>
                <a:cubicBezTo>
                  <a:pt x="25315" y="103054"/>
                  <a:pt x="25315" y="103054"/>
                  <a:pt x="25315" y="103054"/>
                </a:cubicBezTo>
                <a:cubicBezTo>
                  <a:pt x="23920" y="103054"/>
                  <a:pt x="23920" y="103054"/>
                  <a:pt x="23920" y="103054"/>
                </a:cubicBezTo>
                <a:lnTo>
                  <a:pt x="23920" y="103054"/>
                </a:lnTo>
                <a:lnTo>
                  <a:pt x="23920" y="103054"/>
                </a:lnTo>
                <a:cubicBezTo>
                  <a:pt x="21129" y="103054"/>
                  <a:pt x="21129" y="103054"/>
                  <a:pt x="21129" y="103054"/>
                </a:cubicBezTo>
                <a:cubicBezTo>
                  <a:pt x="18338" y="103054"/>
                  <a:pt x="16943" y="100295"/>
                  <a:pt x="16943" y="97536"/>
                </a:cubicBezTo>
                <a:cubicBezTo>
                  <a:pt x="16943" y="96157"/>
                  <a:pt x="16943" y="96157"/>
                  <a:pt x="16943" y="96157"/>
                </a:cubicBezTo>
                <a:cubicBezTo>
                  <a:pt x="16943" y="94778"/>
                  <a:pt x="16943" y="94778"/>
                  <a:pt x="16943" y="94778"/>
                </a:cubicBezTo>
                <a:lnTo>
                  <a:pt x="16943" y="94778"/>
                </a:lnTo>
                <a:lnTo>
                  <a:pt x="16943" y="94778"/>
                </a:lnTo>
                <a:cubicBezTo>
                  <a:pt x="16943" y="27980"/>
                  <a:pt x="16943" y="27980"/>
                  <a:pt x="16943" y="27980"/>
                </a:cubicBezTo>
                <a:cubicBezTo>
                  <a:pt x="5581" y="27980"/>
                  <a:pt x="5581" y="27980"/>
                  <a:pt x="5581" y="27980"/>
                </a:cubicBezTo>
                <a:cubicBezTo>
                  <a:pt x="2790" y="27980"/>
                  <a:pt x="0" y="26600"/>
                  <a:pt x="0" y="22266"/>
                </a:cubicBezTo>
                <a:cubicBezTo>
                  <a:pt x="0" y="19507"/>
                  <a:pt x="2790" y="16748"/>
                  <a:pt x="5581" y="16748"/>
                </a:cubicBezTo>
                <a:cubicBezTo>
                  <a:pt x="16943" y="16748"/>
                  <a:pt x="16943" y="16748"/>
                  <a:pt x="16943" y="16748"/>
                </a:cubicBezTo>
                <a:cubicBezTo>
                  <a:pt x="16943" y="5714"/>
                  <a:pt x="16943" y="5714"/>
                  <a:pt x="16943" y="5714"/>
                </a:cubicBezTo>
                <a:cubicBezTo>
                  <a:pt x="16943" y="2955"/>
                  <a:pt x="19734" y="0"/>
                  <a:pt x="22524" y="0"/>
                </a:cubicBezTo>
                <a:cubicBezTo>
                  <a:pt x="25315" y="0"/>
                  <a:pt x="28106" y="2955"/>
                  <a:pt x="28106" y="5714"/>
                </a:cubicBezTo>
                <a:cubicBezTo>
                  <a:pt x="28106" y="16748"/>
                  <a:pt x="28106" y="16748"/>
                  <a:pt x="28106" y="16748"/>
                </a:cubicBezTo>
                <a:cubicBezTo>
                  <a:pt x="95681" y="16748"/>
                  <a:pt x="95681" y="16748"/>
                  <a:pt x="95681" y="16748"/>
                </a:cubicBezTo>
                <a:cubicBezTo>
                  <a:pt x="111229" y="2955"/>
                  <a:pt x="111229" y="2955"/>
                  <a:pt x="111229" y="2955"/>
                </a:cubicBezTo>
                <a:lnTo>
                  <a:pt x="111229" y="2955"/>
                </a:lnTo>
                <a:cubicBezTo>
                  <a:pt x="111229" y="1576"/>
                  <a:pt x="112624" y="0"/>
                  <a:pt x="114019" y="0"/>
                </a:cubicBezTo>
                <a:cubicBezTo>
                  <a:pt x="118405" y="0"/>
                  <a:pt x="119800" y="2955"/>
                  <a:pt x="119800" y="5714"/>
                </a:cubicBezTo>
                <a:cubicBezTo>
                  <a:pt x="119800" y="7093"/>
                  <a:pt x="119800" y="8472"/>
                  <a:pt x="118405" y="9852"/>
                </a:cubicBezTo>
                <a:close/>
                <a:moveTo>
                  <a:pt x="28106" y="27980"/>
                </a:moveTo>
                <a:lnTo>
                  <a:pt x="28106" y="27980"/>
                </a:lnTo>
                <a:cubicBezTo>
                  <a:pt x="28106" y="83546"/>
                  <a:pt x="28106" y="83546"/>
                  <a:pt x="28106" y="83546"/>
                </a:cubicBezTo>
                <a:cubicBezTo>
                  <a:pt x="84518" y="27980"/>
                  <a:pt x="84518" y="27980"/>
                  <a:pt x="84518" y="27980"/>
                </a:cubicBezTo>
                <a:lnTo>
                  <a:pt x="28106" y="27980"/>
                </a:lnTo>
                <a:close/>
                <a:moveTo>
                  <a:pt x="91495" y="36256"/>
                </a:moveTo>
                <a:lnTo>
                  <a:pt x="91495" y="36256"/>
                </a:lnTo>
                <a:cubicBezTo>
                  <a:pt x="36677" y="92019"/>
                  <a:pt x="36677" y="92019"/>
                  <a:pt x="36677" y="92019"/>
                </a:cubicBezTo>
                <a:cubicBezTo>
                  <a:pt x="91495" y="92019"/>
                  <a:pt x="91495" y="92019"/>
                  <a:pt x="91495" y="92019"/>
                </a:cubicBezTo>
                <a:lnTo>
                  <a:pt x="91495" y="362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Shape 3793"/>
          <p:cNvSpPr/>
          <p:nvPr/>
        </p:nvSpPr>
        <p:spPr>
          <a:xfrm>
            <a:off x="7053572" y="5074760"/>
            <a:ext cx="270635" cy="2488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782"/>
                </a:moveTo>
                <a:lnTo>
                  <a:pt x="114209" y="119782"/>
                </a:lnTo>
                <a:cubicBezTo>
                  <a:pt x="104425" y="119782"/>
                  <a:pt x="104425" y="119782"/>
                  <a:pt x="104425" y="119782"/>
                </a:cubicBezTo>
                <a:lnTo>
                  <a:pt x="104425" y="119782"/>
                </a:lnTo>
                <a:cubicBezTo>
                  <a:pt x="98635" y="119782"/>
                  <a:pt x="98635" y="119782"/>
                  <a:pt x="98635" y="119782"/>
                </a:cubicBezTo>
                <a:lnTo>
                  <a:pt x="98635" y="119782"/>
                </a:lnTo>
                <a:cubicBezTo>
                  <a:pt x="19767" y="119782"/>
                  <a:pt x="19767" y="119782"/>
                  <a:pt x="19767" y="119782"/>
                </a:cubicBezTo>
                <a:lnTo>
                  <a:pt x="19767" y="119782"/>
                </a:lnTo>
                <a:cubicBezTo>
                  <a:pt x="13976" y="119782"/>
                  <a:pt x="13976" y="119782"/>
                  <a:pt x="13976" y="119782"/>
                </a:cubicBezTo>
                <a:lnTo>
                  <a:pt x="13976" y="119782"/>
                </a:lnTo>
                <a:cubicBezTo>
                  <a:pt x="5590" y="119782"/>
                  <a:pt x="5590" y="119782"/>
                  <a:pt x="5590" y="119782"/>
                </a:cubicBezTo>
                <a:cubicBezTo>
                  <a:pt x="1397" y="119782"/>
                  <a:pt x="0" y="116739"/>
                  <a:pt x="0" y="113695"/>
                </a:cubicBezTo>
                <a:cubicBezTo>
                  <a:pt x="0" y="101304"/>
                  <a:pt x="0" y="101304"/>
                  <a:pt x="0" y="101304"/>
                </a:cubicBezTo>
                <a:cubicBezTo>
                  <a:pt x="0" y="76739"/>
                  <a:pt x="0" y="76739"/>
                  <a:pt x="0" y="76739"/>
                </a:cubicBezTo>
                <a:cubicBezTo>
                  <a:pt x="0" y="36739"/>
                  <a:pt x="0" y="36739"/>
                  <a:pt x="0" y="36739"/>
                </a:cubicBezTo>
                <a:cubicBezTo>
                  <a:pt x="0" y="33695"/>
                  <a:pt x="1397" y="30652"/>
                  <a:pt x="5590" y="30652"/>
                </a:cubicBezTo>
                <a:cubicBezTo>
                  <a:pt x="12579" y="30652"/>
                  <a:pt x="12579" y="30652"/>
                  <a:pt x="12579" y="30652"/>
                </a:cubicBezTo>
                <a:cubicBezTo>
                  <a:pt x="23960" y="30652"/>
                  <a:pt x="23960" y="30652"/>
                  <a:pt x="23960" y="30652"/>
                </a:cubicBezTo>
                <a:cubicBezTo>
                  <a:pt x="30948" y="30652"/>
                  <a:pt x="30948" y="30652"/>
                  <a:pt x="30948" y="30652"/>
                </a:cubicBezTo>
                <a:cubicBezTo>
                  <a:pt x="30948" y="13695"/>
                  <a:pt x="43727" y="0"/>
                  <a:pt x="59301" y="0"/>
                </a:cubicBezTo>
                <a:cubicBezTo>
                  <a:pt x="74675" y="0"/>
                  <a:pt x="87454" y="13695"/>
                  <a:pt x="87454" y="30652"/>
                </a:cubicBezTo>
                <a:cubicBezTo>
                  <a:pt x="97237" y="30652"/>
                  <a:pt x="97237" y="30652"/>
                  <a:pt x="97237" y="30652"/>
                </a:cubicBezTo>
                <a:cubicBezTo>
                  <a:pt x="108618" y="30652"/>
                  <a:pt x="108618" y="30652"/>
                  <a:pt x="108618" y="30652"/>
                </a:cubicBezTo>
                <a:cubicBezTo>
                  <a:pt x="114209" y="30652"/>
                  <a:pt x="114209" y="30652"/>
                  <a:pt x="114209" y="30652"/>
                </a:cubicBezTo>
                <a:cubicBezTo>
                  <a:pt x="117004" y="30652"/>
                  <a:pt x="119800" y="33695"/>
                  <a:pt x="119800" y="36739"/>
                </a:cubicBezTo>
                <a:cubicBezTo>
                  <a:pt x="119800" y="76739"/>
                  <a:pt x="119800" y="76739"/>
                  <a:pt x="119800" y="76739"/>
                </a:cubicBezTo>
                <a:cubicBezTo>
                  <a:pt x="119800" y="101304"/>
                  <a:pt x="119800" y="101304"/>
                  <a:pt x="119800" y="101304"/>
                </a:cubicBezTo>
                <a:cubicBezTo>
                  <a:pt x="119800" y="113695"/>
                  <a:pt x="119800" y="113695"/>
                  <a:pt x="119800" y="113695"/>
                </a:cubicBezTo>
                <a:cubicBezTo>
                  <a:pt x="119800" y="116739"/>
                  <a:pt x="117004" y="119782"/>
                  <a:pt x="114209" y="119782"/>
                </a:cubicBezTo>
                <a:close/>
                <a:moveTo>
                  <a:pt x="59301" y="12173"/>
                </a:moveTo>
                <a:lnTo>
                  <a:pt x="59301" y="12173"/>
                </a:lnTo>
                <a:cubicBezTo>
                  <a:pt x="50715" y="12173"/>
                  <a:pt x="42329" y="21521"/>
                  <a:pt x="42329" y="30652"/>
                </a:cubicBezTo>
                <a:cubicBezTo>
                  <a:pt x="76073" y="30652"/>
                  <a:pt x="76073" y="30652"/>
                  <a:pt x="76073" y="30652"/>
                </a:cubicBezTo>
                <a:cubicBezTo>
                  <a:pt x="76073" y="21521"/>
                  <a:pt x="69084" y="12173"/>
                  <a:pt x="59301" y="12173"/>
                </a:cubicBezTo>
                <a:close/>
                <a:moveTo>
                  <a:pt x="80465" y="67608"/>
                </a:moveTo>
                <a:lnTo>
                  <a:pt x="80465" y="67608"/>
                </a:lnTo>
                <a:cubicBezTo>
                  <a:pt x="64891" y="67608"/>
                  <a:pt x="64891" y="67608"/>
                  <a:pt x="64891" y="67608"/>
                </a:cubicBezTo>
                <a:cubicBezTo>
                  <a:pt x="64891" y="52173"/>
                  <a:pt x="64891" y="52173"/>
                  <a:pt x="64891" y="52173"/>
                </a:cubicBezTo>
                <a:cubicBezTo>
                  <a:pt x="64891" y="47608"/>
                  <a:pt x="63494" y="46086"/>
                  <a:pt x="59301" y="46086"/>
                </a:cubicBezTo>
                <a:cubicBezTo>
                  <a:pt x="56505" y="46086"/>
                  <a:pt x="53510" y="47608"/>
                  <a:pt x="53510" y="52173"/>
                </a:cubicBezTo>
                <a:cubicBezTo>
                  <a:pt x="53510" y="67608"/>
                  <a:pt x="53510" y="67608"/>
                  <a:pt x="53510" y="67608"/>
                </a:cubicBezTo>
                <a:cubicBezTo>
                  <a:pt x="39534" y="67608"/>
                  <a:pt x="39534" y="67608"/>
                  <a:pt x="39534" y="67608"/>
                </a:cubicBezTo>
                <a:cubicBezTo>
                  <a:pt x="35141" y="67608"/>
                  <a:pt x="33743" y="70652"/>
                  <a:pt x="33743" y="73695"/>
                </a:cubicBezTo>
                <a:cubicBezTo>
                  <a:pt x="33743" y="78260"/>
                  <a:pt x="35141" y="79782"/>
                  <a:pt x="39534" y="79782"/>
                </a:cubicBezTo>
                <a:cubicBezTo>
                  <a:pt x="53510" y="79782"/>
                  <a:pt x="53510" y="79782"/>
                  <a:pt x="53510" y="79782"/>
                </a:cubicBezTo>
                <a:cubicBezTo>
                  <a:pt x="53510" y="96739"/>
                  <a:pt x="53510" y="96739"/>
                  <a:pt x="53510" y="96739"/>
                </a:cubicBezTo>
                <a:cubicBezTo>
                  <a:pt x="53510" y="99782"/>
                  <a:pt x="56505" y="102826"/>
                  <a:pt x="59301" y="102826"/>
                </a:cubicBezTo>
                <a:cubicBezTo>
                  <a:pt x="63494" y="102826"/>
                  <a:pt x="64891" y="99782"/>
                  <a:pt x="64891" y="96739"/>
                </a:cubicBezTo>
                <a:cubicBezTo>
                  <a:pt x="64891" y="79782"/>
                  <a:pt x="64891" y="79782"/>
                  <a:pt x="64891" y="79782"/>
                </a:cubicBezTo>
                <a:cubicBezTo>
                  <a:pt x="80465" y="79782"/>
                  <a:pt x="80465" y="79782"/>
                  <a:pt x="80465" y="79782"/>
                </a:cubicBezTo>
                <a:cubicBezTo>
                  <a:pt x="83261" y="79782"/>
                  <a:pt x="86056" y="78260"/>
                  <a:pt x="86056" y="73695"/>
                </a:cubicBezTo>
                <a:cubicBezTo>
                  <a:pt x="86056" y="70652"/>
                  <a:pt x="83261" y="67608"/>
                  <a:pt x="80465" y="676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4" name="Shape 3794"/>
          <p:cNvSpPr/>
          <p:nvPr/>
        </p:nvSpPr>
        <p:spPr>
          <a:xfrm>
            <a:off x="6573990" y="5060826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802"/>
                </a:moveTo>
                <a:lnTo>
                  <a:pt x="114276" y="119802"/>
                </a:lnTo>
                <a:cubicBezTo>
                  <a:pt x="5526" y="119802"/>
                  <a:pt x="5526" y="119802"/>
                  <a:pt x="5526" y="119802"/>
                </a:cubicBezTo>
                <a:cubicBezTo>
                  <a:pt x="2763" y="119802"/>
                  <a:pt x="0" y="117044"/>
                  <a:pt x="0" y="114285"/>
                </a:cubicBez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63" y="0"/>
                  <a:pt x="5526" y="0"/>
                </a:cubicBezTo>
                <a:cubicBezTo>
                  <a:pt x="114276" y="0"/>
                  <a:pt x="114276" y="0"/>
                  <a:pt x="114276" y="0"/>
                </a:cubicBezTo>
                <a:cubicBezTo>
                  <a:pt x="117039" y="0"/>
                  <a:pt x="119802" y="2955"/>
                  <a:pt x="119802" y="5714"/>
                </a:cubicBezTo>
                <a:cubicBezTo>
                  <a:pt x="119802" y="114285"/>
                  <a:pt x="119802" y="114285"/>
                  <a:pt x="119802" y="114285"/>
                </a:cubicBezTo>
                <a:cubicBezTo>
                  <a:pt x="119802" y="117044"/>
                  <a:pt x="117039" y="119802"/>
                  <a:pt x="114276" y="119802"/>
                </a:cubicBezTo>
                <a:close/>
                <a:moveTo>
                  <a:pt x="11052" y="11231"/>
                </a:moveTo>
                <a:lnTo>
                  <a:pt x="11052" y="11231"/>
                </a:lnTo>
                <a:cubicBezTo>
                  <a:pt x="11052" y="106009"/>
                  <a:pt x="11052" y="106009"/>
                  <a:pt x="11052" y="106009"/>
                </a:cubicBezTo>
                <a:cubicBezTo>
                  <a:pt x="13815" y="101674"/>
                  <a:pt x="16578" y="96157"/>
                  <a:pt x="22302" y="93399"/>
                </a:cubicBezTo>
                <a:cubicBezTo>
                  <a:pt x="30592" y="89261"/>
                  <a:pt x="26447" y="92019"/>
                  <a:pt x="36118" y="87881"/>
                </a:cubicBezTo>
                <a:cubicBezTo>
                  <a:pt x="45986" y="83546"/>
                  <a:pt x="48750" y="82167"/>
                  <a:pt x="48750" y="82167"/>
                </a:cubicBezTo>
                <a:cubicBezTo>
                  <a:pt x="48750" y="72512"/>
                  <a:pt x="48750" y="72512"/>
                  <a:pt x="48750" y="72512"/>
                </a:cubicBezTo>
                <a:cubicBezTo>
                  <a:pt x="48750" y="72512"/>
                  <a:pt x="45986" y="69753"/>
                  <a:pt x="44605" y="61280"/>
                </a:cubicBezTo>
                <a:cubicBezTo>
                  <a:pt x="41842" y="62857"/>
                  <a:pt x="41842" y="58522"/>
                  <a:pt x="40460" y="57142"/>
                </a:cubicBezTo>
                <a:cubicBezTo>
                  <a:pt x="40460" y="54384"/>
                  <a:pt x="40460" y="47487"/>
                  <a:pt x="43223" y="48866"/>
                </a:cubicBezTo>
                <a:cubicBezTo>
                  <a:pt x="41842" y="44729"/>
                  <a:pt x="41842" y="40394"/>
                  <a:pt x="41842" y="37635"/>
                </a:cubicBezTo>
                <a:cubicBezTo>
                  <a:pt x="41842" y="30738"/>
                  <a:pt x="48750" y="23842"/>
                  <a:pt x="60000" y="22266"/>
                </a:cubicBezTo>
                <a:cubicBezTo>
                  <a:pt x="72434" y="23842"/>
                  <a:pt x="77960" y="30738"/>
                  <a:pt x="77960" y="37635"/>
                </a:cubicBezTo>
                <a:cubicBezTo>
                  <a:pt x="77960" y="40394"/>
                  <a:pt x="77960" y="44729"/>
                  <a:pt x="77960" y="48866"/>
                </a:cubicBezTo>
                <a:cubicBezTo>
                  <a:pt x="80921" y="47487"/>
                  <a:pt x="79539" y="54384"/>
                  <a:pt x="79539" y="57142"/>
                </a:cubicBezTo>
                <a:cubicBezTo>
                  <a:pt x="77960" y="58522"/>
                  <a:pt x="77960" y="61280"/>
                  <a:pt x="75197" y="61280"/>
                </a:cubicBezTo>
                <a:cubicBezTo>
                  <a:pt x="73815" y="69753"/>
                  <a:pt x="71052" y="72512"/>
                  <a:pt x="71052" y="72512"/>
                </a:cubicBezTo>
                <a:cubicBezTo>
                  <a:pt x="71052" y="82167"/>
                  <a:pt x="71052" y="82167"/>
                  <a:pt x="71052" y="82167"/>
                </a:cubicBezTo>
                <a:cubicBezTo>
                  <a:pt x="71052" y="82167"/>
                  <a:pt x="73815" y="83546"/>
                  <a:pt x="83684" y="87881"/>
                </a:cubicBezTo>
                <a:cubicBezTo>
                  <a:pt x="93355" y="92019"/>
                  <a:pt x="89210" y="89261"/>
                  <a:pt x="97500" y="93399"/>
                </a:cubicBezTo>
                <a:cubicBezTo>
                  <a:pt x="103223" y="96157"/>
                  <a:pt x="105986" y="101674"/>
                  <a:pt x="108750" y="106009"/>
                </a:cubicBezTo>
                <a:cubicBezTo>
                  <a:pt x="108750" y="11231"/>
                  <a:pt x="108750" y="11231"/>
                  <a:pt x="108750" y="11231"/>
                </a:cubicBezTo>
                <a:lnTo>
                  <a:pt x="11052" y="112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5" name="Shape 3795"/>
          <p:cNvSpPr/>
          <p:nvPr/>
        </p:nvSpPr>
        <p:spPr>
          <a:xfrm>
            <a:off x="6100380" y="5060826"/>
            <a:ext cx="27063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91647" y="119802"/>
                  <a:pt x="91647" y="119802"/>
                  <a:pt x="91647" y="119802"/>
                </a:cubicBezTo>
                <a:cubicBezTo>
                  <a:pt x="88851" y="119802"/>
                  <a:pt x="86056" y="117044"/>
                  <a:pt x="86056" y="114285"/>
                </a:cubicBezTo>
                <a:cubicBezTo>
                  <a:pt x="86056" y="110147"/>
                  <a:pt x="88851" y="108768"/>
                  <a:pt x="91647" y="108768"/>
                </a:cubicBezTo>
                <a:cubicBezTo>
                  <a:pt x="108618" y="108768"/>
                  <a:pt x="108618" y="108768"/>
                  <a:pt x="108618" y="108768"/>
                </a:cubicBezTo>
                <a:cubicBezTo>
                  <a:pt x="108618" y="92019"/>
                  <a:pt x="108618" y="92019"/>
                  <a:pt x="108618" y="92019"/>
                </a:cubicBezTo>
                <a:lnTo>
                  <a:pt x="108618" y="92019"/>
                </a:lnTo>
                <a:cubicBezTo>
                  <a:pt x="108618" y="87881"/>
                  <a:pt x="111414" y="86502"/>
                  <a:pt x="114209" y="86502"/>
                </a:cubicBezTo>
                <a:cubicBezTo>
                  <a:pt x="118402" y="86502"/>
                  <a:pt x="119800" y="87881"/>
                  <a:pt x="119800" y="92019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8402" y="119802"/>
                  <a:pt x="114209" y="119802"/>
                </a:cubicBezTo>
                <a:close/>
                <a:moveTo>
                  <a:pt x="114209" y="44729"/>
                </a:moveTo>
                <a:lnTo>
                  <a:pt x="114209" y="44729"/>
                </a:lnTo>
                <a:cubicBezTo>
                  <a:pt x="118402" y="44729"/>
                  <a:pt x="119800" y="47487"/>
                  <a:pt x="119800" y="50246"/>
                </a:cubicBezTo>
                <a:cubicBezTo>
                  <a:pt x="119800" y="69753"/>
                  <a:pt x="119800" y="69753"/>
                  <a:pt x="119800" y="69753"/>
                </a:cubicBezTo>
                <a:cubicBezTo>
                  <a:pt x="119800" y="72512"/>
                  <a:pt x="118402" y="75270"/>
                  <a:pt x="114209" y="75270"/>
                </a:cubicBezTo>
                <a:cubicBezTo>
                  <a:pt x="111414" y="75270"/>
                  <a:pt x="108618" y="72512"/>
                  <a:pt x="108618" y="69753"/>
                </a:cubicBezTo>
                <a:cubicBezTo>
                  <a:pt x="108618" y="50246"/>
                  <a:pt x="108618" y="50246"/>
                  <a:pt x="108618" y="50246"/>
                </a:cubicBezTo>
                <a:cubicBezTo>
                  <a:pt x="108618" y="47487"/>
                  <a:pt x="111414" y="44729"/>
                  <a:pt x="114209" y="44729"/>
                </a:cubicBezTo>
                <a:close/>
                <a:moveTo>
                  <a:pt x="114209" y="33497"/>
                </a:moveTo>
                <a:lnTo>
                  <a:pt x="114209" y="33497"/>
                </a:lnTo>
                <a:cubicBezTo>
                  <a:pt x="111414" y="33497"/>
                  <a:pt x="108618" y="32118"/>
                  <a:pt x="108618" y="27980"/>
                </a:cubicBezTo>
                <a:lnTo>
                  <a:pt x="108618" y="27980"/>
                </a:lnTo>
                <a:cubicBezTo>
                  <a:pt x="108618" y="11231"/>
                  <a:pt x="108618" y="11231"/>
                  <a:pt x="108618" y="11231"/>
                </a:cubicBezTo>
                <a:cubicBezTo>
                  <a:pt x="91647" y="11231"/>
                  <a:pt x="91647" y="11231"/>
                  <a:pt x="91647" y="11231"/>
                </a:cubicBezTo>
                <a:lnTo>
                  <a:pt x="91647" y="11231"/>
                </a:lnTo>
                <a:cubicBezTo>
                  <a:pt x="88851" y="11231"/>
                  <a:pt x="86056" y="9852"/>
                  <a:pt x="86056" y="5714"/>
                </a:cubicBezTo>
                <a:cubicBezTo>
                  <a:pt x="86056" y="2955"/>
                  <a:pt x="88851" y="0"/>
                  <a:pt x="91647" y="0"/>
                </a:cubicBezTo>
                <a:lnTo>
                  <a:pt x="91647" y="0"/>
                </a:lnTo>
                <a:cubicBezTo>
                  <a:pt x="114209" y="0"/>
                  <a:pt x="114209" y="0"/>
                  <a:pt x="114209" y="0"/>
                </a:cubicBezTo>
                <a:cubicBezTo>
                  <a:pt x="118402" y="0"/>
                  <a:pt x="119800" y="2955"/>
                  <a:pt x="119800" y="5714"/>
                </a:cubicBezTo>
                <a:cubicBezTo>
                  <a:pt x="119800" y="27980"/>
                  <a:pt x="119800" y="27980"/>
                  <a:pt x="119800" y="27980"/>
                </a:cubicBezTo>
                <a:cubicBezTo>
                  <a:pt x="119800" y="32118"/>
                  <a:pt x="118402" y="33497"/>
                  <a:pt x="114209" y="33497"/>
                </a:cubicBezTo>
                <a:close/>
                <a:moveTo>
                  <a:pt x="69084" y="11231"/>
                </a:moveTo>
                <a:lnTo>
                  <a:pt x="69084" y="11231"/>
                </a:lnTo>
                <a:cubicBezTo>
                  <a:pt x="50715" y="11231"/>
                  <a:pt x="50715" y="11231"/>
                  <a:pt x="50715" y="11231"/>
                </a:cubicBezTo>
                <a:cubicBezTo>
                  <a:pt x="47920" y="11231"/>
                  <a:pt x="45124" y="9852"/>
                  <a:pt x="45124" y="5714"/>
                </a:cubicBezTo>
                <a:cubicBezTo>
                  <a:pt x="45124" y="2955"/>
                  <a:pt x="47920" y="0"/>
                  <a:pt x="50715" y="0"/>
                </a:cubicBezTo>
                <a:cubicBezTo>
                  <a:pt x="69084" y="0"/>
                  <a:pt x="69084" y="0"/>
                  <a:pt x="69084" y="0"/>
                </a:cubicBezTo>
                <a:cubicBezTo>
                  <a:pt x="73277" y="0"/>
                  <a:pt x="74675" y="2955"/>
                  <a:pt x="74675" y="5714"/>
                </a:cubicBezTo>
                <a:cubicBezTo>
                  <a:pt x="74675" y="9852"/>
                  <a:pt x="73277" y="11231"/>
                  <a:pt x="69084" y="11231"/>
                </a:cubicBezTo>
                <a:close/>
                <a:moveTo>
                  <a:pt x="62096" y="47487"/>
                </a:moveTo>
                <a:lnTo>
                  <a:pt x="62096" y="47487"/>
                </a:lnTo>
                <a:lnTo>
                  <a:pt x="62096" y="47487"/>
                </a:lnTo>
                <a:cubicBezTo>
                  <a:pt x="60698" y="46108"/>
                  <a:pt x="60698" y="44729"/>
                  <a:pt x="60698" y="43152"/>
                </a:cubicBezTo>
                <a:cubicBezTo>
                  <a:pt x="60698" y="40394"/>
                  <a:pt x="62096" y="37635"/>
                  <a:pt x="66289" y="37635"/>
                </a:cubicBezTo>
                <a:cubicBezTo>
                  <a:pt x="67687" y="37635"/>
                  <a:pt x="69084" y="37635"/>
                  <a:pt x="69084" y="39014"/>
                </a:cubicBezTo>
                <a:lnTo>
                  <a:pt x="69084" y="39014"/>
                </a:lnTo>
                <a:cubicBezTo>
                  <a:pt x="88851" y="55763"/>
                  <a:pt x="88851" y="55763"/>
                  <a:pt x="88851" y="55763"/>
                </a:cubicBezTo>
                <a:lnTo>
                  <a:pt x="88851" y="55763"/>
                </a:lnTo>
                <a:cubicBezTo>
                  <a:pt x="88851" y="57142"/>
                  <a:pt x="90249" y="58522"/>
                  <a:pt x="90249" y="59901"/>
                </a:cubicBezTo>
                <a:cubicBezTo>
                  <a:pt x="90249" y="61280"/>
                  <a:pt x="88851" y="62857"/>
                  <a:pt x="88851" y="64236"/>
                </a:cubicBezTo>
                <a:lnTo>
                  <a:pt x="88851" y="64236"/>
                </a:lnTo>
                <a:cubicBezTo>
                  <a:pt x="69084" y="80788"/>
                  <a:pt x="69084" y="80788"/>
                  <a:pt x="69084" y="80788"/>
                </a:cubicBezTo>
                <a:lnTo>
                  <a:pt x="69084" y="80788"/>
                </a:lnTo>
                <a:cubicBezTo>
                  <a:pt x="69084" y="82167"/>
                  <a:pt x="67687" y="82167"/>
                  <a:pt x="66289" y="82167"/>
                </a:cubicBezTo>
                <a:cubicBezTo>
                  <a:pt x="62096" y="82167"/>
                  <a:pt x="60698" y="79408"/>
                  <a:pt x="60698" y="76650"/>
                </a:cubicBezTo>
                <a:cubicBezTo>
                  <a:pt x="60698" y="75270"/>
                  <a:pt x="60698" y="73891"/>
                  <a:pt x="62096" y="72512"/>
                </a:cubicBezTo>
                <a:lnTo>
                  <a:pt x="62096" y="72512"/>
                </a:lnTo>
                <a:cubicBezTo>
                  <a:pt x="70482" y="65615"/>
                  <a:pt x="70482" y="65615"/>
                  <a:pt x="70482" y="65615"/>
                </a:cubicBezTo>
                <a:cubicBezTo>
                  <a:pt x="35141" y="65615"/>
                  <a:pt x="35141" y="65615"/>
                  <a:pt x="35141" y="65615"/>
                </a:cubicBezTo>
                <a:cubicBezTo>
                  <a:pt x="32346" y="65615"/>
                  <a:pt x="29550" y="62857"/>
                  <a:pt x="29550" y="59901"/>
                </a:cubicBezTo>
                <a:cubicBezTo>
                  <a:pt x="29550" y="57142"/>
                  <a:pt x="32346" y="54384"/>
                  <a:pt x="35141" y="54384"/>
                </a:cubicBezTo>
                <a:cubicBezTo>
                  <a:pt x="70482" y="54384"/>
                  <a:pt x="70482" y="54384"/>
                  <a:pt x="70482" y="54384"/>
                </a:cubicBezTo>
                <a:lnTo>
                  <a:pt x="62096" y="47487"/>
                </a:lnTo>
                <a:close/>
                <a:moveTo>
                  <a:pt x="28153" y="11231"/>
                </a:moveTo>
                <a:lnTo>
                  <a:pt x="28153" y="11231"/>
                </a:lnTo>
                <a:lnTo>
                  <a:pt x="28153" y="11231"/>
                </a:lnTo>
                <a:cubicBezTo>
                  <a:pt x="11181" y="11231"/>
                  <a:pt x="11181" y="11231"/>
                  <a:pt x="11181" y="11231"/>
                </a:cubicBezTo>
                <a:cubicBezTo>
                  <a:pt x="11181" y="27980"/>
                  <a:pt x="11181" y="27980"/>
                  <a:pt x="11181" y="27980"/>
                </a:cubicBezTo>
                <a:cubicBezTo>
                  <a:pt x="11181" y="32118"/>
                  <a:pt x="8386" y="33497"/>
                  <a:pt x="5590" y="33497"/>
                </a:cubicBezTo>
                <a:cubicBezTo>
                  <a:pt x="2795" y="33497"/>
                  <a:pt x="0" y="32118"/>
                  <a:pt x="0" y="27980"/>
                </a:cubicBezTo>
                <a:lnTo>
                  <a:pt x="0" y="27980"/>
                </a:ln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95" y="0"/>
                  <a:pt x="5590" y="0"/>
                </a:cubicBezTo>
                <a:cubicBezTo>
                  <a:pt x="28153" y="0"/>
                  <a:pt x="28153" y="0"/>
                  <a:pt x="28153" y="0"/>
                </a:cubicBezTo>
                <a:lnTo>
                  <a:pt x="28153" y="0"/>
                </a:lnTo>
                <a:cubicBezTo>
                  <a:pt x="30948" y="0"/>
                  <a:pt x="33743" y="2955"/>
                  <a:pt x="33743" y="5714"/>
                </a:cubicBezTo>
                <a:cubicBezTo>
                  <a:pt x="33743" y="9852"/>
                  <a:pt x="30948" y="11231"/>
                  <a:pt x="28153" y="11231"/>
                </a:cubicBezTo>
                <a:close/>
                <a:moveTo>
                  <a:pt x="5590" y="75270"/>
                </a:moveTo>
                <a:lnTo>
                  <a:pt x="5590" y="75270"/>
                </a:lnTo>
                <a:cubicBezTo>
                  <a:pt x="2795" y="75270"/>
                  <a:pt x="0" y="72512"/>
                  <a:pt x="0" y="69753"/>
                </a:cubicBezTo>
                <a:cubicBezTo>
                  <a:pt x="0" y="50246"/>
                  <a:pt x="0" y="50246"/>
                  <a:pt x="0" y="50246"/>
                </a:cubicBezTo>
                <a:cubicBezTo>
                  <a:pt x="0" y="47487"/>
                  <a:pt x="2795" y="44729"/>
                  <a:pt x="5590" y="44729"/>
                </a:cubicBezTo>
                <a:cubicBezTo>
                  <a:pt x="8386" y="44729"/>
                  <a:pt x="11181" y="47487"/>
                  <a:pt x="11181" y="50246"/>
                </a:cubicBezTo>
                <a:cubicBezTo>
                  <a:pt x="11181" y="69753"/>
                  <a:pt x="11181" y="69753"/>
                  <a:pt x="11181" y="69753"/>
                </a:cubicBezTo>
                <a:cubicBezTo>
                  <a:pt x="11181" y="72512"/>
                  <a:pt x="8386" y="75270"/>
                  <a:pt x="5590" y="75270"/>
                </a:cubicBezTo>
                <a:close/>
                <a:moveTo>
                  <a:pt x="5590" y="86502"/>
                </a:moveTo>
                <a:lnTo>
                  <a:pt x="5590" y="86502"/>
                </a:lnTo>
                <a:cubicBezTo>
                  <a:pt x="8386" y="86502"/>
                  <a:pt x="11181" y="87881"/>
                  <a:pt x="11181" y="92019"/>
                </a:cubicBezTo>
                <a:cubicBezTo>
                  <a:pt x="11181" y="108768"/>
                  <a:pt x="11181" y="108768"/>
                  <a:pt x="11181" y="108768"/>
                </a:cubicBezTo>
                <a:cubicBezTo>
                  <a:pt x="28153" y="108768"/>
                  <a:pt x="28153" y="108768"/>
                  <a:pt x="28153" y="108768"/>
                </a:cubicBezTo>
                <a:cubicBezTo>
                  <a:pt x="30948" y="108768"/>
                  <a:pt x="33743" y="110147"/>
                  <a:pt x="33743" y="114285"/>
                </a:cubicBezTo>
                <a:cubicBezTo>
                  <a:pt x="33743" y="117044"/>
                  <a:pt x="30948" y="119802"/>
                  <a:pt x="28153" y="119802"/>
                </a:cubicBezTo>
                <a:cubicBezTo>
                  <a:pt x="5590" y="119802"/>
                  <a:pt x="5590" y="119802"/>
                  <a:pt x="5590" y="119802"/>
                </a:cubicBezTo>
                <a:cubicBezTo>
                  <a:pt x="2795" y="119802"/>
                  <a:pt x="0" y="117044"/>
                  <a:pt x="0" y="114285"/>
                </a:cubicBezTo>
                <a:cubicBezTo>
                  <a:pt x="0" y="92019"/>
                  <a:pt x="0" y="92019"/>
                  <a:pt x="0" y="92019"/>
                </a:cubicBezTo>
                <a:lnTo>
                  <a:pt x="0" y="92019"/>
                </a:lnTo>
                <a:cubicBezTo>
                  <a:pt x="0" y="87881"/>
                  <a:pt x="2795" y="86502"/>
                  <a:pt x="5590" y="86502"/>
                </a:cubicBezTo>
                <a:close/>
                <a:moveTo>
                  <a:pt x="50715" y="108768"/>
                </a:moveTo>
                <a:lnTo>
                  <a:pt x="50715" y="108768"/>
                </a:lnTo>
                <a:cubicBezTo>
                  <a:pt x="69084" y="108768"/>
                  <a:pt x="69084" y="108768"/>
                  <a:pt x="69084" y="108768"/>
                </a:cubicBezTo>
                <a:cubicBezTo>
                  <a:pt x="73277" y="108768"/>
                  <a:pt x="74675" y="110147"/>
                  <a:pt x="74675" y="114285"/>
                </a:cubicBezTo>
                <a:cubicBezTo>
                  <a:pt x="74675" y="117044"/>
                  <a:pt x="73277" y="119802"/>
                  <a:pt x="69084" y="119802"/>
                </a:cubicBezTo>
                <a:cubicBezTo>
                  <a:pt x="50715" y="119802"/>
                  <a:pt x="50715" y="119802"/>
                  <a:pt x="50715" y="119802"/>
                </a:cubicBezTo>
                <a:cubicBezTo>
                  <a:pt x="47920" y="119802"/>
                  <a:pt x="45124" y="117044"/>
                  <a:pt x="45124" y="114285"/>
                </a:cubicBezTo>
                <a:cubicBezTo>
                  <a:pt x="45124" y="110147"/>
                  <a:pt x="47920" y="108768"/>
                  <a:pt x="50715" y="1087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Shape 3796"/>
          <p:cNvSpPr/>
          <p:nvPr/>
        </p:nvSpPr>
        <p:spPr>
          <a:xfrm>
            <a:off x="5561102" y="5052864"/>
            <a:ext cx="27063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91647" y="119802"/>
                  <a:pt x="91647" y="119802"/>
                  <a:pt x="91647" y="119802"/>
                </a:cubicBezTo>
                <a:cubicBezTo>
                  <a:pt x="88851" y="119802"/>
                  <a:pt x="86056" y="117044"/>
                  <a:pt x="86056" y="114285"/>
                </a:cubicBezTo>
                <a:cubicBezTo>
                  <a:pt x="86056" y="110147"/>
                  <a:pt x="88851" y="108768"/>
                  <a:pt x="91647" y="108768"/>
                </a:cubicBezTo>
                <a:cubicBezTo>
                  <a:pt x="108618" y="108768"/>
                  <a:pt x="108618" y="108768"/>
                  <a:pt x="108618" y="108768"/>
                </a:cubicBezTo>
                <a:cubicBezTo>
                  <a:pt x="108618" y="92019"/>
                  <a:pt x="108618" y="92019"/>
                  <a:pt x="108618" y="92019"/>
                </a:cubicBezTo>
                <a:lnTo>
                  <a:pt x="108618" y="92019"/>
                </a:lnTo>
                <a:cubicBezTo>
                  <a:pt x="108618" y="87881"/>
                  <a:pt x="111414" y="86502"/>
                  <a:pt x="114209" y="86502"/>
                </a:cubicBezTo>
                <a:cubicBezTo>
                  <a:pt x="117004" y="86502"/>
                  <a:pt x="119800" y="87881"/>
                  <a:pt x="119800" y="92019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7004" y="119802"/>
                  <a:pt x="114209" y="119802"/>
                </a:cubicBezTo>
                <a:close/>
                <a:moveTo>
                  <a:pt x="114209" y="44729"/>
                </a:moveTo>
                <a:lnTo>
                  <a:pt x="114209" y="44729"/>
                </a:lnTo>
                <a:cubicBezTo>
                  <a:pt x="117004" y="44729"/>
                  <a:pt x="119800" y="47487"/>
                  <a:pt x="119800" y="50246"/>
                </a:cubicBezTo>
                <a:cubicBezTo>
                  <a:pt x="119800" y="69753"/>
                  <a:pt x="119800" y="69753"/>
                  <a:pt x="119800" y="69753"/>
                </a:cubicBezTo>
                <a:cubicBezTo>
                  <a:pt x="119800" y="72512"/>
                  <a:pt x="117004" y="75270"/>
                  <a:pt x="114209" y="75270"/>
                </a:cubicBezTo>
                <a:cubicBezTo>
                  <a:pt x="111414" y="75270"/>
                  <a:pt x="108618" y="72512"/>
                  <a:pt x="108618" y="69753"/>
                </a:cubicBezTo>
                <a:cubicBezTo>
                  <a:pt x="108618" y="50246"/>
                  <a:pt x="108618" y="50246"/>
                  <a:pt x="108618" y="50246"/>
                </a:cubicBezTo>
                <a:cubicBezTo>
                  <a:pt x="108618" y="47487"/>
                  <a:pt x="111414" y="44729"/>
                  <a:pt x="114209" y="44729"/>
                </a:cubicBezTo>
                <a:close/>
                <a:moveTo>
                  <a:pt x="114209" y="33497"/>
                </a:moveTo>
                <a:lnTo>
                  <a:pt x="114209" y="33497"/>
                </a:lnTo>
                <a:cubicBezTo>
                  <a:pt x="111414" y="33497"/>
                  <a:pt x="108618" y="32118"/>
                  <a:pt x="108618" y="27980"/>
                </a:cubicBezTo>
                <a:lnTo>
                  <a:pt x="108618" y="27980"/>
                </a:lnTo>
                <a:cubicBezTo>
                  <a:pt x="108618" y="11231"/>
                  <a:pt x="108618" y="11231"/>
                  <a:pt x="108618" y="11231"/>
                </a:cubicBezTo>
                <a:cubicBezTo>
                  <a:pt x="91647" y="11231"/>
                  <a:pt x="91647" y="11231"/>
                  <a:pt x="91647" y="11231"/>
                </a:cubicBezTo>
                <a:lnTo>
                  <a:pt x="91647" y="11231"/>
                </a:lnTo>
                <a:cubicBezTo>
                  <a:pt x="88851" y="11231"/>
                  <a:pt x="86056" y="9852"/>
                  <a:pt x="86056" y="5714"/>
                </a:cubicBezTo>
                <a:cubicBezTo>
                  <a:pt x="86056" y="2955"/>
                  <a:pt x="88851" y="0"/>
                  <a:pt x="91647" y="0"/>
                </a:cubicBezTo>
                <a:lnTo>
                  <a:pt x="91647" y="0"/>
                </a:lnTo>
                <a:cubicBezTo>
                  <a:pt x="114209" y="0"/>
                  <a:pt x="114209" y="0"/>
                  <a:pt x="114209" y="0"/>
                </a:cubicBezTo>
                <a:cubicBezTo>
                  <a:pt x="117004" y="0"/>
                  <a:pt x="119800" y="2955"/>
                  <a:pt x="119800" y="5714"/>
                </a:cubicBezTo>
                <a:cubicBezTo>
                  <a:pt x="119800" y="27980"/>
                  <a:pt x="119800" y="27980"/>
                  <a:pt x="119800" y="27980"/>
                </a:cubicBezTo>
                <a:cubicBezTo>
                  <a:pt x="119800" y="32118"/>
                  <a:pt x="117004" y="33497"/>
                  <a:pt x="114209" y="33497"/>
                </a:cubicBezTo>
                <a:close/>
                <a:moveTo>
                  <a:pt x="90249" y="59901"/>
                </a:moveTo>
                <a:lnTo>
                  <a:pt x="90249" y="59901"/>
                </a:lnTo>
                <a:cubicBezTo>
                  <a:pt x="90249" y="62857"/>
                  <a:pt x="87454" y="65615"/>
                  <a:pt x="84658" y="65615"/>
                </a:cubicBezTo>
                <a:cubicBezTo>
                  <a:pt x="49317" y="65615"/>
                  <a:pt x="49317" y="65615"/>
                  <a:pt x="49317" y="65615"/>
                </a:cubicBezTo>
                <a:cubicBezTo>
                  <a:pt x="57703" y="72512"/>
                  <a:pt x="57703" y="72512"/>
                  <a:pt x="57703" y="72512"/>
                </a:cubicBezTo>
                <a:lnTo>
                  <a:pt x="57703" y="72512"/>
                </a:lnTo>
                <a:cubicBezTo>
                  <a:pt x="59101" y="73891"/>
                  <a:pt x="59101" y="75270"/>
                  <a:pt x="59101" y="76650"/>
                </a:cubicBezTo>
                <a:cubicBezTo>
                  <a:pt x="59101" y="79408"/>
                  <a:pt x="57703" y="82167"/>
                  <a:pt x="53510" y="82167"/>
                </a:cubicBezTo>
                <a:cubicBezTo>
                  <a:pt x="52113" y="82167"/>
                  <a:pt x="50715" y="82167"/>
                  <a:pt x="50715" y="80788"/>
                </a:cubicBezTo>
                <a:lnTo>
                  <a:pt x="50715" y="80788"/>
                </a:lnTo>
                <a:cubicBezTo>
                  <a:pt x="30948" y="64236"/>
                  <a:pt x="30948" y="64236"/>
                  <a:pt x="30948" y="64236"/>
                </a:cubicBezTo>
                <a:lnTo>
                  <a:pt x="30948" y="64236"/>
                </a:lnTo>
                <a:cubicBezTo>
                  <a:pt x="30948" y="62857"/>
                  <a:pt x="29550" y="61280"/>
                  <a:pt x="29550" y="59901"/>
                </a:cubicBezTo>
                <a:cubicBezTo>
                  <a:pt x="29550" y="58522"/>
                  <a:pt x="30948" y="57142"/>
                  <a:pt x="30948" y="55763"/>
                </a:cubicBezTo>
                <a:lnTo>
                  <a:pt x="30948" y="55763"/>
                </a:lnTo>
                <a:cubicBezTo>
                  <a:pt x="50715" y="39014"/>
                  <a:pt x="50715" y="39014"/>
                  <a:pt x="50715" y="39014"/>
                </a:cubicBezTo>
                <a:lnTo>
                  <a:pt x="50715" y="39014"/>
                </a:lnTo>
                <a:cubicBezTo>
                  <a:pt x="50715" y="37635"/>
                  <a:pt x="52113" y="37635"/>
                  <a:pt x="53510" y="37635"/>
                </a:cubicBezTo>
                <a:cubicBezTo>
                  <a:pt x="57703" y="37635"/>
                  <a:pt x="59101" y="40394"/>
                  <a:pt x="59101" y="43152"/>
                </a:cubicBezTo>
                <a:cubicBezTo>
                  <a:pt x="59101" y="44729"/>
                  <a:pt x="59101" y="46108"/>
                  <a:pt x="57703" y="47487"/>
                </a:cubicBezTo>
                <a:lnTo>
                  <a:pt x="57703" y="47487"/>
                </a:lnTo>
                <a:cubicBezTo>
                  <a:pt x="49317" y="54384"/>
                  <a:pt x="49317" y="54384"/>
                  <a:pt x="49317" y="54384"/>
                </a:cubicBezTo>
                <a:cubicBezTo>
                  <a:pt x="84658" y="54384"/>
                  <a:pt x="84658" y="54384"/>
                  <a:pt x="84658" y="54384"/>
                </a:cubicBezTo>
                <a:cubicBezTo>
                  <a:pt x="87454" y="54384"/>
                  <a:pt x="90249" y="57142"/>
                  <a:pt x="90249" y="59901"/>
                </a:cubicBezTo>
                <a:close/>
                <a:moveTo>
                  <a:pt x="69084" y="11231"/>
                </a:moveTo>
                <a:lnTo>
                  <a:pt x="69084" y="11231"/>
                </a:lnTo>
                <a:cubicBezTo>
                  <a:pt x="50715" y="11231"/>
                  <a:pt x="50715" y="11231"/>
                  <a:pt x="50715" y="11231"/>
                </a:cubicBezTo>
                <a:cubicBezTo>
                  <a:pt x="46522" y="11231"/>
                  <a:pt x="45124" y="9852"/>
                  <a:pt x="45124" y="5714"/>
                </a:cubicBezTo>
                <a:cubicBezTo>
                  <a:pt x="45124" y="2955"/>
                  <a:pt x="46522" y="0"/>
                  <a:pt x="50715" y="0"/>
                </a:cubicBezTo>
                <a:cubicBezTo>
                  <a:pt x="69084" y="0"/>
                  <a:pt x="69084" y="0"/>
                  <a:pt x="69084" y="0"/>
                </a:cubicBezTo>
                <a:cubicBezTo>
                  <a:pt x="71880" y="0"/>
                  <a:pt x="74675" y="2955"/>
                  <a:pt x="74675" y="5714"/>
                </a:cubicBezTo>
                <a:cubicBezTo>
                  <a:pt x="74675" y="9852"/>
                  <a:pt x="71880" y="11231"/>
                  <a:pt x="69084" y="11231"/>
                </a:cubicBezTo>
                <a:close/>
                <a:moveTo>
                  <a:pt x="28153" y="11231"/>
                </a:moveTo>
                <a:lnTo>
                  <a:pt x="28153" y="11231"/>
                </a:lnTo>
                <a:lnTo>
                  <a:pt x="28153" y="11231"/>
                </a:lnTo>
                <a:cubicBezTo>
                  <a:pt x="11181" y="11231"/>
                  <a:pt x="11181" y="11231"/>
                  <a:pt x="11181" y="11231"/>
                </a:cubicBezTo>
                <a:cubicBezTo>
                  <a:pt x="11181" y="27980"/>
                  <a:pt x="11181" y="27980"/>
                  <a:pt x="11181" y="27980"/>
                </a:cubicBezTo>
                <a:cubicBezTo>
                  <a:pt x="11181" y="32118"/>
                  <a:pt x="8386" y="33497"/>
                  <a:pt x="5590" y="33497"/>
                </a:cubicBezTo>
                <a:cubicBezTo>
                  <a:pt x="1397" y="33497"/>
                  <a:pt x="0" y="32118"/>
                  <a:pt x="0" y="27980"/>
                </a:cubicBezTo>
                <a:lnTo>
                  <a:pt x="0" y="27980"/>
                </a:ln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1397" y="0"/>
                  <a:pt x="5590" y="0"/>
                </a:cubicBezTo>
                <a:cubicBezTo>
                  <a:pt x="28153" y="0"/>
                  <a:pt x="28153" y="0"/>
                  <a:pt x="28153" y="0"/>
                </a:cubicBezTo>
                <a:lnTo>
                  <a:pt x="28153" y="0"/>
                </a:lnTo>
                <a:cubicBezTo>
                  <a:pt x="30948" y="0"/>
                  <a:pt x="33743" y="2955"/>
                  <a:pt x="33743" y="5714"/>
                </a:cubicBezTo>
                <a:cubicBezTo>
                  <a:pt x="33743" y="9852"/>
                  <a:pt x="30948" y="11231"/>
                  <a:pt x="28153" y="11231"/>
                </a:cubicBezTo>
                <a:close/>
                <a:moveTo>
                  <a:pt x="5590" y="75270"/>
                </a:moveTo>
                <a:lnTo>
                  <a:pt x="5590" y="75270"/>
                </a:lnTo>
                <a:cubicBezTo>
                  <a:pt x="1397" y="75270"/>
                  <a:pt x="0" y="72512"/>
                  <a:pt x="0" y="69753"/>
                </a:cubicBezTo>
                <a:cubicBezTo>
                  <a:pt x="0" y="50246"/>
                  <a:pt x="0" y="50246"/>
                  <a:pt x="0" y="50246"/>
                </a:cubicBezTo>
                <a:cubicBezTo>
                  <a:pt x="0" y="47487"/>
                  <a:pt x="1397" y="44729"/>
                  <a:pt x="5590" y="44729"/>
                </a:cubicBezTo>
                <a:cubicBezTo>
                  <a:pt x="8386" y="44729"/>
                  <a:pt x="11181" y="47487"/>
                  <a:pt x="11181" y="50246"/>
                </a:cubicBezTo>
                <a:cubicBezTo>
                  <a:pt x="11181" y="69753"/>
                  <a:pt x="11181" y="69753"/>
                  <a:pt x="11181" y="69753"/>
                </a:cubicBezTo>
                <a:cubicBezTo>
                  <a:pt x="11181" y="72512"/>
                  <a:pt x="8386" y="75270"/>
                  <a:pt x="5590" y="75270"/>
                </a:cubicBezTo>
                <a:close/>
                <a:moveTo>
                  <a:pt x="5590" y="86502"/>
                </a:moveTo>
                <a:lnTo>
                  <a:pt x="5590" y="86502"/>
                </a:lnTo>
                <a:cubicBezTo>
                  <a:pt x="8386" y="86502"/>
                  <a:pt x="11181" y="87881"/>
                  <a:pt x="11181" y="92019"/>
                </a:cubicBezTo>
                <a:cubicBezTo>
                  <a:pt x="11181" y="108768"/>
                  <a:pt x="11181" y="108768"/>
                  <a:pt x="11181" y="108768"/>
                </a:cubicBezTo>
                <a:cubicBezTo>
                  <a:pt x="28153" y="108768"/>
                  <a:pt x="28153" y="108768"/>
                  <a:pt x="28153" y="108768"/>
                </a:cubicBezTo>
                <a:cubicBezTo>
                  <a:pt x="30948" y="108768"/>
                  <a:pt x="33743" y="110147"/>
                  <a:pt x="33743" y="114285"/>
                </a:cubicBezTo>
                <a:cubicBezTo>
                  <a:pt x="33743" y="117044"/>
                  <a:pt x="30948" y="119802"/>
                  <a:pt x="28153" y="119802"/>
                </a:cubicBezTo>
                <a:cubicBezTo>
                  <a:pt x="5590" y="119802"/>
                  <a:pt x="5590" y="119802"/>
                  <a:pt x="5590" y="119802"/>
                </a:cubicBezTo>
                <a:cubicBezTo>
                  <a:pt x="1397" y="119802"/>
                  <a:pt x="0" y="117044"/>
                  <a:pt x="0" y="114285"/>
                </a:cubicBezTo>
                <a:cubicBezTo>
                  <a:pt x="0" y="92019"/>
                  <a:pt x="0" y="92019"/>
                  <a:pt x="0" y="92019"/>
                </a:cubicBezTo>
                <a:lnTo>
                  <a:pt x="0" y="92019"/>
                </a:lnTo>
                <a:cubicBezTo>
                  <a:pt x="0" y="87881"/>
                  <a:pt x="1397" y="86502"/>
                  <a:pt x="5590" y="86502"/>
                </a:cubicBezTo>
                <a:close/>
                <a:moveTo>
                  <a:pt x="50715" y="108768"/>
                </a:moveTo>
                <a:lnTo>
                  <a:pt x="50715" y="108768"/>
                </a:lnTo>
                <a:cubicBezTo>
                  <a:pt x="69084" y="108768"/>
                  <a:pt x="69084" y="108768"/>
                  <a:pt x="69084" y="108768"/>
                </a:cubicBezTo>
                <a:cubicBezTo>
                  <a:pt x="71880" y="108768"/>
                  <a:pt x="74675" y="110147"/>
                  <a:pt x="74675" y="114285"/>
                </a:cubicBezTo>
                <a:cubicBezTo>
                  <a:pt x="74675" y="117044"/>
                  <a:pt x="71880" y="119802"/>
                  <a:pt x="69084" y="119802"/>
                </a:cubicBezTo>
                <a:cubicBezTo>
                  <a:pt x="50715" y="119802"/>
                  <a:pt x="50715" y="119802"/>
                  <a:pt x="50715" y="119802"/>
                </a:cubicBezTo>
                <a:cubicBezTo>
                  <a:pt x="46522" y="119802"/>
                  <a:pt x="45124" y="117044"/>
                  <a:pt x="45124" y="114285"/>
                </a:cubicBezTo>
                <a:cubicBezTo>
                  <a:pt x="45124" y="110147"/>
                  <a:pt x="46522" y="108768"/>
                  <a:pt x="50715" y="1087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7" name="Shape 3797"/>
          <p:cNvSpPr/>
          <p:nvPr/>
        </p:nvSpPr>
        <p:spPr>
          <a:xfrm>
            <a:off x="5081521" y="5052864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802"/>
                </a:moveTo>
                <a:lnTo>
                  <a:pt x="114285" y="119802"/>
                </a:lnTo>
                <a:cubicBezTo>
                  <a:pt x="92019" y="119802"/>
                  <a:pt x="92019" y="119802"/>
                  <a:pt x="92019" y="119802"/>
                </a:cubicBezTo>
                <a:cubicBezTo>
                  <a:pt x="87881" y="119802"/>
                  <a:pt x="86502" y="117044"/>
                  <a:pt x="86502" y="114285"/>
                </a:cubicBezTo>
                <a:cubicBezTo>
                  <a:pt x="86502" y="110147"/>
                  <a:pt x="87881" y="108768"/>
                  <a:pt x="92019" y="108768"/>
                </a:cubicBezTo>
                <a:cubicBezTo>
                  <a:pt x="108768" y="108768"/>
                  <a:pt x="108768" y="108768"/>
                  <a:pt x="108768" y="108768"/>
                </a:cubicBezTo>
                <a:cubicBezTo>
                  <a:pt x="108768" y="92019"/>
                  <a:pt x="108768" y="92019"/>
                  <a:pt x="108768" y="92019"/>
                </a:cubicBezTo>
                <a:lnTo>
                  <a:pt x="108768" y="92019"/>
                </a:lnTo>
                <a:cubicBezTo>
                  <a:pt x="108768" y="87881"/>
                  <a:pt x="110147" y="86502"/>
                  <a:pt x="114285" y="86502"/>
                </a:cubicBezTo>
                <a:cubicBezTo>
                  <a:pt x="117044" y="86502"/>
                  <a:pt x="119802" y="87881"/>
                  <a:pt x="119802" y="92019"/>
                </a:cubicBezTo>
                <a:cubicBezTo>
                  <a:pt x="119802" y="114285"/>
                  <a:pt x="119802" y="114285"/>
                  <a:pt x="119802" y="114285"/>
                </a:cubicBezTo>
                <a:cubicBezTo>
                  <a:pt x="119802" y="117044"/>
                  <a:pt x="117044" y="119802"/>
                  <a:pt x="114285" y="119802"/>
                </a:cubicBezTo>
                <a:close/>
                <a:moveTo>
                  <a:pt x="114285" y="44729"/>
                </a:moveTo>
                <a:lnTo>
                  <a:pt x="114285" y="44729"/>
                </a:lnTo>
                <a:cubicBezTo>
                  <a:pt x="117044" y="44729"/>
                  <a:pt x="119802" y="47487"/>
                  <a:pt x="119802" y="50246"/>
                </a:cubicBezTo>
                <a:cubicBezTo>
                  <a:pt x="119802" y="69753"/>
                  <a:pt x="119802" y="69753"/>
                  <a:pt x="119802" y="69753"/>
                </a:cubicBezTo>
                <a:cubicBezTo>
                  <a:pt x="119802" y="72512"/>
                  <a:pt x="117044" y="75270"/>
                  <a:pt x="114285" y="75270"/>
                </a:cubicBezTo>
                <a:cubicBezTo>
                  <a:pt x="110147" y="75270"/>
                  <a:pt x="108768" y="72512"/>
                  <a:pt x="108768" y="69753"/>
                </a:cubicBezTo>
                <a:cubicBezTo>
                  <a:pt x="108768" y="50246"/>
                  <a:pt x="108768" y="50246"/>
                  <a:pt x="108768" y="50246"/>
                </a:cubicBezTo>
                <a:cubicBezTo>
                  <a:pt x="108768" y="47487"/>
                  <a:pt x="110147" y="44729"/>
                  <a:pt x="114285" y="44729"/>
                </a:cubicBezTo>
                <a:close/>
                <a:moveTo>
                  <a:pt x="114285" y="33497"/>
                </a:moveTo>
                <a:lnTo>
                  <a:pt x="114285" y="33497"/>
                </a:lnTo>
                <a:cubicBezTo>
                  <a:pt x="110147" y="33497"/>
                  <a:pt x="108768" y="32118"/>
                  <a:pt x="108768" y="27980"/>
                </a:cubicBezTo>
                <a:lnTo>
                  <a:pt x="108768" y="27980"/>
                </a:lnTo>
                <a:cubicBezTo>
                  <a:pt x="108768" y="11231"/>
                  <a:pt x="108768" y="11231"/>
                  <a:pt x="108768" y="11231"/>
                </a:cubicBezTo>
                <a:cubicBezTo>
                  <a:pt x="92019" y="11231"/>
                  <a:pt x="92019" y="11231"/>
                  <a:pt x="92019" y="11231"/>
                </a:cubicBezTo>
                <a:lnTo>
                  <a:pt x="92019" y="11231"/>
                </a:lnTo>
                <a:cubicBezTo>
                  <a:pt x="87881" y="11231"/>
                  <a:pt x="86502" y="9852"/>
                  <a:pt x="86502" y="5714"/>
                </a:cubicBezTo>
                <a:cubicBezTo>
                  <a:pt x="86502" y="2955"/>
                  <a:pt x="87881" y="0"/>
                  <a:pt x="92019" y="0"/>
                </a:cubicBezTo>
                <a:lnTo>
                  <a:pt x="92019" y="0"/>
                </a:ln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2955"/>
                  <a:pt x="119802" y="5714"/>
                </a:cubicBezTo>
                <a:cubicBezTo>
                  <a:pt x="119802" y="27980"/>
                  <a:pt x="119802" y="27980"/>
                  <a:pt x="119802" y="27980"/>
                </a:cubicBezTo>
                <a:cubicBezTo>
                  <a:pt x="119802" y="32118"/>
                  <a:pt x="117044" y="33497"/>
                  <a:pt x="114285" y="33497"/>
                </a:cubicBezTo>
                <a:close/>
                <a:moveTo>
                  <a:pt x="76650" y="59901"/>
                </a:moveTo>
                <a:lnTo>
                  <a:pt x="76650" y="59901"/>
                </a:lnTo>
                <a:cubicBezTo>
                  <a:pt x="75270" y="59901"/>
                  <a:pt x="73891" y="58522"/>
                  <a:pt x="72512" y="58522"/>
                </a:cubicBezTo>
                <a:lnTo>
                  <a:pt x="72512" y="58522"/>
                </a:lnTo>
                <a:cubicBezTo>
                  <a:pt x="65615" y="50246"/>
                  <a:pt x="65615" y="50246"/>
                  <a:pt x="65615" y="50246"/>
                </a:cubicBezTo>
                <a:cubicBezTo>
                  <a:pt x="65615" y="83546"/>
                  <a:pt x="65615" y="83546"/>
                  <a:pt x="65615" y="83546"/>
                </a:cubicBezTo>
                <a:cubicBezTo>
                  <a:pt x="65615" y="87881"/>
                  <a:pt x="62660" y="89261"/>
                  <a:pt x="59901" y="89261"/>
                </a:cubicBezTo>
                <a:cubicBezTo>
                  <a:pt x="57142" y="89261"/>
                  <a:pt x="54384" y="87881"/>
                  <a:pt x="54384" y="83546"/>
                </a:cubicBezTo>
                <a:cubicBezTo>
                  <a:pt x="54384" y="50246"/>
                  <a:pt x="54384" y="50246"/>
                  <a:pt x="54384" y="50246"/>
                </a:cubicBezTo>
                <a:cubicBezTo>
                  <a:pt x="47487" y="58522"/>
                  <a:pt x="47487" y="58522"/>
                  <a:pt x="47487" y="58522"/>
                </a:cubicBezTo>
                <a:lnTo>
                  <a:pt x="47487" y="58522"/>
                </a:lnTo>
                <a:cubicBezTo>
                  <a:pt x="46108" y="58522"/>
                  <a:pt x="44532" y="59901"/>
                  <a:pt x="43152" y="59901"/>
                </a:cubicBezTo>
                <a:cubicBezTo>
                  <a:pt x="40394" y="59901"/>
                  <a:pt x="37635" y="57142"/>
                  <a:pt x="37635" y="54384"/>
                </a:cubicBezTo>
                <a:cubicBezTo>
                  <a:pt x="37635" y="53004"/>
                  <a:pt x="37635" y="51625"/>
                  <a:pt x="39014" y="50246"/>
                </a:cubicBezTo>
                <a:lnTo>
                  <a:pt x="39014" y="50246"/>
                </a:lnTo>
                <a:cubicBezTo>
                  <a:pt x="55763" y="32118"/>
                  <a:pt x="55763" y="32118"/>
                  <a:pt x="55763" y="32118"/>
                </a:cubicBezTo>
                <a:lnTo>
                  <a:pt x="55763" y="32118"/>
                </a:lnTo>
                <a:cubicBezTo>
                  <a:pt x="57142" y="30738"/>
                  <a:pt x="58522" y="30738"/>
                  <a:pt x="59901" y="30738"/>
                </a:cubicBezTo>
                <a:cubicBezTo>
                  <a:pt x="61280" y="30738"/>
                  <a:pt x="62660" y="30738"/>
                  <a:pt x="64236" y="32118"/>
                </a:cubicBezTo>
                <a:lnTo>
                  <a:pt x="64236" y="32118"/>
                </a:lnTo>
                <a:cubicBezTo>
                  <a:pt x="80788" y="50246"/>
                  <a:pt x="80788" y="50246"/>
                  <a:pt x="80788" y="50246"/>
                </a:cubicBezTo>
                <a:lnTo>
                  <a:pt x="80788" y="50246"/>
                </a:lnTo>
                <a:cubicBezTo>
                  <a:pt x="82167" y="51625"/>
                  <a:pt x="82167" y="53004"/>
                  <a:pt x="82167" y="54384"/>
                </a:cubicBezTo>
                <a:cubicBezTo>
                  <a:pt x="82167" y="57142"/>
                  <a:pt x="79408" y="59901"/>
                  <a:pt x="76650" y="59901"/>
                </a:cubicBezTo>
                <a:close/>
                <a:moveTo>
                  <a:pt x="69753" y="11231"/>
                </a:moveTo>
                <a:lnTo>
                  <a:pt x="69753" y="11231"/>
                </a:lnTo>
                <a:cubicBezTo>
                  <a:pt x="50246" y="11231"/>
                  <a:pt x="50246" y="11231"/>
                  <a:pt x="50246" y="11231"/>
                </a:cubicBezTo>
                <a:cubicBezTo>
                  <a:pt x="47487" y="11231"/>
                  <a:pt x="44532" y="9852"/>
                  <a:pt x="44532" y="5714"/>
                </a:cubicBezTo>
                <a:cubicBezTo>
                  <a:pt x="44532" y="2955"/>
                  <a:pt x="47487" y="0"/>
                  <a:pt x="50246" y="0"/>
                </a:cubicBezTo>
                <a:cubicBezTo>
                  <a:pt x="69753" y="0"/>
                  <a:pt x="69753" y="0"/>
                  <a:pt x="69753" y="0"/>
                </a:cubicBezTo>
                <a:cubicBezTo>
                  <a:pt x="72512" y="0"/>
                  <a:pt x="75270" y="2955"/>
                  <a:pt x="75270" y="5714"/>
                </a:cubicBezTo>
                <a:cubicBezTo>
                  <a:pt x="75270" y="9852"/>
                  <a:pt x="72512" y="11231"/>
                  <a:pt x="69753" y="11231"/>
                </a:cubicBezTo>
                <a:close/>
                <a:moveTo>
                  <a:pt x="27980" y="119802"/>
                </a:moveTo>
                <a:lnTo>
                  <a:pt x="27980" y="119802"/>
                </a:lnTo>
                <a:cubicBezTo>
                  <a:pt x="5714" y="119802"/>
                  <a:pt x="5714" y="119802"/>
                  <a:pt x="5714" y="119802"/>
                </a:cubicBezTo>
                <a:cubicBezTo>
                  <a:pt x="2955" y="119802"/>
                  <a:pt x="0" y="117044"/>
                  <a:pt x="0" y="114285"/>
                </a:cubicBezTo>
                <a:cubicBezTo>
                  <a:pt x="0" y="92019"/>
                  <a:pt x="0" y="92019"/>
                  <a:pt x="0" y="92019"/>
                </a:cubicBezTo>
                <a:lnTo>
                  <a:pt x="0" y="92019"/>
                </a:lnTo>
                <a:cubicBezTo>
                  <a:pt x="0" y="87881"/>
                  <a:pt x="2955" y="86502"/>
                  <a:pt x="5714" y="86502"/>
                </a:cubicBezTo>
                <a:cubicBezTo>
                  <a:pt x="9852" y="86502"/>
                  <a:pt x="11231" y="87881"/>
                  <a:pt x="11231" y="92019"/>
                </a:cubicBezTo>
                <a:cubicBezTo>
                  <a:pt x="11231" y="108768"/>
                  <a:pt x="11231" y="108768"/>
                  <a:pt x="11231" y="108768"/>
                </a:cubicBezTo>
                <a:cubicBezTo>
                  <a:pt x="27980" y="108768"/>
                  <a:pt x="27980" y="108768"/>
                  <a:pt x="27980" y="108768"/>
                </a:cubicBezTo>
                <a:cubicBezTo>
                  <a:pt x="32118" y="108768"/>
                  <a:pt x="33497" y="110147"/>
                  <a:pt x="33497" y="114285"/>
                </a:cubicBezTo>
                <a:cubicBezTo>
                  <a:pt x="33497" y="117044"/>
                  <a:pt x="32118" y="119802"/>
                  <a:pt x="27980" y="119802"/>
                </a:cubicBezTo>
                <a:close/>
                <a:moveTo>
                  <a:pt x="11231" y="50246"/>
                </a:moveTo>
                <a:lnTo>
                  <a:pt x="11231" y="50246"/>
                </a:lnTo>
                <a:cubicBezTo>
                  <a:pt x="11231" y="69753"/>
                  <a:pt x="11231" y="69753"/>
                  <a:pt x="11231" y="69753"/>
                </a:cubicBezTo>
                <a:cubicBezTo>
                  <a:pt x="11231" y="72512"/>
                  <a:pt x="9852" y="75270"/>
                  <a:pt x="5714" y="75270"/>
                </a:cubicBezTo>
                <a:cubicBezTo>
                  <a:pt x="2955" y="75270"/>
                  <a:pt x="0" y="72512"/>
                  <a:pt x="0" y="69753"/>
                </a:cubicBezTo>
                <a:cubicBezTo>
                  <a:pt x="0" y="50246"/>
                  <a:pt x="0" y="50246"/>
                  <a:pt x="0" y="50246"/>
                </a:cubicBezTo>
                <a:cubicBezTo>
                  <a:pt x="0" y="47487"/>
                  <a:pt x="2955" y="44729"/>
                  <a:pt x="5714" y="44729"/>
                </a:cubicBezTo>
                <a:cubicBezTo>
                  <a:pt x="9852" y="44729"/>
                  <a:pt x="11231" y="47487"/>
                  <a:pt x="11231" y="50246"/>
                </a:cubicBezTo>
                <a:close/>
                <a:moveTo>
                  <a:pt x="27980" y="11231"/>
                </a:moveTo>
                <a:lnTo>
                  <a:pt x="27980" y="11231"/>
                </a:lnTo>
                <a:lnTo>
                  <a:pt x="27980" y="11231"/>
                </a:lnTo>
                <a:cubicBezTo>
                  <a:pt x="11231" y="11231"/>
                  <a:pt x="11231" y="11231"/>
                  <a:pt x="11231" y="11231"/>
                </a:cubicBezTo>
                <a:cubicBezTo>
                  <a:pt x="11231" y="27980"/>
                  <a:pt x="11231" y="27980"/>
                  <a:pt x="11231" y="27980"/>
                </a:cubicBezTo>
                <a:cubicBezTo>
                  <a:pt x="11231" y="32118"/>
                  <a:pt x="9852" y="33497"/>
                  <a:pt x="5714" y="33497"/>
                </a:cubicBezTo>
                <a:cubicBezTo>
                  <a:pt x="2955" y="33497"/>
                  <a:pt x="0" y="32118"/>
                  <a:pt x="0" y="27980"/>
                </a:cubicBezTo>
                <a:lnTo>
                  <a:pt x="0" y="27980"/>
                </a:ln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955" y="0"/>
                  <a:pt x="5714" y="0"/>
                </a:cubicBezTo>
                <a:cubicBezTo>
                  <a:pt x="27980" y="0"/>
                  <a:pt x="27980" y="0"/>
                  <a:pt x="27980" y="0"/>
                </a:cubicBezTo>
                <a:lnTo>
                  <a:pt x="27980" y="0"/>
                </a:lnTo>
                <a:cubicBezTo>
                  <a:pt x="32118" y="0"/>
                  <a:pt x="33497" y="2955"/>
                  <a:pt x="33497" y="5714"/>
                </a:cubicBezTo>
                <a:cubicBezTo>
                  <a:pt x="33497" y="9852"/>
                  <a:pt x="32118" y="11231"/>
                  <a:pt x="27980" y="11231"/>
                </a:cubicBezTo>
                <a:close/>
                <a:moveTo>
                  <a:pt x="50246" y="108768"/>
                </a:moveTo>
                <a:lnTo>
                  <a:pt x="50246" y="108768"/>
                </a:lnTo>
                <a:cubicBezTo>
                  <a:pt x="69753" y="108768"/>
                  <a:pt x="69753" y="108768"/>
                  <a:pt x="69753" y="108768"/>
                </a:cubicBezTo>
                <a:cubicBezTo>
                  <a:pt x="72512" y="108768"/>
                  <a:pt x="75270" y="110147"/>
                  <a:pt x="75270" y="114285"/>
                </a:cubicBezTo>
                <a:cubicBezTo>
                  <a:pt x="75270" y="117044"/>
                  <a:pt x="72512" y="119802"/>
                  <a:pt x="69753" y="119802"/>
                </a:cubicBezTo>
                <a:cubicBezTo>
                  <a:pt x="50246" y="119802"/>
                  <a:pt x="50246" y="119802"/>
                  <a:pt x="50246" y="119802"/>
                </a:cubicBezTo>
                <a:cubicBezTo>
                  <a:pt x="47487" y="119802"/>
                  <a:pt x="44532" y="117044"/>
                  <a:pt x="44532" y="114285"/>
                </a:cubicBezTo>
                <a:cubicBezTo>
                  <a:pt x="44532" y="110147"/>
                  <a:pt x="47487" y="108768"/>
                  <a:pt x="50246" y="1087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Shape 3798"/>
          <p:cNvSpPr/>
          <p:nvPr/>
        </p:nvSpPr>
        <p:spPr>
          <a:xfrm>
            <a:off x="4607910" y="5052864"/>
            <a:ext cx="27262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2"/>
                </a:moveTo>
                <a:lnTo>
                  <a:pt x="114219" y="119802"/>
                </a:lnTo>
                <a:cubicBezTo>
                  <a:pt x="91694" y="119802"/>
                  <a:pt x="91694" y="119802"/>
                  <a:pt x="91694" y="119802"/>
                </a:cubicBezTo>
                <a:cubicBezTo>
                  <a:pt x="88903" y="119802"/>
                  <a:pt x="85913" y="117044"/>
                  <a:pt x="85913" y="114285"/>
                </a:cubicBezTo>
                <a:cubicBezTo>
                  <a:pt x="85913" y="110147"/>
                  <a:pt x="88903" y="108768"/>
                  <a:pt x="91694" y="108768"/>
                </a:cubicBezTo>
                <a:cubicBezTo>
                  <a:pt x="108438" y="108768"/>
                  <a:pt x="108438" y="108768"/>
                  <a:pt x="108438" y="108768"/>
                </a:cubicBezTo>
                <a:cubicBezTo>
                  <a:pt x="108438" y="92019"/>
                  <a:pt x="108438" y="92019"/>
                  <a:pt x="108438" y="92019"/>
                </a:cubicBezTo>
                <a:lnTo>
                  <a:pt x="108438" y="92019"/>
                </a:lnTo>
                <a:cubicBezTo>
                  <a:pt x="108438" y="87881"/>
                  <a:pt x="111428" y="86502"/>
                  <a:pt x="114219" y="86502"/>
                </a:cubicBezTo>
                <a:cubicBezTo>
                  <a:pt x="118405" y="86502"/>
                  <a:pt x="119800" y="87881"/>
                  <a:pt x="119800" y="92019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8405" y="119802"/>
                  <a:pt x="114219" y="119802"/>
                </a:cubicBezTo>
                <a:close/>
                <a:moveTo>
                  <a:pt x="114219" y="44729"/>
                </a:moveTo>
                <a:lnTo>
                  <a:pt x="114219" y="44729"/>
                </a:lnTo>
                <a:cubicBezTo>
                  <a:pt x="118405" y="44729"/>
                  <a:pt x="119800" y="47487"/>
                  <a:pt x="119800" y="50246"/>
                </a:cubicBezTo>
                <a:cubicBezTo>
                  <a:pt x="119800" y="69753"/>
                  <a:pt x="119800" y="69753"/>
                  <a:pt x="119800" y="69753"/>
                </a:cubicBezTo>
                <a:cubicBezTo>
                  <a:pt x="119800" y="72512"/>
                  <a:pt x="118405" y="75270"/>
                  <a:pt x="114219" y="75270"/>
                </a:cubicBezTo>
                <a:cubicBezTo>
                  <a:pt x="111428" y="75270"/>
                  <a:pt x="108438" y="72512"/>
                  <a:pt x="108438" y="69753"/>
                </a:cubicBezTo>
                <a:cubicBezTo>
                  <a:pt x="108438" y="50246"/>
                  <a:pt x="108438" y="50246"/>
                  <a:pt x="108438" y="50246"/>
                </a:cubicBezTo>
                <a:cubicBezTo>
                  <a:pt x="108438" y="47487"/>
                  <a:pt x="111428" y="44729"/>
                  <a:pt x="114219" y="44729"/>
                </a:cubicBezTo>
                <a:close/>
                <a:moveTo>
                  <a:pt x="114219" y="33497"/>
                </a:moveTo>
                <a:lnTo>
                  <a:pt x="114219" y="33497"/>
                </a:lnTo>
                <a:cubicBezTo>
                  <a:pt x="111428" y="33497"/>
                  <a:pt x="108438" y="32118"/>
                  <a:pt x="108438" y="27980"/>
                </a:cubicBezTo>
                <a:lnTo>
                  <a:pt x="108438" y="27980"/>
                </a:lnTo>
                <a:cubicBezTo>
                  <a:pt x="108438" y="11231"/>
                  <a:pt x="108438" y="11231"/>
                  <a:pt x="108438" y="11231"/>
                </a:cubicBezTo>
                <a:cubicBezTo>
                  <a:pt x="91694" y="11231"/>
                  <a:pt x="91694" y="11231"/>
                  <a:pt x="91694" y="11231"/>
                </a:cubicBezTo>
                <a:lnTo>
                  <a:pt x="91694" y="11231"/>
                </a:lnTo>
                <a:cubicBezTo>
                  <a:pt x="88903" y="11231"/>
                  <a:pt x="85913" y="9852"/>
                  <a:pt x="85913" y="5714"/>
                </a:cubicBezTo>
                <a:cubicBezTo>
                  <a:pt x="85913" y="2955"/>
                  <a:pt x="88903" y="0"/>
                  <a:pt x="91694" y="0"/>
                </a:cubicBezTo>
                <a:lnTo>
                  <a:pt x="91694" y="0"/>
                </a:ln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2955"/>
                  <a:pt x="119800" y="5714"/>
                </a:cubicBezTo>
                <a:cubicBezTo>
                  <a:pt x="119800" y="27980"/>
                  <a:pt x="119800" y="27980"/>
                  <a:pt x="119800" y="27980"/>
                </a:cubicBezTo>
                <a:cubicBezTo>
                  <a:pt x="119800" y="32118"/>
                  <a:pt x="118405" y="33497"/>
                  <a:pt x="114219" y="33497"/>
                </a:cubicBezTo>
                <a:close/>
                <a:moveTo>
                  <a:pt x="81727" y="69753"/>
                </a:moveTo>
                <a:lnTo>
                  <a:pt x="81727" y="69753"/>
                </a:lnTo>
                <a:cubicBezTo>
                  <a:pt x="64784" y="87881"/>
                  <a:pt x="64784" y="87881"/>
                  <a:pt x="64784" y="87881"/>
                </a:cubicBezTo>
                <a:lnTo>
                  <a:pt x="64784" y="87881"/>
                </a:lnTo>
                <a:cubicBezTo>
                  <a:pt x="63388" y="89261"/>
                  <a:pt x="61993" y="89261"/>
                  <a:pt x="60598" y="89261"/>
                </a:cubicBezTo>
                <a:cubicBezTo>
                  <a:pt x="57807" y="89261"/>
                  <a:pt x="56411" y="89261"/>
                  <a:pt x="56411" y="87881"/>
                </a:cubicBezTo>
                <a:lnTo>
                  <a:pt x="56411" y="87881"/>
                </a:lnTo>
                <a:cubicBezTo>
                  <a:pt x="39468" y="69753"/>
                  <a:pt x="39468" y="69753"/>
                  <a:pt x="39468" y="69753"/>
                </a:cubicBezTo>
                <a:lnTo>
                  <a:pt x="39468" y="69753"/>
                </a:lnTo>
                <a:cubicBezTo>
                  <a:pt x="38073" y="68374"/>
                  <a:pt x="38073" y="66995"/>
                  <a:pt x="38073" y="65615"/>
                </a:cubicBezTo>
                <a:cubicBezTo>
                  <a:pt x="38073" y="62857"/>
                  <a:pt x="39468" y="59901"/>
                  <a:pt x="43654" y="59901"/>
                </a:cubicBezTo>
                <a:cubicBezTo>
                  <a:pt x="45049" y="59901"/>
                  <a:pt x="46445" y="61280"/>
                  <a:pt x="48039" y="61280"/>
                </a:cubicBezTo>
                <a:lnTo>
                  <a:pt x="48039" y="61280"/>
                </a:lnTo>
                <a:cubicBezTo>
                  <a:pt x="55016" y="69753"/>
                  <a:pt x="55016" y="69753"/>
                  <a:pt x="55016" y="69753"/>
                </a:cubicBezTo>
                <a:cubicBezTo>
                  <a:pt x="55016" y="36256"/>
                  <a:pt x="55016" y="36256"/>
                  <a:pt x="55016" y="36256"/>
                </a:cubicBezTo>
                <a:cubicBezTo>
                  <a:pt x="55016" y="32118"/>
                  <a:pt x="56411" y="30738"/>
                  <a:pt x="60598" y="30738"/>
                </a:cubicBezTo>
                <a:cubicBezTo>
                  <a:pt x="63388" y="30738"/>
                  <a:pt x="66378" y="32118"/>
                  <a:pt x="66378" y="36256"/>
                </a:cubicBezTo>
                <a:cubicBezTo>
                  <a:pt x="66378" y="69753"/>
                  <a:pt x="66378" y="69753"/>
                  <a:pt x="66378" y="69753"/>
                </a:cubicBezTo>
                <a:cubicBezTo>
                  <a:pt x="73355" y="61280"/>
                  <a:pt x="73355" y="61280"/>
                  <a:pt x="73355" y="61280"/>
                </a:cubicBezTo>
                <a:lnTo>
                  <a:pt x="73355" y="61280"/>
                </a:lnTo>
                <a:cubicBezTo>
                  <a:pt x="73355" y="61280"/>
                  <a:pt x="74750" y="59901"/>
                  <a:pt x="77541" y="59901"/>
                </a:cubicBezTo>
                <a:cubicBezTo>
                  <a:pt x="80332" y="59901"/>
                  <a:pt x="83122" y="62857"/>
                  <a:pt x="83122" y="65615"/>
                </a:cubicBezTo>
                <a:cubicBezTo>
                  <a:pt x="83122" y="66995"/>
                  <a:pt x="81727" y="68374"/>
                  <a:pt x="81727" y="69753"/>
                </a:cubicBezTo>
                <a:close/>
                <a:moveTo>
                  <a:pt x="69169" y="11231"/>
                </a:moveTo>
                <a:lnTo>
                  <a:pt x="69169" y="11231"/>
                </a:lnTo>
                <a:cubicBezTo>
                  <a:pt x="50830" y="11231"/>
                  <a:pt x="50830" y="11231"/>
                  <a:pt x="50830" y="11231"/>
                </a:cubicBezTo>
                <a:cubicBezTo>
                  <a:pt x="48039" y="11231"/>
                  <a:pt x="45049" y="9852"/>
                  <a:pt x="45049" y="5714"/>
                </a:cubicBezTo>
                <a:cubicBezTo>
                  <a:pt x="45049" y="2955"/>
                  <a:pt x="48039" y="0"/>
                  <a:pt x="50830" y="0"/>
                </a:cubicBezTo>
                <a:cubicBezTo>
                  <a:pt x="69169" y="0"/>
                  <a:pt x="69169" y="0"/>
                  <a:pt x="69169" y="0"/>
                </a:cubicBezTo>
                <a:cubicBezTo>
                  <a:pt x="73355" y="0"/>
                  <a:pt x="74750" y="2955"/>
                  <a:pt x="74750" y="5714"/>
                </a:cubicBezTo>
                <a:cubicBezTo>
                  <a:pt x="74750" y="9852"/>
                  <a:pt x="73355" y="11231"/>
                  <a:pt x="69169" y="11231"/>
                </a:cubicBezTo>
                <a:close/>
                <a:moveTo>
                  <a:pt x="28305" y="119802"/>
                </a:moveTo>
                <a:lnTo>
                  <a:pt x="28305" y="119802"/>
                </a:lnTo>
                <a:cubicBezTo>
                  <a:pt x="5780" y="119802"/>
                  <a:pt x="5780" y="119802"/>
                  <a:pt x="5780" y="119802"/>
                </a:cubicBezTo>
                <a:cubicBezTo>
                  <a:pt x="2990" y="119802"/>
                  <a:pt x="0" y="117044"/>
                  <a:pt x="0" y="114285"/>
                </a:cubicBezTo>
                <a:cubicBezTo>
                  <a:pt x="0" y="92019"/>
                  <a:pt x="0" y="92019"/>
                  <a:pt x="0" y="92019"/>
                </a:cubicBezTo>
                <a:lnTo>
                  <a:pt x="0" y="92019"/>
                </a:lnTo>
                <a:cubicBezTo>
                  <a:pt x="0" y="87881"/>
                  <a:pt x="2990" y="86502"/>
                  <a:pt x="5780" y="86502"/>
                </a:cubicBezTo>
                <a:cubicBezTo>
                  <a:pt x="8571" y="86502"/>
                  <a:pt x="11362" y="87881"/>
                  <a:pt x="11362" y="92019"/>
                </a:cubicBezTo>
                <a:cubicBezTo>
                  <a:pt x="11362" y="108768"/>
                  <a:pt x="11362" y="108768"/>
                  <a:pt x="11362" y="108768"/>
                </a:cubicBezTo>
                <a:cubicBezTo>
                  <a:pt x="28305" y="108768"/>
                  <a:pt x="28305" y="108768"/>
                  <a:pt x="28305" y="108768"/>
                </a:cubicBezTo>
                <a:cubicBezTo>
                  <a:pt x="31096" y="108768"/>
                  <a:pt x="33887" y="110147"/>
                  <a:pt x="33887" y="114285"/>
                </a:cubicBezTo>
                <a:cubicBezTo>
                  <a:pt x="33887" y="117044"/>
                  <a:pt x="31096" y="119802"/>
                  <a:pt x="28305" y="119802"/>
                </a:cubicBezTo>
                <a:close/>
                <a:moveTo>
                  <a:pt x="11362" y="50246"/>
                </a:moveTo>
                <a:lnTo>
                  <a:pt x="11362" y="50246"/>
                </a:lnTo>
                <a:cubicBezTo>
                  <a:pt x="11362" y="69753"/>
                  <a:pt x="11362" y="69753"/>
                  <a:pt x="11362" y="69753"/>
                </a:cubicBezTo>
                <a:cubicBezTo>
                  <a:pt x="11362" y="72512"/>
                  <a:pt x="8571" y="75270"/>
                  <a:pt x="5780" y="75270"/>
                </a:cubicBezTo>
                <a:cubicBezTo>
                  <a:pt x="2990" y="75270"/>
                  <a:pt x="0" y="72512"/>
                  <a:pt x="0" y="69753"/>
                </a:cubicBezTo>
                <a:cubicBezTo>
                  <a:pt x="0" y="50246"/>
                  <a:pt x="0" y="50246"/>
                  <a:pt x="0" y="50246"/>
                </a:cubicBezTo>
                <a:cubicBezTo>
                  <a:pt x="0" y="47487"/>
                  <a:pt x="2990" y="44729"/>
                  <a:pt x="5780" y="44729"/>
                </a:cubicBezTo>
                <a:cubicBezTo>
                  <a:pt x="8571" y="44729"/>
                  <a:pt x="11362" y="47487"/>
                  <a:pt x="11362" y="50246"/>
                </a:cubicBezTo>
                <a:close/>
                <a:moveTo>
                  <a:pt x="28305" y="11231"/>
                </a:moveTo>
                <a:lnTo>
                  <a:pt x="28305" y="11231"/>
                </a:lnTo>
                <a:lnTo>
                  <a:pt x="28305" y="11231"/>
                </a:lnTo>
                <a:cubicBezTo>
                  <a:pt x="11362" y="11231"/>
                  <a:pt x="11362" y="11231"/>
                  <a:pt x="11362" y="11231"/>
                </a:cubicBezTo>
                <a:cubicBezTo>
                  <a:pt x="11362" y="27980"/>
                  <a:pt x="11362" y="27980"/>
                  <a:pt x="11362" y="27980"/>
                </a:cubicBezTo>
                <a:cubicBezTo>
                  <a:pt x="11362" y="32118"/>
                  <a:pt x="8571" y="33497"/>
                  <a:pt x="5780" y="33497"/>
                </a:cubicBezTo>
                <a:cubicBezTo>
                  <a:pt x="2990" y="33497"/>
                  <a:pt x="0" y="32118"/>
                  <a:pt x="0" y="27980"/>
                </a:cubicBezTo>
                <a:lnTo>
                  <a:pt x="0" y="27980"/>
                </a:ln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990" y="0"/>
                  <a:pt x="5780" y="0"/>
                </a:cubicBezTo>
                <a:cubicBezTo>
                  <a:pt x="28305" y="0"/>
                  <a:pt x="28305" y="0"/>
                  <a:pt x="28305" y="0"/>
                </a:cubicBezTo>
                <a:lnTo>
                  <a:pt x="28305" y="0"/>
                </a:lnTo>
                <a:cubicBezTo>
                  <a:pt x="31096" y="0"/>
                  <a:pt x="33887" y="2955"/>
                  <a:pt x="33887" y="5714"/>
                </a:cubicBezTo>
                <a:cubicBezTo>
                  <a:pt x="33887" y="9852"/>
                  <a:pt x="31096" y="11231"/>
                  <a:pt x="28305" y="11231"/>
                </a:cubicBezTo>
                <a:close/>
                <a:moveTo>
                  <a:pt x="50830" y="108768"/>
                </a:moveTo>
                <a:lnTo>
                  <a:pt x="50830" y="108768"/>
                </a:lnTo>
                <a:cubicBezTo>
                  <a:pt x="69169" y="108768"/>
                  <a:pt x="69169" y="108768"/>
                  <a:pt x="69169" y="108768"/>
                </a:cubicBezTo>
                <a:cubicBezTo>
                  <a:pt x="73355" y="108768"/>
                  <a:pt x="74750" y="110147"/>
                  <a:pt x="74750" y="114285"/>
                </a:cubicBezTo>
                <a:cubicBezTo>
                  <a:pt x="74750" y="117044"/>
                  <a:pt x="73355" y="119802"/>
                  <a:pt x="69169" y="119802"/>
                </a:cubicBezTo>
                <a:cubicBezTo>
                  <a:pt x="50830" y="119802"/>
                  <a:pt x="50830" y="119802"/>
                  <a:pt x="50830" y="119802"/>
                </a:cubicBezTo>
                <a:cubicBezTo>
                  <a:pt x="48039" y="119802"/>
                  <a:pt x="45049" y="117044"/>
                  <a:pt x="45049" y="114285"/>
                </a:cubicBezTo>
                <a:cubicBezTo>
                  <a:pt x="45049" y="110147"/>
                  <a:pt x="48039" y="108768"/>
                  <a:pt x="50830" y="1087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Shape 3799"/>
          <p:cNvSpPr/>
          <p:nvPr/>
        </p:nvSpPr>
        <p:spPr>
          <a:xfrm>
            <a:off x="4132310" y="5052864"/>
            <a:ext cx="27262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2"/>
                </a:moveTo>
                <a:lnTo>
                  <a:pt x="114219" y="119802"/>
                </a:lnTo>
                <a:cubicBezTo>
                  <a:pt x="91694" y="119802"/>
                  <a:pt x="91694" y="119802"/>
                  <a:pt x="91694" y="119802"/>
                </a:cubicBezTo>
                <a:cubicBezTo>
                  <a:pt x="88903" y="119802"/>
                  <a:pt x="85913" y="117044"/>
                  <a:pt x="85913" y="114285"/>
                </a:cubicBezTo>
                <a:cubicBezTo>
                  <a:pt x="85913" y="110147"/>
                  <a:pt x="88903" y="108768"/>
                  <a:pt x="91694" y="108768"/>
                </a:cubicBezTo>
                <a:cubicBezTo>
                  <a:pt x="108438" y="108768"/>
                  <a:pt x="108438" y="108768"/>
                  <a:pt x="108438" y="108768"/>
                </a:cubicBezTo>
                <a:cubicBezTo>
                  <a:pt x="108438" y="92019"/>
                  <a:pt x="108438" y="92019"/>
                  <a:pt x="108438" y="92019"/>
                </a:cubicBezTo>
                <a:lnTo>
                  <a:pt x="108438" y="92019"/>
                </a:lnTo>
                <a:cubicBezTo>
                  <a:pt x="108438" y="87881"/>
                  <a:pt x="111428" y="86502"/>
                  <a:pt x="114219" y="86502"/>
                </a:cubicBezTo>
                <a:cubicBezTo>
                  <a:pt x="117009" y="86502"/>
                  <a:pt x="119800" y="87881"/>
                  <a:pt x="119800" y="92019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7009" y="119802"/>
                  <a:pt x="114219" y="119802"/>
                </a:cubicBezTo>
                <a:close/>
                <a:moveTo>
                  <a:pt x="114219" y="44729"/>
                </a:moveTo>
                <a:lnTo>
                  <a:pt x="114219" y="44729"/>
                </a:lnTo>
                <a:cubicBezTo>
                  <a:pt x="117009" y="44729"/>
                  <a:pt x="119800" y="47487"/>
                  <a:pt x="119800" y="50246"/>
                </a:cubicBezTo>
                <a:cubicBezTo>
                  <a:pt x="119800" y="69753"/>
                  <a:pt x="119800" y="69753"/>
                  <a:pt x="119800" y="69753"/>
                </a:cubicBezTo>
                <a:cubicBezTo>
                  <a:pt x="119800" y="72512"/>
                  <a:pt x="117009" y="75270"/>
                  <a:pt x="114219" y="75270"/>
                </a:cubicBezTo>
                <a:cubicBezTo>
                  <a:pt x="111428" y="75270"/>
                  <a:pt x="108438" y="72512"/>
                  <a:pt x="108438" y="69753"/>
                </a:cubicBezTo>
                <a:cubicBezTo>
                  <a:pt x="108438" y="50246"/>
                  <a:pt x="108438" y="50246"/>
                  <a:pt x="108438" y="50246"/>
                </a:cubicBezTo>
                <a:cubicBezTo>
                  <a:pt x="108438" y="47487"/>
                  <a:pt x="111428" y="44729"/>
                  <a:pt x="114219" y="44729"/>
                </a:cubicBezTo>
                <a:close/>
                <a:moveTo>
                  <a:pt x="114219" y="33497"/>
                </a:moveTo>
                <a:lnTo>
                  <a:pt x="114219" y="33497"/>
                </a:lnTo>
                <a:cubicBezTo>
                  <a:pt x="111428" y="33497"/>
                  <a:pt x="108438" y="32118"/>
                  <a:pt x="108438" y="27980"/>
                </a:cubicBezTo>
                <a:lnTo>
                  <a:pt x="108438" y="27980"/>
                </a:lnTo>
                <a:cubicBezTo>
                  <a:pt x="108438" y="11231"/>
                  <a:pt x="108438" y="11231"/>
                  <a:pt x="108438" y="11231"/>
                </a:cubicBezTo>
                <a:cubicBezTo>
                  <a:pt x="91694" y="11231"/>
                  <a:pt x="91694" y="11231"/>
                  <a:pt x="91694" y="11231"/>
                </a:cubicBezTo>
                <a:lnTo>
                  <a:pt x="91694" y="11231"/>
                </a:lnTo>
                <a:cubicBezTo>
                  <a:pt x="88903" y="11231"/>
                  <a:pt x="85913" y="9852"/>
                  <a:pt x="85913" y="5714"/>
                </a:cubicBezTo>
                <a:cubicBezTo>
                  <a:pt x="85913" y="2955"/>
                  <a:pt x="88903" y="0"/>
                  <a:pt x="91694" y="0"/>
                </a:cubicBezTo>
                <a:lnTo>
                  <a:pt x="91694" y="0"/>
                </a:ln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2955"/>
                  <a:pt x="119800" y="5714"/>
                </a:cubicBezTo>
                <a:cubicBezTo>
                  <a:pt x="119800" y="27980"/>
                  <a:pt x="119800" y="27980"/>
                  <a:pt x="119800" y="27980"/>
                </a:cubicBezTo>
                <a:cubicBezTo>
                  <a:pt x="119800" y="32118"/>
                  <a:pt x="117009" y="33497"/>
                  <a:pt x="114219" y="33497"/>
                </a:cubicBezTo>
                <a:close/>
                <a:moveTo>
                  <a:pt x="69169" y="119802"/>
                </a:moveTo>
                <a:lnTo>
                  <a:pt x="69169" y="119802"/>
                </a:lnTo>
                <a:cubicBezTo>
                  <a:pt x="50830" y="119802"/>
                  <a:pt x="50830" y="119802"/>
                  <a:pt x="50830" y="119802"/>
                </a:cubicBezTo>
                <a:cubicBezTo>
                  <a:pt x="46445" y="119802"/>
                  <a:pt x="45049" y="117044"/>
                  <a:pt x="45049" y="114285"/>
                </a:cubicBezTo>
                <a:cubicBezTo>
                  <a:pt x="45049" y="110147"/>
                  <a:pt x="46445" y="108768"/>
                  <a:pt x="50830" y="108768"/>
                </a:cubicBezTo>
                <a:cubicBezTo>
                  <a:pt x="69169" y="108768"/>
                  <a:pt x="69169" y="108768"/>
                  <a:pt x="69169" y="108768"/>
                </a:cubicBezTo>
                <a:cubicBezTo>
                  <a:pt x="71960" y="108768"/>
                  <a:pt x="74750" y="110147"/>
                  <a:pt x="74750" y="114285"/>
                </a:cubicBezTo>
                <a:cubicBezTo>
                  <a:pt x="74750" y="117044"/>
                  <a:pt x="71960" y="119802"/>
                  <a:pt x="69169" y="119802"/>
                </a:cubicBezTo>
                <a:close/>
                <a:moveTo>
                  <a:pt x="69169" y="11231"/>
                </a:moveTo>
                <a:lnTo>
                  <a:pt x="69169" y="11231"/>
                </a:lnTo>
                <a:cubicBezTo>
                  <a:pt x="50830" y="11231"/>
                  <a:pt x="50830" y="11231"/>
                  <a:pt x="50830" y="11231"/>
                </a:cubicBezTo>
                <a:cubicBezTo>
                  <a:pt x="46445" y="11231"/>
                  <a:pt x="45049" y="9852"/>
                  <a:pt x="45049" y="5714"/>
                </a:cubicBezTo>
                <a:cubicBezTo>
                  <a:pt x="45049" y="2955"/>
                  <a:pt x="46445" y="0"/>
                  <a:pt x="50830" y="0"/>
                </a:cubicBezTo>
                <a:cubicBezTo>
                  <a:pt x="69169" y="0"/>
                  <a:pt x="69169" y="0"/>
                  <a:pt x="69169" y="0"/>
                </a:cubicBezTo>
                <a:cubicBezTo>
                  <a:pt x="71960" y="0"/>
                  <a:pt x="74750" y="2955"/>
                  <a:pt x="74750" y="5714"/>
                </a:cubicBezTo>
                <a:cubicBezTo>
                  <a:pt x="74750" y="9852"/>
                  <a:pt x="71960" y="11231"/>
                  <a:pt x="69169" y="11231"/>
                </a:cubicBezTo>
                <a:close/>
                <a:moveTo>
                  <a:pt x="28305" y="119802"/>
                </a:moveTo>
                <a:lnTo>
                  <a:pt x="28305" y="119802"/>
                </a:lnTo>
                <a:cubicBezTo>
                  <a:pt x="5780" y="119802"/>
                  <a:pt x="5780" y="119802"/>
                  <a:pt x="5780" y="119802"/>
                </a:cubicBezTo>
                <a:cubicBezTo>
                  <a:pt x="1395" y="119802"/>
                  <a:pt x="0" y="117044"/>
                  <a:pt x="0" y="114285"/>
                </a:cubicBezTo>
                <a:cubicBezTo>
                  <a:pt x="0" y="92019"/>
                  <a:pt x="0" y="92019"/>
                  <a:pt x="0" y="92019"/>
                </a:cubicBezTo>
                <a:lnTo>
                  <a:pt x="0" y="92019"/>
                </a:lnTo>
                <a:cubicBezTo>
                  <a:pt x="0" y="87881"/>
                  <a:pt x="1395" y="86502"/>
                  <a:pt x="5780" y="86502"/>
                </a:cubicBezTo>
                <a:cubicBezTo>
                  <a:pt x="8571" y="86502"/>
                  <a:pt x="11362" y="87881"/>
                  <a:pt x="11362" y="92019"/>
                </a:cubicBezTo>
                <a:cubicBezTo>
                  <a:pt x="11362" y="108768"/>
                  <a:pt x="11362" y="108768"/>
                  <a:pt x="11362" y="108768"/>
                </a:cubicBezTo>
                <a:cubicBezTo>
                  <a:pt x="28305" y="108768"/>
                  <a:pt x="28305" y="108768"/>
                  <a:pt x="28305" y="108768"/>
                </a:cubicBezTo>
                <a:cubicBezTo>
                  <a:pt x="31096" y="108768"/>
                  <a:pt x="33887" y="110147"/>
                  <a:pt x="33887" y="114285"/>
                </a:cubicBezTo>
                <a:cubicBezTo>
                  <a:pt x="33887" y="117044"/>
                  <a:pt x="31096" y="119802"/>
                  <a:pt x="28305" y="119802"/>
                </a:cubicBezTo>
                <a:close/>
                <a:moveTo>
                  <a:pt x="11362" y="50246"/>
                </a:moveTo>
                <a:lnTo>
                  <a:pt x="11362" y="50246"/>
                </a:lnTo>
                <a:cubicBezTo>
                  <a:pt x="11362" y="69753"/>
                  <a:pt x="11362" y="69753"/>
                  <a:pt x="11362" y="69753"/>
                </a:cubicBezTo>
                <a:cubicBezTo>
                  <a:pt x="11362" y="72512"/>
                  <a:pt x="8571" y="75270"/>
                  <a:pt x="5780" y="75270"/>
                </a:cubicBezTo>
                <a:cubicBezTo>
                  <a:pt x="1395" y="75270"/>
                  <a:pt x="0" y="72512"/>
                  <a:pt x="0" y="69753"/>
                </a:cubicBezTo>
                <a:cubicBezTo>
                  <a:pt x="0" y="50246"/>
                  <a:pt x="0" y="50246"/>
                  <a:pt x="0" y="50246"/>
                </a:cubicBezTo>
                <a:cubicBezTo>
                  <a:pt x="0" y="47487"/>
                  <a:pt x="1395" y="44729"/>
                  <a:pt x="5780" y="44729"/>
                </a:cubicBezTo>
                <a:cubicBezTo>
                  <a:pt x="8571" y="44729"/>
                  <a:pt x="11362" y="47487"/>
                  <a:pt x="11362" y="50246"/>
                </a:cubicBezTo>
                <a:close/>
                <a:moveTo>
                  <a:pt x="28305" y="11231"/>
                </a:moveTo>
                <a:lnTo>
                  <a:pt x="28305" y="11231"/>
                </a:lnTo>
                <a:lnTo>
                  <a:pt x="28305" y="11231"/>
                </a:lnTo>
                <a:cubicBezTo>
                  <a:pt x="11362" y="11231"/>
                  <a:pt x="11362" y="11231"/>
                  <a:pt x="11362" y="11231"/>
                </a:cubicBezTo>
                <a:cubicBezTo>
                  <a:pt x="11362" y="27980"/>
                  <a:pt x="11362" y="27980"/>
                  <a:pt x="11362" y="27980"/>
                </a:cubicBezTo>
                <a:cubicBezTo>
                  <a:pt x="11362" y="32118"/>
                  <a:pt x="8571" y="33497"/>
                  <a:pt x="5780" y="33497"/>
                </a:cubicBezTo>
                <a:cubicBezTo>
                  <a:pt x="1395" y="33497"/>
                  <a:pt x="0" y="32118"/>
                  <a:pt x="0" y="27980"/>
                </a:cubicBezTo>
                <a:lnTo>
                  <a:pt x="0" y="27980"/>
                </a:ln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1395" y="0"/>
                  <a:pt x="5780" y="0"/>
                </a:cubicBezTo>
                <a:cubicBezTo>
                  <a:pt x="28305" y="0"/>
                  <a:pt x="28305" y="0"/>
                  <a:pt x="28305" y="0"/>
                </a:cubicBezTo>
                <a:lnTo>
                  <a:pt x="28305" y="0"/>
                </a:lnTo>
                <a:cubicBezTo>
                  <a:pt x="31096" y="0"/>
                  <a:pt x="33887" y="2955"/>
                  <a:pt x="33887" y="5714"/>
                </a:cubicBezTo>
                <a:cubicBezTo>
                  <a:pt x="33887" y="9852"/>
                  <a:pt x="31096" y="11231"/>
                  <a:pt x="28305" y="112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Shape 3800"/>
          <p:cNvSpPr/>
          <p:nvPr/>
        </p:nvSpPr>
        <p:spPr>
          <a:xfrm>
            <a:off x="3654721" y="5060826"/>
            <a:ext cx="274614" cy="262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4000"/>
                </a:moveTo>
                <a:lnTo>
                  <a:pt x="119802" y="114000"/>
                </a:lnTo>
                <a:cubicBezTo>
                  <a:pt x="119802" y="118344"/>
                  <a:pt x="117044" y="119793"/>
                  <a:pt x="114285" y="119793"/>
                </a:cubicBezTo>
                <a:cubicBezTo>
                  <a:pt x="5517" y="119793"/>
                  <a:pt x="5517" y="119793"/>
                  <a:pt x="5517" y="119793"/>
                </a:cubicBezTo>
                <a:cubicBezTo>
                  <a:pt x="2758" y="119793"/>
                  <a:pt x="0" y="118344"/>
                  <a:pt x="0" y="114000"/>
                </a:cubicBezTo>
                <a:cubicBezTo>
                  <a:pt x="0" y="5793"/>
                  <a:pt x="0" y="5793"/>
                  <a:pt x="0" y="5793"/>
                </a:cubicBezTo>
                <a:cubicBezTo>
                  <a:pt x="0" y="1448"/>
                  <a:pt x="2758" y="0"/>
                  <a:pt x="5517" y="0"/>
                </a:cubicBezTo>
                <a:cubicBezTo>
                  <a:pt x="11231" y="0"/>
                  <a:pt x="11231" y="0"/>
                  <a:pt x="11231" y="0"/>
                </a:cubicBezTo>
                <a:cubicBezTo>
                  <a:pt x="16748" y="0"/>
                  <a:pt x="16748" y="0"/>
                  <a:pt x="16748" y="0"/>
                </a:cubicBezTo>
                <a:cubicBezTo>
                  <a:pt x="22266" y="0"/>
                  <a:pt x="22266" y="0"/>
                  <a:pt x="22266" y="0"/>
                </a:cubicBezTo>
                <a:cubicBezTo>
                  <a:pt x="22266" y="5793"/>
                  <a:pt x="22266" y="5793"/>
                  <a:pt x="22266" y="5793"/>
                </a:cubicBezTo>
                <a:cubicBezTo>
                  <a:pt x="22266" y="7241"/>
                  <a:pt x="22266" y="7241"/>
                  <a:pt x="22266" y="7241"/>
                </a:cubicBezTo>
                <a:lnTo>
                  <a:pt x="22266" y="7241"/>
                </a:lnTo>
                <a:cubicBezTo>
                  <a:pt x="22266" y="29172"/>
                  <a:pt x="22266" y="29172"/>
                  <a:pt x="22266" y="29172"/>
                </a:cubicBezTo>
                <a:lnTo>
                  <a:pt x="22266" y="29172"/>
                </a:lnTo>
                <a:cubicBezTo>
                  <a:pt x="22266" y="34965"/>
                  <a:pt x="22266" y="34965"/>
                  <a:pt x="22266" y="34965"/>
                </a:cubicBezTo>
                <a:cubicBezTo>
                  <a:pt x="22266" y="46758"/>
                  <a:pt x="22266" y="46758"/>
                  <a:pt x="22266" y="46758"/>
                </a:cubicBezTo>
                <a:cubicBezTo>
                  <a:pt x="22266" y="52551"/>
                  <a:pt x="27783" y="58344"/>
                  <a:pt x="33497" y="58344"/>
                </a:cubicBezTo>
                <a:cubicBezTo>
                  <a:pt x="82167" y="58344"/>
                  <a:pt x="82167" y="58344"/>
                  <a:pt x="82167" y="58344"/>
                </a:cubicBezTo>
                <a:cubicBezTo>
                  <a:pt x="89064" y="58344"/>
                  <a:pt x="93399" y="52551"/>
                  <a:pt x="93399" y="46758"/>
                </a:cubicBezTo>
                <a:cubicBezTo>
                  <a:pt x="93399" y="34965"/>
                  <a:pt x="93399" y="34965"/>
                  <a:pt x="93399" y="34965"/>
                </a:cubicBezTo>
                <a:cubicBezTo>
                  <a:pt x="93399" y="29172"/>
                  <a:pt x="93399" y="29172"/>
                  <a:pt x="93399" y="29172"/>
                </a:cubicBezTo>
                <a:lnTo>
                  <a:pt x="93399" y="29172"/>
                </a:lnTo>
                <a:cubicBezTo>
                  <a:pt x="93399" y="11586"/>
                  <a:pt x="93399" y="11586"/>
                  <a:pt x="93399" y="11586"/>
                </a:cubicBezTo>
                <a:cubicBezTo>
                  <a:pt x="93399" y="7241"/>
                  <a:pt x="93399" y="7241"/>
                  <a:pt x="93399" y="7241"/>
                </a:cubicBezTo>
                <a:lnTo>
                  <a:pt x="93399" y="7241"/>
                </a:lnTo>
                <a:cubicBezTo>
                  <a:pt x="93399" y="5793"/>
                  <a:pt x="93399" y="5793"/>
                  <a:pt x="93399" y="5793"/>
                </a:cubicBezTo>
                <a:cubicBezTo>
                  <a:pt x="93399" y="0"/>
                  <a:pt x="93399" y="0"/>
                  <a:pt x="93399" y="0"/>
                </a:cubicBezTo>
                <a:cubicBezTo>
                  <a:pt x="94778" y="0"/>
                  <a:pt x="94778" y="0"/>
                  <a:pt x="94778" y="0"/>
                </a:cubicBezTo>
                <a:cubicBezTo>
                  <a:pt x="97536" y="0"/>
                  <a:pt x="97536" y="0"/>
                  <a:pt x="97536" y="0"/>
                </a:cubicBezTo>
                <a:lnTo>
                  <a:pt x="97536" y="0"/>
                </a:lnTo>
                <a:cubicBezTo>
                  <a:pt x="98916" y="0"/>
                  <a:pt x="100295" y="0"/>
                  <a:pt x="100295" y="1448"/>
                </a:cubicBezTo>
                <a:lnTo>
                  <a:pt x="100295" y="1448"/>
                </a:lnTo>
                <a:cubicBezTo>
                  <a:pt x="117044" y="18827"/>
                  <a:pt x="117044" y="18827"/>
                  <a:pt x="117044" y="18827"/>
                </a:cubicBezTo>
                <a:lnTo>
                  <a:pt x="117044" y="18827"/>
                </a:lnTo>
                <a:cubicBezTo>
                  <a:pt x="118423" y="20275"/>
                  <a:pt x="119802" y="21931"/>
                  <a:pt x="119802" y="23379"/>
                </a:cubicBezTo>
                <a:lnTo>
                  <a:pt x="119802" y="114000"/>
                </a:lnTo>
                <a:close/>
                <a:moveTo>
                  <a:pt x="87684" y="46758"/>
                </a:moveTo>
                <a:lnTo>
                  <a:pt x="87684" y="46758"/>
                </a:lnTo>
                <a:cubicBezTo>
                  <a:pt x="87684" y="49655"/>
                  <a:pt x="84926" y="52551"/>
                  <a:pt x="82167" y="52551"/>
                </a:cubicBezTo>
                <a:cubicBezTo>
                  <a:pt x="75270" y="52551"/>
                  <a:pt x="75270" y="52551"/>
                  <a:pt x="75270" y="52551"/>
                </a:cubicBezTo>
                <a:lnTo>
                  <a:pt x="75270" y="52551"/>
                </a:lnTo>
                <a:cubicBezTo>
                  <a:pt x="41773" y="52551"/>
                  <a:pt x="41773" y="52551"/>
                  <a:pt x="41773" y="52551"/>
                </a:cubicBezTo>
                <a:lnTo>
                  <a:pt x="41773" y="52551"/>
                </a:lnTo>
                <a:cubicBezTo>
                  <a:pt x="33497" y="52551"/>
                  <a:pt x="33497" y="52551"/>
                  <a:pt x="33497" y="52551"/>
                </a:cubicBezTo>
                <a:cubicBezTo>
                  <a:pt x="30738" y="52551"/>
                  <a:pt x="27783" y="49655"/>
                  <a:pt x="27783" y="46758"/>
                </a:cubicBezTo>
                <a:cubicBezTo>
                  <a:pt x="27783" y="34965"/>
                  <a:pt x="27783" y="34965"/>
                  <a:pt x="27783" y="34965"/>
                </a:cubicBezTo>
                <a:lnTo>
                  <a:pt x="27783" y="34965"/>
                </a:lnTo>
                <a:cubicBezTo>
                  <a:pt x="27783" y="0"/>
                  <a:pt x="27783" y="0"/>
                  <a:pt x="27783" y="0"/>
                </a:cubicBezTo>
                <a:cubicBezTo>
                  <a:pt x="87684" y="0"/>
                  <a:pt x="87684" y="0"/>
                  <a:pt x="87684" y="0"/>
                </a:cubicBezTo>
                <a:cubicBezTo>
                  <a:pt x="87684" y="34965"/>
                  <a:pt x="87684" y="34965"/>
                  <a:pt x="87684" y="34965"/>
                </a:cubicBezTo>
                <a:lnTo>
                  <a:pt x="87684" y="34965"/>
                </a:lnTo>
                <a:lnTo>
                  <a:pt x="87684" y="46758"/>
                </a:lnTo>
                <a:close/>
                <a:moveTo>
                  <a:pt x="76650" y="7241"/>
                </a:moveTo>
                <a:lnTo>
                  <a:pt x="76650" y="7241"/>
                </a:lnTo>
                <a:cubicBezTo>
                  <a:pt x="59901" y="7241"/>
                  <a:pt x="59901" y="7241"/>
                  <a:pt x="59901" y="7241"/>
                </a:cubicBezTo>
                <a:cubicBezTo>
                  <a:pt x="59901" y="43862"/>
                  <a:pt x="59901" y="43862"/>
                  <a:pt x="59901" y="43862"/>
                </a:cubicBezTo>
                <a:cubicBezTo>
                  <a:pt x="76650" y="43862"/>
                  <a:pt x="76650" y="43862"/>
                  <a:pt x="76650" y="43862"/>
                </a:cubicBezTo>
                <a:lnTo>
                  <a:pt x="76650" y="72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1" name="Shape 3801"/>
          <p:cNvSpPr/>
          <p:nvPr/>
        </p:nvSpPr>
        <p:spPr>
          <a:xfrm>
            <a:off x="3179119" y="5092674"/>
            <a:ext cx="272626" cy="1990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26"/>
                </a:moveTo>
                <a:lnTo>
                  <a:pt x="114019" y="119726"/>
                </a:lnTo>
                <a:cubicBezTo>
                  <a:pt x="108438" y="119726"/>
                  <a:pt x="108438" y="119726"/>
                  <a:pt x="108438" y="119726"/>
                </a:cubicBezTo>
                <a:cubicBezTo>
                  <a:pt x="107043" y="119726"/>
                  <a:pt x="107043" y="119726"/>
                  <a:pt x="107043" y="119726"/>
                </a:cubicBezTo>
                <a:cubicBezTo>
                  <a:pt x="98671" y="119726"/>
                  <a:pt x="98671" y="119726"/>
                  <a:pt x="98671" y="119726"/>
                </a:cubicBezTo>
                <a:cubicBezTo>
                  <a:pt x="90099" y="88838"/>
                  <a:pt x="90099" y="88838"/>
                  <a:pt x="90099" y="88838"/>
                </a:cubicBezTo>
                <a:lnTo>
                  <a:pt x="90099" y="88838"/>
                </a:lnTo>
                <a:cubicBezTo>
                  <a:pt x="88704" y="85011"/>
                  <a:pt x="87308" y="83097"/>
                  <a:pt x="84518" y="83097"/>
                </a:cubicBezTo>
                <a:cubicBezTo>
                  <a:pt x="35282" y="83097"/>
                  <a:pt x="35282" y="83097"/>
                  <a:pt x="35282" y="83097"/>
                </a:cubicBezTo>
                <a:cubicBezTo>
                  <a:pt x="33887" y="83097"/>
                  <a:pt x="31096" y="85011"/>
                  <a:pt x="31096" y="88838"/>
                </a:cubicBezTo>
                <a:lnTo>
                  <a:pt x="31096" y="88838"/>
                </a:lnTo>
                <a:cubicBezTo>
                  <a:pt x="21129" y="119726"/>
                  <a:pt x="21129" y="119726"/>
                  <a:pt x="21129" y="119726"/>
                </a:cubicBezTo>
                <a:cubicBezTo>
                  <a:pt x="12757" y="119726"/>
                  <a:pt x="12757" y="119726"/>
                  <a:pt x="12757" y="119726"/>
                </a:cubicBezTo>
                <a:cubicBezTo>
                  <a:pt x="11362" y="119726"/>
                  <a:pt x="11362" y="119726"/>
                  <a:pt x="11362" y="119726"/>
                </a:cubicBezTo>
                <a:cubicBezTo>
                  <a:pt x="5581" y="119726"/>
                  <a:pt x="5581" y="119726"/>
                  <a:pt x="5581" y="119726"/>
                </a:cubicBezTo>
                <a:cubicBezTo>
                  <a:pt x="2790" y="119726"/>
                  <a:pt x="0" y="115899"/>
                  <a:pt x="0" y="112072"/>
                </a:cubicBezTo>
                <a:cubicBezTo>
                  <a:pt x="0" y="7653"/>
                  <a:pt x="0" y="7653"/>
                  <a:pt x="0" y="7653"/>
                </a:cubicBezTo>
                <a:cubicBezTo>
                  <a:pt x="0" y="3826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3826"/>
                  <a:pt x="119800" y="7653"/>
                </a:cubicBezTo>
                <a:cubicBezTo>
                  <a:pt x="119800" y="112072"/>
                  <a:pt x="119800" y="112072"/>
                  <a:pt x="119800" y="112072"/>
                </a:cubicBezTo>
                <a:cubicBezTo>
                  <a:pt x="119800" y="115899"/>
                  <a:pt x="118405" y="119726"/>
                  <a:pt x="114019" y="119726"/>
                </a:cubicBezTo>
                <a:close/>
                <a:moveTo>
                  <a:pt x="29501" y="38815"/>
                </a:moveTo>
                <a:lnTo>
                  <a:pt x="29501" y="38815"/>
                </a:lnTo>
                <a:cubicBezTo>
                  <a:pt x="25315" y="38815"/>
                  <a:pt x="22524" y="44555"/>
                  <a:pt x="22524" y="50296"/>
                </a:cubicBezTo>
                <a:cubicBezTo>
                  <a:pt x="22524" y="56036"/>
                  <a:pt x="25315" y="59863"/>
                  <a:pt x="29501" y="59863"/>
                </a:cubicBezTo>
                <a:cubicBezTo>
                  <a:pt x="33887" y="59863"/>
                  <a:pt x="38073" y="56036"/>
                  <a:pt x="38073" y="50296"/>
                </a:cubicBezTo>
                <a:cubicBezTo>
                  <a:pt x="38073" y="44555"/>
                  <a:pt x="33887" y="38815"/>
                  <a:pt x="29501" y="38815"/>
                </a:cubicBezTo>
                <a:close/>
                <a:moveTo>
                  <a:pt x="74750" y="38815"/>
                </a:moveTo>
                <a:lnTo>
                  <a:pt x="74750" y="38815"/>
                </a:lnTo>
                <a:cubicBezTo>
                  <a:pt x="45049" y="38815"/>
                  <a:pt x="45049" y="38815"/>
                  <a:pt x="45049" y="38815"/>
                </a:cubicBezTo>
                <a:cubicBezTo>
                  <a:pt x="45049" y="59863"/>
                  <a:pt x="45049" y="59863"/>
                  <a:pt x="45049" y="59863"/>
                </a:cubicBezTo>
                <a:cubicBezTo>
                  <a:pt x="74750" y="59863"/>
                  <a:pt x="74750" y="59863"/>
                  <a:pt x="74750" y="59863"/>
                </a:cubicBezTo>
                <a:lnTo>
                  <a:pt x="74750" y="38815"/>
                </a:lnTo>
                <a:close/>
                <a:moveTo>
                  <a:pt x="90099" y="38815"/>
                </a:moveTo>
                <a:lnTo>
                  <a:pt x="90099" y="38815"/>
                </a:lnTo>
                <a:cubicBezTo>
                  <a:pt x="85913" y="38815"/>
                  <a:pt x="83122" y="44555"/>
                  <a:pt x="83122" y="50296"/>
                </a:cubicBezTo>
                <a:cubicBezTo>
                  <a:pt x="83122" y="56036"/>
                  <a:pt x="85913" y="59863"/>
                  <a:pt x="90099" y="59863"/>
                </a:cubicBezTo>
                <a:cubicBezTo>
                  <a:pt x="94485" y="59863"/>
                  <a:pt x="97275" y="56036"/>
                  <a:pt x="97275" y="50296"/>
                </a:cubicBezTo>
                <a:cubicBezTo>
                  <a:pt x="97275" y="44555"/>
                  <a:pt x="94485" y="38815"/>
                  <a:pt x="90099" y="38815"/>
                </a:cubicBezTo>
                <a:close/>
                <a:moveTo>
                  <a:pt x="33887" y="96765"/>
                </a:moveTo>
                <a:lnTo>
                  <a:pt x="33887" y="96765"/>
                </a:lnTo>
                <a:cubicBezTo>
                  <a:pt x="35282" y="92665"/>
                  <a:pt x="36677" y="90751"/>
                  <a:pt x="39468" y="90751"/>
                </a:cubicBezTo>
                <a:cubicBezTo>
                  <a:pt x="80332" y="90751"/>
                  <a:pt x="80332" y="90751"/>
                  <a:pt x="80332" y="90751"/>
                </a:cubicBezTo>
                <a:cubicBezTo>
                  <a:pt x="83122" y="90751"/>
                  <a:pt x="85913" y="92665"/>
                  <a:pt x="85913" y="96765"/>
                </a:cubicBezTo>
                <a:lnTo>
                  <a:pt x="85913" y="96765"/>
                </a:lnTo>
                <a:cubicBezTo>
                  <a:pt x="91495" y="119726"/>
                  <a:pt x="91495" y="119726"/>
                  <a:pt x="91495" y="119726"/>
                </a:cubicBezTo>
                <a:cubicBezTo>
                  <a:pt x="80332" y="119726"/>
                  <a:pt x="80332" y="119726"/>
                  <a:pt x="80332" y="119726"/>
                </a:cubicBezTo>
                <a:lnTo>
                  <a:pt x="80332" y="119726"/>
                </a:lnTo>
                <a:cubicBezTo>
                  <a:pt x="39468" y="119726"/>
                  <a:pt x="39468" y="119726"/>
                  <a:pt x="39468" y="119726"/>
                </a:cubicBezTo>
                <a:lnTo>
                  <a:pt x="39468" y="119726"/>
                </a:lnTo>
                <a:cubicBezTo>
                  <a:pt x="28106" y="119726"/>
                  <a:pt x="28106" y="119726"/>
                  <a:pt x="28106" y="119726"/>
                </a:cubicBezTo>
                <a:cubicBezTo>
                  <a:pt x="33887" y="96765"/>
                  <a:pt x="33887" y="96765"/>
                  <a:pt x="33887" y="967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2" name="Shape 3802"/>
          <p:cNvSpPr/>
          <p:nvPr/>
        </p:nvSpPr>
        <p:spPr>
          <a:xfrm>
            <a:off x="8482363" y="4587093"/>
            <a:ext cx="272624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0598"/>
                </a:moveTo>
                <a:lnTo>
                  <a:pt x="119800" y="60598"/>
                </a:lnTo>
                <a:cubicBezTo>
                  <a:pt x="119800" y="114219"/>
                  <a:pt x="119800" y="114219"/>
                  <a:pt x="119800" y="114219"/>
                </a:cubicBezTo>
                <a:cubicBezTo>
                  <a:pt x="119800" y="118405"/>
                  <a:pt x="117009" y="119800"/>
                  <a:pt x="114219" y="119800"/>
                </a:cubicBezTo>
                <a:cubicBezTo>
                  <a:pt x="59202" y="119800"/>
                  <a:pt x="59202" y="119800"/>
                  <a:pt x="59202" y="119800"/>
                </a:cubicBezTo>
                <a:lnTo>
                  <a:pt x="59202" y="119800"/>
                </a:lnTo>
                <a:cubicBezTo>
                  <a:pt x="26710" y="119800"/>
                  <a:pt x="0" y="93089"/>
                  <a:pt x="0" y="60598"/>
                </a:cubicBezTo>
                <a:cubicBezTo>
                  <a:pt x="0" y="26910"/>
                  <a:pt x="26710" y="0"/>
                  <a:pt x="59202" y="0"/>
                </a:cubicBezTo>
                <a:cubicBezTo>
                  <a:pt x="92890" y="0"/>
                  <a:pt x="119800" y="26910"/>
                  <a:pt x="119800" y="60598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3887"/>
                  <a:pt x="11362" y="60598"/>
                </a:cubicBezTo>
                <a:cubicBezTo>
                  <a:pt x="11362" y="87508"/>
                  <a:pt x="32491" y="108438"/>
                  <a:pt x="59202" y="108438"/>
                </a:cubicBezTo>
                <a:lnTo>
                  <a:pt x="59202" y="108438"/>
                </a:lnTo>
                <a:lnTo>
                  <a:pt x="59202" y="108438"/>
                </a:lnTo>
                <a:cubicBezTo>
                  <a:pt x="85913" y="108438"/>
                  <a:pt x="108438" y="87508"/>
                  <a:pt x="108438" y="60598"/>
                </a:cubicBezTo>
                <a:lnTo>
                  <a:pt x="108438" y="60598"/>
                </a:lnTo>
                <a:lnTo>
                  <a:pt x="108438" y="60598"/>
                </a:lnTo>
                <a:cubicBezTo>
                  <a:pt x="108438" y="33887"/>
                  <a:pt x="85913" y="11362"/>
                  <a:pt x="59202" y="11362"/>
                </a:cubicBezTo>
                <a:close/>
                <a:moveTo>
                  <a:pt x="84518" y="66378"/>
                </a:moveTo>
                <a:lnTo>
                  <a:pt x="84518" y="66378"/>
                </a:lnTo>
                <a:cubicBezTo>
                  <a:pt x="80332" y="66378"/>
                  <a:pt x="80332" y="66378"/>
                  <a:pt x="80332" y="66378"/>
                </a:cubicBezTo>
                <a:lnTo>
                  <a:pt x="80332" y="66378"/>
                </a:lnTo>
                <a:cubicBezTo>
                  <a:pt x="45049" y="66378"/>
                  <a:pt x="45049" y="66378"/>
                  <a:pt x="45049" y="66378"/>
                </a:cubicBezTo>
                <a:lnTo>
                  <a:pt x="45049" y="66378"/>
                </a:lnTo>
                <a:cubicBezTo>
                  <a:pt x="35282" y="66378"/>
                  <a:pt x="35282" y="66378"/>
                  <a:pt x="35282" y="66378"/>
                </a:cubicBezTo>
                <a:cubicBezTo>
                  <a:pt x="32491" y="66378"/>
                  <a:pt x="29501" y="63388"/>
                  <a:pt x="29501" y="60598"/>
                </a:cubicBezTo>
                <a:cubicBezTo>
                  <a:pt x="29501" y="56411"/>
                  <a:pt x="32491" y="55016"/>
                  <a:pt x="35282" y="55016"/>
                </a:cubicBezTo>
                <a:cubicBezTo>
                  <a:pt x="53621" y="55016"/>
                  <a:pt x="53621" y="55016"/>
                  <a:pt x="53621" y="55016"/>
                </a:cubicBezTo>
                <a:lnTo>
                  <a:pt x="53621" y="55016"/>
                </a:lnTo>
                <a:cubicBezTo>
                  <a:pt x="64784" y="55016"/>
                  <a:pt x="64784" y="55016"/>
                  <a:pt x="64784" y="55016"/>
                </a:cubicBezTo>
                <a:lnTo>
                  <a:pt x="64784" y="55016"/>
                </a:lnTo>
                <a:cubicBezTo>
                  <a:pt x="84518" y="55016"/>
                  <a:pt x="84518" y="55016"/>
                  <a:pt x="84518" y="55016"/>
                </a:cubicBezTo>
                <a:cubicBezTo>
                  <a:pt x="87308" y="55016"/>
                  <a:pt x="90099" y="56411"/>
                  <a:pt x="90099" y="60598"/>
                </a:cubicBezTo>
                <a:cubicBezTo>
                  <a:pt x="90099" y="63388"/>
                  <a:pt x="87308" y="66378"/>
                  <a:pt x="84518" y="663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3" name="Shape 3803"/>
          <p:cNvSpPr/>
          <p:nvPr/>
        </p:nvSpPr>
        <p:spPr>
          <a:xfrm>
            <a:off x="8002781" y="4587093"/>
            <a:ext cx="274614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60598"/>
                </a:moveTo>
                <a:lnTo>
                  <a:pt x="119802" y="60598"/>
                </a:lnTo>
                <a:cubicBezTo>
                  <a:pt x="119802" y="114219"/>
                  <a:pt x="119802" y="114219"/>
                  <a:pt x="119802" y="114219"/>
                </a:cubicBezTo>
                <a:cubicBezTo>
                  <a:pt x="119802" y="118405"/>
                  <a:pt x="117044" y="119800"/>
                  <a:pt x="114088" y="119800"/>
                </a:cubicBezTo>
                <a:cubicBezTo>
                  <a:pt x="59901" y="119800"/>
                  <a:pt x="59901" y="119800"/>
                  <a:pt x="59901" y="119800"/>
                </a:cubicBezTo>
                <a:lnTo>
                  <a:pt x="59901" y="119800"/>
                </a:lnTo>
                <a:cubicBezTo>
                  <a:pt x="26403" y="119800"/>
                  <a:pt x="0" y="93089"/>
                  <a:pt x="0" y="60598"/>
                </a:cubicBezTo>
                <a:cubicBezTo>
                  <a:pt x="0" y="26910"/>
                  <a:pt x="26403" y="0"/>
                  <a:pt x="59901" y="0"/>
                </a:cubicBezTo>
                <a:cubicBezTo>
                  <a:pt x="93201" y="0"/>
                  <a:pt x="119802" y="26910"/>
                  <a:pt x="119802" y="60598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300" y="11362"/>
                  <a:pt x="11034" y="33887"/>
                  <a:pt x="11034" y="60598"/>
                </a:cubicBezTo>
                <a:cubicBezTo>
                  <a:pt x="11034" y="87508"/>
                  <a:pt x="33300" y="108438"/>
                  <a:pt x="59901" y="108438"/>
                </a:cubicBezTo>
                <a:lnTo>
                  <a:pt x="59901" y="108438"/>
                </a:lnTo>
                <a:lnTo>
                  <a:pt x="59901" y="108438"/>
                </a:lnTo>
                <a:cubicBezTo>
                  <a:pt x="86305" y="108438"/>
                  <a:pt x="108571" y="87508"/>
                  <a:pt x="108571" y="60598"/>
                </a:cubicBezTo>
                <a:lnTo>
                  <a:pt x="108571" y="60598"/>
                </a:lnTo>
                <a:lnTo>
                  <a:pt x="108571" y="60598"/>
                </a:lnTo>
                <a:cubicBezTo>
                  <a:pt x="108571" y="33887"/>
                  <a:pt x="86305" y="11362"/>
                  <a:pt x="59901" y="11362"/>
                </a:cubicBezTo>
                <a:close/>
                <a:moveTo>
                  <a:pt x="83546" y="66378"/>
                </a:moveTo>
                <a:lnTo>
                  <a:pt x="83546" y="66378"/>
                </a:lnTo>
                <a:cubicBezTo>
                  <a:pt x="65418" y="66378"/>
                  <a:pt x="65418" y="66378"/>
                  <a:pt x="65418" y="66378"/>
                </a:cubicBezTo>
                <a:cubicBezTo>
                  <a:pt x="65418" y="84518"/>
                  <a:pt x="65418" y="84518"/>
                  <a:pt x="65418" y="84518"/>
                </a:cubicBezTo>
                <a:cubicBezTo>
                  <a:pt x="65418" y="87508"/>
                  <a:pt x="62660" y="90299"/>
                  <a:pt x="59901" y="90299"/>
                </a:cubicBezTo>
                <a:cubicBezTo>
                  <a:pt x="57142" y="90299"/>
                  <a:pt x="54384" y="87508"/>
                  <a:pt x="54384" y="84518"/>
                </a:cubicBezTo>
                <a:cubicBezTo>
                  <a:pt x="54384" y="66378"/>
                  <a:pt x="54384" y="66378"/>
                  <a:pt x="54384" y="66378"/>
                </a:cubicBezTo>
                <a:cubicBezTo>
                  <a:pt x="36256" y="66378"/>
                  <a:pt x="36256" y="66378"/>
                  <a:pt x="36256" y="66378"/>
                </a:cubicBezTo>
                <a:cubicBezTo>
                  <a:pt x="31921" y="66378"/>
                  <a:pt x="30541" y="63388"/>
                  <a:pt x="30541" y="60598"/>
                </a:cubicBezTo>
                <a:cubicBezTo>
                  <a:pt x="30541" y="56411"/>
                  <a:pt x="31921" y="55016"/>
                  <a:pt x="36256" y="55016"/>
                </a:cubicBezTo>
                <a:cubicBezTo>
                  <a:pt x="54384" y="55016"/>
                  <a:pt x="54384" y="55016"/>
                  <a:pt x="54384" y="55016"/>
                </a:cubicBezTo>
                <a:cubicBezTo>
                  <a:pt x="54384" y="35282"/>
                  <a:pt x="54384" y="35282"/>
                  <a:pt x="54384" y="35282"/>
                </a:cubicBezTo>
                <a:cubicBezTo>
                  <a:pt x="54384" y="32491"/>
                  <a:pt x="57142" y="29700"/>
                  <a:pt x="59901" y="29700"/>
                </a:cubicBezTo>
                <a:cubicBezTo>
                  <a:pt x="62660" y="29700"/>
                  <a:pt x="65418" y="32491"/>
                  <a:pt x="65418" y="35282"/>
                </a:cubicBezTo>
                <a:cubicBezTo>
                  <a:pt x="65418" y="55016"/>
                  <a:pt x="65418" y="55016"/>
                  <a:pt x="65418" y="55016"/>
                </a:cubicBezTo>
                <a:cubicBezTo>
                  <a:pt x="83546" y="55016"/>
                  <a:pt x="83546" y="55016"/>
                  <a:pt x="83546" y="55016"/>
                </a:cubicBezTo>
                <a:cubicBezTo>
                  <a:pt x="87684" y="55016"/>
                  <a:pt x="89064" y="56411"/>
                  <a:pt x="89064" y="60598"/>
                </a:cubicBezTo>
                <a:cubicBezTo>
                  <a:pt x="89064" y="63388"/>
                  <a:pt x="87684" y="66378"/>
                  <a:pt x="83546" y="663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4" name="Shape 3804"/>
          <p:cNvSpPr/>
          <p:nvPr/>
        </p:nvSpPr>
        <p:spPr>
          <a:xfrm>
            <a:off x="7529170" y="4614959"/>
            <a:ext cx="272626" cy="212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8101"/>
                </a:moveTo>
                <a:lnTo>
                  <a:pt x="114019" y="68101"/>
                </a:lnTo>
                <a:cubicBezTo>
                  <a:pt x="80332" y="68101"/>
                  <a:pt x="80332" y="68101"/>
                  <a:pt x="80332" y="68101"/>
                </a:cubicBezTo>
                <a:cubicBezTo>
                  <a:pt x="77541" y="68101"/>
                  <a:pt x="74551" y="64303"/>
                  <a:pt x="74551" y="60759"/>
                </a:cubicBezTo>
                <a:cubicBezTo>
                  <a:pt x="74551" y="55443"/>
                  <a:pt x="77541" y="53670"/>
                  <a:pt x="80332" y="53670"/>
                </a:cubicBezTo>
                <a:cubicBezTo>
                  <a:pt x="114019" y="53670"/>
                  <a:pt x="114019" y="53670"/>
                  <a:pt x="114019" y="53670"/>
                </a:cubicBezTo>
                <a:cubicBezTo>
                  <a:pt x="118405" y="53670"/>
                  <a:pt x="119800" y="55443"/>
                  <a:pt x="119800" y="60759"/>
                </a:cubicBezTo>
                <a:cubicBezTo>
                  <a:pt x="119800" y="64303"/>
                  <a:pt x="118405" y="68101"/>
                  <a:pt x="114019" y="68101"/>
                </a:cubicBezTo>
                <a:close/>
                <a:moveTo>
                  <a:pt x="74551" y="112658"/>
                </a:moveTo>
                <a:lnTo>
                  <a:pt x="74551" y="112658"/>
                </a:lnTo>
                <a:cubicBezTo>
                  <a:pt x="74551" y="116202"/>
                  <a:pt x="73156" y="119746"/>
                  <a:pt x="68970" y="119746"/>
                </a:cubicBezTo>
                <a:cubicBezTo>
                  <a:pt x="67574" y="119746"/>
                  <a:pt x="64784" y="117974"/>
                  <a:pt x="64784" y="114430"/>
                </a:cubicBezTo>
                <a:lnTo>
                  <a:pt x="64784" y="114430"/>
                </a:lnTo>
                <a:cubicBezTo>
                  <a:pt x="56411" y="91139"/>
                  <a:pt x="56411" y="91139"/>
                  <a:pt x="56411" y="91139"/>
                </a:cubicBezTo>
                <a:cubicBezTo>
                  <a:pt x="18338" y="91139"/>
                  <a:pt x="18338" y="91139"/>
                  <a:pt x="18338" y="91139"/>
                </a:cubicBezTo>
                <a:cubicBezTo>
                  <a:pt x="11162" y="114430"/>
                  <a:pt x="11162" y="114430"/>
                  <a:pt x="11162" y="114430"/>
                </a:cubicBezTo>
                <a:lnTo>
                  <a:pt x="11162" y="114430"/>
                </a:lnTo>
                <a:cubicBezTo>
                  <a:pt x="9767" y="117974"/>
                  <a:pt x="8372" y="119746"/>
                  <a:pt x="5581" y="119746"/>
                </a:cubicBezTo>
                <a:cubicBezTo>
                  <a:pt x="2790" y="119746"/>
                  <a:pt x="0" y="116202"/>
                  <a:pt x="0" y="112658"/>
                </a:cubicBezTo>
                <a:cubicBezTo>
                  <a:pt x="0" y="110886"/>
                  <a:pt x="0" y="110886"/>
                  <a:pt x="0" y="110886"/>
                </a:cubicBezTo>
                <a:lnTo>
                  <a:pt x="0" y="110886"/>
                </a:lnTo>
                <a:cubicBezTo>
                  <a:pt x="32292" y="5316"/>
                  <a:pt x="32292" y="5316"/>
                  <a:pt x="32292" y="5316"/>
                </a:cubicBezTo>
                <a:lnTo>
                  <a:pt x="32292" y="5316"/>
                </a:lnTo>
                <a:cubicBezTo>
                  <a:pt x="33687" y="1772"/>
                  <a:pt x="35083" y="0"/>
                  <a:pt x="38073" y="0"/>
                </a:cubicBezTo>
                <a:cubicBezTo>
                  <a:pt x="39468" y="0"/>
                  <a:pt x="42259" y="1772"/>
                  <a:pt x="42259" y="5316"/>
                </a:cubicBezTo>
                <a:lnTo>
                  <a:pt x="42259" y="5316"/>
                </a:lnTo>
                <a:cubicBezTo>
                  <a:pt x="74551" y="110886"/>
                  <a:pt x="74551" y="110886"/>
                  <a:pt x="74551" y="110886"/>
                </a:cubicBezTo>
                <a:lnTo>
                  <a:pt x="74551" y="110886"/>
                </a:lnTo>
                <a:cubicBezTo>
                  <a:pt x="74551" y="110886"/>
                  <a:pt x="74551" y="110886"/>
                  <a:pt x="74551" y="112658"/>
                </a:cubicBezTo>
                <a:close/>
                <a:moveTo>
                  <a:pt x="38073" y="26835"/>
                </a:moveTo>
                <a:lnTo>
                  <a:pt x="38073" y="26835"/>
                </a:lnTo>
                <a:cubicBezTo>
                  <a:pt x="22524" y="76962"/>
                  <a:pt x="22524" y="76962"/>
                  <a:pt x="22524" y="76962"/>
                </a:cubicBezTo>
                <a:cubicBezTo>
                  <a:pt x="52026" y="76962"/>
                  <a:pt x="52026" y="76962"/>
                  <a:pt x="52026" y="76962"/>
                </a:cubicBezTo>
                <a:lnTo>
                  <a:pt x="38073" y="268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5" name="Shape 3805"/>
          <p:cNvSpPr/>
          <p:nvPr/>
        </p:nvSpPr>
        <p:spPr>
          <a:xfrm>
            <a:off x="7053572" y="4614959"/>
            <a:ext cx="270635" cy="212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68101"/>
                </a:moveTo>
                <a:lnTo>
                  <a:pt x="114209" y="68101"/>
                </a:lnTo>
                <a:cubicBezTo>
                  <a:pt x="103028" y="68101"/>
                  <a:pt x="103028" y="68101"/>
                  <a:pt x="103028" y="68101"/>
                </a:cubicBezTo>
                <a:cubicBezTo>
                  <a:pt x="103028" y="82278"/>
                  <a:pt x="103028" y="82278"/>
                  <a:pt x="103028" y="82278"/>
                </a:cubicBezTo>
                <a:cubicBezTo>
                  <a:pt x="103028" y="85822"/>
                  <a:pt x="100232" y="89367"/>
                  <a:pt x="97237" y="89367"/>
                </a:cubicBezTo>
                <a:cubicBezTo>
                  <a:pt x="94442" y="89367"/>
                  <a:pt x="91647" y="85822"/>
                  <a:pt x="91647" y="82278"/>
                </a:cubicBezTo>
                <a:cubicBezTo>
                  <a:pt x="91647" y="68101"/>
                  <a:pt x="91647" y="68101"/>
                  <a:pt x="91647" y="68101"/>
                </a:cubicBezTo>
                <a:cubicBezTo>
                  <a:pt x="80465" y="68101"/>
                  <a:pt x="80465" y="68101"/>
                  <a:pt x="80465" y="68101"/>
                </a:cubicBezTo>
                <a:cubicBezTo>
                  <a:pt x="77670" y="68101"/>
                  <a:pt x="74675" y="64303"/>
                  <a:pt x="74675" y="60759"/>
                </a:cubicBezTo>
                <a:cubicBezTo>
                  <a:pt x="74675" y="55443"/>
                  <a:pt x="77670" y="53670"/>
                  <a:pt x="80465" y="53670"/>
                </a:cubicBezTo>
                <a:cubicBezTo>
                  <a:pt x="91647" y="53670"/>
                  <a:pt x="91647" y="53670"/>
                  <a:pt x="91647" y="53670"/>
                </a:cubicBezTo>
                <a:cubicBezTo>
                  <a:pt x="91647" y="39240"/>
                  <a:pt x="91647" y="39240"/>
                  <a:pt x="91647" y="39240"/>
                </a:cubicBezTo>
                <a:cubicBezTo>
                  <a:pt x="91647" y="33924"/>
                  <a:pt x="94442" y="32151"/>
                  <a:pt x="97237" y="32151"/>
                </a:cubicBezTo>
                <a:cubicBezTo>
                  <a:pt x="100232" y="32151"/>
                  <a:pt x="103028" y="33924"/>
                  <a:pt x="103028" y="39240"/>
                </a:cubicBezTo>
                <a:cubicBezTo>
                  <a:pt x="103028" y="53670"/>
                  <a:pt x="103028" y="53670"/>
                  <a:pt x="103028" y="53670"/>
                </a:cubicBezTo>
                <a:cubicBezTo>
                  <a:pt x="114209" y="53670"/>
                  <a:pt x="114209" y="53670"/>
                  <a:pt x="114209" y="53670"/>
                </a:cubicBezTo>
                <a:cubicBezTo>
                  <a:pt x="117004" y="53670"/>
                  <a:pt x="119800" y="55443"/>
                  <a:pt x="119800" y="60759"/>
                </a:cubicBezTo>
                <a:cubicBezTo>
                  <a:pt x="119800" y="64303"/>
                  <a:pt x="117004" y="68101"/>
                  <a:pt x="114209" y="68101"/>
                </a:cubicBezTo>
                <a:close/>
                <a:moveTo>
                  <a:pt x="74675" y="112658"/>
                </a:moveTo>
                <a:lnTo>
                  <a:pt x="74675" y="112658"/>
                </a:lnTo>
                <a:cubicBezTo>
                  <a:pt x="74675" y="116202"/>
                  <a:pt x="71880" y="119746"/>
                  <a:pt x="69084" y="119746"/>
                </a:cubicBezTo>
                <a:cubicBezTo>
                  <a:pt x="66289" y="119746"/>
                  <a:pt x="64891" y="117974"/>
                  <a:pt x="63494" y="114430"/>
                </a:cubicBezTo>
                <a:lnTo>
                  <a:pt x="63494" y="114430"/>
                </a:lnTo>
                <a:cubicBezTo>
                  <a:pt x="56505" y="91139"/>
                  <a:pt x="56505" y="91139"/>
                  <a:pt x="56505" y="91139"/>
                </a:cubicBezTo>
                <a:cubicBezTo>
                  <a:pt x="18369" y="91139"/>
                  <a:pt x="18369" y="91139"/>
                  <a:pt x="18369" y="91139"/>
                </a:cubicBezTo>
                <a:cubicBezTo>
                  <a:pt x="9783" y="114430"/>
                  <a:pt x="9783" y="114430"/>
                  <a:pt x="9783" y="114430"/>
                </a:cubicBezTo>
                <a:lnTo>
                  <a:pt x="9783" y="114430"/>
                </a:lnTo>
                <a:cubicBezTo>
                  <a:pt x="9783" y="117974"/>
                  <a:pt x="6988" y="119746"/>
                  <a:pt x="5590" y="119746"/>
                </a:cubicBezTo>
                <a:cubicBezTo>
                  <a:pt x="1397" y="119746"/>
                  <a:pt x="0" y="116202"/>
                  <a:pt x="0" y="112658"/>
                </a:cubicBezTo>
                <a:cubicBezTo>
                  <a:pt x="0" y="110886"/>
                  <a:pt x="0" y="110886"/>
                  <a:pt x="0" y="110886"/>
                </a:cubicBezTo>
                <a:lnTo>
                  <a:pt x="0" y="110886"/>
                </a:lnTo>
                <a:cubicBezTo>
                  <a:pt x="32346" y="5316"/>
                  <a:pt x="32346" y="5316"/>
                  <a:pt x="32346" y="5316"/>
                </a:cubicBezTo>
                <a:lnTo>
                  <a:pt x="32346" y="5316"/>
                </a:lnTo>
                <a:cubicBezTo>
                  <a:pt x="32346" y="1772"/>
                  <a:pt x="35141" y="0"/>
                  <a:pt x="36539" y="0"/>
                </a:cubicBezTo>
                <a:cubicBezTo>
                  <a:pt x="39534" y="0"/>
                  <a:pt x="40931" y="1772"/>
                  <a:pt x="42329" y="5316"/>
                </a:cubicBezTo>
                <a:lnTo>
                  <a:pt x="42329" y="5316"/>
                </a:lnTo>
                <a:cubicBezTo>
                  <a:pt x="74675" y="110886"/>
                  <a:pt x="74675" y="110886"/>
                  <a:pt x="74675" y="110886"/>
                </a:cubicBezTo>
                <a:lnTo>
                  <a:pt x="74675" y="110886"/>
                </a:lnTo>
                <a:cubicBezTo>
                  <a:pt x="74675" y="110886"/>
                  <a:pt x="74675" y="110886"/>
                  <a:pt x="74675" y="112658"/>
                </a:cubicBezTo>
                <a:close/>
                <a:moveTo>
                  <a:pt x="36539" y="26835"/>
                </a:moveTo>
                <a:lnTo>
                  <a:pt x="36539" y="26835"/>
                </a:lnTo>
                <a:cubicBezTo>
                  <a:pt x="22562" y="76962"/>
                  <a:pt x="22562" y="76962"/>
                  <a:pt x="22562" y="76962"/>
                </a:cubicBezTo>
                <a:cubicBezTo>
                  <a:pt x="52113" y="76962"/>
                  <a:pt x="52113" y="76962"/>
                  <a:pt x="52113" y="76962"/>
                </a:cubicBezTo>
                <a:lnTo>
                  <a:pt x="36539" y="268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Shape 3806"/>
          <p:cNvSpPr/>
          <p:nvPr/>
        </p:nvSpPr>
        <p:spPr>
          <a:xfrm>
            <a:off x="6635679" y="4587093"/>
            <a:ext cx="153227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176" y="38073"/>
                </a:moveTo>
                <a:lnTo>
                  <a:pt x="117176" y="38073"/>
                </a:lnTo>
                <a:lnTo>
                  <a:pt x="117176" y="38073"/>
                </a:lnTo>
                <a:cubicBezTo>
                  <a:pt x="77294" y="60598"/>
                  <a:pt x="77294" y="60598"/>
                  <a:pt x="77294" y="60598"/>
                </a:cubicBezTo>
                <a:cubicBezTo>
                  <a:pt x="117176" y="83122"/>
                  <a:pt x="117176" y="83122"/>
                  <a:pt x="117176" y="83122"/>
                </a:cubicBezTo>
                <a:lnTo>
                  <a:pt x="117176" y="83122"/>
                </a:lnTo>
                <a:cubicBezTo>
                  <a:pt x="119647" y="83122"/>
                  <a:pt x="119647" y="84518"/>
                  <a:pt x="119647" y="85913"/>
                </a:cubicBezTo>
                <a:cubicBezTo>
                  <a:pt x="119647" y="87508"/>
                  <a:pt x="119647" y="88903"/>
                  <a:pt x="117176" y="90299"/>
                </a:cubicBezTo>
                <a:lnTo>
                  <a:pt x="117176" y="90299"/>
                </a:lnTo>
                <a:cubicBezTo>
                  <a:pt x="67411" y="118405"/>
                  <a:pt x="67411" y="118405"/>
                  <a:pt x="67411" y="118405"/>
                </a:cubicBezTo>
                <a:lnTo>
                  <a:pt x="67411" y="118405"/>
                </a:lnTo>
                <a:cubicBezTo>
                  <a:pt x="64941" y="119800"/>
                  <a:pt x="62470" y="119800"/>
                  <a:pt x="60000" y="119800"/>
                </a:cubicBezTo>
                <a:cubicBezTo>
                  <a:pt x="55058" y="119800"/>
                  <a:pt x="49764" y="118405"/>
                  <a:pt x="49764" y="114219"/>
                </a:cubicBezTo>
                <a:cubicBezTo>
                  <a:pt x="49764" y="76146"/>
                  <a:pt x="49764" y="76146"/>
                  <a:pt x="49764" y="76146"/>
                </a:cubicBezTo>
                <a:cubicBezTo>
                  <a:pt x="17294" y="94485"/>
                  <a:pt x="17294" y="94485"/>
                  <a:pt x="17294" y="94485"/>
                </a:cubicBezTo>
                <a:lnTo>
                  <a:pt x="17294" y="94485"/>
                </a:lnTo>
                <a:cubicBezTo>
                  <a:pt x="14823" y="95880"/>
                  <a:pt x="12352" y="95880"/>
                  <a:pt x="9882" y="95880"/>
                </a:cubicBezTo>
                <a:cubicBezTo>
                  <a:pt x="4941" y="95880"/>
                  <a:pt x="0" y="93089"/>
                  <a:pt x="0" y="90299"/>
                </a:cubicBezTo>
                <a:cubicBezTo>
                  <a:pt x="0" y="88903"/>
                  <a:pt x="0" y="87508"/>
                  <a:pt x="2470" y="85913"/>
                </a:cubicBezTo>
                <a:lnTo>
                  <a:pt x="2470" y="85913"/>
                </a:lnTo>
                <a:cubicBezTo>
                  <a:pt x="49764" y="60598"/>
                  <a:pt x="49764" y="60598"/>
                  <a:pt x="49764" y="60598"/>
                </a:cubicBezTo>
                <a:cubicBezTo>
                  <a:pt x="2470" y="33887"/>
                  <a:pt x="2470" y="33887"/>
                  <a:pt x="2470" y="33887"/>
                </a:cubicBezTo>
                <a:lnTo>
                  <a:pt x="2470" y="33887"/>
                </a:lnTo>
                <a:cubicBezTo>
                  <a:pt x="0" y="32491"/>
                  <a:pt x="0" y="31096"/>
                  <a:pt x="0" y="29700"/>
                </a:cubicBezTo>
                <a:cubicBezTo>
                  <a:pt x="0" y="26910"/>
                  <a:pt x="4941" y="23920"/>
                  <a:pt x="9882" y="23920"/>
                </a:cubicBezTo>
                <a:cubicBezTo>
                  <a:pt x="12352" y="23920"/>
                  <a:pt x="14823" y="25514"/>
                  <a:pt x="17294" y="26910"/>
                </a:cubicBezTo>
                <a:lnTo>
                  <a:pt x="17294" y="26910"/>
                </a:lnTo>
                <a:cubicBezTo>
                  <a:pt x="49764" y="45049"/>
                  <a:pt x="49764" y="45049"/>
                  <a:pt x="49764" y="45049"/>
                </a:cubicBezTo>
                <a:cubicBezTo>
                  <a:pt x="49764" y="5780"/>
                  <a:pt x="49764" y="5780"/>
                  <a:pt x="49764" y="5780"/>
                </a:cubicBezTo>
                <a:cubicBezTo>
                  <a:pt x="49764" y="2990"/>
                  <a:pt x="55058" y="0"/>
                  <a:pt x="60000" y="0"/>
                </a:cubicBezTo>
                <a:cubicBezTo>
                  <a:pt x="62470" y="0"/>
                  <a:pt x="64941" y="0"/>
                  <a:pt x="67411" y="1395"/>
                </a:cubicBezTo>
                <a:lnTo>
                  <a:pt x="67411" y="1395"/>
                </a:lnTo>
                <a:cubicBezTo>
                  <a:pt x="117176" y="29700"/>
                  <a:pt x="117176" y="29700"/>
                  <a:pt x="117176" y="29700"/>
                </a:cubicBezTo>
                <a:lnTo>
                  <a:pt x="117176" y="29700"/>
                </a:lnTo>
                <a:cubicBezTo>
                  <a:pt x="119647" y="31096"/>
                  <a:pt x="119647" y="32491"/>
                  <a:pt x="119647" y="33887"/>
                </a:cubicBezTo>
                <a:cubicBezTo>
                  <a:pt x="119647" y="35282"/>
                  <a:pt x="119647" y="36677"/>
                  <a:pt x="117176" y="38073"/>
                </a:cubicBezTo>
                <a:close/>
                <a:moveTo>
                  <a:pt x="69882" y="101461"/>
                </a:moveTo>
                <a:lnTo>
                  <a:pt x="69882" y="101461"/>
                </a:lnTo>
                <a:cubicBezTo>
                  <a:pt x="94941" y="85913"/>
                  <a:pt x="94941" y="85913"/>
                  <a:pt x="94941" y="85913"/>
                </a:cubicBezTo>
                <a:cubicBezTo>
                  <a:pt x="69882" y="71960"/>
                  <a:pt x="69882" y="71960"/>
                  <a:pt x="69882" y="71960"/>
                </a:cubicBezTo>
                <a:lnTo>
                  <a:pt x="69882" y="101461"/>
                </a:lnTo>
                <a:close/>
                <a:moveTo>
                  <a:pt x="69882" y="19734"/>
                </a:moveTo>
                <a:lnTo>
                  <a:pt x="69882" y="19734"/>
                </a:lnTo>
                <a:cubicBezTo>
                  <a:pt x="69882" y="48039"/>
                  <a:pt x="69882" y="48039"/>
                  <a:pt x="69882" y="48039"/>
                </a:cubicBezTo>
                <a:cubicBezTo>
                  <a:pt x="94941" y="33887"/>
                  <a:pt x="94941" y="33887"/>
                  <a:pt x="94941" y="33887"/>
                </a:cubicBezTo>
                <a:lnTo>
                  <a:pt x="69882" y="197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7" name="Shape 3807"/>
          <p:cNvSpPr/>
          <p:nvPr/>
        </p:nvSpPr>
        <p:spPr>
          <a:xfrm>
            <a:off x="6134211" y="4620931"/>
            <a:ext cx="204965" cy="2050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3568" y="87947"/>
                </a:moveTo>
                <a:lnTo>
                  <a:pt x="93568" y="87947"/>
                </a:lnTo>
                <a:cubicBezTo>
                  <a:pt x="78502" y="103046"/>
                  <a:pt x="54185" y="104900"/>
                  <a:pt x="37533" y="91655"/>
                </a:cubicBezTo>
                <a:cubicBezTo>
                  <a:pt x="13215" y="116026"/>
                  <a:pt x="13215" y="116026"/>
                  <a:pt x="13215" y="116026"/>
                </a:cubicBezTo>
                <a:cubicBezTo>
                  <a:pt x="9515" y="119735"/>
                  <a:pt x="5814" y="119735"/>
                  <a:pt x="1850" y="116026"/>
                </a:cubicBezTo>
                <a:cubicBezTo>
                  <a:pt x="0" y="114172"/>
                  <a:pt x="0" y="108609"/>
                  <a:pt x="1850" y="104900"/>
                </a:cubicBezTo>
                <a:cubicBezTo>
                  <a:pt x="28017" y="80529"/>
                  <a:pt x="28017" y="80529"/>
                  <a:pt x="28017" y="80529"/>
                </a:cubicBezTo>
                <a:cubicBezTo>
                  <a:pt x="15066" y="63576"/>
                  <a:pt x="15066" y="39205"/>
                  <a:pt x="31718" y="24370"/>
                </a:cubicBezTo>
                <a:cubicBezTo>
                  <a:pt x="46784" y="9271"/>
                  <a:pt x="46784" y="9271"/>
                  <a:pt x="46784" y="9271"/>
                </a:cubicBezTo>
                <a:cubicBezTo>
                  <a:pt x="56035" y="20662"/>
                  <a:pt x="56035" y="20662"/>
                  <a:pt x="56035" y="20662"/>
                </a:cubicBezTo>
                <a:cubicBezTo>
                  <a:pt x="74801" y="1854"/>
                  <a:pt x="74801" y="1854"/>
                  <a:pt x="74801" y="1854"/>
                </a:cubicBezTo>
                <a:cubicBezTo>
                  <a:pt x="76651" y="0"/>
                  <a:pt x="82202" y="0"/>
                  <a:pt x="84052" y="1854"/>
                </a:cubicBezTo>
                <a:cubicBezTo>
                  <a:pt x="88017" y="5562"/>
                  <a:pt x="88017" y="9271"/>
                  <a:pt x="84052" y="13245"/>
                </a:cubicBezTo>
                <a:cubicBezTo>
                  <a:pt x="67400" y="29933"/>
                  <a:pt x="67400" y="29933"/>
                  <a:pt x="67400" y="29933"/>
                </a:cubicBezTo>
                <a:cubicBezTo>
                  <a:pt x="88017" y="50596"/>
                  <a:pt x="88017" y="50596"/>
                  <a:pt x="88017" y="50596"/>
                </a:cubicBezTo>
                <a:cubicBezTo>
                  <a:pt x="104669" y="33642"/>
                  <a:pt x="104669" y="33642"/>
                  <a:pt x="104669" y="33642"/>
                </a:cubicBezTo>
                <a:cubicBezTo>
                  <a:pt x="108370" y="31788"/>
                  <a:pt x="113920" y="31788"/>
                  <a:pt x="115770" y="33642"/>
                </a:cubicBezTo>
                <a:cubicBezTo>
                  <a:pt x="119735" y="37350"/>
                  <a:pt x="119735" y="41059"/>
                  <a:pt x="115770" y="45033"/>
                </a:cubicBezTo>
                <a:cubicBezTo>
                  <a:pt x="99118" y="61721"/>
                  <a:pt x="99118" y="61721"/>
                  <a:pt x="99118" y="61721"/>
                </a:cubicBezTo>
                <a:cubicBezTo>
                  <a:pt x="108370" y="73112"/>
                  <a:pt x="108370" y="73112"/>
                  <a:pt x="108370" y="73112"/>
                </a:cubicBezTo>
                <a:lnTo>
                  <a:pt x="93568" y="87947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Shape 3808"/>
          <p:cNvSpPr/>
          <p:nvPr/>
        </p:nvSpPr>
        <p:spPr>
          <a:xfrm>
            <a:off x="2715460" y="5542522"/>
            <a:ext cx="252725" cy="2527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026" y="106046"/>
                </a:moveTo>
                <a:lnTo>
                  <a:pt x="15026" y="106046"/>
                </a:lnTo>
                <a:cubicBezTo>
                  <a:pt x="13524" y="104543"/>
                  <a:pt x="13524" y="104543"/>
                  <a:pt x="13524" y="104543"/>
                </a:cubicBezTo>
                <a:cubicBezTo>
                  <a:pt x="0" y="91019"/>
                  <a:pt x="0" y="68264"/>
                  <a:pt x="13524" y="54525"/>
                </a:cubicBezTo>
                <a:cubicBezTo>
                  <a:pt x="54525" y="13524"/>
                  <a:pt x="54525" y="13524"/>
                  <a:pt x="54525" y="13524"/>
                </a:cubicBezTo>
                <a:cubicBezTo>
                  <a:pt x="68264" y="0"/>
                  <a:pt x="91019" y="0"/>
                  <a:pt x="104543" y="13524"/>
                </a:cubicBezTo>
                <a:cubicBezTo>
                  <a:pt x="106046" y="15026"/>
                  <a:pt x="106046" y="15026"/>
                  <a:pt x="106046" y="15026"/>
                </a:cubicBezTo>
                <a:cubicBezTo>
                  <a:pt x="119785" y="28765"/>
                  <a:pt x="119785" y="51520"/>
                  <a:pt x="106046" y="65044"/>
                </a:cubicBezTo>
                <a:cubicBezTo>
                  <a:pt x="65259" y="106046"/>
                  <a:pt x="65259" y="106046"/>
                  <a:pt x="65259" y="106046"/>
                </a:cubicBezTo>
                <a:cubicBezTo>
                  <a:pt x="51520" y="119785"/>
                  <a:pt x="28765" y="119785"/>
                  <a:pt x="15026" y="106046"/>
                </a:cubicBezTo>
                <a:close/>
                <a:moveTo>
                  <a:pt x="77280" y="77280"/>
                </a:moveTo>
                <a:lnTo>
                  <a:pt x="77280" y="77280"/>
                </a:lnTo>
                <a:cubicBezTo>
                  <a:pt x="42504" y="42289"/>
                  <a:pt x="42504" y="42289"/>
                  <a:pt x="42504" y="42289"/>
                </a:cubicBezTo>
                <a:cubicBezTo>
                  <a:pt x="21252" y="63542"/>
                  <a:pt x="21252" y="63542"/>
                  <a:pt x="21252" y="63542"/>
                </a:cubicBezTo>
                <a:cubicBezTo>
                  <a:pt x="12021" y="72772"/>
                  <a:pt x="12021" y="87799"/>
                  <a:pt x="21252" y="97030"/>
                </a:cubicBezTo>
                <a:cubicBezTo>
                  <a:pt x="22754" y="98533"/>
                  <a:pt x="22754" y="98533"/>
                  <a:pt x="22754" y="98533"/>
                </a:cubicBezTo>
                <a:cubicBezTo>
                  <a:pt x="31771" y="107549"/>
                  <a:pt x="47012" y="107549"/>
                  <a:pt x="56028" y="98533"/>
                </a:cubicBezTo>
                <a:lnTo>
                  <a:pt x="77280" y="772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Shape 3809"/>
          <p:cNvSpPr/>
          <p:nvPr/>
        </p:nvSpPr>
        <p:spPr>
          <a:xfrm>
            <a:off x="2277669" y="5548493"/>
            <a:ext cx="173125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43" y="119774"/>
                </a:moveTo>
                <a:lnTo>
                  <a:pt x="59843" y="119774"/>
                </a:lnTo>
                <a:cubicBezTo>
                  <a:pt x="28825" y="119774"/>
                  <a:pt x="0" y="100564"/>
                  <a:pt x="0" y="76610"/>
                </a:cubicBezTo>
                <a:cubicBezTo>
                  <a:pt x="0" y="54237"/>
                  <a:pt x="57650" y="0"/>
                  <a:pt x="57650" y="0"/>
                </a:cubicBezTo>
                <a:cubicBezTo>
                  <a:pt x="57650" y="0"/>
                  <a:pt x="119686" y="52655"/>
                  <a:pt x="119686" y="76610"/>
                </a:cubicBezTo>
                <a:cubicBezTo>
                  <a:pt x="119686" y="100564"/>
                  <a:pt x="90861" y="119774"/>
                  <a:pt x="59843" y="119774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Shape 3810"/>
          <p:cNvSpPr/>
          <p:nvPr/>
        </p:nvSpPr>
        <p:spPr>
          <a:xfrm>
            <a:off x="1752319" y="5548493"/>
            <a:ext cx="27262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1" name="Shape 3811"/>
          <p:cNvSpPr/>
          <p:nvPr/>
        </p:nvSpPr>
        <p:spPr>
          <a:xfrm>
            <a:off x="1276718" y="5532570"/>
            <a:ext cx="272626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3089"/>
                  <a:pt x="0" y="60598"/>
                </a:cubicBezTo>
                <a:cubicBezTo>
                  <a:pt x="0" y="26910"/>
                  <a:pt x="26910" y="0"/>
                  <a:pt x="59202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3887"/>
                  <a:pt x="11362" y="60598"/>
                </a:cubicBezTo>
                <a:cubicBezTo>
                  <a:pt x="11362" y="87508"/>
                  <a:pt x="32491" y="108438"/>
                  <a:pt x="59202" y="108438"/>
                </a:cubicBezTo>
                <a:cubicBezTo>
                  <a:pt x="85913" y="108438"/>
                  <a:pt x="108438" y="87508"/>
                  <a:pt x="108438" y="60598"/>
                </a:cubicBezTo>
                <a:cubicBezTo>
                  <a:pt x="108438" y="33887"/>
                  <a:pt x="85913" y="11362"/>
                  <a:pt x="59202" y="11362"/>
                </a:cubicBezTo>
                <a:close/>
                <a:moveTo>
                  <a:pt x="59202" y="95880"/>
                </a:moveTo>
                <a:lnTo>
                  <a:pt x="59202" y="95880"/>
                </a:lnTo>
                <a:cubicBezTo>
                  <a:pt x="39468" y="95880"/>
                  <a:pt x="23920" y="80332"/>
                  <a:pt x="23920" y="60598"/>
                </a:cubicBezTo>
                <a:cubicBezTo>
                  <a:pt x="23920" y="40863"/>
                  <a:pt x="39468" y="23920"/>
                  <a:pt x="59202" y="23920"/>
                </a:cubicBezTo>
                <a:cubicBezTo>
                  <a:pt x="78936" y="23920"/>
                  <a:pt x="95880" y="40863"/>
                  <a:pt x="95880" y="60598"/>
                </a:cubicBezTo>
                <a:cubicBezTo>
                  <a:pt x="95880" y="80332"/>
                  <a:pt x="78936" y="95880"/>
                  <a:pt x="59202" y="95880"/>
                </a:cubicBezTo>
                <a:close/>
                <a:moveTo>
                  <a:pt x="59202" y="35282"/>
                </a:moveTo>
                <a:lnTo>
                  <a:pt x="59202" y="35282"/>
                </a:lnTo>
                <a:cubicBezTo>
                  <a:pt x="46445" y="35282"/>
                  <a:pt x="35282" y="46445"/>
                  <a:pt x="35282" y="60598"/>
                </a:cubicBezTo>
                <a:cubicBezTo>
                  <a:pt x="35282" y="73355"/>
                  <a:pt x="46445" y="84518"/>
                  <a:pt x="59202" y="84518"/>
                </a:cubicBezTo>
                <a:cubicBezTo>
                  <a:pt x="73355" y="84518"/>
                  <a:pt x="84518" y="73355"/>
                  <a:pt x="84518" y="60598"/>
                </a:cubicBezTo>
                <a:cubicBezTo>
                  <a:pt x="84518" y="46445"/>
                  <a:pt x="73355" y="35282"/>
                  <a:pt x="59202" y="35282"/>
                </a:cubicBezTo>
                <a:close/>
                <a:moveTo>
                  <a:pt x="59202" y="71960"/>
                </a:moveTo>
                <a:lnTo>
                  <a:pt x="59202" y="71960"/>
                </a:lnTo>
                <a:cubicBezTo>
                  <a:pt x="53621" y="71960"/>
                  <a:pt x="47840" y="66378"/>
                  <a:pt x="47840" y="60598"/>
                </a:cubicBezTo>
                <a:cubicBezTo>
                  <a:pt x="47840" y="53621"/>
                  <a:pt x="53621" y="49435"/>
                  <a:pt x="59202" y="49435"/>
                </a:cubicBezTo>
                <a:cubicBezTo>
                  <a:pt x="66179" y="49435"/>
                  <a:pt x="70564" y="53621"/>
                  <a:pt x="70564" y="60598"/>
                </a:cubicBezTo>
                <a:cubicBezTo>
                  <a:pt x="70564" y="66378"/>
                  <a:pt x="66179" y="71960"/>
                  <a:pt x="59202" y="719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2" name="Shape 3812"/>
          <p:cNvSpPr/>
          <p:nvPr/>
        </p:nvSpPr>
        <p:spPr>
          <a:xfrm>
            <a:off x="799128" y="5532570"/>
            <a:ext cx="27461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66378"/>
                </a:moveTo>
                <a:lnTo>
                  <a:pt x="114285" y="66378"/>
                </a:lnTo>
                <a:cubicBezTo>
                  <a:pt x="98916" y="66378"/>
                  <a:pt x="98916" y="66378"/>
                  <a:pt x="98916" y="66378"/>
                </a:cubicBezTo>
                <a:cubicBezTo>
                  <a:pt x="96157" y="66378"/>
                  <a:pt x="93399" y="63388"/>
                  <a:pt x="93399" y="60598"/>
                </a:cubicBezTo>
                <a:cubicBezTo>
                  <a:pt x="93399" y="56411"/>
                  <a:pt x="96157" y="55016"/>
                  <a:pt x="98916" y="55016"/>
                </a:cubicBezTo>
                <a:cubicBezTo>
                  <a:pt x="114285" y="55016"/>
                  <a:pt x="114285" y="55016"/>
                  <a:pt x="114285" y="55016"/>
                </a:cubicBezTo>
                <a:cubicBezTo>
                  <a:pt x="117044" y="55016"/>
                  <a:pt x="119802" y="56411"/>
                  <a:pt x="119802" y="60598"/>
                </a:cubicBezTo>
                <a:cubicBezTo>
                  <a:pt x="119802" y="63388"/>
                  <a:pt x="117044" y="66378"/>
                  <a:pt x="114285" y="66378"/>
                </a:cubicBezTo>
                <a:close/>
                <a:moveTo>
                  <a:pt x="103054" y="23920"/>
                </a:moveTo>
                <a:lnTo>
                  <a:pt x="103054" y="23920"/>
                </a:lnTo>
                <a:cubicBezTo>
                  <a:pt x="92019" y="35282"/>
                  <a:pt x="92019" y="35282"/>
                  <a:pt x="92019" y="35282"/>
                </a:cubicBezTo>
                <a:lnTo>
                  <a:pt x="92019" y="35282"/>
                </a:lnTo>
                <a:cubicBezTo>
                  <a:pt x="90443" y="36677"/>
                  <a:pt x="89064" y="38073"/>
                  <a:pt x="87684" y="38073"/>
                </a:cubicBezTo>
                <a:cubicBezTo>
                  <a:pt x="84926" y="38073"/>
                  <a:pt x="82167" y="35282"/>
                  <a:pt x="82167" y="32491"/>
                </a:cubicBezTo>
                <a:cubicBezTo>
                  <a:pt x="82167" y="31096"/>
                  <a:pt x="82167" y="29700"/>
                  <a:pt x="83546" y="28305"/>
                </a:cubicBezTo>
                <a:lnTo>
                  <a:pt x="83546" y="28305"/>
                </a:lnTo>
                <a:cubicBezTo>
                  <a:pt x="94778" y="16943"/>
                  <a:pt x="94778" y="16943"/>
                  <a:pt x="94778" y="16943"/>
                </a:cubicBezTo>
                <a:lnTo>
                  <a:pt x="94778" y="16943"/>
                </a:lnTo>
                <a:cubicBezTo>
                  <a:pt x="96157" y="15548"/>
                  <a:pt x="97536" y="15548"/>
                  <a:pt x="98916" y="15548"/>
                </a:cubicBezTo>
                <a:cubicBezTo>
                  <a:pt x="101674" y="15548"/>
                  <a:pt x="104433" y="16943"/>
                  <a:pt x="104433" y="21129"/>
                </a:cubicBezTo>
                <a:cubicBezTo>
                  <a:pt x="104433" y="22524"/>
                  <a:pt x="104433" y="23920"/>
                  <a:pt x="103054" y="23920"/>
                </a:cubicBezTo>
                <a:close/>
                <a:moveTo>
                  <a:pt x="59901" y="119800"/>
                </a:moveTo>
                <a:lnTo>
                  <a:pt x="59901" y="119800"/>
                </a:lnTo>
                <a:cubicBezTo>
                  <a:pt x="57142" y="119800"/>
                  <a:pt x="54384" y="118405"/>
                  <a:pt x="54384" y="114219"/>
                </a:cubicBezTo>
                <a:cubicBezTo>
                  <a:pt x="54384" y="100066"/>
                  <a:pt x="54384" y="100066"/>
                  <a:pt x="54384" y="100066"/>
                </a:cubicBezTo>
                <a:cubicBezTo>
                  <a:pt x="54384" y="95880"/>
                  <a:pt x="57142" y="94485"/>
                  <a:pt x="59901" y="94485"/>
                </a:cubicBezTo>
                <a:cubicBezTo>
                  <a:pt x="62660" y="94485"/>
                  <a:pt x="65418" y="95880"/>
                  <a:pt x="65418" y="100066"/>
                </a:cubicBezTo>
                <a:cubicBezTo>
                  <a:pt x="65418" y="114219"/>
                  <a:pt x="65418" y="114219"/>
                  <a:pt x="65418" y="114219"/>
                </a:cubicBezTo>
                <a:cubicBezTo>
                  <a:pt x="65418" y="118405"/>
                  <a:pt x="62660" y="119800"/>
                  <a:pt x="59901" y="119800"/>
                </a:cubicBezTo>
                <a:close/>
                <a:moveTo>
                  <a:pt x="59901" y="26910"/>
                </a:moveTo>
                <a:lnTo>
                  <a:pt x="59901" y="26910"/>
                </a:lnTo>
                <a:cubicBezTo>
                  <a:pt x="57142" y="26910"/>
                  <a:pt x="54384" y="23920"/>
                  <a:pt x="54384" y="21129"/>
                </a:cubicBezTo>
                <a:cubicBezTo>
                  <a:pt x="54384" y="5780"/>
                  <a:pt x="54384" y="5780"/>
                  <a:pt x="54384" y="5780"/>
                </a:cubicBezTo>
                <a:cubicBezTo>
                  <a:pt x="54384" y="2990"/>
                  <a:pt x="57142" y="0"/>
                  <a:pt x="59901" y="0"/>
                </a:cubicBezTo>
                <a:cubicBezTo>
                  <a:pt x="62660" y="0"/>
                  <a:pt x="65418" y="2990"/>
                  <a:pt x="65418" y="5780"/>
                </a:cubicBezTo>
                <a:cubicBezTo>
                  <a:pt x="65418" y="21129"/>
                  <a:pt x="65418" y="21129"/>
                  <a:pt x="65418" y="21129"/>
                </a:cubicBezTo>
                <a:cubicBezTo>
                  <a:pt x="65418" y="23920"/>
                  <a:pt x="62660" y="26910"/>
                  <a:pt x="59901" y="26910"/>
                </a:cubicBezTo>
                <a:close/>
                <a:moveTo>
                  <a:pt x="36256" y="91694"/>
                </a:moveTo>
                <a:lnTo>
                  <a:pt x="36256" y="91694"/>
                </a:lnTo>
                <a:cubicBezTo>
                  <a:pt x="25024" y="102857"/>
                  <a:pt x="25024" y="102857"/>
                  <a:pt x="25024" y="102857"/>
                </a:cubicBezTo>
                <a:lnTo>
                  <a:pt x="25024" y="102857"/>
                </a:lnTo>
                <a:cubicBezTo>
                  <a:pt x="23645" y="104252"/>
                  <a:pt x="22266" y="105647"/>
                  <a:pt x="20886" y="105647"/>
                </a:cubicBezTo>
                <a:cubicBezTo>
                  <a:pt x="18128" y="105647"/>
                  <a:pt x="15369" y="102857"/>
                  <a:pt x="15369" y="100066"/>
                </a:cubicBezTo>
                <a:cubicBezTo>
                  <a:pt x="15369" y="98671"/>
                  <a:pt x="15369" y="97275"/>
                  <a:pt x="16748" y="95880"/>
                </a:cubicBezTo>
                <a:lnTo>
                  <a:pt x="16748" y="95880"/>
                </a:lnTo>
                <a:cubicBezTo>
                  <a:pt x="27783" y="84518"/>
                  <a:pt x="27783" y="84518"/>
                  <a:pt x="27783" y="84518"/>
                </a:cubicBezTo>
                <a:lnTo>
                  <a:pt x="27783" y="84518"/>
                </a:lnTo>
                <a:cubicBezTo>
                  <a:pt x="29359" y="83122"/>
                  <a:pt x="30738" y="83122"/>
                  <a:pt x="32118" y="83122"/>
                </a:cubicBezTo>
                <a:cubicBezTo>
                  <a:pt x="34876" y="83122"/>
                  <a:pt x="37635" y="84518"/>
                  <a:pt x="37635" y="88903"/>
                </a:cubicBezTo>
                <a:cubicBezTo>
                  <a:pt x="37635" y="90299"/>
                  <a:pt x="37635" y="91694"/>
                  <a:pt x="36256" y="91694"/>
                </a:cubicBezTo>
                <a:close/>
                <a:moveTo>
                  <a:pt x="32118" y="38073"/>
                </a:moveTo>
                <a:lnTo>
                  <a:pt x="32118" y="38073"/>
                </a:lnTo>
                <a:cubicBezTo>
                  <a:pt x="30738" y="38073"/>
                  <a:pt x="29359" y="36677"/>
                  <a:pt x="27783" y="35282"/>
                </a:cubicBezTo>
                <a:lnTo>
                  <a:pt x="27783" y="35282"/>
                </a:lnTo>
                <a:cubicBezTo>
                  <a:pt x="16748" y="23920"/>
                  <a:pt x="16748" y="23920"/>
                  <a:pt x="16748" y="23920"/>
                </a:cubicBezTo>
                <a:lnTo>
                  <a:pt x="16748" y="23920"/>
                </a:lnTo>
                <a:cubicBezTo>
                  <a:pt x="15369" y="23920"/>
                  <a:pt x="15369" y="22524"/>
                  <a:pt x="15369" y="21129"/>
                </a:cubicBezTo>
                <a:cubicBezTo>
                  <a:pt x="15369" y="16943"/>
                  <a:pt x="18128" y="15548"/>
                  <a:pt x="20886" y="15548"/>
                </a:cubicBezTo>
                <a:cubicBezTo>
                  <a:pt x="22266" y="15548"/>
                  <a:pt x="23645" y="15548"/>
                  <a:pt x="25024" y="16943"/>
                </a:cubicBezTo>
                <a:lnTo>
                  <a:pt x="25024" y="16943"/>
                </a:lnTo>
                <a:cubicBezTo>
                  <a:pt x="36256" y="28305"/>
                  <a:pt x="36256" y="28305"/>
                  <a:pt x="36256" y="28305"/>
                </a:cubicBezTo>
                <a:lnTo>
                  <a:pt x="36256" y="28305"/>
                </a:lnTo>
                <a:cubicBezTo>
                  <a:pt x="37635" y="29700"/>
                  <a:pt x="37635" y="31096"/>
                  <a:pt x="37635" y="32491"/>
                </a:cubicBezTo>
                <a:cubicBezTo>
                  <a:pt x="37635" y="35282"/>
                  <a:pt x="34876" y="38073"/>
                  <a:pt x="32118" y="38073"/>
                </a:cubicBezTo>
                <a:close/>
                <a:moveTo>
                  <a:pt x="26403" y="60598"/>
                </a:moveTo>
                <a:lnTo>
                  <a:pt x="26403" y="60598"/>
                </a:lnTo>
                <a:cubicBezTo>
                  <a:pt x="26403" y="63388"/>
                  <a:pt x="23645" y="66378"/>
                  <a:pt x="20886" y="66378"/>
                </a:cubicBezTo>
                <a:cubicBezTo>
                  <a:pt x="5517" y="66378"/>
                  <a:pt x="5517" y="66378"/>
                  <a:pt x="5517" y="66378"/>
                </a:cubicBezTo>
                <a:cubicBezTo>
                  <a:pt x="2758" y="66378"/>
                  <a:pt x="0" y="63388"/>
                  <a:pt x="0" y="60598"/>
                </a:cubicBezTo>
                <a:cubicBezTo>
                  <a:pt x="0" y="56411"/>
                  <a:pt x="2758" y="55016"/>
                  <a:pt x="5517" y="55016"/>
                </a:cubicBezTo>
                <a:cubicBezTo>
                  <a:pt x="20886" y="55016"/>
                  <a:pt x="20886" y="55016"/>
                  <a:pt x="20886" y="55016"/>
                </a:cubicBezTo>
                <a:cubicBezTo>
                  <a:pt x="23645" y="55016"/>
                  <a:pt x="26403" y="56411"/>
                  <a:pt x="26403" y="60598"/>
                </a:cubicBezTo>
                <a:close/>
                <a:moveTo>
                  <a:pt x="87684" y="83122"/>
                </a:moveTo>
                <a:lnTo>
                  <a:pt x="87684" y="83122"/>
                </a:lnTo>
                <a:cubicBezTo>
                  <a:pt x="89064" y="83122"/>
                  <a:pt x="90443" y="83122"/>
                  <a:pt x="92019" y="84518"/>
                </a:cubicBezTo>
                <a:lnTo>
                  <a:pt x="92019" y="84518"/>
                </a:lnTo>
                <a:cubicBezTo>
                  <a:pt x="103054" y="95880"/>
                  <a:pt x="103054" y="95880"/>
                  <a:pt x="103054" y="95880"/>
                </a:cubicBezTo>
                <a:lnTo>
                  <a:pt x="103054" y="95880"/>
                </a:lnTo>
                <a:cubicBezTo>
                  <a:pt x="104433" y="97275"/>
                  <a:pt x="104433" y="98671"/>
                  <a:pt x="104433" y="100066"/>
                </a:cubicBezTo>
                <a:cubicBezTo>
                  <a:pt x="104433" y="102857"/>
                  <a:pt x="101674" y="105647"/>
                  <a:pt x="98916" y="105647"/>
                </a:cubicBezTo>
                <a:cubicBezTo>
                  <a:pt x="97536" y="105647"/>
                  <a:pt x="96157" y="104252"/>
                  <a:pt x="94778" y="102857"/>
                </a:cubicBezTo>
                <a:lnTo>
                  <a:pt x="94778" y="102857"/>
                </a:lnTo>
                <a:cubicBezTo>
                  <a:pt x="83546" y="91694"/>
                  <a:pt x="83546" y="91694"/>
                  <a:pt x="83546" y="91694"/>
                </a:cubicBezTo>
                <a:lnTo>
                  <a:pt x="83546" y="91694"/>
                </a:lnTo>
                <a:cubicBezTo>
                  <a:pt x="82167" y="91694"/>
                  <a:pt x="82167" y="90299"/>
                  <a:pt x="82167" y="88903"/>
                </a:cubicBezTo>
                <a:cubicBezTo>
                  <a:pt x="82167" y="84518"/>
                  <a:pt x="84926" y="83122"/>
                  <a:pt x="87684" y="83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3" name="Shape 3813"/>
          <p:cNvSpPr/>
          <p:nvPr/>
        </p:nvSpPr>
        <p:spPr>
          <a:xfrm>
            <a:off x="323528" y="5532570"/>
            <a:ext cx="27262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710" y="119800"/>
                  <a:pt x="0" y="93089"/>
                  <a:pt x="0" y="60598"/>
                </a:cubicBezTo>
                <a:cubicBezTo>
                  <a:pt x="0" y="26910"/>
                  <a:pt x="26710" y="0"/>
                  <a:pt x="60598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3887"/>
                  <a:pt x="11362" y="60598"/>
                </a:cubicBezTo>
                <a:cubicBezTo>
                  <a:pt x="11362" y="87508"/>
                  <a:pt x="33887" y="108438"/>
                  <a:pt x="60598" y="108438"/>
                </a:cubicBezTo>
                <a:cubicBezTo>
                  <a:pt x="87308" y="108438"/>
                  <a:pt x="108438" y="87508"/>
                  <a:pt x="108438" y="60598"/>
                </a:cubicBezTo>
                <a:cubicBezTo>
                  <a:pt x="108438" y="33887"/>
                  <a:pt x="87308" y="11362"/>
                  <a:pt x="60598" y="11362"/>
                </a:cubicBezTo>
                <a:close/>
                <a:moveTo>
                  <a:pt x="60598" y="85913"/>
                </a:moveTo>
                <a:lnTo>
                  <a:pt x="60598" y="85913"/>
                </a:lnTo>
                <a:cubicBezTo>
                  <a:pt x="45049" y="85913"/>
                  <a:pt x="49235" y="70564"/>
                  <a:pt x="49235" y="70564"/>
                </a:cubicBezTo>
                <a:cubicBezTo>
                  <a:pt x="60598" y="29700"/>
                  <a:pt x="60598" y="29700"/>
                  <a:pt x="60598" y="29700"/>
                </a:cubicBezTo>
                <a:cubicBezTo>
                  <a:pt x="70365" y="70564"/>
                  <a:pt x="70365" y="70564"/>
                  <a:pt x="70365" y="70564"/>
                </a:cubicBezTo>
                <a:cubicBezTo>
                  <a:pt x="74750" y="85913"/>
                  <a:pt x="60598" y="85913"/>
                  <a:pt x="60598" y="859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4" name="Shape 3814"/>
          <p:cNvSpPr/>
          <p:nvPr/>
        </p:nvSpPr>
        <p:spPr>
          <a:xfrm>
            <a:off x="8482363" y="4111369"/>
            <a:ext cx="27262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671" y="119800"/>
                </a:moveTo>
                <a:lnTo>
                  <a:pt x="98671" y="119800"/>
                </a:lnTo>
                <a:cubicBezTo>
                  <a:pt x="98671" y="64784"/>
                  <a:pt x="55016" y="19734"/>
                  <a:pt x="0" y="19734"/>
                </a:cubicBezTo>
                <a:cubicBezTo>
                  <a:pt x="0" y="0"/>
                  <a:pt x="0" y="0"/>
                  <a:pt x="0" y="0"/>
                </a:cubicBezTo>
                <a:cubicBezTo>
                  <a:pt x="66179" y="0"/>
                  <a:pt x="119800" y="53621"/>
                  <a:pt x="119800" y="119800"/>
                </a:cubicBezTo>
                <a:lnTo>
                  <a:pt x="98671" y="119800"/>
                </a:lnTo>
                <a:close/>
                <a:moveTo>
                  <a:pt x="76146" y="119800"/>
                </a:moveTo>
                <a:lnTo>
                  <a:pt x="76146" y="119800"/>
                </a:lnTo>
                <a:cubicBezTo>
                  <a:pt x="56411" y="119800"/>
                  <a:pt x="56411" y="119800"/>
                  <a:pt x="56411" y="119800"/>
                </a:cubicBezTo>
                <a:cubicBezTo>
                  <a:pt x="56411" y="88903"/>
                  <a:pt x="30897" y="63388"/>
                  <a:pt x="0" y="63388"/>
                </a:cubicBezTo>
                <a:cubicBezTo>
                  <a:pt x="0" y="42259"/>
                  <a:pt x="0" y="42259"/>
                  <a:pt x="0" y="42259"/>
                </a:cubicBezTo>
                <a:cubicBezTo>
                  <a:pt x="42259" y="42259"/>
                  <a:pt x="76146" y="77541"/>
                  <a:pt x="76146" y="119800"/>
                </a:cubicBezTo>
                <a:close/>
                <a:moveTo>
                  <a:pt x="14152" y="90299"/>
                </a:moveTo>
                <a:lnTo>
                  <a:pt x="14152" y="90299"/>
                </a:lnTo>
                <a:cubicBezTo>
                  <a:pt x="22524" y="90299"/>
                  <a:pt x="29501" y="95880"/>
                  <a:pt x="29501" y="104252"/>
                </a:cubicBezTo>
                <a:cubicBezTo>
                  <a:pt x="29501" y="112823"/>
                  <a:pt x="22524" y="119800"/>
                  <a:pt x="14152" y="119800"/>
                </a:cubicBezTo>
                <a:cubicBezTo>
                  <a:pt x="5581" y="119800"/>
                  <a:pt x="0" y="112823"/>
                  <a:pt x="0" y="104252"/>
                </a:cubicBezTo>
                <a:cubicBezTo>
                  <a:pt x="0" y="95880"/>
                  <a:pt x="5581" y="90299"/>
                  <a:pt x="14152" y="90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5" name="Shape 3815"/>
          <p:cNvSpPr/>
          <p:nvPr/>
        </p:nvSpPr>
        <p:spPr>
          <a:xfrm>
            <a:off x="8016711" y="4123312"/>
            <a:ext cx="24874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95" y="43516"/>
                </a:moveTo>
                <a:lnTo>
                  <a:pt x="113695" y="43516"/>
                </a:lnTo>
                <a:cubicBezTo>
                  <a:pt x="92173" y="43516"/>
                  <a:pt x="92173" y="43516"/>
                  <a:pt x="92173" y="43516"/>
                </a:cubicBezTo>
                <a:cubicBezTo>
                  <a:pt x="84565" y="76263"/>
                  <a:pt x="84565" y="76263"/>
                  <a:pt x="84565" y="76263"/>
                </a:cubicBezTo>
                <a:cubicBezTo>
                  <a:pt x="101521" y="76263"/>
                  <a:pt x="101521" y="76263"/>
                  <a:pt x="101521" y="76263"/>
                </a:cubicBezTo>
                <a:cubicBezTo>
                  <a:pt x="104565" y="76263"/>
                  <a:pt x="107608" y="79340"/>
                  <a:pt x="107608" y="82417"/>
                </a:cubicBezTo>
                <a:cubicBezTo>
                  <a:pt x="107608" y="85494"/>
                  <a:pt x="104565" y="88571"/>
                  <a:pt x="101521" y="88571"/>
                </a:cubicBezTo>
                <a:cubicBezTo>
                  <a:pt x="81521" y="88571"/>
                  <a:pt x="81521" y="88571"/>
                  <a:pt x="81521" y="88571"/>
                </a:cubicBezTo>
                <a:cubicBezTo>
                  <a:pt x="76956" y="114945"/>
                  <a:pt x="76956" y="114945"/>
                  <a:pt x="76956" y="114945"/>
                </a:cubicBezTo>
                <a:lnTo>
                  <a:pt x="76956" y="114945"/>
                </a:lnTo>
                <a:cubicBezTo>
                  <a:pt x="75434" y="118241"/>
                  <a:pt x="73695" y="119780"/>
                  <a:pt x="70652" y="119780"/>
                </a:cubicBezTo>
                <a:cubicBezTo>
                  <a:pt x="66086" y="119780"/>
                  <a:pt x="64565" y="116703"/>
                  <a:pt x="64565" y="113406"/>
                </a:cubicBezTo>
                <a:lnTo>
                  <a:pt x="64565" y="111868"/>
                </a:lnTo>
                <a:lnTo>
                  <a:pt x="64565" y="111868"/>
                </a:lnTo>
                <a:cubicBezTo>
                  <a:pt x="69130" y="88571"/>
                  <a:pt x="69130" y="88571"/>
                  <a:pt x="69130" y="88571"/>
                </a:cubicBezTo>
                <a:cubicBezTo>
                  <a:pt x="36956" y="88571"/>
                  <a:pt x="36956" y="88571"/>
                  <a:pt x="36956" y="88571"/>
                </a:cubicBezTo>
                <a:cubicBezTo>
                  <a:pt x="30652" y="114945"/>
                  <a:pt x="30652" y="114945"/>
                  <a:pt x="30652" y="114945"/>
                </a:cubicBezTo>
                <a:lnTo>
                  <a:pt x="30652" y="114945"/>
                </a:lnTo>
                <a:cubicBezTo>
                  <a:pt x="30652" y="118241"/>
                  <a:pt x="27608" y="119780"/>
                  <a:pt x="24565" y="119780"/>
                </a:cubicBezTo>
                <a:cubicBezTo>
                  <a:pt x="21521" y="119780"/>
                  <a:pt x="18478" y="116703"/>
                  <a:pt x="18478" y="113406"/>
                </a:cubicBezTo>
                <a:lnTo>
                  <a:pt x="18478" y="111868"/>
                </a:lnTo>
                <a:lnTo>
                  <a:pt x="18478" y="111868"/>
                </a:lnTo>
                <a:cubicBezTo>
                  <a:pt x="24565" y="88571"/>
                  <a:pt x="24565" y="88571"/>
                  <a:pt x="24565" y="88571"/>
                </a:cubicBezTo>
                <a:cubicBezTo>
                  <a:pt x="6086" y="88571"/>
                  <a:pt x="6086" y="88571"/>
                  <a:pt x="6086" y="88571"/>
                </a:cubicBezTo>
                <a:cubicBezTo>
                  <a:pt x="3043" y="88571"/>
                  <a:pt x="0" y="85494"/>
                  <a:pt x="0" y="82417"/>
                </a:cubicBezTo>
                <a:cubicBezTo>
                  <a:pt x="0" y="79340"/>
                  <a:pt x="3043" y="76263"/>
                  <a:pt x="6086" y="76263"/>
                </a:cubicBezTo>
                <a:cubicBezTo>
                  <a:pt x="27608" y="76263"/>
                  <a:pt x="27608" y="76263"/>
                  <a:pt x="27608" y="76263"/>
                </a:cubicBezTo>
                <a:cubicBezTo>
                  <a:pt x="35434" y="43516"/>
                  <a:pt x="35434" y="43516"/>
                  <a:pt x="35434" y="43516"/>
                </a:cubicBezTo>
                <a:cubicBezTo>
                  <a:pt x="18478" y="43516"/>
                  <a:pt x="18478" y="43516"/>
                  <a:pt x="18478" y="43516"/>
                </a:cubicBezTo>
                <a:cubicBezTo>
                  <a:pt x="15434" y="43516"/>
                  <a:pt x="12391" y="40439"/>
                  <a:pt x="12391" y="37362"/>
                </a:cubicBezTo>
                <a:cubicBezTo>
                  <a:pt x="12391" y="32747"/>
                  <a:pt x="15434" y="31208"/>
                  <a:pt x="18478" y="31208"/>
                </a:cubicBezTo>
                <a:cubicBezTo>
                  <a:pt x="38478" y="31208"/>
                  <a:pt x="38478" y="31208"/>
                  <a:pt x="38478" y="31208"/>
                </a:cubicBezTo>
                <a:cubicBezTo>
                  <a:pt x="43043" y="4835"/>
                  <a:pt x="43043" y="4835"/>
                  <a:pt x="43043" y="4835"/>
                </a:cubicBezTo>
                <a:lnTo>
                  <a:pt x="43043" y="4835"/>
                </a:lnTo>
                <a:cubicBezTo>
                  <a:pt x="44565" y="1538"/>
                  <a:pt x="46086" y="0"/>
                  <a:pt x="49130" y="0"/>
                </a:cubicBezTo>
                <a:cubicBezTo>
                  <a:pt x="53913" y="0"/>
                  <a:pt x="55434" y="1538"/>
                  <a:pt x="55434" y="6373"/>
                </a:cubicBezTo>
                <a:cubicBezTo>
                  <a:pt x="55434" y="6373"/>
                  <a:pt x="55434" y="6373"/>
                  <a:pt x="55434" y="7912"/>
                </a:cubicBezTo>
                <a:lnTo>
                  <a:pt x="55434" y="7912"/>
                </a:lnTo>
                <a:cubicBezTo>
                  <a:pt x="50869" y="31208"/>
                  <a:pt x="50869" y="31208"/>
                  <a:pt x="50869" y="31208"/>
                </a:cubicBezTo>
                <a:cubicBezTo>
                  <a:pt x="83043" y="31208"/>
                  <a:pt x="83043" y="31208"/>
                  <a:pt x="83043" y="31208"/>
                </a:cubicBezTo>
                <a:cubicBezTo>
                  <a:pt x="89130" y="4835"/>
                  <a:pt x="89130" y="4835"/>
                  <a:pt x="89130" y="4835"/>
                </a:cubicBezTo>
                <a:lnTo>
                  <a:pt x="89130" y="4835"/>
                </a:lnTo>
                <a:cubicBezTo>
                  <a:pt x="89130" y="1538"/>
                  <a:pt x="92173" y="0"/>
                  <a:pt x="95217" y="0"/>
                </a:cubicBezTo>
                <a:cubicBezTo>
                  <a:pt x="98260" y="0"/>
                  <a:pt x="101521" y="1538"/>
                  <a:pt x="101521" y="6373"/>
                </a:cubicBezTo>
                <a:cubicBezTo>
                  <a:pt x="101521" y="6373"/>
                  <a:pt x="101521" y="6373"/>
                  <a:pt x="101521" y="7912"/>
                </a:cubicBezTo>
                <a:lnTo>
                  <a:pt x="101521" y="7912"/>
                </a:lnTo>
                <a:cubicBezTo>
                  <a:pt x="95217" y="31208"/>
                  <a:pt x="95217" y="31208"/>
                  <a:pt x="95217" y="31208"/>
                </a:cubicBezTo>
                <a:cubicBezTo>
                  <a:pt x="113695" y="31208"/>
                  <a:pt x="113695" y="31208"/>
                  <a:pt x="113695" y="31208"/>
                </a:cubicBezTo>
                <a:cubicBezTo>
                  <a:pt x="116739" y="31208"/>
                  <a:pt x="119782" y="32747"/>
                  <a:pt x="119782" y="37362"/>
                </a:cubicBezTo>
                <a:cubicBezTo>
                  <a:pt x="119782" y="40439"/>
                  <a:pt x="116739" y="43516"/>
                  <a:pt x="113695" y="43516"/>
                </a:cubicBezTo>
                <a:close/>
                <a:moveTo>
                  <a:pt x="47608" y="43516"/>
                </a:moveTo>
                <a:lnTo>
                  <a:pt x="47608" y="43516"/>
                </a:lnTo>
                <a:cubicBezTo>
                  <a:pt x="40000" y="76263"/>
                  <a:pt x="40000" y="76263"/>
                  <a:pt x="40000" y="76263"/>
                </a:cubicBezTo>
                <a:cubicBezTo>
                  <a:pt x="72173" y="76263"/>
                  <a:pt x="72173" y="76263"/>
                  <a:pt x="72173" y="76263"/>
                </a:cubicBezTo>
                <a:cubicBezTo>
                  <a:pt x="80000" y="43516"/>
                  <a:pt x="80000" y="43516"/>
                  <a:pt x="80000" y="43516"/>
                </a:cubicBezTo>
                <a:lnTo>
                  <a:pt x="47608" y="435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Shape 3816"/>
          <p:cNvSpPr/>
          <p:nvPr/>
        </p:nvSpPr>
        <p:spPr>
          <a:xfrm>
            <a:off x="7529170" y="4137244"/>
            <a:ext cx="272626" cy="2209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54"/>
                </a:moveTo>
                <a:lnTo>
                  <a:pt x="114019" y="119754"/>
                </a:lnTo>
                <a:cubicBezTo>
                  <a:pt x="5581" y="119754"/>
                  <a:pt x="5581" y="119754"/>
                  <a:pt x="5581" y="119754"/>
                </a:cubicBezTo>
                <a:cubicBezTo>
                  <a:pt x="2790" y="119754"/>
                  <a:pt x="0" y="116311"/>
                  <a:pt x="0" y="112868"/>
                </a:cubicBezTo>
                <a:cubicBezTo>
                  <a:pt x="0" y="6885"/>
                  <a:pt x="0" y="6885"/>
                  <a:pt x="0" y="6885"/>
                </a:cubicBezTo>
                <a:cubicBezTo>
                  <a:pt x="0" y="1721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1721"/>
                  <a:pt x="119800" y="6885"/>
                </a:cubicBezTo>
                <a:cubicBezTo>
                  <a:pt x="119800" y="112868"/>
                  <a:pt x="119800" y="112868"/>
                  <a:pt x="119800" y="112868"/>
                </a:cubicBezTo>
                <a:cubicBezTo>
                  <a:pt x="119800" y="116311"/>
                  <a:pt x="118405" y="119754"/>
                  <a:pt x="114019" y="119754"/>
                </a:cubicBezTo>
                <a:close/>
                <a:moveTo>
                  <a:pt x="39468" y="13770"/>
                </a:moveTo>
                <a:lnTo>
                  <a:pt x="39468" y="13770"/>
                </a:lnTo>
                <a:cubicBezTo>
                  <a:pt x="11162" y="13770"/>
                  <a:pt x="11162" y="13770"/>
                  <a:pt x="11162" y="13770"/>
                </a:cubicBezTo>
                <a:cubicBezTo>
                  <a:pt x="11162" y="105983"/>
                  <a:pt x="11162" y="105983"/>
                  <a:pt x="11162" y="105983"/>
                </a:cubicBezTo>
                <a:cubicBezTo>
                  <a:pt x="39468" y="105983"/>
                  <a:pt x="39468" y="105983"/>
                  <a:pt x="39468" y="105983"/>
                </a:cubicBezTo>
                <a:lnTo>
                  <a:pt x="39468" y="13770"/>
                </a:lnTo>
                <a:close/>
                <a:moveTo>
                  <a:pt x="45049" y="13770"/>
                </a:moveTo>
                <a:lnTo>
                  <a:pt x="45049" y="13770"/>
                </a:lnTo>
                <a:cubicBezTo>
                  <a:pt x="45049" y="105983"/>
                  <a:pt x="45049" y="105983"/>
                  <a:pt x="45049" y="105983"/>
                </a:cubicBezTo>
                <a:cubicBezTo>
                  <a:pt x="74551" y="105983"/>
                  <a:pt x="74551" y="105983"/>
                  <a:pt x="74551" y="105983"/>
                </a:cubicBezTo>
                <a:cubicBezTo>
                  <a:pt x="74551" y="13770"/>
                  <a:pt x="74551" y="13770"/>
                  <a:pt x="74551" y="13770"/>
                </a:cubicBezTo>
                <a:lnTo>
                  <a:pt x="45049" y="13770"/>
                </a:lnTo>
                <a:close/>
                <a:moveTo>
                  <a:pt x="108438" y="13770"/>
                </a:moveTo>
                <a:lnTo>
                  <a:pt x="108438" y="13770"/>
                </a:lnTo>
                <a:cubicBezTo>
                  <a:pt x="80332" y="13770"/>
                  <a:pt x="80332" y="13770"/>
                  <a:pt x="80332" y="13770"/>
                </a:cubicBezTo>
                <a:cubicBezTo>
                  <a:pt x="80332" y="105983"/>
                  <a:pt x="80332" y="105983"/>
                  <a:pt x="80332" y="105983"/>
                </a:cubicBezTo>
                <a:cubicBezTo>
                  <a:pt x="108438" y="105983"/>
                  <a:pt x="108438" y="105983"/>
                  <a:pt x="108438" y="105983"/>
                </a:cubicBezTo>
                <a:lnTo>
                  <a:pt x="108438" y="137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7" name="Shape 3817"/>
          <p:cNvSpPr/>
          <p:nvPr/>
        </p:nvSpPr>
        <p:spPr>
          <a:xfrm>
            <a:off x="7059540" y="4117339"/>
            <a:ext cx="262673" cy="262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344" y="19001"/>
                </a:moveTo>
                <a:lnTo>
                  <a:pt x="118344" y="19001"/>
                </a:lnTo>
                <a:cubicBezTo>
                  <a:pt x="105310" y="30774"/>
                  <a:pt x="105310" y="30774"/>
                  <a:pt x="105310" y="30774"/>
                </a:cubicBezTo>
                <a:cubicBezTo>
                  <a:pt x="89172" y="14664"/>
                  <a:pt x="89172" y="14664"/>
                  <a:pt x="89172" y="14664"/>
                </a:cubicBezTo>
                <a:cubicBezTo>
                  <a:pt x="100965" y="1445"/>
                  <a:pt x="100965" y="1445"/>
                  <a:pt x="100965" y="1445"/>
                </a:cubicBezTo>
                <a:cubicBezTo>
                  <a:pt x="103862" y="0"/>
                  <a:pt x="106758" y="0"/>
                  <a:pt x="109655" y="1445"/>
                </a:cubicBezTo>
                <a:cubicBezTo>
                  <a:pt x="118344" y="10327"/>
                  <a:pt x="118344" y="10327"/>
                  <a:pt x="118344" y="10327"/>
                </a:cubicBezTo>
                <a:cubicBezTo>
                  <a:pt x="119793" y="13218"/>
                  <a:pt x="119793" y="16110"/>
                  <a:pt x="118344" y="19001"/>
                </a:cubicBezTo>
                <a:close/>
                <a:moveTo>
                  <a:pt x="30620" y="71669"/>
                </a:moveTo>
                <a:lnTo>
                  <a:pt x="30620" y="71669"/>
                </a:lnTo>
                <a:cubicBezTo>
                  <a:pt x="48206" y="87573"/>
                  <a:pt x="48206" y="87573"/>
                  <a:pt x="48206" y="87573"/>
                </a:cubicBezTo>
                <a:cubicBezTo>
                  <a:pt x="26275" y="93562"/>
                  <a:pt x="26275" y="93562"/>
                  <a:pt x="26275" y="93562"/>
                </a:cubicBezTo>
                <a:lnTo>
                  <a:pt x="30620" y="71669"/>
                </a:lnTo>
                <a:close/>
                <a:moveTo>
                  <a:pt x="100965" y="35111"/>
                </a:moveTo>
                <a:lnTo>
                  <a:pt x="100965" y="35111"/>
                </a:lnTo>
                <a:cubicBezTo>
                  <a:pt x="52551" y="84681"/>
                  <a:pt x="52551" y="84681"/>
                  <a:pt x="52551" y="84681"/>
                </a:cubicBezTo>
                <a:cubicBezTo>
                  <a:pt x="34965" y="67125"/>
                  <a:pt x="34965" y="67125"/>
                  <a:pt x="34965" y="67125"/>
                </a:cubicBezTo>
                <a:cubicBezTo>
                  <a:pt x="84827" y="19001"/>
                  <a:pt x="84827" y="19001"/>
                  <a:pt x="84827" y="19001"/>
                </a:cubicBezTo>
                <a:lnTo>
                  <a:pt x="100965" y="35111"/>
                </a:lnTo>
                <a:close/>
                <a:moveTo>
                  <a:pt x="11586" y="17555"/>
                </a:moveTo>
                <a:lnTo>
                  <a:pt x="11586" y="17555"/>
                </a:lnTo>
                <a:cubicBezTo>
                  <a:pt x="11586" y="108020"/>
                  <a:pt x="11586" y="108020"/>
                  <a:pt x="11586" y="108020"/>
                </a:cubicBezTo>
                <a:cubicBezTo>
                  <a:pt x="102413" y="108020"/>
                  <a:pt x="102413" y="108020"/>
                  <a:pt x="102413" y="108020"/>
                </a:cubicBezTo>
                <a:cubicBezTo>
                  <a:pt x="102413" y="42340"/>
                  <a:pt x="102413" y="42340"/>
                  <a:pt x="102413" y="42340"/>
                </a:cubicBezTo>
                <a:cubicBezTo>
                  <a:pt x="114000" y="30774"/>
                  <a:pt x="114000" y="30774"/>
                  <a:pt x="114000" y="30774"/>
                </a:cubicBezTo>
                <a:cubicBezTo>
                  <a:pt x="114000" y="114010"/>
                  <a:pt x="114000" y="114010"/>
                  <a:pt x="114000" y="114010"/>
                </a:cubicBezTo>
                <a:cubicBezTo>
                  <a:pt x="114000" y="116901"/>
                  <a:pt x="111103" y="119793"/>
                  <a:pt x="108206" y="119793"/>
                </a:cubicBezTo>
                <a:cubicBezTo>
                  <a:pt x="5793" y="119793"/>
                  <a:pt x="5793" y="119793"/>
                  <a:pt x="5793" y="119793"/>
                </a:cubicBezTo>
                <a:cubicBezTo>
                  <a:pt x="2896" y="119793"/>
                  <a:pt x="0" y="116901"/>
                  <a:pt x="0" y="114010"/>
                </a:cubicBezTo>
                <a:cubicBezTo>
                  <a:pt x="0" y="11772"/>
                  <a:pt x="0" y="11772"/>
                  <a:pt x="0" y="11772"/>
                </a:cubicBezTo>
                <a:cubicBezTo>
                  <a:pt x="0" y="8881"/>
                  <a:pt x="2896" y="5783"/>
                  <a:pt x="5793" y="5783"/>
                </a:cubicBezTo>
                <a:cubicBezTo>
                  <a:pt x="89172" y="5783"/>
                  <a:pt x="89172" y="5783"/>
                  <a:pt x="89172" y="5783"/>
                </a:cubicBezTo>
                <a:cubicBezTo>
                  <a:pt x="77586" y="17555"/>
                  <a:pt x="77586" y="17555"/>
                  <a:pt x="77586" y="17555"/>
                </a:cubicBezTo>
                <a:lnTo>
                  <a:pt x="11586" y="175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Shape 3818"/>
          <p:cNvSpPr/>
          <p:nvPr/>
        </p:nvSpPr>
        <p:spPr>
          <a:xfrm>
            <a:off x="6573990" y="4117339"/>
            <a:ext cx="274614" cy="2567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788"/>
                </a:moveTo>
                <a:lnTo>
                  <a:pt x="114276" y="119788"/>
                </a:lnTo>
                <a:cubicBezTo>
                  <a:pt x="5526" y="119788"/>
                  <a:pt x="5526" y="119788"/>
                  <a:pt x="5526" y="119788"/>
                </a:cubicBezTo>
                <a:cubicBezTo>
                  <a:pt x="2763" y="119788"/>
                  <a:pt x="0" y="118306"/>
                  <a:pt x="0" y="113650"/>
                </a:cubicBezTo>
                <a:cubicBezTo>
                  <a:pt x="0" y="110687"/>
                  <a:pt x="2763" y="107724"/>
                  <a:pt x="5526" y="107724"/>
                </a:cubicBezTo>
                <a:cubicBezTo>
                  <a:pt x="114276" y="107724"/>
                  <a:pt x="114276" y="107724"/>
                  <a:pt x="114276" y="107724"/>
                </a:cubicBezTo>
                <a:cubicBezTo>
                  <a:pt x="117039" y="107724"/>
                  <a:pt x="119802" y="110687"/>
                  <a:pt x="119802" y="113650"/>
                </a:cubicBezTo>
                <a:cubicBezTo>
                  <a:pt x="119802" y="118306"/>
                  <a:pt x="117039" y="119788"/>
                  <a:pt x="114276" y="119788"/>
                </a:cubicBezTo>
                <a:close/>
                <a:moveTo>
                  <a:pt x="90592" y="31534"/>
                </a:moveTo>
                <a:lnTo>
                  <a:pt x="90592" y="31534"/>
                </a:lnTo>
                <a:cubicBezTo>
                  <a:pt x="75197" y="15026"/>
                  <a:pt x="75197" y="15026"/>
                  <a:pt x="75197" y="15026"/>
                </a:cubicBezTo>
                <a:cubicBezTo>
                  <a:pt x="87828" y="1481"/>
                  <a:pt x="87828" y="1481"/>
                  <a:pt x="87828" y="1481"/>
                </a:cubicBezTo>
                <a:cubicBezTo>
                  <a:pt x="89210" y="0"/>
                  <a:pt x="93355" y="0"/>
                  <a:pt x="94736" y="1481"/>
                </a:cubicBezTo>
                <a:cubicBezTo>
                  <a:pt x="103223" y="10582"/>
                  <a:pt x="103223" y="10582"/>
                  <a:pt x="103223" y="10582"/>
                </a:cubicBezTo>
                <a:cubicBezTo>
                  <a:pt x="104605" y="13544"/>
                  <a:pt x="104605" y="16507"/>
                  <a:pt x="103223" y="19470"/>
                </a:cubicBezTo>
                <a:lnTo>
                  <a:pt x="90592" y="31534"/>
                </a:lnTo>
                <a:close/>
                <a:moveTo>
                  <a:pt x="40460" y="86772"/>
                </a:moveTo>
                <a:lnTo>
                  <a:pt x="40460" y="86772"/>
                </a:lnTo>
                <a:cubicBezTo>
                  <a:pt x="25065" y="68783"/>
                  <a:pt x="25065" y="68783"/>
                  <a:pt x="25065" y="68783"/>
                </a:cubicBezTo>
                <a:cubicBezTo>
                  <a:pt x="71052" y="19470"/>
                  <a:pt x="71052" y="19470"/>
                  <a:pt x="71052" y="19470"/>
                </a:cubicBezTo>
                <a:cubicBezTo>
                  <a:pt x="87828" y="35978"/>
                  <a:pt x="87828" y="35978"/>
                  <a:pt x="87828" y="35978"/>
                </a:cubicBezTo>
                <a:lnTo>
                  <a:pt x="40460" y="86772"/>
                </a:lnTo>
                <a:close/>
                <a:moveTo>
                  <a:pt x="15197" y="95873"/>
                </a:moveTo>
                <a:lnTo>
                  <a:pt x="15197" y="95873"/>
                </a:lnTo>
                <a:cubicBezTo>
                  <a:pt x="20921" y="73439"/>
                  <a:pt x="20921" y="73439"/>
                  <a:pt x="20921" y="73439"/>
                </a:cubicBezTo>
                <a:cubicBezTo>
                  <a:pt x="36118" y="89735"/>
                  <a:pt x="36118" y="89735"/>
                  <a:pt x="36118" y="89735"/>
                </a:cubicBezTo>
                <a:lnTo>
                  <a:pt x="15197" y="958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9" name="Shape 3819"/>
          <p:cNvSpPr/>
          <p:nvPr/>
        </p:nvSpPr>
        <p:spPr>
          <a:xfrm>
            <a:off x="6134211" y="4143217"/>
            <a:ext cx="204965" cy="2050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5" y="86092"/>
                </a:moveTo>
                <a:lnTo>
                  <a:pt x="11365" y="86092"/>
                </a:lnTo>
                <a:cubicBezTo>
                  <a:pt x="74801" y="24370"/>
                  <a:pt x="74801" y="24370"/>
                  <a:pt x="74801" y="24370"/>
                </a:cubicBezTo>
                <a:cubicBezTo>
                  <a:pt x="95418" y="44768"/>
                  <a:pt x="95418" y="44768"/>
                  <a:pt x="95418" y="44768"/>
                </a:cubicBezTo>
                <a:cubicBezTo>
                  <a:pt x="33568" y="108609"/>
                  <a:pt x="33568" y="108609"/>
                  <a:pt x="33568" y="108609"/>
                </a:cubicBezTo>
                <a:lnTo>
                  <a:pt x="11365" y="86092"/>
                </a:lnTo>
                <a:close/>
                <a:moveTo>
                  <a:pt x="95418" y="1854"/>
                </a:moveTo>
                <a:lnTo>
                  <a:pt x="95418" y="1854"/>
                </a:lnTo>
                <a:cubicBezTo>
                  <a:pt x="99118" y="0"/>
                  <a:pt x="102819" y="0"/>
                  <a:pt x="106519" y="1854"/>
                </a:cubicBezTo>
                <a:cubicBezTo>
                  <a:pt x="117885" y="12980"/>
                  <a:pt x="117885" y="12980"/>
                  <a:pt x="117885" y="12980"/>
                </a:cubicBezTo>
                <a:cubicBezTo>
                  <a:pt x="119735" y="16953"/>
                  <a:pt x="119735" y="20662"/>
                  <a:pt x="117885" y="24370"/>
                </a:cubicBezTo>
                <a:cubicBezTo>
                  <a:pt x="100969" y="39205"/>
                  <a:pt x="100969" y="39205"/>
                  <a:pt x="100969" y="39205"/>
                </a:cubicBezTo>
                <a:cubicBezTo>
                  <a:pt x="80352" y="18807"/>
                  <a:pt x="80352" y="18807"/>
                  <a:pt x="80352" y="18807"/>
                </a:cubicBezTo>
                <a:lnTo>
                  <a:pt x="95418" y="1854"/>
                </a:lnTo>
                <a:close/>
                <a:moveTo>
                  <a:pt x="0" y="119735"/>
                </a:moveTo>
                <a:lnTo>
                  <a:pt x="0" y="119735"/>
                </a:lnTo>
                <a:cubicBezTo>
                  <a:pt x="5814" y="91655"/>
                  <a:pt x="5814" y="91655"/>
                  <a:pt x="5814" y="91655"/>
                </a:cubicBezTo>
                <a:cubicBezTo>
                  <a:pt x="28017" y="112317"/>
                  <a:pt x="28017" y="112317"/>
                  <a:pt x="28017" y="112317"/>
                </a:cubicBezTo>
                <a:lnTo>
                  <a:pt x="0" y="1197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Shape 3820"/>
          <p:cNvSpPr/>
          <p:nvPr/>
        </p:nvSpPr>
        <p:spPr>
          <a:xfrm>
            <a:off x="2705508" y="5056845"/>
            <a:ext cx="270635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2" y="8372"/>
                </a:moveTo>
                <a:lnTo>
                  <a:pt x="118402" y="8372"/>
                </a:lnTo>
                <a:cubicBezTo>
                  <a:pt x="100033" y="28305"/>
                  <a:pt x="100033" y="28305"/>
                  <a:pt x="100033" y="28305"/>
                </a:cubicBezTo>
                <a:cubicBezTo>
                  <a:pt x="108618" y="28305"/>
                  <a:pt x="108618" y="28305"/>
                  <a:pt x="108618" y="28305"/>
                </a:cubicBezTo>
                <a:cubicBezTo>
                  <a:pt x="111414" y="28305"/>
                  <a:pt x="114209" y="29700"/>
                  <a:pt x="114209" y="33887"/>
                </a:cubicBezTo>
                <a:cubicBezTo>
                  <a:pt x="114209" y="36677"/>
                  <a:pt x="111414" y="39468"/>
                  <a:pt x="108618" y="39468"/>
                </a:cubicBezTo>
                <a:cubicBezTo>
                  <a:pt x="86056" y="39468"/>
                  <a:pt x="86056" y="39468"/>
                  <a:pt x="86056" y="39468"/>
                </a:cubicBezTo>
                <a:cubicBezTo>
                  <a:pt x="83261" y="39468"/>
                  <a:pt x="80266" y="36677"/>
                  <a:pt x="80266" y="33887"/>
                </a:cubicBezTo>
                <a:cubicBezTo>
                  <a:pt x="80266" y="11362"/>
                  <a:pt x="80266" y="11362"/>
                  <a:pt x="80266" y="11362"/>
                </a:cubicBezTo>
                <a:cubicBezTo>
                  <a:pt x="80266" y="6976"/>
                  <a:pt x="83261" y="5581"/>
                  <a:pt x="86056" y="5581"/>
                </a:cubicBezTo>
                <a:cubicBezTo>
                  <a:pt x="88851" y="5581"/>
                  <a:pt x="91647" y="6976"/>
                  <a:pt x="91647" y="11362"/>
                </a:cubicBezTo>
                <a:cubicBezTo>
                  <a:pt x="91647" y="19734"/>
                  <a:pt x="91647" y="19734"/>
                  <a:pt x="91647" y="19734"/>
                </a:cubicBezTo>
                <a:cubicBezTo>
                  <a:pt x="110016" y="1395"/>
                  <a:pt x="110016" y="1395"/>
                  <a:pt x="110016" y="1395"/>
                </a:cubicBezTo>
                <a:cubicBezTo>
                  <a:pt x="111414" y="0"/>
                  <a:pt x="112811" y="0"/>
                  <a:pt x="114209" y="0"/>
                </a:cubicBezTo>
                <a:cubicBezTo>
                  <a:pt x="117004" y="0"/>
                  <a:pt x="119800" y="1395"/>
                  <a:pt x="119800" y="5581"/>
                </a:cubicBezTo>
                <a:cubicBezTo>
                  <a:pt x="119800" y="6976"/>
                  <a:pt x="119800" y="8372"/>
                  <a:pt x="118402" y="8372"/>
                </a:cubicBezTo>
                <a:close/>
                <a:moveTo>
                  <a:pt x="59101" y="76146"/>
                </a:moveTo>
                <a:lnTo>
                  <a:pt x="59101" y="76146"/>
                </a:lnTo>
                <a:cubicBezTo>
                  <a:pt x="50715" y="76146"/>
                  <a:pt x="42129" y="68970"/>
                  <a:pt x="42129" y="59202"/>
                </a:cubicBezTo>
                <a:cubicBezTo>
                  <a:pt x="42129" y="50830"/>
                  <a:pt x="50715" y="42259"/>
                  <a:pt x="59101" y="42259"/>
                </a:cubicBezTo>
                <a:cubicBezTo>
                  <a:pt x="69084" y="42259"/>
                  <a:pt x="76073" y="50830"/>
                  <a:pt x="76073" y="59202"/>
                </a:cubicBezTo>
                <a:cubicBezTo>
                  <a:pt x="76073" y="68970"/>
                  <a:pt x="69084" y="76146"/>
                  <a:pt x="59101" y="76146"/>
                </a:cubicBezTo>
                <a:close/>
                <a:moveTo>
                  <a:pt x="33743" y="114219"/>
                </a:moveTo>
                <a:lnTo>
                  <a:pt x="33743" y="114219"/>
                </a:lnTo>
                <a:cubicBezTo>
                  <a:pt x="29550" y="114219"/>
                  <a:pt x="28153" y="111428"/>
                  <a:pt x="28153" y="108438"/>
                </a:cubicBezTo>
                <a:cubicBezTo>
                  <a:pt x="28153" y="100066"/>
                  <a:pt x="28153" y="100066"/>
                  <a:pt x="28153" y="100066"/>
                </a:cubicBezTo>
                <a:cubicBezTo>
                  <a:pt x="8386" y="118405"/>
                  <a:pt x="8386" y="118405"/>
                  <a:pt x="8386" y="118405"/>
                </a:cubicBezTo>
                <a:cubicBezTo>
                  <a:pt x="8386" y="119800"/>
                  <a:pt x="6988" y="119800"/>
                  <a:pt x="5590" y="119800"/>
                </a:cubicBezTo>
                <a:cubicBezTo>
                  <a:pt x="1397" y="119800"/>
                  <a:pt x="0" y="117009"/>
                  <a:pt x="0" y="114219"/>
                </a:cubicBezTo>
                <a:cubicBezTo>
                  <a:pt x="0" y="112823"/>
                  <a:pt x="0" y="111428"/>
                  <a:pt x="1397" y="109833"/>
                </a:cubicBezTo>
                <a:cubicBezTo>
                  <a:pt x="19567" y="91694"/>
                  <a:pt x="19567" y="91694"/>
                  <a:pt x="19567" y="91694"/>
                </a:cubicBezTo>
                <a:cubicBezTo>
                  <a:pt x="11181" y="91694"/>
                  <a:pt x="11181" y="91694"/>
                  <a:pt x="11181" y="91694"/>
                </a:cubicBezTo>
                <a:cubicBezTo>
                  <a:pt x="6988" y="91694"/>
                  <a:pt x="5590" y="88903"/>
                  <a:pt x="5590" y="85913"/>
                </a:cubicBezTo>
                <a:cubicBezTo>
                  <a:pt x="5590" y="83122"/>
                  <a:pt x="6988" y="80332"/>
                  <a:pt x="11181" y="80332"/>
                </a:cubicBezTo>
                <a:cubicBezTo>
                  <a:pt x="33743" y="80332"/>
                  <a:pt x="33743" y="80332"/>
                  <a:pt x="33743" y="80332"/>
                </a:cubicBezTo>
                <a:cubicBezTo>
                  <a:pt x="36539" y="80332"/>
                  <a:pt x="39334" y="83122"/>
                  <a:pt x="39334" y="85913"/>
                </a:cubicBezTo>
                <a:cubicBezTo>
                  <a:pt x="39334" y="108438"/>
                  <a:pt x="39334" y="108438"/>
                  <a:pt x="39334" y="108438"/>
                </a:cubicBezTo>
                <a:cubicBezTo>
                  <a:pt x="39334" y="111428"/>
                  <a:pt x="36539" y="114219"/>
                  <a:pt x="33743" y="1142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1" name="Shape 3821"/>
          <p:cNvSpPr/>
          <p:nvPr/>
        </p:nvSpPr>
        <p:spPr>
          <a:xfrm>
            <a:off x="2225929" y="5056845"/>
            <a:ext cx="274614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33887"/>
                </a:moveTo>
                <a:lnTo>
                  <a:pt x="114285" y="33887"/>
                </a:lnTo>
                <a:cubicBezTo>
                  <a:pt x="110147" y="33887"/>
                  <a:pt x="108768" y="31096"/>
                  <a:pt x="108768" y="28305"/>
                </a:cubicBezTo>
                <a:cubicBezTo>
                  <a:pt x="108768" y="18338"/>
                  <a:pt x="108768" y="18338"/>
                  <a:pt x="108768" y="18338"/>
                </a:cubicBezTo>
                <a:cubicBezTo>
                  <a:pt x="89261" y="36677"/>
                  <a:pt x="89261" y="36677"/>
                  <a:pt x="89261" y="36677"/>
                </a:cubicBezTo>
                <a:cubicBezTo>
                  <a:pt x="89261" y="38073"/>
                  <a:pt x="87881" y="39468"/>
                  <a:pt x="86502" y="39468"/>
                </a:cubicBezTo>
                <a:cubicBezTo>
                  <a:pt x="82167" y="39468"/>
                  <a:pt x="80788" y="36677"/>
                  <a:pt x="80788" y="33887"/>
                </a:cubicBezTo>
                <a:cubicBezTo>
                  <a:pt x="80788" y="32491"/>
                  <a:pt x="80788" y="31096"/>
                  <a:pt x="82167" y="29700"/>
                </a:cubicBezTo>
                <a:cubicBezTo>
                  <a:pt x="100295" y="11362"/>
                  <a:pt x="100295" y="11362"/>
                  <a:pt x="100295" y="11362"/>
                </a:cubicBezTo>
                <a:cubicBezTo>
                  <a:pt x="92019" y="11362"/>
                  <a:pt x="92019" y="11362"/>
                  <a:pt x="92019" y="11362"/>
                </a:cubicBezTo>
                <a:cubicBezTo>
                  <a:pt x="87881" y="11362"/>
                  <a:pt x="86502" y="8372"/>
                  <a:pt x="86502" y="5581"/>
                </a:cubicBezTo>
                <a:cubicBezTo>
                  <a:pt x="86502" y="1395"/>
                  <a:pt x="87881" y="0"/>
                  <a:pt x="92019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1395"/>
                  <a:pt x="119802" y="5581"/>
                </a:cubicBezTo>
                <a:cubicBezTo>
                  <a:pt x="119802" y="28305"/>
                  <a:pt x="119802" y="28305"/>
                  <a:pt x="119802" y="28305"/>
                </a:cubicBezTo>
                <a:cubicBezTo>
                  <a:pt x="119802" y="31096"/>
                  <a:pt x="117044" y="33887"/>
                  <a:pt x="114285" y="33887"/>
                </a:cubicBezTo>
                <a:close/>
                <a:moveTo>
                  <a:pt x="59901" y="76146"/>
                </a:moveTo>
                <a:lnTo>
                  <a:pt x="59901" y="76146"/>
                </a:lnTo>
                <a:cubicBezTo>
                  <a:pt x="50246" y="76146"/>
                  <a:pt x="43152" y="68970"/>
                  <a:pt x="43152" y="59202"/>
                </a:cubicBezTo>
                <a:cubicBezTo>
                  <a:pt x="43152" y="50830"/>
                  <a:pt x="50246" y="42259"/>
                  <a:pt x="59901" y="42259"/>
                </a:cubicBezTo>
                <a:cubicBezTo>
                  <a:pt x="69753" y="42259"/>
                  <a:pt x="76650" y="50830"/>
                  <a:pt x="76650" y="59202"/>
                </a:cubicBezTo>
                <a:cubicBezTo>
                  <a:pt x="76650" y="68970"/>
                  <a:pt x="69753" y="76146"/>
                  <a:pt x="59901" y="76146"/>
                </a:cubicBezTo>
                <a:close/>
                <a:moveTo>
                  <a:pt x="19507" y="108438"/>
                </a:moveTo>
                <a:lnTo>
                  <a:pt x="19507" y="108438"/>
                </a:lnTo>
                <a:cubicBezTo>
                  <a:pt x="27980" y="108438"/>
                  <a:pt x="27980" y="108438"/>
                  <a:pt x="27980" y="108438"/>
                </a:cubicBezTo>
                <a:cubicBezTo>
                  <a:pt x="32118" y="108438"/>
                  <a:pt x="33497" y="111428"/>
                  <a:pt x="33497" y="114219"/>
                </a:cubicBezTo>
                <a:cubicBezTo>
                  <a:pt x="33497" y="117009"/>
                  <a:pt x="32118" y="119800"/>
                  <a:pt x="27980" y="119800"/>
                </a:cubicBezTo>
                <a:cubicBezTo>
                  <a:pt x="5714" y="119800"/>
                  <a:pt x="5714" y="119800"/>
                  <a:pt x="5714" y="119800"/>
                </a:cubicBezTo>
                <a:cubicBezTo>
                  <a:pt x="2955" y="119800"/>
                  <a:pt x="0" y="117009"/>
                  <a:pt x="0" y="114219"/>
                </a:cubicBezTo>
                <a:cubicBezTo>
                  <a:pt x="0" y="91694"/>
                  <a:pt x="0" y="91694"/>
                  <a:pt x="0" y="91694"/>
                </a:cubicBezTo>
                <a:cubicBezTo>
                  <a:pt x="0" y="88903"/>
                  <a:pt x="2955" y="85913"/>
                  <a:pt x="5714" y="85913"/>
                </a:cubicBezTo>
                <a:cubicBezTo>
                  <a:pt x="9852" y="85913"/>
                  <a:pt x="11231" y="88903"/>
                  <a:pt x="11231" y="91694"/>
                </a:cubicBezTo>
                <a:cubicBezTo>
                  <a:pt x="11231" y="100066"/>
                  <a:pt x="11231" y="100066"/>
                  <a:pt x="11231" y="100066"/>
                </a:cubicBezTo>
                <a:cubicBezTo>
                  <a:pt x="30738" y="81727"/>
                  <a:pt x="30738" y="81727"/>
                  <a:pt x="30738" y="81727"/>
                </a:cubicBezTo>
                <a:cubicBezTo>
                  <a:pt x="30738" y="80332"/>
                  <a:pt x="32118" y="80332"/>
                  <a:pt x="33497" y="80332"/>
                </a:cubicBezTo>
                <a:cubicBezTo>
                  <a:pt x="37635" y="80332"/>
                  <a:pt x="39014" y="83122"/>
                  <a:pt x="39014" y="85913"/>
                </a:cubicBezTo>
                <a:cubicBezTo>
                  <a:pt x="39014" y="87308"/>
                  <a:pt x="39014" y="88903"/>
                  <a:pt x="37635" y="90299"/>
                </a:cubicBezTo>
                <a:lnTo>
                  <a:pt x="19507" y="1084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2" name="Shape 3822"/>
          <p:cNvSpPr/>
          <p:nvPr/>
        </p:nvSpPr>
        <p:spPr>
          <a:xfrm>
            <a:off x="1764258" y="5068788"/>
            <a:ext cx="24675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238" y="9450"/>
                </a:moveTo>
                <a:lnTo>
                  <a:pt x="118238" y="9450"/>
                </a:lnTo>
                <a:cubicBezTo>
                  <a:pt x="86972" y="40439"/>
                  <a:pt x="86972" y="40439"/>
                  <a:pt x="86972" y="40439"/>
                </a:cubicBezTo>
                <a:cubicBezTo>
                  <a:pt x="97981" y="40439"/>
                  <a:pt x="97981" y="40439"/>
                  <a:pt x="97981" y="40439"/>
                </a:cubicBezTo>
                <a:cubicBezTo>
                  <a:pt x="101064" y="40439"/>
                  <a:pt x="104146" y="43516"/>
                  <a:pt x="104146" y="46593"/>
                </a:cubicBezTo>
                <a:cubicBezTo>
                  <a:pt x="104146" y="51428"/>
                  <a:pt x="101064" y="52967"/>
                  <a:pt x="97981" y="52967"/>
                </a:cubicBezTo>
                <a:cubicBezTo>
                  <a:pt x="73100" y="52967"/>
                  <a:pt x="73100" y="52967"/>
                  <a:pt x="73100" y="52967"/>
                </a:cubicBezTo>
                <a:cubicBezTo>
                  <a:pt x="68477" y="52967"/>
                  <a:pt x="66935" y="51428"/>
                  <a:pt x="66935" y="46593"/>
                </a:cubicBezTo>
                <a:cubicBezTo>
                  <a:pt x="66935" y="21758"/>
                  <a:pt x="66935" y="21758"/>
                  <a:pt x="66935" y="21758"/>
                </a:cubicBezTo>
                <a:cubicBezTo>
                  <a:pt x="66935" y="18681"/>
                  <a:pt x="68477" y="15604"/>
                  <a:pt x="73100" y="15604"/>
                </a:cubicBezTo>
                <a:cubicBezTo>
                  <a:pt x="76183" y="15604"/>
                  <a:pt x="79266" y="18681"/>
                  <a:pt x="79266" y="21758"/>
                </a:cubicBezTo>
                <a:cubicBezTo>
                  <a:pt x="79266" y="32747"/>
                  <a:pt x="79266" y="32747"/>
                  <a:pt x="79266" y="32747"/>
                </a:cubicBezTo>
                <a:cubicBezTo>
                  <a:pt x="110311" y="1538"/>
                  <a:pt x="110311" y="1538"/>
                  <a:pt x="110311" y="1538"/>
                </a:cubicBezTo>
                <a:cubicBezTo>
                  <a:pt x="110311" y="0"/>
                  <a:pt x="111853" y="0"/>
                  <a:pt x="113394" y="0"/>
                </a:cubicBezTo>
                <a:cubicBezTo>
                  <a:pt x="118238" y="0"/>
                  <a:pt x="119779" y="1538"/>
                  <a:pt x="119779" y="6373"/>
                </a:cubicBezTo>
                <a:cubicBezTo>
                  <a:pt x="119779" y="7912"/>
                  <a:pt x="119779" y="9450"/>
                  <a:pt x="118238" y="9450"/>
                </a:cubicBezTo>
                <a:close/>
                <a:moveTo>
                  <a:pt x="48220" y="102637"/>
                </a:moveTo>
                <a:lnTo>
                  <a:pt x="48220" y="102637"/>
                </a:lnTo>
                <a:cubicBezTo>
                  <a:pt x="43376" y="102637"/>
                  <a:pt x="41834" y="101098"/>
                  <a:pt x="41834" y="96483"/>
                </a:cubicBezTo>
                <a:cubicBezTo>
                  <a:pt x="41834" y="87032"/>
                  <a:pt x="41834" y="87032"/>
                  <a:pt x="41834" y="87032"/>
                </a:cubicBezTo>
                <a:cubicBezTo>
                  <a:pt x="10788" y="118241"/>
                  <a:pt x="10788" y="118241"/>
                  <a:pt x="10788" y="118241"/>
                </a:cubicBezTo>
                <a:cubicBezTo>
                  <a:pt x="9247" y="119780"/>
                  <a:pt x="7706" y="119780"/>
                  <a:pt x="6165" y="119780"/>
                </a:cubicBezTo>
                <a:cubicBezTo>
                  <a:pt x="3082" y="119780"/>
                  <a:pt x="0" y="116703"/>
                  <a:pt x="0" y="113406"/>
                </a:cubicBezTo>
                <a:cubicBezTo>
                  <a:pt x="0" y="111868"/>
                  <a:pt x="0" y="110329"/>
                  <a:pt x="1541" y="108791"/>
                </a:cubicBezTo>
                <a:cubicBezTo>
                  <a:pt x="32587" y="77802"/>
                  <a:pt x="32587" y="77802"/>
                  <a:pt x="32587" y="77802"/>
                </a:cubicBezTo>
                <a:cubicBezTo>
                  <a:pt x="23339" y="77802"/>
                  <a:pt x="23339" y="77802"/>
                  <a:pt x="23339" y="77802"/>
                </a:cubicBezTo>
                <a:cubicBezTo>
                  <a:pt x="18495" y="77802"/>
                  <a:pt x="16954" y="76263"/>
                  <a:pt x="16954" y="71428"/>
                </a:cubicBezTo>
                <a:cubicBezTo>
                  <a:pt x="16954" y="68351"/>
                  <a:pt x="18495" y="65274"/>
                  <a:pt x="23339" y="65274"/>
                </a:cubicBezTo>
                <a:cubicBezTo>
                  <a:pt x="48220" y="65274"/>
                  <a:pt x="48220" y="65274"/>
                  <a:pt x="48220" y="65274"/>
                </a:cubicBezTo>
                <a:cubicBezTo>
                  <a:pt x="51302" y="65274"/>
                  <a:pt x="54385" y="68351"/>
                  <a:pt x="54385" y="71428"/>
                </a:cubicBezTo>
                <a:cubicBezTo>
                  <a:pt x="54385" y="96483"/>
                  <a:pt x="54385" y="96483"/>
                  <a:pt x="54385" y="96483"/>
                </a:cubicBezTo>
                <a:cubicBezTo>
                  <a:pt x="54385" y="101098"/>
                  <a:pt x="51302" y="102637"/>
                  <a:pt x="48220" y="1026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3" name="Shape 3823"/>
          <p:cNvSpPr/>
          <p:nvPr/>
        </p:nvSpPr>
        <p:spPr>
          <a:xfrm>
            <a:off x="1288657" y="5068788"/>
            <a:ext cx="24675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79" y="31208"/>
                </a:moveTo>
                <a:lnTo>
                  <a:pt x="119779" y="31208"/>
                </a:lnTo>
                <a:lnTo>
                  <a:pt x="119779" y="31208"/>
                </a:lnTo>
                <a:cubicBezTo>
                  <a:pt x="119779" y="34285"/>
                  <a:pt x="116697" y="37362"/>
                  <a:pt x="113394" y="37362"/>
                </a:cubicBezTo>
                <a:cubicBezTo>
                  <a:pt x="110311" y="37362"/>
                  <a:pt x="107229" y="34285"/>
                  <a:pt x="107229" y="31208"/>
                </a:cubicBezTo>
                <a:lnTo>
                  <a:pt x="107229" y="31208"/>
                </a:lnTo>
                <a:cubicBezTo>
                  <a:pt x="107229" y="20219"/>
                  <a:pt x="107229" y="20219"/>
                  <a:pt x="107229" y="20219"/>
                </a:cubicBezTo>
                <a:cubicBezTo>
                  <a:pt x="76183" y="51428"/>
                  <a:pt x="76183" y="51428"/>
                  <a:pt x="76183" y="51428"/>
                </a:cubicBezTo>
                <a:cubicBezTo>
                  <a:pt x="74642" y="52967"/>
                  <a:pt x="73100" y="52967"/>
                  <a:pt x="71559" y="52967"/>
                </a:cubicBezTo>
                <a:cubicBezTo>
                  <a:pt x="68477" y="52967"/>
                  <a:pt x="65174" y="51428"/>
                  <a:pt x="65174" y="46593"/>
                </a:cubicBezTo>
                <a:cubicBezTo>
                  <a:pt x="65174" y="45054"/>
                  <a:pt x="66715" y="43516"/>
                  <a:pt x="68477" y="43516"/>
                </a:cubicBezTo>
                <a:lnTo>
                  <a:pt x="68477" y="43516"/>
                </a:lnTo>
                <a:cubicBezTo>
                  <a:pt x="97981" y="12527"/>
                  <a:pt x="97981" y="12527"/>
                  <a:pt x="97981" y="12527"/>
                </a:cubicBezTo>
                <a:cubicBezTo>
                  <a:pt x="88513" y="12527"/>
                  <a:pt x="88513" y="12527"/>
                  <a:pt x="88513" y="12527"/>
                </a:cubicBezTo>
                <a:lnTo>
                  <a:pt x="88513" y="12527"/>
                </a:lnTo>
                <a:cubicBezTo>
                  <a:pt x="85431" y="12527"/>
                  <a:pt x="82348" y="9450"/>
                  <a:pt x="82348" y="6373"/>
                </a:cubicBezTo>
                <a:cubicBezTo>
                  <a:pt x="82348" y="1538"/>
                  <a:pt x="85431" y="0"/>
                  <a:pt x="88513" y="0"/>
                </a:cubicBezTo>
                <a:lnTo>
                  <a:pt x="88513" y="0"/>
                </a:lnTo>
                <a:cubicBezTo>
                  <a:pt x="113394" y="0"/>
                  <a:pt x="113394" y="0"/>
                  <a:pt x="113394" y="0"/>
                </a:cubicBezTo>
                <a:lnTo>
                  <a:pt x="113394" y="0"/>
                </a:lnTo>
                <a:cubicBezTo>
                  <a:pt x="116697" y="0"/>
                  <a:pt x="119779" y="1538"/>
                  <a:pt x="119779" y="6373"/>
                </a:cubicBezTo>
                <a:lnTo>
                  <a:pt x="119779" y="6373"/>
                </a:lnTo>
                <a:lnTo>
                  <a:pt x="119779" y="31208"/>
                </a:lnTo>
                <a:close/>
                <a:moveTo>
                  <a:pt x="51302" y="76263"/>
                </a:moveTo>
                <a:lnTo>
                  <a:pt x="51302" y="76263"/>
                </a:lnTo>
                <a:cubicBezTo>
                  <a:pt x="20036" y="107252"/>
                  <a:pt x="20036" y="107252"/>
                  <a:pt x="20036" y="107252"/>
                </a:cubicBezTo>
                <a:cubicBezTo>
                  <a:pt x="31045" y="107252"/>
                  <a:pt x="31045" y="107252"/>
                  <a:pt x="31045" y="107252"/>
                </a:cubicBezTo>
                <a:lnTo>
                  <a:pt x="31045" y="107252"/>
                </a:lnTo>
                <a:cubicBezTo>
                  <a:pt x="34128" y="107252"/>
                  <a:pt x="37211" y="110329"/>
                  <a:pt x="37211" y="113406"/>
                </a:cubicBezTo>
                <a:cubicBezTo>
                  <a:pt x="37211" y="116703"/>
                  <a:pt x="34128" y="119780"/>
                  <a:pt x="31045" y="119780"/>
                </a:cubicBezTo>
                <a:lnTo>
                  <a:pt x="31045" y="119780"/>
                </a:lnTo>
                <a:cubicBezTo>
                  <a:pt x="6165" y="119780"/>
                  <a:pt x="6165" y="119780"/>
                  <a:pt x="6165" y="119780"/>
                </a:cubicBezTo>
                <a:lnTo>
                  <a:pt x="6165" y="119780"/>
                </a:lnTo>
                <a:cubicBezTo>
                  <a:pt x="1541" y="119780"/>
                  <a:pt x="0" y="116703"/>
                  <a:pt x="0" y="113406"/>
                </a:cubicBezTo>
                <a:lnTo>
                  <a:pt x="0" y="113406"/>
                </a:lnTo>
                <a:cubicBezTo>
                  <a:pt x="0" y="88571"/>
                  <a:pt x="0" y="88571"/>
                  <a:pt x="0" y="88571"/>
                </a:cubicBezTo>
                <a:lnTo>
                  <a:pt x="0" y="88571"/>
                </a:lnTo>
                <a:cubicBezTo>
                  <a:pt x="0" y="85494"/>
                  <a:pt x="1541" y="82417"/>
                  <a:pt x="6165" y="82417"/>
                </a:cubicBezTo>
                <a:cubicBezTo>
                  <a:pt x="9247" y="82417"/>
                  <a:pt x="12330" y="85494"/>
                  <a:pt x="12330" y="88571"/>
                </a:cubicBezTo>
                <a:lnTo>
                  <a:pt x="12330" y="88571"/>
                </a:lnTo>
                <a:cubicBezTo>
                  <a:pt x="12330" y="98021"/>
                  <a:pt x="12330" y="98021"/>
                  <a:pt x="12330" y="98021"/>
                </a:cubicBezTo>
                <a:cubicBezTo>
                  <a:pt x="43376" y="68351"/>
                  <a:pt x="43376" y="68351"/>
                  <a:pt x="43376" y="68351"/>
                </a:cubicBezTo>
                <a:cubicBezTo>
                  <a:pt x="43376" y="66813"/>
                  <a:pt x="44917" y="65274"/>
                  <a:pt x="46458" y="65274"/>
                </a:cubicBezTo>
                <a:cubicBezTo>
                  <a:pt x="51302" y="65274"/>
                  <a:pt x="52844" y="68351"/>
                  <a:pt x="52844" y="71428"/>
                </a:cubicBezTo>
                <a:cubicBezTo>
                  <a:pt x="52844" y="73186"/>
                  <a:pt x="52844" y="74725"/>
                  <a:pt x="51302" y="76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Shape 3824"/>
          <p:cNvSpPr/>
          <p:nvPr/>
        </p:nvSpPr>
        <p:spPr>
          <a:xfrm>
            <a:off x="799128" y="5056845"/>
            <a:ext cx="274614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054" y="71960"/>
                </a:moveTo>
                <a:lnTo>
                  <a:pt x="103054" y="71960"/>
                </a:lnTo>
                <a:cubicBezTo>
                  <a:pt x="103054" y="76146"/>
                  <a:pt x="101674" y="78936"/>
                  <a:pt x="98916" y="81727"/>
                </a:cubicBezTo>
                <a:cubicBezTo>
                  <a:pt x="98916" y="83122"/>
                  <a:pt x="108571" y="94485"/>
                  <a:pt x="103054" y="100066"/>
                </a:cubicBezTo>
                <a:cubicBezTo>
                  <a:pt x="100295" y="104252"/>
                  <a:pt x="100295" y="104252"/>
                  <a:pt x="100295" y="104252"/>
                </a:cubicBezTo>
                <a:cubicBezTo>
                  <a:pt x="96157" y="108438"/>
                  <a:pt x="84926" y="101461"/>
                  <a:pt x="82167" y="98671"/>
                </a:cubicBezTo>
                <a:cubicBezTo>
                  <a:pt x="79408" y="101461"/>
                  <a:pt x="75270" y="102857"/>
                  <a:pt x="71133" y="104252"/>
                </a:cubicBezTo>
                <a:cubicBezTo>
                  <a:pt x="72512" y="104252"/>
                  <a:pt x="72512" y="104252"/>
                  <a:pt x="72512" y="104252"/>
                </a:cubicBezTo>
                <a:cubicBezTo>
                  <a:pt x="72512" y="104252"/>
                  <a:pt x="69753" y="119800"/>
                  <a:pt x="61280" y="119800"/>
                </a:cubicBezTo>
                <a:cubicBezTo>
                  <a:pt x="58522" y="119800"/>
                  <a:pt x="58522" y="119800"/>
                  <a:pt x="58522" y="119800"/>
                </a:cubicBezTo>
                <a:cubicBezTo>
                  <a:pt x="51625" y="119800"/>
                  <a:pt x="48669" y="105647"/>
                  <a:pt x="47290" y="102857"/>
                </a:cubicBezTo>
                <a:cubicBezTo>
                  <a:pt x="44532" y="102857"/>
                  <a:pt x="40394" y="101461"/>
                  <a:pt x="37635" y="98671"/>
                </a:cubicBezTo>
                <a:cubicBezTo>
                  <a:pt x="37635" y="100066"/>
                  <a:pt x="37635" y="100066"/>
                  <a:pt x="37635" y="100066"/>
                </a:cubicBezTo>
                <a:cubicBezTo>
                  <a:pt x="37635" y="100066"/>
                  <a:pt x="25024" y="109833"/>
                  <a:pt x="19507" y="102857"/>
                </a:cubicBezTo>
                <a:cubicBezTo>
                  <a:pt x="16748" y="101461"/>
                  <a:pt x="16748" y="101461"/>
                  <a:pt x="16748" y="101461"/>
                </a:cubicBezTo>
                <a:cubicBezTo>
                  <a:pt x="12610" y="95880"/>
                  <a:pt x="19507" y="84518"/>
                  <a:pt x="20886" y="81727"/>
                </a:cubicBezTo>
                <a:cubicBezTo>
                  <a:pt x="19507" y="78936"/>
                  <a:pt x="18128" y="76146"/>
                  <a:pt x="16748" y="71960"/>
                </a:cubicBezTo>
                <a:cubicBezTo>
                  <a:pt x="13990" y="71960"/>
                  <a:pt x="0" y="67574"/>
                  <a:pt x="0" y="60598"/>
                </a:cubicBezTo>
                <a:cubicBezTo>
                  <a:pt x="0" y="57807"/>
                  <a:pt x="0" y="57807"/>
                  <a:pt x="0" y="57807"/>
                </a:cubicBezTo>
                <a:cubicBezTo>
                  <a:pt x="0" y="50830"/>
                  <a:pt x="13990" y="47840"/>
                  <a:pt x="16748" y="47840"/>
                </a:cubicBezTo>
                <a:cubicBezTo>
                  <a:pt x="18128" y="43654"/>
                  <a:pt x="19507" y="40863"/>
                  <a:pt x="20886" y="36677"/>
                </a:cubicBezTo>
                <a:cubicBezTo>
                  <a:pt x="19507" y="35282"/>
                  <a:pt x="11231" y="22524"/>
                  <a:pt x="16748" y="18338"/>
                </a:cubicBezTo>
                <a:cubicBezTo>
                  <a:pt x="19507" y="15548"/>
                  <a:pt x="19507" y="15548"/>
                  <a:pt x="19507" y="15548"/>
                </a:cubicBezTo>
                <a:cubicBezTo>
                  <a:pt x="23645" y="9966"/>
                  <a:pt x="34876" y="18338"/>
                  <a:pt x="37635" y="19734"/>
                </a:cubicBezTo>
                <a:cubicBezTo>
                  <a:pt x="40394" y="18338"/>
                  <a:pt x="44532" y="16943"/>
                  <a:pt x="47290" y="15548"/>
                </a:cubicBezTo>
                <a:cubicBezTo>
                  <a:pt x="48669" y="12757"/>
                  <a:pt x="53004" y="0"/>
                  <a:pt x="58522" y="0"/>
                </a:cubicBezTo>
                <a:cubicBezTo>
                  <a:pt x="61280" y="0"/>
                  <a:pt x="61280" y="0"/>
                  <a:pt x="61280" y="0"/>
                </a:cubicBezTo>
                <a:cubicBezTo>
                  <a:pt x="68177" y="0"/>
                  <a:pt x="71133" y="11362"/>
                  <a:pt x="72512" y="15548"/>
                </a:cubicBezTo>
                <a:cubicBezTo>
                  <a:pt x="75270" y="16943"/>
                  <a:pt x="79408" y="18338"/>
                  <a:pt x="82167" y="19734"/>
                </a:cubicBezTo>
                <a:cubicBezTo>
                  <a:pt x="84926" y="18338"/>
                  <a:pt x="96157" y="11362"/>
                  <a:pt x="100295" y="15548"/>
                </a:cubicBezTo>
                <a:cubicBezTo>
                  <a:pt x="103054" y="18338"/>
                  <a:pt x="103054" y="18338"/>
                  <a:pt x="103054" y="18338"/>
                </a:cubicBezTo>
                <a:cubicBezTo>
                  <a:pt x="108571" y="23920"/>
                  <a:pt x="101674" y="33887"/>
                  <a:pt x="98916" y="36677"/>
                </a:cubicBezTo>
                <a:cubicBezTo>
                  <a:pt x="101674" y="40863"/>
                  <a:pt x="103054" y="43654"/>
                  <a:pt x="103054" y="47840"/>
                </a:cubicBezTo>
                <a:cubicBezTo>
                  <a:pt x="104433" y="47840"/>
                  <a:pt x="119802" y="49435"/>
                  <a:pt x="119802" y="57807"/>
                </a:cubicBezTo>
                <a:cubicBezTo>
                  <a:pt x="119802" y="60598"/>
                  <a:pt x="119802" y="60598"/>
                  <a:pt x="119802" y="60598"/>
                </a:cubicBezTo>
                <a:cubicBezTo>
                  <a:pt x="119802" y="67574"/>
                  <a:pt x="107192" y="70365"/>
                  <a:pt x="103054" y="71960"/>
                </a:cubicBezTo>
                <a:close/>
                <a:moveTo>
                  <a:pt x="59901" y="25315"/>
                </a:moveTo>
                <a:lnTo>
                  <a:pt x="59901" y="25315"/>
                </a:lnTo>
                <a:cubicBezTo>
                  <a:pt x="41773" y="25315"/>
                  <a:pt x="26403" y="40863"/>
                  <a:pt x="26403" y="59202"/>
                </a:cubicBezTo>
                <a:cubicBezTo>
                  <a:pt x="26403" y="78936"/>
                  <a:pt x="41773" y="93089"/>
                  <a:pt x="59901" y="93089"/>
                </a:cubicBezTo>
                <a:cubicBezTo>
                  <a:pt x="78029" y="93089"/>
                  <a:pt x="93399" y="78936"/>
                  <a:pt x="93399" y="59202"/>
                </a:cubicBezTo>
                <a:cubicBezTo>
                  <a:pt x="93399" y="40863"/>
                  <a:pt x="78029" y="25315"/>
                  <a:pt x="59901" y="25315"/>
                </a:cubicBezTo>
                <a:close/>
                <a:moveTo>
                  <a:pt x="59901" y="81727"/>
                </a:moveTo>
                <a:lnTo>
                  <a:pt x="59901" y="81727"/>
                </a:lnTo>
                <a:cubicBezTo>
                  <a:pt x="47290" y="81727"/>
                  <a:pt x="37635" y="71960"/>
                  <a:pt x="37635" y="59202"/>
                </a:cubicBezTo>
                <a:cubicBezTo>
                  <a:pt x="37635" y="46445"/>
                  <a:pt x="47290" y="36677"/>
                  <a:pt x="59901" y="36677"/>
                </a:cubicBezTo>
                <a:cubicBezTo>
                  <a:pt x="72512" y="36677"/>
                  <a:pt x="82167" y="46445"/>
                  <a:pt x="82167" y="59202"/>
                </a:cubicBezTo>
                <a:cubicBezTo>
                  <a:pt x="82167" y="71960"/>
                  <a:pt x="72512" y="81727"/>
                  <a:pt x="59901" y="81727"/>
                </a:cubicBezTo>
                <a:close/>
                <a:moveTo>
                  <a:pt x="59901" y="47840"/>
                </a:moveTo>
                <a:lnTo>
                  <a:pt x="59901" y="47840"/>
                </a:lnTo>
                <a:cubicBezTo>
                  <a:pt x="54384" y="47840"/>
                  <a:pt x="48669" y="53621"/>
                  <a:pt x="48669" y="59202"/>
                </a:cubicBezTo>
                <a:cubicBezTo>
                  <a:pt x="48669" y="66179"/>
                  <a:pt x="54384" y="70365"/>
                  <a:pt x="59901" y="70365"/>
                </a:cubicBezTo>
                <a:cubicBezTo>
                  <a:pt x="65418" y="70365"/>
                  <a:pt x="71133" y="66179"/>
                  <a:pt x="71133" y="59202"/>
                </a:cubicBezTo>
                <a:cubicBezTo>
                  <a:pt x="71133" y="53621"/>
                  <a:pt x="65418" y="47840"/>
                  <a:pt x="59901" y="478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5" name="Shape 3825"/>
          <p:cNvSpPr/>
          <p:nvPr/>
        </p:nvSpPr>
        <p:spPr>
          <a:xfrm>
            <a:off x="323528" y="5082721"/>
            <a:ext cx="272624" cy="222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12969"/>
                </a:moveTo>
                <a:lnTo>
                  <a:pt x="119800" y="112969"/>
                </a:lnTo>
                <a:cubicBezTo>
                  <a:pt x="119800" y="118060"/>
                  <a:pt x="118405" y="119757"/>
                  <a:pt x="114019" y="119757"/>
                </a:cubicBezTo>
                <a:lnTo>
                  <a:pt x="114019" y="119757"/>
                </a:lnTo>
                <a:cubicBezTo>
                  <a:pt x="5581" y="119757"/>
                  <a:pt x="5581" y="119757"/>
                  <a:pt x="5581" y="119757"/>
                </a:cubicBezTo>
                <a:lnTo>
                  <a:pt x="5581" y="119757"/>
                </a:lnTo>
                <a:lnTo>
                  <a:pt x="5581" y="119757"/>
                </a:lnTo>
                <a:cubicBezTo>
                  <a:pt x="2790" y="119757"/>
                  <a:pt x="0" y="118060"/>
                  <a:pt x="0" y="112969"/>
                </a:cubicBezTo>
                <a:cubicBezTo>
                  <a:pt x="0" y="112969"/>
                  <a:pt x="0" y="111272"/>
                  <a:pt x="1395" y="109575"/>
                </a:cubicBezTo>
                <a:lnTo>
                  <a:pt x="1395" y="109575"/>
                </a:lnTo>
                <a:cubicBezTo>
                  <a:pt x="55016" y="1696"/>
                  <a:pt x="55016" y="1696"/>
                  <a:pt x="55016" y="1696"/>
                </a:cubicBezTo>
                <a:lnTo>
                  <a:pt x="55016" y="1696"/>
                </a:lnTo>
                <a:cubicBezTo>
                  <a:pt x="56411" y="0"/>
                  <a:pt x="57807" y="0"/>
                  <a:pt x="60598" y="0"/>
                </a:cubicBezTo>
                <a:cubicBezTo>
                  <a:pt x="61993" y="0"/>
                  <a:pt x="63388" y="0"/>
                  <a:pt x="64784" y="3393"/>
                </a:cubicBezTo>
                <a:lnTo>
                  <a:pt x="64784" y="3393"/>
                </a:lnTo>
                <a:cubicBezTo>
                  <a:pt x="119800" y="109575"/>
                  <a:pt x="119800" y="109575"/>
                  <a:pt x="119800" y="109575"/>
                </a:cubicBezTo>
                <a:lnTo>
                  <a:pt x="119800" y="109575"/>
                </a:lnTo>
                <a:cubicBezTo>
                  <a:pt x="119800" y="111272"/>
                  <a:pt x="119800" y="112969"/>
                  <a:pt x="119800" y="112969"/>
                </a:cubicBezTo>
                <a:close/>
                <a:moveTo>
                  <a:pt x="67574" y="37575"/>
                </a:moveTo>
                <a:lnTo>
                  <a:pt x="67574" y="37575"/>
                </a:lnTo>
                <a:cubicBezTo>
                  <a:pt x="67574" y="32484"/>
                  <a:pt x="64784" y="29090"/>
                  <a:pt x="60598" y="29090"/>
                </a:cubicBezTo>
                <a:cubicBezTo>
                  <a:pt x="56411" y="29090"/>
                  <a:pt x="52026" y="32484"/>
                  <a:pt x="52026" y="37575"/>
                </a:cubicBezTo>
                <a:cubicBezTo>
                  <a:pt x="52026" y="71757"/>
                  <a:pt x="52026" y="71757"/>
                  <a:pt x="52026" y="71757"/>
                </a:cubicBezTo>
                <a:cubicBezTo>
                  <a:pt x="52026" y="77090"/>
                  <a:pt x="56411" y="82181"/>
                  <a:pt x="60598" y="82181"/>
                </a:cubicBezTo>
                <a:cubicBezTo>
                  <a:pt x="64784" y="82181"/>
                  <a:pt x="67574" y="77090"/>
                  <a:pt x="67574" y="71757"/>
                </a:cubicBezTo>
                <a:lnTo>
                  <a:pt x="67574" y="37575"/>
                </a:lnTo>
                <a:close/>
                <a:moveTo>
                  <a:pt x="60598" y="88969"/>
                </a:moveTo>
                <a:lnTo>
                  <a:pt x="60598" y="88969"/>
                </a:lnTo>
                <a:cubicBezTo>
                  <a:pt x="56411" y="88969"/>
                  <a:pt x="52026" y="92363"/>
                  <a:pt x="52026" y="97696"/>
                </a:cubicBezTo>
                <a:cubicBezTo>
                  <a:pt x="52026" y="102787"/>
                  <a:pt x="56411" y="106181"/>
                  <a:pt x="60598" y="106181"/>
                </a:cubicBezTo>
                <a:cubicBezTo>
                  <a:pt x="64784" y="106181"/>
                  <a:pt x="67574" y="102787"/>
                  <a:pt x="67574" y="97696"/>
                </a:cubicBezTo>
                <a:cubicBezTo>
                  <a:pt x="67574" y="92363"/>
                  <a:pt x="64784" y="88969"/>
                  <a:pt x="60598" y="889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6" name="Shape 3826"/>
          <p:cNvSpPr/>
          <p:nvPr/>
        </p:nvSpPr>
        <p:spPr>
          <a:xfrm>
            <a:off x="5563091" y="4577140"/>
            <a:ext cx="27262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43152"/>
                </a:moveTo>
                <a:lnTo>
                  <a:pt x="114219" y="43152"/>
                </a:lnTo>
                <a:cubicBezTo>
                  <a:pt x="108438" y="43152"/>
                  <a:pt x="108438" y="43152"/>
                  <a:pt x="108438" y="43152"/>
                </a:cubicBezTo>
                <a:cubicBezTo>
                  <a:pt x="105647" y="43152"/>
                  <a:pt x="105647" y="43152"/>
                  <a:pt x="105647" y="43152"/>
                </a:cubicBezTo>
                <a:cubicBezTo>
                  <a:pt x="90099" y="43152"/>
                  <a:pt x="90099" y="43152"/>
                  <a:pt x="90099" y="43152"/>
                </a:cubicBezTo>
                <a:cubicBezTo>
                  <a:pt x="85913" y="43152"/>
                  <a:pt x="84518" y="40394"/>
                  <a:pt x="84518" y="37635"/>
                </a:cubicBezTo>
                <a:cubicBezTo>
                  <a:pt x="84518" y="34876"/>
                  <a:pt x="85913" y="31921"/>
                  <a:pt x="90099" y="31921"/>
                </a:cubicBezTo>
                <a:cubicBezTo>
                  <a:pt x="100066" y="31921"/>
                  <a:pt x="100066" y="31921"/>
                  <a:pt x="100066" y="31921"/>
                </a:cubicBezTo>
                <a:cubicBezTo>
                  <a:pt x="90099" y="19507"/>
                  <a:pt x="76146" y="11034"/>
                  <a:pt x="59202" y="11034"/>
                </a:cubicBezTo>
                <a:cubicBezTo>
                  <a:pt x="32491" y="11034"/>
                  <a:pt x="11362" y="33300"/>
                  <a:pt x="11362" y="59901"/>
                </a:cubicBezTo>
                <a:cubicBezTo>
                  <a:pt x="11362" y="62660"/>
                  <a:pt x="8372" y="65418"/>
                  <a:pt x="5581" y="65418"/>
                </a:cubicBezTo>
                <a:cubicBezTo>
                  <a:pt x="1395" y="65418"/>
                  <a:pt x="0" y="62660"/>
                  <a:pt x="0" y="59901"/>
                </a:cubicBezTo>
                <a:lnTo>
                  <a:pt x="0" y="59901"/>
                </a:lnTo>
                <a:cubicBezTo>
                  <a:pt x="0" y="26403"/>
                  <a:pt x="26710" y="0"/>
                  <a:pt x="59202" y="0"/>
                </a:cubicBezTo>
                <a:cubicBezTo>
                  <a:pt x="80332" y="0"/>
                  <a:pt x="97275" y="9655"/>
                  <a:pt x="108438" y="25024"/>
                </a:cubicBezTo>
                <a:cubicBezTo>
                  <a:pt x="108438" y="15369"/>
                  <a:pt x="108438" y="15369"/>
                  <a:pt x="108438" y="15369"/>
                </a:cubicBezTo>
                <a:cubicBezTo>
                  <a:pt x="108438" y="12610"/>
                  <a:pt x="111229" y="9655"/>
                  <a:pt x="114219" y="9655"/>
                </a:cubicBezTo>
                <a:cubicBezTo>
                  <a:pt x="117009" y="9655"/>
                  <a:pt x="119800" y="12610"/>
                  <a:pt x="119800" y="15369"/>
                </a:cubicBezTo>
                <a:cubicBezTo>
                  <a:pt x="119800" y="37635"/>
                  <a:pt x="119800" y="37635"/>
                  <a:pt x="119800" y="37635"/>
                </a:cubicBezTo>
                <a:cubicBezTo>
                  <a:pt x="119800" y="40394"/>
                  <a:pt x="117009" y="43152"/>
                  <a:pt x="114219" y="43152"/>
                </a:cubicBezTo>
                <a:close/>
                <a:moveTo>
                  <a:pt x="5581" y="76650"/>
                </a:moveTo>
                <a:lnTo>
                  <a:pt x="5581" y="76650"/>
                </a:lnTo>
                <a:cubicBezTo>
                  <a:pt x="29501" y="76650"/>
                  <a:pt x="29501" y="76650"/>
                  <a:pt x="29501" y="76650"/>
                </a:cubicBezTo>
                <a:cubicBezTo>
                  <a:pt x="32491" y="76650"/>
                  <a:pt x="35282" y="79408"/>
                  <a:pt x="35282" y="82167"/>
                </a:cubicBezTo>
                <a:cubicBezTo>
                  <a:pt x="35282" y="84926"/>
                  <a:pt x="32491" y="87684"/>
                  <a:pt x="29501" y="87684"/>
                </a:cubicBezTo>
                <a:cubicBezTo>
                  <a:pt x="19734" y="87684"/>
                  <a:pt x="19734" y="87684"/>
                  <a:pt x="19734" y="87684"/>
                </a:cubicBezTo>
                <a:cubicBezTo>
                  <a:pt x="28106" y="100295"/>
                  <a:pt x="43654" y="108571"/>
                  <a:pt x="59202" y="108571"/>
                </a:cubicBezTo>
                <a:cubicBezTo>
                  <a:pt x="85913" y="108571"/>
                  <a:pt x="108438" y="86305"/>
                  <a:pt x="108438" y="59901"/>
                </a:cubicBezTo>
                <a:cubicBezTo>
                  <a:pt x="108438" y="57142"/>
                  <a:pt x="111229" y="54384"/>
                  <a:pt x="114219" y="54384"/>
                </a:cubicBezTo>
                <a:cubicBezTo>
                  <a:pt x="117009" y="54384"/>
                  <a:pt x="119800" y="57142"/>
                  <a:pt x="119800" y="59901"/>
                </a:cubicBezTo>
                <a:lnTo>
                  <a:pt x="119800" y="59901"/>
                </a:lnTo>
                <a:cubicBezTo>
                  <a:pt x="119800" y="93201"/>
                  <a:pt x="92890" y="119802"/>
                  <a:pt x="59202" y="119802"/>
                </a:cubicBezTo>
                <a:cubicBezTo>
                  <a:pt x="39468" y="119802"/>
                  <a:pt x="21129" y="109950"/>
                  <a:pt x="11362" y="94581"/>
                </a:cubicBezTo>
                <a:cubicBezTo>
                  <a:pt x="11362" y="104433"/>
                  <a:pt x="11362" y="104433"/>
                  <a:pt x="11362" y="104433"/>
                </a:cubicBezTo>
                <a:cubicBezTo>
                  <a:pt x="11362" y="107192"/>
                  <a:pt x="8372" y="109950"/>
                  <a:pt x="5581" y="109950"/>
                </a:cubicBezTo>
                <a:cubicBezTo>
                  <a:pt x="1395" y="109950"/>
                  <a:pt x="0" y="107192"/>
                  <a:pt x="0" y="104433"/>
                </a:cubicBezTo>
                <a:cubicBezTo>
                  <a:pt x="0" y="82167"/>
                  <a:pt x="0" y="82167"/>
                  <a:pt x="0" y="82167"/>
                </a:cubicBezTo>
                <a:cubicBezTo>
                  <a:pt x="0" y="79408"/>
                  <a:pt x="1395" y="76650"/>
                  <a:pt x="5581" y="766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7" name="Shape 3827"/>
          <p:cNvSpPr/>
          <p:nvPr/>
        </p:nvSpPr>
        <p:spPr>
          <a:xfrm>
            <a:off x="5083512" y="4577140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43152"/>
                </a:moveTo>
                <a:lnTo>
                  <a:pt x="114088" y="43152"/>
                </a:lnTo>
                <a:cubicBezTo>
                  <a:pt x="89064" y="43152"/>
                  <a:pt x="89064" y="43152"/>
                  <a:pt x="89064" y="43152"/>
                </a:cubicBezTo>
                <a:cubicBezTo>
                  <a:pt x="86305" y="43152"/>
                  <a:pt x="83546" y="40394"/>
                  <a:pt x="83546" y="37635"/>
                </a:cubicBezTo>
                <a:cubicBezTo>
                  <a:pt x="83546" y="34876"/>
                  <a:pt x="86305" y="31921"/>
                  <a:pt x="89064" y="31921"/>
                </a:cubicBezTo>
                <a:cubicBezTo>
                  <a:pt x="98916" y="31921"/>
                  <a:pt x="98916" y="31921"/>
                  <a:pt x="98916" y="31921"/>
                </a:cubicBezTo>
                <a:cubicBezTo>
                  <a:pt x="90443" y="19507"/>
                  <a:pt x="76650" y="11034"/>
                  <a:pt x="59901" y="11034"/>
                </a:cubicBezTo>
                <a:cubicBezTo>
                  <a:pt x="33300" y="11034"/>
                  <a:pt x="11034" y="33300"/>
                  <a:pt x="11034" y="59901"/>
                </a:cubicBezTo>
                <a:cubicBezTo>
                  <a:pt x="11034" y="86305"/>
                  <a:pt x="33300" y="108571"/>
                  <a:pt x="59901" y="108571"/>
                </a:cubicBezTo>
                <a:cubicBezTo>
                  <a:pt x="86305" y="108571"/>
                  <a:pt x="108571" y="86305"/>
                  <a:pt x="108571" y="59901"/>
                </a:cubicBezTo>
                <a:cubicBezTo>
                  <a:pt x="108571" y="57142"/>
                  <a:pt x="109950" y="54384"/>
                  <a:pt x="114088" y="54384"/>
                </a:cubicBezTo>
                <a:cubicBezTo>
                  <a:pt x="117044" y="54384"/>
                  <a:pt x="119802" y="57142"/>
                  <a:pt x="119802" y="59901"/>
                </a:cubicBezTo>
                <a:cubicBezTo>
                  <a:pt x="119802" y="93201"/>
                  <a:pt x="93201" y="119802"/>
                  <a:pt x="59901" y="119802"/>
                </a:cubicBezTo>
                <a:cubicBezTo>
                  <a:pt x="26403" y="119802"/>
                  <a:pt x="0" y="93201"/>
                  <a:pt x="0" y="59901"/>
                </a:cubicBezTo>
                <a:cubicBezTo>
                  <a:pt x="0" y="26403"/>
                  <a:pt x="26403" y="0"/>
                  <a:pt x="59901" y="0"/>
                </a:cubicBezTo>
                <a:cubicBezTo>
                  <a:pt x="79408" y="0"/>
                  <a:pt x="97536" y="9655"/>
                  <a:pt x="108571" y="25024"/>
                </a:cubicBezTo>
                <a:cubicBezTo>
                  <a:pt x="108571" y="15369"/>
                  <a:pt x="108571" y="15369"/>
                  <a:pt x="108571" y="15369"/>
                </a:cubicBezTo>
                <a:cubicBezTo>
                  <a:pt x="108571" y="12610"/>
                  <a:pt x="109950" y="9655"/>
                  <a:pt x="114088" y="9655"/>
                </a:cubicBezTo>
                <a:cubicBezTo>
                  <a:pt x="117044" y="9655"/>
                  <a:pt x="119802" y="12610"/>
                  <a:pt x="119802" y="15369"/>
                </a:cubicBezTo>
                <a:cubicBezTo>
                  <a:pt x="119802" y="37635"/>
                  <a:pt x="119802" y="37635"/>
                  <a:pt x="119802" y="37635"/>
                </a:cubicBezTo>
                <a:cubicBezTo>
                  <a:pt x="119802" y="40394"/>
                  <a:pt x="117044" y="43152"/>
                  <a:pt x="114088" y="43152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8" name="Shape 3828"/>
          <p:cNvSpPr/>
          <p:nvPr/>
        </p:nvSpPr>
        <p:spPr>
          <a:xfrm>
            <a:off x="4609900" y="4603016"/>
            <a:ext cx="272624" cy="1910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47" y="51952"/>
                </a:moveTo>
                <a:lnTo>
                  <a:pt x="105647" y="51952"/>
                </a:lnTo>
                <a:cubicBezTo>
                  <a:pt x="104252" y="53929"/>
                  <a:pt x="102857" y="53929"/>
                  <a:pt x="101461" y="53929"/>
                </a:cubicBezTo>
                <a:cubicBezTo>
                  <a:pt x="98671" y="53929"/>
                  <a:pt x="95681" y="49976"/>
                  <a:pt x="95681" y="46023"/>
                </a:cubicBezTo>
                <a:cubicBezTo>
                  <a:pt x="95681" y="44047"/>
                  <a:pt x="95681" y="42070"/>
                  <a:pt x="97076" y="40094"/>
                </a:cubicBezTo>
                <a:cubicBezTo>
                  <a:pt x="101461" y="36141"/>
                  <a:pt x="101461" y="36141"/>
                  <a:pt x="101461" y="36141"/>
                </a:cubicBezTo>
                <a:cubicBezTo>
                  <a:pt x="97076" y="36141"/>
                  <a:pt x="97076" y="36141"/>
                  <a:pt x="97076" y="36141"/>
                </a:cubicBezTo>
                <a:lnTo>
                  <a:pt x="97076" y="36141"/>
                </a:lnTo>
                <a:cubicBezTo>
                  <a:pt x="91495" y="36141"/>
                  <a:pt x="91495" y="36141"/>
                  <a:pt x="91495" y="36141"/>
                </a:cubicBezTo>
                <a:lnTo>
                  <a:pt x="91495" y="36141"/>
                </a:lnTo>
                <a:cubicBezTo>
                  <a:pt x="87308" y="36141"/>
                  <a:pt x="87308" y="36141"/>
                  <a:pt x="87308" y="36141"/>
                </a:cubicBezTo>
                <a:cubicBezTo>
                  <a:pt x="28106" y="117741"/>
                  <a:pt x="28106" y="117741"/>
                  <a:pt x="28106" y="117741"/>
                </a:cubicBezTo>
                <a:cubicBezTo>
                  <a:pt x="26710" y="119717"/>
                  <a:pt x="25315" y="119717"/>
                  <a:pt x="23920" y="119717"/>
                </a:cubicBezTo>
                <a:lnTo>
                  <a:pt x="23920" y="119717"/>
                </a:lnTo>
                <a:cubicBezTo>
                  <a:pt x="16943" y="119717"/>
                  <a:pt x="16943" y="119717"/>
                  <a:pt x="16943" y="119717"/>
                </a:cubicBezTo>
                <a:lnTo>
                  <a:pt x="16943" y="119717"/>
                </a:lnTo>
                <a:cubicBezTo>
                  <a:pt x="5581" y="119717"/>
                  <a:pt x="5581" y="119717"/>
                  <a:pt x="5581" y="119717"/>
                </a:cubicBezTo>
                <a:cubicBezTo>
                  <a:pt x="2790" y="119717"/>
                  <a:pt x="0" y="117741"/>
                  <a:pt x="0" y="111811"/>
                </a:cubicBezTo>
                <a:cubicBezTo>
                  <a:pt x="0" y="107858"/>
                  <a:pt x="2790" y="103905"/>
                  <a:pt x="5581" y="103905"/>
                </a:cubicBezTo>
                <a:cubicBezTo>
                  <a:pt x="16943" y="103905"/>
                  <a:pt x="16943" y="103905"/>
                  <a:pt x="16943" y="103905"/>
                </a:cubicBezTo>
                <a:lnTo>
                  <a:pt x="16943" y="103905"/>
                </a:lnTo>
                <a:cubicBezTo>
                  <a:pt x="22524" y="103905"/>
                  <a:pt x="22524" y="103905"/>
                  <a:pt x="22524" y="103905"/>
                </a:cubicBezTo>
                <a:cubicBezTo>
                  <a:pt x="80332" y="22023"/>
                  <a:pt x="80332" y="22023"/>
                  <a:pt x="80332" y="22023"/>
                </a:cubicBezTo>
                <a:lnTo>
                  <a:pt x="80332" y="22023"/>
                </a:lnTo>
                <a:cubicBezTo>
                  <a:pt x="81727" y="20047"/>
                  <a:pt x="83122" y="20047"/>
                  <a:pt x="84518" y="20047"/>
                </a:cubicBezTo>
                <a:lnTo>
                  <a:pt x="84518" y="20047"/>
                </a:lnTo>
                <a:cubicBezTo>
                  <a:pt x="94285" y="20047"/>
                  <a:pt x="94285" y="20047"/>
                  <a:pt x="94285" y="20047"/>
                </a:cubicBezTo>
                <a:lnTo>
                  <a:pt x="94285" y="20047"/>
                </a:lnTo>
                <a:cubicBezTo>
                  <a:pt x="101461" y="20047"/>
                  <a:pt x="101461" y="20047"/>
                  <a:pt x="101461" y="20047"/>
                </a:cubicBezTo>
                <a:cubicBezTo>
                  <a:pt x="97076" y="14117"/>
                  <a:pt x="97076" y="14117"/>
                  <a:pt x="97076" y="14117"/>
                </a:cubicBezTo>
                <a:cubicBezTo>
                  <a:pt x="95681" y="12141"/>
                  <a:pt x="95681" y="10164"/>
                  <a:pt x="95681" y="8188"/>
                </a:cubicBezTo>
                <a:cubicBezTo>
                  <a:pt x="95681" y="4235"/>
                  <a:pt x="98671" y="0"/>
                  <a:pt x="101461" y="0"/>
                </a:cubicBezTo>
                <a:cubicBezTo>
                  <a:pt x="102857" y="0"/>
                  <a:pt x="104252" y="2258"/>
                  <a:pt x="105647" y="4235"/>
                </a:cubicBezTo>
                <a:cubicBezTo>
                  <a:pt x="118405" y="22023"/>
                  <a:pt x="118405" y="22023"/>
                  <a:pt x="118405" y="22023"/>
                </a:cubicBezTo>
                <a:cubicBezTo>
                  <a:pt x="119800" y="24000"/>
                  <a:pt x="119800" y="25976"/>
                  <a:pt x="119800" y="27952"/>
                </a:cubicBezTo>
                <a:cubicBezTo>
                  <a:pt x="119800" y="29929"/>
                  <a:pt x="119800" y="31905"/>
                  <a:pt x="118405" y="34164"/>
                </a:cubicBezTo>
                <a:lnTo>
                  <a:pt x="105647" y="51952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9" name="Shape 3829"/>
          <p:cNvSpPr/>
          <p:nvPr/>
        </p:nvSpPr>
        <p:spPr>
          <a:xfrm>
            <a:off x="4134300" y="4634864"/>
            <a:ext cx="270635" cy="1910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425" y="67764"/>
                </a:moveTo>
                <a:lnTo>
                  <a:pt x="104425" y="67764"/>
                </a:lnTo>
                <a:cubicBezTo>
                  <a:pt x="104425" y="65788"/>
                  <a:pt x="103028" y="65788"/>
                  <a:pt x="101630" y="65788"/>
                </a:cubicBezTo>
                <a:cubicBezTo>
                  <a:pt x="97237" y="65788"/>
                  <a:pt x="95840" y="70023"/>
                  <a:pt x="95840" y="73976"/>
                </a:cubicBezTo>
                <a:cubicBezTo>
                  <a:pt x="95840" y="75952"/>
                  <a:pt x="95840" y="77929"/>
                  <a:pt x="97237" y="79905"/>
                </a:cubicBezTo>
                <a:cubicBezTo>
                  <a:pt x="100232" y="83858"/>
                  <a:pt x="100232" y="83858"/>
                  <a:pt x="100232" y="83858"/>
                </a:cubicBezTo>
                <a:cubicBezTo>
                  <a:pt x="97237" y="83858"/>
                  <a:pt x="97237" y="83858"/>
                  <a:pt x="97237" y="83858"/>
                </a:cubicBezTo>
                <a:lnTo>
                  <a:pt x="97237" y="83858"/>
                </a:lnTo>
                <a:cubicBezTo>
                  <a:pt x="91647" y="83858"/>
                  <a:pt x="91647" y="83858"/>
                  <a:pt x="91647" y="83858"/>
                </a:cubicBezTo>
                <a:lnTo>
                  <a:pt x="91647" y="83858"/>
                </a:lnTo>
                <a:cubicBezTo>
                  <a:pt x="86056" y="83858"/>
                  <a:pt x="86056" y="83858"/>
                  <a:pt x="86056" y="83858"/>
                </a:cubicBezTo>
                <a:cubicBezTo>
                  <a:pt x="28153" y="1976"/>
                  <a:pt x="28153" y="1976"/>
                  <a:pt x="28153" y="1976"/>
                </a:cubicBezTo>
                <a:cubicBezTo>
                  <a:pt x="26755" y="0"/>
                  <a:pt x="25357" y="0"/>
                  <a:pt x="23960" y="0"/>
                </a:cubicBezTo>
                <a:lnTo>
                  <a:pt x="23960" y="0"/>
                </a:lnTo>
                <a:cubicBezTo>
                  <a:pt x="16971" y="0"/>
                  <a:pt x="16971" y="0"/>
                  <a:pt x="16971" y="0"/>
                </a:cubicBezTo>
                <a:lnTo>
                  <a:pt x="16971" y="0"/>
                </a:lnTo>
                <a:cubicBezTo>
                  <a:pt x="5590" y="0"/>
                  <a:pt x="5590" y="0"/>
                  <a:pt x="5590" y="0"/>
                </a:cubicBezTo>
                <a:cubicBezTo>
                  <a:pt x="1397" y="0"/>
                  <a:pt x="0" y="1976"/>
                  <a:pt x="0" y="7905"/>
                </a:cubicBezTo>
                <a:cubicBezTo>
                  <a:pt x="0" y="11858"/>
                  <a:pt x="1397" y="16094"/>
                  <a:pt x="5590" y="16094"/>
                </a:cubicBezTo>
                <a:cubicBezTo>
                  <a:pt x="16971" y="16094"/>
                  <a:pt x="16971" y="16094"/>
                  <a:pt x="16971" y="16094"/>
                </a:cubicBezTo>
                <a:lnTo>
                  <a:pt x="16971" y="16094"/>
                </a:lnTo>
                <a:cubicBezTo>
                  <a:pt x="21164" y="16094"/>
                  <a:pt x="21164" y="16094"/>
                  <a:pt x="21164" y="16094"/>
                </a:cubicBezTo>
                <a:cubicBezTo>
                  <a:pt x="80465" y="97694"/>
                  <a:pt x="80465" y="97694"/>
                  <a:pt x="80465" y="97694"/>
                </a:cubicBezTo>
                <a:lnTo>
                  <a:pt x="80465" y="97694"/>
                </a:lnTo>
                <a:cubicBezTo>
                  <a:pt x="81863" y="99670"/>
                  <a:pt x="83261" y="99670"/>
                  <a:pt x="84658" y="99670"/>
                </a:cubicBezTo>
                <a:lnTo>
                  <a:pt x="84658" y="99670"/>
                </a:lnTo>
                <a:cubicBezTo>
                  <a:pt x="93044" y="99670"/>
                  <a:pt x="93044" y="99670"/>
                  <a:pt x="93044" y="99670"/>
                </a:cubicBezTo>
                <a:lnTo>
                  <a:pt x="93044" y="99670"/>
                </a:lnTo>
                <a:cubicBezTo>
                  <a:pt x="100232" y="99670"/>
                  <a:pt x="100232" y="99670"/>
                  <a:pt x="100232" y="99670"/>
                </a:cubicBezTo>
                <a:cubicBezTo>
                  <a:pt x="97237" y="105882"/>
                  <a:pt x="97237" y="105882"/>
                  <a:pt x="97237" y="105882"/>
                </a:cubicBezTo>
                <a:cubicBezTo>
                  <a:pt x="95840" y="107858"/>
                  <a:pt x="95840" y="109835"/>
                  <a:pt x="95840" y="111811"/>
                </a:cubicBezTo>
                <a:cubicBezTo>
                  <a:pt x="95840" y="115764"/>
                  <a:pt x="97237" y="119717"/>
                  <a:pt x="101630" y="119717"/>
                </a:cubicBezTo>
                <a:cubicBezTo>
                  <a:pt x="103028" y="119717"/>
                  <a:pt x="104425" y="117741"/>
                  <a:pt x="104425" y="115764"/>
                </a:cubicBezTo>
                <a:cubicBezTo>
                  <a:pt x="118402" y="97694"/>
                  <a:pt x="118402" y="97694"/>
                  <a:pt x="118402" y="97694"/>
                </a:cubicBezTo>
                <a:cubicBezTo>
                  <a:pt x="119800" y="95717"/>
                  <a:pt x="119800" y="93741"/>
                  <a:pt x="119800" y="91764"/>
                </a:cubicBezTo>
                <a:cubicBezTo>
                  <a:pt x="119800" y="89788"/>
                  <a:pt x="119800" y="87811"/>
                  <a:pt x="118402" y="87811"/>
                </a:cubicBezTo>
                <a:lnTo>
                  <a:pt x="104425" y="67764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0" name="Shape 3830"/>
          <p:cNvSpPr/>
          <p:nvPr/>
        </p:nvSpPr>
        <p:spPr>
          <a:xfrm>
            <a:off x="3654721" y="4603016"/>
            <a:ext cx="274614" cy="222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605" y="44516"/>
                </a:moveTo>
                <a:lnTo>
                  <a:pt x="104605" y="44516"/>
                </a:lnTo>
                <a:cubicBezTo>
                  <a:pt x="103223" y="46209"/>
                  <a:pt x="101842" y="46209"/>
                  <a:pt x="100263" y="46209"/>
                </a:cubicBezTo>
                <a:cubicBezTo>
                  <a:pt x="97500" y="46209"/>
                  <a:pt x="94736" y="42822"/>
                  <a:pt x="94736" y="39435"/>
                </a:cubicBezTo>
                <a:cubicBezTo>
                  <a:pt x="94736" y="37741"/>
                  <a:pt x="96118" y="36048"/>
                  <a:pt x="97500" y="34354"/>
                </a:cubicBezTo>
                <a:cubicBezTo>
                  <a:pt x="100263" y="30967"/>
                  <a:pt x="100263" y="30967"/>
                  <a:pt x="100263" y="30967"/>
                </a:cubicBezTo>
                <a:cubicBezTo>
                  <a:pt x="97500" y="30967"/>
                  <a:pt x="97500" y="30967"/>
                  <a:pt x="97500" y="30967"/>
                </a:cubicBezTo>
                <a:lnTo>
                  <a:pt x="97500" y="30967"/>
                </a:lnTo>
                <a:cubicBezTo>
                  <a:pt x="91973" y="30967"/>
                  <a:pt x="91973" y="30967"/>
                  <a:pt x="91973" y="30967"/>
                </a:cubicBezTo>
                <a:lnTo>
                  <a:pt x="91973" y="30967"/>
                </a:lnTo>
                <a:cubicBezTo>
                  <a:pt x="86447" y="30967"/>
                  <a:pt x="86447" y="30967"/>
                  <a:pt x="86447" y="30967"/>
                </a:cubicBezTo>
                <a:cubicBezTo>
                  <a:pt x="27828" y="100887"/>
                  <a:pt x="27828" y="100887"/>
                  <a:pt x="27828" y="100887"/>
                </a:cubicBezTo>
                <a:cubicBezTo>
                  <a:pt x="27828" y="102580"/>
                  <a:pt x="26447" y="102580"/>
                  <a:pt x="25065" y="102580"/>
                </a:cubicBezTo>
                <a:lnTo>
                  <a:pt x="25065" y="102580"/>
                </a:lnTo>
                <a:cubicBezTo>
                  <a:pt x="16578" y="102580"/>
                  <a:pt x="16578" y="102580"/>
                  <a:pt x="16578" y="102580"/>
                </a:cubicBezTo>
                <a:lnTo>
                  <a:pt x="16578" y="102580"/>
                </a:lnTo>
                <a:cubicBezTo>
                  <a:pt x="5526" y="102580"/>
                  <a:pt x="5526" y="102580"/>
                  <a:pt x="5526" y="102580"/>
                </a:cubicBezTo>
                <a:cubicBezTo>
                  <a:pt x="2763" y="102580"/>
                  <a:pt x="0" y="100887"/>
                  <a:pt x="0" y="95806"/>
                </a:cubicBezTo>
                <a:cubicBezTo>
                  <a:pt x="0" y="92419"/>
                  <a:pt x="2763" y="89032"/>
                  <a:pt x="5526" y="89032"/>
                </a:cubicBezTo>
                <a:cubicBezTo>
                  <a:pt x="16578" y="89032"/>
                  <a:pt x="16578" y="89032"/>
                  <a:pt x="16578" y="89032"/>
                </a:cubicBezTo>
                <a:lnTo>
                  <a:pt x="16578" y="89032"/>
                </a:lnTo>
                <a:cubicBezTo>
                  <a:pt x="22302" y="89032"/>
                  <a:pt x="22302" y="89032"/>
                  <a:pt x="22302" y="89032"/>
                </a:cubicBezTo>
                <a:cubicBezTo>
                  <a:pt x="80921" y="18870"/>
                  <a:pt x="80921" y="18870"/>
                  <a:pt x="80921" y="18870"/>
                </a:cubicBezTo>
                <a:lnTo>
                  <a:pt x="80921" y="18870"/>
                </a:lnTo>
                <a:cubicBezTo>
                  <a:pt x="80921" y="17177"/>
                  <a:pt x="82302" y="17177"/>
                  <a:pt x="83684" y="17177"/>
                </a:cubicBezTo>
                <a:lnTo>
                  <a:pt x="83684" y="17177"/>
                </a:lnTo>
                <a:cubicBezTo>
                  <a:pt x="93355" y="17177"/>
                  <a:pt x="93355" y="17177"/>
                  <a:pt x="93355" y="17177"/>
                </a:cubicBezTo>
                <a:lnTo>
                  <a:pt x="93355" y="17177"/>
                </a:lnTo>
                <a:cubicBezTo>
                  <a:pt x="100263" y="17177"/>
                  <a:pt x="100263" y="17177"/>
                  <a:pt x="100263" y="17177"/>
                </a:cubicBezTo>
                <a:cubicBezTo>
                  <a:pt x="97500" y="12096"/>
                  <a:pt x="97500" y="12096"/>
                  <a:pt x="97500" y="12096"/>
                </a:cubicBezTo>
                <a:cubicBezTo>
                  <a:pt x="96118" y="10403"/>
                  <a:pt x="94736" y="8709"/>
                  <a:pt x="94736" y="7016"/>
                </a:cubicBezTo>
                <a:cubicBezTo>
                  <a:pt x="94736" y="3629"/>
                  <a:pt x="97500" y="0"/>
                  <a:pt x="100263" y="0"/>
                </a:cubicBezTo>
                <a:cubicBezTo>
                  <a:pt x="101842" y="0"/>
                  <a:pt x="103223" y="1935"/>
                  <a:pt x="104605" y="3629"/>
                </a:cubicBezTo>
                <a:cubicBezTo>
                  <a:pt x="118421" y="18870"/>
                  <a:pt x="118421" y="18870"/>
                  <a:pt x="118421" y="18870"/>
                </a:cubicBezTo>
                <a:cubicBezTo>
                  <a:pt x="118421" y="20564"/>
                  <a:pt x="119802" y="22258"/>
                  <a:pt x="119802" y="23951"/>
                </a:cubicBezTo>
                <a:cubicBezTo>
                  <a:pt x="119802" y="25645"/>
                  <a:pt x="118421" y="27338"/>
                  <a:pt x="118421" y="29274"/>
                </a:cubicBezTo>
                <a:lnTo>
                  <a:pt x="104605" y="44516"/>
                </a:lnTo>
                <a:close/>
                <a:moveTo>
                  <a:pt x="43223" y="54919"/>
                </a:moveTo>
                <a:lnTo>
                  <a:pt x="43223" y="54919"/>
                </a:lnTo>
                <a:cubicBezTo>
                  <a:pt x="22302" y="30967"/>
                  <a:pt x="22302" y="30967"/>
                  <a:pt x="22302" y="30967"/>
                </a:cubicBezTo>
                <a:cubicBezTo>
                  <a:pt x="16578" y="30967"/>
                  <a:pt x="16578" y="30967"/>
                  <a:pt x="16578" y="30967"/>
                </a:cubicBezTo>
                <a:lnTo>
                  <a:pt x="16578" y="30967"/>
                </a:lnTo>
                <a:cubicBezTo>
                  <a:pt x="5526" y="30967"/>
                  <a:pt x="5526" y="30967"/>
                  <a:pt x="5526" y="30967"/>
                </a:cubicBezTo>
                <a:cubicBezTo>
                  <a:pt x="2763" y="30967"/>
                  <a:pt x="0" y="27338"/>
                  <a:pt x="0" y="23951"/>
                </a:cubicBezTo>
                <a:cubicBezTo>
                  <a:pt x="0" y="18870"/>
                  <a:pt x="2763" y="17177"/>
                  <a:pt x="5526" y="17177"/>
                </a:cubicBezTo>
                <a:cubicBezTo>
                  <a:pt x="15197" y="17177"/>
                  <a:pt x="15197" y="17177"/>
                  <a:pt x="15197" y="17177"/>
                </a:cubicBezTo>
                <a:lnTo>
                  <a:pt x="15197" y="17177"/>
                </a:lnTo>
                <a:cubicBezTo>
                  <a:pt x="25065" y="17177"/>
                  <a:pt x="25065" y="17177"/>
                  <a:pt x="25065" y="17177"/>
                </a:cubicBezTo>
                <a:lnTo>
                  <a:pt x="25065" y="17177"/>
                </a:lnTo>
                <a:cubicBezTo>
                  <a:pt x="26447" y="17177"/>
                  <a:pt x="27828" y="17177"/>
                  <a:pt x="27828" y="18870"/>
                </a:cubicBezTo>
                <a:cubicBezTo>
                  <a:pt x="50131" y="46209"/>
                  <a:pt x="50131" y="46209"/>
                  <a:pt x="50131" y="46209"/>
                </a:cubicBezTo>
                <a:lnTo>
                  <a:pt x="43223" y="54919"/>
                </a:lnTo>
                <a:close/>
                <a:moveTo>
                  <a:pt x="86447" y="89032"/>
                </a:moveTo>
                <a:lnTo>
                  <a:pt x="86447" y="89032"/>
                </a:lnTo>
                <a:cubicBezTo>
                  <a:pt x="91973" y="89032"/>
                  <a:pt x="91973" y="89032"/>
                  <a:pt x="91973" y="89032"/>
                </a:cubicBezTo>
                <a:lnTo>
                  <a:pt x="91973" y="89032"/>
                </a:lnTo>
                <a:cubicBezTo>
                  <a:pt x="97500" y="89032"/>
                  <a:pt x="97500" y="89032"/>
                  <a:pt x="97500" y="89032"/>
                </a:cubicBezTo>
                <a:lnTo>
                  <a:pt x="97500" y="89032"/>
                </a:lnTo>
                <a:cubicBezTo>
                  <a:pt x="100263" y="89032"/>
                  <a:pt x="100263" y="89032"/>
                  <a:pt x="100263" y="89032"/>
                </a:cubicBezTo>
                <a:cubicBezTo>
                  <a:pt x="97500" y="85645"/>
                  <a:pt x="97500" y="85645"/>
                  <a:pt x="97500" y="85645"/>
                </a:cubicBezTo>
                <a:cubicBezTo>
                  <a:pt x="96118" y="83951"/>
                  <a:pt x="94736" y="82258"/>
                  <a:pt x="94736" y="80564"/>
                </a:cubicBezTo>
                <a:cubicBezTo>
                  <a:pt x="94736" y="77177"/>
                  <a:pt x="97500" y="73548"/>
                  <a:pt x="100263" y="73548"/>
                </a:cubicBezTo>
                <a:cubicBezTo>
                  <a:pt x="101842" y="73548"/>
                  <a:pt x="103223" y="73548"/>
                  <a:pt x="104605" y="75241"/>
                </a:cubicBezTo>
                <a:cubicBezTo>
                  <a:pt x="118421" y="90725"/>
                  <a:pt x="118421" y="90725"/>
                  <a:pt x="118421" y="90725"/>
                </a:cubicBezTo>
                <a:cubicBezTo>
                  <a:pt x="118421" y="92419"/>
                  <a:pt x="119802" y="94112"/>
                  <a:pt x="119802" y="95806"/>
                </a:cubicBezTo>
                <a:cubicBezTo>
                  <a:pt x="119802" y="97500"/>
                  <a:pt x="118421" y="99193"/>
                  <a:pt x="118421" y="100887"/>
                </a:cubicBezTo>
                <a:cubicBezTo>
                  <a:pt x="104605" y="116370"/>
                  <a:pt x="104605" y="116370"/>
                  <a:pt x="104605" y="116370"/>
                </a:cubicBezTo>
                <a:cubicBezTo>
                  <a:pt x="103223" y="118064"/>
                  <a:pt x="101842" y="119758"/>
                  <a:pt x="100263" y="119758"/>
                </a:cubicBezTo>
                <a:cubicBezTo>
                  <a:pt x="97500" y="119758"/>
                  <a:pt x="94736" y="116370"/>
                  <a:pt x="94736" y="112983"/>
                </a:cubicBezTo>
                <a:cubicBezTo>
                  <a:pt x="94736" y="111290"/>
                  <a:pt x="96118" y="109596"/>
                  <a:pt x="97500" y="107903"/>
                </a:cubicBezTo>
                <a:cubicBezTo>
                  <a:pt x="100263" y="102580"/>
                  <a:pt x="100263" y="102580"/>
                  <a:pt x="100263" y="102580"/>
                </a:cubicBezTo>
                <a:cubicBezTo>
                  <a:pt x="91973" y="102580"/>
                  <a:pt x="91973" y="102580"/>
                  <a:pt x="91973" y="102580"/>
                </a:cubicBezTo>
                <a:lnTo>
                  <a:pt x="91973" y="102580"/>
                </a:lnTo>
                <a:cubicBezTo>
                  <a:pt x="83684" y="102580"/>
                  <a:pt x="83684" y="102580"/>
                  <a:pt x="83684" y="102580"/>
                </a:cubicBezTo>
                <a:lnTo>
                  <a:pt x="83684" y="102580"/>
                </a:lnTo>
                <a:cubicBezTo>
                  <a:pt x="82302" y="102580"/>
                  <a:pt x="80921" y="102580"/>
                  <a:pt x="80921" y="100887"/>
                </a:cubicBezTo>
                <a:cubicBezTo>
                  <a:pt x="58618" y="73548"/>
                  <a:pt x="58618" y="73548"/>
                  <a:pt x="58618" y="73548"/>
                </a:cubicBezTo>
                <a:cubicBezTo>
                  <a:pt x="65526" y="65080"/>
                  <a:pt x="65526" y="65080"/>
                  <a:pt x="65526" y="65080"/>
                </a:cubicBezTo>
                <a:lnTo>
                  <a:pt x="86447" y="890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1" name="Shape 3831"/>
          <p:cNvSpPr/>
          <p:nvPr/>
        </p:nvSpPr>
        <p:spPr>
          <a:xfrm>
            <a:off x="3193049" y="4591073"/>
            <a:ext cx="246755" cy="2488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238" y="10849"/>
                </a:moveTo>
                <a:lnTo>
                  <a:pt x="118238" y="10849"/>
                </a:lnTo>
                <a:cubicBezTo>
                  <a:pt x="87192" y="41446"/>
                  <a:pt x="87192" y="41446"/>
                  <a:pt x="87192" y="41446"/>
                </a:cubicBezTo>
                <a:cubicBezTo>
                  <a:pt x="97981" y="41446"/>
                  <a:pt x="97981" y="41446"/>
                  <a:pt x="97981" y="41446"/>
                </a:cubicBezTo>
                <a:cubicBezTo>
                  <a:pt x="101064" y="41446"/>
                  <a:pt x="104146" y="44484"/>
                  <a:pt x="104146" y="47522"/>
                </a:cubicBezTo>
                <a:cubicBezTo>
                  <a:pt x="104146" y="50777"/>
                  <a:pt x="101064" y="53815"/>
                  <a:pt x="97981" y="53815"/>
                </a:cubicBezTo>
                <a:cubicBezTo>
                  <a:pt x="73100" y="53815"/>
                  <a:pt x="73100" y="53815"/>
                  <a:pt x="73100" y="53815"/>
                </a:cubicBezTo>
                <a:cubicBezTo>
                  <a:pt x="68477" y="53815"/>
                  <a:pt x="66935" y="50777"/>
                  <a:pt x="66935" y="47522"/>
                </a:cubicBezTo>
                <a:cubicBezTo>
                  <a:pt x="66935" y="23001"/>
                  <a:pt x="66935" y="23001"/>
                  <a:pt x="66935" y="23001"/>
                </a:cubicBezTo>
                <a:cubicBezTo>
                  <a:pt x="66935" y="19963"/>
                  <a:pt x="68477" y="16925"/>
                  <a:pt x="73100" y="16925"/>
                </a:cubicBezTo>
                <a:cubicBezTo>
                  <a:pt x="76183" y="16925"/>
                  <a:pt x="79266" y="19963"/>
                  <a:pt x="79266" y="23001"/>
                </a:cubicBezTo>
                <a:cubicBezTo>
                  <a:pt x="79266" y="32332"/>
                  <a:pt x="79266" y="32332"/>
                  <a:pt x="79266" y="32332"/>
                </a:cubicBezTo>
                <a:cubicBezTo>
                  <a:pt x="110532" y="1518"/>
                  <a:pt x="110532" y="1518"/>
                  <a:pt x="110532" y="1518"/>
                </a:cubicBezTo>
                <a:lnTo>
                  <a:pt x="110532" y="1518"/>
                </a:lnTo>
                <a:cubicBezTo>
                  <a:pt x="110532" y="1518"/>
                  <a:pt x="112073" y="0"/>
                  <a:pt x="113614" y="0"/>
                </a:cubicBezTo>
                <a:cubicBezTo>
                  <a:pt x="118238" y="0"/>
                  <a:pt x="119779" y="3037"/>
                  <a:pt x="119779" y="6075"/>
                </a:cubicBezTo>
                <a:cubicBezTo>
                  <a:pt x="119779" y="7811"/>
                  <a:pt x="119779" y="9330"/>
                  <a:pt x="118238" y="10849"/>
                </a:cubicBezTo>
                <a:close/>
                <a:moveTo>
                  <a:pt x="73100" y="65967"/>
                </a:moveTo>
                <a:lnTo>
                  <a:pt x="73100" y="65967"/>
                </a:lnTo>
                <a:cubicBezTo>
                  <a:pt x="97981" y="65967"/>
                  <a:pt x="97981" y="65967"/>
                  <a:pt x="97981" y="65967"/>
                </a:cubicBezTo>
                <a:cubicBezTo>
                  <a:pt x="101064" y="65967"/>
                  <a:pt x="104146" y="69005"/>
                  <a:pt x="104146" y="72043"/>
                </a:cubicBezTo>
                <a:cubicBezTo>
                  <a:pt x="104146" y="75298"/>
                  <a:pt x="101064" y="78336"/>
                  <a:pt x="97981" y="78336"/>
                </a:cubicBezTo>
                <a:cubicBezTo>
                  <a:pt x="87192" y="78336"/>
                  <a:pt x="87192" y="78336"/>
                  <a:pt x="87192" y="78336"/>
                </a:cubicBezTo>
                <a:cubicBezTo>
                  <a:pt x="118238" y="108933"/>
                  <a:pt x="118238" y="108933"/>
                  <a:pt x="118238" y="108933"/>
                </a:cubicBezTo>
                <a:lnTo>
                  <a:pt x="118238" y="108933"/>
                </a:lnTo>
                <a:cubicBezTo>
                  <a:pt x="119779" y="110452"/>
                  <a:pt x="119779" y="111971"/>
                  <a:pt x="119779" y="113490"/>
                </a:cubicBezTo>
                <a:cubicBezTo>
                  <a:pt x="119779" y="116528"/>
                  <a:pt x="118238" y="119783"/>
                  <a:pt x="113614" y="119783"/>
                </a:cubicBezTo>
                <a:cubicBezTo>
                  <a:pt x="112073" y="119783"/>
                  <a:pt x="110532" y="118264"/>
                  <a:pt x="110532" y="118264"/>
                </a:cubicBezTo>
                <a:lnTo>
                  <a:pt x="110532" y="118264"/>
                </a:lnTo>
                <a:cubicBezTo>
                  <a:pt x="79266" y="87450"/>
                  <a:pt x="79266" y="87450"/>
                  <a:pt x="79266" y="87450"/>
                </a:cubicBezTo>
                <a:cubicBezTo>
                  <a:pt x="79266" y="96564"/>
                  <a:pt x="79266" y="96564"/>
                  <a:pt x="79266" y="96564"/>
                </a:cubicBezTo>
                <a:cubicBezTo>
                  <a:pt x="79266" y="99819"/>
                  <a:pt x="76183" y="102857"/>
                  <a:pt x="73100" y="102857"/>
                </a:cubicBezTo>
                <a:cubicBezTo>
                  <a:pt x="68477" y="102857"/>
                  <a:pt x="66935" y="99819"/>
                  <a:pt x="66935" y="96564"/>
                </a:cubicBezTo>
                <a:cubicBezTo>
                  <a:pt x="66935" y="72043"/>
                  <a:pt x="66935" y="72043"/>
                  <a:pt x="66935" y="72043"/>
                </a:cubicBezTo>
                <a:cubicBezTo>
                  <a:pt x="66935" y="69005"/>
                  <a:pt x="68477" y="65967"/>
                  <a:pt x="73100" y="65967"/>
                </a:cubicBezTo>
                <a:close/>
                <a:moveTo>
                  <a:pt x="48220" y="102857"/>
                </a:moveTo>
                <a:lnTo>
                  <a:pt x="48220" y="102857"/>
                </a:lnTo>
                <a:cubicBezTo>
                  <a:pt x="43596" y="102857"/>
                  <a:pt x="42055" y="99819"/>
                  <a:pt x="42055" y="96564"/>
                </a:cubicBezTo>
                <a:cubicBezTo>
                  <a:pt x="42055" y="87450"/>
                  <a:pt x="42055" y="87450"/>
                  <a:pt x="42055" y="87450"/>
                </a:cubicBezTo>
                <a:cubicBezTo>
                  <a:pt x="10788" y="118264"/>
                  <a:pt x="10788" y="118264"/>
                  <a:pt x="10788" y="118264"/>
                </a:cubicBezTo>
                <a:lnTo>
                  <a:pt x="10788" y="118264"/>
                </a:lnTo>
                <a:cubicBezTo>
                  <a:pt x="9247" y="118264"/>
                  <a:pt x="7706" y="119783"/>
                  <a:pt x="6165" y="119783"/>
                </a:cubicBezTo>
                <a:cubicBezTo>
                  <a:pt x="3082" y="119783"/>
                  <a:pt x="0" y="116528"/>
                  <a:pt x="0" y="113490"/>
                </a:cubicBezTo>
                <a:cubicBezTo>
                  <a:pt x="0" y="111971"/>
                  <a:pt x="0" y="110452"/>
                  <a:pt x="1541" y="108933"/>
                </a:cubicBezTo>
                <a:lnTo>
                  <a:pt x="1541" y="108933"/>
                </a:lnTo>
                <a:cubicBezTo>
                  <a:pt x="32587" y="78336"/>
                  <a:pt x="32587" y="78336"/>
                  <a:pt x="32587" y="78336"/>
                </a:cubicBezTo>
                <a:cubicBezTo>
                  <a:pt x="23339" y="78336"/>
                  <a:pt x="23339" y="78336"/>
                  <a:pt x="23339" y="78336"/>
                </a:cubicBezTo>
                <a:cubicBezTo>
                  <a:pt x="18715" y="78336"/>
                  <a:pt x="17174" y="75298"/>
                  <a:pt x="17174" y="72043"/>
                </a:cubicBezTo>
                <a:cubicBezTo>
                  <a:pt x="17174" y="69005"/>
                  <a:pt x="18715" y="65967"/>
                  <a:pt x="23339" y="65967"/>
                </a:cubicBezTo>
                <a:cubicBezTo>
                  <a:pt x="48220" y="65967"/>
                  <a:pt x="48220" y="65967"/>
                  <a:pt x="48220" y="65967"/>
                </a:cubicBezTo>
                <a:cubicBezTo>
                  <a:pt x="51302" y="65967"/>
                  <a:pt x="54385" y="69005"/>
                  <a:pt x="54385" y="72043"/>
                </a:cubicBezTo>
                <a:cubicBezTo>
                  <a:pt x="54385" y="96564"/>
                  <a:pt x="54385" y="96564"/>
                  <a:pt x="54385" y="96564"/>
                </a:cubicBezTo>
                <a:cubicBezTo>
                  <a:pt x="54385" y="99819"/>
                  <a:pt x="51302" y="102857"/>
                  <a:pt x="48220" y="102857"/>
                </a:cubicBezTo>
                <a:close/>
                <a:moveTo>
                  <a:pt x="48220" y="53815"/>
                </a:moveTo>
                <a:lnTo>
                  <a:pt x="48220" y="53815"/>
                </a:lnTo>
                <a:cubicBezTo>
                  <a:pt x="23339" y="53815"/>
                  <a:pt x="23339" y="53815"/>
                  <a:pt x="23339" y="53815"/>
                </a:cubicBezTo>
                <a:cubicBezTo>
                  <a:pt x="18715" y="53815"/>
                  <a:pt x="17174" y="50777"/>
                  <a:pt x="17174" y="47522"/>
                </a:cubicBezTo>
                <a:cubicBezTo>
                  <a:pt x="17174" y="44484"/>
                  <a:pt x="18715" y="41446"/>
                  <a:pt x="23339" y="41446"/>
                </a:cubicBezTo>
                <a:cubicBezTo>
                  <a:pt x="32587" y="41446"/>
                  <a:pt x="32587" y="41446"/>
                  <a:pt x="32587" y="41446"/>
                </a:cubicBezTo>
                <a:cubicBezTo>
                  <a:pt x="1541" y="10849"/>
                  <a:pt x="1541" y="10849"/>
                  <a:pt x="1541" y="10849"/>
                </a:cubicBezTo>
                <a:lnTo>
                  <a:pt x="1541" y="10849"/>
                </a:lnTo>
                <a:cubicBezTo>
                  <a:pt x="0" y="9330"/>
                  <a:pt x="0" y="7811"/>
                  <a:pt x="0" y="6075"/>
                </a:cubicBezTo>
                <a:cubicBezTo>
                  <a:pt x="0" y="3037"/>
                  <a:pt x="3082" y="0"/>
                  <a:pt x="6165" y="0"/>
                </a:cubicBezTo>
                <a:cubicBezTo>
                  <a:pt x="7706" y="0"/>
                  <a:pt x="9247" y="1518"/>
                  <a:pt x="10788" y="1518"/>
                </a:cubicBezTo>
                <a:lnTo>
                  <a:pt x="10788" y="1518"/>
                </a:lnTo>
                <a:cubicBezTo>
                  <a:pt x="42055" y="32332"/>
                  <a:pt x="42055" y="32332"/>
                  <a:pt x="42055" y="32332"/>
                </a:cubicBezTo>
                <a:cubicBezTo>
                  <a:pt x="42055" y="23001"/>
                  <a:pt x="42055" y="23001"/>
                  <a:pt x="42055" y="23001"/>
                </a:cubicBezTo>
                <a:cubicBezTo>
                  <a:pt x="42055" y="19963"/>
                  <a:pt x="43596" y="16925"/>
                  <a:pt x="48220" y="16925"/>
                </a:cubicBezTo>
                <a:cubicBezTo>
                  <a:pt x="51302" y="16925"/>
                  <a:pt x="54385" y="19963"/>
                  <a:pt x="54385" y="23001"/>
                </a:cubicBezTo>
                <a:cubicBezTo>
                  <a:pt x="54385" y="47522"/>
                  <a:pt x="54385" y="47522"/>
                  <a:pt x="54385" y="47522"/>
                </a:cubicBezTo>
                <a:cubicBezTo>
                  <a:pt x="54385" y="50777"/>
                  <a:pt x="51302" y="53815"/>
                  <a:pt x="48220" y="538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2" name="Shape 3832"/>
          <p:cNvSpPr/>
          <p:nvPr/>
        </p:nvSpPr>
        <p:spPr>
          <a:xfrm>
            <a:off x="2717449" y="4591073"/>
            <a:ext cx="246755" cy="2488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14" y="119783"/>
                </a:moveTo>
                <a:lnTo>
                  <a:pt x="113614" y="119783"/>
                </a:lnTo>
                <a:cubicBezTo>
                  <a:pt x="88733" y="119783"/>
                  <a:pt x="88733" y="119783"/>
                  <a:pt x="88733" y="119783"/>
                </a:cubicBezTo>
                <a:cubicBezTo>
                  <a:pt x="85651" y="119783"/>
                  <a:pt x="82348" y="116528"/>
                  <a:pt x="82348" y="113490"/>
                </a:cubicBezTo>
                <a:cubicBezTo>
                  <a:pt x="82348" y="108933"/>
                  <a:pt x="85651" y="107414"/>
                  <a:pt x="88733" y="107414"/>
                </a:cubicBezTo>
                <a:cubicBezTo>
                  <a:pt x="97981" y="107414"/>
                  <a:pt x="97981" y="107414"/>
                  <a:pt x="97981" y="107414"/>
                </a:cubicBezTo>
                <a:cubicBezTo>
                  <a:pt x="66935" y="76817"/>
                  <a:pt x="66935" y="76817"/>
                  <a:pt x="66935" y="76817"/>
                </a:cubicBezTo>
                <a:lnTo>
                  <a:pt x="66935" y="76817"/>
                </a:lnTo>
                <a:cubicBezTo>
                  <a:pt x="66935" y="75298"/>
                  <a:pt x="65394" y="73562"/>
                  <a:pt x="65394" y="72043"/>
                </a:cubicBezTo>
                <a:cubicBezTo>
                  <a:pt x="65394" y="69005"/>
                  <a:pt x="68477" y="65967"/>
                  <a:pt x="71559" y="65967"/>
                </a:cubicBezTo>
                <a:cubicBezTo>
                  <a:pt x="73100" y="65967"/>
                  <a:pt x="74642" y="65967"/>
                  <a:pt x="76183" y="67486"/>
                </a:cubicBezTo>
                <a:lnTo>
                  <a:pt x="76183" y="67486"/>
                </a:lnTo>
                <a:cubicBezTo>
                  <a:pt x="107229" y="98083"/>
                  <a:pt x="107229" y="98083"/>
                  <a:pt x="107229" y="98083"/>
                </a:cubicBezTo>
                <a:cubicBezTo>
                  <a:pt x="107229" y="88969"/>
                  <a:pt x="107229" y="88969"/>
                  <a:pt x="107229" y="88969"/>
                </a:cubicBezTo>
                <a:cubicBezTo>
                  <a:pt x="107229" y="84412"/>
                  <a:pt x="110532" y="82893"/>
                  <a:pt x="113614" y="82893"/>
                </a:cubicBezTo>
                <a:cubicBezTo>
                  <a:pt x="116697" y="82893"/>
                  <a:pt x="119779" y="84412"/>
                  <a:pt x="119779" y="88969"/>
                </a:cubicBezTo>
                <a:cubicBezTo>
                  <a:pt x="119779" y="113490"/>
                  <a:pt x="119779" y="113490"/>
                  <a:pt x="119779" y="113490"/>
                </a:cubicBezTo>
                <a:cubicBezTo>
                  <a:pt x="119779" y="116528"/>
                  <a:pt x="116697" y="119783"/>
                  <a:pt x="113614" y="119783"/>
                </a:cubicBezTo>
                <a:close/>
                <a:moveTo>
                  <a:pt x="113614" y="36889"/>
                </a:moveTo>
                <a:lnTo>
                  <a:pt x="113614" y="36889"/>
                </a:lnTo>
                <a:cubicBezTo>
                  <a:pt x="110532" y="36889"/>
                  <a:pt x="107229" y="35370"/>
                  <a:pt x="107229" y="30596"/>
                </a:cubicBezTo>
                <a:cubicBezTo>
                  <a:pt x="107229" y="21482"/>
                  <a:pt x="107229" y="21482"/>
                  <a:pt x="107229" y="21482"/>
                </a:cubicBezTo>
                <a:cubicBezTo>
                  <a:pt x="76183" y="52296"/>
                  <a:pt x="76183" y="52296"/>
                  <a:pt x="76183" y="52296"/>
                </a:cubicBezTo>
                <a:lnTo>
                  <a:pt x="76183" y="52296"/>
                </a:lnTo>
                <a:cubicBezTo>
                  <a:pt x="74642" y="53815"/>
                  <a:pt x="73100" y="53815"/>
                  <a:pt x="71559" y="53815"/>
                </a:cubicBezTo>
                <a:cubicBezTo>
                  <a:pt x="68477" y="53815"/>
                  <a:pt x="65394" y="50777"/>
                  <a:pt x="65394" y="47522"/>
                </a:cubicBezTo>
                <a:cubicBezTo>
                  <a:pt x="65394" y="46003"/>
                  <a:pt x="66935" y="44484"/>
                  <a:pt x="66935" y="42965"/>
                </a:cubicBezTo>
                <a:lnTo>
                  <a:pt x="66935" y="42965"/>
                </a:lnTo>
                <a:cubicBezTo>
                  <a:pt x="97981" y="12368"/>
                  <a:pt x="97981" y="12368"/>
                  <a:pt x="97981" y="12368"/>
                </a:cubicBezTo>
                <a:cubicBezTo>
                  <a:pt x="88733" y="12368"/>
                  <a:pt x="88733" y="12368"/>
                  <a:pt x="88733" y="12368"/>
                </a:cubicBezTo>
                <a:cubicBezTo>
                  <a:pt x="85651" y="12368"/>
                  <a:pt x="82348" y="10849"/>
                  <a:pt x="82348" y="6075"/>
                </a:cubicBezTo>
                <a:cubicBezTo>
                  <a:pt x="82348" y="3037"/>
                  <a:pt x="85651" y="0"/>
                  <a:pt x="88733" y="0"/>
                </a:cubicBezTo>
                <a:cubicBezTo>
                  <a:pt x="113614" y="0"/>
                  <a:pt x="113614" y="0"/>
                  <a:pt x="113614" y="0"/>
                </a:cubicBezTo>
                <a:cubicBezTo>
                  <a:pt x="116697" y="0"/>
                  <a:pt x="119779" y="3037"/>
                  <a:pt x="119779" y="6075"/>
                </a:cubicBezTo>
                <a:cubicBezTo>
                  <a:pt x="119779" y="30596"/>
                  <a:pt x="119779" y="30596"/>
                  <a:pt x="119779" y="30596"/>
                </a:cubicBezTo>
                <a:cubicBezTo>
                  <a:pt x="119779" y="35370"/>
                  <a:pt x="116697" y="36889"/>
                  <a:pt x="113614" y="36889"/>
                </a:cubicBezTo>
                <a:close/>
                <a:moveTo>
                  <a:pt x="51302" y="76817"/>
                </a:moveTo>
                <a:lnTo>
                  <a:pt x="51302" y="76817"/>
                </a:lnTo>
                <a:cubicBezTo>
                  <a:pt x="20256" y="107414"/>
                  <a:pt x="20256" y="107414"/>
                  <a:pt x="20256" y="107414"/>
                </a:cubicBezTo>
                <a:cubicBezTo>
                  <a:pt x="31045" y="107414"/>
                  <a:pt x="31045" y="107414"/>
                  <a:pt x="31045" y="107414"/>
                </a:cubicBezTo>
                <a:cubicBezTo>
                  <a:pt x="34128" y="107414"/>
                  <a:pt x="37211" y="108933"/>
                  <a:pt x="37211" y="113490"/>
                </a:cubicBezTo>
                <a:cubicBezTo>
                  <a:pt x="37211" y="116528"/>
                  <a:pt x="34128" y="119783"/>
                  <a:pt x="31045" y="119783"/>
                </a:cubicBezTo>
                <a:cubicBezTo>
                  <a:pt x="6165" y="119783"/>
                  <a:pt x="6165" y="119783"/>
                  <a:pt x="6165" y="119783"/>
                </a:cubicBezTo>
                <a:cubicBezTo>
                  <a:pt x="1541" y="119783"/>
                  <a:pt x="0" y="116528"/>
                  <a:pt x="0" y="113490"/>
                </a:cubicBezTo>
                <a:cubicBezTo>
                  <a:pt x="0" y="88969"/>
                  <a:pt x="0" y="88969"/>
                  <a:pt x="0" y="88969"/>
                </a:cubicBezTo>
                <a:cubicBezTo>
                  <a:pt x="0" y="84412"/>
                  <a:pt x="1541" y="82893"/>
                  <a:pt x="6165" y="82893"/>
                </a:cubicBezTo>
                <a:cubicBezTo>
                  <a:pt x="9247" y="82893"/>
                  <a:pt x="12330" y="84412"/>
                  <a:pt x="12330" y="88969"/>
                </a:cubicBezTo>
                <a:cubicBezTo>
                  <a:pt x="12330" y="98083"/>
                  <a:pt x="12330" y="98083"/>
                  <a:pt x="12330" y="98083"/>
                </a:cubicBezTo>
                <a:cubicBezTo>
                  <a:pt x="43596" y="67486"/>
                  <a:pt x="43596" y="67486"/>
                  <a:pt x="43596" y="67486"/>
                </a:cubicBezTo>
                <a:lnTo>
                  <a:pt x="43596" y="67486"/>
                </a:lnTo>
                <a:cubicBezTo>
                  <a:pt x="43596" y="65967"/>
                  <a:pt x="45137" y="65967"/>
                  <a:pt x="46678" y="65967"/>
                </a:cubicBezTo>
                <a:cubicBezTo>
                  <a:pt x="51302" y="65967"/>
                  <a:pt x="52844" y="69005"/>
                  <a:pt x="52844" y="72043"/>
                </a:cubicBezTo>
                <a:cubicBezTo>
                  <a:pt x="52844" y="73562"/>
                  <a:pt x="52844" y="75298"/>
                  <a:pt x="51302" y="76817"/>
                </a:cubicBezTo>
                <a:close/>
                <a:moveTo>
                  <a:pt x="46678" y="53815"/>
                </a:moveTo>
                <a:lnTo>
                  <a:pt x="46678" y="53815"/>
                </a:lnTo>
                <a:cubicBezTo>
                  <a:pt x="45137" y="53815"/>
                  <a:pt x="43596" y="53815"/>
                  <a:pt x="43596" y="52296"/>
                </a:cubicBezTo>
                <a:lnTo>
                  <a:pt x="43596" y="52296"/>
                </a:lnTo>
                <a:cubicBezTo>
                  <a:pt x="12330" y="21482"/>
                  <a:pt x="12330" y="21482"/>
                  <a:pt x="12330" y="21482"/>
                </a:cubicBezTo>
                <a:cubicBezTo>
                  <a:pt x="12330" y="30596"/>
                  <a:pt x="12330" y="30596"/>
                  <a:pt x="12330" y="30596"/>
                </a:cubicBezTo>
                <a:cubicBezTo>
                  <a:pt x="12330" y="35370"/>
                  <a:pt x="9247" y="36889"/>
                  <a:pt x="6165" y="36889"/>
                </a:cubicBezTo>
                <a:cubicBezTo>
                  <a:pt x="1541" y="36889"/>
                  <a:pt x="0" y="35370"/>
                  <a:pt x="0" y="30596"/>
                </a:cubicBezTo>
                <a:cubicBezTo>
                  <a:pt x="0" y="6075"/>
                  <a:pt x="0" y="6075"/>
                  <a:pt x="0" y="6075"/>
                </a:cubicBezTo>
                <a:cubicBezTo>
                  <a:pt x="0" y="3037"/>
                  <a:pt x="1541" y="0"/>
                  <a:pt x="6165" y="0"/>
                </a:cubicBezTo>
                <a:cubicBezTo>
                  <a:pt x="31045" y="0"/>
                  <a:pt x="31045" y="0"/>
                  <a:pt x="31045" y="0"/>
                </a:cubicBezTo>
                <a:cubicBezTo>
                  <a:pt x="34128" y="0"/>
                  <a:pt x="37211" y="3037"/>
                  <a:pt x="37211" y="6075"/>
                </a:cubicBezTo>
                <a:cubicBezTo>
                  <a:pt x="37211" y="10849"/>
                  <a:pt x="34128" y="12368"/>
                  <a:pt x="31045" y="12368"/>
                </a:cubicBezTo>
                <a:cubicBezTo>
                  <a:pt x="20256" y="12368"/>
                  <a:pt x="20256" y="12368"/>
                  <a:pt x="20256" y="12368"/>
                </a:cubicBezTo>
                <a:cubicBezTo>
                  <a:pt x="51302" y="42965"/>
                  <a:pt x="51302" y="42965"/>
                  <a:pt x="51302" y="42965"/>
                </a:cubicBezTo>
                <a:lnTo>
                  <a:pt x="51302" y="42965"/>
                </a:lnTo>
                <a:cubicBezTo>
                  <a:pt x="52844" y="44484"/>
                  <a:pt x="52844" y="46003"/>
                  <a:pt x="52844" y="47522"/>
                </a:cubicBezTo>
                <a:cubicBezTo>
                  <a:pt x="52844" y="50777"/>
                  <a:pt x="51302" y="53815"/>
                  <a:pt x="46678" y="538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Shape 3833"/>
          <p:cNvSpPr/>
          <p:nvPr/>
        </p:nvSpPr>
        <p:spPr>
          <a:xfrm>
            <a:off x="2225929" y="4577140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59901"/>
                </a:moveTo>
                <a:lnTo>
                  <a:pt x="119802" y="59901"/>
                </a:lnTo>
                <a:cubicBezTo>
                  <a:pt x="119802" y="61280"/>
                  <a:pt x="118423" y="62660"/>
                  <a:pt x="117044" y="64039"/>
                </a:cubicBezTo>
                <a:lnTo>
                  <a:pt x="117044" y="64039"/>
                </a:lnTo>
                <a:cubicBezTo>
                  <a:pt x="98916" y="80788"/>
                  <a:pt x="98916" y="80788"/>
                  <a:pt x="98916" y="80788"/>
                </a:cubicBezTo>
                <a:lnTo>
                  <a:pt x="98916" y="80788"/>
                </a:lnTo>
                <a:cubicBezTo>
                  <a:pt x="97536" y="82167"/>
                  <a:pt x="96157" y="82167"/>
                  <a:pt x="94778" y="82167"/>
                </a:cubicBezTo>
                <a:cubicBezTo>
                  <a:pt x="92019" y="82167"/>
                  <a:pt x="89261" y="79408"/>
                  <a:pt x="89261" y="76650"/>
                </a:cubicBezTo>
                <a:cubicBezTo>
                  <a:pt x="89261" y="75270"/>
                  <a:pt x="90640" y="73891"/>
                  <a:pt x="92019" y="72315"/>
                </a:cubicBezTo>
                <a:lnTo>
                  <a:pt x="92019" y="72315"/>
                </a:lnTo>
                <a:cubicBezTo>
                  <a:pt x="98916" y="65418"/>
                  <a:pt x="98916" y="65418"/>
                  <a:pt x="98916" y="65418"/>
                </a:cubicBezTo>
                <a:cubicBezTo>
                  <a:pt x="65615" y="65418"/>
                  <a:pt x="65615" y="65418"/>
                  <a:pt x="65615" y="65418"/>
                </a:cubicBezTo>
                <a:cubicBezTo>
                  <a:pt x="65615" y="98916"/>
                  <a:pt x="65615" y="98916"/>
                  <a:pt x="65615" y="98916"/>
                </a:cubicBezTo>
                <a:cubicBezTo>
                  <a:pt x="72512" y="91822"/>
                  <a:pt x="72512" y="91822"/>
                  <a:pt x="72512" y="91822"/>
                </a:cubicBezTo>
                <a:lnTo>
                  <a:pt x="72512" y="91822"/>
                </a:lnTo>
                <a:cubicBezTo>
                  <a:pt x="73891" y="90443"/>
                  <a:pt x="75270" y="89064"/>
                  <a:pt x="76650" y="89064"/>
                </a:cubicBezTo>
                <a:cubicBezTo>
                  <a:pt x="79408" y="89064"/>
                  <a:pt x="82167" y="91822"/>
                  <a:pt x="82167" y="94581"/>
                </a:cubicBezTo>
                <a:cubicBezTo>
                  <a:pt x="82167" y="96157"/>
                  <a:pt x="82167" y="97536"/>
                  <a:pt x="80788" y="98916"/>
                </a:cubicBezTo>
                <a:lnTo>
                  <a:pt x="80788" y="98916"/>
                </a:lnTo>
                <a:cubicBezTo>
                  <a:pt x="64236" y="117044"/>
                  <a:pt x="64236" y="117044"/>
                  <a:pt x="64236" y="117044"/>
                </a:cubicBezTo>
                <a:lnTo>
                  <a:pt x="64236" y="117044"/>
                </a:lnTo>
                <a:cubicBezTo>
                  <a:pt x="62660" y="118423"/>
                  <a:pt x="61280" y="119802"/>
                  <a:pt x="59901" y="119802"/>
                </a:cubicBezTo>
                <a:cubicBezTo>
                  <a:pt x="58522" y="119802"/>
                  <a:pt x="57142" y="118423"/>
                  <a:pt x="55763" y="117044"/>
                </a:cubicBezTo>
                <a:lnTo>
                  <a:pt x="55763" y="117044"/>
                </a:lnTo>
                <a:cubicBezTo>
                  <a:pt x="39014" y="98916"/>
                  <a:pt x="39014" y="98916"/>
                  <a:pt x="39014" y="98916"/>
                </a:cubicBezTo>
                <a:lnTo>
                  <a:pt x="39014" y="98916"/>
                </a:lnTo>
                <a:cubicBezTo>
                  <a:pt x="37635" y="97536"/>
                  <a:pt x="37635" y="96157"/>
                  <a:pt x="37635" y="94581"/>
                </a:cubicBezTo>
                <a:cubicBezTo>
                  <a:pt x="37635" y="91822"/>
                  <a:pt x="40394" y="89064"/>
                  <a:pt x="43152" y="89064"/>
                </a:cubicBezTo>
                <a:cubicBezTo>
                  <a:pt x="44532" y="89064"/>
                  <a:pt x="46108" y="90443"/>
                  <a:pt x="47487" y="91822"/>
                </a:cubicBezTo>
                <a:lnTo>
                  <a:pt x="47487" y="91822"/>
                </a:lnTo>
                <a:cubicBezTo>
                  <a:pt x="54384" y="98916"/>
                  <a:pt x="54384" y="98916"/>
                  <a:pt x="54384" y="98916"/>
                </a:cubicBezTo>
                <a:cubicBezTo>
                  <a:pt x="54384" y="65418"/>
                  <a:pt x="54384" y="65418"/>
                  <a:pt x="54384" y="65418"/>
                </a:cubicBezTo>
                <a:cubicBezTo>
                  <a:pt x="20886" y="65418"/>
                  <a:pt x="20886" y="65418"/>
                  <a:pt x="20886" y="65418"/>
                </a:cubicBezTo>
                <a:cubicBezTo>
                  <a:pt x="27980" y="72315"/>
                  <a:pt x="27980" y="72315"/>
                  <a:pt x="27980" y="72315"/>
                </a:cubicBezTo>
                <a:lnTo>
                  <a:pt x="27980" y="72315"/>
                </a:lnTo>
                <a:cubicBezTo>
                  <a:pt x="29359" y="73891"/>
                  <a:pt x="30738" y="75270"/>
                  <a:pt x="30738" y="76650"/>
                </a:cubicBezTo>
                <a:cubicBezTo>
                  <a:pt x="30738" y="79408"/>
                  <a:pt x="27980" y="82167"/>
                  <a:pt x="25221" y="82167"/>
                </a:cubicBezTo>
                <a:cubicBezTo>
                  <a:pt x="23842" y="82167"/>
                  <a:pt x="22266" y="82167"/>
                  <a:pt x="20886" y="80788"/>
                </a:cubicBezTo>
                <a:lnTo>
                  <a:pt x="20886" y="80788"/>
                </a:lnTo>
                <a:cubicBezTo>
                  <a:pt x="2955" y="64039"/>
                  <a:pt x="2955" y="64039"/>
                  <a:pt x="2955" y="64039"/>
                </a:cubicBezTo>
                <a:lnTo>
                  <a:pt x="2955" y="64039"/>
                </a:lnTo>
                <a:cubicBezTo>
                  <a:pt x="1576" y="62660"/>
                  <a:pt x="0" y="61280"/>
                  <a:pt x="0" y="59901"/>
                </a:cubicBezTo>
                <a:cubicBezTo>
                  <a:pt x="0" y="58522"/>
                  <a:pt x="1576" y="57142"/>
                  <a:pt x="2955" y="55763"/>
                </a:cubicBezTo>
                <a:lnTo>
                  <a:pt x="2955" y="55763"/>
                </a:lnTo>
                <a:cubicBezTo>
                  <a:pt x="20886" y="39014"/>
                  <a:pt x="20886" y="39014"/>
                  <a:pt x="20886" y="39014"/>
                </a:cubicBezTo>
                <a:lnTo>
                  <a:pt x="20886" y="39014"/>
                </a:lnTo>
                <a:cubicBezTo>
                  <a:pt x="22266" y="37635"/>
                  <a:pt x="23842" y="37635"/>
                  <a:pt x="25221" y="37635"/>
                </a:cubicBezTo>
                <a:cubicBezTo>
                  <a:pt x="27980" y="37635"/>
                  <a:pt x="30738" y="40394"/>
                  <a:pt x="30738" y="43152"/>
                </a:cubicBezTo>
                <a:cubicBezTo>
                  <a:pt x="30738" y="44532"/>
                  <a:pt x="29359" y="45911"/>
                  <a:pt x="27980" y="47290"/>
                </a:cubicBezTo>
                <a:lnTo>
                  <a:pt x="27980" y="47290"/>
                </a:lnTo>
                <a:cubicBezTo>
                  <a:pt x="20886" y="54384"/>
                  <a:pt x="20886" y="54384"/>
                  <a:pt x="20886" y="54384"/>
                </a:cubicBezTo>
                <a:cubicBezTo>
                  <a:pt x="54384" y="54384"/>
                  <a:pt x="54384" y="54384"/>
                  <a:pt x="54384" y="54384"/>
                </a:cubicBezTo>
                <a:cubicBezTo>
                  <a:pt x="54384" y="20886"/>
                  <a:pt x="54384" y="20886"/>
                  <a:pt x="54384" y="20886"/>
                </a:cubicBezTo>
                <a:cubicBezTo>
                  <a:pt x="47487" y="27783"/>
                  <a:pt x="47487" y="27783"/>
                  <a:pt x="47487" y="27783"/>
                </a:cubicBezTo>
                <a:lnTo>
                  <a:pt x="47487" y="27783"/>
                </a:lnTo>
                <a:cubicBezTo>
                  <a:pt x="46108" y="29162"/>
                  <a:pt x="44532" y="30541"/>
                  <a:pt x="43152" y="30541"/>
                </a:cubicBezTo>
                <a:cubicBezTo>
                  <a:pt x="40394" y="30541"/>
                  <a:pt x="37635" y="27783"/>
                  <a:pt x="37635" y="25024"/>
                </a:cubicBezTo>
                <a:cubicBezTo>
                  <a:pt x="37635" y="23645"/>
                  <a:pt x="37635" y="22266"/>
                  <a:pt x="39014" y="20886"/>
                </a:cubicBezTo>
                <a:lnTo>
                  <a:pt x="39014" y="20886"/>
                </a:lnTo>
                <a:cubicBezTo>
                  <a:pt x="55763" y="2758"/>
                  <a:pt x="55763" y="2758"/>
                  <a:pt x="55763" y="2758"/>
                </a:cubicBezTo>
                <a:lnTo>
                  <a:pt x="55763" y="2758"/>
                </a:lnTo>
                <a:cubicBezTo>
                  <a:pt x="57142" y="1379"/>
                  <a:pt x="58522" y="0"/>
                  <a:pt x="59901" y="0"/>
                </a:cubicBezTo>
                <a:cubicBezTo>
                  <a:pt x="61280" y="0"/>
                  <a:pt x="62660" y="1379"/>
                  <a:pt x="64236" y="2758"/>
                </a:cubicBezTo>
                <a:lnTo>
                  <a:pt x="64236" y="2758"/>
                </a:lnTo>
                <a:cubicBezTo>
                  <a:pt x="80788" y="20886"/>
                  <a:pt x="80788" y="20886"/>
                  <a:pt x="80788" y="20886"/>
                </a:cubicBezTo>
                <a:lnTo>
                  <a:pt x="80788" y="20886"/>
                </a:lnTo>
                <a:cubicBezTo>
                  <a:pt x="82167" y="22266"/>
                  <a:pt x="82167" y="23645"/>
                  <a:pt x="82167" y="25024"/>
                </a:cubicBezTo>
                <a:cubicBezTo>
                  <a:pt x="82167" y="27783"/>
                  <a:pt x="79408" y="30541"/>
                  <a:pt x="76650" y="30541"/>
                </a:cubicBezTo>
                <a:cubicBezTo>
                  <a:pt x="75270" y="30541"/>
                  <a:pt x="73891" y="29162"/>
                  <a:pt x="72512" y="27783"/>
                </a:cubicBezTo>
                <a:lnTo>
                  <a:pt x="72512" y="27783"/>
                </a:lnTo>
                <a:cubicBezTo>
                  <a:pt x="65615" y="20886"/>
                  <a:pt x="65615" y="20886"/>
                  <a:pt x="65615" y="20886"/>
                </a:cubicBezTo>
                <a:cubicBezTo>
                  <a:pt x="65615" y="54384"/>
                  <a:pt x="65615" y="54384"/>
                  <a:pt x="65615" y="54384"/>
                </a:cubicBezTo>
                <a:cubicBezTo>
                  <a:pt x="98916" y="54384"/>
                  <a:pt x="98916" y="54384"/>
                  <a:pt x="98916" y="54384"/>
                </a:cubicBezTo>
                <a:cubicBezTo>
                  <a:pt x="92019" y="47290"/>
                  <a:pt x="92019" y="47290"/>
                  <a:pt x="92019" y="47290"/>
                </a:cubicBezTo>
                <a:lnTo>
                  <a:pt x="92019" y="47290"/>
                </a:lnTo>
                <a:cubicBezTo>
                  <a:pt x="90640" y="45911"/>
                  <a:pt x="89261" y="44532"/>
                  <a:pt x="89261" y="43152"/>
                </a:cubicBezTo>
                <a:cubicBezTo>
                  <a:pt x="89261" y="40394"/>
                  <a:pt x="92019" y="37635"/>
                  <a:pt x="94778" y="37635"/>
                </a:cubicBezTo>
                <a:cubicBezTo>
                  <a:pt x="96157" y="37635"/>
                  <a:pt x="97536" y="37635"/>
                  <a:pt x="98916" y="39014"/>
                </a:cubicBezTo>
                <a:lnTo>
                  <a:pt x="98916" y="39014"/>
                </a:lnTo>
                <a:cubicBezTo>
                  <a:pt x="117044" y="55763"/>
                  <a:pt x="117044" y="55763"/>
                  <a:pt x="117044" y="55763"/>
                </a:cubicBezTo>
                <a:lnTo>
                  <a:pt x="117044" y="55763"/>
                </a:lnTo>
                <a:cubicBezTo>
                  <a:pt x="118423" y="57142"/>
                  <a:pt x="119802" y="58522"/>
                  <a:pt x="119802" y="5990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4" name="Shape 3834"/>
          <p:cNvSpPr/>
          <p:nvPr/>
        </p:nvSpPr>
        <p:spPr>
          <a:xfrm>
            <a:off x="1752319" y="4664721"/>
            <a:ext cx="272624" cy="1015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59735"/>
                </a:moveTo>
                <a:lnTo>
                  <a:pt x="119800" y="59735"/>
                </a:lnTo>
                <a:cubicBezTo>
                  <a:pt x="119800" y="63436"/>
                  <a:pt x="119800" y="67136"/>
                  <a:pt x="118405" y="70837"/>
                </a:cubicBezTo>
                <a:lnTo>
                  <a:pt x="118405" y="70837"/>
                </a:lnTo>
                <a:cubicBezTo>
                  <a:pt x="100066" y="115770"/>
                  <a:pt x="100066" y="115770"/>
                  <a:pt x="100066" y="115770"/>
                </a:cubicBezTo>
                <a:lnTo>
                  <a:pt x="100066" y="115770"/>
                </a:lnTo>
                <a:cubicBezTo>
                  <a:pt x="98671" y="119471"/>
                  <a:pt x="97275" y="119471"/>
                  <a:pt x="95880" y="119471"/>
                </a:cubicBezTo>
                <a:cubicBezTo>
                  <a:pt x="93089" y="119471"/>
                  <a:pt x="90299" y="112070"/>
                  <a:pt x="90299" y="104669"/>
                </a:cubicBezTo>
                <a:cubicBezTo>
                  <a:pt x="90299" y="100969"/>
                  <a:pt x="91694" y="97268"/>
                  <a:pt x="91694" y="93039"/>
                </a:cubicBezTo>
                <a:lnTo>
                  <a:pt x="91694" y="93039"/>
                </a:lnTo>
                <a:cubicBezTo>
                  <a:pt x="100066" y="74537"/>
                  <a:pt x="100066" y="74537"/>
                  <a:pt x="100066" y="74537"/>
                </a:cubicBezTo>
                <a:cubicBezTo>
                  <a:pt x="66378" y="74537"/>
                  <a:pt x="66378" y="74537"/>
                  <a:pt x="66378" y="74537"/>
                </a:cubicBezTo>
                <a:lnTo>
                  <a:pt x="66378" y="74537"/>
                </a:lnTo>
                <a:cubicBezTo>
                  <a:pt x="55016" y="74537"/>
                  <a:pt x="55016" y="74537"/>
                  <a:pt x="55016" y="74537"/>
                </a:cubicBezTo>
                <a:lnTo>
                  <a:pt x="55016" y="74537"/>
                </a:lnTo>
                <a:cubicBezTo>
                  <a:pt x="19734" y="74537"/>
                  <a:pt x="19734" y="74537"/>
                  <a:pt x="19734" y="74537"/>
                </a:cubicBezTo>
                <a:cubicBezTo>
                  <a:pt x="28305" y="93039"/>
                  <a:pt x="28305" y="93039"/>
                  <a:pt x="28305" y="93039"/>
                </a:cubicBezTo>
                <a:lnTo>
                  <a:pt x="28305" y="93039"/>
                </a:lnTo>
                <a:cubicBezTo>
                  <a:pt x="29700" y="97268"/>
                  <a:pt x="29700" y="100969"/>
                  <a:pt x="29700" y="104669"/>
                </a:cubicBezTo>
                <a:cubicBezTo>
                  <a:pt x="29700" y="112070"/>
                  <a:pt x="28305" y="119471"/>
                  <a:pt x="23920" y="119471"/>
                </a:cubicBezTo>
                <a:cubicBezTo>
                  <a:pt x="22524" y="119471"/>
                  <a:pt x="21129" y="119471"/>
                  <a:pt x="21129" y="115770"/>
                </a:cubicBezTo>
                <a:lnTo>
                  <a:pt x="21129" y="115770"/>
                </a:lnTo>
                <a:cubicBezTo>
                  <a:pt x="1395" y="70837"/>
                  <a:pt x="1395" y="70837"/>
                  <a:pt x="1395" y="70837"/>
                </a:cubicBezTo>
                <a:lnTo>
                  <a:pt x="1395" y="70837"/>
                </a:lnTo>
                <a:cubicBezTo>
                  <a:pt x="1395" y="67136"/>
                  <a:pt x="0" y="63436"/>
                  <a:pt x="0" y="59735"/>
                </a:cubicBezTo>
                <a:cubicBezTo>
                  <a:pt x="0" y="56035"/>
                  <a:pt x="1395" y="52334"/>
                  <a:pt x="1395" y="48634"/>
                </a:cubicBezTo>
                <a:lnTo>
                  <a:pt x="1395" y="48634"/>
                </a:lnTo>
                <a:cubicBezTo>
                  <a:pt x="21129" y="3700"/>
                  <a:pt x="21129" y="3700"/>
                  <a:pt x="21129" y="3700"/>
                </a:cubicBezTo>
                <a:lnTo>
                  <a:pt x="21129" y="3700"/>
                </a:lnTo>
                <a:cubicBezTo>
                  <a:pt x="21129" y="0"/>
                  <a:pt x="22524" y="0"/>
                  <a:pt x="23920" y="0"/>
                </a:cubicBezTo>
                <a:cubicBezTo>
                  <a:pt x="28305" y="0"/>
                  <a:pt x="29700" y="7400"/>
                  <a:pt x="29700" y="14801"/>
                </a:cubicBezTo>
                <a:cubicBezTo>
                  <a:pt x="29700" y="18502"/>
                  <a:pt x="29700" y="22202"/>
                  <a:pt x="28305" y="25903"/>
                </a:cubicBezTo>
                <a:lnTo>
                  <a:pt x="28305" y="25903"/>
                </a:lnTo>
                <a:cubicBezTo>
                  <a:pt x="19734" y="44933"/>
                  <a:pt x="19734" y="44933"/>
                  <a:pt x="19734" y="44933"/>
                </a:cubicBezTo>
                <a:cubicBezTo>
                  <a:pt x="55016" y="44933"/>
                  <a:pt x="55016" y="44933"/>
                  <a:pt x="55016" y="44933"/>
                </a:cubicBezTo>
                <a:lnTo>
                  <a:pt x="55016" y="44933"/>
                </a:lnTo>
                <a:cubicBezTo>
                  <a:pt x="66378" y="44933"/>
                  <a:pt x="66378" y="44933"/>
                  <a:pt x="66378" y="44933"/>
                </a:cubicBezTo>
                <a:lnTo>
                  <a:pt x="66378" y="44933"/>
                </a:lnTo>
                <a:cubicBezTo>
                  <a:pt x="100066" y="44933"/>
                  <a:pt x="100066" y="44933"/>
                  <a:pt x="100066" y="44933"/>
                </a:cubicBezTo>
                <a:cubicBezTo>
                  <a:pt x="91694" y="25903"/>
                  <a:pt x="91694" y="25903"/>
                  <a:pt x="91694" y="25903"/>
                </a:cubicBezTo>
                <a:lnTo>
                  <a:pt x="91694" y="25903"/>
                </a:lnTo>
                <a:cubicBezTo>
                  <a:pt x="91694" y="22202"/>
                  <a:pt x="90299" y="18502"/>
                  <a:pt x="90299" y="14801"/>
                </a:cubicBezTo>
                <a:cubicBezTo>
                  <a:pt x="90299" y="7400"/>
                  <a:pt x="93089" y="0"/>
                  <a:pt x="95880" y="0"/>
                </a:cubicBezTo>
                <a:cubicBezTo>
                  <a:pt x="97275" y="0"/>
                  <a:pt x="98671" y="0"/>
                  <a:pt x="100066" y="3700"/>
                </a:cubicBezTo>
                <a:lnTo>
                  <a:pt x="100066" y="3700"/>
                </a:lnTo>
                <a:cubicBezTo>
                  <a:pt x="118405" y="48634"/>
                  <a:pt x="118405" y="48634"/>
                  <a:pt x="118405" y="48634"/>
                </a:cubicBezTo>
                <a:lnTo>
                  <a:pt x="118405" y="48634"/>
                </a:lnTo>
                <a:cubicBezTo>
                  <a:pt x="119800" y="52334"/>
                  <a:pt x="119800" y="56035"/>
                  <a:pt x="119800" y="5973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5" name="Shape 3835"/>
          <p:cNvSpPr/>
          <p:nvPr/>
        </p:nvSpPr>
        <p:spPr>
          <a:xfrm>
            <a:off x="1360296" y="4577140"/>
            <a:ext cx="101489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669" y="30541"/>
                </a:moveTo>
                <a:lnTo>
                  <a:pt x="104669" y="30541"/>
                </a:lnTo>
                <a:cubicBezTo>
                  <a:pt x="100969" y="30541"/>
                  <a:pt x="97268" y="29162"/>
                  <a:pt x="93568" y="27783"/>
                </a:cubicBezTo>
                <a:lnTo>
                  <a:pt x="93568" y="27783"/>
                </a:lnTo>
                <a:cubicBezTo>
                  <a:pt x="74537" y="20886"/>
                  <a:pt x="74537" y="20886"/>
                  <a:pt x="74537" y="20886"/>
                </a:cubicBezTo>
                <a:cubicBezTo>
                  <a:pt x="74537" y="54384"/>
                  <a:pt x="74537" y="54384"/>
                  <a:pt x="74537" y="54384"/>
                </a:cubicBezTo>
                <a:lnTo>
                  <a:pt x="74537" y="54384"/>
                </a:lnTo>
                <a:cubicBezTo>
                  <a:pt x="74537" y="65418"/>
                  <a:pt x="74537" y="65418"/>
                  <a:pt x="74537" y="65418"/>
                </a:cubicBezTo>
                <a:lnTo>
                  <a:pt x="74537" y="65418"/>
                </a:lnTo>
                <a:cubicBezTo>
                  <a:pt x="74537" y="98916"/>
                  <a:pt x="74537" y="98916"/>
                  <a:pt x="74537" y="98916"/>
                </a:cubicBezTo>
                <a:cubicBezTo>
                  <a:pt x="93568" y="91822"/>
                  <a:pt x="93568" y="91822"/>
                  <a:pt x="93568" y="91822"/>
                </a:cubicBezTo>
                <a:lnTo>
                  <a:pt x="93568" y="91822"/>
                </a:lnTo>
                <a:cubicBezTo>
                  <a:pt x="97268" y="90443"/>
                  <a:pt x="100969" y="89064"/>
                  <a:pt x="104669" y="89064"/>
                </a:cubicBezTo>
                <a:cubicBezTo>
                  <a:pt x="115770" y="89064"/>
                  <a:pt x="119471" y="91822"/>
                  <a:pt x="119471" y="94581"/>
                </a:cubicBezTo>
                <a:cubicBezTo>
                  <a:pt x="119471" y="96157"/>
                  <a:pt x="119471" y="97536"/>
                  <a:pt x="115770" y="98916"/>
                </a:cubicBezTo>
                <a:lnTo>
                  <a:pt x="115770" y="98916"/>
                </a:lnTo>
                <a:cubicBezTo>
                  <a:pt x="70837" y="117044"/>
                  <a:pt x="70837" y="117044"/>
                  <a:pt x="70837" y="117044"/>
                </a:cubicBezTo>
                <a:lnTo>
                  <a:pt x="70837" y="117044"/>
                </a:lnTo>
                <a:cubicBezTo>
                  <a:pt x="70837" y="118423"/>
                  <a:pt x="67136" y="119802"/>
                  <a:pt x="59735" y="119802"/>
                </a:cubicBezTo>
                <a:cubicBezTo>
                  <a:pt x="56035" y="119802"/>
                  <a:pt x="52334" y="118423"/>
                  <a:pt x="48634" y="117044"/>
                </a:cubicBezTo>
                <a:lnTo>
                  <a:pt x="48634" y="117044"/>
                </a:lnTo>
                <a:cubicBezTo>
                  <a:pt x="3700" y="98916"/>
                  <a:pt x="3700" y="98916"/>
                  <a:pt x="3700" y="98916"/>
                </a:cubicBezTo>
                <a:lnTo>
                  <a:pt x="3700" y="98916"/>
                </a:lnTo>
                <a:cubicBezTo>
                  <a:pt x="3700" y="97536"/>
                  <a:pt x="0" y="96157"/>
                  <a:pt x="0" y="94581"/>
                </a:cubicBezTo>
                <a:cubicBezTo>
                  <a:pt x="0" y="91822"/>
                  <a:pt x="7400" y="89064"/>
                  <a:pt x="14801" y="89064"/>
                </a:cubicBezTo>
                <a:cubicBezTo>
                  <a:pt x="22202" y="89064"/>
                  <a:pt x="25903" y="90443"/>
                  <a:pt x="25903" y="91822"/>
                </a:cubicBezTo>
                <a:lnTo>
                  <a:pt x="25903" y="91822"/>
                </a:lnTo>
                <a:cubicBezTo>
                  <a:pt x="44933" y="98916"/>
                  <a:pt x="44933" y="98916"/>
                  <a:pt x="44933" y="98916"/>
                </a:cubicBezTo>
                <a:cubicBezTo>
                  <a:pt x="44933" y="65418"/>
                  <a:pt x="44933" y="65418"/>
                  <a:pt x="44933" y="65418"/>
                </a:cubicBezTo>
                <a:lnTo>
                  <a:pt x="44933" y="65418"/>
                </a:lnTo>
                <a:cubicBezTo>
                  <a:pt x="44933" y="54384"/>
                  <a:pt x="44933" y="54384"/>
                  <a:pt x="44933" y="54384"/>
                </a:cubicBezTo>
                <a:lnTo>
                  <a:pt x="44933" y="54384"/>
                </a:lnTo>
                <a:cubicBezTo>
                  <a:pt x="44933" y="20886"/>
                  <a:pt x="44933" y="20886"/>
                  <a:pt x="44933" y="20886"/>
                </a:cubicBezTo>
                <a:cubicBezTo>
                  <a:pt x="25903" y="27783"/>
                  <a:pt x="25903" y="27783"/>
                  <a:pt x="25903" y="27783"/>
                </a:cubicBezTo>
                <a:lnTo>
                  <a:pt x="25903" y="27783"/>
                </a:lnTo>
                <a:cubicBezTo>
                  <a:pt x="25903" y="29162"/>
                  <a:pt x="22202" y="30541"/>
                  <a:pt x="14801" y="30541"/>
                </a:cubicBezTo>
                <a:cubicBezTo>
                  <a:pt x="7400" y="30541"/>
                  <a:pt x="0" y="27783"/>
                  <a:pt x="0" y="25024"/>
                </a:cubicBezTo>
                <a:cubicBezTo>
                  <a:pt x="0" y="23645"/>
                  <a:pt x="3700" y="22266"/>
                  <a:pt x="3700" y="20886"/>
                </a:cubicBezTo>
                <a:lnTo>
                  <a:pt x="3700" y="20886"/>
                </a:lnTo>
                <a:cubicBezTo>
                  <a:pt x="48634" y="2758"/>
                  <a:pt x="48634" y="2758"/>
                  <a:pt x="48634" y="2758"/>
                </a:cubicBezTo>
                <a:lnTo>
                  <a:pt x="48634" y="2758"/>
                </a:lnTo>
                <a:cubicBezTo>
                  <a:pt x="52334" y="1379"/>
                  <a:pt x="56035" y="0"/>
                  <a:pt x="59735" y="0"/>
                </a:cubicBezTo>
                <a:cubicBezTo>
                  <a:pt x="67136" y="0"/>
                  <a:pt x="70837" y="1379"/>
                  <a:pt x="70837" y="2758"/>
                </a:cubicBezTo>
                <a:lnTo>
                  <a:pt x="70837" y="2758"/>
                </a:lnTo>
                <a:cubicBezTo>
                  <a:pt x="115770" y="20886"/>
                  <a:pt x="115770" y="20886"/>
                  <a:pt x="115770" y="20886"/>
                </a:cubicBezTo>
                <a:lnTo>
                  <a:pt x="115770" y="20886"/>
                </a:lnTo>
                <a:cubicBezTo>
                  <a:pt x="119471" y="22266"/>
                  <a:pt x="119471" y="23645"/>
                  <a:pt x="119471" y="25024"/>
                </a:cubicBezTo>
                <a:cubicBezTo>
                  <a:pt x="119471" y="27783"/>
                  <a:pt x="115770" y="30541"/>
                  <a:pt x="104669" y="3054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6" name="Shape 3836"/>
          <p:cNvSpPr/>
          <p:nvPr/>
        </p:nvSpPr>
        <p:spPr>
          <a:xfrm>
            <a:off x="830967" y="4577140"/>
            <a:ext cx="21093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944" y="98916"/>
                </a:moveTo>
                <a:lnTo>
                  <a:pt x="117944" y="98916"/>
                </a:lnTo>
                <a:lnTo>
                  <a:pt x="117944" y="98916"/>
                </a:lnTo>
                <a:cubicBezTo>
                  <a:pt x="96102" y="117044"/>
                  <a:pt x="96102" y="117044"/>
                  <a:pt x="96102" y="117044"/>
                </a:cubicBezTo>
                <a:lnTo>
                  <a:pt x="96102" y="117044"/>
                </a:lnTo>
                <a:cubicBezTo>
                  <a:pt x="96102" y="118423"/>
                  <a:pt x="94304" y="119802"/>
                  <a:pt x="90706" y="119802"/>
                </a:cubicBezTo>
                <a:cubicBezTo>
                  <a:pt x="88907" y="119802"/>
                  <a:pt x="87109" y="118423"/>
                  <a:pt x="85310" y="117044"/>
                </a:cubicBezTo>
                <a:lnTo>
                  <a:pt x="85310" y="117044"/>
                </a:lnTo>
                <a:cubicBezTo>
                  <a:pt x="63468" y="98916"/>
                  <a:pt x="63468" y="98916"/>
                  <a:pt x="63468" y="98916"/>
                </a:cubicBezTo>
                <a:lnTo>
                  <a:pt x="63468" y="98916"/>
                </a:lnTo>
                <a:cubicBezTo>
                  <a:pt x="63468" y="97536"/>
                  <a:pt x="61670" y="96157"/>
                  <a:pt x="61670" y="94581"/>
                </a:cubicBezTo>
                <a:cubicBezTo>
                  <a:pt x="61670" y="91822"/>
                  <a:pt x="65267" y="89064"/>
                  <a:pt x="68865" y="89064"/>
                </a:cubicBezTo>
                <a:cubicBezTo>
                  <a:pt x="72719" y="89064"/>
                  <a:pt x="74518" y="90443"/>
                  <a:pt x="74518" y="91822"/>
                </a:cubicBezTo>
                <a:lnTo>
                  <a:pt x="74518" y="91822"/>
                </a:lnTo>
                <a:cubicBezTo>
                  <a:pt x="83511" y="98916"/>
                  <a:pt x="83511" y="98916"/>
                  <a:pt x="83511" y="98916"/>
                </a:cubicBezTo>
                <a:cubicBezTo>
                  <a:pt x="83511" y="72315"/>
                  <a:pt x="83511" y="72315"/>
                  <a:pt x="83511" y="72315"/>
                </a:cubicBezTo>
                <a:lnTo>
                  <a:pt x="83511" y="72315"/>
                </a:lnTo>
                <a:cubicBezTo>
                  <a:pt x="83511" y="48669"/>
                  <a:pt x="83511" y="48669"/>
                  <a:pt x="83511" y="48669"/>
                </a:cubicBezTo>
                <a:lnTo>
                  <a:pt x="83511" y="48669"/>
                </a:lnTo>
                <a:cubicBezTo>
                  <a:pt x="83511" y="20886"/>
                  <a:pt x="83511" y="20886"/>
                  <a:pt x="83511" y="20886"/>
                </a:cubicBezTo>
                <a:lnTo>
                  <a:pt x="83511" y="20886"/>
                </a:lnTo>
                <a:cubicBezTo>
                  <a:pt x="83511" y="5517"/>
                  <a:pt x="83511" y="5517"/>
                  <a:pt x="83511" y="5517"/>
                </a:cubicBezTo>
                <a:cubicBezTo>
                  <a:pt x="83511" y="2758"/>
                  <a:pt x="87109" y="0"/>
                  <a:pt x="90706" y="0"/>
                </a:cubicBezTo>
                <a:cubicBezTo>
                  <a:pt x="96102" y="0"/>
                  <a:pt x="97901" y="2758"/>
                  <a:pt x="97901" y="5517"/>
                </a:cubicBezTo>
                <a:cubicBezTo>
                  <a:pt x="97901" y="41773"/>
                  <a:pt x="97901" y="41773"/>
                  <a:pt x="97901" y="41773"/>
                </a:cubicBezTo>
                <a:cubicBezTo>
                  <a:pt x="97901" y="54384"/>
                  <a:pt x="97901" y="54384"/>
                  <a:pt x="97901" y="54384"/>
                </a:cubicBezTo>
                <a:lnTo>
                  <a:pt x="97901" y="54384"/>
                </a:lnTo>
                <a:cubicBezTo>
                  <a:pt x="97901" y="65418"/>
                  <a:pt x="97901" y="65418"/>
                  <a:pt x="97901" y="65418"/>
                </a:cubicBezTo>
                <a:cubicBezTo>
                  <a:pt x="97901" y="98916"/>
                  <a:pt x="97901" y="98916"/>
                  <a:pt x="97901" y="98916"/>
                </a:cubicBezTo>
                <a:cubicBezTo>
                  <a:pt x="107152" y="91822"/>
                  <a:pt x="107152" y="91822"/>
                  <a:pt x="107152" y="91822"/>
                </a:cubicBezTo>
                <a:lnTo>
                  <a:pt x="107152" y="91822"/>
                </a:lnTo>
                <a:cubicBezTo>
                  <a:pt x="108950" y="90443"/>
                  <a:pt x="110749" y="89064"/>
                  <a:pt x="112548" y="89064"/>
                </a:cubicBezTo>
                <a:cubicBezTo>
                  <a:pt x="117944" y="89064"/>
                  <a:pt x="119743" y="91822"/>
                  <a:pt x="119743" y="94581"/>
                </a:cubicBezTo>
                <a:cubicBezTo>
                  <a:pt x="119743" y="96157"/>
                  <a:pt x="119743" y="97536"/>
                  <a:pt x="117944" y="98916"/>
                </a:cubicBezTo>
                <a:close/>
                <a:moveTo>
                  <a:pt x="50877" y="30541"/>
                </a:moveTo>
                <a:lnTo>
                  <a:pt x="50877" y="30541"/>
                </a:lnTo>
                <a:cubicBezTo>
                  <a:pt x="47023" y="30541"/>
                  <a:pt x="45224" y="29162"/>
                  <a:pt x="45224" y="27783"/>
                </a:cubicBezTo>
                <a:lnTo>
                  <a:pt x="45224" y="27783"/>
                </a:lnTo>
                <a:cubicBezTo>
                  <a:pt x="36231" y="20886"/>
                  <a:pt x="36231" y="20886"/>
                  <a:pt x="36231" y="20886"/>
                </a:cubicBezTo>
                <a:cubicBezTo>
                  <a:pt x="36231" y="54384"/>
                  <a:pt x="36231" y="54384"/>
                  <a:pt x="36231" y="54384"/>
                </a:cubicBezTo>
                <a:lnTo>
                  <a:pt x="36231" y="54384"/>
                </a:lnTo>
                <a:cubicBezTo>
                  <a:pt x="36231" y="65418"/>
                  <a:pt x="36231" y="65418"/>
                  <a:pt x="36231" y="65418"/>
                </a:cubicBezTo>
                <a:cubicBezTo>
                  <a:pt x="36231" y="78029"/>
                  <a:pt x="36231" y="78029"/>
                  <a:pt x="36231" y="78029"/>
                </a:cubicBezTo>
                <a:cubicBezTo>
                  <a:pt x="36231" y="114285"/>
                  <a:pt x="36231" y="114285"/>
                  <a:pt x="36231" y="114285"/>
                </a:cubicBezTo>
                <a:cubicBezTo>
                  <a:pt x="36231" y="117044"/>
                  <a:pt x="32633" y="119802"/>
                  <a:pt x="29036" y="119802"/>
                </a:cubicBezTo>
                <a:cubicBezTo>
                  <a:pt x="23640" y="119802"/>
                  <a:pt x="21841" y="117044"/>
                  <a:pt x="21841" y="114285"/>
                </a:cubicBezTo>
                <a:cubicBezTo>
                  <a:pt x="21841" y="98916"/>
                  <a:pt x="21841" y="98916"/>
                  <a:pt x="21841" y="98916"/>
                </a:cubicBezTo>
                <a:lnTo>
                  <a:pt x="21841" y="98916"/>
                </a:lnTo>
                <a:cubicBezTo>
                  <a:pt x="21841" y="70935"/>
                  <a:pt x="21841" y="70935"/>
                  <a:pt x="21841" y="70935"/>
                </a:cubicBezTo>
                <a:lnTo>
                  <a:pt x="21841" y="70935"/>
                </a:lnTo>
                <a:cubicBezTo>
                  <a:pt x="21841" y="47290"/>
                  <a:pt x="21841" y="47290"/>
                  <a:pt x="21841" y="47290"/>
                </a:cubicBezTo>
                <a:lnTo>
                  <a:pt x="21841" y="47290"/>
                </a:lnTo>
                <a:cubicBezTo>
                  <a:pt x="21841" y="20886"/>
                  <a:pt x="21841" y="20886"/>
                  <a:pt x="21841" y="20886"/>
                </a:cubicBezTo>
                <a:cubicBezTo>
                  <a:pt x="12591" y="27783"/>
                  <a:pt x="12591" y="27783"/>
                  <a:pt x="12591" y="27783"/>
                </a:cubicBezTo>
                <a:lnTo>
                  <a:pt x="12591" y="27783"/>
                </a:lnTo>
                <a:cubicBezTo>
                  <a:pt x="10792" y="29162"/>
                  <a:pt x="8993" y="30541"/>
                  <a:pt x="7194" y="30541"/>
                </a:cubicBezTo>
                <a:cubicBezTo>
                  <a:pt x="1798" y="30541"/>
                  <a:pt x="0" y="27783"/>
                  <a:pt x="0" y="25024"/>
                </a:cubicBezTo>
                <a:cubicBezTo>
                  <a:pt x="0" y="23645"/>
                  <a:pt x="0" y="22266"/>
                  <a:pt x="1798" y="20886"/>
                </a:cubicBezTo>
                <a:lnTo>
                  <a:pt x="1798" y="20886"/>
                </a:lnTo>
                <a:cubicBezTo>
                  <a:pt x="23640" y="2758"/>
                  <a:pt x="23640" y="2758"/>
                  <a:pt x="23640" y="2758"/>
                </a:cubicBezTo>
                <a:lnTo>
                  <a:pt x="23640" y="2758"/>
                </a:lnTo>
                <a:cubicBezTo>
                  <a:pt x="23640" y="1379"/>
                  <a:pt x="25438" y="0"/>
                  <a:pt x="29036" y="0"/>
                </a:cubicBezTo>
                <a:cubicBezTo>
                  <a:pt x="30835" y="0"/>
                  <a:pt x="32633" y="1379"/>
                  <a:pt x="34432" y="2758"/>
                </a:cubicBezTo>
                <a:lnTo>
                  <a:pt x="34432" y="2758"/>
                </a:lnTo>
                <a:cubicBezTo>
                  <a:pt x="56274" y="20886"/>
                  <a:pt x="56274" y="20886"/>
                  <a:pt x="56274" y="20886"/>
                </a:cubicBezTo>
                <a:lnTo>
                  <a:pt x="56274" y="20886"/>
                </a:lnTo>
                <a:cubicBezTo>
                  <a:pt x="56274" y="22266"/>
                  <a:pt x="58072" y="23645"/>
                  <a:pt x="58072" y="25024"/>
                </a:cubicBezTo>
                <a:cubicBezTo>
                  <a:pt x="58072" y="27783"/>
                  <a:pt x="54475" y="30541"/>
                  <a:pt x="50877" y="305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Shape 3837"/>
          <p:cNvSpPr/>
          <p:nvPr/>
        </p:nvSpPr>
        <p:spPr>
          <a:xfrm>
            <a:off x="323528" y="4608988"/>
            <a:ext cx="272624" cy="2109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5" y="34432"/>
                </a:moveTo>
                <a:lnTo>
                  <a:pt x="118405" y="34432"/>
                </a:lnTo>
                <a:lnTo>
                  <a:pt x="118405" y="34432"/>
                </a:lnTo>
                <a:cubicBezTo>
                  <a:pt x="100066" y="56274"/>
                  <a:pt x="100066" y="56274"/>
                  <a:pt x="100066" y="56274"/>
                </a:cubicBezTo>
                <a:lnTo>
                  <a:pt x="100066" y="56274"/>
                </a:lnTo>
                <a:cubicBezTo>
                  <a:pt x="98671" y="56274"/>
                  <a:pt x="97275" y="58072"/>
                  <a:pt x="95880" y="58072"/>
                </a:cubicBezTo>
                <a:cubicBezTo>
                  <a:pt x="93089" y="58072"/>
                  <a:pt x="90099" y="54475"/>
                  <a:pt x="90099" y="50877"/>
                </a:cubicBezTo>
                <a:cubicBezTo>
                  <a:pt x="90099" y="47023"/>
                  <a:pt x="91495" y="45224"/>
                  <a:pt x="91495" y="45224"/>
                </a:cubicBezTo>
                <a:lnTo>
                  <a:pt x="91495" y="45224"/>
                </a:lnTo>
                <a:cubicBezTo>
                  <a:pt x="100066" y="36231"/>
                  <a:pt x="100066" y="36231"/>
                  <a:pt x="100066" y="36231"/>
                </a:cubicBezTo>
                <a:cubicBezTo>
                  <a:pt x="66179" y="36231"/>
                  <a:pt x="66179" y="36231"/>
                  <a:pt x="66179" y="36231"/>
                </a:cubicBezTo>
                <a:lnTo>
                  <a:pt x="66179" y="36231"/>
                </a:lnTo>
                <a:cubicBezTo>
                  <a:pt x="55016" y="36231"/>
                  <a:pt x="55016" y="36231"/>
                  <a:pt x="55016" y="36231"/>
                </a:cubicBezTo>
                <a:lnTo>
                  <a:pt x="55016" y="36231"/>
                </a:lnTo>
                <a:cubicBezTo>
                  <a:pt x="40863" y="36231"/>
                  <a:pt x="40863" y="36231"/>
                  <a:pt x="40863" y="36231"/>
                </a:cubicBezTo>
                <a:cubicBezTo>
                  <a:pt x="5581" y="36231"/>
                  <a:pt x="5581" y="36231"/>
                  <a:pt x="5581" y="36231"/>
                </a:cubicBezTo>
                <a:cubicBezTo>
                  <a:pt x="2790" y="36231"/>
                  <a:pt x="0" y="32633"/>
                  <a:pt x="0" y="29036"/>
                </a:cubicBezTo>
                <a:cubicBezTo>
                  <a:pt x="0" y="23383"/>
                  <a:pt x="2790" y="21584"/>
                  <a:pt x="5581" y="21584"/>
                </a:cubicBezTo>
                <a:cubicBezTo>
                  <a:pt x="19734" y="21584"/>
                  <a:pt x="19734" y="21584"/>
                  <a:pt x="19734" y="21584"/>
                </a:cubicBezTo>
                <a:lnTo>
                  <a:pt x="19734" y="21584"/>
                </a:lnTo>
                <a:cubicBezTo>
                  <a:pt x="49235" y="21584"/>
                  <a:pt x="49235" y="21584"/>
                  <a:pt x="49235" y="21584"/>
                </a:cubicBezTo>
                <a:lnTo>
                  <a:pt x="49235" y="21584"/>
                </a:lnTo>
                <a:cubicBezTo>
                  <a:pt x="73355" y="21584"/>
                  <a:pt x="73355" y="21584"/>
                  <a:pt x="73355" y="21584"/>
                </a:cubicBezTo>
                <a:lnTo>
                  <a:pt x="73355" y="21584"/>
                </a:lnTo>
                <a:cubicBezTo>
                  <a:pt x="100066" y="21584"/>
                  <a:pt x="100066" y="21584"/>
                  <a:pt x="100066" y="21584"/>
                </a:cubicBezTo>
                <a:cubicBezTo>
                  <a:pt x="91495" y="12591"/>
                  <a:pt x="91495" y="12591"/>
                  <a:pt x="91495" y="12591"/>
                </a:cubicBezTo>
                <a:lnTo>
                  <a:pt x="91495" y="12591"/>
                </a:lnTo>
                <a:cubicBezTo>
                  <a:pt x="91495" y="10792"/>
                  <a:pt x="90099" y="8993"/>
                  <a:pt x="90099" y="7194"/>
                </a:cubicBezTo>
                <a:cubicBezTo>
                  <a:pt x="90099" y="1798"/>
                  <a:pt x="93089" y="0"/>
                  <a:pt x="95880" y="0"/>
                </a:cubicBezTo>
                <a:cubicBezTo>
                  <a:pt x="97275" y="0"/>
                  <a:pt x="98671" y="0"/>
                  <a:pt x="100066" y="1798"/>
                </a:cubicBezTo>
                <a:lnTo>
                  <a:pt x="100066" y="1798"/>
                </a:lnTo>
                <a:cubicBezTo>
                  <a:pt x="118405" y="23383"/>
                  <a:pt x="118405" y="23383"/>
                  <a:pt x="118405" y="23383"/>
                </a:cubicBezTo>
                <a:lnTo>
                  <a:pt x="118405" y="23383"/>
                </a:lnTo>
                <a:cubicBezTo>
                  <a:pt x="119800" y="23383"/>
                  <a:pt x="119800" y="25182"/>
                  <a:pt x="119800" y="29036"/>
                </a:cubicBezTo>
                <a:cubicBezTo>
                  <a:pt x="119800" y="30835"/>
                  <a:pt x="119800" y="32633"/>
                  <a:pt x="118405" y="34432"/>
                </a:cubicBezTo>
                <a:close/>
                <a:moveTo>
                  <a:pt x="1395" y="85310"/>
                </a:moveTo>
                <a:lnTo>
                  <a:pt x="1395" y="85310"/>
                </a:lnTo>
                <a:lnTo>
                  <a:pt x="1395" y="85310"/>
                </a:lnTo>
                <a:cubicBezTo>
                  <a:pt x="21129" y="63468"/>
                  <a:pt x="21129" y="63468"/>
                  <a:pt x="21129" y="63468"/>
                </a:cubicBezTo>
                <a:lnTo>
                  <a:pt x="21129" y="63468"/>
                </a:lnTo>
                <a:cubicBezTo>
                  <a:pt x="21129" y="63468"/>
                  <a:pt x="22524" y="61670"/>
                  <a:pt x="23920" y="61670"/>
                </a:cubicBezTo>
                <a:cubicBezTo>
                  <a:pt x="28106" y="61670"/>
                  <a:pt x="29501" y="65267"/>
                  <a:pt x="29501" y="68865"/>
                </a:cubicBezTo>
                <a:cubicBezTo>
                  <a:pt x="29501" y="72462"/>
                  <a:pt x="29501" y="74261"/>
                  <a:pt x="28106" y="74261"/>
                </a:cubicBezTo>
                <a:lnTo>
                  <a:pt x="28106" y="74261"/>
                </a:lnTo>
                <a:cubicBezTo>
                  <a:pt x="19734" y="83511"/>
                  <a:pt x="19734" y="83511"/>
                  <a:pt x="19734" y="83511"/>
                </a:cubicBezTo>
                <a:cubicBezTo>
                  <a:pt x="46445" y="83511"/>
                  <a:pt x="46445" y="83511"/>
                  <a:pt x="46445" y="83511"/>
                </a:cubicBezTo>
                <a:lnTo>
                  <a:pt x="46445" y="83511"/>
                </a:lnTo>
                <a:cubicBezTo>
                  <a:pt x="71960" y="83511"/>
                  <a:pt x="71960" y="83511"/>
                  <a:pt x="71960" y="83511"/>
                </a:cubicBezTo>
                <a:lnTo>
                  <a:pt x="71960" y="83511"/>
                </a:lnTo>
                <a:cubicBezTo>
                  <a:pt x="100066" y="83511"/>
                  <a:pt x="100066" y="83511"/>
                  <a:pt x="100066" y="83511"/>
                </a:cubicBezTo>
                <a:lnTo>
                  <a:pt x="100066" y="83511"/>
                </a:lnTo>
                <a:cubicBezTo>
                  <a:pt x="114019" y="83511"/>
                  <a:pt x="114019" y="83511"/>
                  <a:pt x="114019" y="83511"/>
                </a:cubicBezTo>
                <a:cubicBezTo>
                  <a:pt x="118405" y="83511"/>
                  <a:pt x="119800" y="87109"/>
                  <a:pt x="119800" y="90706"/>
                </a:cubicBezTo>
                <a:cubicBezTo>
                  <a:pt x="119800" y="96102"/>
                  <a:pt x="118405" y="97901"/>
                  <a:pt x="114019" y="97901"/>
                </a:cubicBezTo>
                <a:cubicBezTo>
                  <a:pt x="78936" y="97901"/>
                  <a:pt x="78936" y="97901"/>
                  <a:pt x="78936" y="97901"/>
                </a:cubicBezTo>
                <a:cubicBezTo>
                  <a:pt x="66179" y="97901"/>
                  <a:pt x="66179" y="97901"/>
                  <a:pt x="66179" y="97901"/>
                </a:cubicBezTo>
                <a:lnTo>
                  <a:pt x="66179" y="97901"/>
                </a:lnTo>
                <a:cubicBezTo>
                  <a:pt x="55016" y="97901"/>
                  <a:pt x="55016" y="97901"/>
                  <a:pt x="55016" y="97901"/>
                </a:cubicBezTo>
                <a:lnTo>
                  <a:pt x="55016" y="97901"/>
                </a:lnTo>
                <a:cubicBezTo>
                  <a:pt x="19734" y="97901"/>
                  <a:pt x="19734" y="97901"/>
                  <a:pt x="19734" y="97901"/>
                </a:cubicBezTo>
                <a:cubicBezTo>
                  <a:pt x="28106" y="107152"/>
                  <a:pt x="28106" y="107152"/>
                  <a:pt x="28106" y="107152"/>
                </a:cubicBezTo>
                <a:lnTo>
                  <a:pt x="28106" y="107152"/>
                </a:lnTo>
                <a:cubicBezTo>
                  <a:pt x="29501" y="108950"/>
                  <a:pt x="29501" y="110749"/>
                  <a:pt x="29501" y="112548"/>
                </a:cubicBezTo>
                <a:cubicBezTo>
                  <a:pt x="29501" y="117944"/>
                  <a:pt x="28106" y="119743"/>
                  <a:pt x="23920" y="119743"/>
                </a:cubicBezTo>
                <a:cubicBezTo>
                  <a:pt x="22524" y="119743"/>
                  <a:pt x="21129" y="119743"/>
                  <a:pt x="21129" y="117944"/>
                </a:cubicBezTo>
                <a:lnTo>
                  <a:pt x="21129" y="117944"/>
                </a:lnTo>
                <a:cubicBezTo>
                  <a:pt x="1395" y="96102"/>
                  <a:pt x="1395" y="96102"/>
                  <a:pt x="1395" y="96102"/>
                </a:cubicBezTo>
                <a:lnTo>
                  <a:pt x="1395" y="96102"/>
                </a:lnTo>
                <a:cubicBezTo>
                  <a:pt x="1395" y="96102"/>
                  <a:pt x="0" y="94304"/>
                  <a:pt x="0" y="90706"/>
                </a:cubicBezTo>
                <a:cubicBezTo>
                  <a:pt x="0" y="88907"/>
                  <a:pt x="1395" y="87109"/>
                  <a:pt x="1395" y="853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8" name="Shape 3838"/>
          <p:cNvSpPr/>
          <p:nvPr/>
        </p:nvSpPr>
        <p:spPr>
          <a:xfrm>
            <a:off x="5604881" y="4103406"/>
            <a:ext cx="189046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74" y="119800"/>
                </a:moveTo>
                <a:lnTo>
                  <a:pt x="111674" y="119800"/>
                </a:lnTo>
                <a:cubicBezTo>
                  <a:pt x="8038" y="119800"/>
                  <a:pt x="8038" y="119800"/>
                  <a:pt x="8038" y="119800"/>
                </a:cubicBezTo>
                <a:cubicBezTo>
                  <a:pt x="4019" y="119800"/>
                  <a:pt x="0" y="118205"/>
                  <a:pt x="0" y="114019"/>
                </a:cubicBezTo>
                <a:cubicBezTo>
                  <a:pt x="0" y="43654"/>
                  <a:pt x="0" y="43654"/>
                  <a:pt x="0" y="43654"/>
                </a:cubicBezTo>
                <a:cubicBezTo>
                  <a:pt x="0" y="39468"/>
                  <a:pt x="4019" y="38073"/>
                  <a:pt x="8038" y="38073"/>
                </a:cubicBezTo>
                <a:cubicBezTo>
                  <a:pt x="40478" y="38073"/>
                  <a:pt x="40478" y="38073"/>
                  <a:pt x="40478" y="38073"/>
                </a:cubicBezTo>
                <a:cubicBezTo>
                  <a:pt x="40478" y="49235"/>
                  <a:pt x="40478" y="49235"/>
                  <a:pt x="40478" y="49235"/>
                </a:cubicBezTo>
                <a:cubicBezTo>
                  <a:pt x="16076" y="49235"/>
                  <a:pt x="16076" y="49235"/>
                  <a:pt x="16076" y="49235"/>
                </a:cubicBezTo>
                <a:cubicBezTo>
                  <a:pt x="16076" y="108438"/>
                  <a:pt x="16076" y="108438"/>
                  <a:pt x="16076" y="108438"/>
                </a:cubicBezTo>
                <a:cubicBezTo>
                  <a:pt x="103349" y="108438"/>
                  <a:pt x="103349" y="108438"/>
                  <a:pt x="103349" y="108438"/>
                </a:cubicBezTo>
                <a:cubicBezTo>
                  <a:pt x="103349" y="49235"/>
                  <a:pt x="103349" y="49235"/>
                  <a:pt x="103349" y="49235"/>
                </a:cubicBezTo>
                <a:cubicBezTo>
                  <a:pt x="74928" y="49235"/>
                  <a:pt x="74928" y="49235"/>
                  <a:pt x="74928" y="49235"/>
                </a:cubicBezTo>
                <a:cubicBezTo>
                  <a:pt x="74928" y="38073"/>
                  <a:pt x="74928" y="38073"/>
                  <a:pt x="74928" y="38073"/>
                </a:cubicBezTo>
                <a:cubicBezTo>
                  <a:pt x="111674" y="38073"/>
                  <a:pt x="111674" y="38073"/>
                  <a:pt x="111674" y="38073"/>
                </a:cubicBezTo>
                <a:cubicBezTo>
                  <a:pt x="115693" y="38073"/>
                  <a:pt x="119712" y="39468"/>
                  <a:pt x="119712" y="43654"/>
                </a:cubicBezTo>
                <a:cubicBezTo>
                  <a:pt x="119712" y="114019"/>
                  <a:pt x="119712" y="114019"/>
                  <a:pt x="119712" y="114019"/>
                </a:cubicBezTo>
                <a:cubicBezTo>
                  <a:pt x="119712" y="118205"/>
                  <a:pt x="115693" y="119800"/>
                  <a:pt x="111674" y="119800"/>
                </a:cubicBezTo>
                <a:close/>
                <a:moveTo>
                  <a:pt x="83253" y="29501"/>
                </a:moveTo>
                <a:lnTo>
                  <a:pt x="83253" y="29501"/>
                </a:lnTo>
                <a:cubicBezTo>
                  <a:pt x="81244" y="29501"/>
                  <a:pt x="79234" y="29501"/>
                  <a:pt x="77224" y="28106"/>
                </a:cubicBezTo>
                <a:lnTo>
                  <a:pt x="77224" y="28106"/>
                </a:lnTo>
                <a:cubicBezTo>
                  <a:pt x="66889" y="19734"/>
                  <a:pt x="66889" y="19734"/>
                  <a:pt x="66889" y="19734"/>
                </a:cubicBezTo>
                <a:cubicBezTo>
                  <a:pt x="66889" y="54817"/>
                  <a:pt x="66889" y="54817"/>
                  <a:pt x="66889" y="54817"/>
                </a:cubicBezTo>
                <a:lnTo>
                  <a:pt x="66889" y="54817"/>
                </a:lnTo>
                <a:cubicBezTo>
                  <a:pt x="66889" y="57807"/>
                  <a:pt x="64880" y="60598"/>
                  <a:pt x="58851" y="60598"/>
                </a:cubicBezTo>
                <a:cubicBezTo>
                  <a:pt x="54832" y="60598"/>
                  <a:pt x="50813" y="57807"/>
                  <a:pt x="50813" y="54817"/>
                </a:cubicBezTo>
                <a:lnTo>
                  <a:pt x="50813" y="54817"/>
                </a:lnTo>
                <a:cubicBezTo>
                  <a:pt x="50813" y="19734"/>
                  <a:pt x="50813" y="19734"/>
                  <a:pt x="50813" y="19734"/>
                </a:cubicBezTo>
                <a:cubicBezTo>
                  <a:pt x="40478" y="28106"/>
                  <a:pt x="40478" y="28106"/>
                  <a:pt x="40478" y="28106"/>
                </a:cubicBezTo>
                <a:lnTo>
                  <a:pt x="40478" y="28106"/>
                </a:lnTo>
                <a:cubicBezTo>
                  <a:pt x="40478" y="29501"/>
                  <a:pt x="38468" y="29501"/>
                  <a:pt x="34449" y="29501"/>
                </a:cubicBezTo>
                <a:cubicBezTo>
                  <a:pt x="30430" y="29501"/>
                  <a:pt x="26411" y="28106"/>
                  <a:pt x="26411" y="23920"/>
                </a:cubicBezTo>
                <a:cubicBezTo>
                  <a:pt x="26411" y="22524"/>
                  <a:pt x="28421" y="21129"/>
                  <a:pt x="28421" y="21129"/>
                </a:cubicBezTo>
                <a:lnTo>
                  <a:pt x="28421" y="21129"/>
                </a:lnTo>
                <a:cubicBezTo>
                  <a:pt x="52822" y="1395"/>
                  <a:pt x="52822" y="1395"/>
                  <a:pt x="52822" y="1395"/>
                </a:cubicBezTo>
                <a:lnTo>
                  <a:pt x="52822" y="1395"/>
                </a:lnTo>
                <a:cubicBezTo>
                  <a:pt x="54832" y="1395"/>
                  <a:pt x="56842" y="0"/>
                  <a:pt x="58851" y="0"/>
                </a:cubicBezTo>
                <a:cubicBezTo>
                  <a:pt x="62870" y="0"/>
                  <a:pt x="64880" y="1395"/>
                  <a:pt x="64880" y="1395"/>
                </a:cubicBezTo>
                <a:lnTo>
                  <a:pt x="64880" y="1395"/>
                </a:lnTo>
                <a:cubicBezTo>
                  <a:pt x="89282" y="21129"/>
                  <a:pt x="89282" y="21129"/>
                  <a:pt x="89282" y="21129"/>
                </a:cubicBezTo>
                <a:lnTo>
                  <a:pt x="89282" y="21129"/>
                </a:lnTo>
                <a:cubicBezTo>
                  <a:pt x="91291" y="21129"/>
                  <a:pt x="91291" y="22524"/>
                  <a:pt x="91291" y="23920"/>
                </a:cubicBezTo>
                <a:cubicBezTo>
                  <a:pt x="91291" y="28106"/>
                  <a:pt x="89282" y="29501"/>
                  <a:pt x="83253" y="295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Shape 3839"/>
          <p:cNvSpPr/>
          <p:nvPr/>
        </p:nvSpPr>
        <p:spPr>
          <a:xfrm>
            <a:off x="5109380" y="4127292"/>
            <a:ext cx="222876" cy="2209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983" y="41717"/>
                </a:moveTo>
                <a:lnTo>
                  <a:pt x="112983" y="41717"/>
                </a:lnTo>
                <a:lnTo>
                  <a:pt x="112983" y="41717"/>
                </a:lnTo>
                <a:cubicBezTo>
                  <a:pt x="107903" y="41717"/>
                  <a:pt x="106209" y="38282"/>
                  <a:pt x="106209" y="34846"/>
                </a:cubicBezTo>
                <a:cubicBezTo>
                  <a:pt x="106209" y="24294"/>
                  <a:pt x="106209" y="24294"/>
                  <a:pt x="106209" y="24294"/>
                </a:cubicBezTo>
                <a:cubicBezTo>
                  <a:pt x="71854" y="59141"/>
                  <a:pt x="71854" y="59141"/>
                  <a:pt x="71854" y="59141"/>
                </a:cubicBezTo>
                <a:lnTo>
                  <a:pt x="71854" y="59141"/>
                </a:lnTo>
                <a:cubicBezTo>
                  <a:pt x="70161" y="59141"/>
                  <a:pt x="68467" y="60858"/>
                  <a:pt x="66774" y="60858"/>
                </a:cubicBezTo>
                <a:cubicBezTo>
                  <a:pt x="63387" y="60858"/>
                  <a:pt x="60000" y="57423"/>
                  <a:pt x="60000" y="53742"/>
                </a:cubicBezTo>
                <a:cubicBezTo>
                  <a:pt x="60000" y="52024"/>
                  <a:pt x="60000" y="50306"/>
                  <a:pt x="61693" y="48588"/>
                </a:cubicBezTo>
                <a:lnTo>
                  <a:pt x="61693" y="48588"/>
                </a:lnTo>
                <a:cubicBezTo>
                  <a:pt x="95806" y="13987"/>
                  <a:pt x="95806" y="13987"/>
                  <a:pt x="95806" y="13987"/>
                </a:cubicBezTo>
                <a:cubicBezTo>
                  <a:pt x="85645" y="13987"/>
                  <a:pt x="85645" y="13987"/>
                  <a:pt x="85645" y="13987"/>
                </a:cubicBezTo>
                <a:cubicBezTo>
                  <a:pt x="80564" y="13987"/>
                  <a:pt x="78870" y="10552"/>
                  <a:pt x="78870" y="7116"/>
                </a:cubicBezTo>
                <a:cubicBezTo>
                  <a:pt x="78870" y="3680"/>
                  <a:pt x="80564" y="0"/>
                  <a:pt x="85645" y="0"/>
                </a:cubicBezTo>
                <a:cubicBezTo>
                  <a:pt x="112983" y="0"/>
                  <a:pt x="112983" y="0"/>
                  <a:pt x="112983" y="0"/>
                </a:cubicBezTo>
                <a:cubicBezTo>
                  <a:pt x="116370" y="0"/>
                  <a:pt x="119758" y="3680"/>
                  <a:pt x="119758" y="7116"/>
                </a:cubicBezTo>
                <a:cubicBezTo>
                  <a:pt x="119758" y="34846"/>
                  <a:pt x="119758" y="34846"/>
                  <a:pt x="119758" y="34846"/>
                </a:cubicBezTo>
                <a:cubicBezTo>
                  <a:pt x="119758" y="38282"/>
                  <a:pt x="116370" y="41717"/>
                  <a:pt x="112983" y="41717"/>
                </a:cubicBezTo>
                <a:close/>
                <a:moveTo>
                  <a:pt x="58306" y="13987"/>
                </a:moveTo>
                <a:lnTo>
                  <a:pt x="58306" y="13987"/>
                </a:lnTo>
                <a:lnTo>
                  <a:pt x="58306" y="13987"/>
                </a:lnTo>
                <a:cubicBezTo>
                  <a:pt x="13790" y="13987"/>
                  <a:pt x="13790" y="13987"/>
                  <a:pt x="13790" y="13987"/>
                </a:cubicBezTo>
                <a:cubicBezTo>
                  <a:pt x="13790" y="105766"/>
                  <a:pt x="13790" y="105766"/>
                  <a:pt x="13790" y="105766"/>
                </a:cubicBezTo>
                <a:cubicBezTo>
                  <a:pt x="106209" y="105766"/>
                  <a:pt x="106209" y="105766"/>
                  <a:pt x="106209" y="105766"/>
                </a:cubicBezTo>
                <a:cubicBezTo>
                  <a:pt x="106209" y="98895"/>
                  <a:pt x="106209" y="98895"/>
                  <a:pt x="106209" y="98895"/>
                </a:cubicBezTo>
                <a:cubicBezTo>
                  <a:pt x="106209" y="62576"/>
                  <a:pt x="106209" y="62576"/>
                  <a:pt x="106209" y="62576"/>
                </a:cubicBezTo>
                <a:lnTo>
                  <a:pt x="106209" y="62576"/>
                </a:lnTo>
                <a:cubicBezTo>
                  <a:pt x="106209" y="46871"/>
                  <a:pt x="106209" y="46871"/>
                  <a:pt x="106209" y="46871"/>
                </a:cubicBezTo>
                <a:cubicBezTo>
                  <a:pt x="107903" y="48588"/>
                  <a:pt x="109596" y="48588"/>
                  <a:pt x="112983" y="48588"/>
                </a:cubicBezTo>
                <a:cubicBezTo>
                  <a:pt x="114677" y="48588"/>
                  <a:pt x="116370" y="48588"/>
                  <a:pt x="119758" y="46871"/>
                </a:cubicBezTo>
                <a:cubicBezTo>
                  <a:pt x="119758" y="67730"/>
                  <a:pt x="119758" y="67730"/>
                  <a:pt x="119758" y="67730"/>
                </a:cubicBezTo>
                <a:lnTo>
                  <a:pt x="119758" y="67730"/>
                </a:lnTo>
                <a:cubicBezTo>
                  <a:pt x="119758" y="112883"/>
                  <a:pt x="119758" y="112883"/>
                  <a:pt x="119758" y="112883"/>
                </a:cubicBezTo>
                <a:cubicBezTo>
                  <a:pt x="119758" y="118036"/>
                  <a:pt x="116370" y="119754"/>
                  <a:pt x="112983" y="119754"/>
                </a:cubicBezTo>
                <a:cubicBezTo>
                  <a:pt x="7016" y="119754"/>
                  <a:pt x="7016" y="119754"/>
                  <a:pt x="7016" y="119754"/>
                </a:cubicBezTo>
                <a:cubicBezTo>
                  <a:pt x="3629" y="119754"/>
                  <a:pt x="0" y="118036"/>
                  <a:pt x="0" y="112883"/>
                </a:cubicBezTo>
                <a:cubicBezTo>
                  <a:pt x="0" y="7116"/>
                  <a:pt x="0" y="7116"/>
                  <a:pt x="0" y="7116"/>
                </a:cubicBezTo>
                <a:cubicBezTo>
                  <a:pt x="0" y="3680"/>
                  <a:pt x="3629" y="0"/>
                  <a:pt x="7016" y="0"/>
                </a:cubicBezTo>
                <a:cubicBezTo>
                  <a:pt x="58306" y="0"/>
                  <a:pt x="58306" y="0"/>
                  <a:pt x="58306" y="0"/>
                </a:cubicBezTo>
                <a:lnTo>
                  <a:pt x="58306" y="0"/>
                </a:lnTo>
                <a:cubicBezTo>
                  <a:pt x="73548" y="0"/>
                  <a:pt x="73548" y="0"/>
                  <a:pt x="73548" y="0"/>
                </a:cubicBezTo>
                <a:cubicBezTo>
                  <a:pt x="71854" y="1717"/>
                  <a:pt x="71854" y="5398"/>
                  <a:pt x="71854" y="7116"/>
                </a:cubicBezTo>
                <a:cubicBezTo>
                  <a:pt x="71854" y="8834"/>
                  <a:pt x="71854" y="12269"/>
                  <a:pt x="73548" y="13987"/>
                </a:cubicBezTo>
                <a:lnTo>
                  <a:pt x="58306" y="139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Shape 3840"/>
          <p:cNvSpPr/>
          <p:nvPr/>
        </p:nvSpPr>
        <p:spPr>
          <a:xfrm>
            <a:off x="4609900" y="4103406"/>
            <a:ext cx="27262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800"/>
                </a:moveTo>
                <a:lnTo>
                  <a:pt x="114019" y="119800"/>
                </a:lnTo>
                <a:cubicBezTo>
                  <a:pt x="91495" y="119800"/>
                  <a:pt x="91495" y="119800"/>
                  <a:pt x="91495" y="119800"/>
                </a:cubicBezTo>
                <a:lnTo>
                  <a:pt x="91495" y="119800"/>
                </a:lnTo>
                <a:cubicBezTo>
                  <a:pt x="88704" y="119800"/>
                  <a:pt x="85913" y="118205"/>
                  <a:pt x="85913" y="114019"/>
                </a:cubicBezTo>
                <a:cubicBezTo>
                  <a:pt x="85913" y="111229"/>
                  <a:pt x="88704" y="108438"/>
                  <a:pt x="91495" y="108438"/>
                </a:cubicBezTo>
                <a:lnTo>
                  <a:pt x="91495" y="108438"/>
                </a:lnTo>
                <a:cubicBezTo>
                  <a:pt x="108438" y="108438"/>
                  <a:pt x="108438" y="108438"/>
                  <a:pt x="108438" y="108438"/>
                </a:cubicBezTo>
                <a:cubicBezTo>
                  <a:pt x="108438" y="91495"/>
                  <a:pt x="108438" y="91495"/>
                  <a:pt x="108438" y="91495"/>
                </a:cubicBezTo>
                <a:lnTo>
                  <a:pt x="108438" y="91495"/>
                </a:lnTo>
                <a:cubicBezTo>
                  <a:pt x="108438" y="88704"/>
                  <a:pt x="111229" y="85913"/>
                  <a:pt x="114019" y="85913"/>
                </a:cubicBezTo>
                <a:cubicBezTo>
                  <a:pt x="118405" y="85913"/>
                  <a:pt x="119800" y="88704"/>
                  <a:pt x="119800" y="91495"/>
                </a:cubicBezTo>
                <a:lnTo>
                  <a:pt x="119800" y="91495"/>
                </a:ln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8405" y="119800"/>
                  <a:pt x="114019" y="119800"/>
                </a:cubicBezTo>
                <a:close/>
                <a:moveTo>
                  <a:pt x="114019" y="33687"/>
                </a:moveTo>
                <a:lnTo>
                  <a:pt x="114019" y="33687"/>
                </a:lnTo>
                <a:cubicBezTo>
                  <a:pt x="111229" y="33687"/>
                  <a:pt x="108438" y="30897"/>
                  <a:pt x="108438" y="28106"/>
                </a:cubicBezTo>
                <a:lnTo>
                  <a:pt x="108438" y="28106"/>
                </a:lnTo>
                <a:cubicBezTo>
                  <a:pt x="108438" y="11162"/>
                  <a:pt x="108438" y="11162"/>
                  <a:pt x="108438" y="11162"/>
                </a:cubicBezTo>
                <a:cubicBezTo>
                  <a:pt x="91495" y="11162"/>
                  <a:pt x="91495" y="11162"/>
                  <a:pt x="91495" y="11162"/>
                </a:cubicBezTo>
                <a:lnTo>
                  <a:pt x="91495" y="11162"/>
                </a:lnTo>
                <a:cubicBezTo>
                  <a:pt x="88704" y="11162"/>
                  <a:pt x="85913" y="8372"/>
                  <a:pt x="85913" y="5581"/>
                </a:cubicBezTo>
                <a:cubicBezTo>
                  <a:pt x="85913" y="2790"/>
                  <a:pt x="88704" y="0"/>
                  <a:pt x="91495" y="0"/>
                </a:cubicBezTo>
                <a:lnTo>
                  <a:pt x="91495" y="0"/>
                </a:ln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2790"/>
                  <a:pt x="119800" y="5581"/>
                </a:cubicBezTo>
                <a:cubicBezTo>
                  <a:pt x="119800" y="28106"/>
                  <a:pt x="119800" y="28106"/>
                  <a:pt x="119800" y="28106"/>
                </a:cubicBezTo>
                <a:lnTo>
                  <a:pt x="119800" y="28106"/>
                </a:lnTo>
                <a:cubicBezTo>
                  <a:pt x="119800" y="30897"/>
                  <a:pt x="118405" y="33687"/>
                  <a:pt x="114019" y="33687"/>
                </a:cubicBezTo>
                <a:close/>
                <a:moveTo>
                  <a:pt x="28106" y="11162"/>
                </a:moveTo>
                <a:lnTo>
                  <a:pt x="28106" y="11162"/>
                </a:lnTo>
                <a:lnTo>
                  <a:pt x="28106" y="11162"/>
                </a:lnTo>
                <a:cubicBezTo>
                  <a:pt x="11162" y="11162"/>
                  <a:pt x="11162" y="11162"/>
                  <a:pt x="11162" y="11162"/>
                </a:cubicBezTo>
                <a:cubicBezTo>
                  <a:pt x="11162" y="28106"/>
                  <a:pt x="11162" y="28106"/>
                  <a:pt x="11162" y="28106"/>
                </a:cubicBezTo>
                <a:lnTo>
                  <a:pt x="11162" y="28106"/>
                </a:lnTo>
                <a:cubicBezTo>
                  <a:pt x="11162" y="30897"/>
                  <a:pt x="8372" y="33687"/>
                  <a:pt x="5581" y="33687"/>
                </a:cubicBezTo>
                <a:cubicBezTo>
                  <a:pt x="2790" y="33687"/>
                  <a:pt x="0" y="30897"/>
                  <a:pt x="0" y="28106"/>
                </a:cubicBezTo>
                <a:lnTo>
                  <a:pt x="0" y="28106"/>
                </a:ln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2790" y="0"/>
                  <a:pt x="5581" y="0"/>
                </a:cubicBezTo>
                <a:cubicBezTo>
                  <a:pt x="28106" y="0"/>
                  <a:pt x="28106" y="0"/>
                  <a:pt x="28106" y="0"/>
                </a:cubicBezTo>
                <a:lnTo>
                  <a:pt x="28106" y="0"/>
                </a:lnTo>
                <a:cubicBezTo>
                  <a:pt x="30897" y="0"/>
                  <a:pt x="33687" y="2790"/>
                  <a:pt x="33687" y="5581"/>
                </a:cubicBezTo>
                <a:cubicBezTo>
                  <a:pt x="33687" y="8372"/>
                  <a:pt x="30897" y="11162"/>
                  <a:pt x="28106" y="11162"/>
                </a:cubicBezTo>
                <a:close/>
                <a:moveTo>
                  <a:pt x="16943" y="16943"/>
                </a:moveTo>
                <a:lnTo>
                  <a:pt x="16943" y="16943"/>
                </a:lnTo>
                <a:cubicBezTo>
                  <a:pt x="102857" y="16943"/>
                  <a:pt x="102857" y="16943"/>
                  <a:pt x="102857" y="16943"/>
                </a:cubicBezTo>
                <a:cubicBezTo>
                  <a:pt x="102857" y="102857"/>
                  <a:pt x="102857" y="102857"/>
                  <a:pt x="102857" y="102857"/>
                </a:cubicBezTo>
                <a:cubicBezTo>
                  <a:pt x="16943" y="102857"/>
                  <a:pt x="16943" y="102857"/>
                  <a:pt x="16943" y="102857"/>
                </a:cubicBezTo>
                <a:lnTo>
                  <a:pt x="16943" y="16943"/>
                </a:lnTo>
                <a:close/>
                <a:moveTo>
                  <a:pt x="28106" y="91495"/>
                </a:moveTo>
                <a:lnTo>
                  <a:pt x="28106" y="91495"/>
                </a:lnTo>
                <a:cubicBezTo>
                  <a:pt x="91495" y="91495"/>
                  <a:pt x="91495" y="91495"/>
                  <a:pt x="91495" y="91495"/>
                </a:cubicBezTo>
                <a:cubicBezTo>
                  <a:pt x="91495" y="28106"/>
                  <a:pt x="91495" y="28106"/>
                  <a:pt x="91495" y="28106"/>
                </a:cubicBezTo>
                <a:cubicBezTo>
                  <a:pt x="28106" y="28106"/>
                  <a:pt x="28106" y="28106"/>
                  <a:pt x="28106" y="28106"/>
                </a:cubicBezTo>
                <a:lnTo>
                  <a:pt x="28106" y="91495"/>
                </a:lnTo>
                <a:close/>
                <a:moveTo>
                  <a:pt x="5581" y="85913"/>
                </a:moveTo>
                <a:lnTo>
                  <a:pt x="5581" y="85913"/>
                </a:lnTo>
                <a:cubicBezTo>
                  <a:pt x="8372" y="85913"/>
                  <a:pt x="11162" y="88704"/>
                  <a:pt x="11162" y="91495"/>
                </a:cubicBezTo>
                <a:lnTo>
                  <a:pt x="11162" y="91495"/>
                </a:lnTo>
                <a:cubicBezTo>
                  <a:pt x="11162" y="108438"/>
                  <a:pt x="11162" y="108438"/>
                  <a:pt x="11162" y="108438"/>
                </a:cubicBezTo>
                <a:cubicBezTo>
                  <a:pt x="28106" y="108438"/>
                  <a:pt x="28106" y="108438"/>
                  <a:pt x="28106" y="108438"/>
                </a:cubicBezTo>
                <a:lnTo>
                  <a:pt x="28106" y="108438"/>
                </a:lnTo>
                <a:cubicBezTo>
                  <a:pt x="30897" y="108438"/>
                  <a:pt x="33687" y="111229"/>
                  <a:pt x="33687" y="114019"/>
                </a:cubicBezTo>
                <a:cubicBezTo>
                  <a:pt x="33687" y="118205"/>
                  <a:pt x="30897" y="119800"/>
                  <a:pt x="28106" y="119800"/>
                </a:cubicBezTo>
                <a:lnTo>
                  <a:pt x="28106" y="119800"/>
                </a:lnTo>
                <a:cubicBezTo>
                  <a:pt x="5581" y="119800"/>
                  <a:pt x="5581" y="119800"/>
                  <a:pt x="5581" y="119800"/>
                </a:cubicBezTo>
                <a:cubicBezTo>
                  <a:pt x="2790" y="119800"/>
                  <a:pt x="0" y="118205"/>
                  <a:pt x="0" y="114019"/>
                </a:cubicBezTo>
                <a:cubicBezTo>
                  <a:pt x="0" y="91495"/>
                  <a:pt x="0" y="91495"/>
                  <a:pt x="0" y="91495"/>
                </a:cubicBezTo>
                <a:lnTo>
                  <a:pt x="0" y="91495"/>
                </a:lnTo>
                <a:cubicBezTo>
                  <a:pt x="0" y="88704"/>
                  <a:pt x="2790" y="85913"/>
                  <a:pt x="5581" y="859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Shape 3841"/>
          <p:cNvSpPr/>
          <p:nvPr/>
        </p:nvSpPr>
        <p:spPr>
          <a:xfrm>
            <a:off x="4134300" y="4103406"/>
            <a:ext cx="270635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0"/>
                </a:moveTo>
                <a:lnTo>
                  <a:pt x="114209" y="119800"/>
                </a:lnTo>
                <a:cubicBezTo>
                  <a:pt x="91647" y="119800"/>
                  <a:pt x="91647" y="119800"/>
                  <a:pt x="91647" y="119800"/>
                </a:cubicBezTo>
                <a:lnTo>
                  <a:pt x="91647" y="119800"/>
                </a:lnTo>
                <a:cubicBezTo>
                  <a:pt x="88851" y="119800"/>
                  <a:pt x="86056" y="118205"/>
                  <a:pt x="86056" y="114019"/>
                </a:cubicBezTo>
                <a:cubicBezTo>
                  <a:pt x="86056" y="111229"/>
                  <a:pt x="88851" y="108438"/>
                  <a:pt x="91647" y="108438"/>
                </a:cubicBezTo>
                <a:lnTo>
                  <a:pt x="91647" y="108438"/>
                </a:lnTo>
                <a:cubicBezTo>
                  <a:pt x="108618" y="108438"/>
                  <a:pt x="108618" y="108438"/>
                  <a:pt x="108618" y="108438"/>
                </a:cubicBezTo>
                <a:cubicBezTo>
                  <a:pt x="108618" y="91495"/>
                  <a:pt x="108618" y="91495"/>
                  <a:pt x="108618" y="91495"/>
                </a:cubicBezTo>
                <a:lnTo>
                  <a:pt x="108618" y="91495"/>
                </a:lnTo>
                <a:cubicBezTo>
                  <a:pt x="108618" y="88704"/>
                  <a:pt x="111414" y="85913"/>
                  <a:pt x="114209" y="85913"/>
                </a:cubicBezTo>
                <a:cubicBezTo>
                  <a:pt x="117004" y="85913"/>
                  <a:pt x="119800" y="88704"/>
                  <a:pt x="119800" y="91495"/>
                </a:cubicBezTo>
                <a:lnTo>
                  <a:pt x="119800" y="91495"/>
                </a:ln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7004" y="119800"/>
                  <a:pt x="114209" y="119800"/>
                </a:cubicBezTo>
                <a:close/>
                <a:moveTo>
                  <a:pt x="16971" y="16943"/>
                </a:moveTo>
                <a:lnTo>
                  <a:pt x="16971" y="16943"/>
                </a:lnTo>
                <a:cubicBezTo>
                  <a:pt x="103028" y="16943"/>
                  <a:pt x="103028" y="16943"/>
                  <a:pt x="103028" y="16943"/>
                </a:cubicBezTo>
                <a:cubicBezTo>
                  <a:pt x="103028" y="102857"/>
                  <a:pt x="103028" y="102857"/>
                  <a:pt x="103028" y="102857"/>
                </a:cubicBezTo>
                <a:cubicBezTo>
                  <a:pt x="16971" y="102857"/>
                  <a:pt x="16971" y="102857"/>
                  <a:pt x="16971" y="102857"/>
                </a:cubicBezTo>
                <a:lnTo>
                  <a:pt x="16971" y="16943"/>
                </a:lnTo>
                <a:close/>
                <a:moveTo>
                  <a:pt x="28153" y="91495"/>
                </a:moveTo>
                <a:lnTo>
                  <a:pt x="28153" y="91495"/>
                </a:lnTo>
                <a:cubicBezTo>
                  <a:pt x="91647" y="91495"/>
                  <a:pt x="91647" y="91495"/>
                  <a:pt x="91647" y="91495"/>
                </a:cubicBezTo>
                <a:cubicBezTo>
                  <a:pt x="91647" y="28106"/>
                  <a:pt x="91647" y="28106"/>
                  <a:pt x="91647" y="28106"/>
                </a:cubicBezTo>
                <a:cubicBezTo>
                  <a:pt x="28153" y="28106"/>
                  <a:pt x="28153" y="28106"/>
                  <a:pt x="28153" y="28106"/>
                </a:cubicBezTo>
                <a:lnTo>
                  <a:pt x="28153" y="91495"/>
                </a:lnTo>
                <a:close/>
                <a:moveTo>
                  <a:pt x="28153" y="11162"/>
                </a:moveTo>
                <a:lnTo>
                  <a:pt x="28153" y="11162"/>
                </a:lnTo>
                <a:lnTo>
                  <a:pt x="28153" y="11162"/>
                </a:lnTo>
                <a:cubicBezTo>
                  <a:pt x="11181" y="11162"/>
                  <a:pt x="11181" y="11162"/>
                  <a:pt x="11181" y="11162"/>
                </a:cubicBezTo>
                <a:cubicBezTo>
                  <a:pt x="11181" y="28106"/>
                  <a:pt x="11181" y="28106"/>
                  <a:pt x="11181" y="28106"/>
                </a:cubicBezTo>
                <a:lnTo>
                  <a:pt x="11181" y="28106"/>
                </a:lnTo>
                <a:cubicBezTo>
                  <a:pt x="11181" y="30897"/>
                  <a:pt x="8386" y="33687"/>
                  <a:pt x="5590" y="33687"/>
                </a:cubicBezTo>
                <a:cubicBezTo>
                  <a:pt x="1397" y="33687"/>
                  <a:pt x="0" y="30897"/>
                  <a:pt x="0" y="28106"/>
                </a:cubicBezTo>
                <a:lnTo>
                  <a:pt x="0" y="28106"/>
                </a:ln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1397" y="0"/>
                  <a:pt x="5590" y="0"/>
                </a:cubicBezTo>
                <a:cubicBezTo>
                  <a:pt x="28153" y="0"/>
                  <a:pt x="28153" y="0"/>
                  <a:pt x="28153" y="0"/>
                </a:cubicBezTo>
                <a:lnTo>
                  <a:pt x="28153" y="0"/>
                </a:lnTo>
                <a:cubicBezTo>
                  <a:pt x="30948" y="0"/>
                  <a:pt x="33743" y="2790"/>
                  <a:pt x="33743" y="5581"/>
                </a:cubicBezTo>
                <a:cubicBezTo>
                  <a:pt x="33743" y="8372"/>
                  <a:pt x="30948" y="11162"/>
                  <a:pt x="28153" y="11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2" name="Shape 3842"/>
          <p:cNvSpPr/>
          <p:nvPr/>
        </p:nvSpPr>
        <p:spPr>
          <a:xfrm>
            <a:off x="3654721" y="4103406"/>
            <a:ext cx="27461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33687"/>
                </a:moveTo>
                <a:lnTo>
                  <a:pt x="114276" y="33687"/>
                </a:lnTo>
                <a:cubicBezTo>
                  <a:pt x="110131" y="33687"/>
                  <a:pt x="108750" y="30897"/>
                  <a:pt x="108750" y="28106"/>
                </a:cubicBezTo>
                <a:lnTo>
                  <a:pt x="108750" y="28106"/>
                </a:lnTo>
                <a:cubicBezTo>
                  <a:pt x="108750" y="11162"/>
                  <a:pt x="108750" y="11162"/>
                  <a:pt x="108750" y="11162"/>
                </a:cubicBezTo>
                <a:cubicBezTo>
                  <a:pt x="91973" y="11162"/>
                  <a:pt x="91973" y="11162"/>
                  <a:pt x="91973" y="11162"/>
                </a:cubicBezTo>
                <a:lnTo>
                  <a:pt x="91973" y="11162"/>
                </a:lnTo>
                <a:cubicBezTo>
                  <a:pt x="87828" y="11162"/>
                  <a:pt x="86447" y="8372"/>
                  <a:pt x="86447" y="5581"/>
                </a:cubicBezTo>
                <a:cubicBezTo>
                  <a:pt x="86447" y="2790"/>
                  <a:pt x="87828" y="0"/>
                  <a:pt x="91973" y="0"/>
                </a:cubicBezTo>
                <a:lnTo>
                  <a:pt x="91973" y="0"/>
                </a:lnTo>
                <a:cubicBezTo>
                  <a:pt x="114276" y="0"/>
                  <a:pt x="114276" y="0"/>
                  <a:pt x="114276" y="0"/>
                </a:cubicBezTo>
                <a:cubicBezTo>
                  <a:pt x="117039" y="0"/>
                  <a:pt x="119802" y="2790"/>
                  <a:pt x="119802" y="5581"/>
                </a:cubicBezTo>
                <a:cubicBezTo>
                  <a:pt x="119802" y="28106"/>
                  <a:pt x="119802" y="28106"/>
                  <a:pt x="119802" y="28106"/>
                </a:cubicBezTo>
                <a:lnTo>
                  <a:pt x="119802" y="28106"/>
                </a:lnTo>
                <a:cubicBezTo>
                  <a:pt x="119802" y="30897"/>
                  <a:pt x="117039" y="33687"/>
                  <a:pt x="114276" y="33687"/>
                </a:cubicBezTo>
                <a:close/>
                <a:moveTo>
                  <a:pt x="103223" y="102857"/>
                </a:moveTo>
                <a:lnTo>
                  <a:pt x="103223" y="102857"/>
                </a:lnTo>
                <a:cubicBezTo>
                  <a:pt x="16578" y="102857"/>
                  <a:pt x="16578" y="102857"/>
                  <a:pt x="16578" y="102857"/>
                </a:cubicBezTo>
                <a:cubicBezTo>
                  <a:pt x="16578" y="16943"/>
                  <a:pt x="16578" y="16943"/>
                  <a:pt x="16578" y="16943"/>
                </a:cubicBezTo>
                <a:cubicBezTo>
                  <a:pt x="103223" y="16943"/>
                  <a:pt x="103223" y="16943"/>
                  <a:pt x="103223" y="16943"/>
                </a:cubicBezTo>
                <a:lnTo>
                  <a:pt x="103223" y="102857"/>
                </a:lnTo>
                <a:close/>
                <a:moveTo>
                  <a:pt x="91973" y="28106"/>
                </a:moveTo>
                <a:lnTo>
                  <a:pt x="91973" y="28106"/>
                </a:lnTo>
                <a:cubicBezTo>
                  <a:pt x="27828" y="28106"/>
                  <a:pt x="27828" y="28106"/>
                  <a:pt x="27828" y="28106"/>
                </a:cubicBezTo>
                <a:cubicBezTo>
                  <a:pt x="27828" y="91495"/>
                  <a:pt x="27828" y="91495"/>
                  <a:pt x="27828" y="91495"/>
                </a:cubicBezTo>
                <a:cubicBezTo>
                  <a:pt x="91973" y="91495"/>
                  <a:pt x="91973" y="91495"/>
                  <a:pt x="91973" y="91495"/>
                </a:cubicBezTo>
                <a:lnTo>
                  <a:pt x="91973" y="28106"/>
                </a:lnTo>
                <a:close/>
                <a:moveTo>
                  <a:pt x="27828" y="108438"/>
                </a:moveTo>
                <a:lnTo>
                  <a:pt x="27828" y="108438"/>
                </a:lnTo>
                <a:cubicBezTo>
                  <a:pt x="31973" y="108438"/>
                  <a:pt x="33355" y="111229"/>
                  <a:pt x="33355" y="114019"/>
                </a:cubicBezTo>
                <a:cubicBezTo>
                  <a:pt x="33355" y="118205"/>
                  <a:pt x="31973" y="119800"/>
                  <a:pt x="27828" y="119800"/>
                </a:cubicBezTo>
                <a:lnTo>
                  <a:pt x="27828" y="119800"/>
                </a:lnTo>
                <a:cubicBezTo>
                  <a:pt x="5526" y="119800"/>
                  <a:pt x="5526" y="119800"/>
                  <a:pt x="5526" y="119800"/>
                </a:cubicBezTo>
                <a:cubicBezTo>
                  <a:pt x="2763" y="119800"/>
                  <a:pt x="0" y="118205"/>
                  <a:pt x="0" y="114019"/>
                </a:cubicBezTo>
                <a:cubicBezTo>
                  <a:pt x="0" y="91495"/>
                  <a:pt x="0" y="91495"/>
                  <a:pt x="0" y="91495"/>
                </a:cubicBezTo>
                <a:lnTo>
                  <a:pt x="0" y="91495"/>
                </a:lnTo>
                <a:cubicBezTo>
                  <a:pt x="0" y="88704"/>
                  <a:pt x="2763" y="85913"/>
                  <a:pt x="5526" y="85913"/>
                </a:cubicBezTo>
                <a:cubicBezTo>
                  <a:pt x="9671" y="85913"/>
                  <a:pt x="11052" y="88704"/>
                  <a:pt x="11052" y="91495"/>
                </a:cubicBezTo>
                <a:lnTo>
                  <a:pt x="11052" y="91495"/>
                </a:lnTo>
                <a:cubicBezTo>
                  <a:pt x="11052" y="108438"/>
                  <a:pt x="11052" y="108438"/>
                  <a:pt x="11052" y="108438"/>
                </a:cubicBezTo>
                <a:cubicBezTo>
                  <a:pt x="27828" y="108438"/>
                  <a:pt x="27828" y="108438"/>
                  <a:pt x="27828" y="1084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Shape 3843"/>
          <p:cNvSpPr/>
          <p:nvPr/>
        </p:nvSpPr>
        <p:spPr>
          <a:xfrm>
            <a:off x="3181111" y="4103406"/>
            <a:ext cx="270635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0"/>
                </a:moveTo>
                <a:lnTo>
                  <a:pt x="114209" y="119800"/>
                </a:lnTo>
                <a:cubicBezTo>
                  <a:pt x="5590" y="119800"/>
                  <a:pt x="5590" y="119800"/>
                  <a:pt x="5590" y="119800"/>
                </a:cubicBezTo>
                <a:cubicBezTo>
                  <a:pt x="2795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2795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8402" y="0"/>
                  <a:pt x="119800" y="2790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8402" y="119800"/>
                  <a:pt x="114209" y="119800"/>
                </a:cubicBezTo>
                <a:close/>
                <a:moveTo>
                  <a:pt x="108618" y="11162"/>
                </a:moveTo>
                <a:lnTo>
                  <a:pt x="108618" y="11162"/>
                </a:lnTo>
                <a:cubicBezTo>
                  <a:pt x="11181" y="11162"/>
                  <a:pt x="11181" y="11162"/>
                  <a:pt x="11181" y="11162"/>
                </a:cubicBezTo>
                <a:cubicBezTo>
                  <a:pt x="11181" y="108438"/>
                  <a:pt x="11181" y="108438"/>
                  <a:pt x="11181" y="108438"/>
                </a:cubicBezTo>
                <a:cubicBezTo>
                  <a:pt x="108618" y="108438"/>
                  <a:pt x="108618" y="108438"/>
                  <a:pt x="108618" y="108438"/>
                </a:cubicBezTo>
                <a:lnTo>
                  <a:pt x="108618" y="11162"/>
                </a:lnTo>
                <a:close/>
                <a:moveTo>
                  <a:pt x="23960" y="16943"/>
                </a:moveTo>
                <a:lnTo>
                  <a:pt x="23960" y="16943"/>
                </a:lnTo>
                <a:cubicBezTo>
                  <a:pt x="45124" y="16943"/>
                  <a:pt x="45124" y="16943"/>
                  <a:pt x="45124" y="16943"/>
                </a:cubicBezTo>
                <a:lnTo>
                  <a:pt x="45124" y="16943"/>
                </a:lnTo>
                <a:cubicBezTo>
                  <a:pt x="47920" y="16943"/>
                  <a:pt x="50715" y="19734"/>
                  <a:pt x="50715" y="22524"/>
                </a:cubicBezTo>
                <a:cubicBezTo>
                  <a:pt x="50715" y="25315"/>
                  <a:pt x="47920" y="28106"/>
                  <a:pt x="45124" y="28106"/>
                </a:cubicBezTo>
                <a:lnTo>
                  <a:pt x="45124" y="28106"/>
                </a:lnTo>
                <a:cubicBezTo>
                  <a:pt x="28153" y="28106"/>
                  <a:pt x="28153" y="28106"/>
                  <a:pt x="28153" y="28106"/>
                </a:cubicBezTo>
                <a:cubicBezTo>
                  <a:pt x="28153" y="45049"/>
                  <a:pt x="28153" y="45049"/>
                  <a:pt x="28153" y="45049"/>
                </a:cubicBezTo>
                <a:lnTo>
                  <a:pt x="28153" y="45049"/>
                </a:lnTo>
                <a:cubicBezTo>
                  <a:pt x="28153" y="47840"/>
                  <a:pt x="25357" y="50631"/>
                  <a:pt x="22562" y="50631"/>
                </a:cubicBezTo>
                <a:cubicBezTo>
                  <a:pt x="19767" y="50631"/>
                  <a:pt x="16772" y="47840"/>
                  <a:pt x="16772" y="45049"/>
                </a:cubicBezTo>
                <a:lnTo>
                  <a:pt x="16772" y="45049"/>
                </a:lnTo>
                <a:cubicBezTo>
                  <a:pt x="16772" y="23920"/>
                  <a:pt x="16772" y="23920"/>
                  <a:pt x="16772" y="23920"/>
                </a:cubicBezTo>
                <a:lnTo>
                  <a:pt x="16772" y="23920"/>
                </a:lnTo>
                <a:cubicBezTo>
                  <a:pt x="16772" y="16943"/>
                  <a:pt x="16772" y="16943"/>
                  <a:pt x="16772" y="16943"/>
                </a:cubicBezTo>
                <a:cubicBezTo>
                  <a:pt x="23960" y="16943"/>
                  <a:pt x="23960" y="16943"/>
                  <a:pt x="23960" y="16943"/>
                </a:cubicBezTo>
                <a:close/>
                <a:moveTo>
                  <a:pt x="16772" y="74551"/>
                </a:moveTo>
                <a:lnTo>
                  <a:pt x="16772" y="74551"/>
                </a:lnTo>
                <a:lnTo>
                  <a:pt x="16772" y="74551"/>
                </a:lnTo>
                <a:cubicBezTo>
                  <a:pt x="16772" y="71760"/>
                  <a:pt x="19767" y="68970"/>
                  <a:pt x="22562" y="68970"/>
                </a:cubicBezTo>
                <a:cubicBezTo>
                  <a:pt x="25357" y="68970"/>
                  <a:pt x="28153" y="71760"/>
                  <a:pt x="28153" y="74551"/>
                </a:cubicBezTo>
                <a:lnTo>
                  <a:pt x="28153" y="74551"/>
                </a:lnTo>
                <a:cubicBezTo>
                  <a:pt x="28153" y="91495"/>
                  <a:pt x="28153" y="91495"/>
                  <a:pt x="28153" y="91495"/>
                </a:cubicBezTo>
                <a:cubicBezTo>
                  <a:pt x="45124" y="91495"/>
                  <a:pt x="45124" y="91495"/>
                  <a:pt x="45124" y="91495"/>
                </a:cubicBezTo>
                <a:lnTo>
                  <a:pt x="45124" y="91495"/>
                </a:lnTo>
                <a:cubicBezTo>
                  <a:pt x="47920" y="91495"/>
                  <a:pt x="50715" y="94285"/>
                  <a:pt x="50715" y="97076"/>
                </a:cubicBezTo>
                <a:cubicBezTo>
                  <a:pt x="50715" y="101461"/>
                  <a:pt x="47920" y="102857"/>
                  <a:pt x="45124" y="102857"/>
                </a:cubicBezTo>
                <a:lnTo>
                  <a:pt x="45124" y="102857"/>
                </a:lnTo>
                <a:cubicBezTo>
                  <a:pt x="23960" y="102857"/>
                  <a:pt x="23960" y="102857"/>
                  <a:pt x="23960" y="102857"/>
                </a:cubicBezTo>
                <a:lnTo>
                  <a:pt x="23960" y="102857"/>
                </a:lnTo>
                <a:cubicBezTo>
                  <a:pt x="16772" y="102857"/>
                  <a:pt x="16772" y="102857"/>
                  <a:pt x="16772" y="102857"/>
                </a:cubicBezTo>
                <a:cubicBezTo>
                  <a:pt x="16772" y="95681"/>
                  <a:pt x="16772" y="95681"/>
                  <a:pt x="16772" y="95681"/>
                </a:cubicBezTo>
                <a:lnTo>
                  <a:pt x="16772" y="95681"/>
                </a:lnTo>
                <a:lnTo>
                  <a:pt x="16772" y="74551"/>
                </a:lnTo>
                <a:close/>
                <a:moveTo>
                  <a:pt x="74675" y="16943"/>
                </a:moveTo>
                <a:lnTo>
                  <a:pt x="74675" y="16943"/>
                </a:lnTo>
                <a:lnTo>
                  <a:pt x="74675" y="16943"/>
                </a:lnTo>
                <a:cubicBezTo>
                  <a:pt x="95840" y="16943"/>
                  <a:pt x="95840" y="16943"/>
                  <a:pt x="95840" y="16943"/>
                </a:cubicBezTo>
                <a:lnTo>
                  <a:pt x="95840" y="16943"/>
                </a:lnTo>
                <a:cubicBezTo>
                  <a:pt x="102828" y="16943"/>
                  <a:pt x="102828" y="16943"/>
                  <a:pt x="102828" y="16943"/>
                </a:cubicBezTo>
                <a:cubicBezTo>
                  <a:pt x="102828" y="23920"/>
                  <a:pt x="102828" y="23920"/>
                  <a:pt x="102828" y="23920"/>
                </a:cubicBezTo>
                <a:lnTo>
                  <a:pt x="102828" y="23920"/>
                </a:lnTo>
                <a:cubicBezTo>
                  <a:pt x="102828" y="45049"/>
                  <a:pt x="102828" y="45049"/>
                  <a:pt x="102828" y="45049"/>
                </a:cubicBezTo>
                <a:lnTo>
                  <a:pt x="102828" y="45049"/>
                </a:lnTo>
                <a:cubicBezTo>
                  <a:pt x="102828" y="47840"/>
                  <a:pt x="101430" y="50631"/>
                  <a:pt x="97237" y="50631"/>
                </a:cubicBezTo>
                <a:cubicBezTo>
                  <a:pt x="94442" y="50631"/>
                  <a:pt x="91647" y="47840"/>
                  <a:pt x="91647" y="45049"/>
                </a:cubicBezTo>
                <a:lnTo>
                  <a:pt x="91647" y="45049"/>
                </a:lnTo>
                <a:cubicBezTo>
                  <a:pt x="91647" y="28106"/>
                  <a:pt x="91647" y="28106"/>
                  <a:pt x="91647" y="28106"/>
                </a:cubicBezTo>
                <a:cubicBezTo>
                  <a:pt x="74675" y="28106"/>
                  <a:pt x="74675" y="28106"/>
                  <a:pt x="74675" y="28106"/>
                </a:cubicBezTo>
                <a:lnTo>
                  <a:pt x="74675" y="28106"/>
                </a:lnTo>
                <a:cubicBezTo>
                  <a:pt x="71880" y="28106"/>
                  <a:pt x="69084" y="25315"/>
                  <a:pt x="69084" y="22524"/>
                </a:cubicBezTo>
                <a:cubicBezTo>
                  <a:pt x="69084" y="19734"/>
                  <a:pt x="71880" y="16943"/>
                  <a:pt x="74675" y="16943"/>
                </a:cubicBezTo>
                <a:close/>
                <a:moveTo>
                  <a:pt x="74675" y="91495"/>
                </a:moveTo>
                <a:lnTo>
                  <a:pt x="74675" y="91495"/>
                </a:lnTo>
                <a:lnTo>
                  <a:pt x="74675" y="91495"/>
                </a:lnTo>
                <a:cubicBezTo>
                  <a:pt x="91647" y="91495"/>
                  <a:pt x="91647" y="91495"/>
                  <a:pt x="91647" y="91495"/>
                </a:cubicBezTo>
                <a:cubicBezTo>
                  <a:pt x="91647" y="74551"/>
                  <a:pt x="91647" y="74551"/>
                  <a:pt x="91647" y="74551"/>
                </a:cubicBezTo>
                <a:lnTo>
                  <a:pt x="91647" y="74551"/>
                </a:lnTo>
                <a:cubicBezTo>
                  <a:pt x="91647" y="71760"/>
                  <a:pt x="94442" y="68970"/>
                  <a:pt x="97237" y="68970"/>
                </a:cubicBezTo>
                <a:cubicBezTo>
                  <a:pt x="101430" y="68970"/>
                  <a:pt x="102828" y="71760"/>
                  <a:pt x="102828" y="74551"/>
                </a:cubicBezTo>
                <a:lnTo>
                  <a:pt x="102828" y="74551"/>
                </a:lnTo>
                <a:cubicBezTo>
                  <a:pt x="102828" y="95681"/>
                  <a:pt x="102828" y="95681"/>
                  <a:pt x="102828" y="95681"/>
                </a:cubicBezTo>
                <a:lnTo>
                  <a:pt x="102828" y="95681"/>
                </a:lnTo>
                <a:cubicBezTo>
                  <a:pt x="102828" y="102857"/>
                  <a:pt x="102828" y="102857"/>
                  <a:pt x="102828" y="102857"/>
                </a:cubicBezTo>
                <a:cubicBezTo>
                  <a:pt x="95840" y="102857"/>
                  <a:pt x="95840" y="102857"/>
                  <a:pt x="95840" y="102857"/>
                </a:cubicBezTo>
                <a:lnTo>
                  <a:pt x="95840" y="102857"/>
                </a:lnTo>
                <a:cubicBezTo>
                  <a:pt x="74675" y="102857"/>
                  <a:pt x="74675" y="102857"/>
                  <a:pt x="74675" y="102857"/>
                </a:cubicBezTo>
                <a:lnTo>
                  <a:pt x="74675" y="102857"/>
                </a:lnTo>
                <a:cubicBezTo>
                  <a:pt x="71880" y="102857"/>
                  <a:pt x="69084" y="101461"/>
                  <a:pt x="69084" y="97076"/>
                </a:cubicBezTo>
                <a:cubicBezTo>
                  <a:pt x="69084" y="94285"/>
                  <a:pt x="71880" y="91495"/>
                  <a:pt x="74675" y="914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4" name="Shape 3844"/>
          <p:cNvSpPr/>
          <p:nvPr/>
        </p:nvSpPr>
        <p:spPr>
          <a:xfrm>
            <a:off x="2705508" y="4103406"/>
            <a:ext cx="270635" cy="2667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0"/>
                </a:moveTo>
                <a:lnTo>
                  <a:pt x="114209" y="119800"/>
                </a:lnTo>
                <a:cubicBezTo>
                  <a:pt x="5590" y="119800"/>
                  <a:pt x="5590" y="119800"/>
                  <a:pt x="5590" y="119800"/>
                </a:cubicBezTo>
                <a:cubicBezTo>
                  <a:pt x="1397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1397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7004" y="0"/>
                  <a:pt x="119800" y="2790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7004" y="119800"/>
                  <a:pt x="114209" y="119800"/>
                </a:cubicBezTo>
                <a:close/>
                <a:moveTo>
                  <a:pt x="108618" y="11162"/>
                </a:moveTo>
                <a:lnTo>
                  <a:pt x="108618" y="11162"/>
                </a:lnTo>
                <a:cubicBezTo>
                  <a:pt x="11181" y="11162"/>
                  <a:pt x="11181" y="11162"/>
                  <a:pt x="11181" y="11162"/>
                </a:cubicBezTo>
                <a:cubicBezTo>
                  <a:pt x="11181" y="108438"/>
                  <a:pt x="11181" y="108438"/>
                  <a:pt x="11181" y="108438"/>
                </a:cubicBezTo>
                <a:cubicBezTo>
                  <a:pt x="108618" y="108438"/>
                  <a:pt x="108618" y="108438"/>
                  <a:pt x="108618" y="108438"/>
                </a:cubicBezTo>
                <a:lnTo>
                  <a:pt x="108618" y="11162"/>
                </a:lnTo>
                <a:close/>
                <a:moveTo>
                  <a:pt x="33743" y="39468"/>
                </a:moveTo>
                <a:lnTo>
                  <a:pt x="33743" y="39468"/>
                </a:lnTo>
                <a:cubicBezTo>
                  <a:pt x="33743" y="36677"/>
                  <a:pt x="35141" y="33687"/>
                  <a:pt x="39334" y="33687"/>
                </a:cubicBezTo>
                <a:cubicBezTo>
                  <a:pt x="40732" y="33687"/>
                  <a:pt x="42129" y="33687"/>
                  <a:pt x="42129" y="35083"/>
                </a:cubicBezTo>
                <a:cubicBezTo>
                  <a:pt x="59101" y="52026"/>
                  <a:pt x="59101" y="52026"/>
                  <a:pt x="59101" y="52026"/>
                </a:cubicBezTo>
                <a:cubicBezTo>
                  <a:pt x="76073" y="35083"/>
                  <a:pt x="76073" y="35083"/>
                  <a:pt x="76073" y="35083"/>
                </a:cubicBezTo>
                <a:cubicBezTo>
                  <a:pt x="77470" y="33687"/>
                  <a:pt x="78868" y="33687"/>
                  <a:pt x="80266" y="33687"/>
                </a:cubicBezTo>
                <a:cubicBezTo>
                  <a:pt x="83261" y="33687"/>
                  <a:pt x="86056" y="36677"/>
                  <a:pt x="86056" y="39468"/>
                </a:cubicBezTo>
                <a:cubicBezTo>
                  <a:pt x="86056" y="40863"/>
                  <a:pt x="86056" y="42259"/>
                  <a:pt x="84658" y="43654"/>
                </a:cubicBezTo>
                <a:cubicBezTo>
                  <a:pt x="67687" y="60598"/>
                  <a:pt x="67687" y="60598"/>
                  <a:pt x="67687" y="60598"/>
                </a:cubicBezTo>
                <a:cubicBezTo>
                  <a:pt x="84658" y="77541"/>
                  <a:pt x="84658" y="77541"/>
                  <a:pt x="84658" y="77541"/>
                </a:cubicBezTo>
                <a:cubicBezTo>
                  <a:pt x="86056" y="77541"/>
                  <a:pt x="86056" y="78936"/>
                  <a:pt x="86056" y="80332"/>
                </a:cubicBezTo>
                <a:cubicBezTo>
                  <a:pt x="86056" y="84518"/>
                  <a:pt x="83261" y="85913"/>
                  <a:pt x="80266" y="85913"/>
                </a:cubicBezTo>
                <a:cubicBezTo>
                  <a:pt x="78868" y="85913"/>
                  <a:pt x="77470" y="85913"/>
                  <a:pt x="76073" y="84518"/>
                </a:cubicBezTo>
                <a:cubicBezTo>
                  <a:pt x="59101" y="67574"/>
                  <a:pt x="59101" y="67574"/>
                  <a:pt x="59101" y="67574"/>
                </a:cubicBezTo>
                <a:cubicBezTo>
                  <a:pt x="42129" y="84518"/>
                  <a:pt x="42129" y="84518"/>
                  <a:pt x="42129" y="84518"/>
                </a:cubicBezTo>
                <a:cubicBezTo>
                  <a:pt x="42129" y="85913"/>
                  <a:pt x="40732" y="85913"/>
                  <a:pt x="39334" y="85913"/>
                </a:cubicBezTo>
                <a:cubicBezTo>
                  <a:pt x="35141" y="85913"/>
                  <a:pt x="33743" y="84518"/>
                  <a:pt x="33743" y="80332"/>
                </a:cubicBezTo>
                <a:cubicBezTo>
                  <a:pt x="33743" y="78936"/>
                  <a:pt x="33743" y="77541"/>
                  <a:pt x="35141" y="77541"/>
                </a:cubicBezTo>
                <a:cubicBezTo>
                  <a:pt x="52113" y="60598"/>
                  <a:pt x="52113" y="60598"/>
                  <a:pt x="52113" y="60598"/>
                </a:cubicBezTo>
                <a:cubicBezTo>
                  <a:pt x="35141" y="43654"/>
                  <a:pt x="35141" y="43654"/>
                  <a:pt x="35141" y="43654"/>
                </a:cubicBezTo>
                <a:cubicBezTo>
                  <a:pt x="33743" y="42259"/>
                  <a:pt x="33743" y="40863"/>
                  <a:pt x="33743" y="394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Shape 3845"/>
          <p:cNvSpPr/>
          <p:nvPr/>
        </p:nvSpPr>
        <p:spPr>
          <a:xfrm>
            <a:off x="2225929" y="4103406"/>
            <a:ext cx="274614" cy="2667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800"/>
                </a:moveTo>
                <a:lnTo>
                  <a:pt x="114285" y="119800"/>
                </a:lnTo>
                <a:cubicBezTo>
                  <a:pt x="5714" y="119800"/>
                  <a:pt x="5714" y="119800"/>
                  <a:pt x="5714" y="119800"/>
                </a:cubicBezTo>
                <a:cubicBezTo>
                  <a:pt x="2955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2790"/>
                  <a:pt x="119802" y="5581"/>
                </a:cubicBezTo>
                <a:cubicBezTo>
                  <a:pt x="119802" y="114019"/>
                  <a:pt x="119802" y="114019"/>
                  <a:pt x="119802" y="114019"/>
                </a:cubicBezTo>
                <a:cubicBezTo>
                  <a:pt x="119802" y="118205"/>
                  <a:pt x="117044" y="119800"/>
                  <a:pt x="114285" y="119800"/>
                </a:cubicBezTo>
                <a:close/>
                <a:moveTo>
                  <a:pt x="108768" y="11162"/>
                </a:moveTo>
                <a:lnTo>
                  <a:pt x="108768" y="11162"/>
                </a:lnTo>
                <a:cubicBezTo>
                  <a:pt x="11231" y="11162"/>
                  <a:pt x="11231" y="11162"/>
                  <a:pt x="11231" y="11162"/>
                </a:cubicBezTo>
                <a:cubicBezTo>
                  <a:pt x="11231" y="108438"/>
                  <a:pt x="11231" y="108438"/>
                  <a:pt x="11231" y="108438"/>
                </a:cubicBezTo>
                <a:cubicBezTo>
                  <a:pt x="108768" y="108438"/>
                  <a:pt x="108768" y="108438"/>
                  <a:pt x="108768" y="108438"/>
                </a:cubicBezTo>
                <a:lnTo>
                  <a:pt x="108768" y="11162"/>
                </a:lnTo>
                <a:close/>
                <a:moveTo>
                  <a:pt x="36256" y="52026"/>
                </a:moveTo>
                <a:lnTo>
                  <a:pt x="36256" y="52026"/>
                </a:lnTo>
                <a:cubicBezTo>
                  <a:pt x="37635" y="52026"/>
                  <a:pt x="39014" y="53421"/>
                  <a:pt x="39014" y="54817"/>
                </a:cubicBezTo>
                <a:cubicBezTo>
                  <a:pt x="53004" y="67574"/>
                  <a:pt x="53004" y="67574"/>
                  <a:pt x="53004" y="67574"/>
                </a:cubicBezTo>
                <a:cubicBezTo>
                  <a:pt x="78029" y="40863"/>
                  <a:pt x="78029" y="40863"/>
                  <a:pt x="78029" y="40863"/>
                </a:cubicBezTo>
                <a:cubicBezTo>
                  <a:pt x="79408" y="39468"/>
                  <a:pt x="80788" y="39468"/>
                  <a:pt x="82167" y="39468"/>
                </a:cubicBezTo>
                <a:cubicBezTo>
                  <a:pt x="85123" y="39468"/>
                  <a:pt x="87881" y="42259"/>
                  <a:pt x="87881" y="45049"/>
                </a:cubicBezTo>
                <a:cubicBezTo>
                  <a:pt x="87881" y="46445"/>
                  <a:pt x="87881" y="47840"/>
                  <a:pt x="86502" y="49235"/>
                </a:cubicBezTo>
                <a:cubicBezTo>
                  <a:pt x="55763" y="78936"/>
                  <a:pt x="55763" y="78936"/>
                  <a:pt x="55763" y="78936"/>
                </a:cubicBezTo>
                <a:cubicBezTo>
                  <a:pt x="55763" y="80332"/>
                  <a:pt x="54384" y="80332"/>
                  <a:pt x="53004" y="80332"/>
                </a:cubicBezTo>
                <a:cubicBezTo>
                  <a:pt x="51625" y="80332"/>
                  <a:pt x="50246" y="80332"/>
                  <a:pt x="48866" y="78936"/>
                </a:cubicBezTo>
                <a:cubicBezTo>
                  <a:pt x="32118" y="61993"/>
                  <a:pt x="32118" y="61993"/>
                  <a:pt x="32118" y="61993"/>
                </a:cubicBezTo>
                <a:cubicBezTo>
                  <a:pt x="30738" y="60598"/>
                  <a:pt x="30738" y="59202"/>
                  <a:pt x="30738" y="57807"/>
                </a:cubicBezTo>
                <a:cubicBezTo>
                  <a:pt x="30738" y="54817"/>
                  <a:pt x="32118" y="52026"/>
                  <a:pt x="36256" y="52026"/>
                </a:cubicBezTo>
                <a:close/>
                <a:moveTo>
                  <a:pt x="86502" y="80332"/>
                </a:moveTo>
                <a:lnTo>
                  <a:pt x="86502" y="80332"/>
                </a:lnTo>
                <a:close/>
                <a:moveTo>
                  <a:pt x="86502" y="39468"/>
                </a:moveTo>
                <a:lnTo>
                  <a:pt x="86502" y="394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6" name="Shape 3846"/>
          <p:cNvSpPr/>
          <p:nvPr/>
        </p:nvSpPr>
        <p:spPr>
          <a:xfrm>
            <a:off x="1752319" y="4103406"/>
            <a:ext cx="272624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0"/>
                </a:moveTo>
                <a:lnTo>
                  <a:pt x="114219" y="119800"/>
                </a:lnTo>
                <a:cubicBezTo>
                  <a:pt x="5780" y="119800"/>
                  <a:pt x="5780" y="119800"/>
                  <a:pt x="5780" y="119800"/>
                </a:cubicBezTo>
                <a:cubicBezTo>
                  <a:pt x="2990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2990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2790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8405" y="119800"/>
                  <a:pt x="114219" y="119800"/>
                </a:cubicBezTo>
                <a:close/>
                <a:moveTo>
                  <a:pt x="108438" y="11162"/>
                </a:moveTo>
                <a:lnTo>
                  <a:pt x="108438" y="11162"/>
                </a:lnTo>
                <a:cubicBezTo>
                  <a:pt x="11362" y="11162"/>
                  <a:pt x="11362" y="11162"/>
                  <a:pt x="11362" y="11162"/>
                </a:cubicBezTo>
                <a:cubicBezTo>
                  <a:pt x="11362" y="108438"/>
                  <a:pt x="11362" y="108438"/>
                  <a:pt x="11362" y="108438"/>
                </a:cubicBezTo>
                <a:cubicBezTo>
                  <a:pt x="108438" y="108438"/>
                  <a:pt x="108438" y="108438"/>
                  <a:pt x="108438" y="108438"/>
                </a:cubicBezTo>
                <a:lnTo>
                  <a:pt x="108438" y="11162"/>
                </a:lnTo>
                <a:close/>
                <a:moveTo>
                  <a:pt x="35282" y="54817"/>
                </a:moveTo>
                <a:lnTo>
                  <a:pt x="35282" y="54817"/>
                </a:lnTo>
                <a:cubicBezTo>
                  <a:pt x="49435" y="54817"/>
                  <a:pt x="49435" y="54817"/>
                  <a:pt x="49435" y="54817"/>
                </a:cubicBezTo>
                <a:cubicBezTo>
                  <a:pt x="55016" y="54817"/>
                  <a:pt x="55016" y="54817"/>
                  <a:pt x="55016" y="54817"/>
                </a:cubicBezTo>
                <a:cubicBezTo>
                  <a:pt x="66378" y="54817"/>
                  <a:pt x="66378" y="54817"/>
                  <a:pt x="66378" y="54817"/>
                </a:cubicBezTo>
                <a:cubicBezTo>
                  <a:pt x="73355" y="54817"/>
                  <a:pt x="73355" y="54817"/>
                  <a:pt x="73355" y="54817"/>
                </a:cubicBezTo>
                <a:cubicBezTo>
                  <a:pt x="84518" y="54817"/>
                  <a:pt x="84518" y="54817"/>
                  <a:pt x="84518" y="54817"/>
                </a:cubicBezTo>
                <a:cubicBezTo>
                  <a:pt x="87508" y="54817"/>
                  <a:pt x="90299" y="56212"/>
                  <a:pt x="90299" y="60598"/>
                </a:cubicBezTo>
                <a:cubicBezTo>
                  <a:pt x="90299" y="63388"/>
                  <a:pt x="87508" y="66179"/>
                  <a:pt x="84518" y="66179"/>
                </a:cubicBezTo>
                <a:cubicBezTo>
                  <a:pt x="73355" y="66179"/>
                  <a:pt x="73355" y="66179"/>
                  <a:pt x="73355" y="66179"/>
                </a:cubicBezTo>
                <a:cubicBezTo>
                  <a:pt x="66378" y="66179"/>
                  <a:pt x="66378" y="66179"/>
                  <a:pt x="66378" y="66179"/>
                </a:cubicBezTo>
                <a:cubicBezTo>
                  <a:pt x="55016" y="66179"/>
                  <a:pt x="55016" y="66179"/>
                  <a:pt x="55016" y="66179"/>
                </a:cubicBezTo>
                <a:cubicBezTo>
                  <a:pt x="46445" y="66179"/>
                  <a:pt x="46445" y="66179"/>
                  <a:pt x="46445" y="66179"/>
                </a:cubicBezTo>
                <a:cubicBezTo>
                  <a:pt x="35282" y="66179"/>
                  <a:pt x="35282" y="66179"/>
                  <a:pt x="35282" y="66179"/>
                </a:cubicBezTo>
                <a:cubicBezTo>
                  <a:pt x="32491" y="66179"/>
                  <a:pt x="29700" y="63388"/>
                  <a:pt x="29700" y="60598"/>
                </a:cubicBezTo>
                <a:cubicBezTo>
                  <a:pt x="29700" y="56212"/>
                  <a:pt x="32491" y="54817"/>
                  <a:pt x="35282" y="548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7" name="Shape 3847"/>
          <p:cNvSpPr/>
          <p:nvPr/>
        </p:nvSpPr>
        <p:spPr>
          <a:xfrm>
            <a:off x="1276718" y="4103406"/>
            <a:ext cx="272626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0"/>
                </a:moveTo>
                <a:lnTo>
                  <a:pt x="114219" y="119800"/>
                </a:lnTo>
                <a:cubicBezTo>
                  <a:pt x="5780" y="119800"/>
                  <a:pt x="5780" y="119800"/>
                  <a:pt x="5780" y="119800"/>
                </a:cubicBezTo>
                <a:cubicBezTo>
                  <a:pt x="1395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1395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2790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7009" y="119800"/>
                  <a:pt x="114219" y="119800"/>
                </a:cubicBezTo>
                <a:close/>
                <a:moveTo>
                  <a:pt x="108438" y="11162"/>
                </a:moveTo>
                <a:lnTo>
                  <a:pt x="108438" y="11162"/>
                </a:lnTo>
                <a:cubicBezTo>
                  <a:pt x="11362" y="11162"/>
                  <a:pt x="11362" y="11162"/>
                  <a:pt x="11362" y="11162"/>
                </a:cubicBezTo>
                <a:cubicBezTo>
                  <a:pt x="11362" y="108438"/>
                  <a:pt x="11362" y="108438"/>
                  <a:pt x="11362" y="108438"/>
                </a:cubicBezTo>
                <a:cubicBezTo>
                  <a:pt x="108438" y="108438"/>
                  <a:pt x="108438" y="108438"/>
                  <a:pt x="108438" y="108438"/>
                </a:cubicBezTo>
                <a:lnTo>
                  <a:pt x="108438" y="11162"/>
                </a:lnTo>
                <a:close/>
                <a:moveTo>
                  <a:pt x="35282" y="54817"/>
                </a:moveTo>
                <a:lnTo>
                  <a:pt x="35282" y="54817"/>
                </a:lnTo>
                <a:cubicBezTo>
                  <a:pt x="53621" y="54817"/>
                  <a:pt x="53621" y="54817"/>
                  <a:pt x="53621" y="54817"/>
                </a:cubicBezTo>
                <a:cubicBezTo>
                  <a:pt x="53621" y="35083"/>
                  <a:pt x="53621" y="35083"/>
                  <a:pt x="53621" y="35083"/>
                </a:cubicBezTo>
                <a:cubicBezTo>
                  <a:pt x="53621" y="32292"/>
                  <a:pt x="56411" y="29501"/>
                  <a:pt x="59202" y="29501"/>
                </a:cubicBezTo>
                <a:cubicBezTo>
                  <a:pt x="63388" y="29501"/>
                  <a:pt x="64784" y="32292"/>
                  <a:pt x="64784" y="35083"/>
                </a:cubicBezTo>
                <a:cubicBezTo>
                  <a:pt x="64784" y="54817"/>
                  <a:pt x="64784" y="54817"/>
                  <a:pt x="64784" y="54817"/>
                </a:cubicBezTo>
                <a:cubicBezTo>
                  <a:pt x="84518" y="54817"/>
                  <a:pt x="84518" y="54817"/>
                  <a:pt x="84518" y="54817"/>
                </a:cubicBezTo>
                <a:cubicBezTo>
                  <a:pt x="87308" y="54817"/>
                  <a:pt x="90299" y="56212"/>
                  <a:pt x="90299" y="60598"/>
                </a:cubicBezTo>
                <a:cubicBezTo>
                  <a:pt x="90299" y="63388"/>
                  <a:pt x="87308" y="66179"/>
                  <a:pt x="84518" y="66179"/>
                </a:cubicBezTo>
                <a:cubicBezTo>
                  <a:pt x="64784" y="66179"/>
                  <a:pt x="64784" y="66179"/>
                  <a:pt x="64784" y="66179"/>
                </a:cubicBezTo>
                <a:cubicBezTo>
                  <a:pt x="64784" y="84518"/>
                  <a:pt x="64784" y="84518"/>
                  <a:pt x="64784" y="84518"/>
                </a:cubicBezTo>
                <a:cubicBezTo>
                  <a:pt x="64784" y="87308"/>
                  <a:pt x="63388" y="90099"/>
                  <a:pt x="59202" y="90099"/>
                </a:cubicBezTo>
                <a:cubicBezTo>
                  <a:pt x="56411" y="90099"/>
                  <a:pt x="53621" y="87308"/>
                  <a:pt x="53621" y="84518"/>
                </a:cubicBezTo>
                <a:cubicBezTo>
                  <a:pt x="53621" y="66179"/>
                  <a:pt x="53621" y="66179"/>
                  <a:pt x="53621" y="66179"/>
                </a:cubicBezTo>
                <a:cubicBezTo>
                  <a:pt x="35282" y="66179"/>
                  <a:pt x="35282" y="66179"/>
                  <a:pt x="35282" y="66179"/>
                </a:cubicBezTo>
                <a:cubicBezTo>
                  <a:pt x="32491" y="66179"/>
                  <a:pt x="29700" y="63388"/>
                  <a:pt x="29700" y="60598"/>
                </a:cubicBezTo>
                <a:cubicBezTo>
                  <a:pt x="29700" y="56212"/>
                  <a:pt x="32491" y="54817"/>
                  <a:pt x="35282" y="548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8" name="Shape 3848"/>
          <p:cNvSpPr/>
          <p:nvPr/>
        </p:nvSpPr>
        <p:spPr>
          <a:xfrm>
            <a:off x="811067" y="4115349"/>
            <a:ext cx="24874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490" y="119779"/>
                </a:moveTo>
                <a:lnTo>
                  <a:pt x="113490" y="119779"/>
                </a:lnTo>
                <a:cubicBezTo>
                  <a:pt x="72260" y="119779"/>
                  <a:pt x="72260" y="119779"/>
                  <a:pt x="72260" y="119779"/>
                </a:cubicBezTo>
                <a:cubicBezTo>
                  <a:pt x="69005" y="119779"/>
                  <a:pt x="65967" y="118238"/>
                  <a:pt x="65967" y="113614"/>
                </a:cubicBezTo>
                <a:cubicBezTo>
                  <a:pt x="65967" y="73100"/>
                  <a:pt x="65967" y="73100"/>
                  <a:pt x="65967" y="73100"/>
                </a:cubicBezTo>
                <a:cubicBezTo>
                  <a:pt x="65967" y="68477"/>
                  <a:pt x="69005" y="66935"/>
                  <a:pt x="72260" y="66935"/>
                </a:cubicBezTo>
                <a:cubicBezTo>
                  <a:pt x="113490" y="66935"/>
                  <a:pt x="113490" y="66935"/>
                  <a:pt x="113490" y="66935"/>
                </a:cubicBezTo>
                <a:cubicBezTo>
                  <a:pt x="116528" y="66935"/>
                  <a:pt x="119783" y="68477"/>
                  <a:pt x="119783" y="73100"/>
                </a:cubicBezTo>
                <a:cubicBezTo>
                  <a:pt x="119783" y="113614"/>
                  <a:pt x="119783" y="113614"/>
                  <a:pt x="119783" y="113614"/>
                </a:cubicBezTo>
                <a:cubicBezTo>
                  <a:pt x="119783" y="118238"/>
                  <a:pt x="116528" y="119779"/>
                  <a:pt x="113490" y="119779"/>
                </a:cubicBezTo>
                <a:close/>
                <a:moveTo>
                  <a:pt x="113490" y="54385"/>
                </a:moveTo>
                <a:lnTo>
                  <a:pt x="113490" y="54385"/>
                </a:lnTo>
                <a:cubicBezTo>
                  <a:pt x="72260" y="54385"/>
                  <a:pt x="72260" y="54385"/>
                  <a:pt x="72260" y="54385"/>
                </a:cubicBezTo>
                <a:cubicBezTo>
                  <a:pt x="69005" y="54385"/>
                  <a:pt x="65967" y="51302"/>
                  <a:pt x="65967" y="48220"/>
                </a:cubicBezTo>
                <a:cubicBezTo>
                  <a:pt x="65967" y="6165"/>
                  <a:pt x="65967" y="6165"/>
                  <a:pt x="65967" y="6165"/>
                </a:cubicBezTo>
                <a:cubicBezTo>
                  <a:pt x="65967" y="3082"/>
                  <a:pt x="69005" y="0"/>
                  <a:pt x="72260" y="0"/>
                </a:cubicBezTo>
                <a:cubicBezTo>
                  <a:pt x="113490" y="0"/>
                  <a:pt x="113490" y="0"/>
                  <a:pt x="113490" y="0"/>
                </a:cubicBezTo>
                <a:cubicBezTo>
                  <a:pt x="116528" y="0"/>
                  <a:pt x="119783" y="3082"/>
                  <a:pt x="119783" y="6165"/>
                </a:cubicBezTo>
                <a:cubicBezTo>
                  <a:pt x="119783" y="48220"/>
                  <a:pt x="119783" y="48220"/>
                  <a:pt x="119783" y="48220"/>
                </a:cubicBezTo>
                <a:cubicBezTo>
                  <a:pt x="119783" y="51302"/>
                  <a:pt x="116528" y="54385"/>
                  <a:pt x="113490" y="54385"/>
                </a:cubicBezTo>
                <a:close/>
                <a:moveTo>
                  <a:pt x="47522" y="119779"/>
                </a:moveTo>
                <a:lnTo>
                  <a:pt x="47522" y="119779"/>
                </a:lnTo>
                <a:cubicBezTo>
                  <a:pt x="6292" y="119779"/>
                  <a:pt x="6292" y="119779"/>
                  <a:pt x="6292" y="119779"/>
                </a:cubicBezTo>
                <a:cubicBezTo>
                  <a:pt x="3254" y="119779"/>
                  <a:pt x="0" y="118238"/>
                  <a:pt x="0" y="113614"/>
                </a:cubicBezTo>
                <a:cubicBezTo>
                  <a:pt x="0" y="73100"/>
                  <a:pt x="0" y="73100"/>
                  <a:pt x="0" y="73100"/>
                </a:cubicBezTo>
                <a:cubicBezTo>
                  <a:pt x="0" y="68477"/>
                  <a:pt x="3254" y="66935"/>
                  <a:pt x="6292" y="66935"/>
                </a:cubicBezTo>
                <a:cubicBezTo>
                  <a:pt x="47522" y="66935"/>
                  <a:pt x="47522" y="66935"/>
                  <a:pt x="47522" y="66935"/>
                </a:cubicBezTo>
                <a:cubicBezTo>
                  <a:pt x="50777" y="66935"/>
                  <a:pt x="53815" y="68477"/>
                  <a:pt x="53815" y="73100"/>
                </a:cubicBezTo>
                <a:cubicBezTo>
                  <a:pt x="53815" y="113614"/>
                  <a:pt x="53815" y="113614"/>
                  <a:pt x="53815" y="113614"/>
                </a:cubicBezTo>
                <a:cubicBezTo>
                  <a:pt x="53815" y="118238"/>
                  <a:pt x="50777" y="119779"/>
                  <a:pt x="47522" y="119779"/>
                </a:cubicBezTo>
                <a:close/>
                <a:moveTo>
                  <a:pt x="47522" y="54385"/>
                </a:moveTo>
                <a:lnTo>
                  <a:pt x="47522" y="54385"/>
                </a:lnTo>
                <a:cubicBezTo>
                  <a:pt x="6292" y="54385"/>
                  <a:pt x="6292" y="54385"/>
                  <a:pt x="6292" y="54385"/>
                </a:cubicBezTo>
                <a:cubicBezTo>
                  <a:pt x="3254" y="54385"/>
                  <a:pt x="0" y="51302"/>
                  <a:pt x="0" y="48220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3254" y="0"/>
                  <a:pt x="6292" y="0"/>
                </a:cubicBezTo>
                <a:cubicBezTo>
                  <a:pt x="47522" y="0"/>
                  <a:pt x="47522" y="0"/>
                  <a:pt x="47522" y="0"/>
                </a:cubicBezTo>
                <a:cubicBezTo>
                  <a:pt x="50777" y="0"/>
                  <a:pt x="53815" y="3082"/>
                  <a:pt x="53815" y="6165"/>
                </a:cubicBezTo>
                <a:cubicBezTo>
                  <a:pt x="53815" y="48220"/>
                  <a:pt x="53815" y="48220"/>
                  <a:pt x="53815" y="48220"/>
                </a:cubicBezTo>
                <a:cubicBezTo>
                  <a:pt x="53815" y="51302"/>
                  <a:pt x="50777" y="54385"/>
                  <a:pt x="47522" y="543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9" name="Shape 3849"/>
          <p:cNvSpPr/>
          <p:nvPr/>
        </p:nvSpPr>
        <p:spPr>
          <a:xfrm>
            <a:off x="335468" y="4115349"/>
            <a:ext cx="24675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14" y="119779"/>
                </a:moveTo>
                <a:lnTo>
                  <a:pt x="113614" y="119779"/>
                </a:lnTo>
                <a:cubicBezTo>
                  <a:pt x="73321" y="119779"/>
                  <a:pt x="73321" y="119779"/>
                  <a:pt x="73321" y="119779"/>
                </a:cubicBezTo>
                <a:cubicBezTo>
                  <a:pt x="68477" y="119779"/>
                  <a:pt x="66935" y="118238"/>
                  <a:pt x="66935" y="113614"/>
                </a:cubicBezTo>
                <a:cubicBezTo>
                  <a:pt x="66935" y="73100"/>
                  <a:pt x="66935" y="73100"/>
                  <a:pt x="66935" y="73100"/>
                </a:cubicBezTo>
                <a:cubicBezTo>
                  <a:pt x="66935" y="68477"/>
                  <a:pt x="68477" y="66935"/>
                  <a:pt x="73321" y="66935"/>
                </a:cubicBezTo>
                <a:cubicBezTo>
                  <a:pt x="113614" y="66935"/>
                  <a:pt x="113614" y="66935"/>
                  <a:pt x="113614" y="66935"/>
                </a:cubicBezTo>
                <a:cubicBezTo>
                  <a:pt x="118238" y="66935"/>
                  <a:pt x="119779" y="68477"/>
                  <a:pt x="119779" y="73100"/>
                </a:cubicBezTo>
                <a:cubicBezTo>
                  <a:pt x="119779" y="113614"/>
                  <a:pt x="119779" y="113614"/>
                  <a:pt x="119779" y="113614"/>
                </a:cubicBezTo>
                <a:cubicBezTo>
                  <a:pt x="119779" y="118238"/>
                  <a:pt x="118238" y="119779"/>
                  <a:pt x="113614" y="119779"/>
                </a:cubicBezTo>
                <a:close/>
                <a:moveTo>
                  <a:pt x="107449" y="79486"/>
                </a:moveTo>
                <a:lnTo>
                  <a:pt x="107449" y="79486"/>
                </a:lnTo>
                <a:cubicBezTo>
                  <a:pt x="79486" y="79486"/>
                  <a:pt x="79486" y="79486"/>
                  <a:pt x="79486" y="79486"/>
                </a:cubicBezTo>
                <a:cubicBezTo>
                  <a:pt x="79486" y="107449"/>
                  <a:pt x="79486" y="107449"/>
                  <a:pt x="79486" y="107449"/>
                </a:cubicBezTo>
                <a:cubicBezTo>
                  <a:pt x="107449" y="107449"/>
                  <a:pt x="107449" y="107449"/>
                  <a:pt x="107449" y="107449"/>
                </a:cubicBezTo>
                <a:lnTo>
                  <a:pt x="107449" y="79486"/>
                </a:lnTo>
                <a:close/>
                <a:moveTo>
                  <a:pt x="113614" y="54385"/>
                </a:moveTo>
                <a:lnTo>
                  <a:pt x="113614" y="54385"/>
                </a:lnTo>
                <a:cubicBezTo>
                  <a:pt x="73321" y="54385"/>
                  <a:pt x="73321" y="54385"/>
                  <a:pt x="73321" y="54385"/>
                </a:cubicBezTo>
                <a:cubicBezTo>
                  <a:pt x="68477" y="54385"/>
                  <a:pt x="66935" y="51302"/>
                  <a:pt x="66935" y="48220"/>
                </a:cubicBezTo>
                <a:cubicBezTo>
                  <a:pt x="66935" y="6165"/>
                  <a:pt x="66935" y="6165"/>
                  <a:pt x="66935" y="6165"/>
                </a:cubicBezTo>
                <a:cubicBezTo>
                  <a:pt x="66935" y="3082"/>
                  <a:pt x="68477" y="0"/>
                  <a:pt x="73321" y="0"/>
                </a:cubicBezTo>
                <a:cubicBezTo>
                  <a:pt x="113614" y="0"/>
                  <a:pt x="113614" y="0"/>
                  <a:pt x="113614" y="0"/>
                </a:cubicBezTo>
                <a:cubicBezTo>
                  <a:pt x="118238" y="0"/>
                  <a:pt x="119779" y="3082"/>
                  <a:pt x="119779" y="6165"/>
                </a:cubicBezTo>
                <a:cubicBezTo>
                  <a:pt x="119779" y="48220"/>
                  <a:pt x="119779" y="48220"/>
                  <a:pt x="119779" y="48220"/>
                </a:cubicBezTo>
                <a:cubicBezTo>
                  <a:pt x="119779" y="51302"/>
                  <a:pt x="118238" y="54385"/>
                  <a:pt x="113614" y="54385"/>
                </a:cubicBezTo>
                <a:close/>
                <a:moveTo>
                  <a:pt x="107449" y="12550"/>
                </a:moveTo>
                <a:lnTo>
                  <a:pt x="107449" y="12550"/>
                </a:lnTo>
                <a:cubicBezTo>
                  <a:pt x="79486" y="12550"/>
                  <a:pt x="79486" y="12550"/>
                  <a:pt x="79486" y="12550"/>
                </a:cubicBezTo>
                <a:cubicBezTo>
                  <a:pt x="79486" y="42055"/>
                  <a:pt x="79486" y="42055"/>
                  <a:pt x="79486" y="42055"/>
                </a:cubicBezTo>
                <a:cubicBezTo>
                  <a:pt x="107449" y="42055"/>
                  <a:pt x="107449" y="42055"/>
                  <a:pt x="107449" y="42055"/>
                </a:cubicBezTo>
                <a:lnTo>
                  <a:pt x="107449" y="12550"/>
                </a:lnTo>
                <a:close/>
                <a:moveTo>
                  <a:pt x="48220" y="119779"/>
                </a:moveTo>
                <a:lnTo>
                  <a:pt x="48220" y="119779"/>
                </a:lnTo>
                <a:cubicBezTo>
                  <a:pt x="6385" y="119779"/>
                  <a:pt x="6385" y="119779"/>
                  <a:pt x="6385" y="119779"/>
                </a:cubicBezTo>
                <a:cubicBezTo>
                  <a:pt x="3082" y="119779"/>
                  <a:pt x="0" y="118238"/>
                  <a:pt x="0" y="113614"/>
                </a:cubicBezTo>
                <a:cubicBezTo>
                  <a:pt x="0" y="73100"/>
                  <a:pt x="0" y="73100"/>
                  <a:pt x="0" y="73100"/>
                </a:cubicBezTo>
                <a:cubicBezTo>
                  <a:pt x="0" y="68477"/>
                  <a:pt x="3082" y="66935"/>
                  <a:pt x="6385" y="66935"/>
                </a:cubicBezTo>
                <a:cubicBezTo>
                  <a:pt x="48220" y="66935"/>
                  <a:pt x="48220" y="66935"/>
                  <a:pt x="48220" y="66935"/>
                </a:cubicBezTo>
                <a:cubicBezTo>
                  <a:pt x="51302" y="66935"/>
                  <a:pt x="54605" y="68477"/>
                  <a:pt x="54605" y="73100"/>
                </a:cubicBezTo>
                <a:cubicBezTo>
                  <a:pt x="54605" y="113614"/>
                  <a:pt x="54605" y="113614"/>
                  <a:pt x="54605" y="113614"/>
                </a:cubicBezTo>
                <a:cubicBezTo>
                  <a:pt x="54605" y="118238"/>
                  <a:pt x="51302" y="119779"/>
                  <a:pt x="48220" y="119779"/>
                </a:cubicBezTo>
                <a:close/>
                <a:moveTo>
                  <a:pt x="42055" y="79486"/>
                </a:moveTo>
                <a:lnTo>
                  <a:pt x="42055" y="79486"/>
                </a:lnTo>
                <a:cubicBezTo>
                  <a:pt x="12550" y="79486"/>
                  <a:pt x="12550" y="79486"/>
                  <a:pt x="12550" y="79486"/>
                </a:cubicBezTo>
                <a:cubicBezTo>
                  <a:pt x="12550" y="107449"/>
                  <a:pt x="12550" y="107449"/>
                  <a:pt x="12550" y="107449"/>
                </a:cubicBezTo>
                <a:cubicBezTo>
                  <a:pt x="42055" y="107449"/>
                  <a:pt x="42055" y="107449"/>
                  <a:pt x="42055" y="107449"/>
                </a:cubicBezTo>
                <a:lnTo>
                  <a:pt x="42055" y="79486"/>
                </a:lnTo>
                <a:close/>
                <a:moveTo>
                  <a:pt x="48220" y="54385"/>
                </a:moveTo>
                <a:lnTo>
                  <a:pt x="48220" y="54385"/>
                </a:lnTo>
                <a:cubicBezTo>
                  <a:pt x="6385" y="54385"/>
                  <a:pt x="6385" y="54385"/>
                  <a:pt x="6385" y="54385"/>
                </a:cubicBezTo>
                <a:cubicBezTo>
                  <a:pt x="3082" y="54385"/>
                  <a:pt x="0" y="51302"/>
                  <a:pt x="0" y="48220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3082" y="0"/>
                  <a:pt x="6385" y="0"/>
                </a:cubicBezTo>
                <a:cubicBezTo>
                  <a:pt x="48220" y="0"/>
                  <a:pt x="48220" y="0"/>
                  <a:pt x="48220" y="0"/>
                </a:cubicBezTo>
                <a:cubicBezTo>
                  <a:pt x="51302" y="0"/>
                  <a:pt x="54605" y="3082"/>
                  <a:pt x="54605" y="6165"/>
                </a:cubicBezTo>
                <a:cubicBezTo>
                  <a:pt x="54605" y="48220"/>
                  <a:pt x="54605" y="48220"/>
                  <a:pt x="54605" y="48220"/>
                </a:cubicBezTo>
                <a:cubicBezTo>
                  <a:pt x="54605" y="51302"/>
                  <a:pt x="51302" y="54385"/>
                  <a:pt x="48220" y="54385"/>
                </a:cubicBezTo>
                <a:close/>
                <a:moveTo>
                  <a:pt x="42055" y="12550"/>
                </a:moveTo>
                <a:lnTo>
                  <a:pt x="42055" y="12550"/>
                </a:lnTo>
                <a:cubicBezTo>
                  <a:pt x="12550" y="12550"/>
                  <a:pt x="12550" y="12550"/>
                  <a:pt x="12550" y="12550"/>
                </a:cubicBezTo>
                <a:cubicBezTo>
                  <a:pt x="12550" y="42055"/>
                  <a:pt x="12550" y="42055"/>
                  <a:pt x="12550" y="42055"/>
                </a:cubicBezTo>
                <a:cubicBezTo>
                  <a:pt x="42055" y="42055"/>
                  <a:pt x="42055" y="42055"/>
                  <a:pt x="42055" y="42055"/>
                </a:cubicBezTo>
                <a:lnTo>
                  <a:pt x="42055" y="125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0" name="Shape 3850"/>
          <p:cNvSpPr/>
          <p:nvPr/>
        </p:nvSpPr>
        <p:spPr>
          <a:xfrm>
            <a:off x="5588960" y="3627682"/>
            <a:ext cx="220886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Shape 3851"/>
          <p:cNvSpPr/>
          <p:nvPr/>
        </p:nvSpPr>
        <p:spPr>
          <a:xfrm>
            <a:off x="5117340" y="3627682"/>
            <a:ext cx="220887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2131" y="91647"/>
                </a:moveTo>
                <a:lnTo>
                  <a:pt x="52131" y="91647"/>
                </a:ln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lose/>
                <a:moveTo>
                  <a:pt x="86803" y="33743"/>
                </a:moveTo>
                <a:lnTo>
                  <a:pt x="86803" y="33743"/>
                </a:ln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lnTo>
                  <a:pt x="86803" y="337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2" name="Shape 3852"/>
          <p:cNvSpPr/>
          <p:nvPr/>
        </p:nvSpPr>
        <p:spPr>
          <a:xfrm>
            <a:off x="4609900" y="3627682"/>
            <a:ext cx="272624" cy="232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67"/>
                </a:moveTo>
                <a:lnTo>
                  <a:pt x="114019" y="119767"/>
                </a:lnTo>
                <a:cubicBezTo>
                  <a:pt x="5581" y="119767"/>
                  <a:pt x="5581" y="119767"/>
                  <a:pt x="5581" y="119767"/>
                </a:cubicBezTo>
                <a:cubicBezTo>
                  <a:pt x="2790" y="119767"/>
                  <a:pt x="0" y="116518"/>
                  <a:pt x="0" y="113036"/>
                </a:cubicBezTo>
                <a:cubicBezTo>
                  <a:pt x="0" y="72185"/>
                  <a:pt x="0" y="72185"/>
                  <a:pt x="0" y="72185"/>
                </a:cubicBezTo>
                <a:lnTo>
                  <a:pt x="0" y="72185"/>
                </a:lnTo>
                <a:cubicBezTo>
                  <a:pt x="0" y="70560"/>
                  <a:pt x="0" y="70560"/>
                  <a:pt x="0" y="68704"/>
                </a:cubicBezTo>
                <a:cubicBezTo>
                  <a:pt x="15548" y="22978"/>
                  <a:pt x="15548" y="22978"/>
                  <a:pt x="15548" y="22978"/>
                </a:cubicBezTo>
                <a:cubicBezTo>
                  <a:pt x="15548" y="21353"/>
                  <a:pt x="18338" y="19729"/>
                  <a:pt x="21129" y="19729"/>
                </a:cubicBezTo>
                <a:lnTo>
                  <a:pt x="21129" y="19729"/>
                </a:lnTo>
                <a:cubicBezTo>
                  <a:pt x="29501" y="19729"/>
                  <a:pt x="29501" y="19729"/>
                  <a:pt x="29501" y="19729"/>
                </a:cubicBezTo>
                <a:lnTo>
                  <a:pt x="29501" y="19729"/>
                </a:lnTo>
                <a:cubicBezTo>
                  <a:pt x="35083" y="19729"/>
                  <a:pt x="35083" y="19729"/>
                  <a:pt x="35083" y="19729"/>
                </a:cubicBezTo>
                <a:lnTo>
                  <a:pt x="35083" y="21353"/>
                </a:lnTo>
                <a:cubicBezTo>
                  <a:pt x="35083" y="26228"/>
                  <a:pt x="38073" y="29477"/>
                  <a:pt x="40863" y="32727"/>
                </a:cubicBezTo>
                <a:cubicBezTo>
                  <a:pt x="29501" y="32727"/>
                  <a:pt x="29501" y="32727"/>
                  <a:pt x="29501" y="32727"/>
                </a:cubicBezTo>
                <a:lnTo>
                  <a:pt x="29501" y="32727"/>
                </a:lnTo>
                <a:cubicBezTo>
                  <a:pt x="23920" y="32727"/>
                  <a:pt x="23920" y="32727"/>
                  <a:pt x="23920" y="32727"/>
                </a:cubicBezTo>
                <a:cubicBezTo>
                  <a:pt x="14152" y="65454"/>
                  <a:pt x="14152" y="65454"/>
                  <a:pt x="14152" y="65454"/>
                </a:cubicBezTo>
                <a:cubicBezTo>
                  <a:pt x="28106" y="65454"/>
                  <a:pt x="28106" y="65454"/>
                  <a:pt x="28106" y="65454"/>
                </a:cubicBezTo>
                <a:lnTo>
                  <a:pt x="28106" y="65454"/>
                </a:lnTo>
                <a:cubicBezTo>
                  <a:pt x="32292" y="65454"/>
                  <a:pt x="32292" y="65454"/>
                  <a:pt x="32292" y="65454"/>
                </a:cubicBezTo>
                <a:cubicBezTo>
                  <a:pt x="35083" y="65454"/>
                  <a:pt x="38073" y="67079"/>
                  <a:pt x="38073" y="72185"/>
                </a:cubicBezTo>
                <a:cubicBezTo>
                  <a:pt x="38073" y="78684"/>
                  <a:pt x="38073" y="78684"/>
                  <a:pt x="38073" y="78684"/>
                </a:cubicBezTo>
                <a:cubicBezTo>
                  <a:pt x="83122" y="78684"/>
                  <a:pt x="83122" y="78684"/>
                  <a:pt x="83122" y="78684"/>
                </a:cubicBezTo>
                <a:cubicBezTo>
                  <a:pt x="83122" y="72185"/>
                  <a:pt x="83122" y="72185"/>
                  <a:pt x="83122" y="72185"/>
                </a:cubicBezTo>
                <a:cubicBezTo>
                  <a:pt x="83122" y="67079"/>
                  <a:pt x="84518" y="65454"/>
                  <a:pt x="88704" y="65454"/>
                </a:cubicBezTo>
                <a:cubicBezTo>
                  <a:pt x="94285" y="65454"/>
                  <a:pt x="94285" y="65454"/>
                  <a:pt x="94285" y="65454"/>
                </a:cubicBezTo>
                <a:lnTo>
                  <a:pt x="94285" y="65454"/>
                </a:lnTo>
                <a:cubicBezTo>
                  <a:pt x="107043" y="65454"/>
                  <a:pt x="107043" y="65454"/>
                  <a:pt x="107043" y="65454"/>
                </a:cubicBezTo>
                <a:cubicBezTo>
                  <a:pt x="95681" y="32727"/>
                  <a:pt x="95681" y="32727"/>
                  <a:pt x="95681" y="32727"/>
                </a:cubicBezTo>
                <a:cubicBezTo>
                  <a:pt x="90099" y="32727"/>
                  <a:pt x="90099" y="32727"/>
                  <a:pt x="90099" y="32727"/>
                </a:cubicBezTo>
                <a:lnTo>
                  <a:pt x="90099" y="32727"/>
                </a:lnTo>
                <a:cubicBezTo>
                  <a:pt x="78936" y="32727"/>
                  <a:pt x="78936" y="32727"/>
                  <a:pt x="78936" y="32727"/>
                </a:cubicBezTo>
                <a:cubicBezTo>
                  <a:pt x="83122" y="29477"/>
                  <a:pt x="84518" y="26228"/>
                  <a:pt x="84518" y="21353"/>
                </a:cubicBezTo>
                <a:lnTo>
                  <a:pt x="84518" y="19729"/>
                </a:lnTo>
                <a:cubicBezTo>
                  <a:pt x="90099" y="19729"/>
                  <a:pt x="90099" y="19729"/>
                  <a:pt x="90099" y="19729"/>
                </a:cubicBezTo>
                <a:lnTo>
                  <a:pt x="90099" y="19729"/>
                </a:lnTo>
                <a:cubicBezTo>
                  <a:pt x="100066" y="19729"/>
                  <a:pt x="100066" y="19729"/>
                  <a:pt x="100066" y="19729"/>
                </a:cubicBezTo>
                <a:lnTo>
                  <a:pt x="100066" y="19729"/>
                </a:lnTo>
                <a:cubicBezTo>
                  <a:pt x="101461" y="19729"/>
                  <a:pt x="104252" y="21353"/>
                  <a:pt x="104252" y="22978"/>
                </a:cubicBezTo>
                <a:cubicBezTo>
                  <a:pt x="119800" y="68704"/>
                  <a:pt x="119800" y="68704"/>
                  <a:pt x="119800" y="68704"/>
                </a:cubicBezTo>
                <a:cubicBezTo>
                  <a:pt x="119800" y="70560"/>
                  <a:pt x="119800" y="70560"/>
                  <a:pt x="119800" y="72185"/>
                </a:cubicBezTo>
                <a:lnTo>
                  <a:pt x="119800" y="72185"/>
                </a:lnTo>
                <a:lnTo>
                  <a:pt x="119800" y="72185"/>
                </a:lnTo>
                <a:cubicBezTo>
                  <a:pt x="119800" y="113036"/>
                  <a:pt x="119800" y="113036"/>
                  <a:pt x="119800" y="113036"/>
                </a:cubicBezTo>
                <a:cubicBezTo>
                  <a:pt x="119800" y="116518"/>
                  <a:pt x="118405" y="119767"/>
                  <a:pt x="114019" y="119767"/>
                </a:cubicBezTo>
                <a:close/>
                <a:moveTo>
                  <a:pt x="73156" y="27852"/>
                </a:moveTo>
                <a:lnTo>
                  <a:pt x="73156" y="27852"/>
                </a:lnTo>
                <a:cubicBezTo>
                  <a:pt x="71760" y="27852"/>
                  <a:pt x="70365" y="27852"/>
                  <a:pt x="68970" y="26228"/>
                </a:cubicBezTo>
                <a:cubicBezTo>
                  <a:pt x="66179" y="21353"/>
                  <a:pt x="66179" y="21353"/>
                  <a:pt x="66179" y="21353"/>
                </a:cubicBezTo>
                <a:cubicBezTo>
                  <a:pt x="66179" y="47582"/>
                  <a:pt x="66179" y="47582"/>
                  <a:pt x="66179" y="47582"/>
                </a:cubicBezTo>
                <a:cubicBezTo>
                  <a:pt x="66179" y="62205"/>
                  <a:pt x="66179" y="62205"/>
                  <a:pt x="66179" y="62205"/>
                </a:cubicBezTo>
                <a:cubicBezTo>
                  <a:pt x="66179" y="67079"/>
                  <a:pt x="63388" y="68704"/>
                  <a:pt x="60598" y="68704"/>
                </a:cubicBezTo>
                <a:cubicBezTo>
                  <a:pt x="56411" y="68704"/>
                  <a:pt x="55016" y="67079"/>
                  <a:pt x="55016" y="62205"/>
                </a:cubicBezTo>
                <a:cubicBezTo>
                  <a:pt x="55016" y="52456"/>
                  <a:pt x="55016" y="52456"/>
                  <a:pt x="55016" y="52456"/>
                </a:cubicBezTo>
                <a:lnTo>
                  <a:pt x="55016" y="52456"/>
                </a:lnTo>
                <a:cubicBezTo>
                  <a:pt x="55016" y="21353"/>
                  <a:pt x="55016" y="21353"/>
                  <a:pt x="55016" y="21353"/>
                </a:cubicBezTo>
                <a:cubicBezTo>
                  <a:pt x="50631" y="26228"/>
                  <a:pt x="50631" y="26228"/>
                  <a:pt x="50631" y="26228"/>
                </a:cubicBezTo>
                <a:cubicBezTo>
                  <a:pt x="49235" y="27852"/>
                  <a:pt x="47840" y="27852"/>
                  <a:pt x="46445" y="27852"/>
                </a:cubicBezTo>
                <a:cubicBezTo>
                  <a:pt x="43654" y="27852"/>
                  <a:pt x="40863" y="24603"/>
                  <a:pt x="40863" y="21353"/>
                </a:cubicBezTo>
                <a:cubicBezTo>
                  <a:pt x="40863" y="19729"/>
                  <a:pt x="42259" y="18104"/>
                  <a:pt x="43654" y="16247"/>
                </a:cubicBezTo>
                <a:cubicBezTo>
                  <a:pt x="56411" y="1624"/>
                  <a:pt x="56411" y="1624"/>
                  <a:pt x="56411" y="1624"/>
                </a:cubicBezTo>
                <a:cubicBezTo>
                  <a:pt x="57807" y="0"/>
                  <a:pt x="59202" y="0"/>
                  <a:pt x="60598" y="0"/>
                </a:cubicBezTo>
                <a:cubicBezTo>
                  <a:pt x="61993" y="0"/>
                  <a:pt x="63388" y="0"/>
                  <a:pt x="63388" y="1624"/>
                </a:cubicBezTo>
                <a:cubicBezTo>
                  <a:pt x="77541" y="16247"/>
                  <a:pt x="77541" y="16247"/>
                  <a:pt x="77541" y="16247"/>
                </a:cubicBezTo>
                <a:cubicBezTo>
                  <a:pt x="78936" y="18104"/>
                  <a:pt x="78936" y="19729"/>
                  <a:pt x="78936" y="21353"/>
                </a:cubicBezTo>
                <a:cubicBezTo>
                  <a:pt x="78936" y="24603"/>
                  <a:pt x="76146" y="27852"/>
                  <a:pt x="73156" y="278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3" name="Shape 3853"/>
          <p:cNvSpPr/>
          <p:nvPr/>
        </p:nvSpPr>
        <p:spPr>
          <a:xfrm>
            <a:off x="4134300" y="3627682"/>
            <a:ext cx="270635" cy="232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767"/>
                </a:moveTo>
                <a:lnTo>
                  <a:pt x="114209" y="119767"/>
                </a:lnTo>
                <a:cubicBezTo>
                  <a:pt x="5590" y="119767"/>
                  <a:pt x="5590" y="119767"/>
                  <a:pt x="5590" y="119767"/>
                </a:cubicBezTo>
                <a:cubicBezTo>
                  <a:pt x="1397" y="119767"/>
                  <a:pt x="0" y="116518"/>
                  <a:pt x="0" y="113036"/>
                </a:cubicBezTo>
                <a:cubicBezTo>
                  <a:pt x="0" y="72185"/>
                  <a:pt x="0" y="72185"/>
                  <a:pt x="0" y="72185"/>
                </a:cubicBezTo>
                <a:lnTo>
                  <a:pt x="0" y="72185"/>
                </a:lnTo>
                <a:cubicBezTo>
                  <a:pt x="0" y="70560"/>
                  <a:pt x="0" y="70560"/>
                  <a:pt x="0" y="68704"/>
                </a:cubicBezTo>
                <a:cubicBezTo>
                  <a:pt x="15574" y="22978"/>
                  <a:pt x="15574" y="22978"/>
                  <a:pt x="15574" y="22978"/>
                </a:cubicBezTo>
                <a:cubicBezTo>
                  <a:pt x="15574" y="21353"/>
                  <a:pt x="18369" y="19729"/>
                  <a:pt x="19767" y="19729"/>
                </a:cubicBezTo>
                <a:lnTo>
                  <a:pt x="19767" y="19729"/>
                </a:lnTo>
                <a:cubicBezTo>
                  <a:pt x="29550" y="19729"/>
                  <a:pt x="29550" y="19729"/>
                  <a:pt x="29550" y="19729"/>
                </a:cubicBezTo>
                <a:lnTo>
                  <a:pt x="29550" y="19729"/>
                </a:lnTo>
                <a:cubicBezTo>
                  <a:pt x="47920" y="19729"/>
                  <a:pt x="47920" y="19729"/>
                  <a:pt x="47920" y="19729"/>
                </a:cubicBezTo>
                <a:cubicBezTo>
                  <a:pt x="47920" y="22978"/>
                  <a:pt x="47920" y="22978"/>
                  <a:pt x="47920" y="22978"/>
                </a:cubicBezTo>
                <a:cubicBezTo>
                  <a:pt x="47920" y="32727"/>
                  <a:pt x="47920" y="32727"/>
                  <a:pt x="47920" y="32727"/>
                </a:cubicBezTo>
                <a:cubicBezTo>
                  <a:pt x="29550" y="32727"/>
                  <a:pt x="29550" y="32727"/>
                  <a:pt x="29550" y="32727"/>
                </a:cubicBezTo>
                <a:lnTo>
                  <a:pt x="29550" y="32727"/>
                </a:lnTo>
                <a:cubicBezTo>
                  <a:pt x="23960" y="32727"/>
                  <a:pt x="23960" y="32727"/>
                  <a:pt x="23960" y="32727"/>
                </a:cubicBezTo>
                <a:cubicBezTo>
                  <a:pt x="12579" y="65454"/>
                  <a:pt x="12579" y="65454"/>
                  <a:pt x="12579" y="65454"/>
                </a:cubicBezTo>
                <a:cubicBezTo>
                  <a:pt x="25357" y="65454"/>
                  <a:pt x="25357" y="65454"/>
                  <a:pt x="25357" y="65454"/>
                </a:cubicBezTo>
                <a:lnTo>
                  <a:pt x="25357" y="65454"/>
                </a:lnTo>
                <a:cubicBezTo>
                  <a:pt x="30948" y="65454"/>
                  <a:pt x="30948" y="65454"/>
                  <a:pt x="30948" y="65454"/>
                </a:cubicBezTo>
                <a:cubicBezTo>
                  <a:pt x="35141" y="65454"/>
                  <a:pt x="36539" y="67079"/>
                  <a:pt x="36539" y="72185"/>
                </a:cubicBezTo>
                <a:cubicBezTo>
                  <a:pt x="36539" y="78684"/>
                  <a:pt x="36539" y="78684"/>
                  <a:pt x="36539" y="78684"/>
                </a:cubicBezTo>
                <a:cubicBezTo>
                  <a:pt x="81863" y="78684"/>
                  <a:pt x="81863" y="78684"/>
                  <a:pt x="81863" y="78684"/>
                </a:cubicBezTo>
                <a:cubicBezTo>
                  <a:pt x="81863" y="72185"/>
                  <a:pt x="81863" y="72185"/>
                  <a:pt x="81863" y="72185"/>
                </a:cubicBezTo>
                <a:cubicBezTo>
                  <a:pt x="81863" y="67079"/>
                  <a:pt x="84658" y="65454"/>
                  <a:pt x="87454" y="65454"/>
                </a:cubicBezTo>
                <a:cubicBezTo>
                  <a:pt x="93044" y="65454"/>
                  <a:pt x="93044" y="65454"/>
                  <a:pt x="93044" y="65454"/>
                </a:cubicBezTo>
                <a:lnTo>
                  <a:pt x="93044" y="65454"/>
                </a:lnTo>
                <a:cubicBezTo>
                  <a:pt x="105823" y="65454"/>
                  <a:pt x="105823" y="65454"/>
                  <a:pt x="105823" y="65454"/>
                </a:cubicBezTo>
                <a:cubicBezTo>
                  <a:pt x="95840" y="32727"/>
                  <a:pt x="95840" y="32727"/>
                  <a:pt x="95840" y="32727"/>
                </a:cubicBezTo>
                <a:cubicBezTo>
                  <a:pt x="90249" y="32727"/>
                  <a:pt x="90249" y="32727"/>
                  <a:pt x="90249" y="32727"/>
                </a:cubicBezTo>
                <a:lnTo>
                  <a:pt x="90249" y="32727"/>
                </a:lnTo>
                <a:cubicBezTo>
                  <a:pt x="70482" y="32727"/>
                  <a:pt x="70482" y="32727"/>
                  <a:pt x="70482" y="32727"/>
                </a:cubicBezTo>
                <a:cubicBezTo>
                  <a:pt x="70482" y="22978"/>
                  <a:pt x="70482" y="22978"/>
                  <a:pt x="70482" y="22978"/>
                </a:cubicBezTo>
                <a:cubicBezTo>
                  <a:pt x="70482" y="19729"/>
                  <a:pt x="70482" y="19729"/>
                  <a:pt x="70482" y="19729"/>
                </a:cubicBezTo>
                <a:cubicBezTo>
                  <a:pt x="90249" y="19729"/>
                  <a:pt x="90249" y="19729"/>
                  <a:pt x="90249" y="19729"/>
                </a:cubicBezTo>
                <a:lnTo>
                  <a:pt x="90249" y="19729"/>
                </a:lnTo>
                <a:cubicBezTo>
                  <a:pt x="98635" y="19729"/>
                  <a:pt x="98635" y="19729"/>
                  <a:pt x="98635" y="19729"/>
                </a:cubicBezTo>
                <a:lnTo>
                  <a:pt x="98635" y="19729"/>
                </a:lnTo>
                <a:cubicBezTo>
                  <a:pt x="101630" y="19729"/>
                  <a:pt x="104425" y="21353"/>
                  <a:pt x="104425" y="22978"/>
                </a:cubicBezTo>
                <a:cubicBezTo>
                  <a:pt x="119800" y="68704"/>
                  <a:pt x="119800" y="68704"/>
                  <a:pt x="119800" y="68704"/>
                </a:cubicBezTo>
                <a:cubicBezTo>
                  <a:pt x="119800" y="70560"/>
                  <a:pt x="119800" y="70560"/>
                  <a:pt x="119800" y="72185"/>
                </a:cubicBezTo>
                <a:lnTo>
                  <a:pt x="119800" y="72185"/>
                </a:lnTo>
                <a:lnTo>
                  <a:pt x="119800" y="72185"/>
                </a:lnTo>
                <a:cubicBezTo>
                  <a:pt x="119800" y="113036"/>
                  <a:pt x="119800" y="113036"/>
                  <a:pt x="119800" y="113036"/>
                </a:cubicBezTo>
                <a:cubicBezTo>
                  <a:pt x="119800" y="116518"/>
                  <a:pt x="117004" y="119767"/>
                  <a:pt x="114209" y="119767"/>
                </a:cubicBezTo>
                <a:close/>
                <a:moveTo>
                  <a:pt x="79068" y="47582"/>
                </a:moveTo>
                <a:lnTo>
                  <a:pt x="79068" y="47582"/>
                </a:lnTo>
                <a:cubicBezTo>
                  <a:pt x="79068" y="49206"/>
                  <a:pt x="77670" y="50831"/>
                  <a:pt x="76073" y="52456"/>
                </a:cubicBezTo>
                <a:cubicBezTo>
                  <a:pt x="63494" y="67079"/>
                  <a:pt x="63494" y="67079"/>
                  <a:pt x="63494" y="67079"/>
                </a:cubicBezTo>
                <a:cubicBezTo>
                  <a:pt x="62096" y="68704"/>
                  <a:pt x="60698" y="68704"/>
                  <a:pt x="59301" y="68704"/>
                </a:cubicBezTo>
                <a:cubicBezTo>
                  <a:pt x="57903" y="68704"/>
                  <a:pt x="56505" y="68704"/>
                  <a:pt x="56505" y="67079"/>
                </a:cubicBezTo>
                <a:cubicBezTo>
                  <a:pt x="42329" y="52456"/>
                  <a:pt x="42329" y="52456"/>
                  <a:pt x="42329" y="52456"/>
                </a:cubicBezTo>
                <a:cubicBezTo>
                  <a:pt x="40931" y="50831"/>
                  <a:pt x="40931" y="49206"/>
                  <a:pt x="40931" y="47582"/>
                </a:cubicBezTo>
                <a:cubicBezTo>
                  <a:pt x="40931" y="44332"/>
                  <a:pt x="43727" y="40851"/>
                  <a:pt x="46522" y="40851"/>
                </a:cubicBezTo>
                <a:cubicBezTo>
                  <a:pt x="47920" y="40851"/>
                  <a:pt x="49317" y="40851"/>
                  <a:pt x="50715" y="42475"/>
                </a:cubicBezTo>
                <a:cubicBezTo>
                  <a:pt x="53510" y="47582"/>
                  <a:pt x="53510" y="47582"/>
                  <a:pt x="53510" y="47582"/>
                </a:cubicBezTo>
                <a:cubicBezTo>
                  <a:pt x="53510" y="22978"/>
                  <a:pt x="53510" y="22978"/>
                  <a:pt x="53510" y="22978"/>
                </a:cubicBezTo>
                <a:cubicBezTo>
                  <a:pt x="53510" y="16247"/>
                  <a:pt x="53510" y="16247"/>
                  <a:pt x="53510" y="16247"/>
                </a:cubicBezTo>
                <a:cubicBezTo>
                  <a:pt x="53510" y="6499"/>
                  <a:pt x="53510" y="6499"/>
                  <a:pt x="53510" y="6499"/>
                </a:cubicBezTo>
                <a:cubicBezTo>
                  <a:pt x="53510" y="1624"/>
                  <a:pt x="56505" y="0"/>
                  <a:pt x="59301" y="0"/>
                </a:cubicBezTo>
                <a:cubicBezTo>
                  <a:pt x="63494" y="0"/>
                  <a:pt x="64891" y="1624"/>
                  <a:pt x="64891" y="6499"/>
                </a:cubicBezTo>
                <a:cubicBezTo>
                  <a:pt x="64891" y="19729"/>
                  <a:pt x="64891" y="19729"/>
                  <a:pt x="64891" y="19729"/>
                </a:cubicBezTo>
                <a:cubicBezTo>
                  <a:pt x="64891" y="21353"/>
                  <a:pt x="64891" y="21353"/>
                  <a:pt x="64891" y="21353"/>
                </a:cubicBezTo>
                <a:cubicBezTo>
                  <a:pt x="64891" y="47582"/>
                  <a:pt x="64891" y="47582"/>
                  <a:pt x="64891" y="47582"/>
                </a:cubicBezTo>
                <a:cubicBezTo>
                  <a:pt x="69084" y="42475"/>
                  <a:pt x="69084" y="42475"/>
                  <a:pt x="69084" y="42475"/>
                </a:cubicBezTo>
                <a:cubicBezTo>
                  <a:pt x="70482" y="40851"/>
                  <a:pt x="71880" y="40851"/>
                  <a:pt x="73277" y="40851"/>
                </a:cubicBezTo>
                <a:cubicBezTo>
                  <a:pt x="76073" y="40851"/>
                  <a:pt x="79068" y="44332"/>
                  <a:pt x="79068" y="475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4" name="Shape 3854"/>
          <p:cNvSpPr/>
          <p:nvPr/>
        </p:nvSpPr>
        <p:spPr>
          <a:xfrm>
            <a:off x="3654721" y="3665502"/>
            <a:ext cx="274614" cy="195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1666"/>
                </a:moveTo>
                <a:lnTo>
                  <a:pt x="119802" y="111666"/>
                </a:lnTo>
                <a:cubicBezTo>
                  <a:pt x="119802" y="115833"/>
                  <a:pt x="117039" y="119722"/>
                  <a:pt x="114276" y="119722"/>
                </a:cubicBezTo>
                <a:cubicBezTo>
                  <a:pt x="5526" y="119722"/>
                  <a:pt x="5526" y="119722"/>
                  <a:pt x="5526" y="119722"/>
                </a:cubicBezTo>
                <a:cubicBezTo>
                  <a:pt x="2763" y="119722"/>
                  <a:pt x="0" y="115833"/>
                  <a:pt x="0" y="111666"/>
                </a:cubicBezTo>
                <a:lnTo>
                  <a:pt x="0" y="111666"/>
                </a:lnTo>
                <a:cubicBezTo>
                  <a:pt x="0" y="62777"/>
                  <a:pt x="0" y="62777"/>
                  <a:pt x="0" y="62777"/>
                </a:cubicBezTo>
                <a:lnTo>
                  <a:pt x="0" y="62777"/>
                </a:lnTo>
                <a:lnTo>
                  <a:pt x="0" y="62777"/>
                </a:lnTo>
                <a:cubicBezTo>
                  <a:pt x="0" y="60833"/>
                  <a:pt x="0" y="60833"/>
                  <a:pt x="1381" y="58611"/>
                </a:cubicBezTo>
                <a:lnTo>
                  <a:pt x="1381" y="58611"/>
                </a:lnTo>
                <a:cubicBezTo>
                  <a:pt x="15197" y="3888"/>
                  <a:pt x="15197" y="3888"/>
                  <a:pt x="15197" y="3888"/>
                </a:cubicBezTo>
                <a:lnTo>
                  <a:pt x="15197" y="3888"/>
                </a:lnTo>
                <a:cubicBezTo>
                  <a:pt x="16578" y="1944"/>
                  <a:pt x="18157" y="0"/>
                  <a:pt x="20921" y="0"/>
                </a:cubicBezTo>
                <a:cubicBezTo>
                  <a:pt x="98881" y="0"/>
                  <a:pt x="98881" y="0"/>
                  <a:pt x="98881" y="0"/>
                </a:cubicBezTo>
                <a:cubicBezTo>
                  <a:pt x="101842" y="0"/>
                  <a:pt x="103223" y="1944"/>
                  <a:pt x="104605" y="3888"/>
                </a:cubicBezTo>
                <a:lnTo>
                  <a:pt x="104605" y="3888"/>
                </a:lnTo>
                <a:cubicBezTo>
                  <a:pt x="118421" y="58611"/>
                  <a:pt x="118421" y="58611"/>
                  <a:pt x="118421" y="58611"/>
                </a:cubicBezTo>
                <a:lnTo>
                  <a:pt x="118421" y="58611"/>
                </a:lnTo>
                <a:cubicBezTo>
                  <a:pt x="119802" y="60833"/>
                  <a:pt x="119802" y="60833"/>
                  <a:pt x="119802" y="62777"/>
                </a:cubicBezTo>
                <a:lnTo>
                  <a:pt x="119802" y="62777"/>
                </a:lnTo>
                <a:lnTo>
                  <a:pt x="119802" y="62777"/>
                </a:lnTo>
                <a:cubicBezTo>
                  <a:pt x="119802" y="111666"/>
                  <a:pt x="119802" y="111666"/>
                  <a:pt x="119802" y="111666"/>
                </a:cubicBezTo>
                <a:close/>
                <a:moveTo>
                  <a:pt x="94736" y="15555"/>
                </a:moveTo>
                <a:lnTo>
                  <a:pt x="94736" y="15555"/>
                </a:lnTo>
                <a:cubicBezTo>
                  <a:pt x="25065" y="15555"/>
                  <a:pt x="25065" y="15555"/>
                  <a:pt x="25065" y="15555"/>
                </a:cubicBezTo>
                <a:cubicBezTo>
                  <a:pt x="13815" y="54722"/>
                  <a:pt x="13815" y="54722"/>
                  <a:pt x="13815" y="54722"/>
                </a:cubicBezTo>
                <a:cubicBezTo>
                  <a:pt x="31973" y="54722"/>
                  <a:pt x="31973" y="54722"/>
                  <a:pt x="31973" y="54722"/>
                </a:cubicBezTo>
                <a:cubicBezTo>
                  <a:pt x="34736" y="54722"/>
                  <a:pt x="37500" y="56666"/>
                  <a:pt x="37500" y="62777"/>
                </a:cubicBezTo>
                <a:cubicBezTo>
                  <a:pt x="37500" y="70555"/>
                  <a:pt x="37500" y="70555"/>
                  <a:pt x="37500" y="70555"/>
                </a:cubicBezTo>
                <a:cubicBezTo>
                  <a:pt x="82302" y="70555"/>
                  <a:pt x="82302" y="70555"/>
                  <a:pt x="82302" y="70555"/>
                </a:cubicBezTo>
                <a:cubicBezTo>
                  <a:pt x="82302" y="62777"/>
                  <a:pt x="82302" y="62777"/>
                  <a:pt x="82302" y="62777"/>
                </a:cubicBezTo>
                <a:cubicBezTo>
                  <a:pt x="82302" y="56666"/>
                  <a:pt x="85065" y="54722"/>
                  <a:pt x="87828" y="54722"/>
                </a:cubicBezTo>
                <a:cubicBezTo>
                  <a:pt x="105986" y="54722"/>
                  <a:pt x="105986" y="54722"/>
                  <a:pt x="105986" y="54722"/>
                </a:cubicBezTo>
                <a:lnTo>
                  <a:pt x="94736" y="155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5" name="Shape 3855"/>
          <p:cNvSpPr/>
          <p:nvPr/>
        </p:nvSpPr>
        <p:spPr>
          <a:xfrm>
            <a:off x="3181111" y="3677445"/>
            <a:ext cx="270635" cy="1691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680"/>
                </a:moveTo>
                <a:lnTo>
                  <a:pt x="114209" y="119680"/>
                </a:lnTo>
                <a:cubicBezTo>
                  <a:pt x="111414" y="119680"/>
                  <a:pt x="108618" y="115200"/>
                  <a:pt x="108618" y="110720"/>
                </a:cubicBezTo>
                <a:cubicBezTo>
                  <a:pt x="108618" y="104000"/>
                  <a:pt x="108618" y="104000"/>
                  <a:pt x="108618" y="104000"/>
                </a:cubicBezTo>
                <a:cubicBezTo>
                  <a:pt x="108618" y="74560"/>
                  <a:pt x="108618" y="74560"/>
                  <a:pt x="108618" y="74560"/>
                </a:cubicBezTo>
                <a:cubicBezTo>
                  <a:pt x="108618" y="67840"/>
                  <a:pt x="108618" y="67840"/>
                  <a:pt x="108618" y="67840"/>
                </a:cubicBezTo>
                <a:cubicBezTo>
                  <a:pt x="108618" y="49600"/>
                  <a:pt x="108618" y="49600"/>
                  <a:pt x="108618" y="49600"/>
                </a:cubicBezTo>
                <a:cubicBezTo>
                  <a:pt x="108618" y="45120"/>
                  <a:pt x="108618" y="45120"/>
                  <a:pt x="108618" y="45120"/>
                </a:cubicBezTo>
                <a:cubicBezTo>
                  <a:pt x="108618" y="13440"/>
                  <a:pt x="108618" y="13440"/>
                  <a:pt x="108618" y="13440"/>
                </a:cubicBezTo>
                <a:cubicBezTo>
                  <a:pt x="108618" y="8960"/>
                  <a:pt x="108618" y="8960"/>
                  <a:pt x="108618" y="8960"/>
                </a:cubicBezTo>
                <a:cubicBezTo>
                  <a:pt x="108618" y="2240"/>
                  <a:pt x="111414" y="0"/>
                  <a:pt x="114209" y="0"/>
                </a:cubicBezTo>
                <a:cubicBezTo>
                  <a:pt x="118402" y="0"/>
                  <a:pt x="119800" y="2240"/>
                  <a:pt x="119800" y="8960"/>
                </a:cubicBezTo>
                <a:cubicBezTo>
                  <a:pt x="119800" y="13440"/>
                  <a:pt x="119800" y="13440"/>
                  <a:pt x="119800" y="13440"/>
                </a:cubicBezTo>
                <a:cubicBezTo>
                  <a:pt x="119800" y="45120"/>
                  <a:pt x="119800" y="45120"/>
                  <a:pt x="119800" y="45120"/>
                </a:cubicBezTo>
                <a:cubicBezTo>
                  <a:pt x="119800" y="49600"/>
                  <a:pt x="119800" y="49600"/>
                  <a:pt x="119800" y="49600"/>
                </a:cubicBezTo>
                <a:cubicBezTo>
                  <a:pt x="119800" y="67840"/>
                  <a:pt x="119800" y="67840"/>
                  <a:pt x="119800" y="67840"/>
                </a:cubicBezTo>
                <a:cubicBezTo>
                  <a:pt x="119800" y="74560"/>
                  <a:pt x="119800" y="74560"/>
                  <a:pt x="119800" y="74560"/>
                </a:cubicBezTo>
                <a:cubicBezTo>
                  <a:pt x="119800" y="104000"/>
                  <a:pt x="119800" y="104000"/>
                  <a:pt x="119800" y="104000"/>
                </a:cubicBezTo>
                <a:cubicBezTo>
                  <a:pt x="119800" y="110720"/>
                  <a:pt x="119800" y="110720"/>
                  <a:pt x="119800" y="110720"/>
                </a:cubicBezTo>
                <a:cubicBezTo>
                  <a:pt x="119800" y="115200"/>
                  <a:pt x="118402" y="119680"/>
                  <a:pt x="114209" y="119680"/>
                </a:cubicBezTo>
                <a:close/>
                <a:moveTo>
                  <a:pt x="97237" y="101760"/>
                </a:moveTo>
                <a:lnTo>
                  <a:pt x="97237" y="101760"/>
                </a:lnTo>
                <a:cubicBezTo>
                  <a:pt x="94442" y="101760"/>
                  <a:pt x="91647" y="97280"/>
                  <a:pt x="91647" y="92800"/>
                </a:cubicBezTo>
                <a:cubicBezTo>
                  <a:pt x="91647" y="85760"/>
                  <a:pt x="91647" y="85760"/>
                  <a:pt x="91647" y="85760"/>
                </a:cubicBezTo>
                <a:cubicBezTo>
                  <a:pt x="91647" y="31680"/>
                  <a:pt x="91647" y="31680"/>
                  <a:pt x="91647" y="31680"/>
                </a:cubicBezTo>
                <a:cubicBezTo>
                  <a:pt x="91647" y="27200"/>
                  <a:pt x="91647" y="27200"/>
                  <a:pt x="91647" y="27200"/>
                </a:cubicBezTo>
                <a:cubicBezTo>
                  <a:pt x="91647" y="20160"/>
                  <a:pt x="94442" y="17920"/>
                  <a:pt x="97237" y="17920"/>
                </a:cubicBezTo>
                <a:cubicBezTo>
                  <a:pt x="101430" y="17920"/>
                  <a:pt x="102828" y="20160"/>
                  <a:pt x="102828" y="27200"/>
                </a:cubicBezTo>
                <a:cubicBezTo>
                  <a:pt x="102828" y="31680"/>
                  <a:pt x="102828" y="31680"/>
                  <a:pt x="102828" y="31680"/>
                </a:cubicBezTo>
                <a:cubicBezTo>
                  <a:pt x="102828" y="85760"/>
                  <a:pt x="102828" y="85760"/>
                  <a:pt x="102828" y="85760"/>
                </a:cubicBezTo>
                <a:cubicBezTo>
                  <a:pt x="102828" y="92800"/>
                  <a:pt x="102828" y="92800"/>
                  <a:pt x="102828" y="92800"/>
                </a:cubicBezTo>
                <a:cubicBezTo>
                  <a:pt x="102828" y="97280"/>
                  <a:pt x="101430" y="101760"/>
                  <a:pt x="97237" y="101760"/>
                </a:cubicBezTo>
                <a:close/>
                <a:moveTo>
                  <a:pt x="80266" y="101760"/>
                </a:moveTo>
                <a:lnTo>
                  <a:pt x="80266" y="101760"/>
                </a:lnTo>
                <a:cubicBezTo>
                  <a:pt x="39334" y="101760"/>
                  <a:pt x="39334" y="101760"/>
                  <a:pt x="39334" y="101760"/>
                </a:cubicBezTo>
                <a:cubicBezTo>
                  <a:pt x="36539" y="101760"/>
                  <a:pt x="33743" y="97280"/>
                  <a:pt x="33743" y="92800"/>
                </a:cubicBezTo>
                <a:cubicBezTo>
                  <a:pt x="33743" y="27200"/>
                  <a:pt x="33743" y="27200"/>
                  <a:pt x="33743" y="27200"/>
                </a:cubicBezTo>
                <a:cubicBezTo>
                  <a:pt x="33743" y="20160"/>
                  <a:pt x="36539" y="17920"/>
                  <a:pt x="39334" y="17920"/>
                </a:cubicBezTo>
                <a:cubicBezTo>
                  <a:pt x="80266" y="17920"/>
                  <a:pt x="80266" y="17920"/>
                  <a:pt x="80266" y="17920"/>
                </a:cubicBezTo>
                <a:cubicBezTo>
                  <a:pt x="84658" y="17920"/>
                  <a:pt x="86056" y="20160"/>
                  <a:pt x="86056" y="27200"/>
                </a:cubicBezTo>
                <a:cubicBezTo>
                  <a:pt x="86056" y="92800"/>
                  <a:pt x="86056" y="92800"/>
                  <a:pt x="86056" y="92800"/>
                </a:cubicBezTo>
                <a:cubicBezTo>
                  <a:pt x="86056" y="97280"/>
                  <a:pt x="84658" y="101760"/>
                  <a:pt x="80266" y="101760"/>
                </a:cubicBezTo>
                <a:close/>
                <a:moveTo>
                  <a:pt x="74675" y="36160"/>
                </a:moveTo>
                <a:lnTo>
                  <a:pt x="74675" y="36160"/>
                </a:lnTo>
                <a:cubicBezTo>
                  <a:pt x="45124" y="36160"/>
                  <a:pt x="45124" y="36160"/>
                  <a:pt x="45124" y="36160"/>
                </a:cubicBezTo>
                <a:cubicBezTo>
                  <a:pt x="45124" y="83520"/>
                  <a:pt x="45124" y="83520"/>
                  <a:pt x="45124" y="83520"/>
                </a:cubicBezTo>
                <a:cubicBezTo>
                  <a:pt x="74675" y="83520"/>
                  <a:pt x="74675" y="83520"/>
                  <a:pt x="74675" y="83520"/>
                </a:cubicBezTo>
                <a:lnTo>
                  <a:pt x="74675" y="36160"/>
                </a:lnTo>
                <a:close/>
                <a:moveTo>
                  <a:pt x="22562" y="101760"/>
                </a:moveTo>
                <a:lnTo>
                  <a:pt x="22562" y="101760"/>
                </a:lnTo>
                <a:cubicBezTo>
                  <a:pt x="19767" y="101760"/>
                  <a:pt x="16772" y="97280"/>
                  <a:pt x="16772" y="92800"/>
                </a:cubicBezTo>
                <a:cubicBezTo>
                  <a:pt x="16772" y="85760"/>
                  <a:pt x="16772" y="85760"/>
                  <a:pt x="16772" y="85760"/>
                </a:cubicBezTo>
                <a:cubicBezTo>
                  <a:pt x="16772" y="31680"/>
                  <a:pt x="16772" y="31680"/>
                  <a:pt x="16772" y="31680"/>
                </a:cubicBezTo>
                <a:cubicBezTo>
                  <a:pt x="16772" y="27200"/>
                  <a:pt x="16772" y="27200"/>
                  <a:pt x="16772" y="27200"/>
                </a:cubicBezTo>
                <a:cubicBezTo>
                  <a:pt x="16772" y="20160"/>
                  <a:pt x="19767" y="17920"/>
                  <a:pt x="22562" y="17920"/>
                </a:cubicBezTo>
                <a:cubicBezTo>
                  <a:pt x="25357" y="17920"/>
                  <a:pt x="28153" y="20160"/>
                  <a:pt x="28153" y="27200"/>
                </a:cubicBezTo>
                <a:cubicBezTo>
                  <a:pt x="28153" y="31680"/>
                  <a:pt x="28153" y="31680"/>
                  <a:pt x="28153" y="31680"/>
                </a:cubicBezTo>
                <a:cubicBezTo>
                  <a:pt x="28153" y="85760"/>
                  <a:pt x="28153" y="85760"/>
                  <a:pt x="28153" y="85760"/>
                </a:cubicBezTo>
                <a:cubicBezTo>
                  <a:pt x="28153" y="92800"/>
                  <a:pt x="28153" y="92800"/>
                  <a:pt x="28153" y="92800"/>
                </a:cubicBezTo>
                <a:cubicBezTo>
                  <a:pt x="28153" y="97280"/>
                  <a:pt x="25357" y="101760"/>
                  <a:pt x="22562" y="101760"/>
                </a:cubicBezTo>
                <a:close/>
                <a:moveTo>
                  <a:pt x="5590" y="119680"/>
                </a:moveTo>
                <a:lnTo>
                  <a:pt x="5590" y="119680"/>
                </a:lnTo>
                <a:cubicBezTo>
                  <a:pt x="2795" y="119680"/>
                  <a:pt x="0" y="115200"/>
                  <a:pt x="0" y="110720"/>
                </a:cubicBezTo>
                <a:cubicBezTo>
                  <a:pt x="0" y="104000"/>
                  <a:pt x="0" y="104000"/>
                  <a:pt x="0" y="104000"/>
                </a:cubicBezTo>
                <a:cubicBezTo>
                  <a:pt x="0" y="74560"/>
                  <a:pt x="0" y="74560"/>
                  <a:pt x="0" y="74560"/>
                </a:cubicBezTo>
                <a:cubicBezTo>
                  <a:pt x="0" y="67840"/>
                  <a:pt x="0" y="67840"/>
                  <a:pt x="0" y="67840"/>
                </a:cubicBezTo>
                <a:cubicBezTo>
                  <a:pt x="0" y="49600"/>
                  <a:pt x="0" y="49600"/>
                  <a:pt x="0" y="49600"/>
                </a:cubicBezTo>
                <a:cubicBezTo>
                  <a:pt x="0" y="45120"/>
                  <a:pt x="0" y="45120"/>
                  <a:pt x="0" y="45120"/>
                </a:cubicBezTo>
                <a:cubicBezTo>
                  <a:pt x="0" y="13440"/>
                  <a:pt x="0" y="13440"/>
                  <a:pt x="0" y="13440"/>
                </a:cubicBezTo>
                <a:cubicBezTo>
                  <a:pt x="0" y="8960"/>
                  <a:pt x="0" y="8960"/>
                  <a:pt x="0" y="8960"/>
                </a:cubicBezTo>
                <a:cubicBezTo>
                  <a:pt x="0" y="2240"/>
                  <a:pt x="2795" y="0"/>
                  <a:pt x="5590" y="0"/>
                </a:cubicBezTo>
                <a:cubicBezTo>
                  <a:pt x="8386" y="0"/>
                  <a:pt x="11181" y="2240"/>
                  <a:pt x="11181" y="8960"/>
                </a:cubicBezTo>
                <a:cubicBezTo>
                  <a:pt x="11181" y="13440"/>
                  <a:pt x="11181" y="13440"/>
                  <a:pt x="11181" y="13440"/>
                </a:cubicBezTo>
                <a:cubicBezTo>
                  <a:pt x="11181" y="45120"/>
                  <a:pt x="11181" y="45120"/>
                  <a:pt x="11181" y="45120"/>
                </a:cubicBezTo>
                <a:cubicBezTo>
                  <a:pt x="11181" y="49600"/>
                  <a:pt x="11181" y="49600"/>
                  <a:pt x="11181" y="49600"/>
                </a:cubicBezTo>
                <a:cubicBezTo>
                  <a:pt x="11181" y="67840"/>
                  <a:pt x="11181" y="67840"/>
                  <a:pt x="11181" y="67840"/>
                </a:cubicBezTo>
                <a:cubicBezTo>
                  <a:pt x="11181" y="74560"/>
                  <a:pt x="11181" y="74560"/>
                  <a:pt x="11181" y="74560"/>
                </a:cubicBezTo>
                <a:cubicBezTo>
                  <a:pt x="11181" y="104000"/>
                  <a:pt x="11181" y="104000"/>
                  <a:pt x="11181" y="104000"/>
                </a:cubicBezTo>
                <a:cubicBezTo>
                  <a:pt x="11181" y="110720"/>
                  <a:pt x="11181" y="110720"/>
                  <a:pt x="11181" y="110720"/>
                </a:cubicBezTo>
                <a:cubicBezTo>
                  <a:pt x="11181" y="115200"/>
                  <a:pt x="8386" y="119680"/>
                  <a:pt x="5590" y="1196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Shape 3856"/>
          <p:cNvSpPr/>
          <p:nvPr/>
        </p:nvSpPr>
        <p:spPr>
          <a:xfrm>
            <a:off x="2705508" y="3703320"/>
            <a:ext cx="270635" cy="1194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3044" y="119543"/>
                </a:moveTo>
                <a:lnTo>
                  <a:pt x="93044" y="119543"/>
                </a:lnTo>
                <a:cubicBezTo>
                  <a:pt x="25357" y="119543"/>
                  <a:pt x="25357" y="119543"/>
                  <a:pt x="25357" y="119543"/>
                </a:cubicBezTo>
                <a:cubicBezTo>
                  <a:pt x="11181" y="119543"/>
                  <a:pt x="0" y="93536"/>
                  <a:pt x="0" y="57946"/>
                </a:cubicBezTo>
                <a:cubicBezTo>
                  <a:pt x="0" y="26007"/>
                  <a:pt x="11181" y="0"/>
                  <a:pt x="25357" y="0"/>
                </a:cubicBezTo>
                <a:cubicBezTo>
                  <a:pt x="40732" y="0"/>
                  <a:pt x="52113" y="26007"/>
                  <a:pt x="52113" y="57946"/>
                </a:cubicBezTo>
                <a:cubicBezTo>
                  <a:pt x="52113" y="71178"/>
                  <a:pt x="50715" y="83954"/>
                  <a:pt x="47920" y="93536"/>
                </a:cubicBezTo>
                <a:cubicBezTo>
                  <a:pt x="71880" y="93536"/>
                  <a:pt x="71880" y="93536"/>
                  <a:pt x="71880" y="93536"/>
                </a:cubicBezTo>
                <a:cubicBezTo>
                  <a:pt x="69084" y="83954"/>
                  <a:pt x="67687" y="71178"/>
                  <a:pt x="67687" y="57946"/>
                </a:cubicBezTo>
                <a:cubicBezTo>
                  <a:pt x="67687" y="26007"/>
                  <a:pt x="78868" y="0"/>
                  <a:pt x="93044" y="0"/>
                </a:cubicBezTo>
                <a:cubicBezTo>
                  <a:pt x="108618" y="0"/>
                  <a:pt x="119800" y="26007"/>
                  <a:pt x="119800" y="57946"/>
                </a:cubicBezTo>
                <a:cubicBezTo>
                  <a:pt x="119800" y="93536"/>
                  <a:pt x="108618" y="119543"/>
                  <a:pt x="93044" y="119543"/>
                </a:cubicBezTo>
                <a:close/>
                <a:moveTo>
                  <a:pt x="40732" y="57946"/>
                </a:moveTo>
                <a:lnTo>
                  <a:pt x="40732" y="57946"/>
                </a:lnTo>
                <a:cubicBezTo>
                  <a:pt x="40732" y="38783"/>
                  <a:pt x="33743" y="26007"/>
                  <a:pt x="25357" y="26007"/>
                </a:cubicBezTo>
                <a:cubicBezTo>
                  <a:pt x="16772" y="26007"/>
                  <a:pt x="11181" y="38783"/>
                  <a:pt x="11181" y="57946"/>
                </a:cubicBezTo>
                <a:cubicBezTo>
                  <a:pt x="11181" y="77566"/>
                  <a:pt x="16772" y="93536"/>
                  <a:pt x="25357" y="93536"/>
                </a:cubicBezTo>
                <a:cubicBezTo>
                  <a:pt x="33743" y="93536"/>
                  <a:pt x="40732" y="77566"/>
                  <a:pt x="40732" y="57946"/>
                </a:cubicBezTo>
                <a:close/>
                <a:moveTo>
                  <a:pt x="93044" y="26007"/>
                </a:moveTo>
                <a:lnTo>
                  <a:pt x="93044" y="26007"/>
                </a:lnTo>
                <a:cubicBezTo>
                  <a:pt x="84658" y="26007"/>
                  <a:pt x="78868" y="38783"/>
                  <a:pt x="78868" y="57946"/>
                </a:cubicBezTo>
                <a:cubicBezTo>
                  <a:pt x="78868" y="77566"/>
                  <a:pt x="84658" y="93536"/>
                  <a:pt x="93044" y="93536"/>
                </a:cubicBezTo>
                <a:cubicBezTo>
                  <a:pt x="101430" y="93536"/>
                  <a:pt x="108618" y="77566"/>
                  <a:pt x="108618" y="57946"/>
                </a:cubicBezTo>
                <a:cubicBezTo>
                  <a:pt x="108618" y="38783"/>
                  <a:pt x="101430" y="26007"/>
                  <a:pt x="93044" y="260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Shape 3857"/>
          <p:cNvSpPr/>
          <p:nvPr/>
        </p:nvSpPr>
        <p:spPr>
          <a:xfrm>
            <a:off x="2225929" y="3669483"/>
            <a:ext cx="274614" cy="1890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712"/>
                </a:moveTo>
                <a:lnTo>
                  <a:pt x="114285" y="119712"/>
                </a:lnTo>
                <a:cubicBezTo>
                  <a:pt x="5714" y="119712"/>
                  <a:pt x="5714" y="119712"/>
                  <a:pt x="5714" y="119712"/>
                </a:cubicBezTo>
                <a:cubicBezTo>
                  <a:pt x="2955" y="119712"/>
                  <a:pt x="0" y="115406"/>
                  <a:pt x="0" y="111387"/>
                </a:cubicBezTo>
                <a:cubicBezTo>
                  <a:pt x="0" y="48516"/>
                  <a:pt x="0" y="48516"/>
                  <a:pt x="0" y="48516"/>
                </a:cubicBezTo>
                <a:cubicBezTo>
                  <a:pt x="119802" y="48516"/>
                  <a:pt x="119802" y="48516"/>
                  <a:pt x="119802" y="48516"/>
                </a:cubicBezTo>
                <a:cubicBezTo>
                  <a:pt x="119802" y="111387"/>
                  <a:pt x="119802" y="111387"/>
                  <a:pt x="119802" y="111387"/>
                </a:cubicBezTo>
                <a:cubicBezTo>
                  <a:pt x="119802" y="115406"/>
                  <a:pt x="117044" y="119712"/>
                  <a:pt x="114285" y="119712"/>
                </a:cubicBezTo>
                <a:close/>
                <a:moveTo>
                  <a:pt x="11231" y="103349"/>
                </a:moveTo>
                <a:lnTo>
                  <a:pt x="11231" y="103349"/>
                </a:lnTo>
                <a:cubicBezTo>
                  <a:pt x="33497" y="103349"/>
                  <a:pt x="33497" y="103349"/>
                  <a:pt x="33497" y="103349"/>
                </a:cubicBezTo>
                <a:cubicBezTo>
                  <a:pt x="33497" y="95311"/>
                  <a:pt x="33497" y="95311"/>
                  <a:pt x="33497" y="95311"/>
                </a:cubicBezTo>
                <a:cubicBezTo>
                  <a:pt x="11231" y="95311"/>
                  <a:pt x="11231" y="95311"/>
                  <a:pt x="11231" y="95311"/>
                </a:cubicBezTo>
                <a:lnTo>
                  <a:pt x="11231" y="103349"/>
                </a:lnTo>
                <a:close/>
                <a:moveTo>
                  <a:pt x="66995" y="78947"/>
                </a:moveTo>
                <a:lnTo>
                  <a:pt x="66995" y="78947"/>
                </a:lnTo>
                <a:cubicBezTo>
                  <a:pt x="11231" y="78947"/>
                  <a:pt x="11231" y="78947"/>
                  <a:pt x="11231" y="78947"/>
                </a:cubicBezTo>
                <a:cubicBezTo>
                  <a:pt x="11231" y="87272"/>
                  <a:pt x="11231" y="87272"/>
                  <a:pt x="11231" y="87272"/>
                </a:cubicBezTo>
                <a:cubicBezTo>
                  <a:pt x="66995" y="87272"/>
                  <a:pt x="66995" y="87272"/>
                  <a:pt x="66995" y="87272"/>
                </a:cubicBezTo>
                <a:lnTo>
                  <a:pt x="66995" y="78947"/>
                </a:lnTo>
                <a:close/>
                <a:moveTo>
                  <a:pt x="0" y="8038"/>
                </a:moveTo>
                <a:lnTo>
                  <a:pt x="0" y="8038"/>
                </a:lnTo>
                <a:cubicBezTo>
                  <a:pt x="0" y="4019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4019"/>
                  <a:pt x="119802" y="8038"/>
                </a:cubicBezTo>
                <a:cubicBezTo>
                  <a:pt x="119802" y="32440"/>
                  <a:pt x="119802" y="32440"/>
                  <a:pt x="119802" y="32440"/>
                </a:cubicBezTo>
                <a:cubicBezTo>
                  <a:pt x="0" y="32440"/>
                  <a:pt x="0" y="32440"/>
                  <a:pt x="0" y="32440"/>
                </a:cubicBezTo>
                <a:lnTo>
                  <a:pt x="0" y="80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Shape 3858"/>
          <p:cNvSpPr/>
          <p:nvPr/>
        </p:nvSpPr>
        <p:spPr>
          <a:xfrm>
            <a:off x="1752319" y="3629673"/>
            <a:ext cx="272624" cy="2587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Shape 3859"/>
          <p:cNvSpPr/>
          <p:nvPr/>
        </p:nvSpPr>
        <p:spPr>
          <a:xfrm>
            <a:off x="1276718" y="3639624"/>
            <a:ext cx="272626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779"/>
                </a:moveTo>
                <a:lnTo>
                  <a:pt x="114219" y="119779"/>
                </a:lnTo>
                <a:cubicBezTo>
                  <a:pt x="104252" y="119779"/>
                  <a:pt x="104252" y="119779"/>
                  <a:pt x="104252" y="119779"/>
                </a:cubicBezTo>
                <a:cubicBezTo>
                  <a:pt x="104252" y="70018"/>
                  <a:pt x="104252" y="70018"/>
                  <a:pt x="104252" y="70018"/>
                </a:cubicBezTo>
                <a:cubicBezTo>
                  <a:pt x="104252" y="31045"/>
                  <a:pt x="104252" y="31045"/>
                  <a:pt x="104252" y="31045"/>
                </a:cubicBezTo>
                <a:cubicBezTo>
                  <a:pt x="114219" y="31045"/>
                  <a:pt x="114219" y="31045"/>
                  <a:pt x="114219" y="31045"/>
                </a:cubicBezTo>
                <a:cubicBezTo>
                  <a:pt x="117009" y="31045"/>
                  <a:pt x="119800" y="32587"/>
                  <a:pt x="119800" y="37431"/>
                </a:cubicBezTo>
                <a:cubicBezTo>
                  <a:pt x="119800" y="76183"/>
                  <a:pt x="119800" y="76183"/>
                  <a:pt x="119800" y="76183"/>
                </a:cubicBezTo>
                <a:cubicBezTo>
                  <a:pt x="119800" y="101064"/>
                  <a:pt x="119800" y="101064"/>
                  <a:pt x="119800" y="101064"/>
                </a:cubicBezTo>
                <a:cubicBezTo>
                  <a:pt x="119800" y="113614"/>
                  <a:pt x="119800" y="113614"/>
                  <a:pt x="119800" y="113614"/>
                </a:cubicBezTo>
                <a:cubicBezTo>
                  <a:pt x="119800" y="116697"/>
                  <a:pt x="117009" y="119779"/>
                  <a:pt x="114219" y="119779"/>
                </a:cubicBezTo>
                <a:close/>
                <a:moveTo>
                  <a:pt x="19734" y="119779"/>
                </a:moveTo>
                <a:lnTo>
                  <a:pt x="19734" y="119779"/>
                </a:lnTo>
                <a:cubicBezTo>
                  <a:pt x="19734" y="70018"/>
                  <a:pt x="19734" y="70018"/>
                  <a:pt x="19734" y="70018"/>
                </a:cubicBezTo>
                <a:cubicBezTo>
                  <a:pt x="19734" y="68477"/>
                  <a:pt x="19734" y="68477"/>
                  <a:pt x="19734" y="68477"/>
                </a:cubicBezTo>
                <a:cubicBezTo>
                  <a:pt x="19734" y="31045"/>
                  <a:pt x="19734" y="31045"/>
                  <a:pt x="19734" y="31045"/>
                </a:cubicBezTo>
                <a:cubicBezTo>
                  <a:pt x="31096" y="31045"/>
                  <a:pt x="31096" y="31045"/>
                  <a:pt x="31096" y="31045"/>
                </a:cubicBezTo>
                <a:cubicBezTo>
                  <a:pt x="31096" y="14091"/>
                  <a:pt x="43654" y="0"/>
                  <a:pt x="59202" y="0"/>
                </a:cubicBezTo>
                <a:cubicBezTo>
                  <a:pt x="74750" y="0"/>
                  <a:pt x="87308" y="14091"/>
                  <a:pt x="87308" y="31045"/>
                </a:cubicBezTo>
                <a:cubicBezTo>
                  <a:pt x="98671" y="31045"/>
                  <a:pt x="98671" y="31045"/>
                  <a:pt x="98671" y="31045"/>
                </a:cubicBezTo>
                <a:cubicBezTo>
                  <a:pt x="98671" y="70018"/>
                  <a:pt x="98671" y="70018"/>
                  <a:pt x="98671" y="70018"/>
                </a:cubicBezTo>
                <a:cubicBezTo>
                  <a:pt x="98671" y="119779"/>
                  <a:pt x="98671" y="119779"/>
                  <a:pt x="98671" y="119779"/>
                </a:cubicBezTo>
                <a:lnTo>
                  <a:pt x="19734" y="119779"/>
                </a:lnTo>
                <a:close/>
                <a:moveTo>
                  <a:pt x="59202" y="12550"/>
                </a:moveTo>
                <a:lnTo>
                  <a:pt x="59202" y="12550"/>
                </a:lnTo>
                <a:cubicBezTo>
                  <a:pt x="50830" y="12550"/>
                  <a:pt x="42259" y="20256"/>
                  <a:pt x="42259" y="31045"/>
                </a:cubicBezTo>
                <a:cubicBezTo>
                  <a:pt x="76146" y="31045"/>
                  <a:pt x="76146" y="31045"/>
                  <a:pt x="76146" y="31045"/>
                </a:cubicBezTo>
                <a:cubicBezTo>
                  <a:pt x="76146" y="20256"/>
                  <a:pt x="69169" y="12550"/>
                  <a:pt x="59202" y="12550"/>
                </a:cubicBezTo>
                <a:close/>
                <a:moveTo>
                  <a:pt x="0" y="113614"/>
                </a:moveTo>
                <a:lnTo>
                  <a:pt x="0" y="113614"/>
                </a:lnTo>
                <a:cubicBezTo>
                  <a:pt x="0" y="101064"/>
                  <a:pt x="0" y="101064"/>
                  <a:pt x="0" y="101064"/>
                </a:cubicBezTo>
                <a:cubicBezTo>
                  <a:pt x="0" y="76183"/>
                  <a:pt x="0" y="76183"/>
                  <a:pt x="0" y="76183"/>
                </a:cubicBezTo>
                <a:cubicBezTo>
                  <a:pt x="0" y="37431"/>
                  <a:pt x="0" y="37431"/>
                  <a:pt x="0" y="37431"/>
                </a:cubicBezTo>
                <a:cubicBezTo>
                  <a:pt x="0" y="32587"/>
                  <a:pt x="1395" y="31045"/>
                  <a:pt x="5780" y="31045"/>
                </a:cubicBezTo>
                <a:cubicBezTo>
                  <a:pt x="14152" y="31045"/>
                  <a:pt x="14152" y="31045"/>
                  <a:pt x="14152" y="31045"/>
                </a:cubicBezTo>
                <a:cubicBezTo>
                  <a:pt x="14152" y="68477"/>
                  <a:pt x="14152" y="68477"/>
                  <a:pt x="14152" y="68477"/>
                </a:cubicBezTo>
                <a:cubicBezTo>
                  <a:pt x="14152" y="70018"/>
                  <a:pt x="14152" y="70018"/>
                  <a:pt x="14152" y="70018"/>
                </a:cubicBezTo>
                <a:cubicBezTo>
                  <a:pt x="14152" y="119779"/>
                  <a:pt x="14152" y="119779"/>
                  <a:pt x="14152" y="119779"/>
                </a:cubicBezTo>
                <a:cubicBezTo>
                  <a:pt x="5780" y="119779"/>
                  <a:pt x="5780" y="119779"/>
                  <a:pt x="5780" y="119779"/>
                </a:cubicBezTo>
                <a:cubicBezTo>
                  <a:pt x="1395" y="119779"/>
                  <a:pt x="0" y="116697"/>
                  <a:pt x="0" y="1136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0" name="Shape 3860"/>
          <p:cNvSpPr/>
          <p:nvPr/>
        </p:nvSpPr>
        <p:spPr>
          <a:xfrm>
            <a:off x="830967" y="3645597"/>
            <a:ext cx="210935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944" y="58117"/>
                </a:moveTo>
                <a:lnTo>
                  <a:pt x="117944" y="58117"/>
                </a:lnTo>
                <a:lnTo>
                  <a:pt x="117944" y="58117"/>
                </a:lnTo>
                <a:lnTo>
                  <a:pt x="117944" y="58117"/>
                </a:lnTo>
                <a:cubicBezTo>
                  <a:pt x="59871" y="6588"/>
                  <a:pt x="59871" y="6588"/>
                  <a:pt x="59871" y="6588"/>
                </a:cubicBezTo>
                <a:cubicBezTo>
                  <a:pt x="16188" y="6588"/>
                  <a:pt x="16188" y="6588"/>
                  <a:pt x="16188" y="6588"/>
                </a:cubicBezTo>
                <a:cubicBezTo>
                  <a:pt x="7194" y="6588"/>
                  <a:pt x="7194" y="6588"/>
                  <a:pt x="7194" y="6588"/>
                </a:cubicBezTo>
                <a:cubicBezTo>
                  <a:pt x="7194" y="3294"/>
                  <a:pt x="8993" y="0"/>
                  <a:pt x="14389" y="0"/>
                </a:cubicBezTo>
                <a:lnTo>
                  <a:pt x="14389" y="0"/>
                </a:lnTo>
                <a:cubicBezTo>
                  <a:pt x="59871" y="0"/>
                  <a:pt x="59871" y="0"/>
                  <a:pt x="59871" y="0"/>
                </a:cubicBezTo>
                <a:lnTo>
                  <a:pt x="59871" y="0"/>
                </a:lnTo>
                <a:lnTo>
                  <a:pt x="59871" y="0"/>
                </a:lnTo>
                <a:cubicBezTo>
                  <a:pt x="61670" y="0"/>
                  <a:pt x="63468" y="1647"/>
                  <a:pt x="65267" y="3294"/>
                </a:cubicBezTo>
                <a:cubicBezTo>
                  <a:pt x="105353" y="38352"/>
                  <a:pt x="105353" y="38352"/>
                  <a:pt x="105353" y="38352"/>
                </a:cubicBezTo>
                <a:lnTo>
                  <a:pt x="105353" y="38352"/>
                </a:lnTo>
                <a:cubicBezTo>
                  <a:pt x="117944" y="48235"/>
                  <a:pt x="117944" y="48235"/>
                  <a:pt x="117944" y="48235"/>
                </a:cubicBezTo>
                <a:cubicBezTo>
                  <a:pt x="119743" y="49882"/>
                  <a:pt x="119743" y="51529"/>
                  <a:pt x="119743" y="53176"/>
                </a:cubicBezTo>
                <a:cubicBezTo>
                  <a:pt x="119743" y="54823"/>
                  <a:pt x="119743" y="56470"/>
                  <a:pt x="117944" y="58117"/>
                </a:cubicBezTo>
                <a:close/>
                <a:moveTo>
                  <a:pt x="52676" y="13411"/>
                </a:moveTo>
                <a:lnTo>
                  <a:pt x="52676" y="13411"/>
                </a:lnTo>
                <a:lnTo>
                  <a:pt x="52676" y="13411"/>
                </a:lnTo>
                <a:lnTo>
                  <a:pt x="52676" y="13411"/>
                </a:lnTo>
                <a:cubicBezTo>
                  <a:pt x="54475" y="13411"/>
                  <a:pt x="56274" y="15058"/>
                  <a:pt x="58072" y="16705"/>
                </a:cubicBezTo>
                <a:cubicBezTo>
                  <a:pt x="112548" y="64941"/>
                  <a:pt x="112548" y="64941"/>
                  <a:pt x="112548" y="64941"/>
                </a:cubicBezTo>
                <a:cubicBezTo>
                  <a:pt x="114346" y="64941"/>
                  <a:pt x="114346" y="66588"/>
                  <a:pt x="116145" y="68235"/>
                </a:cubicBezTo>
                <a:lnTo>
                  <a:pt x="116145" y="68235"/>
                </a:lnTo>
                <a:lnTo>
                  <a:pt x="116145" y="68235"/>
                </a:lnTo>
                <a:lnTo>
                  <a:pt x="116145" y="68235"/>
                </a:lnTo>
                <a:cubicBezTo>
                  <a:pt x="116145" y="68235"/>
                  <a:pt x="116145" y="68235"/>
                  <a:pt x="116145" y="69882"/>
                </a:cubicBezTo>
                <a:lnTo>
                  <a:pt x="116145" y="69882"/>
                </a:lnTo>
                <a:lnTo>
                  <a:pt x="116145" y="69882"/>
                </a:lnTo>
                <a:lnTo>
                  <a:pt x="116145" y="69882"/>
                </a:lnTo>
                <a:cubicBezTo>
                  <a:pt x="116145" y="71529"/>
                  <a:pt x="114346" y="73176"/>
                  <a:pt x="114346" y="73176"/>
                </a:cubicBezTo>
                <a:lnTo>
                  <a:pt x="114346" y="73176"/>
                </a:lnTo>
                <a:cubicBezTo>
                  <a:pt x="72719" y="118117"/>
                  <a:pt x="72719" y="118117"/>
                  <a:pt x="72719" y="118117"/>
                </a:cubicBezTo>
                <a:lnTo>
                  <a:pt x="72719" y="118117"/>
                </a:lnTo>
                <a:cubicBezTo>
                  <a:pt x="70663" y="119764"/>
                  <a:pt x="68865" y="119764"/>
                  <a:pt x="67066" y="119764"/>
                </a:cubicBezTo>
                <a:lnTo>
                  <a:pt x="67066" y="119764"/>
                </a:lnTo>
                <a:lnTo>
                  <a:pt x="67066" y="119764"/>
                </a:lnTo>
                <a:lnTo>
                  <a:pt x="67066" y="119764"/>
                </a:lnTo>
                <a:lnTo>
                  <a:pt x="65267" y="119764"/>
                </a:lnTo>
                <a:lnTo>
                  <a:pt x="65267" y="119764"/>
                </a:lnTo>
                <a:cubicBezTo>
                  <a:pt x="65267" y="119764"/>
                  <a:pt x="63468" y="119764"/>
                  <a:pt x="61670" y="118117"/>
                </a:cubicBezTo>
                <a:lnTo>
                  <a:pt x="61670" y="118117"/>
                </a:lnTo>
                <a:cubicBezTo>
                  <a:pt x="1798" y="68235"/>
                  <a:pt x="1798" y="68235"/>
                  <a:pt x="1798" y="68235"/>
                </a:cubicBezTo>
                <a:lnTo>
                  <a:pt x="1798" y="68235"/>
                </a:lnTo>
                <a:cubicBezTo>
                  <a:pt x="0" y="66588"/>
                  <a:pt x="0" y="64941"/>
                  <a:pt x="0" y="63294"/>
                </a:cubicBezTo>
                <a:lnTo>
                  <a:pt x="0" y="63294"/>
                </a:lnTo>
                <a:cubicBezTo>
                  <a:pt x="0" y="26588"/>
                  <a:pt x="0" y="26588"/>
                  <a:pt x="0" y="26588"/>
                </a:cubicBezTo>
                <a:cubicBezTo>
                  <a:pt x="0" y="20000"/>
                  <a:pt x="0" y="20000"/>
                  <a:pt x="0" y="20000"/>
                </a:cubicBezTo>
                <a:lnTo>
                  <a:pt x="0" y="20000"/>
                </a:lnTo>
                <a:lnTo>
                  <a:pt x="0" y="20000"/>
                </a:lnTo>
                <a:cubicBezTo>
                  <a:pt x="0" y="16705"/>
                  <a:pt x="1798" y="13411"/>
                  <a:pt x="7194" y="13411"/>
                </a:cubicBezTo>
                <a:lnTo>
                  <a:pt x="7194" y="13411"/>
                </a:lnTo>
                <a:lnTo>
                  <a:pt x="52676" y="13411"/>
                </a:lnTo>
                <a:close/>
                <a:moveTo>
                  <a:pt x="17987" y="40000"/>
                </a:moveTo>
                <a:lnTo>
                  <a:pt x="17987" y="40000"/>
                </a:lnTo>
                <a:cubicBezTo>
                  <a:pt x="23640" y="40000"/>
                  <a:pt x="29036" y="36705"/>
                  <a:pt x="29036" y="31529"/>
                </a:cubicBezTo>
                <a:cubicBezTo>
                  <a:pt x="29036" y="26588"/>
                  <a:pt x="23640" y="23294"/>
                  <a:pt x="17987" y="23294"/>
                </a:cubicBezTo>
                <a:cubicBezTo>
                  <a:pt x="12591" y="23294"/>
                  <a:pt x="8993" y="26588"/>
                  <a:pt x="8993" y="31529"/>
                </a:cubicBezTo>
                <a:cubicBezTo>
                  <a:pt x="8993" y="36705"/>
                  <a:pt x="12591" y="40000"/>
                  <a:pt x="17987" y="4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1" name="Shape 3861"/>
          <p:cNvSpPr/>
          <p:nvPr/>
        </p:nvSpPr>
        <p:spPr>
          <a:xfrm>
            <a:off x="357356" y="3659530"/>
            <a:ext cx="204967" cy="2050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5" y="61850"/>
                </a:moveTo>
                <a:lnTo>
                  <a:pt x="119735" y="61850"/>
                </a:lnTo>
                <a:lnTo>
                  <a:pt x="119735" y="61850"/>
                </a:lnTo>
                <a:lnTo>
                  <a:pt x="119735" y="61850"/>
                </a:lnTo>
                <a:lnTo>
                  <a:pt x="119735" y="61850"/>
                </a:lnTo>
                <a:cubicBezTo>
                  <a:pt x="119735" y="61850"/>
                  <a:pt x="119735" y="61850"/>
                  <a:pt x="119735" y="63700"/>
                </a:cubicBezTo>
                <a:lnTo>
                  <a:pt x="119735" y="63700"/>
                </a:lnTo>
                <a:lnTo>
                  <a:pt x="119735" y="63700"/>
                </a:lnTo>
                <a:lnTo>
                  <a:pt x="119735" y="63700"/>
                </a:lnTo>
                <a:cubicBezTo>
                  <a:pt x="119735" y="65550"/>
                  <a:pt x="117880" y="67400"/>
                  <a:pt x="117880" y="67400"/>
                </a:cubicBezTo>
                <a:lnTo>
                  <a:pt x="117880" y="67400"/>
                </a:lnTo>
                <a:cubicBezTo>
                  <a:pt x="74966" y="117885"/>
                  <a:pt x="74966" y="117885"/>
                  <a:pt x="74966" y="117885"/>
                </a:cubicBezTo>
                <a:lnTo>
                  <a:pt x="74966" y="117885"/>
                </a:lnTo>
                <a:cubicBezTo>
                  <a:pt x="72847" y="119735"/>
                  <a:pt x="70993" y="119735"/>
                  <a:pt x="69139" y="119735"/>
                </a:cubicBezTo>
                <a:lnTo>
                  <a:pt x="69139" y="119735"/>
                </a:lnTo>
                <a:lnTo>
                  <a:pt x="69139" y="119735"/>
                </a:lnTo>
                <a:lnTo>
                  <a:pt x="69139" y="119735"/>
                </a:lnTo>
                <a:lnTo>
                  <a:pt x="67284" y="119735"/>
                </a:lnTo>
                <a:lnTo>
                  <a:pt x="67284" y="119735"/>
                </a:lnTo>
                <a:cubicBezTo>
                  <a:pt x="67284" y="119735"/>
                  <a:pt x="65430" y="119735"/>
                  <a:pt x="63576" y="117885"/>
                </a:cubicBezTo>
                <a:lnTo>
                  <a:pt x="63576" y="117885"/>
                </a:lnTo>
                <a:cubicBezTo>
                  <a:pt x="1854" y="61850"/>
                  <a:pt x="1854" y="61850"/>
                  <a:pt x="1854" y="61850"/>
                </a:cubicBezTo>
                <a:lnTo>
                  <a:pt x="1854" y="61850"/>
                </a:lnTo>
                <a:cubicBezTo>
                  <a:pt x="0" y="59735"/>
                  <a:pt x="0" y="57885"/>
                  <a:pt x="0" y="56035"/>
                </a:cubicBezTo>
                <a:lnTo>
                  <a:pt x="0" y="56035"/>
                </a:lnTo>
                <a:cubicBezTo>
                  <a:pt x="0" y="15066"/>
                  <a:pt x="0" y="15066"/>
                  <a:pt x="0" y="15066"/>
                </a:cubicBezTo>
                <a:cubicBezTo>
                  <a:pt x="0" y="7665"/>
                  <a:pt x="0" y="7665"/>
                  <a:pt x="0" y="7665"/>
                </a:cubicBezTo>
                <a:lnTo>
                  <a:pt x="0" y="7665"/>
                </a:lnTo>
                <a:lnTo>
                  <a:pt x="0" y="7665"/>
                </a:lnTo>
                <a:cubicBezTo>
                  <a:pt x="0" y="3964"/>
                  <a:pt x="1854" y="0"/>
                  <a:pt x="7417" y="0"/>
                </a:cubicBezTo>
                <a:lnTo>
                  <a:pt x="7417" y="0"/>
                </a:lnTo>
                <a:cubicBezTo>
                  <a:pt x="54304" y="0"/>
                  <a:pt x="54304" y="0"/>
                  <a:pt x="54304" y="0"/>
                </a:cubicBezTo>
                <a:lnTo>
                  <a:pt x="54304" y="0"/>
                </a:lnTo>
                <a:lnTo>
                  <a:pt x="54304" y="0"/>
                </a:lnTo>
                <a:cubicBezTo>
                  <a:pt x="56158" y="0"/>
                  <a:pt x="58013" y="2114"/>
                  <a:pt x="59867" y="3964"/>
                </a:cubicBezTo>
                <a:cubicBezTo>
                  <a:pt x="116026" y="57885"/>
                  <a:pt x="116026" y="57885"/>
                  <a:pt x="116026" y="57885"/>
                </a:cubicBezTo>
                <a:cubicBezTo>
                  <a:pt x="117880" y="57885"/>
                  <a:pt x="117880" y="59735"/>
                  <a:pt x="119735" y="61850"/>
                </a:cubicBezTo>
                <a:close/>
                <a:moveTo>
                  <a:pt x="18543" y="11365"/>
                </a:moveTo>
                <a:lnTo>
                  <a:pt x="18543" y="11365"/>
                </a:lnTo>
                <a:cubicBezTo>
                  <a:pt x="12980" y="11365"/>
                  <a:pt x="9271" y="15066"/>
                  <a:pt x="9271" y="20616"/>
                </a:cubicBezTo>
                <a:cubicBezTo>
                  <a:pt x="9271" y="26167"/>
                  <a:pt x="12980" y="29867"/>
                  <a:pt x="18543" y="29867"/>
                </a:cubicBezTo>
                <a:cubicBezTo>
                  <a:pt x="24370" y="29867"/>
                  <a:pt x="29933" y="26167"/>
                  <a:pt x="29933" y="20616"/>
                </a:cubicBezTo>
                <a:cubicBezTo>
                  <a:pt x="29933" y="15066"/>
                  <a:pt x="24370" y="11365"/>
                  <a:pt x="18543" y="113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Shape 3862"/>
          <p:cNvSpPr/>
          <p:nvPr/>
        </p:nvSpPr>
        <p:spPr>
          <a:xfrm>
            <a:off x="5563091" y="3171863"/>
            <a:ext cx="272626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880" y="74823"/>
                </a:moveTo>
                <a:lnTo>
                  <a:pt x="95880" y="74823"/>
                </a:lnTo>
                <a:cubicBezTo>
                  <a:pt x="81727" y="74823"/>
                  <a:pt x="70365" y="63294"/>
                  <a:pt x="70365" y="46588"/>
                </a:cubicBezTo>
                <a:cubicBezTo>
                  <a:pt x="70365" y="29882"/>
                  <a:pt x="81727" y="18352"/>
                  <a:pt x="95880" y="18352"/>
                </a:cubicBezTo>
                <a:cubicBezTo>
                  <a:pt x="108438" y="18352"/>
                  <a:pt x="119800" y="29882"/>
                  <a:pt x="119800" y="46588"/>
                </a:cubicBezTo>
                <a:cubicBezTo>
                  <a:pt x="119800" y="63294"/>
                  <a:pt x="108438" y="74823"/>
                  <a:pt x="95880" y="74823"/>
                </a:cubicBezTo>
                <a:close/>
                <a:moveTo>
                  <a:pt x="107043" y="51529"/>
                </a:moveTo>
                <a:lnTo>
                  <a:pt x="107043" y="51529"/>
                </a:lnTo>
                <a:cubicBezTo>
                  <a:pt x="102857" y="46588"/>
                  <a:pt x="102857" y="46588"/>
                  <a:pt x="102857" y="46588"/>
                </a:cubicBezTo>
                <a:cubicBezTo>
                  <a:pt x="107043" y="41647"/>
                  <a:pt x="107043" y="41647"/>
                  <a:pt x="107043" y="41647"/>
                </a:cubicBezTo>
                <a:lnTo>
                  <a:pt x="107043" y="41647"/>
                </a:lnTo>
                <a:cubicBezTo>
                  <a:pt x="108438" y="41647"/>
                  <a:pt x="108438" y="40000"/>
                  <a:pt x="108438" y="38352"/>
                </a:cubicBezTo>
                <a:cubicBezTo>
                  <a:pt x="108438" y="33176"/>
                  <a:pt x="105647" y="31529"/>
                  <a:pt x="102857" y="31529"/>
                </a:cubicBezTo>
                <a:cubicBezTo>
                  <a:pt x="101461" y="31529"/>
                  <a:pt x="100066" y="31529"/>
                  <a:pt x="98671" y="33176"/>
                </a:cubicBezTo>
                <a:lnTo>
                  <a:pt x="98671" y="33176"/>
                </a:lnTo>
                <a:cubicBezTo>
                  <a:pt x="95880" y="36705"/>
                  <a:pt x="95880" y="36705"/>
                  <a:pt x="95880" y="36705"/>
                </a:cubicBezTo>
                <a:cubicBezTo>
                  <a:pt x="91495" y="33176"/>
                  <a:pt x="91495" y="33176"/>
                  <a:pt x="91495" y="33176"/>
                </a:cubicBezTo>
                <a:lnTo>
                  <a:pt x="91495" y="33176"/>
                </a:lnTo>
                <a:cubicBezTo>
                  <a:pt x="90099" y="31529"/>
                  <a:pt x="88704" y="31529"/>
                  <a:pt x="87308" y="31529"/>
                </a:cubicBezTo>
                <a:cubicBezTo>
                  <a:pt x="84518" y="31529"/>
                  <a:pt x="81727" y="33176"/>
                  <a:pt x="81727" y="38352"/>
                </a:cubicBezTo>
                <a:cubicBezTo>
                  <a:pt x="81727" y="40000"/>
                  <a:pt x="83122" y="41647"/>
                  <a:pt x="84518" y="41647"/>
                </a:cubicBezTo>
                <a:lnTo>
                  <a:pt x="84518" y="41647"/>
                </a:lnTo>
                <a:cubicBezTo>
                  <a:pt x="87308" y="46588"/>
                  <a:pt x="87308" y="46588"/>
                  <a:pt x="87308" y="46588"/>
                </a:cubicBezTo>
                <a:cubicBezTo>
                  <a:pt x="84518" y="51529"/>
                  <a:pt x="84518" y="51529"/>
                  <a:pt x="84518" y="51529"/>
                </a:cubicBezTo>
                <a:lnTo>
                  <a:pt x="84518" y="51529"/>
                </a:lnTo>
                <a:cubicBezTo>
                  <a:pt x="83122" y="51529"/>
                  <a:pt x="81727" y="53176"/>
                  <a:pt x="81727" y="54823"/>
                </a:cubicBezTo>
                <a:cubicBezTo>
                  <a:pt x="81727" y="59764"/>
                  <a:pt x="84518" y="61411"/>
                  <a:pt x="87308" y="61411"/>
                </a:cubicBezTo>
                <a:cubicBezTo>
                  <a:pt x="88704" y="61411"/>
                  <a:pt x="90099" y="61411"/>
                  <a:pt x="91495" y="59764"/>
                </a:cubicBezTo>
                <a:lnTo>
                  <a:pt x="91495" y="59764"/>
                </a:lnTo>
                <a:cubicBezTo>
                  <a:pt x="95880" y="56470"/>
                  <a:pt x="95880" y="56470"/>
                  <a:pt x="95880" y="56470"/>
                </a:cubicBezTo>
                <a:cubicBezTo>
                  <a:pt x="98671" y="59764"/>
                  <a:pt x="98671" y="59764"/>
                  <a:pt x="98671" y="59764"/>
                </a:cubicBezTo>
                <a:lnTo>
                  <a:pt x="98671" y="59764"/>
                </a:lnTo>
                <a:cubicBezTo>
                  <a:pt x="100066" y="61411"/>
                  <a:pt x="101461" y="61411"/>
                  <a:pt x="102857" y="61411"/>
                </a:cubicBezTo>
                <a:cubicBezTo>
                  <a:pt x="105647" y="61411"/>
                  <a:pt x="108438" y="59764"/>
                  <a:pt x="108438" y="54823"/>
                </a:cubicBezTo>
                <a:cubicBezTo>
                  <a:pt x="108438" y="53176"/>
                  <a:pt x="108438" y="51529"/>
                  <a:pt x="107043" y="51529"/>
                </a:cubicBezTo>
                <a:close/>
                <a:moveTo>
                  <a:pt x="71960" y="23294"/>
                </a:moveTo>
                <a:lnTo>
                  <a:pt x="71960" y="23294"/>
                </a:lnTo>
                <a:cubicBezTo>
                  <a:pt x="66179" y="9882"/>
                  <a:pt x="66179" y="9882"/>
                  <a:pt x="66179" y="9882"/>
                </a:cubicBezTo>
                <a:lnTo>
                  <a:pt x="66179" y="9882"/>
                </a:lnTo>
                <a:cubicBezTo>
                  <a:pt x="66179" y="8235"/>
                  <a:pt x="64784" y="8235"/>
                  <a:pt x="64784" y="6588"/>
                </a:cubicBezTo>
                <a:cubicBezTo>
                  <a:pt x="64784" y="3294"/>
                  <a:pt x="67574" y="0"/>
                  <a:pt x="70365" y="0"/>
                </a:cubicBezTo>
                <a:cubicBezTo>
                  <a:pt x="73355" y="0"/>
                  <a:pt x="74750" y="1647"/>
                  <a:pt x="76146" y="3294"/>
                </a:cubicBezTo>
                <a:lnTo>
                  <a:pt x="76146" y="3294"/>
                </a:lnTo>
                <a:cubicBezTo>
                  <a:pt x="81727" y="14823"/>
                  <a:pt x="81727" y="14823"/>
                  <a:pt x="81727" y="14823"/>
                </a:cubicBezTo>
                <a:cubicBezTo>
                  <a:pt x="77541" y="16705"/>
                  <a:pt x="74750" y="20000"/>
                  <a:pt x="71960" y="23294"/>
                </a:cubicBezTo>
                <a:close/>
                <a:moveTo>
                  <a:pt x="53621" y="9882"/>
                </a:moveTo>
                <a:lnTo>
                  <a:pt x="53621" y="9882"/>
                </a:lnTo>
                <a:cubicBezTo>
                  <a:pt x="40863" y="38352"/>
                  <a:pt x="40863" y="38352"/>
                  <a:pt x="40863" y="38352"/>
                </a:cubicBezTo>
                <a:cubicBezTo>
                  <a:pt x="28106" y="38352"/>
                  <a:pt x="28106" y="38352"/>
                  <a:pt x="28106" y="38352"/>
                </a:cubicBezTo>
                <a:cubicBezTo>
                  <a:pt x="43654" y="3294"/>
                  <a:pt x="43654" y="3294"/>
                  <a:pt x="43654" y="3294"/>
                </a:cubicBezTo>
                <a:lnTo>
                  <a:pt x="43654" y="3294"/>
                </a:lnTo>
                <a:cubicBezTo>
                  <a:pt x="43654" y="1647"/>
                  <a:pt x="46445" y="0"/>
                  <a:pt x="47840" y="0"/>
                </a:cubicBezTo>
                <a:cubicBezTo>
                  <a:pt x="52225" y="0"/>
                  <a:pt x="53621" y="3294"/>
                  <a:pt x="53621" y="6588"/>
                </a:cubicBezTo>
                <a:cubicBezTo>
                  <a:pt x="53621" y="8235"/>
                  <a:pt x="53621" y="8235"/>
                  <a:pt x="53621" y="9882"/>
                </a:cubicBezTo>
                <a:close/>
                <a:moveTo>
                  <a:pt x="45049" y="44941"/>
                </a:moveTo>
                <a:lnTo>
                  <a:pt x="45049" y="44941"/>
                </a:lnTo>
                <a:cubicBezTo>
                  <a:pt x="64784" y="44941"/>
                  <a:pt x="64784" y="44941"/>
                  <a:pt x="64784" y="44941"/>
                </a:cubicBezTo>
                <a:lnTo>
                  <a:pt x="64784" y="46588"/>
                </a:lnTo>
                <a:cubicBezTo>
                  <a:pt x="64784" y="58117"/>
                  <a:pt x="68970" y="68235"/>
                  <a:pt x="76146" y="74823"/>
                </a:cubicBezTo>
                <a:cubicBezTo>
                  <a:pt x="76146" y="99764"/>
                  <a:pt x="76146" y="99764"/>
                  <a:pt x="76146" y="99764"/>
                </a:cubicBezTo>
                <a:cubicBezTo>
                  <a:pt x="76146" y="103058"/>
                  <a:pt x="78936" y="106352"/>
                  <a:pt x="81727" y="106352"/>
                </a:cubicBezTo>
                <a:cubicBezTo>
                  <a:pt x="85913" y="106352"/>
                  <a:pt x="87308" y="103058"/>
                  <a:pt x="87308" y="99764"/>
                </a:cubicBezTo>
                <a:cubicBezTo>
                  <a:pt x="87308" y="81411"/>
                  <a:pt x="87308" y="81411"/>
                  <a:pt x="87308" y="81411"/>
                </a:cubicBezTo>
                <a:cubicBezTo>
                  <a:pt x="90099" y="81411"/>
                  <a:pt x="92890" y="81411"/>
                  <a:pt x="95880" y="81411"/>
                </a:cubicBezTo>
                <a:cubicBezTo>
                  <a:pt x="98671" y="81411"/>
                  <a:pt x="101461" y="81411"/>
                  <a:pt x="104252" y="79764"/>
                </a:cubicBezTo>
                <a:cubicBezTo>
                  <a:pt x="97275" y="114823"/>
                  <a:pt x="97275" y="114823"/>
                  <a:pt x="97275" y="114823"/>
                </a:cubicBezTo>
                <a:lnTo>
                  <a:pt x="97275" y="114823"/>
                </a:lnTo>
                <a:cubicBezTo>
                  <a:pt x="95880" y="118117"/>
                  <a:pt x="94485" y="119764"/>
                  <a:pt x="91495" y="119764"/>
                </a:cubicBezTo>
                <a:lnTo>
                  <a:pt x="91495" y="119764"/>
                </a:lnTo>
                <a:cubicBezTo>
                  <a:pt x="90099" y="119764"/>
                  <a:pt x="90099" y="119764"/>
                  <a:pt x="90099" y="119764"/>
                </a:cubicBezTo>
                <a:cubicBezTo>
                  <a:pt x="88704" y="119764"/>
                  <a:pt x="88704" y="119764"/>
                  <a:pt x="88704" y="119764"/>
                </a:cubicBezTo>
                <a:cubicBezTo>
                  <a:pt x="28106" y="119764"/>
                  <a:pt x="28106" y="119764"/>
                  <a:pt x="28106" y="119764"/>
                </a:cubicBezTo>
                <a:lnTo>
                  <a:pt x="28106" y="119764"/>
                </a:lnTo>
                <a:lnTo>
                  <a:pt x="28106" y="119764"/>
                </a:lnTo>
                <a:lnTo>
                  <a:pt x="28106" y="119764"/>
                </a:lnTo>
                <a:cubicBezTo>
                  <a:pt x="25315" y="119764"/>
                  <a:pt x="22524" y="118117"/>
                  <a:pt x="22524" y="114823"/>
                </a:cubicBezTo>
                <a:lnTo>
                  <a:pt x="22524" y="114823"/>
                </a:lnTo>
                <a:cubicBezTo>
                  <a:pt x="9966" y="58117"/>
                  <a:pt x="9966" y="58117"/>
                  <a:pt x="9966" y="58117"/>
                </a:cubicBezTo>
                <a:cubicBezTo>
                  <a:pt x="5581" y="58117"/>
                  <a:pt x="5581" y="58117"/>
                  <a:pt x="5581" y="58117"/>
                </a:cubicBezTo>
                <a:cubicBezTo>
                  <a:pt x="1395" y="58117"/>
                  <a:pt x="0" y="54823"/>
                  <a:pt x="0" y="51529"/>
                </a:cubicBezTo>
                <a:cubicBezTo>
                  <a:pt x="0" y="46588"/>
                  <a:pt x="1395" y="44941"/>
                  <a:pt x="5581" y="44941"/>
                </a:cubicBezTo>
                <a:cubicBezTo>
                  <a:pt x="26710" y="44941"/>
                  <a:pt x="26710" y="44941"/>
                  <a:pt x="26710" y="44941"/>
                </a:cubicBezTo>
                <a:cubicBezTo>
                  <a:pt x="45049" y="44941"/>
                  <a:pt x="45049" y="44941"/>
                  <a:pt x="45049" y="44941"/>
                </a:cubicBezTo>
                <a:close/>
                <a:moveTo>
                  <a:pt x="53621" y="99764"/>
                </a:moveTo>
                <a:lnTo>
                  <a:pt x="53621" y="99764"/>
                </a:lnTo>
                <a:cubicBezTo>
                  <a:pt x="53621" y="103058"/>
                  <a:pt x="56411" y="106352"/>
                  <a:pt x="59202" y="106352"/>
                </a:cubicBezTo>
                <a:cubicBezTo>
                  <a:pt x="63388" y="106352"/>
                  <a:pt x="64784" y="103058"/>
                  <a:pt x="64784" y="99764"/>
                </a:cubicBezTo>
                <a:cubicBezTo>
                  <a:pt x="64784" y="64941"/>
                  <a:pt x="64784" y="64941"/>
                  <a:pt x="64784" y="64941"/>
                </a:cubicBezTo>
                <a:cubicBezTo>
                  <a:pt x="64784" y="59764"/>
                  <a:pt x="63388" y="58117"/>
                  <a:pt x="59202" y="58117"/>
                </a:cubicBezTo>
                <a:cubicBezTo>
                  <a:pt x="56411" y="58117"/>
                  <a:pt x="53621" y="59764"/>
                  <a:pt x="53621" y="64941"/>
                </a:cubicBezTo>
                <a:lnTo>
                  <a:pt x="53621" y="99764"/>
                </a:lnTo>
                <a:close/>
                <a:moveTo>
                  <a:pt x="42259" y="64941"/>
                </a:moveTo>
                <a:lnTo>
                  <a:pt x="42259" y="64941"/>
                </a:lnTo>
                <a:cubicBezTo>
                  <a:pt x="42259" y="59764"/>
                  <a:pt x="40863" y="58117"/>
                  <a:pt x="36677" y="58117"/>
                </a:cubicBezTo>
                <a:cubicBezTo>
                  <a:pt x="33887" y="58117"/>
                  <a:pt x="30897" y="59764"/>
                  <a:pt x="30897" y="64941"/>
                </a:cubicBezTo>
                <a:cubicBezTo>
                  <a:pt x="30897" y="99764"/>
                  <a:pt x="30897" y="99764"/>
                  <a:pt x="30897" y="99764"/>
                </a:cubicBezTo>
                <a:cubicBezTo>
                  <a:pt x="30897" y="103058"/>
                  <a:pt x="33887" y="106352"/>
                  <a:pt x="36677" y="106352"/>
                </a:cubicBezTo>
                <a:cubicBezTo>
                  <a:pt x="40863" y="106352"/>
                  <a:pt x="42259" y="103058"/>
                  <a:pt x="42259" y="99764"/>
                </a:cubicBezTo>
                <a:lnTo>
                  <a:pt x="42259" y="649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Shape 3863"/>
          <p:cNvSpPr/>
          <p:nvPr/>
        </p:nvSpPr>
        <p:spPr>
          <a:xfrm>
            <a:off x="5083512" y="3171863"/>
            <a:ext cx="27461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581" y="74823"/>
                </a:moveTo>
                <a:lnTo>
                  <a:pt x="94581" y="74823"/>
                </a:lnTo>
                <a:cubicBezTo>
                  <a:pt x="82167" y="74823"/>
                  <a:pt x="70935" y="63294"/>
                  <a:pt x="70935" y="46588"/>
                </a:cubicBezTo>
                <a:cubicBezTo>
                  <a:pt x="70935" y="29882"/>
                  <a:pt x="82167" y="18352"/>
                  <a:pt x="94581" y="18352"/>
                </a:cubicBezTo>
                <a:cubicBezTo>
                  <a:pt x="108571" y="18352"/>
                  <a:pt x="119802" y="29882"/>
                  <a:pt x="119802" y="46588"/>
                </a:cubicBezTo>
                <a:cubicBezTo>
                  <a:pt x="119802" y="63294"/>
                  <a:pt x="108571" y="74823"/>
                  <a:pt x="94581" y="74823"/>
                </a:cubicBezTo>
                <a:close/>
                <a:moveTo>
                  <a:pt x="105812" y="33176"/>
                </a:moveTo>
                <a:lnTo>
                  <a:pt x="105812" y="33176"/>
                </a:lnTo>
                <a:cubicBezTo>
                  <a:pt x="104433" y="33176"/>
                  <a:pt x="103054" y="33176"/>
                  <a:pt x="103054" y="34823"/>
                </a:cubicBezTo>
                <a:cubicBezTo>
                  <a:pt x="91822" y="48235"/>
                  <a:pt x="91822" y="48235"/>
                  <a:pt x="91822" y="48235"/>
                </a:cubicBezTo>
                <a:cubicBezTo>
                  <a:pt x="87684" y="44941"/>
                  <a:pt x="87684" y="44941"/>
                  <a:pt x="87684" y="44941"/>
                </a:cubicBezTo>
                <a:cubicBezTo>
                  <a:pt x="86305" y="43294"/>
                  <a:pt x="84926" y="41647"/>
                  <a:pt x="83546" y="41647"/>
                </a:cubicBezTo>
                <a:cubicBezTo>
                  <a:pt x="80788" y="41647"/>
                  <a:pt x="78029" y="44941"/>
                  <a:pt x="78029" y="48235"/>
                </a:cubicBezTo>
                <a:cubicBezTo>
                  <a:pt x="78029" y="49882"/>
                  <a:pt x="79408" y="51529"/>
                  <a:pt x="80788" y="53176"/>
                </a:cubicBezTo>
                <a:cubicBezTo>
                  <a:pt x="87684" y="61411"/>
                  <a:pt x="87684" y="61411"/>
                  <a:pt x="87684" y="61411"/>
                </a:cubicBezTo>
                <a:cubicBezTo>
                  <a:pt x="89064" y="63294"/>
                  <a:pt x="90443" y="64941"/>
                  <a:pt x="91822" y="64941"/>
                </a:cubicBezTo>
                <a:cubicBezTo>
                  <a:pt x="93201" y="64941"/>
                  <a:pt x="94581" y="63294"/>
                  <a:pt x="94581" y="61411"/>
                </a:cubicBezTo>
                <a:cubicBezTo>
                  <a:pt x="109950" y="44941"/>
                  <a:pt x="109950" y="44941"/>
                  <a:pt x="109950" y="44941"/>
                </a:cubicBezTo>
                <a:cubicBezTo>
                  <a:pt x="111330" y="43294"/>
                  <a:pt x="111330" y="41647"/>
                  <a:pt x="111330" y="40000"/>
                </a:cubicBezTo>
                <a:cubicBezTo>
                  <a:pt x="111330" y="36705"/>
                  <a:pt x="109950" y="33176"/>
                  <a:pt x="105812" y="33176"/>
                </a:cubicBezTo>
                <a:close/>
                <a:moveTo>
                  <a:pt x="72315" y="23294"/>
                </a:moveTo>
                <a:lnTo>
                  <a:pt x="72315" y="23294"/>
                </a:lnTo>
                <a:cubicBezTo>
                  <a:pt x="66798" y="9882"/>
                  <a:pt x="66798" y="9882"/>
                  <a:pt x="66798" y="9882"/>
                </a:cubicBezTo>
                <a:lnTo>
                  <a:pt x="66798" y="9882"/>
                </a:lnTo>
                <a:cubicBezTo>
                  <a:pt x="65418" y="8235"/>
                  <a:pt x="65418" y="8235"/>
                  <a:pt x="65418" y="6588"/>
                </a:cubicBezTo>
                <a:cubicBezTo>
                  <a:pt x="65418" y="3294"/>
                  <a:pt x="68177" y="0"/>
                  <a:pt x="70935" y="0"/>
                </a:cubicBezTo>
                <a:cubicBezTo>
                  <a:pt x="73891" y="0"/>
                  <a:pt x="75270" y="1647"/>
                  <a:pt x="76650" y="3294"/>
                </a:cubicBezTo>
                <a:lnTo>
                  <a:pt x="76650" y="3294"/>
                </a:lnTo>
                <a:cubicBezTo>
                  <a:pt x="80788" y="14823"/>
                  <a:pt x="80788" y="14823"/>
                  <a:pt x="80788" y="14823"/>
                </a:cubicBezTo>
                <a:cubicBezTo>
                  <a:pt x="78029" y="16705"/>
                  <a:pt x="75270" y="20000"/>
                  <a:pt x="72315" y="23294"/>
                </a:cubicBezTo>
                <a:close/>
                <a:moveTo>
                  <a:pt x="53004" y="9882"/>
                </a:moveTo>
                <a:lnTo>
                  <a:pt x="53004" y="9882"/>
                </a:lnTo>
                <a:cubicBezTo>
                  <a:pt x="41773" y="38352"/>
                  <a:pt x="41773" y="38352"/>
                  <a:pt x="41773" y="38352"/>
                </a:cubicBezTo>
                <a:cubicBezTo>
                  <a:pt x="29162" y="38352"/>
                  <a:pt x="29162" y="38352"/>
                  <a:pt x="29162" y="38352"/>
                </a:cubicBezTo>
                <a:cubicBezTo>
                  <a:pt x="43152" y="3294"/>
                  <a:pt x="43152" y="3294"/>
                  <a:pt x="43152" y="3294"/>
                </a:cubicBezTo>
                <a:lnTo>
                  <a:pt x="43152" y="3294"/>
                </a:lnTo>
                <a:cubicBezTo>
                  <a:pt x="44532" y="1647"/>
                  <a:pt x="45911" y="0"/>
                  <a:pt x="48669" y="0"/>
                </a:cubicBezTo>
                <a:cubicBezTo>
                  <a:pt x="51625" y="0"/>
                  <a:pt x="54384" y="3294"/>
                  <a:pt x="54384" y="6588"/>
                </a:cubicBezTo>
                <a:cubicBezTo>
                  <a:pt x="54384" y="8235"/>
                  <a:pt x="54384" y="8235"/>
                  <a:pt x="53004" y="9882"/>
                </a:cubicBezTo>
                <a:close/>
                <a:moveTo>
                  <a:pt x="45911" y="44941"/>
                </a:moveTo>
                <a:lnTo>
                  <a:pt x="45911" y="44941"/>
                </a:lnTo>
                <a:cubicBezTo>
                  <a:pt x="65418" y="44941"/>
                  <a:pt x="65418" y="44941"/>
                  <a:pt x="65418" y="44941"/>
                </a:cubicBezTo>
                <a:lnTo>
                  <a:pt x="65418" y="46588"/>
                </a:lnTo>
                <a:cubicBezTo>
                  <a:pt x="65418" y="58117"/>
                  <a:pt x="69556" y="68235"/>
                  <a:pt x="76650" y="74823"/>
                </a:cubicBezTo>
                <a:cubicBezTo>
                  <a:pt x="76650" y="99764"/>
                  <a:pt x="76650" y="99764"/>
                  <a:pt x="76650" y="99764"/>
                </a:cubicBezTo>
                <a:cubicBezTo>
                  <a:pt x="76650" y="103058"/>
                  <a:pt x="79408" y="106352"/>
                  <a:pt x="82167" y="106352"/>
                </a:cubicBezTo>
                <a:cubicBezTo>
                  <a:pt x="84926" y="106352"/>
                  <a:pt x="87684" y="103058"/>
                  <a:pt x="87684" y="99764"/>
                </a:cubicBezTo>
                <a:cubicBezTo>
                  <a:pt x="87684" y="81411"/>
                  <a:pt x="87684" y="81411"/>
                  <a:pt x="87684" y="81411"/>
                </a:cubicBezTo>
                <a:cubicBezTo>
                  <a:pt x="90443" y="81411"/>
                  <a:pt x="91822" y="81411"/>
                  <a:pt x="94581" y="81411"/>
                </a:cubicBezTo>
                <a:cubicBezTo>
                  <a:pt x="98916" y="81411"/>
                  <a:pt x="101674" y="81411"/>
                  <a:pt x="104433" y="79764"/>
                </a:cubicBezTo>
                <a:cubicBezTo>
                  <a:pt x="97536" y="114823"/>
                  <a:pt x="97536" y="114823"/>
                  <a:pt x="97536" y="114823"/>
                </a:cubicBezTo>
                <a:lnTo>
                  <a:pt x="97536" y="114823"/>
                </a:lnTo>
                <a:cubicBezTo>
                  <a:pt x="96157" y="118117"/>
                  <a:pt x="94581" y="119764"/>
                  <a:pt x="91822" y="119764"/>
                </a:cubicBezTo>
                <a:lnTo>
                  <a:pt x="91822" y="119764"/>
                </a:lnTo>
                <a:cubicBezTo>
                  <a:pt x="90443" y="119764"/>
                  <a:pt x="90443" y="119764"/>
                  <a:pt x="90443" y="119764"/>
                </a:cubicBezTo>
                <a:cubicBezTo>
                  <a:pt x="89064" y="119764"/>
                  <a:pt x="89064" y="119764"/>
                  <a:pt x="89064" y="119764"/>
                </a:cubicBezTo>
                <a:cubicBezTo>
                  <a:pt x="27783" y="119764"/>
                  <a:pt x="27783" y="119764"/>
                  <a:pt x="27783" y="119764"/>
                </a:cubicBezTo>
                <a:lnTo>
                  <a:pt x="27783" y="119764"/>
                </a:lnTo>
                <a:lnTo>
                  <a:pt x="27783" y="119764"/>
                </a:lnTo>
                <a:lnTo>
                  <a:pt x="27783" y="119764"/>
                </a:lnTo>
                <a:cubicBezTo>
                  <a:pt x="25024" y="119764"/>
                  <a:pt x="23645" y="118117"/>
                  <a:pt x="22266" y="114823"/>
                </a:cubicBezTo>
                <a:lnTo>
                  <a:pt x="22266" y="114823"/>
                </a:lnTo>
                <a:cubicBezTo>
                  <a:pt x="11034" y="58117"/>
                  <a:pt x="11034" y="58117"/>
                  <a:pt x="11034" y="58117"/>
                </a:cubicBezTo>
                <a:cubicBezTo>
                  <a:pt x="5517" y="58117"/>
                  <a:pt x="5517" y="58117"/>
                  <a:pt x="5517" y="58117"/>
                </a:cubicBezTo>
                <a:cubicBezTo>
                  <a:pt x="2758" y="58117"/>
                  <a:pt x="0" y="54823"/>
                  <a:pt x="0" y="51529"/>
                </a:cubicBezTo>
                <a:cubicBezTo>
                  <a:pt x="0" y="46588"/>
                  <a:pt x="2758" y="44941"/>
                  <a:pt x="5517" y="44941"/>
                </a:cubicBezTo>
                <a:cubicBezTo>
                  <a:pt x="27783" y="44941"/>
                  <a:pt x="27783" y="44941"/>
                  <a:pt x="27783" y="44941"/>
                </a:cubicBezTo>
                <a:cubicBezTo>
                  <a:pt x="45911" y="44941"/>
                  <a:pt x="45911" y="44941"/>
                  <a:pt x="45911" y="44941"/>
                </a:cubicBezTo>
                <a:close/>
                <a:moveTo>
                  <a:pt x="54384" y="99764"/>
                </a:moveTo>
                <a:lnTo>
                  <a:pt x="54384" y="99764"/>
                </a:lnTo>
                <a:cubicBezTo>
                  <a:pt x="54384" y="103058"/>
                  <a:pt x="57142" y="106352"/>
                  <a:pt x="59901" y="106352"/>
                </a:cubicBezTo>
                <a:cubicBezTo>
                  <a:pt x="62660" y="106352"/>
                  <a:pt x="65418" y="103058"/>
                  <a:pt x="65418" y="99764"/>
                </a:cubicBezTo>
                <a:cubicBezTo>
                  <a:pt x="65418" y="64941"/>
                  <a:pt x="65418" y="64941"/>
                  <a:pt x="65418" y="64941"/>
                </a:cubicBezTo>
                <a:cubicBezTo>
                  <a:pt x="65418" y="59764"/>
                  <a:pt x="62660" y="58117"/>
                  <a:pt x="59901" y="58117"/>
                </a:cubicBezTo>
                <a:cubicBezTo>
                  <a:pt x="57142" y="58117"/>
                  <a:pt x="54384" y="59764"/>
                  <a:pt x="54384" y="64941"/>
                </a:cubicBezTo>
                <a:lnTo>
                  <a:pt x="54384" y="99764"/>
                </a:lnTo>
                <a:close/>
                <a:moveTo>
                  <a:pt x="43152" y="64941"/>
                </a:moveTo>
                <a:lnTo>
                  <a:pt x="43152" y="64941"/>
                </a:lnTo>
                <a:cubicBezTo>
                  <a:pt x="43152" y="59764"/>
                  <a:pt x="40394" y="58117"/>
                  <a:pt x="37635" y="58117"/>
                </a:cubicBezTo>
                <a:cubicBezTo>
                  <a:pt x="34876" y="58117"/>
                  <a:pt x="31921" y="59764"/>
                  <a:pt x="31921" y="64941"/>
                </a:cubicBezTo>
                <a:cubicBezTo>
                  <a:pt x="31921" y="99764"/>
                  <a:pt x="31921" y="99764"/>
                  <a:pt x="31921" y="99764"/>
                </a:cubicBezTo>
                <a:cubicBezTo>
                  <a:pt x="31921" y="103058"/>
                  <a:pt x="34876" y="106352"/>
                  <a:pt x="37635" y="106352"/>
                </a:cubicBezTo>
                <a:cubicBezTo>
                  <a:pt x="40394" y="106352"/>
                  <a:pt x="43152" y="103058"/>
                  <a:pt x="43152" y="99764"/>
                </a:cubicBezTo>
                <a:lnTo>
                  <a:pt x="43152" y="649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Shape 3864"/>
          <p:cNvSpPr/>
          <p:nvPr/>
        </p:nvSpPr>
        <p:spPr>
          <a:xfrm>
            <a:off x="4609900" y="3171863"/>
            <a:ext cx="27262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681" y="74823"/>
                </a:moveTo>
                <a:lnTo>
                  <a:pt x="95681" y="74823"/>
                </a:lnTo>
                <a:cubicBezTo>
                  <a:pt x="81727" y="74823"/>
                  <a:pt x="71760" y="63294"/>
                  <a:pt x="71760" y="46588"/>
                </a:cubicBezTo>
                <a:cubicBezTo>
                  <a:pt x="71760" y="29882"/>
                  <a:pt x="81727" y="18352"/>
                  <a:pt x="95681" y="18352"/>
                </a:cubicBezTo>
                <a:cubicBezTo>
                  <a:pt x="109833" y="18352"/>
                  <a:pt x="119800" y="29882"/>
                  <a:pt x="119800" y="46588"/>
                </a:cubicBezTo>
                <a:cubicBezTo>
                  <a:pt x="119800" y="63294"/>
                  <a:pt x="109833" y="74823"/>
                  <a:pt x="95681" y="74823"/>
                </a:cubicBezTo>
                <a:close/>
                <a:moveTo>
                  <a:pt x="107043" y="40000"/>
                </a:moveTo>
                <a:lnTo>
                  <a:pt x="107043" y="40000"/>
                </a:lnTo>
                <a:cubicBezTo>
                  <a:pt x="84518" y="40000"/>
                  <a:pt x="84518" y="40000"/>
                  <a:pt x="84518" y="40000"/>
                </a:cubicBezTo>
                <a:cubicBezTo>
                  <a:pt x="81727" y="40000"/>
                  <a:pt x="78936" y="43294"/>
                  <a:pt x="78936" y="46588"/>
                </a:cubicBezTo>
                <a:cubicBezTo>
                  <a:pt x="78936" y="49882"/>
                  <a:pt x="81727" y="53176"/>
                  <a:pt x="84518" y="53176"/>
                </a:cubicBezTo>
                <a:cubicBezTo>
                  <a:pt x="107043" y="53176"/>
                  <a:pt x="107043" y="53176"/>
                  <a:pt x="107043" y="53176"/>
                </a:cubicBezTo>
                <a:cubicBezTo>
                  <a:pt x="109833" y="53176"/>
                  <a:pt x="112624" y="49882"/>
                  <a:pt x="112624" y="46588"/>
                </a:cubicBezTo>
                <a:cubicBezTo>
                  <a:pt x="112624" y="43294"/>
                  <a:pt x="109833" y="40000"/>
                  <a:pt x="107043" y="40000"/>
                </a:cubicBezTo>
                <a:close/>
                <a:moveTo>
                  <a:pt x="73156" y="23294"/>
                </a:moveTo>
                <a:lnTo>
                  <a:pt x="73156" y="23294"/>
                </a:lnTo>
                <a:cubicBezTo>
                  <a:pt x="66179" y="9882"/>
                  <a:pt x="66179" y="9882"/>
                  <a:pt x="66179" y="9882"/>
                </a:cubicBezTo>
                <a:lnTo>
                  <a:pt x="66179" y="9882"/>
                </a:lnTo>
                <a:cubicBezTo>
                  <a:pt x="66179" y="8235"/>
                  <a:pt x="66179" y="8235"/>
                  <a:pt x="66179" y="6588"/>
                </a:cubicBezTo>
                <a:cubicBezTo>
                  <a:pt x="66179" y="3294"/>
                  <a:pt x="67574" y="0"/>
                  <a:pt x="71760" y="0"/>
                </a:cubicBezTo>
                <a:cubicBezTo>
                  <a:pt x="73156" y="0"/>
                  <a:pt x="76146" y="1647"/>
                  <a:pt x="76146" y="3294"/>
                </a:cubicBezTo>
                <a:lnTo>
                  <a:pt x="76146" y="3294"/>
                </a:lnTo>
                <a:cubicBezTo>
                  <a:pt x="81727" y="14823"/>
                  <a:pt x="81727" y="14823"/>
                  <a:pt x="81727" y="14823"/>
                </a:cubicBezTo>
                <a:cubicBezTo>
                  <a:pt x="78936" y="16705"/>
                  <a:pt x="74551" y="20000"/>
                  <a:pt x="73156" y="23294"/>
                </a:cubicBezTo>
                <a:close/>
                <a:moveTo>
                  <a:pt x="53621" y="9882"/>
                </a:moveTo>
                <a:lnTo>
                  <a:pt x="53621" y="9882"/>
                </a:lnTo>
                <a:cubicBezTo>
                  <a:pt x="40863" y="38352"/>
                  <a:pt x="40863" y="38352"/>
                  <a:pt x="40863" y="38352"/>
                </a:cubicBezTo>
                <a:cubicBezTo>
                  <a:pt x="28106" y="38352"/>
                  <a:pt x="28106" y="38352"/>
                  <a:pt x="28106" y="38352"/>
                </a:cubicBezTo>
                <a:cubicBezTo>
                  <a:pt x="43654" y="3294"/>
                  <a:pt x="43654" y="3294"/>
                  <a:pt x="43654" y="3294"/>
                </a:cubicBezTo>
                <a:lnTo>
                  <a:pt x="43654" y="3294"/>
                </a:lnTo>
                <a:cubicBezTo>
                  <a:pt x="45049" y="1647"/>
                  <a:pt x="46445" y="0"/>
                  <a:pt x="49235" y="0"/>
                </a:cubicBezTo>
                <a:cubicBezTo>
                  <a:pt x="52026" y="0"/>
                  <a:pt x="55016" y="3294"/>
                  <a:pt x="55016" y="6588"/>
                </a:cubicBezTo>
                <a:cubicBezTo>
                  <a:pt x="55016" y="8235"/>
                  <a:pt x="53621" y="8235"/>
                  <a:pt x="53621" y="9882"/>
                </a:cubicBezTo>
                <a:close/>
                <a:moveTo>
                  <a:pt x="46445" y="44941"/>
                </a:moveTo>
                <a:lnTo>
                  <a:pt x="46445" y="44941"/>
                </a:lnTo>
                <a:cubicBezTo>
                  <a:pt x="66179" y="44941"/>
                  <a:pt x="66179" y="44941"/>
                  <a:pt x="66179" y="44941"/>
                </a:cubicBezTo>
                <a:lnTo>
                  <a:pt x="66179" y="46588"/>
                </a:lnTo>
                <a:cubicBezTo>
                  <a:pt x="66179" y="58117"/>
                  <a:pt x="70365" y="68235"/>
                  <a:pt x="77541" y="74823"/>
                </a:cubicBezTo>
                <a:cubicBezTo>
                  <a:pt x="77541" y="99764"/>
                  <a:pt x="77541" y="99764"/>
                  <a:pt x="77541" y="99764"/>
                </a:cubicBezTo>
                <a:cubicBezTo>
                  <a:pt x="77541" y="103058"/>
                  <a:pt x="78936" y="106352"/>
                  <a:pt x="83122" y="106352"/>
                </a:cubicBezTo>
                <a:cubicBezTo>
                  <a:pt x="85913" y="106352"/>
                  <a:pt x="88704" y="103058"/>
                  <a:pt x="88704" y="99764"/>
                </a:cubicBezTo>
                <a:cubicBezTo>
                  <a:pt x="88704" y="81411"/>
                  <a:pt x="88704" y="81411"/>
                  <a:pt x="88704" y="81411"/>
                </a:cubicBezTo>
                <a:cubicBezTo>
                  <a:pt x="90099" y="81411"/>
                  <a:pt x="92890" y="81411"/>
                  <a:pt x="95681" y="81411"/>
                </a:cubicBezTo>
                <a:cubicBezTo>
                  <a:pt x="98671" y="81411"/>
                  <a:pt x="101461" y="81411"/>
                  <a:pt x="104252" y="79764"/>
                </a:cubicBezTo>
                <a:cubicBezTo>
                  <a:pt x="97076" y="114823"/>
                  <a:pt x="97076" y="114823"/>
                  <a:pt x="97076" y="114823"/>
                </a:cubicBezTo>
                <a:lnTo>
                  <a:pt x="97076" y="114823"/>
                </a:lnTo>
                <a:cubicBezTo>
                  <a:pt x="97076" y="118117"/>
                  <a:pt x="94285" y="119764"/>
                  <a:pt x="91495" y="119764"/>
                </a:cubicBezTo>
                <a:lnTo>
                  <a:pt x="91495" y="119764"/>
                </a:lnTo>
                <a:lnTo>
                  <a:pt x="91495" y="119764"/>
                </a:lnTo>
                <a:cubicBezTo>
                  <a:pt x="90099" y="119764"/>
                  <a:pt x="90099" y="119764"/>
                  <a:pt x="90099" y="119764"/>
                </a:cubicBezTo>
                <a:cubicBezTo>
                  <a:pt x="28106" y="119764"/>
                  <a:pt x="28106" y="119764"/>
                  <a:pt x="28106" y="119764"/>
                </a:cubicBezTo>
                <a:lnTo>
                  <a:pt x="28106" y="119764"/>
                </a:lnTo>
                <a:lnTo>
                  <a:pt x="28106" y="119764"/>
                </a:lnTo>
                <a:lnTo>
                  <a:pt x="28106" y="119764"/>
                </a:lnTo>
                <a:cubicBezTo>
                  <a:pt x="25315" y="119764"/>
                  <a:pt x="23920" y="118117"/>
                  <a:pt x="22524" y="114823"/>
                </a:cubicBezTo>
                <a:lnTo>
                  <a:pt x="22524" y="114823"/>
                </a:lnTo>
                <a:cubicBezTo>
                  <a:pt x="11162" y="58117"/>
                  <a:pt x="11162" y="58117"/>
                  <a:pt x="11162" y="58117"/>
                </a:cubicBezTo>
                <a:cubicBezTo>
                  <a:pt x="5581" y="58117"/>
                  <a:pt x="5581" y="58117"/>
                  <a:pt x="5581" y="58117"/>
                </a:cubicBezTo>
                <a:cubicBezTo>
                  <a:pt x="2790" y="58117"/>
                  <a:pt x="0" y="54823"/>
                  <a:pt x="0" y="51529"/>
                </a:cubicBezTo>
                <a:cubicBezTo>
                  <a:pt x="0" y="46588"/>
                  <a:pt x="2790" y="44941"/>
                  <a:pt x="5581" y="44941"/>
                </a:cubicBezTo>
                <a:cubicBezTo>
                  <a:pt x="26710" y="44941"/>
                  <a:pt x="26710" y="44941"/>
                  <a:pt x="26710" y="44941"/>
                </a:cubicBezTo>
                <a:cubicBezTo>
                  <a:pt x="46445" y="44941"/>
                  <a:pt x="46445" y="44941"/>
                  <a:pt x="46445" y="44941"/>
                </a:cubicBezTo>
                <a:close/>
                <a:moveTo>
                  <a:pt x="55016" y="99764"/>
                </a:moveTo>
                <a:lnTo>
                  <a:pt x="55016" y="99764"/>
                </a:lnTo>
                <a:cubicBezTo>
                  <a:pt x="55016" y="103058"/>
                  <a:pt x="56411" y="106352"/>
                  <a:pt x="60598" y="106352"/>
                </a:cubicBezTo>
                <a:cubicBezTo>
                  <a:pt x="63388" y="106352"/>
                  <a:pt x="66179" y="103058"/>
                  <a:pt x="66179" y="99764"/>
                </a:cubicBezTo>
                <a:cubicBezTo>
                  <a:pt x="66179" y="64941"/>
                  <a:pt x="66179" y="64941"/>
                  <a:pt x="66179" y="64941"/>
                </a:cubicBezTo>
                <a:cubicBezTo>
                  <a:pt x="66179" y="59764"/>
                  <a:pt x="63388" y="58117"/>
                  <a:pt x="60598" y="58117"/>
                </a:cubicBezTo>
                <a:cubicBezTo>
                  <a:pt x="56411" y="58117"/>
                  <a:pt x="55016" y="59764"/>
                  <a:pt x="55016" y="64941"/>
                </a:cubicBezTo>
                <a:lnTo>
                  <a:pt x="55016" y="99764"/>
                </a:lnTo>
                <a:close/>
                <a:moveTo>
                  <a:pt x="43654" y="64941"/>
                </a:moveTo>
                <a:lnTo>
                  <a:pt x="43654" y="64941"/>
                </a:lnTo>
                <a:cubicBezTo>
                  <a:pt x="43654" y="59764"/>
                  <a:pt x="40863" y="58117"/>
                  <a:pt x="38073" y="58117"/>
                </a:cubicBezTo>
                <a:cubicBezTo>
                  <a:pt x="33687" y="58117"/>
                  <a:pt x="32292" y="59764"/>
                  <a:pt x="32292" y="64941"/>
                </a:cubicBezTo>
                <a:cubicBezTo>
                  <a:pt x="32292" y="99764"/>
                  <a:pt x="32292" y="99764"/>
                  <a:pt x="32292" y="99764"/>
                </a:cubicBezTo>
                <a:cubicBezTo>
                  <a:pt x="32292" y="103058"/>
                  <a:pt x="33687" y="106352"/>
                  <a:pt x="38073" y="106352"/>
                </a:cubicBezTo>
                <a:cubicBezTo>
                  <a:pt x="40863" y="106352"/>
                  <a:pt x="43654" y="103058"/>
                  <a:pt x="43654" y="99764"/>
                </a:cubicBezTo>
                <a:lnTo>
                  <a:pt x="43654" y="649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Shape 3865"/>
          <p:cNvSpPr/>
          <p:nvPr/>
        </p:nvSpPr>
        <p:spPr>
          <a:xfrm>
            <a:off x="4134300" y="3171863"/>
            <a:ext cx="270635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840" y="74823"/>
                </a:moveTo>
                <a:lnTo>
                  <a:pt x="95840" y="74823"/>
                </a:lnTo>
                <a:cubicBezTo>
                  <a:pt x="81863" y="74823"/>
                  <a:pt x="70482" y="63294"/>
                  <a:pt x="70482" y="46588"/>
                </a:cubicBezTo>
                <a:cubicBezTo>
                  <a:pt x="70482" y="29882"/>
                  <a:pt x="81863" y="18352"/>
                  <a:pt x="95840" y="18352"/>
                </a:cubicBezTo>
                <a:cubicBezTo>
                  <a:pt x="108618" y="18352"/>
                  <a:pt x="119800" y="29882"/>
                  <a:pt x="119800" y="46588"/>
                </a:cubicBezTo>
                <a:cubicBezTo>
                  <a:pt x="119800" y="63294"/>
                  <a:pt x="108618" y="74823"/>
                  <a:pt x="95840" y="74823"/>
                </a:cubicBezTo>
                <a:close/>
                <a:moveTo>
                  <a:pt x="107221" y="40000"/>
                </a:moveTo>
                <a:lnTo>
                  <a:pt x="107221" y="40000"/>
                </a:lnTo>
                <a:cubicBezTo>
                  <a:pt x="101630" y="40000"/>
                  <a:pt x="101630" y="40000"/>
                  <a:pt x="101630" y="40000"/>
                </a:cubicBezTo>
                <a:cubicBezTo>
                  <a:pt x="101630" y="33176"/>
                  <a:pt x="101630" y="33176"/>
                  <a:pt x="101630" y="33176"/>
                </a:cubicBezTo>
                <a:cubicBezTo>
                  <a:pt x="101630" y="29882"/>
                  <a:pt x="98635" y="26588"/>
                  <a:pt x="95840" y="26588"/>
                </a:cubicBezTo>
                <a:cubicBezTo>
                  <a:pt x="91647" y="26588"/>
                  <a:pt x="90249" y="29882"/>
                  <a:pt x="90249" y="33176"/>
                </a:cubicBezTo>
                <a:cubicBezTo>
                  <a:pt x="90249" y="40000"/>
                  <a:pt x="90249" y="40000"/>
                  <a:pt x="90249" y="40000"/>
                </a:cubicBezTo>
                <a:cubicBezTo>
                  <a:pt x="84658" y="40000"/>
                  <a:pt x="84658" y="40000"/>
                  <a:pt x="84658" y="40000"/>
                </a:cubicBezTo>
                <a:cubicBezTo>
                  <a:pt x="80465" y="40000"/>
                  <a:pt x="79068" y="43294"/>
                  <a:pt x="79068" y="46588"/>
                </a:cubicBezTo>
                <a:cubicBezTo>
                  <a:pt x="79068" y="49882"/>
                  <a:pt x="80465" y="53176"/>
                  <a:pt x="84658" y="53176"/>
                </a:cubicBezTo>
                <a:cubicBezTo>
                  <a:pt x="90249" y="53176"/>
                  <a:pt x="90249" y="53176"/>
                  <a:pt x="90249" y="53176"/>
                </a:cubicBezTo>
                <a:cubicBezTo>
                  <a:pt x="90249" y="59764"/>
                  <a:pt x="90249" y="59764"/>
                  <a:pt x="90249" y="59764"/>
                </a:cubicBezTo>
                <a:cubicBezTo>
                  <a:pt x="90249" y="63294"/>
                  <a:pt x="91647" y="66588"/>
                  <a:pt x="95840" y="66588"/>
                </a:cubicBezTo>
                <a:cubicBezTo>
                  <a:pt x="98635" y="66588"/>
                  <a:pt x="101630" y="63294"/>
                  <a:pt x="101630" y="59764"/>
                </a:cubicBezTo>
                <a:cubicBezTo>
                  <a:pt x="101630" y="53176"/>
                  <a:pt x="101630" y="53176"/>
                  <a:pt x="101630" y="53176"/>
                </a:cubicBezTo>
                <a:cubicBezTo>
                  <a:pt x="107221" y="53176"/>
                  <a:pt x="107221" y="53176"/>
                  <a:pt x="107221" y="53176"/>
                </a:cubicBezTo>
                <a:cubicBezTo>
                  <a:pt x="110016" y="53176"/>
                  <a:pt x="112811" y="49882"/>
                  <a:pt x="112811" y="46588"/>
                </a:cubicBezTo>
                <a:cubicBezTo>
                  <a:pt x="112811" y="43294"/>
                  <a:pt x="110016" y="40000"/>
                  <a:pt x="107221" y="40000"/>
                </a:cubicBezTo>
                <a:close/>
                <a:moveTo>
                  <a:pt x="71880" y="23294"/>
                </a:moveTo>
                <a:lnTo>
                  <a:pt x="71880" y="23294"/>
                </a:lnTo>
                <a:cubicBezTo>
                  <a:pt x="66289" y="9882"/>
                  <a:pt x="66289" y="9882"/>
                  <a:pt x="66289" y="9882"/>
                </a:cubicBezTo>
                <a:lnTo>
                  <a:pt x="66289" y="9882"/>
                </a:lnTo>
                <a:cubicBezTo>
                  <a:pt x="66289" y="8235"/>
                  <a:pt x="64891" y="8235"/>
                  <a:pt x="64891" y="6588"/>
                </a:cubicBezTo>
                <a:cubicBezTo>
                  <a:pt x="64891" y="3294"/>
                  <a:pt x="67687" y="0"/>
                  <a:pt x="70482" y="0"/>
                </a:cubicBezTo>
                <a:cubicBezTo>
                  <a:pt x="73277" y="0"/>
                  <a:pt x="74675" y="1647"/>
                  <a:pt x="76073" y="3294"/>
                </a:cubicBezTo>
                <a:lnTo>
                  <a:pt x="76073" y="3294"/>
                </a:lnTo>
                <a:cubicBezTo>
                  <a:pt x="81863" y="14823"/>
                  <a:pt x="81863" y="14823"/>
                  <a:pt x="81863" y="14823"/>
                </a:cubicBezTo>
                <a:cubicBezTo>
                  <a:pt x="77670" y="16705"/>
                  <a:pt x="74675" y="20000"/>
                  <a:pt x="71880" y="23294"/>
                </a:cubicBezTo>
                <a:close/>
                <a:moveTo>
                  <a:pt x="53510" y="9882"/>
                </a:moveTo>
                <a:lnTo>
                  <a:pt x="53510" y="9882"/>
                </a:lnTo>
                <a:cubicBezTo>
                  <a:pt x="40931" y="38352"/>
                  <a:pt x="40931" y="38352"/>
                  <a:pt x="40931" y="38352"/>
                </a:cubicBezTo>
                <a:cubicBezTo>
                  <a:pt x="28153" y="38352"/>
                  <a:pt x="28153" y="38352"/>
                  <a:pt x="28153" y="38352"/>
                </a:cubicBezTo>
                <a:cubicBezTo>
                  <a:pt x="43727" y="3294"/>
                  <a:pt x="43727" y="3294"/>
                  <a:pt x="43727" y="3294"/>
                </a:cubicBezTo>
                <a:lnTo>
                  <a:pt x="43727" y="3294"/>
                </a:lnTo>
                <a:cubicBezTo>
                  <a:pt x="43727" y="1647"/>
                  <a:pt x="46522" y="0"/>
                  <a:pt x="47920" y="0"/>
                </a:cubicBezTo>
                <a:cubicBezTo>
                  <a:pt x="52113" y="0"/>
                  <a:pt x="53510" y="3294"/>
                  <a:pt x="53510" y="6588"/>
                </a:cubicBezTo>
                <a:cubicBezTo>
                  <a:pt x="53510" y="8235"/>
                  <a:pt x="53510" y="8235"/>
                  <a:pt x="53510" y="9882"/>
                </a:cubicBezTo>
                <a:close/>
                <a:moveTo>
                  <a:pt x="45124" y="44941"/>
                </a:moveTo>
                <a:lnTo>
                  <a:pt x="45124" y="44941"/>
                </a:lnTo>
                <a:cubicBezTo>
                  <a:pt x="64891" y="44941"/>
                  <a:pt x="64891" y="44941"/>
                  <a:pt x="64891" y="44941"/>
                </a:cubicBezTo>
                <a:lnTo>
                  <a:pt x="64891" y="46588"/>
                </a:lnTo>
                <a:cubicBezTo>
                  <a:pt x="64891" y="58117"/>
                  <a:pt x="69084" y="68235"/>
                  <a:pt x="76073" y="74823"/>
                </a:cubicBezTo>
                <a:cubicBezTo>
                  <a:pt x="76073" y="99764"/>
                  <a:pt x="76073" y="99764"/>
                  <a:pt x="76073" y="99764"/>
                </a:cubicBezTo>
                <a:cubicBezTo>
                  <a:pt x="76073" y="103058"/>
                  <a:pt x="79068" y="106352"/>
                  <a:pt x="81863" y="106352"/>
                </a:cubicBezTo>
                <a:cubicBezTo>
                  <a:pt x="86056" y="106352"/>
                  <a:pt x="87454" y="103058"/>
                  <a:pt x="87454" y="99764"/>
                </a:cubicBezTo>
                <a:cubicBezTo>
                  <a:pt x="87454" y="81411"/>
                  <a:pt x="87454" y="81411"/>
                  <a:pt x="87454" y="81411"/>
                </a:cubicBezTo>
                <a:cubicBezTo>
                  <a:pt x="90249" y="81411"/>
                  <a:pt x="93044" y="81411"/>
                  <a:pt x="95840" y="81411"/>
                </a:cubicBezTo>
                <a:cubicBezTo>
                  <a:pt x="98635" y="81411"/>
                  <a:pt x="101630" y="81411"/>
                  <a:pt x="104425" y="79764"/>
                </a:cubicBezTo>
                <a:cubicBezTo>
                  <a:pt x="97237" y="114823"/>
                  <a:pt x="97237" y="114823"/>
                  <a:pt x="97237" y="114823"/>
                </a:cubicBezTo>
                <a:lnTo>
                  <a:pt x="97237" y="114823"/>
                </a:lnTo>
                <a:cubicBezTo>
                  <a:pt x="95840" y="118117"/>
                  <a:pt x="94442" y="119764"/>
                  <a:pt x="91647" y="119764"/>
                </a:cubicBezTo>
                <a:lnTo>
                  <a:pt x="91647" y="119764"/>
                </a:lnTo>
                <a:cubicBezTo>
                  <a:pt x="90249" y="119764"/>
                  <a:pt x="90249" y="119764"/>
                  <a:pt x="90249" y="119764"/>
                </a:cubicBezTo>
                <a:cubicBezTo>
                  <a:pt x="88851" y="119764"/>
                  <a:pt x="88851" y="119764"/>
                  <a:pt x="88851" y="119764"/>
                </a:cubicBezTo>
                <a:cubicBezTo>
                  <a:pt x="28153" y="119764"/>
                  <a:pt x="28153" y="119764"/>
                  <a:pt x="28153" y="119764"/>
                </a:cubicBezTo>
                <a:lnTo>
                  <a:pt x="28153" y="119764"/>
                </a:lnTo>
                <a:lnTo>
                  <a:pt x="28153" y="119764"/>
                </a:lnTo>
                <a:lnTo>
                  <a:pt x="28153" y="119764"/>
                </a:lnTo>
                <a:cubicBezTo>
                  <a:pt x="25357" y="119764"/>
                  <a:pt x="22562" y="118117"/>
                  <a:pt x="22562" y="114823"/>
                </a:cubicBezTo>
                <a:lnTo>
                  <a:pt x="22562" y="114823"/>
                </a:lnTo>
                <a:cubicBezTo>
                  <a:pt x="9783" y="58117"/>
                  <a:pt x="9783" y="58117"/>
                  <a:pt x="9783" y="58117"/>
                </a:cubicBezTo>
                <a:cubicBezTo>
                  <a:pt x="5590" y="58117"/>
                  <a:pt x="5590" y="58117"/>
                  <a:pt x="5590" y="58117"/>
                </a:cubicBezTo>
                <a:cubicBezTo>
                  <a:pt x="1397" y="58117"/>
                  <a:pt x="0" y="54823"/>
                  <a:pt x="0" y="51529"/>
                </a:cubicBezTo>
                <a:cubicBezTo>
                  <a:pt x="0" y="46588"/>
                  <a:pt x="1397" y="44941"/>
                  <a:pt x="5590" y="44941"/>
                </a:cubicBezTo>
                <a:cubicBezTo>
                  <a:pt x="26755" y="44941"/>
                  <a:pt x="26755" y="44941"/>
                  <a:pt x="26755" y="44941"/>
                </a:cubicBezTo>
                <a:cubicBezTo>
                  <a:pt x="45124" y="44941"/>
                  <a:pt x="45124" y="44941"/>
                  <a:pt x="45124" y="44941"/>
                </a:cubicBezTo>
                <a:close/>
                <a:moveTo>
                  <a:pt x="53510" y="99764"/>
                </a:moveTo>
                <a:lnTo>
                  <a:pt x="53510" y="99764"/>
                </a:lnTo>
                <a:cubicBezTo>
                  <a:pt x="53510" y="103058"/>
                  <a:pt x="56505" y="106352"/>
                  <a:pt x="59301" y="106352"/>
                </a:cubicBezTo>
                <a:cubicBezTo>
                  <a:pt x="63494" y="106352"/>
                  <a:pt x="64891" y="103058"/>
                  <a:pt x="64891" y="99764"/>
                </a:cubicBezTo>
                <a:cubicBezTo>
                  <a:pt x="64891" y="64941"/>
                  <a:pt x="64891" y="64941"/>
                  <a:pt x="64891" y="64941"/>
                </a:cubicBezTo>
                <a:cubicBezTo>
                  <a:pt x="64891" y="59764"/>
                  <a:pt x="63494" y="58117"/>
                  <a:pt x="59301" y="58117"/>
                </a:cubicBezTo>
                <a:cubicBezTo>
                  <a:pt x="56505" y="58117"/>
                  <a:pt x="53510" y="59764"/>
                  <a:pt x="53510" y="64941"/>
                </a:cubicBezTo>
                <a:lnTo>
                  <a:pt x="53510" y="99764"/>
                </a:lnTo>
                <a:close/>
                <a:moveTo>
                  <a:pt x="42329" y="64941"/>
                </a:moveTo>
                <a:lnTo>
                  <a:pt x="42329" y="64941"/>
                </a:lnTo>
                <a:cubicBezTo>
                  <a:pt x="42329" y="59764"/>
                  <a:pt x="40931" y="58117"/>
                  <a:pt x="36539" y="58117"/>
                </a:cubicBezTo>
                <a:cubicBezTo>
                  <a:pt x="33743" y="58117"/>
                  <a:pt x="30948" y="59764"/>
                  <a:pt x="30948" y="64941"/>
                </a:cubicBezTo>
                <a:cubicBezTo>
                  <a:pt x="30948" y="99764"/>
                  <a:pt x="30948" y="99764"/>
                  <a:pt x="30948" y="99764"/>
                </a:cubicBezTo>
                <a:cubicBezTo>
                  <a:pt x="30948" y="103058"/>
                  <a:pt x="33743" y="106352"/>
                  <a:pt x="36539" y="106352"/>
                </a:cubicBezTo>
                <a:cubicBezTo>
                  <a:pt x="40931" y="106352"/>
                  <a:pt x="42329" y="103058"/>
                  <a:pt x="42329" y="99764"/>
                </a:cubicBezTo>
                <a:lnTo>
                  <a:pt x="42329" y="649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6" name="Shape 3866"/>
          <p:cNvSpPr/>
          <p:nvPr/>
        </p:nvSpPr>
        <p:spPr>
          <a:xfrm>
            <a:off x="3654721" y="3171863"/>
            <a:ext cx="27461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49882"/>
                </a:moveTo>
                <a:lnTo>
                  <a:pt x="119802" y="49882"/>
                </a:lnTo>
                <a:lnTo>
                  <a:pt x="119802" y="49882"/>
                </a:lnTo>
                <a:lnTo>
                  <a:pt x="119802" y="51529"/>
                </a:lnTo>
                <a:lnTo>
                  <a:pt x="119802" y="51529"/>
                </a:lnTo>
                <a:lnTo>
                  <a:pt x="119802" y="51529"/>
                </a:lnTo>
                <a:lnTo>
                  <a:pt x="119802" y="51529"/>
                </a:lnTo>
                <a:cubicBezTo>
                  <a:pt x="119802" y="54823"/>
                  <a:pt x="117039" y="58117"/>
                  <a:pt x="114276" y="58117"/>
                </a:cubicBezTo>
                <a:cubicBezTo>
                  <a:pt x="108750" y="58117"/>
                  <a:pt x="108750" y="58117"/>
                  <a:pt x="108750" y="58117"/>
                </a:cubicBezTo>
                <a:cubicBezTo>
                  <a:pt x="97500" y="114823"/>
                  <a:pt x="97500" y="114823"/>
                  <a:pt x="97500" y="114823"/>
                </a:cubicBezTo>
                <a:lnTo>
                  <a:pt x="97500" y="114823"/>
                </a:lnTo>
                <a:cubicBezTo>
                  <a:pt x="96118" y="118117"/>
                  <a:pt x="94736" y="119764"/>
                  <a:pt x="91973" y="119764"/>
                </a:cubicBezTo>
                <a:lnTo>
                  <a:pt x="91973" y="119764"/>
                </a:lnTo>
                <a:lnTo>
                  <a:pt x="91973" y="119764"/>
                </a:lnTo>
                <a:cubicBezTo>
                  <a:pt x="90592" y="119764"/>
                  <a:pt x="90592" y="119764"/>
                  <a:pt x="90592" y="119764"/>
                </a:cubicBezTo>
                <a:cubicBezTo>
                  <a:pt x="89210" y="119764"/>
                  <a:pt x="89210" y="119764"/>
                  <a:pt x="89210" y="119764"/>
                </a:cubicBezTo>
                <a:cubicBezTo>
                  <a:pt x="27828" y="119764"/>
                  <a:pt x="27828" y="119764"/>
                  <a:pt x="27828" y="119764"/>
                </a:cubicBezTo>
                <a:lnTo>
                  <a:pt x="27828" y="119764"/>
                </a:lnTo>
                <a:lnTo>
                  <a:pt x="27828" y="119764"/>
                </a:lnTo>
                <a:lnTo>
                  <a:pt x="27828" y="119764"/>
                </a:lnTo>
                <a:cubicBezTo>
                  <a:pt x="25065" y="119764"/>
                  <a:pt x="23684" y="118117"/>
                  <a:pt x="22302" y="114823"/>
                </a:cubicBezTo>
                <a:lnTo>
                  <a:pt x="22302" y="114823"/>
                </a:lnTo>
                <a:cubicBezTo>
                  <a:pt x="11052" y="58117"/>
                  <a:pt x="11052" y="58117"/>
                  <a:pt x="11052" y="58117"/>
                </a:cubicBezTo>
                <a:cubicBezTo>
                  <a:pt x="5526" y="58117"/>
                  <a:pt x="5526" y="58117"/>
                  <a:pt x="5526" y="58117"/>
                </a:cubicBezTo>
                <a:cubicBezTo>
                  <a:pt x="2763" y="58117"/>
                  <a:pt x="0" y="54823"/>
                  <a:pt x="0" y="51529"/>
                </a:cubicBezTo>
                <a:cubicBezTo>
                  <a:pt x="0" y="46588"/>
                  <a:pt x="2763" y="44941"/>
                  <a:pt x="5526" y="44941"/>
                </a:cubicBezTo>
                <a:cubicBezTo>
                  <a:pt x="27828" y="44941"/>
                  <a:pt x="27828" y="44941"/>
                  <a:pt x="27828" y="44941"/>
                </a:cubicBezTo>
                <a:lnTo>
                  <a:pt x="27828" y="44941"/>
                </a:lnTo>
                <a:cubicBezTo>
                  <a:pt x="45986" y="44941"/>
                  <a:pt x="45986" y="44941"/>
                  <a:pt x="45986" y="44941"/>
                </a:cubicBezTo>
                <a:lnTo>
                  <a:pt x="45986" y="44941"/>
                </a:lnTo>
                <a:cubicBezTo>
                  <a:pt x="69671" y="44941"/>
                  <a:pt x="69671" y="44941"/>
                  <a:pt x="69671" y="44941"/>
                </a:cubicBezTo>
                <a:lnTo>
                  <a:pt x="69671" y="44941"/>
                </a:lnTo>
                <a:cubicBezTo>
                  <a:pt x="83684" y="44941"/>
                  <a:pt x="83684" y="44941"/>
                  <a:pt x="83684" y="44941"/>
                </a:cubicBezTo>
                <a:lnTo>
                  <a:pt x="83684" y="44941"/>
                </a:lnTo>
                <a:cubicBezTo>
                  <a:pt x="91973" y="44941"/>
                  <a:pt x="91973" y="44941"/>
                  <a:pt x="91973" y="44941"/>
                </a:cubicBezTo>
                <a:lnTo>
                  <a:pt x="91973" y="44941"/>
                </a:lnTo>
                <a:lnTo>
                  <a:pt x="91973" y="44941"/>
                </a:lnTo>
                <a:cubicBezTo>
                  <a:pt x="114276" y="44941"/>
                  <a:pt x="114276" y="44941"/>
                  <a:pt x="114276" y="44941"/>
                </a:cubicBezTo>
                <a:lnTo>
                  <a:pt x="114276" y="44941"/>
                </a:lnTo>
                <a:lnTo>
                  <a:pt x="114276" y="44941"/>
                </a:lnTo>
                <a:cubicBezTo>
                  <a:pt x="117039" y="44941"/>
                  <a:pt x="118421" y="46588"/>
                  <a:pt x="119802" y="49882"/>
                </a:cubicBezTo>
                <a:close/>
                <a:moveTo>
                  <a:pt x="43223" y="64941"/>
                </a:moveTo>
                <a:lnTo>
                  <a:pt x="43223" y="64941"/>
                </a:lnTo>
                <a:cubicBezTo>
                  <a:pt x="43223" y="59764"/>
                  <a:pt x="40460" y="58117"/>
                  <a:pt x="37500" y="58117"/>
                </a:cubicBezTo>
                <a:cubicBezTo>
                  <a:pt x="34736" y="58117"/>
                  <a:pt x="31973" y="59764"/>
                  <a:pt x="31973" y="64941"/>
                </a:cubicBezTo>
                <a:cubicBezTo>
                  <a:pt x="31973" y="99764"/>
                  <a:pt x="31973" y="99764"/>
                  <a:pt x="31973" y="99764"/>
                </a:cubicBezTo>
                <a:cubicBezTo>
                  <a:pt x="31973" y="103058"/>
                  <a:pt x="34736" y="106352"/>
                  <a:pt x="37500" y="106352"/>
                </a:cubicBezTo>
                <a:cubicBezTo>
                  <a:pt x="40460" y="106352"/>
                  <a:pt x="43223" y="103058"/>
                  <a:pt x="43223" y="99764"/>
                </a:cubicBezTo>
                <a:lnTo>
                  <a:pt x="43223" y="64941"/>
                </a:lnTo>
                <a:close/>
                <a:moveTo>
                  <a:pt x="65526" y="64941"/>
                </a:moveTo>
                <a:lnTo>
                  <a:pt x="65526" y="64941"/>
                </a:lnTo>
                <a:cubicBezTo>
                  <a:pt x="65526" y="59764"/>
                  <a:pt x="62763" y="58117"/>
                  <a:pt x="60000" y="58117"/>
                </a:cubicBezTo>
                <a:cubicBezTo>
                  <a:pt x="57236" y="58117"/>
                  <a:pt x="54276" y="59764"/>
                  <a:pt x="54276" y="64941"/>
                </a:cubicBezTo>
                <a:cubicBezTo>
                  <a:pt x="54276" y="99764"/>
                  <a:pt x="54276" y="99764"/>
                  <a:pt x="54276" y="99764"/>
                </a:cubicBezTo>
                <a:cubicBezTo>
                  <a:pt x="54276" y="103058"/>
                  <a:pt x="57236" y="106352"/>
                  <a:pt x="60000" y="106352"/>
                </a:cubicBezTo>
                <a:cubicBezTo>
                  <a:pt x="62763" y="106352"/>
                  <a:pt x="65526" y="103058"/>
                  <a:pt x="65526" y="99764"/>
                </a:cubicBezTo>
                <a:lnTo>
                  <a:pt x="65526" y="64941"/>
                </a:lnTo>
                <a:close/>
                <a:moveTo>
                  <a:pt x="87828" y="64941"/>
                </a:moveTo>
                <a:lnTo>
                  <a:pt x="87828" y="64941"/>
                </a:lnTo>
                <a:cubicBezTo>
                  <a:pt x="87828" y="59764"/>
                  <a:pt x="85065" y="58117"/>
                  <a:pt x="82302" y="58117"/>
                </a:cubicBezTo>
                <a:cubicBezTo>
                  <a:pt x="79539" y="58117"/>
                  <a:pt x="76578" y="59764"/>
                  <a:pt x="76578" y="64941"/>
                </a:cubicBezTo>
                <a:cubicBezTo>
                  <a:pt x="76578" y="99764"/>
                  <a:pt x="76578" y="99764"/>
                  <a:pt x="76578" y="99764"/>
                </a:cubicBezTo>
                <a:cubicBezTo>
                  <a:pt x="76578" y="103058"/>
                  <a:pt x="79539" y="106352"/>
                  <a:pt x="82302" y="106352"/>
                </a:cubicBezTo>
                <a:cubicBezTo>
                  <a:pt x="85065" y="106352"/>
                  <a:pt x="87828" y="103058"/>
                  <a:pt x="87828" y="99764"/>
                </a:cubicBezTo>
                <a:lnTo>
                  <a:pt x="87828" y="64941"/>
                </a:lnTo>
                <a:close/>
                <a:moveTo>
                  <a:pt x="66907" y="9882"/>
                </a:moveTo>
                <a:lnTo>
                  <a:pt x="66907" y="9882"/>
                </a:lnTo>
                <a:lnTo>
                  <a:pt x="66907" y="9882"/>
                </a:lnTo>
                <a:cubicBezTo>
                  <a:pt x="65526" y="8235"/>
                  <a:pt x="65526" y="8235"/>
                  <a:pt x="65526" y="6588"/>
                </a:cubicBezTo>
                <a:cubicBezTo>
                  <a:pt x="65526" y="3294"/>
                  <a:pt x="68289" y="0"/>
                  <a:pt x="71052" y="0"/>
                </a:cubicBezTo>
                <a:cubicBezTo>
                  <a:pt x="73815" y="0"/>
                  <a:pt x="75197" y="1647"/>
                  <a:pt x="76578" y="3294"/>
                </a:cubicBezTo>
                <a:lnTo>
                  <a:pt x="76578" y="3294"/>
                </a:lnTo>
                <a:cubicBezTo>
                  <a:pt x="90592" y="38352"/>
                  <a:pt x="90592" y="38352"/>
                  <a:pt x="90592" y="38352"/>
                </a:cubicBezTo>
                <a:cubicBezTo>
                  <a:pt x="77960" y="38352"/>
                  <a:pt x="77960" y="38352"/>
                  <a:pt x="77960" y="38352"/>
                </a:cubicBezTo>
                <a:lnTo>
                  <a:pt x="66907" y="9882"/>
                </a:lnTo>
                <a:close/>
                <a:moveTo>
                  <a:pt x="52894" y="9882"/>
                </a:moveTo>
                <a:lnTo>
                  <a:pt x="52894" y="9882"/>
                </a:lnTo>
                <a:cubicBezTo>
                  <a:pt x="41842" y="38352"/>
                  <a:pt x="41842" y="38352"/>
                  <a:pt x="41842" y="38352"/>
                </a:cubicBezTo>
                <a:cubicBezTo>
                  <a:pt x="29210" y="38352"/>
                  <a:pt x="29210" y="38352"/>
                  <a:pt x="29210" y="38352"/>
                </a:cubicBezTo>
                <a:cubicBezTo>
                  <a:pt x="43223" y="3294"/>
                  <a:pt x="43223" y="3294"/>
                  <a:pt x="43223" y="3294"/>
                </a:cubicBezTo>
                <a:lnTo>
                  <a:pt x="43223" y="3294"/>
                </a:lnTo>
                <a:cubicBezTo>
                  <a:pt x="44605" y="1647"/>
                  <a:pt x="45986" y="0"/>
                  <a:pt x="48750" y="0"/>
                </a:cubicBezTo>
                <a:cubicBezTo>
                  <a:pt x="51513" y="0"/>
                  <a:pt x="54276" y="3294"/>
                  <a:pt x="54276" y="6588"/>
                </a:cubicBezTo>
                <a:cubicBezTo>
                  <a:pt x="54276" y="8235"/>
                  <a:pt x="54276" y="8235"/>
                  <a:pt x="52894" y="98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Shape 3867"/>
          <p:cNvSpPr/>
          <p:nvPr/>
        </p:nvSpPr>
        <p:spPr>
          <a:xfrm>
            <a:off x="3204990" y="3147977"/>
            <a:ext cx="22088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638" y="119802"/>
                </a:moveTo>
                <a:lnTo>
                  <a:pt x="112638" y="119802"/>
                </a:lnTo>
                <a:cubicBezTo>
                  <a:pt x="6871" y="119802"/>
                  <a:pt x="6871" y="119802"/>
                  <a:pt x="6871" y="119802"/>
                </a:cubicBezTo>
                <a:cubicBezTo>
                  <a:pt x="3435" y="119802"/>
                  <a:pt x="0" y="117044"/>
                  <a:pt x="0" y="114285"/>
                </a:cubicBezTo>
                <a:cubicBezTo>
                  <a:pt x="0" y="108768"/>
                  <a:pt x="0" y="108768"/>
                  <a:pt x="0" y="108768"/>
                </a:cubicBezTo>
                <a:cubicBezTo>
                  <a:pt x="119754" y="108768"/>
                  <a:pt x="119754" y="108768"/>
                  <a:pt x="119754" y="108768"/>
                </a:cubicBezTo>
                <a:cubicBezTo>
                  <a:pt x="119754" y="114285"/>
                  <a:pt x="119754" y="114285"/>
                  <a:pt x="119754" y="114285"/>
                </a:cubicBezTo>
                <a:cubicBezTo>
                  <a:pt x="119754" y="117044"/>
                  <a:pt x="118036" y="119802"/>
                  <a:pt x="112638" y="119802"/>
                </a:cubicBezTo>
                <a:close/>
                <a:moveTo>
                  <a:pt x="0" y="33497"/>
                </a:moveTo>
                <a:lnTo>
                  <a:pt x="0" y="33497"/>
                </a:lnTo>
                <a:cubicBezTo>
                  <a:pt x="0" y="30738"/>
                  <a:pt x="3435" y="27980"/>
                  <a:pt x="6871" y="27980"/>
                </a:cubicBezTo>
                <a:cubicBezTo>
                  <a:pt x="26012" y="27980"/>
                  <a:pt x="26012" y="27980"/>
                  <a:pt x="26012" y="27980"/>
                </a:cubicBezTo>
                <a:cubicBezTo>
                  <a:pt x="26012" y="12610"/>
                  <a:pt x="41717" y="0"/>
                  <a:pt x="60858" y="0"/>
                </a:cubicBezTo>
                <a:cubicBezTo>
                  <a:pt x="79754" y="0"/>
                  <a:pt x="95460" y="12610"/>
                  <a:pt x="95460" y="27980"/>
                </a:cubicBezTo>
                <a:cubicBezTo>
                  <a:pt x="112638" y="27980"/>
                  <a:pt x="112638" y="27980"/>
                  <a:pt x="112638" y="27980"/>
                </a:cubicBezTo>
                <a:cubicBezTo>
                  <a:pt x="118036" y="27980"/>
                  <a:pt x="119754" y="30738"/>
                  <a:pt x="119754" y="33497"/>
                </a:cubicBezTo>
                <a:cubicBezTo>
                  <a:pt x="119754" y="103251"/>
                  <a:pt x="119754" y="103251"/>
                  <a:pt x="119754" y="103251"/>
                </a:cubicBezTo>
                <a:cubicBezTo>
                  <a:pt x="0" y="103251"/>
                  <a:pt x="0" y="103251"/>
                  <a:pt x="0" y="103251"/>
                </a:cubicBezTo>
                <a:lnTo>
                  <a:pt x="0" y="33497"/>
                </a:lnTo>
                <a:close/>
                <a:moveTo>
                  <a:pt x="81472" y="27980"/>
                </a:moveTo>
                <a:lnTo>
                  <a:pt x="81472" y="27980"/>
                </a:lnTo>
                <a:cubicBezTo>
                  <a:pt x="81472" y="19507"/>
                  <a:pt x="71165" y="11231"/>
                  <a:pt x="60858" y="11231"/>
                </a:cubicBezTo>
                <a:cubicBezTo>
                  <a:pt x="48588" y="11231"/>
                  <a:pt x="40000" y="19507"/>
                  <a:pt x="40000" y="27980"/>
                </a:cubicBezTo>
                <a:lnTo>
                  <a:pt x="81472" y="279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Shape 3868"/>
          <p:cNvSpPr/>
          <p:nvPr/>
        </p:nvSpPr>
        <p:spPr>
          <a:xfrm>
            <a:off x="2705508" y="3161910"/>
            <a:ext cx="270635" cy="2488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49130"/>
                </a:moveTo>
                <a:lnTo>
                  <a:pt x="119800" y="49130"/>
                </a:lnTo>
                <a:cubicBezTo>
                  <a:pt x="119800" y="58260"/>
                  <a:pt x="112811" y="66086"/>
                  <a:pt x="104226" y="66086"/>
                </a:cubicBezTo>
                <a:cubicBezTo>
                  <a:pt x="95840" y="66086"/>
                  <a:pt x="90249" y="58260"/>
                  <a:pt x="90249" y="49130"/>
                </a:cubicBezTo>
                <a:lnTo>
                  <a:pt x="90249" y="49130"/>
                </a:lnTo>
                <a:lnTo>
                  <a:pt x="90249" y="49130"/>
                </a:lnTo>
                <a:lnTo>
                  <a:pt x="90249" y="49130"/>
                </a:lnTo>
                <a:cubicBezTo>
                  <a:pt x="90249" y="58260"/>
                  <a:pt x="83261" y="66086"/>
                  <a:pt x="74675" y="66086"/>
                </a:cubicBezTo>
                <a:cubicBezTo>
                  <a:pt x="66289" y="66086"/>
                  <a:pt x="59101" y="58260"/>
                  <a:pt x="59101" y="49130"/>
                </a:cubicBezTo>
                <a:lnTo>
                  <a:pt x="59101" y="49130"/>
                </a:lnTo>
                <a:lnTo>
                  <a:pt x="59101" y="49130"/>
                </a:lnTo>
                <a:lnTo>
                  <a:pt x="59101" y="49130"/>
                </a:lnTo>
                <a:lnTo>
                  <a:pt x="59101" y="49130"/>
                </a:lnTo>
                <a:cubicBezTo>
                  <a:pt x="59101" y="58260"/>
                  <a:pt x="53510" y="66086"/>
                  <a:pt x="45124" y="66086"/>
                </a:cubicBezTo>
                <a:cubicBezTo>
                  <a:pt x="36539" y="66086"/>
                  <a:pt x="29550" y="58260"/>
                  <a:pt x="29550" y="49130"/>
                </a:cubicBezTo>
                <a:lnTo>
                  <a:pt x="29550" y="49130"/>
                </a:lnTo>
                <a:lnTo>
                  <a:pt x="29550" y="49130"/>
                </a:lnTo>
                <a:lnTo>
                  <a:pt x="29550" y="49130"/>
                </a:lnTo>
                <a:lnTo>
                  <a:pt x="29550" y="49130"/>
                </a:lnTo>
                <a:cubicBezTo>
                  <a:pt x="29550" y="58260"/>
                  <a:pt x="22562" y="66086"/>
                  <a:pt x="13976" y="66086"/>
                </a:cubicBezTo>
                <a:cubicBezTo>
                  <a:pt x="5590" y="66086"/>
                  <a:pt x="0" y="58260"/>
                  <a:pt x="0" y="49130"/>
                </a:cubicBezTo>
                <a:lnTo>
                  <a:pt x="0" y="49130"/>
                </a:lnTo>
                <a:lnTo>
                  <a:pt x="0" y="49130"/>
                </a:lnTo>
                <a:lnTo>
                  <a:pt x="0" y="49130"/>
                </a:lnTo>
                <a:cubicBezTo>
                  <a:pt x="9783" y="18260"/>
                  <a:pt x="9783" y="18260"/>
                  <a:pt x="9783" y="18260"/>
                </a:cubicBezTo>
                <a:cubicBezTo>
                  <a:pt x="110016" y="18260"/>
                  <a:pt x="110016" y="18260"/>
                  <a:pt x="110016" y="18260"/>
                </a:cubicBezTo>
                <a:cubicBezTo>
                  <a:pt x="119800" y="49130"/>
                  <a:pt x="119800" y="49130"/>
                  <a:pt x="119800" y="49130"/>
                </a:cubicBezTo>
                <a:close/>
                <a:moveTo>
                  <a:pt x="101430" y="12173"/>
                </a:moveTo>
                <a:lnTo>
                  <a:pt x="101430" y="12173"/>
                </a:lnTo>
                <a:cubicBezTo>
                  <a:pt x="18169" y="12173"/>
                  <a:pt x="18169" y="12173"/>
                  <a:pt x="18169" y="12173"/>
                </a:cubicBezTo>
                <a:cubicBezTo>
                  <a:pt x="15374" y="12173"/>
                  <a:pt x="12579" y="10652"/>
                  <a:pt x="12579" y="6086"/>
                </a:cubicBezTo>
                <a:cubicBezTo>
                  <a:pt x="12579" y="3043"/>
                  <a:pt x="15374" y="0"/>
                  <a:pt x="18169" y="0"/>
                </a:cubicBezTo>
                <a:cubicBezTo>
                  <a:pt x="101430" y="0"/>
                  <a:pt x="101430" y="0"/>
                  <a:pt x="101430" y="0"/>
                </a:cubicBezTo>
                <a:cubicBezTo>
                  <a:pt x="104226" y="0"/>
                  <a:pt x="107221" y="3043"/>
                  <a:pt x="107221" y="6086"/>
                </a:cubicBezTo>
                <a:cubicBezTo>
                  <a:pt x="107221" y="10652"/>
                  <a:pt x="104226" y="12173"/>
                  <a:pt x="101430" y="12173"/>
                </a:cubicBezTo>
                <a:close/>
                <a:moveTo>
                  <a:pt x="16772" y="72173"/>
                </a:moveTo>
                <a:lnTo>
                  <a:pt x="16772" y="72173"/>
                </a:lnTo>
                <a:lnTo>
                  <a:pt x="16772" y="72173"/>
                </a:lnTo>
                <a:cubicBezTo>
                  <a:pt x="16772" y="72173"/>
                  <a:pt x="16772" y="72173"/>
                  <a:pt x="18169" y="72173"/>
                </a:cubicBezTo>
                <a:lnTo>
                  <a:pt x="18169" y="72173"/>
                </a:lnTo>
                <a:cubicBezTo>
                  <a:pt x="18169" y="72173"/>
                  <a:pt x="18169" y="72173"/>
                  <a:pt x="19567" y="72173"/>
                </a:cubicBezTo>
                <a:cubicBezTo>
                  <a:pt x="19567" y="70652"/>
                  <a:pt x="21164" y="70652"/>
                  <a:pt x="22562" y="70652"/>
                </a:cubicBezTo>
                <a:lnTo>
                  <a:pt x="22562" y="70652"/>
                </a:lnTo>
                <a:lnTo>
                  <a:pt x="22562" y="70652"/>
                </a:lnTo>
                <a:cubicBezTo>
                  <a:pt x="22562" y="101304"/>
                  <a:pt x="22562" y="101304"/>
                  <a:pt x="22562" y="101304"/>
                </a:cubicBezTo>
                <a:cubicBezTo>
                  <a:pt x="97237" y="101304"/>
                  <a:pt x="97237" y="101304"/>
                  <a:pt x="97237" y="101304"/>
                </a:cubicBezTo>
                <a:cubicBezTo>
                  <a:pt x="97237" y="70652"/>
                  <a:pt x="97237" y="70652"/>
                  <a:pt x="97237" y="70652"/>
                </a:cubicBezTo>
                <a:lnTo>
                  <a:pt x="97237" y="70652"/>
                </a:lnTo>
                <a:lnTo>
                  <a:pt x="97237" y="70652"/>
                </a:lnTo>
                <a:cubicBezTo>
                  <a:pt x="98635" y="70652"/>
                  <a:pt x="98635" y="70652"/>
                  <a:pt x="100033" y="72173"/>
                </a:cubicBezTo>
                <a:cubicBezTo>
                  <a:pt x="100033" y="72173"/>
                  <a:pt x="100033" y="72173"/>
                  <a:pt x="101430" y="72173"/>
                </a:cubicBezTo>
                <a:lnTo>
                  <a:pt x="101430" y="72173"/>
                </a:lnTo>
                <a:lnTo>
                  <a:pt x="102828" y="72173"/>
                </a:lnTo>
                <a:lnTo>
                  <a:pt x="102828" y="72173"/>
                </a:lnTo>
                <a:lnTo>
                  <a:pt x="104226" y="72173"/>
                </a:lnTo>
                <a:cubicBezTo>
                  <a:pt x="105823" y="72173"/>
                  <a:pt x="107221" y="72173"/>
                  <a:pt x="108618" y="72173"/>
                </a:cubicBezTo>
                <a:cubicBezTo>
                  <a:pt x="108618" y="113695"/>
                  <a:pt x="108618" y="113695"/>
                  <a:pt x="108618" y="113695"/>
                </a:cubicBezTo>
                <a:cubicBezTo>
                  <a:pt x="108618" y="116739"/>
                  <a:pt x="105823" y="119782"/>
                  <a:pt x="102828" y="119782"/>
                </a:cubicBezTo>
                <a:cubicBezTo>
                  <a:pt x="16772" y="119782"/>
                  <a:pt x="16772" y="119782"/>
                  <a:pt x="16772" y="119782"/>
                </a:cubicBezTo>
                <a:cubicBezTo>
                  <a:pt x="12579" y="119782"/>
                  <a:pt x="11181" y="116739"/>
                  <a:pt x="11181" y="113695"/>
                </a:cubicBezTo>
                <a:cubicBezTo>
                  <a:pt x="11181" y="72173"/>
                  <a:pt x="11181" y="72173"/>
                  <a:pt x="11181" y="72173"/>
                </a:cubicBezTo>
                <a:cubicBezTo>
                  <a:pt x="12579" y="72173"/>
                  <a:pt x="12579" y="72173"/>
                  <a:pt x="13976" y="72173"/>
                </a:cubicBezTo>
                <a:cubicBezTo>
                  <a:pt x="15374" y="72173"/>
                  <a:pt x="15374" y="72173"/>
                  <a:pt x="16772" y="72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9" name="Shape 3869"/>
          <p:cNvSpPr/>
          <p:nvPr/>
        </p:nvSpPr>
        <p:spPr>
          <a:xfrm>
            <a:off x="2225929" y="3155939"/>
            <a:ext cx="274614" cy="242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778" y="53531"/>
                </a:moveTo>
                <a:lnTo>
                  <a:pt x="94778" y="53531"/>
                </a:lnTo>
                <a:cubicBezTo>
                  <a:pt x="82167" y="53531"/>
                  <a:pt x="71133" y="42602"/>
                  <a:pt x="71133" y="26765"/>
                </a:cubicBezTo>
                <a:cubicBezTo>
                  <a:pt x="71133" y="10929"/>
                  <a:pt x="82167" y="0"/>
                  <a:pt x="94778" y="0"/>
                </a:cubicBezTo>
                <a:cubicBezTo>
                  <a:pt x="108768" y="0"/>
                  <a:pt x="119802" y="10929"/>
                  <a:pt x="119802" y="26765"/>
                </a:cubicBezTo>
                <a:cubicBezTo>
                  <a:pt x="119802" y="42602"/>
                  <a:pt x="108768" y="53531"/>
                  <a:pt x="94778" y="53531"/>
                </a:cubicBezTo>
                <a:close/>
                <a:moveTo>
                  <a:pt x="87881" y="12490"/>
                </a:moveTo>
                <a:lnTo>
                  <a:pt x="87881" y="12490"/>
                </a:lnTo>
                <a:close/>
                <a:moveTo>
                  <a:pt x="103054" y="12490"/>
                </a:moveTo>
                <a:lnTo>
                  <a:pt x="103054" y="12490"/>
                </a:lnTo>
                <a:close/>
                <a:moveTo>
                  <a:pt x="108768" y="18736"/>
                </a:moveTo>
                <a:lnTo>
                  <a:pt x="108768" y="18736"/>
                </a:lnTo>
                <a:lnTo>
                  <a:pt x="108768" y="18736"/>
                </a:lnTo>
                <a:cubicBezTo>
                  <a:pt x="108768" y="14052"/>
                  <a:pt x="105812" y="12490"/>
                  <a:pt x="103054" y="12490"/>
                </a:cubicBezTo>
                <a:cubicBezTo>
                  <a:pt x="101674" y="12490"/>
                  <a:pt x="100295" y="12490"/>
                  <a:pt x="98916" y="14052"/>
                </a:cubicBezTo>
                <a:lnTo>
                  <a:pt x="98916" y="14052"/>
                </a:lnTo>
                <a:cubicBezTo>
                  <a:pt x="94778" y="17174"/>
                  <a:pt x="94778" y="17174"/>
                  <a:pt x="94778" y="17174"/>
                </a:cubicBezTo>
                <a:cubicBezTo>
                  <a:pt x="92019" y="14052"/>
                  <a:pt x="92019" y="14052"/>
                  <a:pt x="92019" y="14052"/>
                </a:cubicBezTo>
                <a:lnTo>
                  <a:pt x="92019" y="14052"/>
                </a:lnTo>
                <a:cubicBezTo>
                  <a:pt x="90640" y="12490"/>
                  <a:pt x="89261" y="12490"/>
                  <a:pt x="87881" y="12490"/>
                </a:cubicBezTo>
                <a:cubicBezTo>
                  <a:pt x="85123" y="12490"/>
                  <a:pt x="82167" y="14052"/>
                  <a:pt x="82167" y="18736"/>
                </a:cubicBezTo>
                <a:cubicBezTo>
                  <a:pt x="82167" y="20297"/>
                  <a:pt x="82167" y="21858"/>
                  <a:pt x="83546" y="21858"/>
                </a:cubicBezTo>
                <a:lnTo>
                  <a:pt x="83546" y="21858"/>
                </a:lnTo>
                <a:cubicBezTo>
                  <a:pt x="87881" y="26765"/>
                  <a:pt x="87881" y="26765"/>
                  <a:pt x="87881" y="26765"/>
                </a:cubicBezTo>
                <a:cubicBezTo>
                  <a:pt x="83546" y="31449"/>
                  <a:pt x="83546" y="31449"/>
                  <a:pt x="83546" y="31449"/>
                </a:cubicBezTo>
                <a:lnTo>
                  <a:pt x="83546" y="31449"/>
                </a:lnTo>
                <a:cubicBezTo>
                  <a:pt x="82167" y="31449"/>
                  <a:pt x="82167" y="33011"/>
                  <a:pt x="82167" y="34572"/>
                </a:cubicBezTo>
                <a:cubicBezTo>
                  <a:pt x="82167" y="39256"/>
                  <a:pt x="85123" y="40817"/>
                  <a:pt x="87881" y="40817"/>
                </a:cubicBezTo>
                <a:cubicBezTo>
                  <a:pt x="89261" y="40817"/>
                  <a:pt x="90640" y="40817"/>
                  <a:pt x="92019" y="39256"/>
                </a:cubicBezTo>
                <a:lnTo>
                  <a:pt x="92019" y="39256"/>
                </a:lnTo>
                <a:cubicBezTo>
                  <a:pt x="94778" y="36133"/>
                  <a:pt x="94778" y="36133"/>
                  <a:pt x="94778" y="36133"/>
                </a:cubicBezTo>
                <a:cubicBezTo>
                  <a:pt x="98916" y="39256"/>
                  <a:pt x="98916" y="39256"/>
                  <a:pt x="98916" y="39256"/>
                </a:cubicBezTo>
                <a:lnTo>
                  <a:pt x="98916" y="39256"/>
                </a:lnTo>
                <a:cubicBezTo>
                  <a:pt x="100295" y="40817"/>
                  <a:pt x="101674" y="40817"/>
                  <a:pt x="103054" y="40817"/>
                </a:cubicBezTo>
                <a:cubicBezTo>
                  <a:pt x="105812" y="40817"/>
                  <a:pt x="108768" y="39256"/>
                  <a:pt x="108768" y="34572"/>
                </a:cubicBezTo>
                <a:cubicBezTo>
                  <a:pt x="108768" y="33011"/>
                  <a:pt x="107389" y="31449"/>
                  <a:pt x="105812" y="31449"/>
                </a:cubicBezTo>
                <a:lnTo>
                  <a:pt x="105812" y="31449"/>
                </a:lnTo>
                <a:cubicBezTo>
                  <a:pt x="103054" y="26765"/>
                  <a:pt x="103054" y="26765"/>
                  <a:pt x="103054" y="26765"/>
                </a:cubicBezTo>
                <a:cubicBezTo>
                  <a:pt x="105812" y="21858"/>
                  <a:pt x="105812" y="21858"/>
                  <a:pt x="105812" y="21858"/>
                </a:cubicBezTo>
                <a:lnTo>
                  <a:pt x="105812" y="21858"/>
                </a:lnTo>
                <a:cubicBezTo>
                  <a:pt x="107389" y="21858"/>
                  <a:pt x="108768" y="20297"/>
                  <a:pt x="108768" y="18736"/>
                </a:cubicBezTo>
                <a:close/>
                <a:moveTo>
                  <a:pt x="108768" y="37695"/>
                </a:moveTo>
                <a:lnTo>
                  <a:pt x="108768" y="37695"/>
                </a:lnTo>
                <a:close/>
                <a:moveTo>
                  <a:pt x="46108" y="72490"/>
                </a:moveTo>
                <a:lnTo>
                  <a:pt x="46108" y="72490"/>
                </a:lnTo>
                <a:cubicBezTo>
                  <a:pt x="93399" y="69368"/>
                  <a:pt x="93399" y="69368"/>
                  <a:pt x="93399" y="69368"/>
                </a:cubicBezTo>
                <a:cubicBezTo>
                  <a:pt x="97536" y="59776"/>
                  <a:pt x="97536" y="59776"/>
                  <a:pt x="97536" y="59776"/>
                </a:cubicBezTo>
                <a:cubicBezTo>
                  <a:pt x="101674" y="59776"/>
                  <a:pt x="107389" y="58215"/>
                  <a:pt x="111527" y="55092"/>
                </a:cubicBezTo>
                <a:cubicBezTo>
                  <a:pt x="101674" y="77174"/>
                  <a:pt x="101674" y="77174"/>
                  <a:pt x="101674" y="77174"/>
                </a:cubicBezTo>
                <a:lnTo>
                  <a:pt x="101674" y="77174"/>
                </a:lnTo>
                <a:cubicBezTo>
                  <a:pt x="101674" y="80297"/>
                  <a:pt x="98916" y="81858"/>
                  <a:pt x="97536" y="81858"/>
                </a:cubicBezTo>
                <a:lnTo>
                  <a:pt x="97536" y="81858"/>
                </a:lnTo>
                <a:cubicBezTo>
                  <a:pt x="48866" y="84981"/>
                  <a:pt x="48866" y="84981"/>
                  <a:pt x="48866" y="84981"/>
                </a:cubicBezTo>
                <a:cubicBezTo>
                  <a:pt x="51625" y="94572"/>
                  <a:pt x="51625" y="94572"/>
                  <a:pt x="51625" y="94572"/>
                </a:cubicBezTo>
                <a:cubicBezTo>
                  <a:pt x="104433" y="94572"/>
                  <a:pt x="104433" y="94572"/>
                  <a:pt x="104433" y="94572"/>
                </a:cubicBezTo>
                <a:cubicBezTo>
                  <a:pt x="110147" y="94572"/>
                  <a:pt x="115665" y="99256"/>
                  <a:pt x="115665" y="107063"/>
                </a:cubicBezTo>
                <a:cubicBezTo>
                  <a:pt x="115665" y="113531"/>
                  <a:pt x="110147" y="119776"/>
                  <a:pt x="104433" y="119776"/>
                </a:cubicBezTo>
                <a:cubicBezTo>
                  <a:pt x="98916" y="119776"/>
                  <a:pt x="93399" y="113531"/>
                  <a:pt x="93399" y="107063"/>
                </a:cubicBezTo>
                <a:cubicBezTo>
                  <a:pt x="41773" y="107063"/>
                  <a:pt x="41773" y="107063"/>
                  <a:pt x="41773" y="107063"/>
                </a:cubicBezTo>
                <a:cubicBezTo>
                  <a:pt x="41773" y="113531"/>
                  <a:pt x="36256" y="119776"/>
                  <a:pt x="30738" y="119776"/>
                </a:cubicBezTo>
                <a:cubicBezTo>
                  <a:pt x="23842" y="119776"/>
                  <a:pt x="19507" y="113531"/>
                  <a:pt x="19507" y="107063"/>
                </a:cubicBezTo>
                <a:cubicBezTo>
                  <a:pt x="19507" y="99256"/>
                  <a:pt x="23842" y="94572"/>
                  <a:pt x="30738" y="94572"/>
                </a:cubicBezTo>
                <a:cubicBezTo>
                  <a:pt x="40394" y="94572"/>
                  <a:pt x="40394" y="94572"/>
                  <a:pt x="40394" y="94572"/>
                </a:cubicBezTo>
                <a:cubicBezTo>
                  <a:pt x="18128" y="25204"/>
                  <a:pt x="18128" y="25204"/>
                  <a:pt x="18128" y="25204"/>
                </a:cubicBezTo>
                <a:cubicBezTo>
                  <a:pt x="5714" y="25204"/>
                  <a:pt x="5714" y="25204"/>
                  <a:pt x="5714" y="25204"/>
                </a:cubicBezTo>
                <a:cubicBezTo>
                  <a:pt x="2955" y="25204"/>
                  <a:pt x="0" y="21858"/>
                  <a:pt x="0" y="18736"/>
                </a:cubicBezTo>
                <a:cubicBezTo>
                  <a:pt x="0" y="14052"/>
                  <a:pt x="2955" y="12490"/>
                  <a:pt x="5714" y="12490"/>
                </a:cubicBezTo>
                <a:cubicBezTo>
                  <a:pt x="22266" y="12490"/>
                  <a:pt x="22266" y="12490"/>
                  <a:pt x="22266" y="12490"/>
                </a:cubicBezTo>
                <a:cubicBezTo>
                  <a:pt x="25221" y="12490"/>
                  <a:pt x="27980" y="14052"/>
                  <a:pt x="27980" y="15613"/>
                </a:cubicBezTo>
                <a:lnTo>
                  <a:pt x="27980" y="15613"/>
                </a:lnTo>
                <a:cubicBezTo>
                  <a:pt x="30738" y="26765"/>
                  <a:pt x="30738" y="26765"/>
                  <a:pt x="30738" y="26765"/>
                </a:cubicBezTo>
                <a:cubicBezTo>
                  <a:pt x="65615" y="26765"/>
                  <a:pt x="65615" y="26765"/>
                  <a:pt x="65615" y="26765"/>
                </a:cubicBezTo>
                <a:cubicBezTo>
                  <a:pt x="65615" y="31449"/>
                  <a:pt x="66995" y="36133"/>
                  <a:pt x="68374" y="39256"/>
                </a:cubicBezTo>
                <a:cubicBezTo>
                  <a:pt x="34876" y="39256"/>
                  <a:pt x="34876" y="39256"/>
                  <a:pt x="34876" y="39256"/>
                </a:cubicBezTo>
                <a:lnTo>
                  <a:pt x="46108" y="724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0" name="Shape 3870"/>
          <p:cNvSpPr/>
          <p:nvPr/>
        </p:nvSpPr>
        <p:spPr>
          <a:xfrm>
            <a:off x="1752319" y="3155939"/>
            <a:ext cx="272624" cy="242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880" y="53531"/>
                </a:moveTo>
                <a:lnTo>
                  <a:pt x="95880" y="53531"/>
                </a:lnTo>
                <a:cubicBezTo>
                  <a:pt x="81727" y="53531"/>
                  <a:pt x="71960" y="42602"/>
                  <a:pt x="71960" y="26765"/>
                </a:cubicBezTo>
                <a:cubicBezTo>
                  <a:pt x="71960" y="10929"/>
                  <a:pt x="81727" y="0"/>
                  <a:pt x="95880" y="0"/>
                </a:cubicBezTo>
                <a:cubicBezTo>
                  <a:pt x="110033" y="0"/>
                  <a:pt x="119800" y="10929"/>
                  <a:pt x="119800" y="26765"/>
                </a:cubicBezTo>
                <a:cubicBezTo>
                  <a:pt x="119800" y="42602"/>
                  <a:pt x="110033" y="53531"/>
                  <a:pt x="95880" y="53531"/>
                </a:cubicBezTo>
                <a:close/>
                <a:moveTo>
                  <a:pt x="107043" y="14052"/>
                </a:moveTo>
                <a:lnTo>
                  <a:pt x="107043" y="14052"/>
                </a:lnTo>
                <a:cubicBezTo>
                  <a:pt x="105647" y="14052"/>
                  <a:pt x="104252" y="14052"/>
                  <a:pt x="102857" y="15613"/>
                </a:cubicBezTo>
                <a:cubicBezTo>
                  <a:pt x="91694" y="28327"/>
                  <a:pt x="91694" y="28327"/>
                  <a:pt x="91694" y="28327"/>
                </a:cubicBezTo>
                <a:cubicBezTo>
                  <a:pt x="88903" y="25204"/>
                  <a:pt x="88903" y="25204"/>
                  <a:pt x="88903" y="25204"/>
                </a:cubicBezTo>
                <a:cubicBezTo>
                  <a:pt x="87508" y="23643"/>
                  <a:pt x="85913" y="21858"/>
                  <a:pt x="84518" y="21858"/>
                </a:cubicBezTo>
                <a:cubicBezTo>
                  <a:pt x="81727" y="21858"/>
                  <a:pt x="78936" y="25204"/>
                  <a:pt x="78936" y="28327"/>
                </a:cubicBezTo>
                <a:cubicBezTo>
                  <a:pt x="78936" y="29888"/>
                  <a:pt x="78936" y="31449"/>
                  <a:pt x="80332" y="33011"/>
                </a:cubicBezTo>
                <a:cubicBezTo>
                  <a:pt x="88903" y="40817"/>
                  <a:pt x="88903" y="40817"/>
                  <a:pt x="88903" y="40817"/>
                </a:cubicBezTo>
                <a:cubicBezTo>
                  <a:pt x="88903" y="42602"/>
                  <a:pt x="90299" y="44163"/>
                  <a:pt x="91694" y="44163"/>
                </a:cubicBezTo>
                <a:cubicBezTo>
                  <a:pt x="93089" y="44163"/>
                  <a:pt x="94485" y="42602"/>
                  <a:pt x="95880" y="40817"/>
                </a:cubicBezTo>
                <a:cubicBezTo>
                  <a:pt x="111428" y="25204"/>
                  <a:pt x="111428" y="25204"/>
                  <a:pt x="111428" y="25204"/>
                </a:cubicBezTo>
                <a:cubicBezTo>
                  <a:pt x="112823" y="23643"/>
                  <a:pt x="112823" y="21858"/>
                  <a:pt x="112823" y="20297"/>
                </a:cubicBezTo>
                <a:cubicBezTo>
                  <a:pt x="112823" y="17174"/>
                  <a:pt x="110033" y="14052"/>
                  <a:pt x="107043" y="14052"/>
                </a:cubicBezTo>
                <a:close/>
                <a:moveTo>
                  <a:pt x="45049" y="72490"/>
                </a:moveTo>
                <a:lnTo>
                  <a:pt x="45049" y="72490"/>
                </a:lnTo>
                <a:cubicBezTo>
                  <a:pt x="94485" y="69368"/>
                  <a:pt x="94485" y="69368"/>
                  <a:pt x="94485" y="69368"/>
                </a:cubicBezTo>
                <a:cubicBezTo>
                  <a:pt x="97275" y="59776"/>
                  <a:pt x="97275" y="59776"/>
                  <a:pt x="97275" y="59776"/>
                </a:cubicBezTo>
                <a:cubicBezTo>
                  <a:pt x="102857" y="59776"/>
                  <a:pt x="107043" y="58215"/>
                  <a:pt x="111428" y="55092"/>
                </a:cubicBezTo>
                <a:cubicBezTo>
                  <a:pt x="102857" y="77174"/>
                  <a:pt x="102857" y="77174"/>
                  <a:pt x="102857" y="77174"/>
                </a:cubicBezTo>
                <a:lnTo>
                  <a:pt x="102857" y="77174"/>
                </a:lnTo>
                <a:cubicBezTo>
                  <a:pt x="101461" y="80297"/>
                  <a:pt x="100066" y="81858"/>
                  <a:pt x="98671" y="81858"/>
                </a:cubicBezTo>
                <a:lnTo>
                  <a:pt x="98671" y="81858"/>
                </a:lnTo>
                <a:cubicBezTo>
                  <a:pt x="49435" y="84981"/>
                  <a:pt x="49435" y="84981"/>
                  <a:pt x="49435" y="84981"/>
                </a:cubicBezTo>
                <a:cubicBezTo>
                  <a:pt x="52225" y="94572"/>
                  <a:pt x="52225" y="94572"/>
                  <a:pt x="52225" y="94572"/>
                </a:cubicBezTo>
                <a:cubicBezTo>
                  <a:pt x="105647" y="94572"/>
                  <a:pt x="105647" y="94572"/>
                  <a:pt x="105647" y="94572"/>
                </a:cubicBezTo>
                <a:cubicBezTo>
                  <a:pt x="111428" y="94572"/>
                  <a:pt x="117009" y="99256"/>
                  <a:pt x="117009" y="107063"/>
                </a:cubicBezTo>
                <a:cubicBezTo>
                  <a:pt x="117009" y="113531"/>
                  <a:pt x="111428" y="119776"/>
                  <a:pt x="105647" y="119776"/>
                </a:cubicBezTo>
                <a:cubicBezTo>
                  <a:pt x="98671" y="119776"/>
                  <a:pt x="94485" y="113531"/>
                  <a:pt x="94485" y="107063"/>
                </a:cubicBezTo>
                <a:cubicBezTo>
                  <a:pt x="40863" y="107063"/>
                  <a:pt x="40863" y="107063"/>
                  <a:pt x="40863" y="107063"/>
                </a:cubicBezTo>
                <a:cubicBezTo>
                  <a:pt x="40863" y="113531"/>
                  <a:pt x="36677" y="119776"/>
                  <a:pt x="29700" y="119776"/>
                </a:cubicBezTo>
                <a:cubicBezTo>
                  <a:pt x="23920" y="119776"/>
                  <a:pt x="18338" y="113531"/>
                  <a:pt x="18338" y="107063"/>
                </a:cubicBezTo>
                <a:cubicBezTo>
                  <a:pt x="18338" y="99256"/>
                  <a:pt x="23920" y="94572"/>
                  <a:pt x="29700" y="94572"/>
                </a:cubicBezTo>
                <a:cubicBezTo>
                  <a:pt x="40863" y="94572"/>
                  <a:pt x="40863" y="94572"/>
                  <a:pt x="40863" y="94572"/>
                </a:cubicBezTo>
                <a:cubicBezTo>
                  <a:pt x="18338" y="25204"/>
                  <a:pt x="18338" y="25204"/>
                  <a:pt x="18338" y="25204"/>
                </a:cubicBezTo>
                <a:cubicBezTo>
                  <a:pt x="5780" y="25204"/>
                  <a:pt x="5780" y="25204"/>
                  <a:pt x="5780" y="25204"/>
                </a:cubicBezTo>
                <a:cubicBezTo>
                  <a:pt x="2990" y="25204"/>
                  <a:pt x="0" y="21858"/>
                  <a:pt x="0" y="18736"/>
                </a:cubicBezTo>
                <a:cubicBezTo>
                  <a:pt x="0" y="14052"/>
                  <a:pt x="2990" y="12490"/>
                  <a:pt x="5780" y="12490"/>
                </a:cubicBezTo>
                <a:cubicBezTo>
                  <a:pt x="22524" y="12490"/>
                  <a:pt x="22524" y="12490"/>
                  <a:pt x="22524" y="12490"/>
                </a:cubicBezTo>
                <a:cubicBezTo>
                  <a:pt x="25514" y="12490"/>
                  <a:pt x="26910" y="14052"/>
                  <a:pt x="28305" y="15613"/>
                </a:cubicBezTo>
                <a:lnTo>
                  <a:pt x="28305" y="15613"/>
                </a:lnTo>
                <a:cubicBezTo>
                  <a:pt x="31096" y="26765"/>
                  <a:pt x="31096" y="26765"/>
                  <a:pt x="31096" y="26765"/>
                </a:cubicBezTo>
                <a:cubicBezTo>
                  <a:pt x="66378" y="26765"/>
                  <a:pt x="66378" y="26765"/>
                  <a:pt x="66378" y="26765"/>
                </a:cubicBezTo>
                <a:cubicBezTo>
                  <a:pt x="66378" y="31449"/>
                  <a:pt x="66378" y="36133"/>
                  <a:pt x="67774" y="39256"/>
                </a:cubicBezTo>
                <a:cubicBezTo>
                  <a:pt x="35282" y="39256"/>
                  <a:pt x="35282" y="39256"/>
                  <a:pt x="35282" y="39256"/>
                </a:cubicBezTo>
                <a:lnTo>
                  <a:pt x="45049" y="724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1" name="Shape 3871"/>
          <p:cNvSpPr/>
          <p:nvPr/>
        </p:nvSpPr>
        <p:spPr>
          <a:xfrm>
            <a:off x="1276718" y="3155939"/>
            <a:ext cx="272626" cy="242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880" y="53531"/>
                </a:moveTo>
                <a:lnTo>
                  <a:pt x="95880" y="53531"/>
                </a:lnTo>
                <a:cubicBezTo>
                  <a:pt x="81727" y="53531"/>
                  <a:pt x="70564" y="42602"/>
                  <a:pt x="70564" y="26765"/>
                </a:cubicBezTo>
                <a:cubicBezTo>
                  <a:pt x="70564" y="10929"/>
                  <a:pt x="81727" y="0"/>
                  <a:pt x="95880" y="0"/>
                </a:cubicBezTo>
                <a:cubicBezTo>
                  <a:pt x="108438" y="0"/>
                  <a:pt x="119800" y="10929"/>
                  <a:pt x="119800" y="26765"/>
                </a:cubicBezTo>
                <a:cubicBezTo>
                  <a:pt x="119800" y="42602"/>
                  <a:pt x="108438" y="53531"/>
                  <a:pt x="95880" y="53531"/>
                </a:cubicBezTo>
                <a:close/>
                <a:moveTo>
                  <a:pt x="107043" y="20297"/>
                </a:moveTo>
                <a:lnTo>
                  <a:pt x="107043" y="20297"/>
                </a:lnTo>
                <a:cubicBezTo>
                  <a:pt x="84518" y="20297"/>
                  <a:pt x="84518" y="20297"/>
                  <a:pt x="84518" y="20297"/>
                </a:cubicBezTo>
                <a:cubicBezTo>
                  <a:pt x="80332" y="20297"/>
                  <a:pt x="78936" y="23643"/>
                  <a:pt x="78936" y="26765"/>
                </a:cubicBezTo>
                <a:cubicBezTo>
                  <a:pt x="78936" y="29888"/>
                  <a:pt x="80332" y="33011"/>
                  <a:pt x="84518" y="33011"/>
                </a:cubicBezTo>
                <a:cubicBezTo>
                  <a:pt x="107043" y="33011"/>
                  <a:pt x="107043" y="33011"/>
                  <a:pt x="107043" y="33011"/>
                </a:cubicBezTo>
                <a:cubicBezTo>
                  <a:pt x="109833" y="33011"/>
                  <a:pt x="112823" y="29888"/>
                  <a:pt x="112823" y="26765"/>
                </a:cubicBezTo>
                <a:cubicBezTo>
                  <a:pt x="112823" y="23643"/>
                  <a:pt x="109833" y="20297"/>
                  <a:pt x="107043" y="20297"/>
                </a:cubicBezTo>
                <a:close/>
                <a:moveTo>
                  <a:pt x="45049" y="72490"/>
                </a:moveTo>
                <a:lnTo>
                  <a:pt x="45049" y="72490"/>
                </a:lnTo>
                <a:cubicBezTo>
                  <a:pt x="93089" y="69368"/>
                  <a:pt x="93089" y="69368"/>
                  <a:pt x="93089" y="69368"/>
                </a:cubicBezTo>
                <a:cubicBezTo>
                  <a:pt x="97275" y="59776"/>
                  <a:pt x="97275" y="59776"/>
                  <a:pt x="97275" y="59776"/>
                </a:cubicBezTo>
                <a:cubicBezTo>
                  <a:pt x="102857" y="59776"/>
                  <a:pt x="107043" y="58215"/>
                  <a:pt x="111428" y="55092"/>
                </a:cubicBezTo>
                <a:cubicBezTo>
                  <a:pt x="102857" y="77174"/>
                  <a:pt x="102857" y="77174"/>
                  <a:pt x="102857" y="77174"/>
                </a:cubicBezTo>
                <a:lnTo>
                  <a:pt x="102857" y="77174"/>
                </a:lnTo>
                <a:cubicBezTo>
                  <a:pt x="101461" y="80297"/>
                  <a:pt x="100066" y="81858"/>
                  <a:pt x="97275" y="81858"/>
                </a:cubicBezTo>
                <a:lnTo>
                  <a:pt x="97275" y="81858"/>
                </a:lnTo>
                <a:cubicBezTo>
                  <a:pt x="49435" y="84981"/>
                  <a:pt x="49435" y="84981"/>
                  <a:pt x="49435" y="84981"/>
                </a:cubicBezTo>
                <a:cubicBezTo>
                  <a:pt x="52225" y="94572"/>
                  <a:pt x="52225" y="94572"/>
                  <a:pt x="52225" y="94572"/>
                </a:cubicBezTo>
                <a:cubicBezTo>
                  <a:pt x="104252" y="94572"/>
                  <a:pt x="104252" y="94572"/>
                  <a:pt x="104252" y="94572"/>
                </a:cubicBezTo>
                <a:cubicBezTo>
                  <a:pt x="111428" y="94572"/>
                  <a:pt x="115614" y="99256"/>
                  <a:pt x="115614" y="107063"/>
                </a:cubicBezTo>
                <a:cubicBezTo>
                  <a:pt x="115614" y="113531"/>
                  <a:pt x="111428" y="119776"/>
                  <a:pt x="104252" y="119776"/>
                </a:cubicBezTo>
                <a:cubicBezTo>
                  <a:pt x="98671" y="119776"/>
                  <a:pt x="93089" y="113531"/>
                  <a:pt x="93089" y="107063"/>
                </a:cubicBezTo>
                <a:cubicBezTo>
                  <a:pt x="40863" y="107063"/>
                  <a:pt x="40863" y="107063"/>
                  <a:pt x="40863" y="107063"/>
                </a:cubicBezTo>
                <a:cubicBezTo>
                  <a:pt x="40863" y="113531"/>
                  <a:pt x="35282" y="119776"/>
                  <a:pt x="29700" y="119776"/>
                </a:cubicBezTo>
                <a:cubicBezTo>
                  <a:pt x="23920" y="119776"/>
                  <a:pt x="18338" y="113531"/>
                  <a:pt x="18338" y="107063"/>
                </a:cubicBezTo>
                <a:cubicBezTo>
                  <a:pt x="18338" y="99256"/>
                  <a:pt x="23920" y="94572"/>
                  <a:pt x="29700" y="94572"/>
                </a:cubicBezTo>
                <a:cubicBezTo>
                  <a:pt x="39468" y="94572"/>
                  <a:pt x="39468" y="94572"/>
                  <a:pt x="39468" y="94572"/>
                </a:cubicBezTo>
                <a:cubicBezTo>
                  <a:pt x="18338" y="25204"/>
                  <a:pt x="18338" y="25204"/>
                  <a:pt x="18338" y="25204"/>
                </a:cubicBezTo>
                <a:cubicBezTo>
                  <a:pt x="5780" y="25204"/>
                  <a:pt x="5780" y="25204"/>
                  <a:pt x="5780" y="25204"/>
                </a:cubicBezTo>
                <a:cubicBezTo>
                  <a:pt x="1395" y="25204"/>
                  <a:pt x="0" y="21858"/>
                  <a:pt x="0" y="18736"/>
                </a:cubicBezTo>
                <a:cubicBezTo>
                  <a:pt x="0" y="14052"/>
                  <a:pt x="1395" y="12490"/>
                  <a:pt x="5780" y="12490"/>
                </a:cubicBezTo>
                <a:cubicBezTo>
                  <a:pt x="22524" y="12490"/>
                  <a:pt x="22524" y="12490"/>
                  <a:pt x="22524" y="12490"/>
                </a:cubicBezTo>
                <a:cubicBezTo>
                  <a:pt x="23920" y="12490"/>
                  <a:pt x="26910" y="14052"/>
                  <a:pt x="26910" y="15613"/>
                </a:cubicBezTo>
                <a:lnTo>
                  <a:pt x="26910" y="15613"/>
                </a:lnTo>
                <a:cubicBezTo>
                  <a:pt x="31096" y="26765"/>
                  <a:pt x="31096" y="26765"/>
                  <a:pt x="31096" y="26765"/>
                </a:cubicBezTo>
                <a:cubicBezTo>
                  <a:pt x="64784" y="26765"/>
                  <a:pt x="64784" y="26765"/>
                  <a:pt x="64784" y="26765"/>
                </a:cubicBezTo>
                <a:cubicBezTo>
                  <a:pt x="64784" y="31449"/>
                  <a:pt x="66179" y="36133"/>
                  <a:pt x="67774" y="39256"/>
                </a:cubicBezTo>
                <a:cubicBezTo>
                  <a:pt x="35282" y="39256"/>
                  <a:pt x="35282" y="39256"/>
                  <a:pt x="35282" y="39256"/>
                </a:cubicBezTo>
                <a:lnTo>
                  <a:pt x="45049" y="724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2" name="Shape 3872"/>
          <p:cNvSpPr/>
          <p:nvPr/>
        </p:nvSpPr>
        <p:spPr>
          <a:xfrm>
            <a:off x="799128" y="3155939"/>
            <a:ext cx="274614" cy="242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778" y="53531"/>
                </a:moveTo>
                <a:lnTo>
                  <a:pt x="94778" y="53531"/>
                </a:lnTo>
                <a:cubicBezTo>
                  <a:pt x="82167" y="53531"/>
                  <a:pt x="71133" y="42602"/>
                  <a:pt x="71133" y="26765"/>
                </a:cubicBezTo>
                <a:cubicBezTo>
                  <a:pt x="71133" y="10929"/>
                  <a:pt x="82167" y="0"/>
                  <a:pt x="94778" y="0"/>
                </a:cubicBezTo>
                <a:cubicBezTo>
                  <a:pt x="108571" y="0"/>
                  <a:pt x="119802" y="10929"/>
                  <a:pt x="119802" y="26765"/>
                </a:cubicBezTo>
                <a:cubicBezTo>
                  <a:pt x="119802" y="42602"/>
                  <a:pt x="108571" y="53531"/>
                  <a:pt x="94778" y="53531"/>
                </a:cubicBezTo>
                <a:close/>
                <a:moveTo>
                  <a:pt x="105812" y="20297"/>
                </a:moveTo>
                <a:lnTo>
                  <a:pt x="105812" y="20297"/>
                </a:lnTo>
                <a:cubicBezTo>
                  <a:pt x="100295" y="20297"/>
                  <a:pt x="100295" y="20297"/>
                  <a:pt x="100295" y="20297"/>
                </a:cubicBezTo>
                <a:cubicBezTo>
                  <a:pt x="100295" y="14052"/>
                  <a:pt x="100295" y="14052"/>
                  <a:pt x="100295" y="14052"/>
                </a:cubicBezTo>
                <a:cubicBezTo>
                  <a:pt x="100295" y="10929"/>
                  <a:pt x="98916" y="7806"/>
                  <a:pt x="94778" y="7806"/>
                </a:cubicBezTo>
                <a:cubicBezTo>
                  <a:pt x="92019" y="7806"/>
                  <a:pt x="89064" y="10929"/>
                  <a:pt x="89064" y="14052"/>
                </a:cubicBezTo>
                <a:cubicBezTo>
                  <a:pt x="89064" y="20297"/>
                  <a:pt x="89064" y="20297"/>
                  <a:pt x="89064" y="20297"/>
                </a:cubicBezTo>
                <a:cubicBezTo>
                  <a:pt x="83546" y="20297"/>
                  <a:pt x="83546" y="20297"/>
                  <a:pt x="83546" y="20297"/>
                </a:cubicBezTo>
                <a:cubicBezTo>
                  <a:pt x="80788" y="20297"/>
                  <a:pt x="78029" y="23643"/>
                  <a:pt x="78029" y="26765"/>
                </a:cubicBezTo>
                <a:cubicBezTo>
                  <a:pt x="78029" y="29888"/>
                  <a:pt x="80788" y="33011"/>
                  <a:pt x="83546" y="33011"/>
                </a:cubicBezTo>
                <a:cubicBezTo>
                  <a:pt x="89064" y="33011"/>
                  <a:pt x="89064" y="33011"/>
                  <a:pt x="89064" y="33011"/>
                </a:cubicBezTo>
                <a:cubicBezTo>
                  <a:pt x="89064" y="39256"/>
                  <a:pt x="89064" y="39256"/>
                  <a:pt x="89064" y="39256"/>
                </a:cubicBezTo>
                <a:cubicBezTo>
                  <a:pt x="89064" y="42602"/>
                  <a:pt x="92019" y="45724"/>
                  <a:pt x="94778" y="45724"/>
                </a:cubicBezTo>
                <a:cubicBezTo>
                  <a:pt x="98916" y="45724"/>
                  <a:pt x="100295" y="42602"/>
                  <a:pt x="100295" y="39256"/>
                </a:cubicBezTo>
                <a:cubicBezTo>
                  <a:pt x="100295" y="33011"/>
                  <a:pt x="100295" y="33011"/>
                  <a:pt x="100295" y="33011"/>
                </a:cubicBezTo>
                <a:cubicBezTo>
                  <a:pt x="105812" y="33011"/>
                  <a:pt x="105812" y="33011"/>
                  <a:pt x="105812" y="33011"/>
                </a:cubicBezTo>
                <a:cubicBezTo>
                  <a:pt x="109950" y="33011"/>
                  <a:pt x="111330" y="29888"/>
                  <a:pt x="111330" y="26765"/>
                </a:cubicBezTo>
                <a:cubicBezTo>
                  <a:pt x="111330" y="23643"/>
                  <a:pt x="109950" y="20297"/>
                  <a:pt x="105812" y="20297"/>
                </a:cubicBezTo>
                <a:close/>
                <a:moveTo>
                  <a:pt x="45911" y="72490"/>
                </a:moveTo>
                <a:lnTo>
                  <a:pt x="45911" y="72490"/>
                </a:lnTo>
                <a:cubicBezTo>
                  <a:pt x="93399" y="69368"/>
                  <a:pt x="93399" y="69368"/>
                  <a:pt x="93399" y="69368"/>
                </a:cubicBezTo>
                <a:cubicBezTo>
                  <a:pt x="97536" y="59776"/>
                  <a:pt x="97536" y="59776"/>
                  <a:pt x="97536" y="59776"/>
                </a:cubicBezTo>
                <a:cubicBezTo>
                  <a:pt x="101674" y="59776"/>
                  <a:pt x="107192" y="58215"/>
                  <a:pt x="111330" y="55092"/>
                </a:cubicBezTo>
                <a:cubicBezTo>
                  <a:pt x="101674" y="77174"/>
                  <a:pt x="101674" y="77174"/>
                  <a:pt x="101674" y="77174"/>
                </a:cubicBezTo>
                <a:lnTo>
                  <a:pt x="101674" y="77174"/>
                </a:lnTo>
                <a:cubicBezTo>
                  <a:pt x="101674" y="80297"/>
                  <a:pt x="98916" y="81858"/>
                  <a:pt x="97536" y="81858"/>
                </a:cubicBezTo>
                <a:lnTo>
                  <a:pt x="97536" y="81858"/>
                </a:lnTo>
                <a:cubicBezTo>
                  <a:pt x="48669" y="84981"/>
                  <a:pt x="48669" y="84981"/>
                  <a:pt x="48669" y="84981"/>
                </a:cubicBezTo>
                <a:cubicBezTo>
                  <a:pt x="51625" y="94572"/>
                  <a:pt x="51625" y="94572"/>
                  <a:pt x="51625" y="94572"/>
                </a:cubicBezTo>
                <a:cubicBezTo>
                  <a:pt x="104433" y="94572"/>
                  <a:pt x="104433" y="94572"/>
                  <a:pt x="104433" y="94572"/>
                </a:cubicBezTo>
                <a:cubicBezTo>
                  <a:pt x="109950" y="94572"/>
                  <a:pt x="115665" y="99256"/>
                  <a:pt x="115665" y="107063"/>
                </a:cubicBezTo>
                <a:cubicBezTo>
                  <a:pt x="115665" y="113531"/>
                  <a:pt x="109950" y="119776"/>
                  <a:pt x="104433" y="119776"/>
                </a:cubicBezTo>
                <a:cubicBezTo>
                  <a:pt x="98916" y="119776"/>
                  <a:pt x="93399" y="113531"/>
                  <a:pt x="93399" y="107063"/>
                </a:cubicBezTo>
                <a:cubicBezTo>
                  <a:pt x="41773" y="107063"/>
                  <a:pt x="41773" y="107063"/>
                  <a:pt x="41773" y="107063"/>
                </a:cubicBezTo>
                <a:cubicBezTo>
                  <a:pt x="41773" y="113531"/>
                  <a:pt x="36256" y="119776"/>
                  <a:pt x="30738" y="119776"/>
                </a:cubicBezTo>
                <a:cubicBezTo>
                  <a:pt x="23645" y="119776"/>
                  <a:pt x="19507" y="113531"/>
                  <a:pt x="19507" y="107063"/>
                </a:cubicBezTo>
                <a:cubicBezTo>
                  <a:pt x="19507" y="99256"/>
                  <a:pt x="23645" y="94572"/>
                  <a:pt x="30738" y="94572"/>
                </a:cubicBezTo>
                <a:cubicBezTo>
                  <a:pt x="40394" y="94572"/>
                  <a:pt x="40394" y="94572"/>
                  <a:pt x="40394" y="94572"/>
                </a:cubicBezTo>
                <a:cubicBezTo>
                  <a:pt x="18128" y="25204"/>
                  <a:pt x="18128" y="25204"/>
                  <a:pt x="18128" y="25204"/>
                </a:cubicBezTo>
                <a:cubicBezTo>
                  <a:pt x="5517" y="25204"/>
                  <a:pt x="5517" y="25204"/>
                  <a:pt x="5517" y="25204"/>
                </a:cubicBezTo>
                <a:cubicBezTo>
                  <a:pt x="2758" y="25204"/>
                  <a:pt x="0" y="21858"/>
                  <a:pt x="0" y="18736"/>
                </a:cubicBezTo>
                <a:cubicBezTo>
                  <a:pt x="0" y="14052"/>
                  <a:pt x="2758" y="12490"/>
                  <a:pt x="5517" y="12490"/>
                </a:cubicBezTo>
                <a:cubicBezTo>
                  <a:pt x="22266" y="12490"/>
                  <a:pt x="22266" y="12490"/>
                  <a:pt x="22266" y="12490"/>
                </a:cubicBezTo>
                <a:cubicBezTo>
                  <a:pt x="25024" y="12490"/>
                  <a:pt x="27783" y="14052"/>
                  <a:pt x="27783" y="15613"/>
                </a:cubicBezTo>
                <a:lnTo>
                  <a:pt x="27783" y="15613"/>
                </a:lnTo>
                <a:cubicBezTo>
                  <a:pt x="30738" y="26765"/>
                  <a:pt x="30738" y="26765"/>
                  <a:pt x="30738" y="26765"/>
                </a:cubicBezTo>
                <a:cubicBezTo>
                  <a:pt x="65418" y="26765"/>
                  <a:pt x="65418" y="26765"/>
                  <a:pt x="65418" y="26765"/>
                </a:cubicBezTo>
                <a:cubicBezTo>
                  <a:pt x="65418" y="31449"/>
                  <a:pt x="66798" y="36133"/>
                  <a:pt x="68177" y="39256"/>
                </a:cubicBezTo>
                <a:cubicBezTo>
                  <a:pt x="34876" y="39256"/>
                  <a:pt x="34876" y="39256"/>
                  <a:pt x="34876" y="39256"/>
                </a:cubicBezTo>
                <a:lnTo>
                  <a:pt x="45911" y="724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3" name="Shape 3873"/>
          <p:cNvSpPr/>
          <p:nvPr/>
        </p:nvSpPr>
        <p:spPr>
          <a:xfrm>
            <a:off x="323528" y="3179825"/>
            <a:ext cx="272624" cy="2169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26390"/>
                </a:moveTo>
                <a:lnTo>
                  <a:pt x="119800" y="26390"/>
                </a:lnTo>
                <a:lnTo>
                  <a:pt x="119800" y="26390"/>
                </a:lnTo>
                <a:cubicBezTo>
                  <a:pt x="102857" y="72199"/>
                  <a:pt x="102857" y="72199"/>
                  <a:pt x="102857" y="72199"/>
                </a:cubicBezTo>
                <a:lnTo>
                  <a:pt x="102857" y="72199"/>
                </a:lnTo>
                <a:cubicBezTo>
                  <a:pt x="101461" y="75684"/>
                  <a:pt x="100066" y="77427"/>
                  <a:pt x="98671" y="77427"/>
                </a:cubicBezTo>
                <a:lnTo>
                  <a:pt x="98671" y="77427"/>
                </a:lnTo>
                <a:cubicBezTo>
                  <a:pt x="49235" y="80912"/>
                  <a:pt x="49235" y="80912"/>
                  <a:pt x="49235" y="80912"/>
                </a:cubicBezTo>
                <a:cubicBezTo>
                  <a:pt x="52026" y="91618"/>
                  <a:pt x="52026" y="91618"/>
                  <a:pt x="52026" y="91618"/>
                </a:cubicBezTo>
                <a:cubicBezTo>
                  <a:pt x="105647" y="91618"/>
                  <a:pt x="105647" y="91618"/>
                  <a:pt x="105647" y="91618"/>
                </a:cubicBezTo>
                <a:cubicBezTo>
                  <a:pt x="111229" y="91618"/>
                  <a:pt x="117009" y="96846"/>
                  <a:pt x="117009" y="105560"/>
                </a:cubicBezTo>
                <a:cubicBezTo>
                  <a:pt x="117009" y="112780"/>
                  <a:pt x="111229" y="119751"/>
                  <a:pt x="105647" y="119751"/>
                </a:cubicBezTo>
                <a:cubicBezTo>
                  <a:pt x="98671" y="119751"/>
                  <a:pt x="94485" y="112780"/>
                  <a:pt x="94485" y="105560"/>
                </a:cubicBezTo>
                <a:cubicBezTo>
                  <a:pt x="40863" y="105560"/>
                  <a:pt x="40863" y="105560"/>
                  <a:pt x="40863" y="105560"/>
                </a:cubicBezTo>
                <a:cubicBezTo>
                  <a:pt x="40863" y="112780"/>
                  <a:pt x="36677" y="119751"/>
                  <a:pt x="29501" y="119751"/>
                </a:cubicBezTo>
                <a:cubicBezTo>
                  <a:pt x="23920" y="119751"/>
                  <a:pt x="18338" y="112780"/>
                  <a:pt x="18338" y="105560"/>
                </a:cubicBezTo>
                <a:cubicBezTo>
                  <a:pt x="18338" y="96846"/>
                  <a:pt x="23920" y="91618"/>
                  <a:pt x="29501" y="91618"/>
                </a:cubicBezTo>
                <a:cubicBezTo>
                  <a:pt x="40863" y="91618"/>
                  <a:pt x="40863" y="91618"/>
                  <a:pt x="40863" y="91618"/>
                </a:cubicBezTo>
                <a:cubicBezTo>
                  <a:pt x="18338" y="14190"/>
                  <a:pt x="18338" y="14190"/>
                  <a:pt x="18338" y="14190"/>
                </a:cubicBezTo>
                <a:cubicBezTo>
                  <a:pt x="5581" y="14190"/>
                  <a:pt x="5581" y="14190"/>
                  <a:pt x="5581" y="14190"/>
                </a:cubicBezTo>
                <a:cubicBezTo>
                  <a:pt x="2790" y="14190"/>
                  <a:pt x="0" y="10456"/>
                  <a:pt x="0" y="6970"/>
                </a:cubicBezTo>
                <a:cubicBezTo>
                  <a:pt x="0" y="1742"/>
                  <a:pt x="2790" y="0"/>
                  <a:pt x="5581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25315" y="0"/>
                  <a:pt x="26710" y="1742"/>
                  <a:pt x="28106" y="3485"/>
                </a:cubicBezTo>
                <a:lnTo>
                  <a:pt x="28106" y="3485"/>
                </a:lnTo>
                <a:cubicBezTo>
                  <a:pt x="31096" y="15933"/>
                  <a:pt x="31096" y="15933"/>
                  <a:pt x="31096" y="15933"/>
                </a:cubicBezTo>
                <a:cubicBezTo>
                  <a:pt x="114019" y="15933"/>
                  <a:pt x="114019" y="15933"/>
                  <a:pt x="114019" y="15933"/>
                </a:cubicBezTo>
                <a:cubicBezTo>
                  <a:pt x="118405" y="15933"/>
                  <a:pt x="119800" y="19419"/>
                  <a:pt x="119800" y="22904"/>
                </a:cubicBezTo>
                <a:cubicBezTo>
                  <a:pt x="119800" y="24647"/>
                  <a:pt x="119800" y="24647"/>
                  <a:pt x="119800" y="26390"/>
                </a:cubicBezTo>
                <a:close/>
                <a:moveTo>
                  <a:pt x="35282" y="29875"/>
                </a:moveTo>
                <a:lnTo>
                  <a:pt x="35282" y="29875"/>
                </a:lnTo>
                <a:cubicBezTo>
                  <a:pt x="45049" y="66970"/>
                  <a:pt x="45049" y="66970"/>
                  <a:pt x="45049" y="66970"/>
                </a:cubicBezTo>
                <a:cubicBezTo>
                  <a:pt x="94485" y="63485"/>
                  <a:pt x="94485" y="63485"/>
                  <a:pt x="94485" y="63485"/>
                </a:cubicBezTo>
                <a:cubicBezTo>
                  <a:pt x="105647" y="29875"/>
                  <a:pt x="105647" y="29875"/>
                  <a:pt x="105647" y="29875"/>
                </a:cubicBezTo>
                <a:lnTo>
                  <a:pt x="35282" y="298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4" name="Shape 3874"/>
          <p:cNvSpPr/>
          <p:nvPr/>
        </p:nvSpPr>
        <p:spPr>
          <a:xfrm>
            <a:off x="5563091" y="2698130"/>
            <a:ext cx="272626" cy="2209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754"/>
                </a:moveTo>
                <a:lnTo>
                  <a:pt x="114219" y="119754"/>
                </a:lnTo>
                <a:cubicBezTo>
                  <a:pt x="5581" y="119754"/>
                  <a:pt x="5581" y="119754"/>
                  <a:pt x="5581" y="119754"/>
                </a:cubicBezTo>
                <a:cubicBezTo>
                  <a:pt x="1395" y="119754"/>
                  <a:pt x="0" y="118032"/>
                  <a:pt x="0" y="112868"/>
                </a:cubicBezTo>
                <a:cubicBezTo>
                  <a:pt x="0" y="20901"/>
                  <a:pt x="0" y="20901"/>
                  <a:pt x="0" y="20901"/>
                </a:cubicBezTo>
                <a:cubicBezTo>
                  <a:pt x="0" y="17459"/>
                  <a:pt x="1395" y="13770"/>
                  <a:pt x="5581" y="13770"/>
                </a:cubicBezTo>
                <a:cubicBezTo>
                  <a:pt x="29501" y="13770"/>
                  <a:pt x="29501" y="13770"/>
                  <a:pt x="29501" y="13770"/>
                </a:cubicBezTo>
                <a:cubicBezTo>
                  <a:pt x="38073" y="3442"/>
                  <a:pt x="38073" y="3442"/>
                  <a:pt x="38073" y="3442"/>
                </a:cubicBezTo>
                <a:cubicBezTo>
                  <a:pt x="39468" y="1721"/>
                  <a:pt x="40863" y="0"/>
                  <a:pt x="42259" y="0"/>
                </a:cubicBezTo>
                <a:cubicBezTo>
                  <a:pt x="76146" y="0"/>
                  <a:pt x="76146" y="0"/>
                  <a:pt x="76146" y="0"/>
                </a:cubicBezTo>
                <a:cubicBezTo>
                  <a:pt x="77541" y="0"/>
                  <a:pt x="78936" y="0"/>
                  <a:pt x="80332" y="1721"/>
                </a:cubicBezTo>
                <a:lnTo>
                  <a:pt x="80332" y="1721"/>
                </a:lnTo>
                <a:cubicBezTo>
                  <a:pt x="90099" y="13770"/>
                  <a:pt x="90099" y="13770"/>
                  <a:pt x="90099" y="13770"/>
                </a:cubicBezTo>
                <a:cubicBezTo>
                  <a:pt x="114219" y="13770"/>
                  <a:pt x="114219" y="13770"/>
                  <a:pt x="114219" y="13770"/>
                </a:cubicBezTo>
                <a:cubicBezTo>
                  <a:pt x="117009" y="13770"/>
                  <a:pt x="119800" y="17459"/>
                  <a:pt x="119800" y="20901"/>
                </a:cubicBezTo>
                <a:cubicBezTo>
                  <a:pt x="119800" y="112868"/>
                  <a:pt x="119800" y="112868"/>
                  <a:pt x="119800" y="112868"/>
                </a:cubicBezTo>
                <a:cubicBezTo>
                  <a:pt x="119800" y="118032"/>
                  <a:pt x="117009" y="119754"/>
                  <a:pt x="114219" y="119754"/>
                </a:cubicBezTo>
                <a:close/>
                <a:moveTo>
                  <a:pt x="59202" y="22622"/>
                </a:moveTo>
                <a:lnTo>
                  <a:pt x="59202" y="22622"/>
                </a:lnTo>
                <a:cubicBezTo>
                  <a:pt x="40863" y="22622"/>
                  <a:pt x="25315" y="41557"/>
                  <a:pt x="25315" y="64180"/>
                </a:cubicBezTo>
                <a:cubicBezTo>
                  <a:pt x="25315" y="88524"/>
                  <a:pt x="40863" y="105983"/>
                  <a:pt x="59202" y="105983"/>
                </a:cubicBezTo>
                <a:cubicBezTo>
                  <a:pt x="78936" y="105983"/>
                  <a:pt x="92890" y="88524"/>
                  <a:pt x="92890" y="64180"/>
                </a:cubicBezTo>
                <a:cubicBezTo>
                  <a:pt x="92890" y="41557"/>
                  <a:pt x="78936" y="22622"/>
                  <a:pt x="59202" y="22622"/>
                </a:cubicBezTo>
                <a:close/>
                <a:moveTo>
                  <a:pt x="59202" y="91967"/>
                </a:moveTo>
                <a:lnTo>
                  <a:pt x="59202" y="91967"/>
                </a:lnTo>
                <a:cubicBezTo>
                  <a:pt x="46445" y="91967"/>
                  <a:pt x="36677" y="79918"/>
                  <a:pt x="36677" y="64180"/>
                </a:cubicBezTo>
                <a:cubicBezTo>
                  <a:pt x="36677" y="48688"/>
                  <a:pt x="46445" y="36393"/>
                  <a:pt x="59202" y="36393"/>
                </a:cubicBezTo>
                <a:cubicBezTo>
                  <a:pt x="71960" y="36393"/>
                  <a:pt x="81727" y="48688"/>
                  <a:pt x="81727" y="64180"/>
                </a:cubicBezTo>
                <a:cubicBezTo>
                  <a:pt x="81727" y="79918"/>
                  <a:pt x="71960" y="91967"/>
                  <a:pt x="59202" y="919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5" name="Shape 3875"/>
          <p:cNvSpPr/>
          <p:nvPr/>
        </p:nvSpPr>
        <p:spPr>
          <a:xfrm>
            <a:off x="5083512" y="2672252"/>
            <a:ext cx="264663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95" y="91694"/>
                </a:moveTo>
                <a:lnTo>
                  <a:pt x="119795" y="91694"/>
                </a:lnTo>
                <a:cubicBezTo>
                  <a:pt x="119795" y="98671"/>
                  <a:pt x="109591" y="102857"/>
                  <a:pt x="97959" y="102857"/>
                </a:cubicBezTo>
                <a:cubicBezTo>
                  <a:pt x="86530" y="102857"/>
                  <a:pt x="77959" y="98671"/>
                  <a:pt x="77959" y="91694"/>
                </a:cubicBezTo>
                <a:cubicBezTo>
                  <a:pt x="77959" y="85913"/>
                  <a:pt x="86530" y="80332"/>
                  <a:pt x="97959" y="80332"/>
                </a:cubicBezTo>
                <a:cubicBezTo>
                  <a:pt x="102448" y="80332"/>
                  <a:pt x="105306" y="81727"/>
                  <a:pt x="108163" y="81727"/>
                </a:cubicBezTo>
                <a:cubicBezTo>
                  <a:pt x="108163" y="71960"/>
                  <a:pt x="108163" y="71960"/>
                  <a:pt x="108163" y="71960"/>
                </a:cubicBezTo>
                <a:cubicBezTo>
                  <a:pt x="108163" y="35282"/>
                  <a:pt x="108163" y="35282"/>
                  <a:pt x="108163" y="35282"/>
                </a:cubicBezTo>
                <a:cubicBezTo>
                  <a:pt x="43265" y="49435"/>
                  <a:pt x="43265" y="49435"/>
                  <a:pt x="43265" y="49435"/>
                </a:cubicBezTo>
                <a:cubicBezTo>
                  <a:pt x="43265" y="108438"/>
                  <a:pt x="43265" y="108438"/>
                  <a:pt x="43265" y="108438"/>
                </a:cubicBezTo>
                <a:cubicBezTo>
                  <a:pt x="43265" y="115614"/>
                  <a:pt x="33061" y="119800"/>
                  <a:pt x="21632" y="119800"/>
                </a:cubicBezTo>
                <a:cubicBezTo>
                  <a:pt x="10000" y="119800"/>
                  <a:pt x="0" y="115614"/>
                  <a:pt x="0" y="108438"/>
                </a:cubicBezTo>
                <a:cubicBezTo>
                  <a:pt x="0" y="102857"/>
                  <a:pt x="10000" y="97275"/>
                  <a:pt x="21632" y="97275"/>
                </a:cubicBezTo>
                <a:cubicBezTo>
                  <a:pt x="24489" y="97275"/>
                  <a:pt x="28775" y="98671"/>
                  <a:pt x="31632" y="98671"/>
                </a:cubicBezTo>
                <a:cubicBezTo>
                  <a:pt x="31632" y="90299"/>
                  <a:pt x="31632" y="90299"/>
                  <a:pt x="31632" y="90299"/>
                </a:cubicBezTo>
                <a:cubicBezTo>
                  <a:pt x="31632" y="22524"/>
                  <a:pt x="31632" y="22524"/>
                  <a:pt x="31632" y="22524"/>
                </a:cubicBezTo>
                <a:cubicBezTo>
                  <a:pt x="31632" y="18338"/>
                  <a:pt x="37551" y="16943"/>
                  <a:pt x="37551" y="16943"/>
                </a:cubicBezTo>
                <a:cubicBezTo>
                  <a:pt x="113877" y="0"/>
                  <a:pt x="113877" y="0"/>
                  <a:pt x="113877" y="0"/>
                </a:cubicBezTo>
                <a:cubicBezTo>
                  <a:pt x="116734" y="0"/>
                  <a:pt x="119795" y="2990"/>
                  <a:pt x="119795" y="5780"/>
                </a:cubicBezTo>
                <a:cubicBezTo>
                  <a:pt x="119795" y="85913"/>
                  <a:pt x="119795" y="85913"/>
                  <a:pt x="119795" y="85913"/>
                </a:cubicBezTo>
                <a:cubicBezTo>
                  <a:pt x="119795" y="90299"/>
                  <a:pt x="119795" y="90299"/>
                  <a:pt x="119795" y="90299"/>
                </a:cubicBezTo>
                <a:cubicBezTo>
                  <a:pt x="119795" y="91694"/>
                  <a:pt x="119795" y="91694"/>
                  <a:pt x="119795" y="91694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6" name="Shape 3876"/>
          <p:cNvSpPr/>
          <p:nvPr/>
        </p:nvSpPr>
        <p:spPr>
          <a:xfrm>
            <a:off x="4657660" y="2749882"/>
            <a:ext cx="179096" cy="1632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931" y="119667"/>
                </a:moveTo>
                <a:lnTo>
                  <a:pt x="110931" y="119667"/>
                </a:lnTo>
                <a:cubicBezTo>
                  <a:pt x="104584" y="119667"/>
                  <a:pt x="102468" y="115013"/>
                  <a:pt x="102468" y="110360"/>
                </a:cubicBezTo>
                <a:cubicBezTo>
                  <a:pt x="102468" y="9307"/>
                  <a:pt x="102468" y="9307"/>
                  <a:pt x="102468" y="9307"/>
                </a:cubicBezTo>
                <a:cubicBezTo>
                  <a:pt x="102468" y="4653"/>
                  <a:pt x="104584" y="0"/>
                  <a:pt x="110931" y="0"/>
                </a:cubicBezTo>
                <a:cubicBezTo>
                  <a:pt x="115163" y="0"/>
                  <a:pt x="119697" y="4653"/>
                  <a:pt x="119697" y="9307"/>
                </a:cubicBezTo>
                <a:cubicBezTo>
                  <a:pt x="119697" y="110360"/>
                  <a:pt x="119697" y="110360"/>
                  <a:pt x="119697" y="110360"/>
                </a:cubicBezTo>
                <a:cubicBezTo>
                  <a:pt x="119697" y="115013"/>
                  <a:pt x="115163" y="119667"/>
                  <a:pt x="110931" y="119667"/>
                </a:cubicBezTo>
                <a:close/>
                <a:moveTo>
                  <a:pt x="76775" y="119667"/>
                </a:moveTo>
                <a:lnTo>
                  <a:pt x="76775" y="119667"/>
                </a:lnTo>
                <a:cubicBezTo>
                  <a:pt x="70428" y="119667"/>
                  <a:pt x="68312" y="115013"/>
                  <a:pt x="68312" y="110360"/>
                </a:cubicBezTo>
                <a:cubicBezTo>
                  <a:pt x="68312" y="35235"/>
                  <a:pt x="68312" y="35235"/>
                  <a:pt x="68312" y="35235"/>
                </a:cubicBezTo>
                <a:cubicBezTo>
                  <a:pt x="68312" y="28254"/>
                  <a:pt x="70428" y="25927"/>
                  <a:pt x="76775" y="25927"/>
                </a:cubicBezTo>
                <a:cubicBezTo>
                  <a:pt x="81007" y="25927"/>
                  <a:pt x="85541" y="28254"/>
                  <a:pt x="85541" y="35235"/>
                </a:cubicBezTo>
                <a:cubicBezTo>
                  <a:pt x="85541" y="110360"/>
                  <a:pt x="85541" y="110360"/>
                  <a:pt x="85541" y="110360"/>
                </a:cubicBezTo>
                <a:cubicBezTo>
                  <a:pt x="85541" y="115013"/>
                  <a:pt x="81007" y="119667"/>
                  <a:pt x="76775" y="119667"/>
                </a:cubicBezTo>
                <a:close/>
                <a:moveTo>
                  <a:pt x="42619" y="119667"/>
                </a:moveTo>
                <a:lnTo>
                  <a:pt x="42619" y="119667"/>
                </a:lnTo>
                <a:cubicBezTo>
                  <a:pt x="36272" y="119667"/>
                  <a:pt x="34156" y="115013"/>
                  <a:pt x="34156" y="110360"/>
                </a:cubicBezTo>
                <a:cubicBezTo>
                  <a:pt x="34156" y="58836"/>
                  <a:pt x="34156" y="58836"/>
                  <a:pt x="34156" y="58836"/>
                </a:cubicBezTo>
                <a:cubicBezTo>
                  <a:pt x="34156" y="54182"/>
                  <a:pt x="36272" y="49196"/>
                  <a:pt x="42619" y="49196"/>
                </a:cubicBezTo>
                <a:cubicBezTo>
                  <a:pt x="46851" y="49196"/>
                  <a:pt x="51385" y="54182"/>
                  <a:pt x="51385" y="58836"/>
                </a:cubicBezTo>
                <a:cubicBezTo>
                  <a:pt x="51385" y="110360"/>
                  <a:pt x="51385" y="110360"/>
                  <a:pt x="51385" y="110360"/>
                </a:cubicBezTo>
                <a:cubicBezTo>
                  <a:pt x="51385" y="115013"/>
                  <a:pt x="46851" y="119667"/>
                  <a:pt x="42619" y="119667"/>
                </a:cubicBezTo>
                <a:close/>
                <a:moveTo>
                  <a:pt x="8463" y="119667"/>
                </a:moveTo>
                <a:lnTo>
                  <a:pt x="8463" y="119667"/>
                </a:lnTo>
                <a:cubicBezTo>
                  <a:pt x="2115" y="119667"/>
                  <a:pt x="0" y="115013"/>
                  <a:pt x="0" y="110360"/>
                </a:cubicBezTo>
                <a:cubicBezTo>
                  <a:pt x="0" y="84432"/>
                  <a:pt x="0" y="84432"/>
                  <a:pt x="0" y="84432"/>
                </a:cubicBezTo>
                <a:cubicBezTo>
                  <a:pt x="0" y="79778"/>
                  <a:pt x="2115" y="75124"/>
                  <a:pt x="8463" y="75124"/>
                </a:cubicBezTo>
                <a:cubicBezTo>
                  <a:pt x="12695" y="75124"/>
                  <a:pt x="16926" y="79778"/>
                  <a:pt x="16926" y="84432"/>
                </a:cubicBezTo>
                <a:cubicBezTo>
                  <a:pt x="16926" y="110360"/>
                  <a:pt x="16926" y="110360"/>
                  <a:pt x="16926" y="110360"/>
                </a:cubicBezTo>
                <a:cubicBezTo>
                  <a:pt x="16926" y="115013"/>
                  <a:pt x="12695" y="119667"/>
                  <a:pt x="8463" y="1196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Shape 3877"/>
          <p:cNvSpPr/>
          <p:nvPr/>
        </p:nvSpPr>
        <p:spPr>
          <a:xfrm>
            <a:off x="4134300" y="2708081"/>
            <a:ext cx="270635" cy="2050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2" y="65695"/>
                </a:moveTo>
                <a:lnTo>
                  <a:pt x="118402" y="65695"/>
                </a:lnTo>
                <a:lnTo>
                  <a:pt x="118402" y="65695"/>
                </a:lnTo>
                <a:cubicBezTo>
                  <a:pt x="95840" y="95629"/>
                  <a:pt x="95840" y="95629"/>
                  <a:pt x="95840" y="95629"/>
                </a:cubicBezTo>
                <a:lnTo>
                  <a:pt x="95840" y="95629"/>
                </a:lnTo>
                <a:cubicBezTo>
                  <a:pt x="94442" y="95629"/>
                  <a:pt x="93044" y="97483"/>
                  <a:pt x="91647" y="97483"/>
                </a:cubicBezTo>
                <a:cubicBezTo>
                  <a:pt x="88851" y="97483"/>
                  <a:pt x="86056" y="93509"/>
                  <a:pt x="86056" y="89801"/>
                </a:cubicBezTo>
                <a:cubicBezTo>
                  <a:pt x="86056" y="87947"/>
                  <a:pt x="86056" y="86092"/>
                  <a:pt x="87454" y="84238"/>
                </a:cubicBezTo>
                <a:lnTo>
                  <a:pt x="87454" y="84238"/>
                </a:lnTo>
                <a:cubicBezTo>
                  <a:pt x="105823" y="59867"/>
                  <a:pt x="105823" y="59867"/>
                  <a:pt x="105823" y="59867"/>
                </a:cubicBezTo>
                <a:cubicBezTo>
                  <a:pt x="87454" y="35496"/>
                  <a:pt x="87454" y="35496"/>
                  <a:pt x="87454" y="35496"/>
                </a:cubicBezTo>
                <a:lnTo>
                  <a:pt x="87454" y="35496"/>
                </a:lnTo>
                <a:cubicBezTo>
                  <a:pt x="86056" y="33642"/>
                  <a:pt x="86056" y="31788"/>
                  <a:pt x="86056" y="29933"/>
                </a:cubicBezTo>
                <a:cubicBezTo>
                  <a:pt x="86056" y="24370"/>
                  <a:pt x="88851" y="22516"/>
                  <a:pt x="91647" y="22516"/>
                </a:cubicBezTo>
                <a:cubicBezTo>
                  <a:pt x="93044" y="22516"/>
                  <a:pt x="94442" y="22516"/>
                  <a:pt x="95840" y="24370"/>
                </a:cubicBezTo>
                <a:lnTo>
                  <a:pt x="95840" y="24370"/>
                </a:lnTo>
                <a:cubicBezTo>
                  <a:pt x="118402" y="54304"/>
                  <a:pt x="118402" y="54304"/>
                  <a:pt x="118402" y="54304"/>
                </a:cubicBezTo>
                <a:cubicBezTo>
                  <a:pt x="118402" y="54304"/>
                  <a:pt x="119800" y="56158"/>
                  <a:pt x="119800" y="59867"/>
                </a:cubicBezTo>
                <a:cubicBezTo>
                  <a:pt x="119800" y="61721"/>
                  <a:pt x="119800" y="63576"/>
                  <a:pt x="118402" y="65695"/>
                </a:cubicBezTo>
                <a:close/>
                <a:moveTo>
                  <a:pt x="49317" y="114172"/>
                </a:moveTo>
                <a:lnTo>
                  <a:pt x="49317" y="114172"/>
                </a:lnTo>
                <a:cubicBezTo>
                  <a:pt x="49317" y="117880"/>
                  <a:pt x="46522" y="119735"/>
                  <a:pt x="45124" y="119735"/>
                </a:cubicBezTo>
                <a:cubicBezTo>
                  <a:pt x="40931" y="119735"/>
                  <a:pt x="39534" y="116026"/>
                  <a:pt x="39534" y="112317"/>
                </a:cubicBezTo>
                <a:cubicBezTo>
                  <a:pt x="39534" y="110463"/>
                  <a:pt x="39534" y="110463"/>
                  <a:pt x="39534" y="108609"/>
                </a:cubicBezTo>
                <a:cubicBezTo>
                  <a:pt x="69084" y="3708"/>
                  <a:pt x="69084" y="3708"/>
                  <a:pt x="69084" y="3708"/>
                </a:cubicBezTo>
                <a:cubicBezTo>
                  <a:pt x="70482" y="1854"/>
                  <a:pt x="71880" y="0"/>
                  <a:pt x="74675" y="0"/>
                </a:cubicBezTo>
                <a:cubicBezTo>
                  <a:pt x="77670" y="0"/>
                  <a:pt x="80465" y="1854"/>
                  <a:pt x="80465" y="7417"/>
                </a:cubicBezTo>
                <a:lnTo>
                  <a:pt x="80465" y="9271"/>
                </a:lnTo>
                <a:lnTo>
                  <a:pt x="49317" y="114172"/>
                </a:lnTo>
                <a:close/>
                <a:moveTo>
                  <a:pt x="30948" y="35496"/>
                </a:moveTo>
                <a:lnTo>
                  <a:pt x="30948" y="35496"/>
                </a:lnTo>
                <a:cubicBezTo>
                  <a:pt x="12579" y="59867"/>
                  <a:pt x="12579" y="59867"/>
                  <a:pt x="12579" y="59867"/>
                </a:cubicBezTo>
                <a:cubicBezTo>
                  <a:pt x="32346" y="84238"/>
                  <a:pt x="32346" y="84238"/>
                  <a:pt x="32346" y="84238"/>
                </a:cubicBezTo>
                <a:lnTo>
                  <a:pt x="32346" y="84238"/>
                </a:lnTo>
                <a:cubicBezTo>
                  <a:pt x="32346" y="86092"/>
                  <a:pt x="33743" y="87947"/>
                  <a:pt x="33743" y="89801"/>
                </a:cubicBezTo>
                <a:cubicBezTo>
                  <a:pt x="33743" y="93509"/>
                  <a:pt x="30948" y="97483"/>
                  <a:pt x="28153" y="97483"/>
                </a:cubicBezTo>
                <a:cubicBezTo>
                  <a:pt x="26755" y="97483"/>
                  <a:pt x="25357" y="95629"/>
                  <a:pt x="23960" y="95629"/>
                </a:cubicBezTo>
                <a:lnTo>
                  <a:pt x="23960" y="95629"/>
                </a:lnTo>
                <a:cubicBezTo>
                  <a:pt x="1397" y="65695"/>
                  <a:pt x="1397" y="65695"/>
                  <a:pt x="1397" y="65695"/>
                </a:cubicBezTo>
                <a:lnTo>
                  <a:pt x="1397" y="65695"/>
                </a:lnTo>
                <a:cubicBezTo>
                  <a:pt x="0" y="63576"/>
                  <a:pt x="0" y="61721"/>
                  <a:pt x="0" y="59867"/>
                </a:cubicBezTo>
                <a:cubicBezTo>
                  <a:pt x="0" y="56158"/>
                  <a:pt x="0" y="54304"/>
                  <a:pt x="1397" y="54304"/>
                </a:cubicBezTo>
                <a:cubicBezTo>
                  <a:pt x="23960" y="24370"/>
                  <a:pt x="23960" y="24370"/>
                  <a:pt x="23960" y="24370"/>
                </a:cubicBezTo>
                <a:lnTo>
                  <a:pt x="23960" y="24370"/>
                </a:lnTo>
                <a:cubicBezTo>
                  <a:pt x="25357" y="22516"/>
                  <a:pt x="26755" y="22516"/>
                  <a:pt x="28153" y="22516"/>
                </a:cubicBezTo>
                <a:cubicBezTo>
                  <a:pt x="30948" y="22516"/>
                  <a:pt x="33743" y="24370"/>
                  <a:pt x="33743" y="29933"/>
                </a:cubicBezTo>
                <a:cubicBezTo>
                  <a:pt x="33743" y="31788"/>
                  <a:pt x="32346" y="33642"/>
                  <a:pt x="30948" y="354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8" name="Shape 3878"/>
          <p:cNvSpPr/>
          <p:nvPr/>
        </p:nvSpPr>
        <p:spPr>
          <a:xfrm>
            <a:off x="3658700" y="2676234"/>
            <a:ext cx="264663" cy="2647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209" y="41836"/>
                </a:moveTo>
                <a:lnTo>
                  <a:pt x="111209" y="41836"/>
                </a:lnTo>
                <a:cubicBezTo>
                  <a:pt x="95264" y="57755"/>
                  <a:pt x="95264" y="57755"/>
                  <a:pt x="95264" y="57755"/>
                </a:cubicBezTo>
                <a:cubicBezTo>
                  <a:pt x="89540" y="63469"/>
                  <a:pt x="80954" y="65102"/>
                  <a:pt x="73594" y="63469"/>
                </a:cubicBezTo>
                <a:cubicBezTo>
                  <a:pt x="86678" y="49183"/>
                  <a:pt x="86678" y="49183"/>
                  <a:pt x="86678" y="49183"/>
                </a:cubicBezTo>
                <a:cubicBezTo>
                  <a:pt x="86678" y="49183"/>
                  <a:pt x="86678" y="49183"/>
                  <a:pt x="88109" y="49183"/>
                </a:cubicBezTo>
                <a:cubicBezTo>
                  <a:pt x="104054" y="33265"/>
                  <a:pt x="104054" y="33265"/>
                  <a:pt x="104054" y="33265"/>
                </a:cubicBezTo>
                <a:cubicBezTo>
                  <a:pt x="108347" y="28979"/>
                  <a:pt x="108347" y="21632"/>
                  <a:pt x="104054" y="17346"/>
                </a:cubicBezTo>
                <a:cubicBezTo>
                  <a:pt x="99557" y="13061"/>
                  <a:pt x="92402" y="13061"/>
                  <a:pt x="88109" y="17346"/>
                </a:cubicBezTo>
                <a:cubicBezTo>
                  <a:pt x="70732" y="33265"/>
                  <a:pt x="70732" y="33265"/>
                  <a:pt x="70732" y="33265"/>
                </a:cubicBezTo>
                <a:lnTo>
                  <a:pt x="70732" y="33265"/>
                </a:lnTo>
                <a:lnTo>
                  <a:pt x="70732" y="33265"/>
                </a:lnTo>
                <a:cubicBezTo>
                  <a:pt x="57853" y="47755"/>
                  <a:pt x="57853" y="47755"/>
                  <a:pt x="57853" y="47755"/>
                </a:cubicBezTo>
                <a:cubicBezTo>
                  <a:pt x="54787" y="38979"/>
                  <a:pt x="57853" y="30408"/>
                  <a:pt x="63577" y="24693"/>
                </a:cubicBezTo>
                <a:cubicBezTo>
                  <a:pt x="79318" y="8775"/>
                  <a:pt x="79318" y="8775"/>
                  <a:pt x="79318" y="8775"/>
                </a:cubicBezTo>
                <a:cubicBezTo>
                  <a:pt x="88109" y="0"/>
                  <a:pt x="102419" y="0"/>
                  <a:pt x="111209" y="8775"/>
                </a:cubicBezTo>
                <a:cubicBezTo>
                  <a:pt x="119795" y="17346"/>
                  <a:pt x="119795" y="31836"/>
                  <a:pt x="111209" y="41836"/>
                </a:cubicBezTo>
                <a:close/>
                <a:moveTo>
                  <a:pt x="46201" y="83673"/>
                </a:moveTo>
                <a:lnTo>
                  <a:pt x="46201" y="83673"/>
                </a:lnTo>
                <a:lnTo>
                  <a:pt x="46201" y="83673"/>
                </a:lnTo>
                <a:cubicBezTo>
                  <a:pt x="44770" y="85102"/>
                  <a:pt x="43339" y="85102"/>
                  <a:pt x="41908" y="85102"/>
                </a:cubicBezTo>
                <a:cubicBezTo>
                  <a:pt x="37410" y="85102"/>
                  <a:pt x="35979" y="82244"/>
                  <a:pt x="35979" y="79387"/>
                </a:cubicBezTo>
                <a:cubicBezTo>
                  <a:pt x="35979" y="77959"/>
                  <a:pt x="35979" y="76530"/>
                  <a:pt x="37410" y="75102"/>
                </a:cubicBezTo>
                <a:cubicBezTo>
                  <a:pt x="75025" y="37551"/>
                  <a:pt x="75025" y="37551"/>
                  <a:pt x="75025" y="37551"/>
                </a:cubicBezTo>
                <a:cubicBezTo>
                  <a:pt x="76456" y="36122"/>
                  <a:pt x="77887" y="34693"/>
                  <a:pt x="79318" y="34693"/>
                </a:cubicBezTo>
                <a:cubicBezTo>
                  <a:pt x="83816" y="34693"/>
                  <a:pt x="85247" y="37551"/>
                  <a:pt x="85247" y="40408"/>
                </a:cubicBezTo>
                <a:cubicBezTo>
                  <a:pt x="85247" y="41836"/>
                  <a:pt x="85247" y="43265"/>
                  <a:pt x="83816" y="44693"/>
                </a:cubicBezTo>
                <a:lnTo>
                  <a:pt x="83816" y="44693"/>
                </a:lnTo>
                <a:lnTo>
                  <a:pt x="46201" y="83673"/>
                </a:lnTo>
                <a:close/>
                <a:moveTo>
                  <a:pt x="33117" y="70816"/>
                </a:moveTo>
                <a:lnTo>
                  <a:pt x="33117" y="70816"/>
                </a:lnTo>
                <a:cubicBezTo>
                  <a:pt x="17376" y="86530"/>
                  <a:pt x="17376" y="86530"/>
                  <a:pt x="17376" y="86530"/>
                </a:cubicBezTo>
                <a:cubicBezTo>
                  <a:pt x="12879" y="91020"/>
                  <a:pt x="12879" y="98163"/>
                  <a:pt x="17376" y="102448"/>
                </a:cubicBezTo>
                <a:cubicBezTo>
                  <a:pt x="21669" y="108163"/>
                  <a:pt x="28824" y="108163"/>
                  <a:pt x="33117" y="102448"/>
                </a:cubicBezTo>
                <a:cubicBezTo>
                  <a:pt x="49063" y="86530"/>
                  <a:pt x="49063" y="86530"/>
                  <a:pt x="49063" y="86530"/>
                </a:cubicBezTo>
                <a:lnTo>
                  <a:pt x="50494" y="86530"/>
                </a:lnTo>
                <a:cubicBezTo>
                  <a:pt x="63577" y="73673"/>
                  <a:pt x="63577" y="73673"/>
                  <a:pt x="63577" y="73673"/>
                </a:cubicBezTo>
                <a:cubicBezTo>
                  <a:pt x="65008" y="80816"/>
                  <a:pt x="63577" y="89591"/>
                  <a:pt x="57853" y="95306"/>
                </a:cubicBezTo>
                <a:cubicBezTo>
                  <a:pt x="41908" y="111224"/>
                  <a:pt x="41908" y="111224"/>
                  <a:pt x="41908" y="111224"/>
                </a:cubicBezTo>
                <a:cubicBezTo>
                  <a:pt x="33117" y="119795"/>
                  <a:pt x="18807" y="119795"/>
                  <a:pt x="10017" y="111224"/>
                </a:cubicBezTo>
                <a:cubicBezTo>
                  <a:pt x="0" y="102448"/>
                  <a:pt x="0" y="88163"/>
                  <a:pt x="10017" y="79387"/>
                </a:cubicBezTo>
                <a:cubicBezTo>
                  <a:pt x="25962" y="63469"/>
                  <a:pt x="25962" y="63469"/>
                  <a:pt x="25962" y="63469"/>
                </a:cubicBezTo>
                <a:cubicBezTo>
                  <a:pt x="31686" y="56326"/>
                  <a:pt x="40477" y="54897"/>
                  <a:pt x="47632" y="56326"/>
                </a:cubicBezTo>
                <a:cubicBezTo>
                  <a:pt x="33117" y="70816"/>
                  <a:pt x="33117" y="70816"/>
                  <a:pt x="33117" y="708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Shape 3879"/>
          <p:cNvSpPr/>
          <p:nvPr/>
        </p:nvSpPr>
        <p:spPr>
          <a:xfrm>
            <a:off x="3214939" y="2686187"/>
            <a:ext cx="204967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8495"/>
                </a:moveTo>
                <a:lnTo>
                  <a:pt x="0" y="18495"/>
                </a:lnTo>
                <a:cubicBezTo>
                  <a:pt x="0" y="15412"/>
                  <a:pt x="1850" y="12330"/>
                  <a:pt x="7665" y="12330"/>
                </a:cubicBezTo>
                <a:cubicBezTo>
                  <a:pt x="44933" y="12330"/>
                  <a:pt x="44933" y="12330"/>
                  <a:pt x="44933" y="12330"/>
                </a:cubicBezTo>
                <a:cubicBezTo>
                  <a:pt x="44933" y="6165"/>
                  <a:pt x="44933" y="6165"/>
                  <a:pt x="44933" y="6165"/>
                </a:cubicBezTo>
                <a:cubicBezTo>
                  <a:pt x="44933" y="3082"/>
                  <a:pt x="46784" y="0"/>
                  <a:pt x="52334" y="0"/>
                </a:cubicBezTo>
                <a:cubicBezTo>
                  <a:pt x="67400" y="0"/>
                  <a:pt x="67400" y="0"/>
                  <a:pt x="67400" y="0"/>
                </a:cubicBezTo>
                <a:cubicBezTo>
                  <a:pt x="71101" y="0"/>
                  <a:pt x="74801" y="3082"/>
                  <a:pt x="74801" y="6165"/>
                </a:cubicBezTo>
                <a:cubicBezTo>
                  <a:pt x="74801" y="12330"/>
                  <a:pt x="74801" y="12330"/>
                  <a:pt x="74801" y="12330"/>
                </a:cubicBezTo>
                <a:cubicBezTo>
                  <a:pt x="112070" y="12330"/>
                  <a:pt x="112070" y="12330"/>
                  <a:pt x="112070" y="12330"/>
                </a:cubicBezTo>
                <a:cubicBezTo>
                  <a:pt x="115770" y="12330"/>
                  <a:pt x="119735" y="15412"/>
                  <a:pt x="119735" y="18495"/>
                </a:cubicBezTo>
                <a:cubicBezTo>
                  <a:pt x="119735" y="24880"/>
                  <a:pt x="119735" y="24880"/>
                  <a:pt x="119735" y="24880"/>
                </a:cubicBezTo>
                <a:cubicBezTo>
                  <a:pt x="0" y="24880"/>
                  <a:pt x="0" y="24880"/>
                  <a:pt x="0" y="24880"/>
                </a:cubicBezTo>
                <a:lnTo>
                  <a:pt x="0" y="18495"/>
                </a:lnTo>
                <a:close/>
                <a:moveTo>
                  <a:pt x="112070" y="37211"/>
                </a:moveTo>
                <a:lnTo>
                  <a:pt x="112070" y="37211"/>
                </a:lnTo>
                <a:cubicBezTo>
                  <a:pt x="112070" y="49761"/>
                  <a:pt x="112070" y="49761"/>
                  <a:pt x="112070" y="49761"/>
                </a:cubicBezTo>
                <a:cubicBezTo>
                  <a:pt x="112070" y="113394"/>
                  <a:pt x="112070" y="113394"/>
                  <a:pt x="112070" y="113394"/>
                </a:cubicBezTo>
                <a:cubicBezTo>
                  <a:pt x="112070" y="118238"/>
                  <a:pt x="108370" y="119779"/>
                  <a:pt x="104669" y="119779"/>
                </a:cubicBezTo>
                <a:cubicBezTo>
                  <a:pt x="15066" y="119779"/>
                  <a:pt x="15066" y="119779"/>
                  <a:pt x="15066" y="119779"/>
                </a:cubicBezTo>
                <a:cubicBezTo>
                  <a:pt x="9515" y="119779"/>
                  <a:pt x="7665" y="118238"/>
                  <a:pt x="7665" y="113394"/>
                </a:cubicBezTo>
                <a:cubicBezTo>
                  <a:pt x="7665" y="49761"/>
                  <a:pt x="7665" y="49761"/>
                  <a:pt x="7665" y="49761"/>
                </a:cubicBezTo>
                <a:cubicBezTo>
                  <a:pt x="7665" y="37211"/>
                  <a:pt x="7665" y="37211"/>
                  <a:pt x="7665" y="37211"/>
                </a:cubicBezTo>
                <a:cubicBezTo>
                  <a:pt x="7665" y="31045"/>
                  <a:pt x="7665" y="31045"/>
                  <a:pt x="7665" y="31045"/>
                </a:cubicBezTo>
                <a:cubicBezTo>
                  <a:pt x="112070" y="31045"/>
                  <a:pt x="112070" y="31045"/>
                  <a:pt x="112070" y="31045"/>
                </a:cubicBezTo>
                <a:lnTo>
                  <a:pt x="112070" y="37211"/>
                </a:lnTo>
                <a:close/>
                <a:moveTo>
                  <a:pt x="37533" y="49761"/>
                </a:moveTo>
                <a:lnTo>
                  <a:pt x="37533" y="49761"/>
                </a:lnTo>
                <a:cubicBezTo>
                  <a:pt x="37533" y="46678"/>
                  <a:pt x="33568" y="43376"/>
                  <a:pt x="29867" y="43376"/>
                </a:cubicBezTo>
                <a:cubicBezTo>
                  <a:pt x="24317" y="43376"/>
                  <a:pt x="22466" y="46678"/>
                  <a:pt x="22466" y="49761"/>
                </a:cubicBezTo>
                <a:cubicBezTo>
                  <a:pt x="22466" y="101064"/>
                  <a:pt x="22466" y="101064"/>
                  <a:pt x="22466" y="101064"/>
                </a:cubicBezTo>
                <a:cubicBezTo>
                  <a:pt x="22466" y="105688"/>
                  <a:pt x="24317" y="107229"/>
                  <a:pt x="29867" y="107229"/>
                </a:cubicBezTo>
                <a:cubicBezTo>
                  <a:pt x="33568" y="107229"/>
                  <a:pt x="37533" y="105688"/>
                  <a:pt x="37533" y="101064"/>
                </a:cubicBezTo>
                <a:lnTo>
                  <a:pt x="37533" y="49761"/>
                </a:lnTo>
                <a:close/>
                <a:moveTo>
                  <a:pt x="67400" y="49761"/>
                </a:moveTo>
                <a:lnTo>
                  <a:pt x="67400" y="49761"/>
                </a:lnTo>
                <a:cubicBezTo>
                  <a:pt x="67400" y="46678"/>
                  <a:pt x="63700" y="43376"/>
                  <a:pt x="60000" y="43376"/>
                </a:cubicBezTo>
                <a:cubicBezTo>
                  <a:pt x="54185" y="43376"/>
                  <a:pt x="52334" y="46678"/>
                  <a:pt x="52334" y="49761"/>
                </a:cubicBezTo>
                <a:cubicBezTo>
                  <a:pt x="52334" y="101064"/>
                  <a:pt x="52334" y="101064"/>
                  <a:pt x="52334" y="101064"/>
                </a:cubicBezTo>
                <a:cubicBezTo>
                  <a:pt x="52334" y="105688"/>
                  <a:pt x="54185" y="107229"/>
                  <a:pt x="60000" y="107229"/>
                </a:cubicBezTo>
                <a:cubicBezTo>
                  <a:pt x="63700" y="107229"/>
                  <a:pt x="67400" y="105688"/>
                  <a:pt x="67400" y="101064"/>
                </a:cubicBezTo>
                <a:lnTo>
                  <a:pt x="67400" y="49761"/>
                </a:lnTo>
                <a:close/>
                <a:moveTo>
                  <a:pt x="97268" y="49761"/>
                </a:moveTo>
                <a:lnTo>
                  <a:pt x="97268" y="49761"/>
                </a:lnTo>
                <a:cubicBezTo>
                  <a:pt x="97268" y="46678"/>
                  <a:pt x="93568" y="43376"/>
                  <a:pt x="89867" y="43376"/>
                </a:cubicBezTo>
                <a:cubicBezTo>
                  <a:pt x="84052" y="43376"/>
                  <a:pt x="82202" y="46678"/>
                  <a:pt x="82202" y="49761"/>
                </a:cubicBezTo>
                <a:cubicBezTo>
                  <a:pt x="82202" y="101064"/>
                  <a:pt x="82202" y="101064"/>
                  <a:pt x="82202" y="101064"/>
                </a:cubicBezTo>
                <a:cubicBezTo>
                  <a:pt x="82202" y="105688"/>
                  <a:pt x="84052" y="107229"/>
                  <a:pt x="89867" y="107229"/>
                </a:cubicBezTo>
                <a:cubicBezTo>
                  <a:pt x="93568" y="107229"/>
                  <a:pt x="97268" y="105688"/>
                  <a:pt x="97268" y="101064"/>
                </a:cubicBezTo>
                <a:lnTo>
                  <a:pt x="97268" y="497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Shape 3880"/>
          <p:cNvSpPr/>
          <p:nvPr/>
        </p:nvSpPr>
        <p:spPr>
          <a:xfrm>
            <a:off x="2721428" y="2672252"/>
            <a:ext cx="238794" cy="2726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446" y="61993"/>
                </a:moveTo>
                <a:lnTo>
                  <a:pt x="113446" y="61993"/>
                </a:lnTo>
                <a:cubicBezTo>
                  <a:pt x="100564" y="61993"/>
                  <a:pt x="100564" y="61993"/>
                  <a:pt x="100564" y="61993"/>
                </a:cubicBezTo>
                <a:cubicBezTo>
                  <a:pt x="95819" y="61993"/>
                  <a:pt x="94237" y="59202"/>
                  <a:pt x="94237" y="56411"/>
                </a:cubicBezTo>
                <a:cubicBezTo>
                  <a:pt x="94237" y="33887"/>
                  <a:pt x="94237" y="33887"/>
                  <a:pt x="94237" y="33887"/>
                </a:cubicBezTo>
                <a:cubicBezTo>
                  <a:pt x="94237" y="31096"/>
                  <a:pt x="95819" y="28305"/>
                  <a:pt x="100564" y="28305"/>
                </a:cubicBezTo>
                <a:cubicBezTo>
                  <a:pt x="113446" y="28305"/>
                  <a:pt x="113446" y="28305"/>
                  <a:pt x="113446" y="28305"/>
                </a:cubicBezTo>
                <a:cubicBezTo>
                  <a:pt x="116610" y="28305"/>
                  <a:pt x="119774" y="31096"/>
                  <a:pt x="119774" y="33887"/>
                </a:cubicBezTo>
                <a:cubicBezTo>
                  <a:pt x="119774" y="56411"/>
                  <a:pt x="119774" y="56411"/>
                  <a:pt x="119774" y="56411"/>
                </a:cubicBezTo>
                <a:cubicBezTo>
                  <a:pt x="119774" y="59202"/>
                  <a:pt x="116610" y="61993"/>
                  <a:pt x="113446" y="61993"/>
                </a:cubicBezTo>
                <a:close/>
                <a:moveTo>
                  <a:pt x="100564" y="5780"/>
                </a:moveTo>
                <a:lnTo>
                  <a:pt x="100564" y="5780"/>
                </a:lnTo>
                <a:cubicBezTo>
                  <a:pt x="100564" y="2990"/>
                  <a:pt x="102146" y="0"/>
                  <a:pt x="106892" y="0"/>
                </a:cubicBezTo>
                <a:cubicBezTo>
                  <a:pt x="110056" y="0"/>
                  <a:pt x="113446" y="2990"/>
                  <a:pt x="113446" y="5780"/>
                </a:cubicBezTo>
                <a:cubicBezTo>
                  <a:pt x="113446" y="22524"/>
                  <a:pt x="113446" y="22524"/>
                  <a:pt x="113446" y="22524"/>
                </a:cubicBezTo>
                <a:cubicBezTo>
                  <a:pt x="100564" y="22524"/>
                  <a:pt x="100564" y="22524"/>
                  <a:pt x="100564" y="22524"/>
                </a:cubicBezTo>
                <a:lnTo>
                  <a:pt x="100564" y="5780"/>
                </a:lnTo>
                <a:close/>
                <a:moveTo>
                  <a:pt x="65536" y="91694"/>
                </a:moveTo>
                <a:lnTo>
                  <a:pt x="65536" y="91694"/>
                </a:lnTo>
                <a:cubicBezTo>
                  <a:pt x="52655" y="91694"/>
                  <a:pt x="52655" y="91694"/>
                  <a:pt x="52655" y="91694"/>
                </a:cubicBezTo>
                <a:cubicBezTo>
                  <a:pt x="49491" y="91694"/>
                  <a:pt x="46327" y="90299"/>
                  <a:pt x="46327" y="85913"/>
                </a:cubicBezTo>
                <a:cubicBezTo>
                  <a:pt x="46327" y="63388"/>
                  <a:pt x="46327" y="63388"/>
                  <a:pt x="46327" y="63388"/>
                </a:cubicBezTo>
                <a:cubicBezTo>
                  <a:pt x="46327" y="60598"/>
                  <a:pt x="49491" y="57807"/>
                  <a:pt x="52655" y="57807"/>
                </a:cubicBezTo>
                <a:cubicBezTo>
                  <a:pt x="65536" y="57807"/>
                  <a:pt x="65536" y="57807"/>
                  <a:pt x="65536" y="57807"/>
                </a:cubicBezTo>
                <a:cubicBezTo>
                  <a:pt x="70282" y="57807"/>
                  <a:pt x="71864" y="60598"/>
                  <a:pt x="71864" y="63388"/>
                </a:cubicBezTo>
                <a:cubicBezTo>
                  <a:pt x="71864" y="85913"/>
                  <a:pt x="71864" y="85913"/>
                  <a:pt x="71864" y="85913"/>
                </a:cubicBezTo>
                <a:cubicBezTo>
                  <a:pt x="71864" y="90299"/>
                  <a:pt x="70282" y="91694"/>
                  <a:pt x="65536" y="91694"/>
                </a:cubicBezTo>
                <a:close/>
                <a:moveTo>
                  <a:pt x="52655" y="5780"/>
                </a:moveTo>
                <a:lnTo>
                  <a:pt x="52655" y="5780"/>
                </a:lnTo>
                <a:cubicBezTo>
                  <a:pt x="52655" y="2990"/>
                  <a:pt x="55819" y="0"/>
                  <a:pt x="58983" y="0"/>
                </a:cubicBezTo>
                <a:cubicBezTo>
                  <a:pt x="63954" y="0"/>
                  <a:pt x="65536" y="2990"/>
                  <a:pt x="65536" y="5780"/>
                </a:cubicBezTo>
                <a:cubicBezTo>
                  <a:pt x="65536" y="52225"/>
                  <a:pt x="65536" y="52225"/>
                  <a:pt x="65536" y="52225"/>
                </a:cubicBezTo>
                <a:cubicBezTo>
                  <a:pt x="52655" y="52225"/>
                  <a:pt x="52655" y="52225"/>
                  <a:pt x="52655" y="52225"/>
                </a:cubicBezTo>
                <a:lnTo>
                  <a:pt x="52655" y="5780"/>
                </a:lnTo>
                <a:close/>
                <a:moveTo>
                  <a:pt x="19209" y="77541"/>
                </a:moveTo>
                <a:lnTo>
                  <a:pt x="19209" y="77541"/>
                </a:lnTo>
                <a:cubicBezTo>
                  <a:pt x="6327" y="77541"/>
                  <a:pt x="6327" y="77541"/>
                  <a:pt x="6327" y="77541"/>
                </a:cubicBezTo>
                <a:cubicBezTo>
                  <a:pt x="3163" y="77541"/>
                  <a:pt x="0" y="74750"/>
                  <a:pt x="0" y="71960"/>
                </a:cubicBezTo>
                <a:cubicBezTo>
                  <a:pt x="0" y="49435"/>
                  <a:pt x="0" y="49435"/>
                  <a:pt x="0" y="49435"/>
                </a:cubicBezTo>
                <a:cubicBezTo>
                  <a:pt x="0" y="45049"/>
                  <a:pt x="3163" y="43654"/>
                  <a:pt x="6327" y="43654"/>
                </a:cubicBezTo>
                <a:cubicBezTo>
                  <a:pt x="19209" y="43654"/>
                  <a:pt x="19209" y="43654"/>
                  <a:pt x="19209" y="43654"/>
                </a:cubicBezTo>
                <a:cubicBezTo>
                  <a:pt x="22372" y="43654"/>
                  <a:pt x="25536" y="45049"/>
                  <a:pt x="25536" y="49435"/>
                </a:cubicBezTo>
                <a:cubicBezTo>
                  <a:pt x="25536" y="71960"/>
                  <a:pt x="25536" y="71960"/>
                  <a:pt x="25536" y="71960"/>
                </a:cubicBezTo>
                <a:cubicBezTo>
                  <a:pt x="25536" y="74750"/>
                  <a:pt x="22372" y="77541"/>
                  <a:pt x="19209" y="77541"/>
                </a:cubicBezTo>
                <a:close/>
                <a:moveTo>
                  <a:pt x="6327" y="5780"/>
                </a:moveTo>
                <a:lnTo>
                  <a:pt x="6327" y="5780"/>
                </a:lnTo>
                <a:cubicBezTo>
                  <a:pt x="6327" y="2990"/>
                  <a:pt x="9491" y="0"/>
                  <a:pt x="12655" y="0"/>
                </a:cubicBezTo>
                <a:cubicBezTo>
                  <a:pt x="16045" y="0"/>
                  <a:pt x="19209" y="2990"/>
                  <a:pt x="19209" y="5780"/>
                </a:cubicBezTo>
                <a:cubicBezTo>
                  <a:pt x="19209" y="38073"/>
                  <a:pt x="19209" y="38073"/>
                  <a:pt x="19209" y="38073"/>
                </a:cubicBezTo>
                <a:cubicBezTo>
                  <a:pt x="6327" y="38073"/>
                  <a:pt x="6327" y="38073"/>
                  <a:pt x="6327" y="38073"/>
                </a:cubicBezTo>
                <a:lnTo>
                  <a:pt x="6327" y="5780"/>
                </a:lnTo>
                <a:close/>
                <a:moveTo>
                  <a:pt x="19209" y="114219"/>
                </a:moveTo>
                <a:lnTo>
                  <a:pt x="19209" y="114219"/>
                </a:lnTo>
                <a:cubicBezTo>
                  <a:pt x="19209" y="118405"/>
                  <a:pt x="16045" y="119800"/>
                  <a:pt x="12655" y="119800"/>
                </a:cubicBezTo>
                <a:cubicBezTo>
                  <a:pt x="9491" y="119800"/>
                  <a:pt x="6327" y="118405"/>
                  <a:pt x="6327" y="114219"/>
                </a:cubicBezTo>
                <a:cubicBezTo>
                  <a:pt x="6327" y="83122"/>
                  <a:pt x="6327" y="83122"/>
                  <a:pt x="6327" y="83122"/>
                </a:cubicBezTo>
                <a:cubicBezTo>
                  <a:pt x="19209" y="83122"/>
                  <a:pt x="19209" y="83122"/>
                  <a:pt x="19209" y="83122"/>
                </a:cubicBezTo>
                <a:lnTo>
                  <a:pt x="19209" y="114219"/>
                </a:lnTo>
                <a:close/>
                <a:moveTo>
                  <a:pt x="65536" y="114219"/>
                </a:moveTo>
                <a:lnTo>
                  <a:pt x="65536" y="114219"/>
                </a:lnTo>
                <a:cubicBezTo>
                  <a:pt x="65536" y="118405"/>
                  <a:pt x="63954" y="119800"/>
                  <a:pt x="58983" y="119800"/>
                </a:cubicBezTo>
                <a:cubicBezTo>
                  <a:pt x="55819" y="119800"/>
                  <a:pt x="52655" y="118405"/>
                  <a:pt x="52655" y="114219"/>
                </a:cubicBezTo>
                <a:cubicBezTo>
                  <a:pt x="52655" y="97275"/>
                  <a:pt x="52655" y="97275"/>
                  <a:pt x="52655" y="97275"/>
                </a:cubicBezTo>
                <a:cubicBezTo>
                  <a:pt x="65536" y="97275"/>
                  <a:pt x="65536" y="97275"/>
                  <a:pt x="65536" y="97275"/>
                </a:cubicBezTo>
                <a:lnTo>
                  <a:pt x="65536" y="114219"/>
                </a:lnTo>
                <a:close/>
                <a:moveTo>
                  <a:pt x="113446" y="114219"/>
                </a:moveTo>
                <a:lnTo>
                  <a:pt x="113446" y="114219"/>
                </a:lnTo>
                <a:cubicBezTo>
                  <a:pt x="113446" y="118405"/>
                  <a:pt x="110056" y="119800"/>
                  <a:pt x="106892" y="119800"/>
                </a:cubicBezTo>
                <a:cubicBezTo>
                  <a:pt x="102146" y="119800"/>
                  <a:pt x="100564" y="118405"/>
                  <a:pt x="100564" y="114219"/>
                </a:cubicBezTo>
                <a:cubicBezTo>
                  <a:pt x="100564" y="67774"/>
                  <a:pt x="100564" y="67774"/>
                  <a:pt x="100564" y="67774"/>
                </a:cubicBezTo>
                <a:cubicBezTo>
                  <a:pt x="113446" y="67774"/>
                  <a:pt x="113446" y="67774"/>
                  <a:pt x="113446" y="67774"/>
                </a:cubicBezTo>
                <a:lnTo>
                  <a:pt x="113446" y="114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Shape 3881"/>
          <p:cNvSpPr/>
          <p:nvPr/>
        </p:nvSpPr>
        <p:spPr>
          <a:xfrm>
            <a:off x="2339357" y="2702110"/>
            <a:ext cx="51739" cy="21298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5569"/>
                </a:moveTo>
                <a:lnTo>
                  <a:pt x="0" y="105569"/>
                </a:lnTo>
                <a:cubicBezTo>
                  <a:pt x="0" y="98481"/>
                  <a:pt x="29473" y="91139"/>
                  <a:pt x="58947" y="91139"/>
                </a:cubicBezTo>
                <a:cubicBezTo>
                  <a:pt x="89473" y="91139"/>
                  <a:pt x="118947" y="98481"/>
                  <a:pt x="118947" y="105569"/>
                </a:cubicBezTo>
                <a:cubicBezTo>
                  <a:pt x="118947" y="112658"/>
                  <a:pt x="89473" y="119746"/>
                  <a:pt x="58947" y="119746"/>
                </a:cubicBezTo>
                <a:cubicBezTo>
                  <a:pt x="29473" y="119746"/>
                  <a:pt x="0" y="112658"/>
                  <a:pt x="0" y="105569"/>
                </a:cubicBezTo>
                <a:close/>
                <a:moveTo>
                  <a:pt x="0" y="60759"/>
                </a:moveTo>
                <a:lnTo>
                  <a:pt x="0" y="60759"/>
                </a:lnTo>
                <a:cubicBezTo>
                  <a:pt x="0" y="51898"/>
                  <a:pt x="29473" y="46582"/>
                  <a:pt x="58947" y="46582"/>
                </a:cubicBezTo>
                <a:cubicBezTo>
                  <a:pt x="89473" y="46582"/>
                  <a:pt x="118947" y="51898"/>
                  <a:pt x="118947" y="60759"/>
                </a:cubicBezTo>
                <a:cubicBezTo>
                  <a:pt x="118947" y="68101"/>
                  <a:pt x="89473" y="75189"/>
                  <a:pt x="58947" y="75189"/>
                </a:cubicBezTo>
                <a:cubicBezTo>
                  <a:pt x="29473" y="75189"/>
                  <a:pt x="0" y="68101"/>
                  <a:pt x="0" y="60759"/>
                </a:cubicBezTo>
                <a:close/>
                <a:moveTo>
                  <a:pt x="0" y="14177"/>
                </a:moveTo>
                <a:lnTo>
                  <a:pt x="0" y="14177"/>
                </a:lnTo>
                <a:cubicBezTo>
                  <a:pt x="0" y="7088"/>
                  <a:pt x="29473" y="0"/>
                  <a:pt x="58947" y="0"/>
                </a:cubicBezTo>
                <a:cubicBezTo>
                  <a:pt x="89473" y="0"/>
                  <a:pt x="118947" y="7088"/>
                  <a:pt x="118947" y="14177"/>
                </a:cubicBezTo>
                <a:cubicBezTo>
                  <a:pt x="118947" y="23291"/>
                  <a:pt x="89473" y="28607"/>
                  <a:pt x="58947" y="28607"/>
                </a:cubicBezTo>
                <a:cubicBezTo>
                  <a:pt x="29473" y="28607"/>
                  <a:pt x="0" y="23291"/>
                  <a:pt x="0" y="141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Shape 3882"/>
          <p:cNvSpPr/>
          <p:nvPr/>
        </p:nvSpPr>
        <p:spPr>
          <a:xfrm>
            <a:off x="1752319" y="2696138"/>
            <a:ext cx="27262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3176"/>
                </a:moveTo>
                <a:lnTo>
                  <a:pt x="114219" y="13176"/>
                </a:lnTo>
                <a:cubicBezTo>
                  <a:pt x="5780" y="13176"/>
                  <a:pt x="5780" y="13176"/>
                  <a:pt x="5780" y="13176"/>
                </a:cubicBezTo>
                <a:cubicBezTo>
                  <a:pt x="2990" y="13176"/>
                  <a:pt x="0" y="9882"/>
                  <a:pt x="0" y="6588"/>
                </a:cubicBezTo>
                <a:cubicBezTo>
                  <a:pt x="0" y="1647"/>
                  <a:pt x="2990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1647"/>
                  <a:pt x="119800" y="6588"/>
                </a:cubicBezTo>
                <a:cubicBezTo>
                  <a:pt x="119800" y="9882"/>
                  <a:pt x="118405" y="13176"/>
                  <a:pt x="114219" y="13176"/>
                </a:cubicBezTo>
                <a:close/>
                <a:moveTo>
                  <a:pt x="39468" y="48235"/>
                </a:moveTo>
                <a:lnTo>
                  <a:pt x="39468" y="48235"/>
                </a:lnTo>
                <a:lnTo>
                  <a:pt x="39468" y="48235"/>
                </a:lnTo>
                <a:cubicBezTo>
                  <a:pt x="28305" y="48235"/>
                  <a:pt x="28305" y="48235"/>
                  <a:pt x="28305" y="48235"/>
                </a:cubicBezTo>
                <a:cubicBezTo>
                  <a:pt x="25514" y="48235"/>
                  <a:pt x="22524" y="44941"/>
                  <a:pt x="22524" y="41411"/>
                </a:cubicBezTo>
                <a:cubicBezTo>
                  <a:pt x="22524" y="38117"/>
                  <a:pt x="25514" y="34823"/>
                  <a:pt x="28305" y="34823"/>
                </a:cubicBezTo>
                <a:cubicBezTo>
                  <a:pt x="52225" y="34823"/>
                  <a:pt x="52225" y="34823"/>
                  <a:pt x="52225" y="34823"/>
                </a:cubicBezTo>
                <a:lnTo>
                  <a:pt x="52225" y="34823"/>
                </a:lnTo>
                <a:cubicBezTo>
                  <a:pt x="57807" y="34823"/>
                  <a:pt x="57807" y="34823"/>
                  <a:pt x="57807" y="34823"/>
                </a:cubicBezTo>
                <a:cubicBezTo>
                  <a:pt x="83122" y="34823"/>
                  <a:pt x="83122" y="34823"/>
                  <a:pt x="83122" y="34823"/>
                </a:cubicBezTo>
                <a:cubicBezTo>
                  <a:pt x="114219" y="34823"/>
                  <a:pt x="114219" y="34823"/>
                  <a:pt x="114219" y="34823"/>
                </a:cubicBezTo>
                <a:cubicBezTo>
                  <a:pt x="118405" y="34823"/>
                  <a:pt x="119800" y="38117"/>
                  <a:pt x="119800" y="41411"/>
                </a:cubicBezTo>
                <a:cubicBezTo>
                  <a:pt x="119800" y="44941"/>
                  <a:pt x="118405" y="48235"/>
                  <a:pt x="114219" y="48235"/>
                </a:cubicBezTo>
                <a:cubicBezTo>
                  <a:pt x="83122" y="48235"/>
                  <a:pt x="83122" y="48235"/>
                  <a:pt x="83122" y="48235"/>
                </a:cubicBezTo>
                <a:lnTo>
                  <a:pt x="83122" y="48235"/>
                </a:lnTo>
                <a:lnTo>
                  <a:pt x="39468" y="48235"/>
                </a:lnTo>
                <a:close/>
                <a:moveTo>
                  <a:pt x="5780" y="69882"/>
                </a:moveTo>
                <a:lnTo>
                  <a:pt x="5780" y="69882"/>
                </a:lnTo>
                <a:cubicBezTo>
                  <a:pt x="114219" y="69882"/>
                  <a:pt x="114219" y="69882"/>
                  <a:pt x="114219" y="69882"/>
                </a:cubicBezTo>
                <a:cubicBezTo>
                  <a:pt x="118405" y="69882"/>
                  <a:pt x="119800" y="73176"/>
                  <a:pt x="119800" y="76470"/>
                </a:cubicBezTo>
                <a:cubicBezTo>
                  <a:pt x="119800" y="81411"/>
                  <a:pt x="118405" y="83058"/>
                  <a:pt x="114219" y="83058"/>
                </a:cubicBezTo>
                <a:cubicBezTo>
                  <a:pt x="5780" y="83058"/>
                  <a:pt x="5780" y="83058"/>
                  <a:pt x="5780" y="83058"/>
                </a:cubicBezTo>
                <a:cubicBezTo>
                  <a:pt x="2990" y="83058"/>
                  <a:pt x="0" y="81411"/>
                  <a:pt x="0" y="76470"/>
                </a:cubicBezTo>
                <a:cubicBezTo>
                  <a:pt x="0" y="73176"/>
                  <a:pt x="2990" y="69882"/>
                  <a:pt x="5780" y="69882"/>
                </a:cubicBezTo>
                <a:close/>
                <a:moveTo>
                  <a:pt x="39468" y="106352"/>
                </a:moveTo>
                <a:lnTo>
                  <a:pt x="39468" y="106352"/>
                </a:lnTo>
                <a:cubicBezTo>
                  <a:pt x="57807" y="106352"/>
                  <a:pt x="57807" y="106352"/>
                  <a:pt x="57807" y="106352"/>
                </a:cubicBezTo>
                <a:cubicBezTo>
                  <a:pt x="83122" y="106352"/>
                  <a:pt x="83122" y="106352"/>
                  <a:pt x="83122" y="106352"/>
                </a:cubicBezTo>
                <a:cubicBezTo>
                  <a:pt x="114219" y="106352"/>
                  <a:pt x="114219" y="106352"/>
                  <a:pt x="114219" y="106352"/>
                </a:cubicBezTo>
                <a:cubicBezTo>
                  <a:pt x="118405" y="106352"/>
                  <a:pt x="119800" y="108000"/>
                  <a:pt x="119800" y="112941"/>
                </a:cubicBezTo>
                <a:cubicBezTo>
                  <a:pt x="119800" y="116235"/>
                  <a:pt x="118405" y="119764"/>
                  <a:pt x="114219" y="119764"/>
                </a:cubicBezTo>
                <a:cubicBezTo>
                  <a:pt x="57807" y="119764"/>
                  <a:pt x="57807" y="119764"/>
                  <a:pt x="57807" y="119764"/>
                </a:cubicBezTo>
                <a:lnTo>
                  <a:pt x="57807" y="119764"/>
                </a:lnTo>
                <a:cubicBezTo>
                  <a:pt x="39468" y="119764"/>
                  <a:pt x="39468" y="119764"/>
                  <a:pt x="39468" y="119764"/>
                </a:cubicBezTo>
                <a:cubicBezTo>
                  <a:pt x="36677" y="119764"/>
                  <a:pt x="33887" y="116235"/>
                  <a:pt x="33887" y="112941"/>
                </a:cubicBezTo>
                <a:cubicBezTo>
                  <a:pt x="33887" y="108000"/>
                  <a:pt x="36677" y="106352"/>
                  <a:pt x="39468" y="106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3" name="Shape 3883"/>
          <p:cNvSpPr/>
          <p:nvPr/>
        </p:nvSpPr>
        <p:spPr>
          <a:xfrm>
            <a:off x="1276718" y="2696138"/>
            <a:ext cx="272626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3176"/>
                </a:moveTo>
                <a:lnTo>
                  <a:pt x="114219" y="13176"/>
                </a:lnTo>
                <a:cubicBezTo>
                  <a:pt x="5780" y="13176"/>
                  <a:pt x="5780" y="13176"/>
                  <a:pt x="5780" y="13176"/>
                </a:cubicBezTo>
                <a:cubicBezTo>
                  <a:pt x="1395" y="13176"/>
                  <a:pt x="0" y="9882"/>
                  <a:pt x="0" y="6588"/>
                </a:cubicBezTo>
                <a:cubicBezTo>
                  <a:pt x="0" y="1647"/>
                  <a:pt x="1395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1647"/>
                  <a:pt x="119800" y="6588"/>
                </a:cubicBezTo>
                <a:cubicBezTo>
                  <a:pt x="119800" y="9882"/>
                  <a:pt x="117009" y="13176"/>
                  <a:pt x="114219" y="13176"/>
                </a:cubicBezTo>
                <a:close/>
                <a:moveTo>
                  <a:pt x="80332" y="48235"/>
                </a:moveTo>
                <a:lnTo>
                  <a:pt x="80332" y="48235"/>
                </a:lnTo>
                <a:lnTo>
                  <a:pt x="80332" y="48235"/>
                </a:lnTo>
                <a:cubicBezTo>
                  <a:pt x="70564" y="48235"/>
                  <a:pt x="70564" y="48235"/>
                  <a:pt x="70564" y="48235"/>
                </a:cubicBezTo>
                <a:cubicBezTo>
                  <a:pt x="47840" y="48235"/>
                  <a:pt x="47840" y="48235"/>
                  <a:pt x="47840" y="48235"/>
                </a:cubicBezTo>
                <a:cubicBezTo>
                  <a:pt x="39468" y="48235"/>
                  <a:pt x="39468" y="48235"/>
                  <a:pt x="39468" y="48235"/>
                </a:cubicBezTo>
                <a:lnTo>
                  <a:pt x="39468" y="48235"/>
                </a:lnTo>
                <a:cubicBezTo>
                  <a:pt x="28305" y="48235"/>
                  <a:pt x="28305" y="48235"/>
                  <a:pt x="28305" y="48235"/>
                </a:cubicBezTo>
                <a:cubicBezTo>
                  <a:pt x="23920" y="48235"/>
                  <a:pt x="22524" y="44941"/>
                  <a:pt x="22524" y="41411"/>
                </a:cubicBezTo>
                <a:cubicBezTo>
                  <a:pt x="22524" y="38117"/>
                  <a:pt x="23920" y="34823"/>
                  <a:pt x="28305" y="34823"/>
                </a:cubicBezTo>
                <a:cubicBezTo>
                  <a:pt x="91694" y="34823"/>
                  <a:pt x="91694" y="34823"/>
                  <a:pt x="91694" y="34823"/>
                </a:cubicBezTo>
                <a:cubicBezTo>
                  <a:pt x="94485" y="34823"/>
                  <a:pt x="97275" y="38117"/>
                  <a:pt x="97275" y="41411"/>
                </a:cubicBezTo>
                <a:cubicBezTo>
                  <a:pt x="97275" y="44941"/>
                  <a:pt x="94485" y="48235"/>
                  <a:pt x="91694" y="48235"/>
                </a:cubicBezTo>
                <a:lnTo>
                  <a:pt x="80332" y="48235"/>
                </a:lnTo>
                <a:close/>
                <a:moveTo>
                  <a:pt x="5780" y="69882"/>
                </a:moveTo>
                <a:lnTo>
                  <a:pt x="5780" y="69882"/>
                </a:lnTo>
                <a:cubicBezTo>
                  <a:pt x="114219" y="69882"/>
                  <a:pt x="114219" y="69882"/>
                  <a:pt x="114219" y="69882"/>
                </a:cubicBezTo>
                <a:cubicBezTo>
                  <a:pt x="117009" y="69882"/>
                  <a:pt x="119800" y="73176"/>
                  <a:pt x="119800" y="76470"/>
                </a:cubicBezTo>
                <a:cubicBezTo>
                  <a:pt x="119800" y="81411"/>
                  <a:pt x="117009" y="83058"/>
                  <a:pt x="114219" y="83058"/>
                </a:cubicBezTo>
                <a:cubicBezTo>
                  <a:pt x="5780" y="83058"/>
                  <a:pt x="5780" y="83058"/>
                  <a:pt x="5780" y="83058"/>
                </a:cubicBezTo>
                <a:cubicBezTo>
                  <a:pt x="1395" y="83058"/>
                  <a:pt x="0" y="81411"/>
                  <a:pt x="0" y="76470"/>
                </a:cubicBezTo>
                <a:cubicBezTo>
                  <a:pt x="0" y="73176"/>
                  <a:pt x="1395" y="69882"/>
                  <a:pt x="5780" y="69882"/>
                </a:cubicBezTo>
                <a:close/>
                <a:moveTo>
                  <a:pt x="39468" y="106352"/>
                </a:moveTo>
                <a:lnTo>
                  <a:pt x="39468" y="106352"/>
                </a:lnTo>
                <a:cubicBezTo>
                  <a:pt x="50830" y="106352"/>
                  <a:pt x="50830" y="106352"/>
                  <a:pt x="50830" y="106352"/>
                </a:cubicBezTo>
                <a:cubicBezTo>
                  <a:pt x="57807" y="106352"/>
                  <a:pt x="57807" y="106352"/>
                  <a:pt x="57807" y="106352"/>
                </a:cubicBezTo>
                <a:cubicBezTo>
                  <a:pt x="61993" y="106352"/>
                  <a:pt x="61993" y="106352"/>
                  <a:pt x="61993" y="106352"/>
                </a:cubicBezTo>
                <a:cubicBezTo>
                  <a:pt x="70564" y="106352"/>
                  <a:pt x="70564" y="106352"/>
                  <a:pt x="70564" y="106352"/>
                </a:cubicBezTo>
                <a:cubicBezTo>
                  <a:pt x="80332" y="106352"/>
                  <a:pt x="80332" y="106352"/>
                  <a:pt x="80332" y="106352"/>
                </a:cubicBezTo>
                <a:cubicBezTo>
                  <a:pt x="83122" y="106352"/>
                  <a:pt x="85913" y="108000"/>
                  <a:pt x="85913" y="112941"/>
                </a:cubicBezTo>
                <a:cubicBezTo>
                  <a:pt x="85913" y="116235"/>
                  <a:pt x="83122" y="119764"/>
                  <a:pt x="80332" y="119764"/>
                </a:cubicBezTo>
                <a:cubicBezTo>
                  <a:pt x="70564" y="119764"/>
                  <a:pt x="70564" y="119764"/>
                  <a:pt x="70564" y="119764"/>
                </a:cubicBezTo>
                <a:lnTo>
                  <a:pt x="70564" y="119764"/>
                </a:lnTo>
                <a:cubicBezTo>
                  <a:pt x="61993" y="119764"/>
                  <a:pt x="61993" y="119764"/>
                  <a:pt x="61993" y="119764"/>
                </a:cubicBezTo>
                <a:cubicBezTo>
                  <a:pt x="57807" y="119764"/>
                  <a:pt x="57807" y="119764"/>
                  <a:pt x="57807" y="119764"/>
                </a:cubicBezTo>
                <a:cubicBezTo>
                  <a:pt x="50830" y="119764"/>
                  <a:pt x="50830" y="119764"/>
                  <a:pt x="50830" y="119764"/>
                </a:cubicBezTo>
                <a:lnTo>
                  <a:pt x="50830" y="119764"/>
                </a:lnTo>
                <a:cubicBezTo>
                  <a:pt x="39468" y="119764"/>
                  <a:pt x="39468" y="119764"/>
                  <a:pt x="39468" y="119764"/>
                </a:cubicBezTo>
                <a:cubicBezTo>
                  <a:pt x="35282" y="119764"/>
                  <a:pt x="33887" y="116235"/>
                  <a:pt x="33887" y="112941"/>
                </a:cubicBezTo>
                <a:cubicBezTo>
                  <a:pt x="33887" y="108000"/>
                  <a:pt x="35282" y="106352"/>
                  <a:pt x="39468" y="106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4" name="Shape 3884"/>
          <p:cNvSpPr/>
          <p:nvPr/>
        </p:nvSpPr>
        <p:spPr>
          <a:xfrm>
            <a:off x="799128" y="2696138"/>
            <a:ext cx="27461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3176"/>
                </a:moveTo>
                <a:lnTo>
                  <a:pt x="114285" y="13176"/>
                </a:lnTo>
                <a:cubicBezTo>
                  <a:pt x="5517" y="13176"/>
                  <a:pt x="5517" y="13176"/>
                  <a:pt x="5517" y="13176"/>
                </a:cubicBezTo>
                <a:cubicBezTo>
                  <a:pt x="2758" y="13176"/>
                  <a:pt x="0" y="9882"/>
                  <a:pt x="0" y="6588"/>
                </a:cubicBezTo>
                <a:cubicBezTo>
                  <a:pt x="0" y="1647"/>
                  <a:pt x="2758" y="0"/>
                  <a:pt x="5517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1647"/>
                  <a:pt x="119802" y="6588"/>
                </a:cubicBezTo>
                <a:cubicBezTo>
                  <a:pt x="119802" y="9882"/>
                  <a:pt x="117044" y="13176"/>
                  <a:pt x="114285" y="13176"/>
                </a:cubicBezTo>
                <a:close/>
                <a:moveTo>
                  <a:pt x="5517" y="34823"/>
                </a:moveTo>
                <a:lnTo>
                  <a:pt x="5517" y="34823"/>
                </a:lnTo>
                <a:cubicBezTo>
                  <a:pt x="37635" y="34823"/>
                  <a:pt x="37635" y="34823"/>
                  <a:pt x="37635" y="34823"/>
                </a:cubicBezTo>
                <a:cubicBezTo>
                  <a:pt x="61280" y="34823"/>
                  <a:pt x="61280" y="34823"/>
                  <a:pt x="61280" y="34823"/>
                </a:cubicBezTo>
                <a:cubicBezTo>
                  <a:pt x="66798" y="34823"/>
                  <a:pt x="66798" y="34823"/>
                  <a:pt x="66798" y="34823"/>
                </a:cubicBezTo>
                <a:lnTo>
                  <a:pt x="66798" y="34823"/>
                </a:lnTo>
                <a:cubicBezTo>
                  <a:pt x="92019" y="34823"/>
                  <a:pt x="92019" y="34823"/>
                  <a:pt x="92019" y="34823"/>
                </a:cubicBezTo>
                <a:cubicBezTo>
                  <a:pt x="94778" y="34823"/>
                  <a:pt x="97536" y="38117"/>
                  <a:pt x="97536" y="41411"/>
                </a:cubicBezTo>
                <a:cubicBezTo>
                  <a:pt x="97536" y="44941"/>
                  <a:pt x="94778" y="48235"/>
                  <a:pt x="92019" y="48235"/>
                </a:cubicBezTo>
                <a:cubicBezTo>
                  <a:pt x="80788" y="48235"/>
                  <a:pt x="80788" y="48235"/>
                  <a:pt x="80788" y="48235"/>
                </a:cubicBezTo>
                <a:lnTo>
                  <a:pt x="80788" y="48235"/>
                </a:lnTo>
                <a:cubicBezTo>
                  <a:pt x="37635" y="48235"/>
                  <a:pt x="37635" y="48235"/>
                  <a:pt x="37635" y="48235"/>
                </a:cubicBezTo>
                <a:lnTo>
                  <a:pt x="37635" y="48235"/>
                </a:lnTo>
                <a:cubicBezTo>
                  <a:pt x="5517" y="48235"/>
                  <a:pt x="5517" y="48235"/>
                  <a:pt x="5517" y="48235"/>
                </a:cubicBezTo>
                <a:cubicBezTo>
                  <a:pt x="2758" y="48235"/>
                  <a:pt x="0" y="44941"/>
                  <a:pt x="0" y="41411"/>
                </a:cubicBezTo>
                <a:cubicBezTo>
                  <a:pt x="0" y="38117"/>
                  <a:pt x="2758" y="34823"/>
                  <a:pt x="5517" y="34823"/>
                </a:cubicBezTo>
                <a:close/>
                <a:moveTo>
                  <a:pt x="5517" y="69882"/>
                </a:moveTo>
                <a:lnTo>
                  <a:pt x="5517" y="69882"/>
                </a:lnTo>
                <a:cubicBezTo>
                  <a:pt x="114285" y="69882"/>
                  <a:pt x="114285" y="69882"/>
                  <a:pt x="114285" y="69882"/>
                </a:cubicBezTo>
                <a:cubicBezTo>
                  <a:pt x="117044" y="69882"/>
                  <a:pt x="119802" y="73176"/>
                  <a:pt x="119802" y="76470"/>
                </a:cubicBezTo>
                <a:cubicBezTo>
                  <a:pt x="119802" y="81411"/>
                  <a:pt x="117044" y="83058"/>
                  <a:pt x="114285" y="83058"/>
                </a:cubicBezTo>
                <a:cubicBezTo>
                  <a:pt x="5517" y="83058"/>
                  <a:pt x="5517" y="83058"/>
                  <a:pt x="5517" y="83058"/>
                </a:cubicBezTo>
                <a:cubicBezTo>
                  <a:pt x="2758" y="83058"/>
                  <a:pt x="0" y="81411"/>
                  <a:pt x="0" y="76470"/>
                </a:cubicBezTo>
                <a:cubicBezTo>
                  <a:pt x="0" y="73176"/>
                  <a:pt x="2758" y="69882"/>
                  <a:pt x="5517" y="69882"/>
                </a:cubicBezTo>
                <a:close/>
                <a:moveTo>
                  <a:pt x="5517" y="106352"/>
                </a:moveTo>
                <a:lnTo>
                  <a:pt x="5517" y="106352"/>
                </a:lnTo>
                <a:cubicBezTo>
                  <a:pt x="37635" y="106352"/>
                  <a:pt x="37635" y="106352"/>
                  <a:pt x="37635" y="106352"/>
                </a:cubicBezTo>
                <a:cubicBezTo>
                  <a:pt x="61280" y="106352"/>
                  <a:pt x="61280" y="106352"/>
                  <a:pt x="61280" y="106352"/>
                </a:cubicBezTo>
                <a:cubicBezTo>
                  <a:pt x="80788" y="106352"/>
                  <a:pt x="80788" y="106352"/>
                  <a:pt x="80788" y="106352"/>
                </a:cubicBezTo>
                <a:cubicBezTo>
                  <a:pt x="83546" y="106352"/>
                  <a:pt x="86305" y="108000"/>
                  <a:pt x="86305" y="112941"/>
                </a:cubicBezTo>
                <a:cubicBezTo>
                  <a:pt x="86305" y="116235"/>
                  <a:pt x="83546" y="119764"/>
                  <a:pt x="80788" y="119764"/>
                </a:cubicBezTo>
                <a:cubicBezTo>
                  <a:pt x="61280" y="119764"/>
                  <a:pt x="61280" y="119764"/>
                  <a:pt x="61280" y="119764"/>
                </a:cubicBezTo>
                <a:lnTo>
                  <a:pt x="61280" y="119764"/>
                </a:lnTo>
                <a:cubicBezTo>
                  <a:pt x="5517" y="119764"/>
                  <a:pt x="5517" y="119764"/>
                  <a:pt x="5517" y="119764"/>
                </a:cubicBezTo>
                <a:cubicBezTo>
                  <a:pt x="2758" y="119764"/>
                  <a:pt x="0" y="116235"/>
                  <a:pt x="0" y="112941"/>
                </a:cubicBezTo>
                <a:cubicBezTo>
                  <a:pt x="0" y="108000"/>
                  <a:pt x="2758" y="106352"/>
                  <a:pt x="5517" y="106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5" name="Shape 3885"/>
          <p:cNvSpPr/>
          <p:nvPr/>
        </p:nvSpPr>
        <p:spPr>
          <a:xfrm>
            <a:off x="323528" y="2696138"/>
            <a:ext cx="27262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83058"/>
                </a:moveTo>
                <a:lnTo>
                  <a:pt x="114019" y="83058"/>
                </a:lnTo>
                <a:cubicBezTo>
                  <a:pt x="5581" y="83058"/>
                  <a:pt x="5581" y="83058"/>
                  <a:pt x="5581" y="83058"/>
                </a:cubicBezTo>
                <a:cubicBezTo>
                  <a:pt x="2790" y="83058"/>
                  <a:pt x="0" y="81411"/>
                  <a:pt x="0" y="76470"/>
                </a:cubicBezTo>
                <a:cubicBezTo>
                  <a:pt x="0" y="73176"/>
                  <a:pt x="2790" y="69882"/>
                  <a:pt x="5581" y="69882"/>
                </a:cubicBezTo>
                <a:cubicBezTo>
                  <a:pt x="114019" y="69882"/>
                  <a:pt x="114019" y="69882"/>
                  <a:pt x="114019" y="69882"/>
                </a:cubicBezTo>
                <a:cubicBezTo>
                  <a:pt x="118405" y="69882"/>
                  <a:pt x="119800" y="73176"/>
                  <a:pt x="119800" y="76470"/>
                </a:cubicBezTo>
                <a:cubicBezTo>
                  <a:pt x="119800" y="81411"/>
                  <a:pt x="118405" y="83058"/>
                  <a:pt x="114019" y="83058"/>
                </a:cubicBezTo>
                <a:close/>
                <a:moveTo>
                  <a:pt x="114019" y="48235"/>
                </a:moveTo>
                <a:lnTo>
                  <a:pt x="114019" y="48235"/>
                </a:lnTo>
                <a:cubicBezTo>
                  <a:pt x="5581" y="48235"/>
                  <a:pt x="5581" y="48235"/>
                  <a:pt x="5581" y="48235"/>
                </a:cubicBezTo>
                <a:cubicBezTo>
                  <a:pt x="2790" y="48235"/>
                  <a:pt x="0" y="44941"/>
                  <a:pt x="0" y="41411"/>
                </a:cubicBezTo>
                <a:cubicBezTo>
                  <a:pt x="0" y="38117"/>
                  <a:pt x="2790" y="34823"/>
                  <a:pt x="5581" y="34823"/>
                </a:cubicBezTo>
                <a:cubicBezTo>
                  <a:pt x="114019" y="34823"/>
                  <a:pt x="114019" y="34823"/>
                  <a:pt x="114019" y="34823"/>
                </a:cubicBezTo>
                <a:cubicBezTo>
                  <a:pt x="118405" y="34823"/>
                  <a:pt x="119800" y="38117"/>
                  <a:pt x="119800" y="41411"/>
                </a:cubicBezTo>
                <a:cubicBezTo>
                  <a:pt x="119800" y="44941"/>
                  <a:pt x="118405" y="48235"/>
                  <a:pt x="114019" y="48235"/>
                </a:cubicBezTo>
                <a:close/>
                <a:moveTo>
                  <a:pt x="114019" y="13176"/>
                </a:moveTo>
                <a:lnTo>
                  <a:pt x="114019" y="13176"/>
                </a:lnTo>
                <a:cubicBezTo>
                  <a:pt x="5581" y="13176"/>
                  <a:pt x="5581" y="13176"/>
                  <a:pt x="5581" y="13176"/>
                </a:cubicBezTo>
                <a:cubicBezTo>
                  <a:pt x="2790" y="13176"/>
                  <a:pt x="0" y="9882"/>
                  <a:pt x="0" y="6588"/>
                </a:cubicBezTo>
                <a:cubicBezTo>
                  <a:pt x="0" y="1647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1647"/>
                  <a:pt x="119800" y="6588"/>
                </a:cubicBezTo>
                <a:cubicBezTo>
                  <a:pt x="119800" y="9882"/>
                  <a:pt x="118405" y="13176"/>
                  <a:pt x="114019" y="13176"/>
                </a:cubicBezTo>
                <a:close/>
                <a:moveTo>
                  <a:pt x="5581" y="106352"/>
                </a:moveTo>
                <a:lnTo>
                  <a:pt x="5581" y="106352"/>
                </a:lnTo>
                <a:cubicBezTo>
                  <a:pt x="114019" y="106352"/>
                  <a:pt x="114019" y="106352"/>
                  <a:pt x="114019" y="106352"/>
                </a:cubicBezTo>
                <a:cubicBezTo>
                  <a:pt x="118405" y="106352"/>
                  <a:pt x="119800" y="108000"/>
                  <a:pt x="119800" y="112941"/>
                </a:cubicBezTo>
                <a:cubicBezTo>
                  <a:pt x="119800" y="116235"/>
                  <a:pt x="118405" y="119764"/>
                  <a:pt x="114019" y="119764"/>
                </a:cubicBezTo>
                <a:cubicBezTo>
                  <a:pt x="5581" y="119764"/>
                  <a:pt x="5581" y="119764"/>
                  <a:pt x="5581" y="119764"/>
                </a:cubicBezTo>
                <a:cubicBezTo>
                  <a:pt x="2790" y="119764"/>
                  <a:pt x="0" y="116235"/>
                  <a:pt x="0" y="112941"/>
                </a:cubicBezTo>
                <a:cubicBezTo>
                  <a:pt x="0" y="108000"/>
                  <a:pt x="2790" y="106352"/>
                  <a:pt x="5581" y="106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6" name="Shape 3886"/>
          <p:cNvSpPr/>
          <p:nvPr/>
        </p:nvSpPr>
        <p:spPr>
          <a:xfrm>
            <a:off x="5563091" y="2268187"/>
            <a:ext cx="272626" cy="1273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83957"/>
                </a:moveTo>
                <a:lnTo>
                  <a:pt x="114219" y="83957"/>
                </a:lnTo>
                <a:cubicBezTo>
                  <a:pt x="114219" y="107703"/>
                  <a:pt x="114219" y="107703"/>
                  <a:pt x="114219" y="107703"/>
                </a:cubicBezTo>
                <a:cubicBezTo>
                  <a:pt x="114219" y="116607"/>
                  <a:pt x="111229" y="119575"/>
                  <a:pt x="108438" y="119575"/>
                </a:cubicBezTo>
                <a:cubicBezTo>
                  <a:pt x="5581" y="119575"/>
                  <a:pt x="5581" y="119575"/>
                  <a:pt x="5581" y="119575"/>
                </a:cubicBezTo>
                <a:cubicBezTo>
                  <a:pt x="1395" y="119575"/>
                  <a:pt x="0" y="116607"/>
                  <a:pt x="0" y="107703"/>
                </a:cubicBezTo>
                <a:cubicBezTo>
                  <a:pt x="0" y="11872"/>
                  <a:pt x="0" y="11872"/>
                  <a:pt x="0" y="11872"/>
                </a:cubicBezTo>
                <a:cubicBezTo>
                  <a:pt x="0" y="5936"/>
                  <a:pt x="1395" y="0"/>
                  <a:pt x="5581" y="0"/>
                </a:cubicBezTo>
                <a:cubicBezTo>
                  <a:pt x="108438" y="0"/>
                  <a:pt x="108438" y="0"/>
                  <a:pt x="108438" y="0"/>
                </a:cubicBezTo>
                <a:cubicBezTo>
                  <a:pt x="111229" y="0"/>
                  <a:pt x="114219" y="5936"/>
                  <a:pt x="114219" y="11872"/>
                </a:cubicBezTo>
                <a:cubicBezTo>
                  <a:pt x="114219" y="35618"/>
                  <a:pt x="114219" y="35618"/>
                  <a:pt x="114219" y="35618"/>
                </a:cubicBezTo>
                <a:cubicBezTo>
                  <a:pt x="117009" y="35618"/>
                  <a:pt x="119800" y="41978"/>
                  <a:pt x="119800" y="47915"/>
                </a:cubicBezTo>
                <a:cubicBezTo>
                  <a:pt x="119800" y="71660"/>
                  <a:pt x="119800" y="71660"/>
                  <a:pt x="119800" y="71660"/>
                </a:cubicBezTo>
                <a:cubicBezTo>
                  <a:pt x="119800" y="80565"/>
                  <a:pt x="117009" y="83957"/>
                  <a:pt x="114219" y="83957"/>
                </a:cubicBezTo>
                <a:close/>
                <a:moveTo>
                  <a:pt x="102857" y="71660"/>
                </a:moveTo>
                <a:lnTo>
                  <a:pt x="102857" y="71660"/>
                </a:lnTo>
                <a:cubicBezTo>
                  <a:pt x="102857" y="47915"/>
                  <a:pt x="102857" y="47915"/>
                  <a:pt x="102857" y="47915"/>
                </a:cubicBezTo>
                <a:cubicBezTo>
                  <a:pt x="102857" y="23745"/>
                  <a:pt x="102857" y="23745"/>
                  <a:pt x="102857" y="23745"/>
                </a:cubicBezTo>
                <a:cubicBezTo>
                  <a:pt x="11362" y="23745"/>
                  <a:pt x="11362" y="23745"/>
                  <a:pt x="11362" y="23745"/>
                </a:cubicBezTo>
                <a:cubicBezTo>
                  <a:pt x="11362" y="95830"/>
                  <a:pt x="11362" y="95830"/>
                  <a:pt x="11362" y="95830"/>
                </a:cubicBezTo>
                <a:cubicBezTo>
                  <a:pt x="102857" y="95830"/>
                  <a:pt x="102857" y="95830"/>
                  <a:pt x="102857" y="95830"/>
                </a:cubicBezTo>
                <a:lnTo>
                  <a:pt x="102857" y="71660"/>
                </a:lnTo>
                <a:close/>
                <a:moveTo>
                  <a:pt x="97275" y="83957"/>
                </a:moveTo>
                <a:lnTo>
                  <a:pt x="97275" y="83957"/>
                </a:lnTo>
                <a:cubicBezTo>
                  <a:pt x="16943" y="83957"/>
                  <a:pt x="16943" y="83957"/>
                  <a:pt x="16943" y="83957"/>
                </a:cubicBezTo>
                <a:cubicBezTo>
                  <a:pt x="16943" y="35618"/>
                  <a:pt x="16943" y="35618"/>
                  <a:pt x="16943" y="35618"/>
                </a:cubicBezTo>
                <a:cubicBezTo>
                  <a:pt x="97275" y="35618"/>
                  <a:pt x="97275" y="35618"/>
                  <a:pt x="97275" y="35618"/>
                </a:cubicBezTo>
                <a:lnTo>
                  <a:pt x="97275" y="839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7" name="Shape 3887"/>
          <p:cNvSpPr/>
          <p:nvPr/>
        </p:nvSpPr>
        <p:spPr>
          <a:xfrm>
            <a:off x="5083512" y="2268187"/>
            <a:ext cx="274614" cy="1273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83957"/>
                </a:moveTo>
                <a:lnTo>
                  <a:pt x="114088" y="83957"/>
                </a:lnTo>
                <a:cubicBezTo>
                  <a:pt x="114088" y="107703"/>
                  <a:pt x="114088" y="107703"/>
                  <a:pt x="114088" y="107703"/>
                </a:cubicBezTo>
                <a:cubicBezTo>
                  <a:pt x="114088" y="116607"/>
                  <a:pt x="111330" y="119575"/>
                  <a:pt x="108571" y="119575"/>
                </a:cubicBezTo>
                <a:cubicBezTo>
                  <a:pt x="5517" y="119575"/>
                  <a:pt x="5517" y="119575"/>
                  <a:pt x="5517" y="119575"/>
                </a:cubicBezTo>
                <a:cubicBezTo>
                  <a:pt x="2758" y="119575"/>
                  <a:pt x="0" y="116607"/>
                  <a:pt x="0" y="107703"/>
                </a:cubicBezTo>
                <a:cubicBezTo>
                  <a:pt x="0" y="11872"/>
                  <a:pt x="0" y="11872"/>
                  <a:pt x="0" y="11872"/>
                </a:cubicBezTo>
                <a:cubicBezTo>
                  <a:pt x="0" y="5936"/>
                  <a:pt x="2758" y="0"/>
                  <a:pt x="5517" y="0"/>
                </a:cubicBezTo>
                <a:cubicBezTo>
                  <a:pt x="108571" y="0"/>
                  <a:pt x="108571" y="0"/>
                  <a:pt x="108571" y="0"/>
                </a:cubicBezTo>
                <a:cubicBezTo>
                  <a:pt x="111330" y="0"/>
                  <a:pt x="114088" y="5936"/>
                  <a:pt x="114088" y="11872"/>
                </a:cubicBezTo>
                <a:cubicBezTo>
                  <a:pt x="114088" y="35618"/>
                  <a:pt x="114088" y="35618"/>
                  <a:pt x="114088" y="35618"/>
                </a:cubicBezTo>
                <a:cubicBezTo>
                  <a:pt x="117044" y="35618"/>
                  <a:pt x="119802" y="41978"/>
                  <a:pt x="119802" y="47915"/>
                </a:cubicBezTo>
                <a:cubicBezTo>
                  <a:pt x="119802" y="71660"/>
                  <a:pt x="119802" y="71660"/>
                  <a:pt x="119802" y="71660"/>
                </a:cubicBezTo>
                <a:cubicBezTo>
                  <a:pt x="119802" y="80565"/>
                  <a:pt x="117044" y="83957"/>
                  <a:pt x="114088" y="83957"/>
                </a:cubicBezTo>
                <a:close/>
                <a:moveTo>
                  <a:pt x="103054" y="71660"/>
                </a:moveTo>
                <a:lnTo>
                  <a:pt x="103054" y="71660"/>
                </a:lnTo>
                <a:cubicBezTo>
                  <a:pt x="103054" y="47915"/>
                  <a:pt x="103054" y="47915"/>
                  <a:pt x="103054" y="47915"/>
                </a:cubicBezTo>
                <a:cubicBezTo>
                  <a:pt x="103054" y="23745"/>
                  <a:pt x="103054" y="23745"/>
                  <a:pt x="103054" y="23745"/>
                </a:cubicBezTo>
                <a:cubicBezTo>
                  <a:pt x="11034" y="23745"/>
                  <a:pt x="11034" y="23745"/>
                  <a:pt x="11034" y="23745"/>
                </a:cubicBezTo>
                <a:cubicBezTo>
                  <a:pt x="11034" y="95830"/>
                  <a:pt x="11034" y="95830"/>
                  <a:pt x="11034" y="95830"/>
                </a:cubicBezTo>
                <a:cubicBezTo>
                  <a:pt x="103054" y="95830"/>
                  <a:pt x="103054" y="95830"/>
                  <a:pt x="103054" y="95830"/>
                </a:cubicBezTo>
                <a:lnTo>
                  <a:pt x="103054" y="71660"/>
                </a:lnTo>
                <a:close/>
                <a:moveTo>
                  <a:pt x="69556" y="83957"/>
                </a:moveTo>
                <a:lnTo>
                  <a:pt x="69556" y="83957"/>
                </a:lnTo>
                <a:lnTo>
                  <a:pt x="69556" y="83957"/>
                </a:lnTo>
                <a:cubicBezTo>
                  <a:pt x="16748" y="83957"/>
                  <a:pt x="16748" y="83957"/>
                  <a:pt x="16748" y="83957"/>
                </a:cubicBezTo>
                <a:cubicBezTo>
                  <a:pt x="16748" y="35618"/>
                  <a:pt x="16748" y="35618"/>
                  <a:pt x="16748" y="35618"/>
                </a:cubicBezTo>
                <a:cubicBezTo>
                  <a:pt x="69556" y="35618"/>
                  <a:pt x="69556" y="35618"/>
                  <a:pt x="69556" y="35618"/>
                </a:cubicBezTo>
                <a:lnTo>
                  <a:pt x="69556" y="839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8" name="Shape 3888"/>
          <p:cNvSpPr/>
          <p:nvPr/>
        </p:nvSpPr>
        <p:spPr>
          <a:xfrm>
            <a:off x="4609900" y="2268187"/>
            <a:ext cx="272624" cy="1273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83957"/>
                </a:moveTo>
                <a:lnTo>
                  <a:pt x="114019" y="83957"/>
                </a:lnTo>
                <a:cubicBezTo>
                  <a:pt x="114019" y="107703"/>
                  <a:pt x="114019" y="107703"/>
                  <a:pt x="114019" y="107703"/>
                </a:cubicBezTo>
                <a:cubicBezTo>
                  <a:pt x="114019" y="116607"/>
                  <a:pt x="112624" y="119575"/>
                  <a:pt x="108438" y="119575"/>
                </a:cubicBezTo>
                <a:cubicBezTo>
                  <a:pt x="5581" y="119575"/>
                  <a:pt x="5581" y="119575"/>
                  <a:pt x="5581" y="119575"/>
                </a:cubicBezTo>
                <a:cubicBezTo>
                  <a:pt x="2790" y="119575"/>
                  <a:pt x="0" y="116607"/>
                  <a:pt x="0" y="107703"/>
                </a:cubicBezTo>
                <a:cubicBezTo>
                  <a:pt x="0" y="11872"/>
                  <a:pt x="0" y="11872"/>
                  <a:pt x="0" y="11872"/>
                </a:cubicBezTo>
                <a:cubicBezTo>
                  <a:pt x="0" y="5936"/>
                  <a:pt x="2790" y="0"/>
                  <a:pt x="5581" y="0"/>
                </a:cubicBezTo>
                <a:cubicBezTo>
                  <a:pt x="108438" y="0"/>
                  <a:pt x="108438" y="0"/>
                  <a:pt x="108438" y="0"/>
                </a:cubicBezTo>
                <a:cubicBezTo>
                  <a:pt x="112624" y="0"/>
                  <a:pt x="114019" y="5936"/>
                  <a:pt x="114019" y="11872"/>
                </a:cubicBezTo>
                <a:cubicBezTo>
                  <a:pt x="114019" y="35618"/>
                  <a:pt x="114019" y="35618"/>
                  <a:pt x="114019" y="35618"/>
                </a:cubicBezTo>
                <a:cubicBezTo>
                  <a:pt x="118405" y="35618"/>
                  <a:pt x="119800" y="41978"/>
                  <a:pt x="119800" y="47915"/>
                </a:cubicBezTo>
                <a:cubicBezTo>
                  <a:pt x="119800" y="71660"/>
                  <a:pt x="119800" y="71660"/>
                  <a:pt x="119800" y="71660"/>
                </a:cubicBezTo>
                <a:cubicBezTo>
                  <a:pt x="119800" y="80565"/>
                  <a:pt x="118405" y="83957"/>
                  <a:pt x="114019" y="83957"/>
                </a:cubicBezTo>
                <a:close/>
                <a:moveTo>
                  <a:pt x="102857" y="71660"/>
                </a:moveTo>
                <a:lnTo>
                  <a:pt x="102857" y="71660"/>
                </a:lnTo>
                <a:cubicBezTo>
                  <a:pt x="102857" y="47915"/>
                  <a:pt x="102857" y="47915"/>
                  <a:pt x="102857" y="47915"/>
                </a:cubicBezTo>
                <a:cubicBezTo>
                  <a:pt x="102857" y="23745"/>
                  <a:pt x="102857" y="23745"/>
                  <a:pt x="102857" y="23745"/>
                </a:cubicBezTo>
                <a:cubicBezTo>
                  <a:pt x="101461" y="23745"/>
                  <a:pt x="101461" y="23745"/>
                  <a:pt x="101461" y="23745"/>
                </a:cubicBezTo>
                <a:lnTo>
                  <a:pt x="101461" y="23745"/>
                </a:lnTo>
                <a:cubicBezTo>
                  <a:pt x="68970" y="23745"/>
                  <a:pt x="68970" y="23745"/>
                  <a:pt x="68970" y="23745"/>
                </a:cubicBezTo>
                <a:lnTo>
                  <a:pt x="68970" y="23745"/>
                </a:lnTo>
                <a:cubicBezTo>
                  <a:pt x="11162" y="23745"/>
                  <a:pt x="11162" y="23745"/>
                  <a:pt x="11162" y="23745"/>
                </a:cubicBezTo>
                <a:cubicBezTo>
                  <a:pt x="11162" y="95830"/>
                  <a:pt x="11162" y="95830"/>
                  <a:pt x="11162" y="95830"/>
                </a:cubicBezTo>
                <a:cubicBezTo>
                  <a:pt x="102857" y="95830"/>
                  <a:pt x="102857" y="95830"/>
                  <a:pt x="102857" y="95830"/>
                </a:cubicBezTo>
                <a:lnTo>
                  <a:pt x="102857" y="71660"/>
                </a:lnTo>
                <a:close/>
                <a:moveTo>
                  <a:pt x="40863" y="83957"/>
                </a:moveTo>
                <a:lnTo>
                  <a:pt x="40863" y="83957"/>
                </a:lnTo>
                <a:cubicBezTo>
                  <a:pt x="16943" y="83957"/>
                  <a:pt x="16943" y="83957"/>
                  <a:pt x="16943" y="83957"/>
                </a:cubicBezTo>
                <a:cubicBezTo>
                  <a:pt x="16943" y="35618"/>
                  <a:pt x="16943" y="35618"/>
                  <a:pt x="16943" y="35618"/>
                </a:cubicBezTo>
                <a:cubicBezTo>
                  <a:pt x="40863" y="35618"/>
                  <a:pt x="40863" y="35618"/>
                  <a:pt x="40863" y="35618"/>
                </a:cubicBezTo>
                <a:lnTo>
                  <a:pt x="40863" y="839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9" name="Shape 3889"/>
          <p:cNvSpPr/>
          <p:nvPr/>
        </p:nvSpPr>
        <p:spPr>
          <a:xfrm>
            <a:off x="4134300" y="2268187"/>
            <a:ext cx="270635" cy="1273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83957"/>
                </a:moveTo>
                <a:lnTo>
                  <a:pt x="114209" y="83957"/>
                </a:lnTo>
                <a:cubicBezTo>
                  <a:pt x="114209" y="107703"/>
                  <a:pt x="114209" y="107703"/>
                  <a:pt x="114209" y="107703"/>
                </a:cubicBezTo>
                <a:cubicBezTo>
                  <a:pt x="114209" y="116607"/>
                  <a:pt x="111414" y="119575"/>
                  <a:pt x="108618" y="119575"/>
                </a:cubicBezTo>
                <a:cubicBezTo>
                  <a:pt x="5590" y="119575"/>
                  <a:pt x="5590" y="119575"/>
                  <a:pt x="5590" y="119575"/>
                </a:cubicBezTo>
                <a:cubicBezTo>
                  <a:pt x="1397" y="119575"/>
                  <a:pt x="0" y="116607"/>
                  <a:pt x="0" y="107703"/>
                </a:cubicBezTo>
                <a:cubicBezTo>
                  <a:pt x="0" y="11872"/>
                  <a:pt x="0" y="11872"/>
                  <a:pt x="0" y="11872"/>
                </a:cubicBezTo>
                <a:cubicBezTo>
                  <a:pt x="0" y="5936"/>
                  <a:pt x="1397" y="0"/>
                  <a:pt x="5590" y="0"/>
                </a:cubicBezTo>
                <a:cubicBezTo>
                  <a:pt x="108618" y="0"/>
                  <a:pt x="108618" y="0"/>
                  <a:pt x="108618" y="0"/>
                </a:cubicBezTo>
                <a:cubicBezTo>
                  <a:pt x="111414" y="0"/>
                  <a:pt x="114209" y="5936"/>
                  <a:pt x="114209" y="11872"/>
                </a:cubicBezTo>
                <a:cubicBezTo>
                  <a:pt x="114209" y="35618"/>
                  <a:pt x="114209" y="35618"/>
                  <a:pt x="114209" y="35618"/>
                </a:cubicBezTo>
                <a:cubicBezTo>
                  <a:pt x="117004" y="35618"/>
                  <a:pt x="119800" y="41978"/>
                  <a:pt x="119800" y="47915"/>
                </a:cubicBezTo>
                <a:cubicBezTo>
                  <a:pt x="119800" y="71660"/>
                  <a:pt x="119800" y="71660"/>
                  <a:pt x="119800" y="71660"/>
                </a:cubicBezTo>
                <a:cubicBezTo>
                  <a:pt x="119800" y="80565"/>
                  <a:pt x="117004" y="83957"/>
                  <a:pt x="114209" y="83957"/>
                </a:cubicBezTo>
                <a:close/>
                <a:moveTo>
                  <a:pt x="103028" y="23745"/>
                </a:moveTo>
                <a:lnTo>
                  <a:pt x="103028" y="23745"/>
                </a:lnTo>
                <a:cubicBezTo>
                  <a:pt x="11181" y="23745"/>
                  <a:pt x="11181" y="23745"/>
                  <a:pt x="11181" y="23745"/>
                </a:cubicBezTo>
                <a:cubicBezTo>
                  <a:pt x="11181" y="95830"/>
                  <a:pt x="11181" y="95830"/>
                  <a:pt x="11181" y="95830"/>
                </a:cubicBezTo>
                <a:lnTo>
                  <a:pt x="11181" y="95830"/>
                </a:lnTo>
                <a:lnTo>
                  <a:pt x="11181" y="95830"/>
                </a:lnTo>
                <a:cubicBezTo>
                  <a:pt x="103028" y="95830"/>
                  <a:pt x="103028" y="95830"/>
                  <a:pt x="103028" y="95830"/>
                </a:cubicBezTo>
                <a:lnTo>
                  <a:pt x="103028" y="95830"/>
                </a:lnTo>
                <a:lnTo>
                  <a:pt x="103028" y="95830"/>
                </a:lnTo>
                <a:lnTo>
                  <a:pt x="103028" y="23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Shape 3890"/>
          <p:cNvSpPr/>
          <p:nvPr/>
        </p:nvSpPr>
        <p:spPr>
          <a:xfrm>
            <a:off x="3654721" y="2204491"/>
            <a:ext cx="274614" cy="262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39" y="52667"/>
                </a:moveTo>
                <a:lnTo>
                  <a:pt x="117039" y="52667"/>
                </a:lnTo>
                <a:lnTo>
                  <a:pt x="117039" y="52667"/>
                </a:lnTo>
                <a:cubicBezTo>
                  <a:pt x="87828" y="74561"/>
                  <a:pt x="87828" y="74561"/>
                  <a:pt x="87828" y="74561"/>
                </a:cubicBezTo>
                <a:cubicBezTo>
                  <a:pt x="98881" y="110912"/>
                  <a:pt x="98881" y="110912"/>
                  <a:pt x="98881" y="110912"/>
                </a:cubicBezTo>
                <a:cubicBezTo>
                  <a:pt x="98881" y="112564"/>
                  <a:pt x="98881" y="112564"/>
                  <a:pt x="98881" y="114010"/>
                </a:cubicBezTo>
                <a:cubicBezTo>
                  <a:pt x="98881" y="116901"/>
                  <a:pt x="96118" y="119793"/>
                  <a:pt x="93355" y="119793"/>
                </a:cubicBezTo>
                <a:cubicBezTo>
                  <a:pt x="91973" y="119793"/>
                  <a:pt x="90592" y="118347"/>
                  <a:pt x="90592" y="118347"/>
                </a:cubicBezTo>
                <a:lnTo>
                  <a:pt x="90592" y="118347"/>
                </a:lnTo>
                <a:cubicBezTo>
                  <a:pt x="60000" y="95008"/>
                  <a:pt x="60000" y="95008"/>
                  <a:pt x="60000" y="95008"/>
                </a:cubicBezTo>
                <a:cubicBezTo>
                  <a:pt x="29210" y="118347"/>
                  <a:pt x="29210" y="118347"/>
                  <a:pt x="29210" y="118347"/>
                </a:cubicBezTo>
                <a:lnTo>
                  <a:pt x="29210" y="118347"/>
                </a:lnTo>
                <a:cubicBezTo>
                  <a:pt x="29210" y="118347"/>
                  <a:pt x="27828" y="119793"/>
                  <a:pt x="26447" y="119793"/>
                </a:cubicBezTo>
                <a:cubicBezTo>
                  <a:pt x="23684" y="119793"/>
                  <a:pt x="20921" y="116901"/>
                  <a:pt x="20921" y="114010"/>
                </a:cubicBezTo>
                <a:cubicBezTo>
                  <a:pt x="20921" y="112564"/>
                  <a:pt x="20921" y="112564"/>
                  <a:pt x="20921" y="110912"/>
                </a:cubicBezTo>
                <a:cubicBezTo>
                  <a:pt x="31973" y="74561"/>
                  <a:pt x="31973" y="74561"/>
                  <a:pt x="31973" y="74561"/>
                </a:cubicBezTo>
                <a:cubicBezTo>
                  <a:pt x="2763" y="52667"/>
                  <a:pt x="2763" y="52667"/>
                  <a:pt x="2763" y="52667"/>
                </a:cubicBezTo>
                <a:lnTo>
                  <a:pt x="2763" y="52667"/>
                </a:lnTo>
                <a:cubicBezTo>
                  <a:pt x="1381" y="51222"/>
                  <a:pt x="0" y="49776"/>
                  <a:pt x="0" y="46678"/>
                </a:cubicBezTo>
                <a:cubicBezTo>
                  <a:pt x="0" y="43786"/>
                  <a:pt x="2763" y="40895"/>
                  <a:pt x="5526" y="40895"/>
                </a:cubicBezTo>
                <a:lnTo>
                  <a:pt x="5526" y="40895"/>
                </a:lnTo>
                <a:cubicBezTo>
                  <a:pt x="43223" y="40895"/>
                  <a:pt x="43223" y="40895"/>
                  <a:pt x="43223" y="40895"/>
                </a:cubicBezTo>
                <a:cubicBezTo>
                  <a:pt x="54276" y="4543"/>
                  <a:pt x="54276" y="4543"/>
                  <a:pt x="54276" y="4543"/>
                </a:cubicBezTo>
                <a:cubicBezTo>
                  <a:pt x="55657" y="2891"/>
                  <a:pt x="57236" y="0"/>
                  <a:pt x="60000" y="0"/>
                </a:cubicBezTo>
                <a:cubicBezTo>
                  <a:pt x="62763" y="0"/>
                  <a:pt x="64144" y="2891"/>
                  <a:pt x="65526" y="4543"/>
                </a:cubicBezTo>
                <a:cubicBezTo>
                  <a:pt x="76578" y="40895"/>
                  <a:pt x="76578" y="40895"/>
                  <a:pt x="76578" y="40895"/>
                </a:cubicBezTo>
                <a:cubicBezTo>
                  <a:pt x="114276" y="40895"/>
                  <a:pt x="114276" y="40895"/>
                  <a:pt x="114276" y="40895"/>
                </a:cubicBezTo>
                <a:lnTo>
                  <a:pt x="114276" y="40895"/>
                </a:lnTo>
                <a:cubicBezTo>
                  <a:pt x="117039" y="40895"/>
                  <a:pt x="119802" y="43786"/>
                  <a:pt x="119802" y="46678"/>
                </a:cubicBezTo>
                <a:cubicBezTo>
                  <a:pt x="119802" y="49776"/>
                  <a:pt x="118421" y="51222"/>
                  <a:pt x="117039" y="52667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Shape 3891"/>
          <p:cNvSpPr/>
          <p:nvPr/>
        </p:nvSpPr>
        <p:spPr>
          <a:xfrm>
            <a:off x="3181111" y="2204491"/>
            <a:ext cx="268644" cy="2627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41" y="70223"/>
                </a:moveTo>
                <a:lnTo>
                  <a:pt x="114141" y="70223"/>
                </a:lnTo>
                <a:cubicBezTo>
                  <a:pt x="112727" y="70223"/>
                  <a:pt x="112727" y="70223"/>
                  <a:pt x="112727" y="70223"/>
                </a:cubicBezTo>
                <a:lnTo>
                  <a:pt x="112727" y="70223"/>
                </a:lnTo>
                <a:cubicBezTo>
                  <a:pt x="109898" y="70223"/>
                  <a:pt x="109898" y="70223"/>
                  <a:pt x="109898" y="70223"/>
                </a:cubicBezTo>
                <a:cubicBezTo>
                  <a:pt x="109898" y="80344"/>
                  <a:pt x="109898" y="80344"/>
                  <a:pt x="109898" y="80344"/>
                </a:cubicBezTo>
                <a:lnTo>
                  <a:pt x="109898" y="80344"/>
                </a:lnTo>
                <a:lnTo>
                  <a:pt x="109898" y="81790"/>
                </a:lnTo>
                <a:lnTo>
                  <a:pt x="109898" y="81790"/>
                </a:lnTo>
                <a:cubicBezTo>
                  <a:pt x="109898" y="81790"/>
                  <a:pt x="109898" y="81790"/>
                  <a:pt x="109898" y="83235"/>
                </a:cubicBezTo>
                <a:lnTo>
                  <a:pt x="109898" y="83235"/>
                </a:lnTo>
                <a:lnTo>
                  <a:pt x="109898" y="83235"/>
                </a:lnTo>
                <a:lnTo>
                  <a:pt x="108484" y="84681"/>
                </a:lnTo>
                <a:lnTo>
                  <a:pt x="108484" y="84681"/>
                </a:lnTo>
                <a:cubicBezTo>
                  <a:pt x="107070" y="86127"/>
                  <a:pt x="105656" y="86127"/>
                  <a:pt x="104040" y="86127"/>
                </a:cubicBezTo>
                <a:lnTo>
                  <a:pt x="104040" y="86127"/>
                </a:lnTo>
                <a:lnTo>
                  <a:pt x="104040" y="86127"/>
                </a:lnTo>
                <a:lnTo>
                  <a:pt x="104040" y="86127"/>
                </a:lnTo>
                <a:cubicBezTo>
                  <a:pt x="102626" y="86127"/>
                  <a:pt x="101212" y="86127"/>
                  <a:pt x="101212" y="84681"/>
                </a:cubicBezTo>
                <a:cubicBezTo>
                  <a:pt x="87070" y="70223"/>
                  <a:pt x="87070" y="70223"/>
                  <a:pt x="87070" y="70223"/>
                </a:cubicBezTo>
                <a:lnTo>
                  <a:pt x="87070" y="70223"/>
                </a:lnTo>
                <a:lnTo>
                  <a:pt x="87070" y="70223"/>
                </a:lnTo>
                <a:cubicBezTo>
                  <a:pt x="34141" y="70223"/>
                  <a:pt x="34141" y="70223"/>
                  <a:pt x="34141" y="70223"/>
                </a:cubicBezTo>
                <a:cubicBezTo>
                  <a:pt x="31313" y="70223"/>
                  <a:pt x="28484" y="68571"/>
                  <a:pt x="28484" y="64234"/>
                </a:cubicBezTo>
                <a:cubicBezTo>
                  <a:pt x="28484" y="5989"/>
                  <a:pt x="28484" y="5989"/>
                  <a:pt x="28484" y="5989"/>
                </a:cubicBezTo>
                <a:cubicBezTo>
                  <a:pt x="28484" y="2891"/>
                  <a:pt x="31313" y="0"/>
                  <a:pt x="34141" y="0"/>
                </a:cubicBezTo>
                <a:cubicBezTo>
                  <a:pt x="114141" y="0"/>
                  <a:pt x="114141" y="0"/>
                  <a:pt x="114141" y="0"/>
                </a:cubicBezTo>
                <a:cubicBezTo>
                  <a:pt x="116969" y="0"/>
                  <a:pt x="119797" y="2891"/>
                  <a:pt x="119797" y="5989"/>
                </a:cubicBezTo>
                <a:cubicBezTo>
                  <a:pt x="119797" y="64234"/>
                  <a:pt x="119797" y="64234"/>
                  <a:pt x="119797" y="64234"/>
                </a:cubicBezTo>
                <a:cubicBezTo>
                  <a:pt x="119797" y="68571"/>
                  <a:pt x="116969" y="70223"/>
                  <a:pt x="114141" y="70223"/>
                </a:cubicBezTo>
                <a:close/>
                <a:moveTo>
                  <a:pt x="84242" y="76006"/>
                </a:moveTo>
                <a:lnTo>
                  <a:pt x="84242" y="76006"/>
                </a:lnTo>
                <a:cubicBezTo>
                  <a:pt x="96969" y="89225"/>
                  <a:pt x="96969" y="89225"/>
                  <a:pt x="96969" y="89225"/>
                </a:cubicBezTo>
                <a:lnTo>
                  <a:pt x="96969" y="89225"/>
                </a:lnTo>
                <a:cubicBezTo>
                  <a:pt x="98383" y="90671"/>
                  <a:pt x="101212" y="92117"/>
                  <a:pt x="104040" y="92117"/>
                </a:cubicBezTo>
                <a:cubicBezTo>
                  <a:pt x="104040" y="96454"/>
                  <a:pt x="104040" y="96454"/>
                  <a:pt x="104040" y="96454"/>
                </a:cubicBezTo>
                <a:cubicBezTo>
                  <a:pt x="104040" y="99345"/>
                  <a:pt x="102626" y="102237"/>
                  <a:pt x="98383" y="102237"/>
                </a:cubicBezTo>
                <a:lnTo>
                  <a:pt x="98383" y="102237"/>
                </a:lnTo>
                <a:cubicBezTo>
                  <a:pt x="58383" y="102237"/>
                  <a:pt x="58383" y="102237"/>
                  <a:pt x="58383" y="102237"/>
                </a:cubicBezTo>
                <a:lnTo>
                  <a:pt x="58383" y="102237"/>
                </a:lnTo>
                <a:cubicBezTo>
                  <a:pt x="45656" y="102237"/>
                  <a:pt x="45656" y="102237"/>
                  <a:pt x="45656" y="102237"/>
                </a:cubicBezTo>
                <a:lnTo>
                  <a:pt x="45656" y="102237"/>
                </a:lnTo>
                <a:cubicBezTo>
                  <a:pt x="39797" y="102237"/>
                  <a:pt x="39797" y="102237"/>
                  <a:pt x="39797" y="102237"/>
                </a:cubicBezTo>
                <a:lnTo>
                  <a:pt x="39797" y="102237"/>
                </a:lnTo>
                <a:cubicBezTo>
                  <a:pt x="38383" y="102237"/>
                  <a:pt x="38383" y="102237"/>
                  <a:pt x="38383" y="102237"/>
                </a:cubicBezTo>
                <a:cubicBezTo>
                  <a:pt x="22828" y="116901"/>
                  <a:pt x="22828" y="116901"/>
                  <a:pt x="22828" y="116901"/>
                </a:cubicBezTo>
                <a:cubicBezTo>
                  <a:pt x="21414" y="118347"/>
                  <a:pt x="20000" y="119793"/>
                  <a:pt x="18383" y="119793"/>
                </a:cubicBezTo>
                <a:lnTo>
                  <a:pt x="18383" y="119793"/>
                </a:lnTo>
                <a:lnTo>
                  <a:pt x="18383" y="119793"/>
                </a:lnTo>
                <a:lnTo>
                  <a:pt x="18383" y="119793"/>
                </a:lnTo>
                <a:cubicBezTo>
                  <a:pt x="16969" y="119793"/>
                  <a:pt x="15555" y="118347"/>
                  <a:pt x="15555" y="116901"/>
                </a:cubicBezTo>
                <a:cubicBezTo>
                  <a:pt x="14141" y="116901"/>
                  <a:pt x="14141" y="116901"/>
                  <a:pt x="14141" y="116901"/>
                </a:cubicBezTo>
                <a:lnTo>
                  <a:pt x="14141" y="116901"/>
                </a:lnTo>
                <a:lnTo>
                  <a:pt x="14141" y="116901"/>
                </a:lnTo>
                <a:lnTo>
                  <a:pt x="14141" y="115456"/>
                </a:lnTo>
                <a:lnTo>
                  <a:pt x="14141" y="115456"/>
                </a:lnTo>
                <a:cubicBezTo>
                  <a:pt x="14141" y="115456"/>
                  <a:pt x="12727" y="115456"/>
                  <a:pt x="12727" y="114010"/>
                </a:cubicBezTo>
                <a:lnTo>
                  <a:pt x="12727" y="114010"/>
                </a:lnTo>
                <a:lnTo>
                  <a:pt x="12727" y="114010"/>
                </a:lnTo>
                <a:cubicBezTo>
                  <a:pt x="12727" y="102237"/>
                  <a:pt x="12727" y="102237"/>
                  <a:pt x="12727" y="102237"/>
                </a:cubicBezTo>
                <a:lnTo>
                  <a:pt x="12727" y="102237"/>
                </a:lnTo>
                <a:lnTo>
                  <a:pt x="12727" y="102237"/>
                </a:lnTo>
                <a:cubicBezTo>
                  <a:pt x="5656" y="102237"/>
                  <a:pt x="5656" y="102237"/>
                  <a:pt x="5656" y="102237"/>
                </a:cubicBezTo>
                <a:cubicBezTo>
                  <a:pt x="2828" y="102237"/>
                  <a:pt x="0" y="99345"/>
                  <a:pt x="0" y="96454"/>
                </a:cubicBezTo>
                <a:cubicBezTo>
                  <a:pt x="0" y="29328"/>
                  <a:pt x="0" y="29328"/>
                  <a:pt x="0" y="29328"/>
                </a:cubicBezTo>
                <a:lnTo>
                  <a:pt x="0" y="29328"/>
                </a:lnTo>
                <a:cubicBezTo>
                  <a:pt x="0" y="26437"/>
                  <a:pt x="2828" y="23339"/>
                  <a:pt x="5656" y="23339"/>
                </a:cubicBezTo>
                <a:cubicBezTo>
                  <a:pt x="22828" y="23339"/>
                  <a:pt x="22828" y="23339"/>
                  <a:pt x="22828" y="23339"/>
                </a:cubicBezTo>
                <a:cubicBezTo>
                  <a:pt x="22828" y="64234"/>
                  <a:pt x="22828" y="64234"/>
                  <a:pt x="22828" y="64234"/>
                </a:cubicBezTo>
                <a:cubicBezTo>
                  <a:pt x="22828" y="71669"/>
                  <a:pt x="28484" y="76006"/>
                  <a:pt x="34141" y="76006"/>
                </a:cubicBezTo>
                <a:lnTo>
                  <a:pt x="84242" y="760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2" name="Shape 3892"/>
          <p:cNvSpPr/>
          <p:nvPr/>
        </p:nvSpPr>
        <p:spPr>
          <a:xfrm>
            <a:off x="2705508" y="2210462"/>
            <a:ext cx="270635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01098"/>
                </a:moveTo>
                <a:lnTo>
                  <a:pt x="114209" y="101098"/>
                </a:lnTo>
                <a:cubicBezTo>
                  <a:pt x="87454" y="101098"/>
                  <a:pt x="87454" y="101098"/>
                  <a:pt x="87454" y="101098"/>
                </a:cubicBezTo>
                <a:lnTo>
                  <a:pt x="87454" y="101098"/>
                </a:lnTo>
                <a:cubicBezTo>
                  <a:pt x="45124" y="101098"/>
                  <a:pt x="45124" y="101098"/>
                  <a:pt x="45124" y="101098"/>
                </a:cubicBezTo>
                <a:lnTo>
                  <a:pt x="45124" y="101098"/>
                </a:lnTo>
                <a:cubicBezTo>
                  <a:pt x="39334" y="101098"/>
                  <a:pt x="39334" y="101098"/>
                  <a:pt x="39334" y="101098"/>
                </a:cubicBezTo>
                <a:lnTo>
                  <a:pt x="39334" y="101098"/>
                </a:lnTo>
                <a:cubicBezTo>
                  <a:pt x="37936" y="101098"/>
                  <a:pt x="37936" y="101098"/>
                  <a:pt x="37936" y="101098"/>
                </a:cubicBezTo>
                <a:cubicBezTo>
                  <a:pt x="22562" y="118241"/>
                  <a:pt x="22562" y="118241"/>
                  <a:pt x="22562" y="118241"/>
                </a:cubicBezTo>
                <a:cubicBezTo>
                  <a:pt x="21164" y="119780"/>
                  <a:pt x="19567" y="119780"/>
                  <a:pt x="18169" y="119780"/>
                </a:cubicBezTo>
                <a:lnTo>
                  <a:pt x="18169" y="119780"/>
                </a:lnTo>
                <a:lnTo>
                  <a:pt x="18169" y="119780"/>
                </a:lnTo>
                <a:lnTo>
                  <a:pt x="18169" y="119780"/>
                </a:lnTo>
                <a:cubicBezTo>
                  <a:pt x="16772" y="119780"/>
                  <a:pt x="15374" y="119780"/>
                  <a:pt x="13976" y="118241"/>
                </a:cubicBezTo>
                <a:lnTo>
                  <a:pt x="13976" y="118241"/>
                </a:lnTo>
                <a:lnTo>
                  <a:pt x="13976" y="116703"/>
                </a:lnTo>
                <a:lnTo>
                  <a:pt x="13976" y="116703"/>
                </a:lnTo>
                <a:cubicBezTo>
                  <a:pt x="12579" y="116703"/>
                  <a:pt x="12579" y="116703"/>
                  <a:pt x="12579" y="116703"/>
                </a:cubicBezTo>
                <a:cubicBezTo>
                  <a:pt x="12579" y="114945"/>
                  <a:pt x="12579" y="114945"/>
                  <a:pt x="12579" y="114945"/>
                </a:cubicBezTo>
                <a:lnTo>
                  <a:pt x="12579" y="114945"/>
                </a:lnTo>
                <a:lnTo>
                  <a:pt x="12579" y="113406"/>
                </a:lnTo>
                <a:lnTo>
                  <a:pt x="12579" y="113406"/>
                </a:lnTo>
                <a:cubicBezTo>
                  <a:pt x="12579" y="101098"/>
                  <a:pt x="12579" y="101098"/>
                  <a:pt x="12579" y="101098"/>
                </a:cubicBezTo>
                <a:cubicBezTo>
                  <a:pt x="11181" y="101098"/>
                  <a:pt x="11181" y="101098"/>
                  <a:pt x="11181" y="101098"/>
                </a:cubicBezTo>
                <a:lnTo>
                  <a:pt x="11181" y="101098"/>
                </a:lnTo>
                <a:cubicBezTo>
                  <a:pt x="5590" y="101098"/>
                  <a:pt x="5590" y="101098"/>
                  <a:pt x="5590" y="101098"/>
                </a:cubicBezTo>
                <a:cubicBezTo>
                  <a:pt x="1397" y="101098"/>
                  <a:pt x="0" y="98021"/>
                  <a:pt x="0" y="94945"/>
                </a:cubicBezTo>
                <a:cubicBezTo>
                  <a:pt x="0" y="6373"/>
                  <a:pt x="0" y="6373"/>
                  <a:pt x="0" y="6373"/>
                </a:cubicBezTo>
                <a:cubicBezTo>
                  <a:pt x="0" y="1758"/>
                  <a:pt x="1397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7004" y="0"/>
                  <a:pt x="119800" y="1758"/>
                  <a:pt x="119800" y="6373"/>
                </a:cubicBezTo>
                <a:cubicBezTo>
                  <a:pt x="119800" y="94945"/>
                  <a:pt x="119800" y="94945"/>
                  <a:pt x="119800" y="94945"/>
                </a:cubicBezTo>
                <a:cubicBezTo>
                  <a:pt x="119800" y="98021"/>
                  <a:pt x="117004" y="101098"/>
                  <a:pt x="114209" y="101098"/>
                </a:cubicBezTo>
                <a:close/>
                <a:moveTo>
                  <a:pt x="30948" y="38901"/>
                </a:moveTo>
                <a:lnTo>
                  <a:pt x="30948" y="38901"/>
                </a:lnTo>
                <a:cubicBezTo>
                  <a:pt x="25357" y="38901"/>
                  <a:pt x="19567" y="45054"/>
                  <a:pt x="19567" y="51428"/>
                </a:cubicBezTo>
                <a:cubicBezTo>
                  <a:pt x="19567" y="57582"/>
                  <a:pt x="25357" y="63736"/>
                  <a:pt x="30948" y="63736"/>
                </a:cubicBezTo>
                <a:cubicBezTo>
                  <a:pt x="37936" y="63736"/>
                  <a:pt x="42129" y="57582"/>
                  <a:pt x="42129" y="51428"/>
                </a:cubicBezTo>
                <a:cubicBezTo>
                  <a:pt x="42129" y="45054"/>
                  <a:pt x="37936" y="38901"/>
                  <a:pt x="30948" y="38901"/>
                </a:cubicBezTo>
                <a:close/>
                <a:moveTo>
                  <a:pt x="59101" y="38901"/>
                </a:moveTo>
                <a:lnTo>
                  <a:pt x="59101" y="38901"/>
                </a:lnTo>
                <a:cubicBezTo>
                  <a:pt x="53510" y="38901"/>
                  <a:pt x="47920" y="45054"/>
                  <a:pt x="47920" y="51428"/>
                </a:cubicBezTo>
                <a:cubicBezTo>
                  <a:pt x="47920" y="57582"/>
                  <a:pt x="53510" y="63736"/>
                  <a:pt x="59101" y="63736"/>
                </a:cubicBezTo>
                <a:cubicBezTo>
                  <a:pt x="66289" y="63736"/>
                  <a:pt x="70482" y="57582"/>
                  <a:pt x="70482" y="51428"/>
                </a:cubicBezTo>
                <a:cubicBezTo>
                  <a:pt x="70482" y="45054"/>
                  <a:pt x="66289" y="38901"/>
                  <a:pt x="59101" y="38901"/>
                </a:cubicBezTo>
                <a:close/>
                <a:moveTo>
                  <a:pt x="87454" y="38901"/>
                </a:moveTo>
                <a:lnTo>
                  <a:pt x="87454" y="38901"/>
                </a:lnTo>
                <a:cubicBezTo>
                  <a:pt x="81663" y="38901"/>
                  <a:pt x="76073" y="45054"/>
                  <a:pt x="76073" y="51428"/>
                </a:cubicBezTo>
                <a:cubicBezTo>
                  <a:pt x="76073" y="57582"/>
                  <a:pt x="81663" y="63736"/>
                  <a:pt x="87454" y="63736"/>
                </a:cubicBezTo>
                <a:cubicBezTo>
                  <a:pt x="94442" y="63736"/>
                  <a:pt x="98635" y="57582"/>
                  <a:pt x="98635" y="51428"/>
                </a:cubicBezTo>
                <a:cubicBezTo>
                  <a:pt x="98635" y="45054"/>
                  <a:pt x="94442" y="38901"/>
                  <a:pt x="87454" y="389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Shape 3893"/>
          <p:cNvSpPr/>
          <p:nvPr/>
        </p:nvSpPr>
        <p:spPr>
          <a:xfrm>
            <a:off x="2225929" y="2210462"/>
            <a:ext cx="274614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01098"/>
                </a:moveTo>
                <a:lnTo>
                  <a:pt x="114285" y="101098"/>
                </a:lnTo>
                <a:cubicBezTo>
                  <a:pt x="66995" y="101098"/>
                  <a:pt x="66995" y="101098"/>
                  <a:pt x="66995" y="101098"/>
                </a:cubicBezTo>
                <a:lnTo>
                  <a:pt x="66995" y="101098"/>
                </a:lnTo>
                <a:cubicBezTo>
                  <a:pt x="44532" y="101098"/>
                  <a:pt x="44532" y="101098"/>
                  <a:pt x="44532" y="101098"/>
                </a:cubicBezTo>
                <a:lnTo>
                  <a:pt x="44532" y="101098"/>
                </a:lnTo>
                <a:cubicBezTo>
                  <a:pt x="39014" y="101098"/>
                  <a:pt x="39014" y="101098"/>
                  <a:pt x="39014" y="101098"/>
                </a:cubicBezTo>
                <a:lnTo>
                  <a:pt x="39014" y="101098"/>
                </a:lnTo>
                <a:cubicBezTo>
                  <a:pt x="37635" y="101098"/>
                  <a:pt x="37635" y="101098"/>
                  <a:pt x="37635" y="101098"/>
                </a:cubicBezTo>
                <a:cubicBezTo>
                  <a:pt x="22266" y="118241"/>
                  <a:pt x="22266" y="118241"/>
                  <a:pt x="22266" y="118241"/>
                </a:cubicBezTo>
                <a:cubicBezTo>
                  <a:pt x="22266" y="119780"/>
                  <a:pt x="20886" y="119780"/>
                  <a:pt x="19507" y="119780"/>
                </a:cubicBezTo>
                <a:lnTo>
                  <a:pt x="19507" y="119780"/>
                </a:lnTo>
                <a:lnTo>
                  <a:pt x="19507" y="119780"/>
                </a:lnTo>
                <a:lnTo>
                  <a:pt x="19507" y="119780"/>
                </a:lnTo>
                <a:cubicBezTo>
                  <a:pt x="18128" y="119780"/>
                  <a:pt x="16748" y="119780"/>
                  <a:pt x="15369" y="118241"/>
                </a:cubicBezTo>
                <a:lnTo>
                  <a:pt x="15369" y="118241"/>
                </a:lnTo>
                <a:lnTo>
                  <a:pt x="13990" y="116703"/>
                </a:lnTo>
                <a:lnTo>
                  <a:pt x="13990" y="116703"/>
                </a:lnTo>
                <a:lnTo>
                  <a:pt x="13990" y="116703"/>
                </a:lnTo>
                <a:cubicBezTo>
                  <a:pt x="13990" y="114945"/>
                  <a:pt x="13990" y="114945"/>
                  <a:pt x="13990" y="114945"/>
                </a:cubicBezTo>
                <a:lnTo>
                  <a:pt x="13990" y="114945"/>
                </a:lnTo>
                <a:lnTo>
                  <a:pt x="13990" y="113406"/>
                </a:lnTo>
                <a:lnTo>
                  <a:pt x="13990" y="113406"/>
                </a:lnTo>
                <a:cubicBezTo>
                  <a:pt x="13990" y="101098"/>
                  <a:pt x="13990" y="101098"/>
                  <a:pt x="13990" y="101098"/>
                </a:cubicBezTo>
                <a:cubicBezTo>
                  <a:pt x="12610" y="101098"/>
                  <a:pt x="12610" y="101098"/>
                  <a:pt x="12610" y="101098"/>
                </a:cubicBezTo>
                <a:lnTo>
                  <a:pt x="12610" y="101098"/>
                </a:lnTo>
                <a:cubicBezTo>
                  <a:pt x="5714" y="101098"/>
                  <a:pt x="5714" y="101098"/>
                  <a:pt x="5714" y="101098"/>
                </a:cubicBezTo>
                <a:cubicBezTo>
                  <a:pt x="2955" y="101098"/>
                  <a:pt x="0" y="98021"/>
                  <a:pt x="0" y="94945"/>
                </a:cubicBezTo>
                <a:cubicBezTo>
                  <a:pt x="0" y="6373"/>
                  <a:pt x="0" y="6373"/>
                  <a:pt x="0" y="6373"/>
                </a:cubicBezTo>
                <a:cubicBezTo>
                  <a:pt x="0" y="1758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1758"/>
                  <a:pt x="119802" y="6373"/>
                </a:cubicBezTo>
                <a:cubicBezTo>
                  <a:pt x="119802" y="94945"/>
                  <a:pt x="119802" y="94945"/>
                  <a:pt x="119802" y="94945"/>
                </a:cubicBezTo>
                <a:cubicBezTo>
                  <a:pt x="119802" y="98021"/>
                  <a:pt x="117044" y="101098"/>
                  <a:pt x="114285" y="10109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Shape 3894"/>
          <p:cNvSpPr/>
          <p:nvPr/>
        </p:nvSpPr>
        <p:spPr>
          <a:xfrm>
            <a:off x="1752319" y="2210462"/>
            <a:ext cx="272624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01098"/>
                </a:moveTo>
                <a:lnTo>
                  <a:pt x="114219" y="101098"/>
                </a:lnTo>
                <a:cubicBezTo>
                  <a:pt x="39468" y="101098"/>
                  <a:pt x="39468" y="101098"/>
                  <a:pt x="39468" y="101098"/>
                </a:cubicBezTo>
                <a:lnTo>
                  <a:pt x="39468" y="101098"/>
                </a:lnTo>
                <a:cubicBezTo>
                  <a:pt x="38073" y="101098"/>
                  <a:pt x="38073" y="101098"/>
                  <a:pt x="38073" y="101098"/>
                </a:cubicBezTo>
                <a:cubicBezTo>
                  <a:pt x="22524" y="118241"/>
                  <a:pt x="22524" y="118241"/>
                  <a:pt x="22524" y="118241"/>
                </a:cubicBezTo>
                <a:cubicBezTo>
                  <a:pt x="21129" y="119780"/>
                  <a:pt x="19734" y="119780"/>
                  <a:pt x="18338" y="119780"/>
                </a:cubicBezTo>
                <a:lnTo>
                  <a:pt x="18338" y="119780"/>
                </a:lnTo>
                <a:lnTo>
                  <a:pt x="18338" y="119780"/>
                </a:lnTo>
                <a:lnTo>
                  <a:pt x="18338" y="119780"/>
                </a:lnTo>
                <a:cubicBezTo>
                  <a:pt x="16943" y="119780"/>
                  <a:pt x="15548" y="119780"/>
                  <a:pt x="15548" y="118241"/>
                </a:cubicBezTo>
                <a:cubicBezTo>
                  <a:pt x="14152" y="118241"/>
                  <a:pt x="14152" y="118241"/>
                  <a:pt x="14152" y="118241"/>
                </a:cubicBezTo>
                <a:lnTo>
                  <a:pt x="14152" y="116703"/>
                </a:lnTo>
                <a:lnTo>
                  <a:pt x="14152" y="116703"/>
                </a:lnTo>
                <a:lnTo>
                  <a:pt x="14152" y="116703"/>
                </a:lnTo>
                <a:cubicBezTo>
                  <a:pt x="14152" y="114945"/>
                  <a:pt x="14152" y="114945"/>
                  <a:pt x="14152" y="114945"/>
                </a:cubicBezTo>
                <a:lnTo>
                  <a:pt x="12757" y="114945"/>
                </a:lnTo>
                <a:lnTo>
                  <a:pt x="12757" y="113406"/>
                </a:lnTo>
                <a:lnTo>
                  <a:pt x="12757" y="113406"/>
                </a:lnTo>
                <a:cubicBezTo>
                  <a:pt x="12757" y="101098"/>
                  <a:pt x="12757" y="101098"/>
                  <a:pt x="12757" y="101098"/>
                </a:cubicBezTo>
                <a:cubicBezTo>
                  <a:pt x="5780" y="101098"/>
                  <a:pt x="5780" y="101098"/>
                  <a:pt x="5780" y="101098"/>
                </a:cubicBezTo>
                <a:cubicBezTo>
                  <a:pt x="2990" y="101098"/>
                  <a:pt x="0" y="98021"/>
                  <a:pt x="0" y="94945"/>
                </a:cubicBezTo>
                <a:cubicBezTo>
                  <a:pt x="0" y="6373"/>
                  <a:pt x="0" y="6373"/>
                  <a:pt x="0" y="6373"/>
                </a:cubicBezTo>
                <a:cubicBezTo>
                  <a:pt x="0" y="1758"/>
                  <a:pt x="2990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1758"/>
                  <a:pt x="119800" y="6373"/>
                </a:cubicBezTo>
                <a:cubicBezTo>
                  <a:pt x="119800" y="94945"/>
                  <a:pt x="119800" y="94945"/>
                  <a:pt x="119800" y="94945"/>
                </a:cubicBezTo>
                <a:cubicBezTo>
                  <a:pt x="119800" y="98021"/>
                  <a:pt x="118405" y="101098"/>
                  <a:pt x="114219" y="101098"/>
                </a:cubicBezTo>
                <a:close/>
                <a:moveTo>
                  <a:pt x="108438" y="12527"/>
                </a:moveTo>
                <a:lnTo>
                  <a:pt x="108438" y="12527"/>
                </a:lnTo>
                <a:cubicBezTo>
                  <a:pt x="11362" y="12527"/>
                  <a:pt x="11362" y="12527"/>
                  <a:pt x="11362" y="12527"/>
                </a:cubicBezTo>
                <a:cubicBezTo>
                  <a:pt x="11362" y="88571"/>
                  <a:pt x="11362" y="88571"/>
                  <a:pt x="11362" y="88571"/>
                </a:cubicBezTo>
                <a:cubicBezTo>
                  <a:pt x="18338" y="88571"/>
                  <a:pt x="18338" y="88571"/>
                  <a:pt x="18338" y="88571"/>
                </a:cubicBezTo>
                <a:lnTo>
                  <a:pt x="18338" y="88571"/>
                </a:lnTo>
                <a:cubicBezTo>
                  <a:pt x="23920" y="88571"/>
                  <a:pt x="23920" y="88571"/>
                  <a:pt x="23920" y="88571"/>
                </a:cubicBezTo>
                <a:cubicBezTo>
                  <a:pt x="23920" y="98021"/>
                  <a:pt x="23920" y="98021"/>
                  <a:pt x="23920" y="98021"/>
                </a:cubicBezTo>
                <a:cubicBezTo>
                  <a:pt x="33887" y="88571"/>
                  <a:pt x="33887" y="88571"/>
                  <a:pt x="33887" y="88571"/>
                </a:cubicBezTo>
                <a:cubicBezTo>
                  <a:pt x="49435" y="88571"/>
                  <a:pt x="49435" y="88571"/>
                  <a:pt x="49435" y="88571"/>
                </a:cubicBezTo>
                <a:lnTo>
                  <a:pt x="49435" y="88571"/>
                </a:lnTo>
                <a:cubicBezTo>
                  <a:pt x="108438" y="88571"/>
                  <a:pt x="108438" y="88571"/>
                  <a:pt x="108438" y="88571"/>
                </a:cubicBezTo>
                <a:lnTo>
                  <a:pt x="108438" y="125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5" name="Shape 3895"/>
          <p:cNvSpPr/>
          <p:nvPr/>
        </p:nvSpPr>
        <p:spPr>
          <a:xfrm>
            <a:off x="1276718" y="2200510"/>
            <a:ext cx="272626" cy="2687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47" y="48605"/>
                </a:moveTo>
                <a:lnTo>
                  <a:pt x="105647" y="48605"/>
                </a:lnTo>
                <a:cubicBezTo>
                  <a:pt x="104252" y="50016"/>
                  <a:pt x="104252" y="58487"/>
                  <a:pt x="114219" y="64134"/>
                </a:cubicBezTo>
                <a:cubicBezTo>
                  <a:pt x="114219" y="64134"/>
                  <a:pt x="100066" y="66957"/>
                  <a:pt x="90299" y="54252"/>
                </a:cubicBezTo>
                <a:cubicBezTo>
                  <a:pt x="87308" y="54252"/>
                  <a:pt x="84518" y="55663"/>
                  <a:pt x="81727" y="55663"/>
                </a:cubicBezTo>
                <a:cubicBezTo>
                  <a:pt x="60598" y="55663"/>
                  <a:pt x="47840" y="42756"/>
                  <a:pt x="47840" y="27226"/>
                </a:cubicBezTo>
                <a:cubicBezTo>
                  <a:pt x="47840" y="12907"/>
                  <a:pt x="60598" y="0"/>
                  <a:pt x="81727" y="0"/>
                </a:cubicBezTo>
                <a:cubicBezTo>
                  <a:pt x="102857" y="0"/>
                  <a:pt x="119800" y="12907"/>
                  <a:pt x="119800" y="27226"/>
                </a:cubicBezTo>
                <a:cubicBezTo>
                  <a:pt x="119800" y="35697"/>
                  <a:pt x="114219" y="44168"/>
                  <a:pt x="105647" y="48605"/>
                </a:cubicBezTo>
                <a:close/>
                <a:moveTo>
                  <a:pt x="40863" y="30050"/>
                </a:moveTo>
                <a:lnTo>
                  <a:pt x="40863" y="30050"/>
                </a:lnTo>
                <a:cubicBezTo>
                  <a:pt x="42259" y="46991"/>
                  <a:pt x="56411" y="61310"/>
                  <a:pt x="78936" y="62722"/>
                </a:cubicBezTo>
                <a:cubicBezTo>
                  <a:pt x="81727" y="62722"/>
                  <a:pt x="84518" y="62722"/>
                  <a:pt x="87308" y="61310"/>
                </a:cubicBezTo>
                <a:lnTo>
                  <a:pt x="87308" y="61310"/>
                </a:lnTo>
                <a:lnTo>
                  <a:pt x="87308" y="61310"/>
                </a:lnTo>
                <a:cubicBezTo>
                  <a:pt x="94485" y="68369"/>
                  <a:pt x="102857" y="69983"/>
                  <a:pt x="107043" y="69983"/>
                </a:cubicBezTo>
                <a:cubicBezTo>
                  <a:pt x="102857" y="88537"/>
                  <a:pt x="84518" y="102655"/>
                  <a:pt x="56411" y="102655"/>
                </a:cubicBezTo>
                <a:cubicBezTo>
                  <a:pt x="53621" y="102655"/>
                  <a:pt x="49435" y="101243"/>
                  <a:pt x="45049" y="99831"/>
                </a:cubicBezTo>
                <a:cubicBezTo>
                  <a:pt x="31096" y="119798"/>
                  <a:pt x="7176" y="115563"/>
                  <a:pt x="7176" y="115563"/>
                </a:cubicBezTo>
                <a:cubicBezTo>
                  <a:pt x="23920" y="108302"/>
                  <a:pt x="23920" y="94184"/>
                  <a:pt x="19734" y="92773"/>
                </a:cubicBezTo>
                <a:cubicBezTo>
                  <a:pt x="7176" y="85512"/>
                  <a:pt x="0" y="72806"/>
                  <a:pt x="0" y="59899"/>
                </a:cubicBezTo>
                <a:cubicBezTo>
                  <a:pt x="0" y="39932"/>
                  <a:pt x="18338" y="22789"/>
                  <a:pt x="43654" y="18554"/>
                </a:cubicBezTo>
                <a:cubicBezTo>
                  <a:pt x="42259" y="22789"/>
                  <a:pt x="40863" y="25815"/>
                  <a:pt x="40863" y="300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6" name="Shape 3896"/>
          <p:cNvSpPr/>
          <p:nvPr/>
        </p:nvSpPr>
        <p:spPr>
          <a:xfrm>
            <a:off x="799128" y="2214443"/>
            <a:ext cx="274614" cy="2527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2660" y="98533"/>
                </a:moveTo>
                <a:lnTo>
                  <a:pt x="62660" y="98533"/>
                </a:lnTo>
                <a:cubicBezTo>
                  <a:pt x="58522" y="98533"/>
                  <a:pt x="54384" y="97030"/>
                  <a:pt x="50049" y="97030"/>
                </a:cubicBezTo>
                <a:cubicBezTo>
                  <a:pt x="34876" y="119785"/>
                  <a:pt x="8472" y="115277"/>
                  <a:pt x="8472" y="115277"/>
                </a:cubicBezTo>
                <a:cubicBezTo>
                  <a:pt x="26403" y="106046"/>
                  <a:pt x="26403" y="89516"/>
                  <a:pt x="23645" y="88014"/>
                </a:cubicBezTo>
                <a:cubicBezTo>
                  <a:pt x="8472" y="78783"/>
                  <a:pt x="0" y="65044"/>
                  <a:pt x="0" y="50017"/>
                </a:cubicBezTo>
                <a:cubicBezTo>
                  <a:pt x="0" y="22754"/>
                  <a:pt x="27783" y="0"/>
                  <a:pt x="62660" y="0"/>
                </a:cubicBezTo>
                <a:cubicBezTo>
                  <a:pt x="97536" y="0"/>
                  <a:pt x="119802" y="22754"/>
                  <a:pt x="119802" y="50017"/>
                </a:cubicBezTo>
                <a:cubicBezTo>
                  <a:pt x="119802" y="77280"/>
                  <a:pt x="97536" y="98533"/>
                  <a:pt x="62660" y="98533"/>
                </a:cubicBezTo>
                <a:close/>
                <a:moveTo>
                  <a:pt x="32118" y="37781"/>
                </a:moveTo>
                <a:lnTo>
                  <a:pt x="32118" y="37781"/>
                </a:lnTo>
                <a:cubicBezTo>
                  <a:pt x="26403" y="37781"/>
                  <a:pt x="20886" y="43792"/>
                  <a:pt x="20886" y="50017"/>
                </a:cubicBezTo>
                <a:cubicBezTo>
                  <a:pt x="20886" y="57531"/>
                  <a:pt x="26403" y="62039"/>
                  <a:pt x="32118" y="62039"/>
                </a:cubicBezTo>
                <a:cubicBezTo>
                  <a:pt x="37635" y="62039"/>
                  <a:pt x="43152" y="57531"/>
                  <a:pt x="43152" y="50017"/>
                </a:cubicBezTo>
                <a:cubicBezTo>
                  <a:pt x="43152" y="43792"/>
                  <a:pt x="37635" y="37781"/>
                  <a:pt x="32118" y="37781"/>
                </a:cubicBezTo>
                <a:close/>
                <a:moveTo>
                  <a:pt x="59901" y="37781"/>
                </a:moveTo>
                <a:lnTo>
                  <a:pt x="59901" y="37781"/>
                </a:lnTo>
                <a:cubicBezTo>
                  <a:pt x="54384" y="37781"/>
                  <a:pt x="48669" y="43792"/>
                  <a:pt x="48669" y="50017"/>
                </a:cubicBezTo>
                <a:cubicBezTo>
                  <a:pt x="48669" y="57531"/>
                  <a:pt x="54384" y="62039"/>
                  <a:pt x="59901" y="62039"/>
                </a:cubicBezTo>
                <a:cubicBezTo>
                  <a:pt x="65418" y="62039"/>
                  <a:pt x="71133" y="57531"/>
                  <a:pt x="71133" y="50017"/>
                </a:cubicBezTo>
                <a:cubicBezTo>
                  <a:pt x="71133" y="43792"/>
                  <a:pt x="65418" y="37781"/>
                  <a:pt x="59901" y="37781"/>
                </a:cubicBezTo>
                <a:close/>
                <a:moveTo>
                  <a:pt x="87684" y="37781"/>
                </a:moveTo>
                <a:lnTo>
                  <a:pt x="87684" y="37781"/>
                </a:lnTo>
                <a:cubicBezTo>
                  <a:pt x="82167" y="37781"/>
                  <a:pt x="76650" y="43792"/>
                  <a:pt x="76650" y="50017"/>
                </a:cubicBezTo>
                <a:cubicBezTo>
                  <a:pt x="76650" y="57531"/>
                  <a:pt x="82167" y="62039"/>
                  <a:pt x="87684" y="62039"/>
                </a:cubicBezTo>
                <a:cubicBezTo>
                  <a:pt x="93399" y="62039"/>
                  <a:pt x="98916" y="57531"/>
                  <a:pt x="98916" y="50017"/>
                </a:cubicBezTo>
                <a:cubicBezTo>
                  <a:pt x="98916" y="43792"/>
                  <a:pt x="93399" y="37781"/>
                  <a:pt x="87684" y="377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7" name="Shape 3897"/>
          <p:cNvSpPr/>
          <p:nvPr/>
        </p:nvSpPr>
        <p:spPr>
          <a:xfrm>
            <a:off x="323528" y="2214443"/>
            <a:ext cx="272624" cy="2527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388" y="0"/>
                </a:moveTo>
                <a:lnTo>
                  <a:pt x="63388" y="0"/>
                </a:lnTo>
                <a:cubicBezTo>
                  <a:pt x="98671" y="0"/>
                  <a:pt x="119800" y="22754"/>
                  <a:pt x="119800" y="50017"/>
                </a:cubicBezTo>
                <a:cubicBezTo>
                  <a:pt x="119800" y="77280"/>
                  <a:pt x="98671" y="98533"/>
                  <a:pt x="63388" y="98533"/>
                </a:cubicBezTo>
                <a:cubicBezTo>
                  <a:pt x="59202" y="98533"/>
                  <a:pt x="55016" y="97030"/>
                  <a:pt x="50631" y="97030"/>
                </a:cubicBezTo>
                <a:cubicBezTo>
                  <a:pt x="33887" y="119785"/>
                  <a:pt x="8372" y="115277"/>
                  <a:pt x="8372" y="115277"/>
                </a:cubicBezTo>
                <a:cubicBezTo>
                  <a:pt x="26710" y="106046"/>
                  <a:pt x="26710" y="89516"/>
                  <a:pt x="22524" y="88014"/>
                </a:cubicBezTo>
                <a:cubicBezTo>
                  <a:pt x="8372" y="78783"/>
                  <a:pt x="0" y="65044"/>
                  <a:pt x="0" y="50017"/>
                </a:cubicBezTo>
                <a:cubicBezTo>
                  <a:pt x="0" y="22754"/>
                  <a:pt x="28106" y="0"/>
                  <a:pt x="63388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8" name="Shape 3898"/>
          <p:cNvSpPr/>
          <p:nvPr/>
        </p:nvSpPr>
        <p:spPr>
          <a:xfrm>
            <a:off x="5563091" y="1728766"/>
            <a:ext cx="268645" cy="242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949" y="36424"/>
                </a:moveTo>
                <a:lnTo>
                  <a:pt x="113949" y="36424"/>
                </a:lnTo>
                <a:cubicBezTo>
                  <a:pt x="99831" y="22122"/>
                  <a:pt x="81277" y="12737"/>
                  <a:pt x="59899" y="12737"/>
                </a:cubicBezTo>
                <a:cubicBezTo>
                  <a:pt x="39932" y="12737"/>
                  <a:pt x="21378" y="22122"/>
                  <a:pt x="7058" y="36424"/>
                </a:cubicBezTo>
                <a:cubicBezTo>
                  <a:pt x="0" y="26815"/>
                  <a:pt x="0" y="26815"/>
                  <a:pt x="0" y="26815"/>
                </a:cubicBezTo>
                <a:cubicBezTo>
                  <a:pt x="15731" y="9608"/>
                  <a:pt x="37109" y="0"/>
                  <a:pt x="59899" y="0"/>
                </a:cubicBezTo>
                <a:cubicBezTo>
                  <a:pt x="84100" y="0"/>
                  <a:pt x="105478" y="9608"/>
                  <a:pt x="119798" y="26815"/>
                </a:cubicBezTo>
                <a:lnTo>
                  <a:pt x="113949" y="36424"/>
                </a:lnTo>
                <a:close/>
                <a:moveTo>
                  <a:pt x="59899" y="31731"/>
                </a:moveTo>
                <a:lnTo>
                  <a:pt x="59899" y="31731"/>
                </a:lnTo>
                <a:cubicBezTo>
                  <a:pt x="77042" y="31731"/>
                  <a:pt x="92571" y="39553"/>
                  <a:pt x="102655" y="52067"/>
                </a:cubicBezTo>
                <a:cubicBezTo>
                  <a:pt x="95596" y="61675"/>
                  <a:pt x="95596" y="61675"/>
                  <a:pt x="95596" y="61675"/>
                </a:cubicBezTo>
                <a:cubicBezTo>
                  <a:pt x="86924" y="50502"/>
                  <a:pt x="74218" y="44245"/>
                  <a:pt x="59899" y="44245"/>
                </a:cubicBezTo>
                <a:cubicBezTo>
                  <a:pt x="45579" y="44245"/>
                  <a:pt x="34285" y="50502"/>
                  <a:pt x="25613" y="61675"/>
                </a:cubicBezTo>
                <a:cubicBezTo>
                  <a:pt x="18554" y="52067"/>
                  <a:pt x="18554" y="52067"/>
                  <a:pt x="18554" y="52067"/>
                </a:cubicBezTo>
                <a:cubicBezTo>
                  <a:pt x="28436" y="39553"/>
                  <a:pt x="44168" y="31731"/>
                  <a:pt x="59899" y="31731"/>
                </a:cubicBezTo>
                <a:close/>
                <a:moveTo>
                  <a:pt x="59899" y="63240"/>
                </a:moveTo>
                <a:lnTo>
                  <a:pt x="59899" y="63240"/>
                </a:lnTo>
                <a:cubicBezTo>
                  <a:pt x="69781" y="63240"/>
                  <a:pt x="79865" y="69273"/>
                  <a:pt x="85512" y="77094"/>
                </a:cubicBezTo>
                <a:cubicBezTo>
                  <a:pt x="78453" y="86703"/>
                  <a:pt x="78453" y="86703"/>
                  <a:pt x="78453" y="86703"/>
                </a:cubicBezTo>
                <a:cubicBezTo>
                  <a:pt x="74218" y="80446"/>
                  <a:pt x="68369" y="75530"/>
                  <a:pt x="59899" y="75530"/>
                </a:cubicBezTo>
                <a:cubicBezTo>
                  <a:pt x="52840" y="75530"/>
                  <a:pt x="45579" y="80446"/>
                  <a:pt x="41344" y="86703"/>
                </a:cubicBezTo>
                <a:cubicBezTo>
                  <a:pt x="35697" y="77094"/>
                  <a:pt x="35697" y="77094"/>
                  <a:pt x="35697" y="77094"/>
                </a:cubicBezTo>
                <a:cubicBezTo>
                  <a:pt x="41344" y="69273"/>
                  <a:pt x="50016" y="63240"/>
                  <a:pt x="59899" y="63240"/>
                </a:cubicBezTo>
                <a:close/>
                <a:moveTo>
                  <a:pt x="59899" y="94525"/>
                </a:moveTo>
                <a:lnTo>
                  <a:pt x="59899" y="94525"/>
                </a:lnTo>
                <a:cubicBezTo>
                  <a:pt x="66957" y="94525"/>
                  <a:pt x="71193" y="101005"/>
                  <a:pt x="71193" y="107262"/>
                </a:cubicBezTo>
                <a:cubicBezTo>
                  <a:pt x="71193" y="113519"/>
                  <a:pt x="66957" y="119776"/>
                  <a:pt x="59899" y="119776"/>
                </a:cubicBezTo>
                <a:cubicBezTo>
                  <a:pt x="54252" y="119776"/>
                  <a:pt x="48403" y="113519"/>
                  <a:pt x="48403" y="107262"/>
                </a:cubicBezTo>
                <a:cubicBezTo>
                  <a:pt x="48403" y="101005"/>
                  <a:pt x="54252" y="94525"/>
                  <a:pt x="59899" y="945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9" name="Shape 3899"/>
          <p:cNvSpPr/>
          <p:nvPr/>
        </p:nvSpPr>
        <p:spPr>
          <a:xfrm>
            <a:off x="5125300" y="1792461"/>
            <a:ext cx="191036" cy="1791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58" y="0"/>
                </a:moveTo>
                <a:lnTo>
                  <a:pt x="59858" y="0"/>
                </a:lnTo>
                <a:cubicBezTo>
                  <a:pt x="83858" y="0"/>
                  <a:pt x="103623" y="10632"/>
                  <a:pt x="119717" y="27645"/>
                </a:cubicBezTo>
                <a:cubicBezTo>
                  <a:pt x="109552" y="40708"/>
                  <a:pt x="109552" y="40708"/>
                  <a:pt x="109552" y="40708"/>
                </a:cubicBezTo>
                <a:cubicBezTo>
                  <a:pt x="97694" y="25518"/>
                  <a:pt x="79905" y="17012"/>
                  <a:pt x="59858" y="17012"/>
                </a:cubicBezTo>
                <a:cubicBezTo>
                  <a:pt x="39811" y="17012"/>
                  <a:pt x="21741" y="25518"/>
                  <a:pt x="9882" y="40708"/>
                </a:cubicBezTo>
                <a:cubicBezTo>
                  <a:pt x="0" y="27645"/>
                  <a:pt x="0" y="27645"/>
                  <a:pt x="0" y="27645"/>
                </a:cubicBezTo>
                <a:cubicBezTo>
                  <a:pt x="15811" y="10632"/>
                  <a:pt x="35858" y="0"/>
                  <a:pt x="59858" y="0"/>
                </a:cubicBezTo>
                <a:close/>
                <a:moveTo>
                  <a:pt x="59858" y="42835"/>
                </a:moveTo>
                <a:lnTo>
                  <a:pt x="59858" y="42835"/>
                </a:lnTo>
                <a:cubicBezTo>
                  <a:pt x="73694" y="42835"/>
                  <a:pt x="85835" y="51037"/>
                  <a:pt x="93741" y="61670"/>
                </a:cubicBezTo>
                <a:cubicBezTo>
                  <a:pt x="85835" y="74734"/>
                  <a:pt x="85835" y="74734"/>
                  <a:pt x="85835" y="74734"/>
                </a:cubicBezTo>
                <a:cubicBezTo>
                  <a:pt x="79905" y="66227"/>
                  <a:pt x="69741" y="59544"/>
                  <a:pt x="59858" y="59544"/>
                </a:cubicBezTo>
                <a:cubicBezTo>
                  <a:pt x="49976" y="59544"/>
                  <a:pt x="39811" y="66227"/>
                  <a:pt x="33882" y="74734"/>
                </a:cubicBezTo>
                <a:cubicBezTo>
                  <a:pt x="25976" y="61670"/>
                  <a:pt x="25976" y="61670"/>
                  <a:pt x="25976" y="61670"/>
                </a:cubicBezTo>
                <a:cubicBezTo>
                  <a:pt x="33882" y="51037"/>
                  <a:pt x="45741" y="42835"/>
                  <a:pt x="59858" y="42835"/>
                </a:cubicBezTo>
                <a:close/>
                <a:moveTo>
                  <a:pt x="59858" y="85367"/>
                </a:moveTo>
                <a:lnTo>
                  <a:pt x="59858" y="85367"/>
                </a:lnTo>
                <a:cubicBezTo>
                  <a:pt x="67764" y="85367"/>
                  <a:pt x="75670" y="94177"/>
                  <a:pt x="75670" y="102683"/>
                </a:cubicBezTo>
                <a:cubicBezTo>
                  <a:pt x="75670" y="111189"/>
                  <a:pt x="67764" y="119696"/>
                  <a:pt x="59858" y="119696"/>
                </a:cubicBezTo>
                <a:cubicBezTo>
                  <a:pt x="51952" y="119696"/>
                  <a:pt x="43764" y="111189"/>
                  <a:pt x="43764" y="102683"/>
                </a:cubicBezTo>
                <a:cubicBezTo>
                  <a:pt x="43764" y="94177"/>
                  <a:pt x="51952" y="85367"/>
                  <a:pt x="59858" y="853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0" name="Shape 3900"/>
          <p:cNvSpPr/>
          <p:nvPr/>
        </p:nvSpPr>
        <p:spPr>
          <a:xfrm>
            <a:off x="4689499" y="1856157"/>
            <a:ext cx="111437" cy="1154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686" y="0"/>
                </a:moveTo>
                <a:lnTo>
                  <a:pt x="61686" y="0"/>
                </a:lnTo>
                <a:cubicBezTo>
                  <a:pt x="85301" y="0"/>
                  <a:pt x="106024" y="12755"/>
                  <a:pt x="119518" y="29291"/>
                </a:cubicBezTo>
                <a:cubicBezTo>
                  <a:pt x="106024" y="49606"/>
                  <a:pt x="106024" y="49606"/>
                  <a:pt x="106024" y="49606"/>
                </a:cubicBezTo>
                <a:cubicBezTo>
                  <a:pt x="95421" y="36377"/>
                  <a:pt x="78554" y="25984"/>
                  <a:pt x="61686" y="25984"/>
                </a:cubicBezTo>
                <a:cubicBezTo>
                  <a:pt x="40963" y="25984"/>
                  <a:pt x="27469" y="36377"/>
                  <a:pt x="17349" y="49606"/>
                </a:cubicBezTo>
                <a:cubicBezTo>
                  <a:pt x="0" y="29291"/>
                  <a:pt x="0" y="29291"/>
                  <a:pt x="0" y="29291"/>
                </a:cubicBezTo>
                <a:cubicBezTo>
                  <a:pt x="13975" y="12755"/>
                  <a:pt x="37590" y="0"/>
                  <a:pt x="61686" y="0"/>
                </a:cubicBezTo>
                <a:close/>
                <a:moveTo>
                  <a:pt x="61686" y="66141"/>
                </a:moveTo>
                <a:lnTo>
                  <a:pt x="61686" y="66141"/>
                </a:lnTo>
                <a:cubicBezTo>
                  <a:pt x="75180" y="66141"/>
                  <a:pt x="88674" y="79842"/>
                  <a:pt x="88674" y="93070"/>
                </a:cubicBezTo>
                <a:cubicBezTo>
                  <a:pt x="88674" y="106299"/>
                  <a:pt x="75180" y="119527"/>
                  <a:pt x="61686" y="119527"/>
                </a:cubicBezTo>
                <a:cubicBezTo>
                  <a:pt x="44819" y="119527"/>
                  <a:pt x="34216" y="106299"/>
                  <a:pt x="34216" y="93070"/>
                </a:cubicBezTo>
                <a:cubicBezTo>
                  <a:pt x="34216" y="79842"/>
                  <a:pt x="44819" y="66141"/>
                  <a:pt x="61686" y="66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1" name="Shape 3901"/>
          <p:cNvSpPr/>
          <p:nvPr/>
        </p:nvSpPr>
        <p:spPr>
          <a:xfrm>
            <a:off x="4130320" y="1774547"/>
            <a:ext cx="274614" cy="1592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59999"/>
                </a:moveTo>
                <a:lnTo>
                  <a:pt x="119802" y="59999"/>
                </a:lnTo>
                <a:cubicBezTo>
                  <a:pt x="119802" y="62372"/>
                  <a:pt x="119802" y="62372"/>
                  <a:pt x="119802" y="62372"/>
                </a:cubicBezTo>
                <a:lnTo>
                  <a:pt x="119802" y="62372"/>
                </a:lnTo>
                <a:lnTo>
                  <a:pt x="119802" y="62372"/>
                </a:lnTo>
                <a:lnTo>
                  <a:pt x="119802" y="62372"/>
                </a:lnTo>
                <a:lnTo>
                  <a:pt x="119802" y="62372"/>
                </a:lnTo>
                <a:cubicBezTo>
                  <a:pt x="119802" y="64406"/>
                  <a:pt x="119802" y="64406"/>
                  <a:pt x="118421" y="66779"/>
                </a:cubicBezTo>
                <a:cubicBezTo>
                  <a:pt x="117039" y="69152"/>
                  <a:pt x="115657" y="71525"/>
                  <a:pt x="114276" y="73898"/>
                </a:cubicBezTo>
                <a:cubicBezTo>
                  <a:pt x="107368" y="86101"/>
                  <a:pt x="98881" y="97966"/>
                  <a:pt x="89210" y="105084"/>
                </a:cubicBezTo>
                <a:cubicBezTo>
                  <a:pt x="83684" y="112203"/>
                  <a:pt x="76578" y="114576"/>
                  <a:pt x="71052" y="117288"/>
                </a:cubicBezTo>
                <a:cubicBezTo>
                  <a:pt x="62763" y="119661"/>
                  <a:pt x="55855" y="119661"/>
                  <a:pt x="48750" y="117288"/>
                </a:cubicBezTo>
                <a:cubicBezTo>
                  <a:pt x="43223" y="114576"/>
                  <a:pt x="37500" y="112203"/>
                  <a:pt x="31973" y="107457"/>
                </a:cubicBezTo>
                <a:lnTo>
                  <a:pt x="31973" y="107457"/>
                </a:lnTo>
                <a:cubicBezTo>
                  <a:pt x="47368" y="90847"/>
                  <a:pt x="47368" y="90847"/>
                  <a:pt x="47368" y="90847"/>
                </a:cubicBezTo>
                <a:cubicBezTo>
                  <a:pt x="51513" y="95593"/>
                  <a:pt x="55855" y="97966"/>
                  <a:pt x="60000" y="97966"/>
                </a:cubicBezTo>
                <a:cubicBezTo>
                  <a:pt x="72434" y="97966"/>
                  <a:pt x="82302" y="81016"/>
                  <a:pt x="82302" y="59999"/>
                </a:cubicBezTo>
                <a:cubicBezTo>
                  <a:pt x="82302" y="55254"/>
                  <a:pt x="82302" y="52881"/>
                  <a:pt x="82302" y="50508"/>
                </a:cubicBezTo>
                <a:cubicBezTo>
                  <a:pt x="101842" y="28813"/>
                  <a:pt x="101842" y="28813"/>
                  <a:pt x="101842" y="28813"/>
                </a:cubicBezTo>
                <a:cubicBezTo>
                  <a:pt x="103223" y="31186"/>
                  <a:pt x="104605" y="31186"/>
                  <a:pt x="105986" y="33559"/>
                </a:cubicBezTo>
                <a:cubicBezTo>
                  <a:pt x="110131" y="40677"/>
                  <a:pt x="114276" y="48135"/>
                  <a:pt x="118421" y="55254"/>
                </a:cubicBezTo>
                <a:cubicBezTo>
                  <a:pt x="119802" y="57627"/>
                  <a:pt x="119802" y="57627"/>
                  <a:pt x="119802" y="59999"/>
                </a:cubicBezTo>
                <a:close/>
                <a:moveTo>
                  <a:pt x="60000" y="78644"/>
                </a:moveTo>
                <a:lnTo>
                  <a:pt x="60000" y="78644"/>
                </a:lnTo>
                <a:lnTo>
                  <a:pt x="58618" y="78644"/>
                </a:lnTo>
                <a:cubicBezTo>
                  <a:pt x="71052" y="62372"/>
                  <a:pt x="71052" y="62372"/>
                  <a:pt x="71052" y="62372"/>
                </a:cubicBezTo>
                <a:cubicBezTo>
                  <a:pt x="69671" y="71525"/>
                  <a:pt x="65526" y="78644"/>
                  <a:pt x="60000" y="78644"/>
                </a:cubicBezTo>
                <a:close/>
                <a:moveTo>
                  <a:pt x="108750" y="9830"/>
                </a:moveTo>
                <a:lnTo>
                  <a:pt x="108750" y="9830"/>
                </a:lnTo>
                <a:cubicBezTo>
                  <a:pt x="12434" y="119661"/>
                  <a:pt x="12434" y="119661"/>
                  <a:pt x="12434" y="119661"/>
                </a:cubicBezTo>
                <a:lnTo>
                  <a:pt x="12434" y="119661"/>
                </a:lnTo>
                <a:lnTo>
                  <a:pt x="12434" y="119661"/>
                </a:lnTo>
                <a:lnTo>
                  <a:pt x="11052" y="119661"/>
                </a:lnTo>
                <a:cubicBezTo>
                  <a:pt x="9671" y="119661"/>
                  <a:pt x="8289" y="117288"/>
                  <a:pt x="8289" y="114576"/>
                </a:cubicBezTo>
                <a:cubicBezTo>
                  <a:pt x="8289" y="112203"/>
                  <a:pt x="8289" y="112203"/>
                  <a:pt x="9671" y="109830"/>
                </a:cubicBezTo>
                <a:lnTo>
                  <a:pt x="9671" y="109830"/>
                </a:lnTo>
                <a:cubicBezTo>
                  <a:pt x="105986" y="2372"/>
                  <a:pt x="105986" y="2372"/>
                  <a:pt x="105986" y="2372"/>
                </a:cubicBezTo>
                <a:lnTo>
                  <a:pt x="105986" y="2372"/>
                </a:lnTo>
                <a:lnTo>
                  <a:pt x="105986" y="2372"/>
                </a:lnTo>
                <a:cubicBezTo>
                  <a:pt x="107368" y="2372"/>
                  <a:pt x="107368" y="2372"/>
                  <a:pt x="107368" y="2372"/>
                </a:cubicBezTo>
                <a:cubicBezTo>
                  <a:pt x="108750" y="2372"/>
                  <a:pt x="110131" y="4745"/>
                  <a:pt x="110131" y="7118"/>
                </a:cubicBezTo>
                <a:cubicBezTo>
                  <a:pt x="110131" y="7118"/>
                  <a:pt x="110131" y="9830"/>
                  <a:pt x="108750" y="9830"/>
                </a:cubicBezTo>
                <a:close/>
                <a:moveTo>
                  <a:pt x="60000" y="40677"/>
                </a:moveTo>
                <a:lnTo>
                  <a:pt x="60000" y="40677"/>
                </a:lnTo>
                <a:cubicBezTo>
                  <a:pt x="61381" y="40677"/>
                  <a:pt x="62763" y="40677"/>
                  <a:pt x="64144" y="40677"/>
                </a:cubicBezTo>
                <a:cubicBezTo>
                  <a:pt x="48750" y="57627"/>
                  <a:pt x="48750" y="57627"/>
                  <a:pt x="48750" y="57627"/>
                </a:cubicBezTo>
                <a:cubicBezTo>
                  <a:pt x="50131" y="48135"/>
                  <a:pt x="54276" y="40677"/>
                  <a:pt x="60000" y="40677"/>
                </a:cubicBezTo>
                <a:close/>
                <a:moveTo>
                  <a:pt x="73815" y="28813"/>
                </a:moveTo>
                <a:lnTo>
                  <a:pt x="73815" y="28813"/>
                </a:lnTo>
                <a:cubicBezTo>
                  <a:pt x="69671" y="24067"/>
                  <a:pt x="65526" y="21694"/>
                  <a:pt x="60000" y="21694"/>
                </a:cubicBezTo>
                <a:cubicBezTo>
                  <a:pt x="47368" y="21694"/>
                  <a:pt x="37500" y="38305"/>
                  <a:pt x="37500" y="59999"/>
                </a:cubicBezTo>
                <a:cubicBezTo>
                  <a:pt x="37500" y="62372"/>
                  <a:pt x="39078" y="64406"/>
                  <a:pt x="39078" y="69152"/>
                </a:cubicBezTo>
                <a:cubicBezTo>
                  <a:pt x="19539" y="90847"/>
                  <a:pt x="19539" y="90847"/>
                  <a:pt x="19539" y="90847"/>
                </a:cubicBezTo>
                <a:cubicBezTo>
                  <a:pt x="18157" y="90847"/>
                  <a:pt x="18157" y="90847"/>
                  <a:pt x="18157" y="90847"/>
                </a:cubicBezTo>
                <a:cubicBezTo>
                  <a:pt x="16776" y="90847"/>
                  <a:pt x="16776" y="88474"/>
                  <a:pt x="15197" y="88474"/>
                </a:cubicBezTo>
                <a:cubicBezTo>
                  <a:pt x="11052" y="81016"/>
                  <a:pt x="5526" y="73898"/>
                  <a:pt x="2763" y="66779"/>
                </a:cubicBezTo>
                <a:cubicBezTo>
                  <a:pt x="0" y="62372"/>
                  <a:pt x="0" y="57627"/>
                  <a:pt x="2763" y="55254"/>
                </a:cubicBezTo>
                <a:cubicBezTo>
                  <a:pt x="2763" y="52881"/>
                  <a:pt x="4144" y="50508"/>
                  <a:pt x="5526" y="48135"/>
                </a:cubicBezTo>
                <a:cubicBezTo>
                  <a:pt x="13815" y="35932"/>
                  <a:pt x="22302" y="24067"/>
                  <a:pt x="31973" y="14576"/>
                </a:cubicBezTo>
                <a:cubicBezTo>
                  <a:pt x="37500" y="9830"/>
                  <a:pt x="43223" y="4745"/>
                  <a:pt x="50131" y="2372"/>
                </a:cubicBezTo>
                <a:cubicBezTo>
                  <a:pt x="57236" y="0"/>
                  <a:pt x="64144" y="0"/>
                  <a:pt x="72434" y="4745"/>
                </a:cubicBezTo>
                <a:cubicBezTo>
                  <a:pt x="78157" y="4745"/>
                  <a:pt x="82302" y="9830"/>
                  <a:pt x="87828" y="14576"/>
                </a:cubicBezTo>
                <a:cubicBezTo>
                  <a:pt x="86447" y="14576"/>
                  <a:pt x="86447" y="14576"/>
                  <a:pt x="86447" y="14576"/>
                </a:cubicBezTo>
                <a:lnTo>
                  <a:pt x="73815" y="288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2" name="Shape 3902"/>
          <p:cNvSpPr/>
          <p:nvPr/>
        </p:nvSpPr>
        <p:spPr>
          <a:xfrm>
            <a:off x="3654721" y="1774547"/>
            <a:ext cx="274614" cy="1592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59999"/>
                </a:moveTo>
                <a:lnTo>
                  <a:pt x="119802" y="59999"/>
                </a:lnTo>
                <a:cubicBezTo>
                  <a:pt x="119802" y="62372"/>
                  <a:pt x="119802" y="62372"/>
                  <a:pt x="119802" y="62372"/>
                </a:cubicBezTo>
                <a:lnTo>
                  <a:pt x="119802" y="62372"/>
                </a:lnTo>
                <a:lnTo>
                  <a:pt x="119802" y="62372"/>
                </a:lnTo>
                <a:lnTo>
                  <a:pt x="119802" y="62372"/>
                </a:lnTo>
                <a:lnTo>
                  <a:pt x="119802" y="62372"/>
                </a:lnTo>
                <a:cubicBezTo>
                  <a:pt x="119802" y="64406"/>
                  <a:pt x="118421" y="64406"/>
                  <a:pt x="118421" y="66779"/>
                </a:cubicBezTo>
                <a:cubicBezTo>
                  <a:pt x="117039" y="69152"/>
                  <a:pt x="115657" y="71525"/>
                  <a:pt x="114276" y="73898"/>
                </a:cubicBezTo>
                <a:cubicBezTo>
                  <a:pt x="107368" y="86101"/>
                  <a:pt x="97500" y="97966"/>
                  <a:pt x="89210" y="105084"/>
                </a:cubicBezTo>
                <a:cubicBezTo>
                  <a:pt x="83684" y="112203"/>
                  <a:pt x="76578" y="114576"/>
                  <a:pt x="69671" y="117288"/>
                </a:cubicBezTo>
                <a:cubicBezTo>
                  <a:pt x="62763" y="119661"/>
                  <a:pt x="55657" y="119661"/>
                  <a:pt x="48750" y="117288"/>
                </a:cubicBezTo>
                <a:cubicBezTo>
                  <a:pt x="36118" y="112203"/>
                  <a:pt x="25065" y="100338"/>
                  <a:pt x="13815" y="88474"/>
                </a:cubicBezTo>
                <a:cubicBezTo>
                  <a:pt x="9671" y="81016"/>
                  <a:pt x="5526" y="73898"/>
                  <a:pt x="1381" y="66779"/>
                </a:cubicBezTo>
                <a:cubicBezTo>
                  <a:pt x="0" y="62372"/>
                  <a:pt x="0" y="57627"/>
                  <a:pt x="1381" y="55254"/>
                </a:cubicBezTo>
                <a:cubicBezTo>
                  <a:pt x="2763" y="52881"/>
                  <a:pt x="4144" y="50508"/>
                  <a:pt x="5526" y="48135"/>
                </a:cubicBezTo>
                <a:cubicBezTo>
                  <a:pt x="12434" y="35932"/>
                  <a:pt x="22302" y="24067"/>
                  <a:pt x="30592" y="14576"/>
                </a:cubicBezTo>
                <a:cubicBezTo>
                  <a:pt x="36118" y="9830"/>
                  <a:pt x="43223" y="4745"/>
                  <a:pt x="50131" y="2372"/>
                </a:cubicBezTo>
                <a:cubicBezTo>
                  <a:pt x="57236" y="0"/>
                  <a:pt x="64144" y="0"/>
                  <a:pt x="71052" y="4745"/>
                </a:cubicBezTo>
                <a:cubicBezTo>
                  <a:pt x="83684" y="7118"/>
                  <a:pt x="94736" y="19322"/>
                  <a:pt x="104605" y="33559"/>
                </a:cubicBezTo>
                <a:cubicBezTo>
                  <a:pt x="110131" y="40677"/>
                  <a:pt x="114276" y="48135"/>
                  <a:pt x="118421" y="55254"/>
                </a:cubicBezTo>
                <a:cubicBezTo>
                  <a:pt x="118421" y="57627"/>
                  <a:pt x="119802" y="57627"/>
                  <a:pt x="119802" y="59999"/>
                </a:cubicBezTo>
                <a:close/>
                <a:moveTo>
                  <a:pt x="60000" y="21694"/>
                </a:moveTo>
                <a:lnTo>
                  <a:pt x="60000" y="21694"/>
                </a:lnTo>
                <a:cubicBezTo>
                  <a:pt x="47368" y="21694"/>
                  <a:pt x="37500" y="38305"/>
                  <a:pt x="37500" y="59999"/>
                </a:cubicBezTo>
                <a:cubicBezTo>
                  <a:pt x="37500" y="81016"/>
                  <a:pt x="47368" y="97966"/>
                  <a:pt x="60000" y="97966"/>
                </a:cubicBezTo>
                <a:cubicBezTo>
                  <a:pt x="72434" y="97966"/>
                  <a:pt x="82302" y="81016"/>
                  <a:pt x="82302" y="59999"/>
                </a:cubicBezTo>
                <a:cubicBezTo>
                  <a:pt x="82302" y="38305"/>
                  <a:pt x="72434" y="21694"/>
                  <a:pt x="60000" y="21694"/>
                </a:cubicBezTo>
                <a:close/>
                <a:moveTo>
                  <a:pt x="60000" y="78644"/>
                </a:moveTo>
                <a:lnTo>
                  <a:pt x="60000" y="78644"/>
                </a:lnTo>
                <a:cubicBezTo>
                  <a:pt x="54276" y="78644"/>
                  <a:pt x="48750" y="69152"/>
                  <a:pt x="48750" y="59999"/>
                </a:cubicBezTo>
                <a:cubicBezTo>
                  <a:pt x="48750" y="48135"/>
                  <a:pt x="54276" y="40677"/>
                  <a:pt x="60000" y="40677"/>
                </a:cubicBezTo>
                <a:cubicBezTo>
                  <a:pt x="65526" y="40677"/>
                  <a:pt x="71052" y="48135"/>
                  <a:pt x="71052" y="59999"/>
                </a:cubicBezTo>
                <a:cubicBezTo>
                  <a:pt x="71052" y="69152"/>
                  <a:pt x="65526" y="78644"/>
                  <a:pt x="60000" y="78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3" name="Shape 3903"/>
          <p:cNvSpPr/>
          <p:nvPr/>
        </p:nvSpPr>
        <p:spPr>
          <a:xfrm>
            <a:off x="3181111" y="1728766"/>
            <a:ext cx="270635" cy="2547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635" y="119787"/>
                </a:moveTo>
                <a:lnTo>
                  <a:pt x="98635" y="119787"/>
                </a:lnTo>
                <a:cubicBezTo>
                  <a:pt x="93044" y="113639"/>
                  <a:pt x="93044" y="113639"/>
                  <a:pt x="93044" y="113639"/>
                </a:cubicBezTo>
                <a:cubicBezTo>
                  <a:pt x="105823" y="98798"/>
                  <a:pt x="112811" y="80777"/>
                  <a:pt x="112811" y="60000"/>
                </a:cubicBezTo>
                <a:cubicBezTo>
                  <a:pt x="112811" y="39010"/>
                  <a:pt x="105823" y="20989"/>
                  <a:pt x="93044" y="5936"/>
                </a:cubicBezTo>
                <a:cubicBezTo>
                  <a:pt x="98635" y="0"/>
                  <a:pt x="98635" y="0"/>
                  <a:pt x="98635" y="0"/>
                </a:cubicBezTo>
                <a:cubicBezTo>
                  <a:pt x="112811" y="16537"/>
                  <a:pt x="119800" y="37526"/>
                  <a:pt x="119800" y="60000"/>
                </a:cubicBezTo>
                <a:cubicBezTo>
                  <a:pt x="119800" y="82261"/>
                  <a:pt x="112811" y="103250"/>
                  <a:pt x="98635" y="119787"/>
                </a:cubicBezTo>
                <a:close/>
                <a:moveTo>
                  <a:pt x="84658" y="103250"/>
                </a:moveTo>
                <a:lnTo>
                  <a:pt x="84658" y="103250"/>
                </a:lnTo>
                <a:cubicBezTo>
                  <a:pt x="78868" y="97314"/>
                  <a:pt x="78868" y="97314"/>
                  <a:pt x="78868" y="97314"/>
                </a:cubicBezTo>
                <a:cubicBezTo>
                  <a:pt x="87454" y="88197"/>
                  <a:pt x="91647" y="74840"/>
                  <a:pt x="91647" y="60000"/>
                </a:cubicBezTo>
                <a:cubicBezTo>
                  <a:pt x="91647" y="44946"/>
                  <a:pt x="87454" y="31590"/>
                  <a:pt x="78868" y="22473"/>
                </a:cubicBezTo>
                <a:cubicBezTo>
                  <a:pt x="84658" y="16537"/>
                  <a:pt x="84658" y="16537"/>
                  <a:pt x="84658" y="16537"/>
                </a:cubicBezTo>
                <a:cubicBezTo>
                  <a:pt x="93044" y="28621"/>
                  <a:pt x="100033" y="43462"/>
                  <a:pt x="100033" y="60000"/>
                </a:cubicBezTo>
                <a:cubicBezTo>
                  <a:pt x="100033" y="76325"/>
                  <a:pt x="93044" y="91166"/>
                  <a:pt x="84658" y="103250"/>
                </a:cubicBezTo>
                <a:close/>
                <a:moveTo>
                  <a:pt x="69084" y="88197"/>
                </a:moveTo>
                <a:lnTo>
                  <a:pt x="69084" y="88197"/>
                </a:lnTo>
                <a:cubicBezTo>
                  <a:pt x="63494" y="82261"/>
                  <a:pt x="63494" y="82261"/>
                  <a:pt x="63494" y="82261"/>
                </a:cubicBezTo>
                <a:cubicBezTo>
                  <a:pt x="69084" y="76325"/>
                  <a:pt x="71880" y="68692"/>
                  <a:pt x="71880" y="60000"/>
                </a:cubicBezTo>
                <a:cubicBezTo>
                  <a:pt x="71880" y="51095"/>
                  <a:pt x="69084" y="43462"/>
                  <a:pt x="63494" y="37526"/>
                </a:cubicBezTo>
                <a:cubicBezTo>
                  <a:pt x="69084" y="31590"/>
                  <a:pt x="69084" y="31590"/>
                  <a:pt x="69084" y="31590"/>
                </a:cubicBezTo>
                <a:cubicBezTo>
                  <a:pt x="74675" y="39010"/>
                  <a:pt x="78868" y="49399"/>
                  <a:pt x="78868" y="60000"/>
                </a:cubicBezTo>
                <a:cubicBezTo>
                  <a:pt x="78868" y="70176"/>
                  <a:pt x="74675" y="80777"/>
                  <a:pt x="69084" y="88197"/>
                </a:cubicBezTo>
                <a:close/>
                <a:moveTo>
                  <a:pt x="46522" y="91166"/>
                </a:moveTo>
                <a:lnTo>
                  <a:pt x="46522" y="91166"/>
                </a:lnTo>
                <a:cubicBezTo>
                  <a:pt x="45124" y="91166"/>
                  <a:pt x="45124" y="91166"/>
                  <a:pt x="43727" y="91166"/>
                </a:cubicBezTo>
                <a:lnTo>
                  <a:pt x="43727" y="91166"/>
                </a:lnTo>
                <a:cubicBezTo>
                  <a:pt x="23960" y="76325"/>
                  <a:pt x="23960" y="76325"/>
                  <a:pt x="23960" y="76325"/>
                </a:cubicBezTo>
                <a:cubicBezTo>
                  <a:pt x="5590" y="76325"/>
                  <a:pt x="5590" y="76325"/>
                  <a:pt x="5590" y="76325"/>
                </a:cubicBezTo>
                <a:cubicBezTo>
                  <a:pt x="2795" y="76325"/>
                  <a:pt x="0" y="73144"/>
                  <a:pt x="0" y="70176"/>
                </a:cubicBezTo>
                <a:cubicBezTo>
                  <a:pt x="0" y="49399"/>
                  <a:pt x="0" y="49399"/>
                  <a:pt x="0" y="49399"/>
                </a:cubicBezTo>
                <a:cubicBezTo>
                  <a:pt x="0" y="46431"/>
                  <a:pt x="2795" y="43462"/>
                  <a:pt x="5590" y="43462"/>
                </a:cubicBezTo>
                <a:lnTo>
                  <a:pt x="5590" y="43462"/>
                </a:lnTo>
                <a:cubicBezTo>
                  <a:pt x="23960" y="43462"/>
                  <a:pt x="23960" y="43462"/>
                  <a:pt x="23960" y="43462"/>
                </a:cubicBezTo>
                <a:cubicBezTo>
                  <a:pt x="43727" y="27137"/>
                  <a:pt x="43727" y="27137"/>
                  <a:pt x="43727" y="27137"/>
                </a:cubicBezTo>
                <a:lnTo>
                  <a:pt x="43727" y="27137"/>
                </a:lnTo>
                <a:cubicBezTo>
                  <a:pt x="45124" y="27137"/>
                  <a:pt x="45124" y="25441"/>
                  <a:pt x="46522" y="25441"/>
                </a:cubicBezTo>
                <a:cubicBezTo>
                  <a:pt x="50715" y="25441"/>
                  <a:pt x="52113" y="28621"/>
                  <a:pt x="52113" y="31590"/>
                </a:cubicBezTo>
                <a:cubicBezTo>
                  <a:pt x="52113" y="49399"/>
                  <a:pt x="52113" y="49399"/>
                  <a:pt x="52113" y="49399"/>
                </a:cubicBezTo>
                <a:cubicBezTo>
                  <a:pt x="52113" y="64240"/>
                  <a:pt x="52113" y="64240"/>
                  <a:pt x="52113" y="64240"/>
                </a:cubicBezTo>
                <a:cubicBezTo>
                  <a:pt x="52113" y="70176"/>
                  <a:pt x="52113" y="70176"/>
                  <a:pt x="52113" y="70176"/>
                </a:cubicBezTo>
                <a:cubicBezTo>
                  <a:pt x="52113" y="76325"/>
                  <a:pt x="52113" y="76325"/>
                  <a:pt x="52113" y="76325"/>
                </a:cubicBezTo>
                <a:cubicBezTo>
                  <a:pt x="52113" y="85229"/>
                  <a:pt x="52113" y="85229"/>
                  <a:pt x="52113" y="85229"/>
                </a:cubicBezTo>
                <a:cubicBezTo>
                  <a:pt x="52113" y="89681"/>
                  <a:pt x="50715" y="91166"/>
                  <a:pt x="46522" y="91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4" name="Shape 3904"/>
          <p:cNvSpPr/>
          <p:nvPr/>
        </p:nvSpPr>
        <p:spPr>
          <a:xfrm>
            <a:off x="2705508" y="1764594"/>
            <a:ext cx="222876" cy="1851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090" y="119707"/>
                </a:moveTo>
                <a:lnTo>
                  <a:pt x="101090" y="119707"/>
                </a:lnTo>
                <a:cubicBezTo>
                  <a:pt x="94060" y="111512"/>
                  <a:pt x="94060" y="111512"/>
                  <a:pt x="94060" y="111512"/>
                </a:cubicBezTo>
                <a:cubicBezTo>
                  <a:pt x="104484" y="98926"/>
                  <a:pt x="111272" y="80487"/>
                  <a:pt x="111272" y="60000"/>
                </a:cubicBezTo>
                <a:cubicBezTo>
                  <a:pt x="111272" y="39219"/>
                  <a:pt x="104484" y="20780"/>
                  <a:pt x="94060" y="8195"/>
                </a:cubicBezTo>
                <a:cubicBezTo>
                  <a:pt x="101090" y="0"/>
                  <a:pt x="101090" y="0"/>
                  <a:pt x="101090" y="0"/>
                </a:cubicBezTo>
                <a:cubicBezTo>
                  <a:pt x="112969" y="16682"/>
                  <a:pt x="119757" y="37170"/>
                  <a:pt x="119757" y="60000"/>
                </a:cubicBezTo>
                <a:cubicBezTo>
                  <a:pt x="119757" y="82536"/>
                  <a:pt x="112969" y="103024"/>
                  <a:pt x="101090" y="119707"/>
                </a:cubicBezTo>
                <a:close/>
                <a:moveTo>
                  <a:pt x="83878" y="98926"/>
                </a:moveTo>
                <a:lnTo>
                  <a:pt x="83878" y="98926"/>
                </a:lnTo>
                <a:cubicBezTo>
                  <a:pt x="77090" y="90731"/>
                  <a:pt x="77090" y="90731"/>
                  <a:pt x="77090" y="90731"/>
                </a:cubicBezTo>
                <a:cubicBezTo>
                  <a:pt x="82181" y="82536"/>
                  <a:pt x="85575" y="72000"/>
                  <a:pt x="85575" y="60000"/>
                </a:cubicBezTo>
                <a:cubicBezTo>
                  <a:pt x="85575" y="47707"/>
                  <a:pt x="82181" y="37170"/>
                  <a:pt x="77090" y="28975"/>
                </a:cubicBezTo>
                <a:cubicBezTo>
                  <a:pt x="83878" y="20780"/>
                  <a:pt x="83878" y="20780"/>
                  <a:pt x="83878" y="20780"/>
                </a:cubicBezTo>
                <a:cubicBezTo>
                  <a:pt x="90666" y="31024"/>
                  <a:pt x="95757" y="45365"/>
                  <a:pt x="95757" y="60000"/>
                </a:cubicBezTo>
                <a:cubicBezTo>
                  <a:pt x="95757" y="74048"/>
                  <a:pt x="90666" y="88682"/>
                  <a:pt x="83878" y="98926"/>
                </a:cubicBezTo>
                <a:close/>
                <a:moveTo>
                  <a:pt x="56484" y="103024"/>
                </a:moveTo>
                <a:lnTo>
                  <a:pt x="56484" y="103024"/>
                </a:lnTo>
                <a:cubicBezTo>
                  <a:pt x="54787" y="103024"/>
                  <a:pt x="53090" y="103024"/>
                  <a:pt x="53090" y="103024"/>
                </a:cubicBezTo>
                <a:lnTo>
                  <a:pt x="53090" y="103024"/>
                </a:lnTo>
                <a:cubicBezTo>
                  <a:pt x="29090" y="82536"/>
                  <a:pt x="29090" y="82536"/>
                  <a:pt x="29090" y="82536"/>
                </a:cubicBezTo>
                <a:cubicBezTo>
                  <a:pt x="6787" y="82536"/>
                  <a:pt x="6787" y="82536"/>
                  <a:pt x="6787" y="82536"/>
                </a:cubicBezTo>
                <a:cubicBezTo>
                  <a:pt x="1696" y="82536"/>
                  <a:pt x="0" y="78146"/>
                  <a:pt x="0" y="74048"/>
                </a:cubicBezTo>
                <a:cubicBezTo>
                  <a:pt x="0" y="45365"/>
                  <a:pt x="0" y="45365"/>
                  <a:pt x="0" y="45365"/>
                </a:cubicBezTo>
                <a:cubicBezTo>
                  <a:pt x="0" y="41268"/>
                  <a:pt x="1696" y="37170"/>
                  <a:pt x="6787" y="37170"/>
                </a:cubicBezTo>
                <a:lnTo>
                  <a:pt x="6787" y="37170"/>
                </a:lnTo>
                <a:cubicBezTo>
                  <a:pt x="29090" y="37170"/>
                  <a:pt x="29090" y="37170"/>
                  <a:pt x="29090" y="37170"/>
                </a:cubicBezTo>
                <a:cubicBezTo>
                  <a:pt x="51151" y="14634"/>
                  <a:pt x="51151" y="14634"/>
                  <a:pt x="51151" y="14634"/>
                </a:cubicBezTo>
                <a:lnTo>
                  <a:pt x="51151" y="14634"/>
                </a:lnTo>
                <a:cubicBezTo>
                  <a:pt x="53090" y="14634"/>
                  <a:pt x="54787" y="12292"/>
                  <a:pt x="56484" y="12292"/>
                </a:cubicBezTo>
                <a:cubicBezTo>
                  <a:pt x="59878" y="12292"/>
                  <a:pt x="63272" y="16682"/>
                  <a:pt x="63272" y="20780"/>
                </a:cubicBezTo>
                <a:cubicBezTo>
                  <a:pt x="63272" y="45365"/>
                  <a:pt x="63272" y="45365"/>
                  <a:pt x="63272" y="45365"/>
                </a:cubicBezTo>
                <a:cubicBezTo>
                  <a:pt x="63272" y="65853"/>
                  <a:pt x="63272" y="65853"/>
                  <a:pt x="63272" y="65853"/>
                </a:cubicBezTo>
                <a:cubicBezTo>
                  <a:pt x="63272" y="74048"/>
                  <a:pt x="63272" y="74048"/>
                  <a:pt x="63272" y="74048"/>
                </a:cubicBezTo>
                <a:cubicBezTo>
                  <a:pt x="63272" y="82536"/>
                  <a:pt x="63272" y="82536"/>
                  <a:pt x="63272" y="82536"/>
                </a:cubicBezTo>
                <a:cubicBezTo>
                  <a:pt x="63272" y="94829"/>
                  <a:pt x="63272" y="94829"/>
                  <a:pt x="63272" y="94829"/>
                </a:cubicBezTo>
                <a:cubicBezTo>
                  <a:pt x="63272" y="100975"/>
                  <a:pt x="59878" y="103024"/>
                  <a:pt x="56484" y="1030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5" name="Shape 3905"/>
          <p:cNvSpPr/>
          <p:nvPr/>
        </p:nvSpPr>
        <p:spPr>
          <a:xfrm>
            <a:off x="2225929" y="1782510"/>
            <a:ext cx="179096" cy="1413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002" y="114212"/>
                </a:moveTo>
                <a:lnTo>
                  <a:pt x="107002" y="114212"/>
                </a:lnTo>
                <a:cubicBezTo>
                  <a:pt x="98539" y="103408"/>
                  <a:pt x="98539" y="103408"/>
                  <a:pt x="98539" y="103408"/>
                </a:cubicBezTo>
                <a:cubicBezTo>
                  <a:pt x="104886" y="92604"/>
                  <a:pt x="109118" y="78713"/>
                  <a:pt x="109118" y="62893"/>
                </a:cubicBezTo>
                <a:cubicBezTo>
                  <a:pt x="109118" y="46688"/>
                  <a:pt x="104886" y="32797"/>
                  <a:pt x="98539" y="21993"/>
                </a:cubicBezTo>
                <a:cubicBezTo>
                  <a:pt x="107002" y="11189"/>
                  <a:pt x="107002" y="11189"/>
                  <a:pt x="107002" y="11189"/>
                </a:cubicBezTo>
                <a:cubicBezTo>
                  <a:pt x="115465" y="24694"/>
                  <a:pt x="119697" y="43601"/>
                  <a:pt x="119697" y="62893"/>
                </a:cubicBezTo>
                <a:cubicBezTo>
                  <a:pt x="119697" y="81414"/>
                  <a:pt x="115465" y="100707"/>
                  <a:pt x="107002" y="114212"/>
                </a:cubicBezTo>
                <a:close/>
                <a:moveTo>
                  <a:pt x="72846" y="119614"/>
                </a:moveTo>
                <a:lnTo>
                  <a:pt x="72846" y="119614"/>
                </a:lnTo>
                <a:cubicBezTo>
                  <a:pt x="70730" y="119614"/>
                  <a:pt x="68312" y="119614"/>
                  <a:pt x="66196" y="119614"/>
                </a:cubicBezTo>
                <a:lnTo>
                  <a:pt x="66196" y="119614"/>
                </a:lnTo>
                <a:cubicBezTo>
                  <a:pt x="38690" y="92604"/>
                  <a:pt x="38690" y="92604"/>
                  <a:pt x="38690" y="92604"/>
                </a:cubicBezTo>
                <a:cubicBezTo>
                  <a:pt x="8765" y="92604"/>
                  <a:pt x="8765" y="92604"/>
                  <a:pt x="8765" y="92604"/>
                </a:cubicBezTo>
                <a:cubicBezTo>
                  <a:pt x="4534" y="92604"/>
                  <a:pt x="0" y="86816"/>
                  <a:pt x="0" y="81414"/>
                </a:cubicBezTo>
                <a:cubicBezTo>
                  <a:pt x="0" y="43601"/>
                  <a:pt x="0" y="43601"/>
                  <a:pt x="0" y="43601"/>
                </a:cubicBezTo>
                <a:cubicBezTo>
                  <a:pt x="0" y="38199"/>
                  <a:pt x="4534" y="32797"/>
                  <a:pt x="8765" y="32797"/>
                </a:cubicBezTo>
                <a:lnTo>
                  <a:pt x="8765" y="32797"/>
                </a:lnTo>
                <a:cubicBezTo>
                  <a:pt x="38690" y="32797"/>
                  <a:pt x="38690" y="32797"/>
                  <a:pt x="38690" y="32797"/>
                </a:cubicBezTo>
                <a:cubicBezTo>
                  <a:pt x="66196" y="3086"/>
                  <a:pt x="66196" y="3086"/>
                  <a:pt x="66196" y="3086"/>
                </a:cubicBezTo>
                <a:lnTo>
                  <a:pt x="66196" y="3086"/>
                </a:lnTo>
                <a:cubicBezTo>
                  <a:pt x="68312" y="3086"/>
                  <a:pt x="70730" y="0"/>
                  <a:pt x="72846" y="0"/>
                </a:cubicBezTo>
                <a:cubicBezTo>
                  <a:pt x="77078" y="0"/>
                  <a:pt x="81309" y="5787"/>
                  <a:pt x="81309" y="11189"/>
                </a:cubicBezTo>
                <a:cubicBezTo>
                  <a:pt x="81309" y="43601"/>
                  <a:pt x="81309" y="43601"/>
                  <a:pt x="81309" y="43601"/>
                </a:cubicBezTo>
                <a:cubicBezTo>
                  <a:pt x="81309" y="70610"/>
                  <a:pt x="81309" y="70610"/>
                  <a:pt x="81309" y="70610"/>
                </a:cubicBezTo>
                <a:cubicBezTo>
                  <a:pt x="81309" y="81414"/>
                  <a:pt x="81309" y="81414"/>
                  <a:pt x="81309" y="81414"/>
                </a:cubicBezTo>
                <a:cubicBezTo>
                  <a:pt x="81309" y="92604"/>
                  <a:pt x="81309" y="92604"/>
                  <a:pt x="81309" y="92604"/>
                </a:cubicBezTo>
                <a:cubicBezTo>
                  <a:pt x="81309" y="108810"/>
                  <a:pt x="81309" y="108810"/>
                  <a:pt x="81309" y="108810"/>
                </a:cubicBezTo>
                <a:cubicBezTo>
                  <a:pt x="81309" y="116913"/>
                  <a:pt x="77078" y="119614"/>
                  <a:pt x="72846" y="1196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Shape 3906"/>
          <p:cNvSpPr/>
          <p:nvPr/>
        </p:nvSpPr>
        <p:spPr>
          <a:xfrm>
            <a:off x="1778187" y="1782510"/>
            <a:ext cx="220887" cy="1413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032" y="49389"/>
                </a:moveTo>
                <a:lnTo>
                  <a:pt x="118032" y="49389"/>
                </a:lnTo>
                <a:cubicBezTo>
                  <a:pt x="109426" y="62893"/>
                  <a:pt x="109426" y="62893"/>
                  <a:pt x="109426" y="62893"/>
                </a:cubicBezTo>
                <a:cubicBezTo>
                  <a:pt x="118032" y="76012"/>
                  <a:pt x="118032" y="76012"/>
                  <a:pt x="118032" y="76012"/>
                </a:cubicBezTo>
                <a:lnTo>
                  <a:pt x="118032" y="76012"/>
                </a:lnTo>
                <a:cubicBezTo>
                  <a:pt x="119754" y="78713"/>
                  <a:pt x="119754" y="81414"/>
                  <a:pt x="119754" y="84115"/>
                </a:cubicBezTo>
                <a:cubicBezTo>
                  <a:pt x="119754" y="89903"/>
                  <a:pt x="118032" y="95305"/>
                  <a:pt x="112868" y="95305"/>
                </a:cubicBezTo>
                <a:cubicBezTo>
                  <a:pt x="111147" y="95305"/>
                  <a:pt x="109426" y="95305"/>
                  <a:pt x="109426" y="92604"/>
                </a:cubicBezTo>
                <a:lnTo>
                  <a:pt x="109426" y="92604"/>
                </a:lnTo>
                <a:cubicBezTo>
                  <a:pt x="99098" y="78713"/>
                  <a:pt x="99098" y="78713"/>
                  <a:pt x="99098" y="78713"/>
                </a:cubicBezTo>
                <a:cubicBezTo>
                  <a:pt x="90245" y="92604"/>
                  <a:pt x="90245" y="92604"/>
                  <a:pt x="90245" y="92604"/>
                </a:cubicBezTo>
                <a:lnTo>
                  <a:pt x="90245" y="92604"/>
                </a:lnTo>
                <a:cubicBezTo>
                  <a:pt x="88524" y="95305"/>
                  <a:pt x="86803" y="95305"/>
                  <a:pt x="85081" y="95305"/>
                </a:cubicBezTo>
                <a:cubicBezTo>
                  <a:pt x="81639" y="95305"/>
                  <a:pt x="78196" y="89903"/>
                  <a:pt x="78196" y="84115"/>
                </a:cubicBezTo>
                <a:cubicBezTo>
                  <a:pt x="78196" y="81414"/>
                  <a:pt x="79918" y="78713"/>
                  <a:pt x="81639" y="76012"/>
                </a:cubicBezTo>
                <a:lnTo>
                  <a:pt x="81639" y="76012"/>
                </a:lnTo>
                <a:cubicBezTo>
                  <a:pt x="90245" y="62893"/>
                  <a:pt x="90245" y="62893"/>
                  <a:pt x="90245" y="62893"/>
                </a:cubicBezTo>
                <a:cubicBezTo>
                  <a:pt x="81639" y="49389"/>
                  <a:pt x="81639" y="49389"/>
                  <a:pt x="81639" y="49389"/>
                </a:cubicBezTo>
                <a:lnTo>
                  <a:pt x="81639" y="49389"/>
                </a:lnTo>
                <a:cubicBezTo>
                  <a:pt x="79918" y="46688"/>
                  <a:pt x="78196" y="43601"/>
                  <a:pt x="78196" y="40900"/>
                </a:cubicBezTo>
                <a:cubicBezTo>
                  <a:pt x="78196" y="35498"/>
                  <a:pt x="81639" y="30096"/>
                  <a:pt x="85081" y="30096"/>
                </a:cubicBezTo>
                <a:cubicBezTo>
                  <a:pt x="86803" y="30096"/>
                  <a:pt x="88524" y="30096"/>
                  <a:pt x="90245" y="32797"/>
                </a:cubicBezTo>
                <a:lnTo>
                  <a:pt x="90245" y="32797"/>
                </a:lnTo>
                <a:cubicBezTo>
                  <a:pt x="99098" y="46688"/>
                  <a:pt x="99098" y="46688"/>
                  <a:pt x="99098" y="46688"/>
                </a:cubicBezTo>
                <a:cubicBezTo>
                  <a:pt x="109426" y="32797"/>
                  <a:pt x="109426" y="32797"/>
                  <a:pt x="109426" y="32797"/>
                </a:cubicBezTo>
                <a:lnTo>
                  <a:pt x="109426" y="32797"/>
                </a:lnTo>
                <a:cubicBezTo>
                  <a:pt x="109426" y="30096"/>
                  <a:pt x="111147" y="30096"/>
                  <a:pt x="112868" y="30096"/>
                </a:cubicBezTo>
                <a:cubicBezTo>
                  <a:pt x="118032" y="30096"/>
                  <a:pt x="119754" y="35498"/>
                  <a:pt x="119754" y="40900"/>
                </a:cubicBezTo>
                <a:cubicBezTo>
                  <a:pt x="119754" y="43601"/>
                  <a:pt x="119754" y="46688"/>
                  <a:pt x="118032" y="49389"/>
                </a:cubicBezTo>
                <a:close/>
                <a:moveTo>
                  <a:pt x="57295" y="119614"/>
                </a:moveTo>
                <a:lnTo>
                  <a:pt x="57295" y="119614"/>
                </a:lnTo>
                <a:cubicBezTo>
                  <a:pt x="55573" y="119614"/>
                  <a:pt x="55573" y="119614"/>
                  <a:pt x="53852" y="119614"/>
                </a:cubicBezTo>
                <a:lnTo>
                  <a:pt x="53852" y="119614"/>
                </a:lnTo>
                <a:cubicBezTo>
                  <a:pt x="29508" y="92604"/>
                  <a:pt x="29508" y="92604"/>
                  <a:pt x="29508" y="92604"/>
                </a:cubicBezTo>
                <a:cubicBezTo>
                  <a:pt x="6885" y="92604"/>
                  <a:pt x="6885" y="92604"/>
                  <a:pt x="6885" y="92604"/>
                </a:cubicBezTo>
                <a:cubicBezTo>
                  <a:pt x="3442" y="92604"/>
                  <a:pt x="0" y="86816"/>
                  <a:pt x="0" y="81414"/>
                </a:cubicBezTo>
                <a:cubicBezTo>
                  <a:pt x="0" y="43601"/>
                  <a:pt x="0" y="43601"/>
                  <a:pt x="0" y="43601"/>
                </a:cubicBezTo>
                <a:cubicBezTo>
                  <a:pt x="0" y="38199"/>
                  <a:pt x="3442" y="32797"/>
                  <a:pt x="6885" y="32797"/>
                </a:cubicBezTo>
                <a:lnTo>
                  <a:pt x="6885" y="32797"/>
                </a:lnTo>
                <a:cubicBezTo>
                  <a:pt x="29508" y="32797"/>
                  <a:pt x="29508" y="32797"/>
                  <a:pt x="29508" y="32797"/>
                </a:cubicBezTo>
                <a:cubicBezTo>
                  <a:pt x="53852" y="3086"/>
                  <a:pt x="53852" y="3086"/>
                  <a:pt x="53852" y="3086"/>
                </a:cubicBezTo>
                <a:lnTo>
                  <a:pt x="53852" y="3086"/>
                </a:lnTo>
                <a:cubicBezTo>
                  <a:pt x="55573" y="3086"/>
                  <a:pt x="55573" y="0"/>
                  <a:pt x="57295" y="0"/>
                </a:cubicBezTo>
                <a:cubicBezTo>
                  <a:pt x="62459" y="0"/>
                  <a:pt x="64180" y="5787"/>
                  <a:pt x="64180" y="11189"/>
                </a:cubicBezTo>
                <a:cubicBezTo>
                  <a:pt x="64180" y="43601"/>
                  <a:pt x="64180" y="43601"/>
                  <a:pt x="64180" y="43601"/>
                </a:cubicBezTo>
                <a:cubicBezTo>
                  <a:pt x="64180" y="70610"/>
                  <a:pt x="64180" y="70610"/>
                  <a:pt x="64180" y="70610"/>
                </a:cubicBezTo>
                <a:cubicBezTo>
                  <a:pt x="64180" y="81414"/>
                  <a:pt x="64180" y="81414"/>
                  <a:pt x="64180" y="81414"/>
                </a:cubicBezTo>
                <a:cubicBezTo>
                  <a:pt x="64180" y="92604"/>
                  <a:pt x="64180" y="92604"/>
                  <a:pt x="64180" y="92604"/>
                </a:cubicBezTo>
                <a:cubicBezTo>
                  <a:pt x="64180" y="108810"/>
                  <a:pt x="64180" y="108810"/>
                  <a:pt x="64180" y="108810"/>
                </a:cubicBezTo>
                <a:cubicBezTo>
                  <a:pt x="64180" y="116913"/>
                  <a:pt x="62459" y="119614"/>
                  <a:pt x="57295" y="1196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7" name="Shape 3907"/>
          <p:cNvSpPr/>
          <p:nvPr/>
        </p:nvSpPr>
        <p:spPr>
          <a:xfrm>
            <a:off x="1302588" y="1782510"/>
            <a:ext cx="220886" cy="1413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73311"/>
                </a:moveTo>
                <a:lnTo>
                  <a:pt x="112868" y="73311"/>
                </a:lnTo>
                <a:cubicBezTo>
                  <a:pt x="85081" y="73311"/>
                  <a:pt x="85081" y="73311"/>
                  <a:pt x="85081" y="73311"/>
                </a:cubicBezTo>
                <a:cubicBezTo>
                  <a:pt x="81639" y="73311"/>
                  <a:pt x="78196" y="67909"/>
                  <a:pt x="78196" y="62893"/>
                </a:cubicBezTo>
                <a:cubicBezTo>
                  <a:pt x="78196" y="57491"/>
                  <a:pt x="81639" y="52090"/>
                  <a:pt x="85081" y="52090"/>
                </a:cubicBezTo>
                <a:cubicBezTo>
                  <a:pt x="112868" y="52090"/>
                  <a:pt x="112868" y="52090"/>
                  <a:pt x="112868" y="52090"/>
                </a:cubicBezTo>
                <a:cubicBezTo>
                  <a:pt x="116311" y="52090"/>
                  <a:pt x="119754" y="57491"/>
                  <a:pt x="119754" y="62893"/>
                </a:cubicBezTo>
                <a:cubicBezTo>
                  <a:pt x="119754" y="67909"/>
                  <a:pt x="116311" y="73311"/>
                  <a:pt x="112868" y="73311"/>
                </a:cubicBezTo>
                <a:close/>
                <a:moveTo>
                  <a:pt x="57295" y="119614"/>
                </a:moveTo>
                <a:lnTo>
                  <a:pt x="57295" y="119614"/>
                </a:lnTo>
                <a:cubicBezTo>
                  <a:pt x="55573" y="119614"/>
                  <a:pt x="53852" y="119614"/>
                  <a:pt x="53852" y="119614"/>
                </a:cubicBezTo>
                <a:lnTo>
                  <a:pt x="53852" y="119614"/>
                </a:lnTo>
                <a:cubicBezTo>
                  <a:pt x="29508" y="92604"/>
                  <a:pt x="29508" y="92604"/>
                  <a:pt x="29508" y="92604"/>
                </a:cubicBezTo>
                <a:cubicBezTo>
                  <a:pt x="6885" y="92604"/>
                  <a:pt x="6885" y="92604"/>
                  <a:pt x="6885" y="92604"/>
                </a:cubicBezTo>
                <a:cubicBezTo>
                  <a:pt x="1721" y="92604"/>
                  <a:pt x="0" y="86816"/>
                  <a:pt x="0" y="81414"/>
                </a:cubicBezTo>
                <a:cubicBezTo>
                  <a:pt x="0" y="43601"/>
                  <a:pt x="0" y="43601"/>
                  <a:pt x="0" y="43601"/>
                </a:cubicBezTo>
                <a:cubicBezTo>
                  <a:pt x="0" y="38199"/>
                  <a:pt x="1721" y="32797"/>
                  <a:pt x="6885" y="32797"/>
                </a:cubicBezTo>
                <a:lnTo>
                  <a:pt x="6885" y="32797"/>
                </a:lnTo>
                <a:cubicBezTo>
                  <a:pt x="29508" y="32797"/>
                  <a:pt x="29508" y="32797"/>
                  <a:pt x="29508" y="32797"/>
                </a:cubicBezTo>
                <a:cubicBezTo>
                  <a:pt x="52131" y="3086"/>
                  <a:pt x="52131" y="3086"/>
                  <a:pt x="52131" y="3086"/>
                </a:cubicBezTo>
                <a:lnTo>
                  <a:pt x="52131" y="3086"/>
                </a:lnTo>
                <a:cubicBezTo>
                  <a:pt x="53852" y="3086"/>
                  <a:pt x="55573" y="0"/>
                  <a:pt x="57295" y="0"/>
                </a:cubicBezTo>
                <a:cubicBezTo>
                  <a:pt x="60737" y="0"/>
                  <a:pt x="64180" y="5787"/>
                  <a:pt x="64180" y="11189"/>
                </a:cubicBezTo>
                <a:cubicBezTo>
                  <a:pt x="64180" y="43601"/>
                  <a:pt x="64180" y="43601"/>
                  <a:pt x="64180" y="43601"/>
                </a:cubicBezTo>
                <a:cubicBezTo>
                  <a:pt x="64180" y="70610"/>
                  <a:pt x="64180" y="70610"/>
                  <a:pt x="64180" y="70610"/>
                </a:cubicBezTo>
                <a:cubicBezTo>
                  <a:pt x="64180" y="81414"/>
                  <a:pt x="64180" y="81414"/>
                  <a:pt x="64180" y="81414"/>
                </a:cubicBezTo>
                <a:cubicBezTo>
                  <a:pt x="64180" y="92604"/>
                  <a:pt x="64180" y="92604"/>
                  <a:pt x="64180" y="92604"/>
                </a:cubicBezTo>
                <a:cubicBezTo>
                  <a:pt x="64180" y="108810"/>
                  <a:pt x="64180" y="108810"/>
                  <a:pt x="64180" y="108810"/>
                </a:cubicBezTo>
                <a:cubicBezTo>
                  <a:pt x="64180" y="116913"/>
                  <a:pt x="60737" y="119614"/>
                  <a:pt x="57295" y="1196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8" name="Shape 3908"/>
          <p:cNvSpPr/>
          <p:nvPr/>
        </p:nvSpPr>
        <p:spPr>
          <a:xfrm>
            <a:off x="823008" y="1782510"/>
            <a:ext cx="222876" cy="1413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969" y="73311"/>
                </a:moveTo>
                <a:lnTo>
                  <a:pt x="112969" y="73311"/>
                </a:lnTo>
                <a:cubicBezTo>
                  <a:pt x="106181" y="73311"/>
                  <a:pt x="106181" y="73311"/>
                  <a:pt x="106181" y="73311"/>
                </a:cubicBezTo>
                <a:cubicBezTo>
                  <a:pt x="106181" y="84115"/>
                  <a:pt x="106181" y="84115"/>
                  <a:pt x="106181" y="84115"/>
                </a:cubicBezTo>
                <a:cubicBezTo>
                  <a:pt x="106181" y="89903"/>
                  <a:pt x="102787" y="95305"/>
                  <a:pt x="99393" y="95305"/>
                </a:cubicBezTo>
                <a:cubicBezTo>
                  <a:pt x="94060" y="95305"/>
                  <a:pt x="92363" y="89903"/>
                  <a:pt x="92363" y="84115"/>
                </a:cubicBezTo>
                <a:cubicBezTo>
                  <a:pt x="92363" y="73311"/>
                  <a:pt x="92363" y="73311"/>
                  <a:pt x="92363" y="73311"/>
                </a:cubicBezTo>
                <a:cubicBezTo>
                  <a:pt x="85575" y="73311"/>
                  <a:pt x="85575" y="73311"/>
                  <a:pt x="85575" y="73311"/>
                </a:cubicBezTo>
                <a:cubicBezTo>
                  <a:pt x="80484" y="73311"/>
                  <a:pt x="78787" y="67909"/>
                  <a:pt x="78787" y="62893"/>
                </a:cubicBezTo>
                <a:cubicBezTo>
                  <a:pt x="78787" y="57491"/>
                  <a:pt x="80484" y="52090"/>
                  <a:pt x="85575" y="52090"/>
                </a:cubicBezTo>
                <a:cubicBezTo>
                  <a:pt x="92363" y="52090"/>
                  <a:pt x="92363" y="52090"/>
                  <a:pt x="92363" y="52090"/>
                </a:cubicBezTo>
                <a:cubicBezTo>
                  <a:pt x="92363" y="40900"/>
                  <a:pt x="92363" y="40900"/>
                  <a:pt x="92363" y="40900"/>
                </a:cubicBezTo>
                <a:cubicBezTo>
                  <a:pt x="92363" y="35498"/>
                  <a:pt x="94060" y="30096"/>
                  <a:pt x="99393" y="30096"/>
                </a:cubicBezTo>
                <a:cubicBezTo>
                  <a:pt x="102787" y="30096"/>
                  <a:pt x="106181" y="35498"/>
                  <a:pt x="106181" y="40900"/>
                </a:cubicBezTo>
                <a:cubicBezTo>
                  <a:pt x="106181" y="52090"/>
                  <a:pt x="106181" y="52090"/>
                  <a:pt x="106181" y="52090"/>
                </a:cubicBezTo>
                <a:cubicBezTo>
                  <a:pt x="112969" y="52090"/>
                  <a:pt x="112969" y="52090"/>
                  <a:pt x="112969" y="52090"/>
                </a:cubicBezTo>
                <a:cubicBezTo>
                  <a:pt x="116363" y="52090"/>
                  <a:pt x="119757" y="57491"/>
                  <a:pt x="119757" y="62893"/>
                </a:cubicBezTo>
                <a:cubicBezTo>
                  <a:pt x="119757" y="67909"/>
                  <a:pt x="116363" y="73311"/>
                  <a:pt x="112969" y="73311"/>
                </a:cubicBezTo>
                <a:close/>
                <a:moveTo>
                  <a:pt x="58181" y="119614"/>
                </a:moveTo>
                <a:lnTo>
                  <a:pt x="58181" y="119614"/>
                </a:lnTo>
                <a:cubicBezTo>
                  <a:pt x="56484" y="119614"/>
                  <a:pt x="54787" y="119614"/>
                  <a:pt x="53090" y="119614"/>
                </a:cubicBezTo>
                <a:lnTo>
                  <a:pt x="53090" y="119614"/>
                </a:lnTo>
                <a:cubicBezTo>
                  <a:pt x="30787" y="92604"/>
                  <a:pt x="30787" y="92604"/>
                  <a:pt x="30787" y="92604"/>
                </a:cubicBezTo>
                <a:cubicBezTo>
                  <a:pt x="6787" y="92604"/>
                  <a:pt x="6787" y="92604"/>
                  <a:pt x="6787" y="92604"/>
                </a:cubicBezTo>
                <a:cubicBezTo>
                  <a:pt x="3393" y="92604"/>
                  <a:pt x="0" y="86816"/>
                  <a:pt x="0" y="81414"/>
                </a:cubicBezTo>
                <a:cubicBezTo>
                  <a:pt x="0" y="43601"/>
                  <a:pt x="0" y="43601"/>
                  <a:pt x="0" y="43601"/>
                </a:cubicBezTo>
                <a:cubicBezTo>
                  <a:pt x="0" y="38199"/>
                  <a:pt x="3393" y="32797"/>
                  <a:pt x="6787" y="32797"/>
                </a:cubicBezTo>
                <a:lnTo>
                  <a:pt x="6787" y="32797"/>
                </a:lnTo>
                <a:cubicBezTo>
                  <a:pt x="30787" y="32797"/>
                  <a:pt x="30787" y="32797"/>
                  <a:pt x="30787" y="32797"/>
                </a:cubicBezTo>
                <a:cubicBezTo>
                  <a:pt x="53090" y="3086"/>
                  <a:pt x="53090" y="3086"/>
                  <a:pt x="53090" y="3086"/>
                </a:cubicBezTo>
                <a:lnTo>
                  <a:pt x="53090" y="3086"/>
                </a:lnTo>
                <a:cubicBezTo>
                  <a:pt x="54787" y="3086"/>
                  <a:pt x="56484" y="0"/>
                  <a:pt x="58181" y="0"/>
                </a:cubicBezTo>
                <a:cubicBezTo>
                  <a:pt x="61575" y="0"/>
                  <a:pt x="64969" y="5787"/>
                  <a:pt x="64969" y="11189"/>
                </a:cubicBezTo>
                <a:cubicBezTo>
                  <a:pt x="64969" y="43601"/>
                  <a:pt x="64969" y="43601"/>
                  <a:pt x="64969" y="43601"/>
                </a:cubicBezTo>
                <a:cubicBezTo>
                  <a:pt x="64969" y="70610"/>
                  <a:pt x="64969" y="70610"/>
                  <a:pt x="64969" y="70610"/>
                </a:cubicBezTo>
                <a:cubicBezTo>
                  <a:pt x="64969" y="81414"/>
                  <a:pt x="64969" y="81414"/>
                  <a:pt x="64969" y="81414"/>
                </a:cubicBezTo>
                <a:cubicBezTo>
                  <a:pt x="64969" y="92604"/>
                  <a:pt x="64969" y="92604"/>
                  <a:pt x="64969" y="92604"/>
                </a:cubicBezTo>
                <a:cubicBezTo>
                  <a:pt x="64969" y="108810"/>
                  <a:pt x="64969" y="108810"/>
                  <a:pt x="64969" y="108810"/>
                </a:cubicBezTo>
                <a:cubicBezTo>
                  <a:pt x="64969" y="116913"/>
                  <a:pt x="61575" y="119614"/>
                  <a:pt x="58181" y="1196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9" name="Shape 3909"/>
          <p:cNvSpPr/>
          <p:nvPr/>
        </p:nvSpPr>
        <p:spPr>
          <a:xfrm>
            <a:off x="377256" y="1782510"/>
            <a:ext cx="169148" cy="1413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446" y="19292"/>
                </a:moveTo>
                <a:lnTo>
                  <a:pt x="117446" y="19292"/>
                </a:lnTo>
                <a:cubicBezTo>
                  <a:pt x="6702" y="111511"/>
                  <a:pt x="6702" y="111511"/>
                  <a:pt x="6702" y="111511"/>
                </a:cubicBezTo>
                <a:cubicBezTo>
                  <a:pt x="4468" y="111511"/>
                  <a:pt x="4468" y="111511"/>
                  <a:pt x="4468" y="111511"/>
                </a:cubicBezTo>
                <a:cubicBezTo>
                  <a:pt x="0" y="111511"/>
                  <a:pt x="0" y="108810"/>
                  <a:pt x="0" y="106109"/>
                </a:cubicBezTo>
                <a:lnTo>
                  <a:pt x="0" y="103408"/>
                </a:lnTo>
                <a:cubicBezTo>
                  <a:pt x="112978" y="11189"/>
                  <a:pt x="112978" y="11189"/>
                  <a:pt x="112978" y="11189"/>
                </a:cubicBezTo>
                <a:lnTo>
                  <a:pt x="115212" y="11189"/>
                </a:lnTo>
                <a:cubicBezTo>
                  <a:pt x="117446" y="11189"/>
                  <a:pt x="119680" y="13890"/>
                  <a:pt x="119680" y="16591"/>
                </a:cubicBezTo>
                <a:cubicBezTo>
                  <a:pt x="119680" y="16591"/>
                  <a:pt x="119680" y="19292"/>
                  <a:pt x="117446" y="19292"/>
                </a:cubicBezTo>
                <a:close/>
                <a:moveTo>
                  <a:pt x="13723" y="43601"/>
                </a:moveTo>
                <a:lnTo>
                  <a:pt x="13723" y="43601"/>
                </a:lnTo>
                <a:cubicBezTo>
                  <a:pt x="13723" y="38199"/>
                  <a:pt x="15957" y="32797"/>
                  <a:pt x="22659" y="32797"/>
                </a:cubicBezTo>
                <a:lnTo>
                  <a:pt x="22659" y="32797"/>
                </a:lnTo>
                <a:cubicBezTo>
                  <a:pt x="52021" y="32797"/>
                  <a:pt x="52021" y="32797"/>
                  <a:pt x="52021" y="32797"/>
                </a:cubicBezTo>
                <a:cubicBezTo>
                  <a:pt x="81382" y="3086"/>
                  <a:pt x="81382" y="3086"/>
                  <a:pt x="81382" y="3086"/>
                </a:cubicBezTo>
                <a:lnTo>
                  <a:pt x="81382" y="3086"/>
                </a:lnTo>
                <a:cubicBezTo>
                  <a:pt x="83617" y="3086"/>
                  <a:pt x="85851" y="0"/>
                  <a:pt x="88085" y="0"/>
                </a:cubicBezTo>
                <a:cubicBezTo>
                  <a:pt x="92553" y="0"/>
                  <a:pt x="97021" y="5787"/>
                  <a:pt x="97021" y="11189"/>
                </a:cubicBezTo>
                <a:cubicBezTo>
                  <a:pt x="13723" y="78713"/>
                  <a:pt x="13723" y="78713"/>
                  <a:pt x="13723" y="78713"/>
                </a:cubicBezTo>
                <a:lnTo>
                  <a:pt x="13723" y="43601"/>
                </a:lnTo>
                <a:close/>
                <a:moveTo>
                  <a:pt x="97021" y="70610"/>
                </a:moveTo>
                <a:lnTo>
                  <a:pt x="97021" y="70610"/>
                </a:lnTo>
                <a:cubicBezTo>
                  <a:pt x="97021" y="81414"/>
                  <a:pt x="97021" y="81414"/>
                  <a:pt x="97021" y="81414"/>
                </a:cubicBezTo>
                <a:cubicBezTo>
                  <a:pt x="97021" y="92604"/>
                  <a:pt x="97021" y="92604"/>
                  <a:pt x="97021" y="92604"/>
                </a:cubicBezTo>
                <a:cubicBezTo>
                  <a:pt x="97021" y="108810"/>
                  <a:pt x="97021" y="108810"/>
                  <a:pt x="97021" y="108810"/>
                </a:cubicBezTo>
                <a:cubicBezTo>
                  <a:pt x="97021" y="116913"/>
                  <a:pt x="92553" y="119614"/>
                  <a:pt x="88085" y="119614"/>
                </a:cubicBezTo>
                <a:cubicBezTo>
                  <a:pt x="85851" y="119614"/>
                  <a:pt x="83617" y="119614"/>
                  <a:pt x="83617" y="119614"/>
                </a:cubicBezTo>
                <a:lnTo>
                  <a:pt x="83617" y="119614"/>
                </a:lnTo>
                <a:cubicBezTo>
                  <a:pt x="52021" y="92604"/>
                  <a:pt x="52021" y="92604"/>
                  <a:pt x="52021" y="92604"/>
                </a:cubicBezTo>
                <a:cubicBezTo>
                  <a:pt x="45000" y="92604"/>
                  <a:pt x="45000" y="92604"/>
                  <a:pt x="45000" y="92604"/>
                </a:cubicBezTo>
                <a:cubicBezTo>
                  <a:pt x="97021" y="49389"/>
                  <a:pt x="97021" y="49389"/>
                  <a:pt x="97021" y="49389"/>
                </a:cubicBezTo>
                <a:lnTo>
                  <a:pt x="97021" y="706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0" name="Shape 3910"/>
          <p:cNvSpPr/>
          <p:nvPr/>
        </p:nvSpPr>
        <p:spPr>
          <a:xfrm>
            <a:off x="5563091" y="1245081"/>
            <a:ext cx="272626" cy="2726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91495"/>
                </a:moveTo>
                <a:lnTo>
                  <a:pt x="114219" y="91495"/>
                </a:lnTo>
                <a:cubicBezTo>
                  <a:pt x="95880" y="91495"/>
                  <a:pt x="95880" y="91495"/>
                  <a:pt x="95880" y="91495"/>
                </a:cubicBezTo>
                <a:cubicBezTo>
                  <a:pt x="95880" y="85913"/>
                  <a:pt x="95880" y="85913"/>
                  <a:pt x="95880" y="85913"/>
                </a:cubicBezTo>
                <a:cubicBezTo>
                  <a:pt x="95880" y="84518"/>
                  <a:pt x="95880" y="84518"/>
                  <a:pt x="95880" y="84518"/>
                </a:cubicBezTo>
                <a:cubicBezTo>
                  <a:pt x="95880" y="74551"/>
                  <a:pt x="95880" y="74551"/>
                  <a:pt x="95880" y="74551"/>
                </a:cubicBezTo>
                <a:cubicBezTo>
                  <a:pt x="95880" y="68970"/>
                  <a:pt x="95880" y="68970"/>
                  <a:pt x="95880" y="68970"/>
                </a:cubicBezTo>
                <a:cubicBezTo>
                  <a:pt x="95880" y="63388"/>
                  <a:pt x="95880" y="63388"/>
                  <a:pt x="95880" y="63388"/>
                </a:cubicBezTo>
                <a:cubicBezTo>
                  <a:pt x="23920" y="63388"/>
                  <a:pt x="23920" y="63388"/>
                  <a:pt x="23920" y="63388"/>
                </a:cubicBezTo>
                <a:cubicBezTo>
                  <a:pt x="23920" y="68970"/>
                  <a:pt x="23920" y="68970"/>
                  <a:pt x="23920" y="68970"/>
                </a:cubicBezTo>
                <a:cubicBezTo>
                  <a:pt x="23920" y="74551"/>
                  <a:pt x="23920" y="74551"/>
                  <a:pt x="23920" y="74551"/>
                </a:cubicBezTo>
                <a:cubicBezTo>
                  <a:pt x="23920" y="84518"/>
                  <a:pt x="23920" y="84518"/>
                  <a:pt x="23920" y="84518"/>
                </a:cubicBezTo>
                <a:cubicBezTo>
                  <a:pt x="23920" y="85913"/>
                  <a:pt x="23920" y="85913"/>
                  <a:pt x="23920" y="85913"/>
                </a:cubicBezTo>
                <a:cubicBezTo>
                  <a:pt x="23920" y="91495"/>
                  <a:pt x="23920" y="91495"/>
                  <a:pt x="23920" y="91495"/>
                </a:cubicBezTo>
                <a:cubicBezTo>
                  <a:pt x="5581" y="91495"/>
                  <a:pt x="5581" y="91495"/>
                  <a:pt x="5581" y="91495"/>
                </a:cubicBezTo>
                <a:cubicBezTo>
                  <a:pt x="1395" y="91495"/>
                  <a:pt x="0" y="90099"/>
                  <a:pt x="0" y="85913"/>
                </a:cubicBezTo>
                <a:cubicBezTo>
                  <a:pt x="0" y="33687"/>
                  <a:pt x="0" y="33687"/>
                  <a:pt x="0" y="33687"/>
                </a:cubicBezTo>
                <a:cubicBezTo>
                  <a:pt x="0" y="30897"/>
                  <a:pt x="1395" y="28106"/>
                  <a:pt x="5581" y="28106"/>
                </a:cubicBezTo>
                <a:cubicBezTo>
                  <a:pt x="114219" y="28106"/>
                  <a:pt x="114219" y="28106"/>
                  <a:pt x="114219" y="28106"/>
                </a:cubicBezTo>
                <a:cubicBezTo>
                  <a:pt x="117009" y="28106"/>
                  <a:pt x="119800" y="30897"/>
                  <a:pt x="119800" y="33687"/>
                </a:cubicBezTo>
                <a:cubicBezTo>
                  <a:pt x="119800" y="85913"/>
                  <a:pt x="119800" y="85913"/>
                  <a:pt x="119800" y="85913"/>
                </a:cubicBezTo>
                <a:cubicBezTo>
                  <a:pt x="119800" y="90099"/>
                  <a:pt x="117009" y="91495"/>
                  <a:pt x="114219" y="91495"/>
                </a:cubicBezTo>
                <a:close/>
                <a:moveTo>
                  <a:pt x="16943" y="39468"/>
                </a:moveTo>
                <a:lnTo>
                  <a:pt x="16943" y="39468"/>
                </a:lnTo>
                <a:cubicBezTo>
                  <a:pt x="12757" y="39468"/>
                  <a:pt x="11362" y="42259"/>
                  <a:pt x="11362" y="45049"/>
                </a:cubicBezTo>
                <a:cubicBezTo>
                  <a:pt x="11362" y="47840"/>
                  <a:pt x="12757" y="50631"/>
                  <a:pt x="16943" y="50631"/>
                </a:cubicBezTo>
                <a:cubicBezTo>
                  <a:pt x="19734" y="50631"/>
                  <a:pt x="22524" y="47840"/>
                  <a:pt x="22524" y="45049"/>
                </a:cubicBezTo>
                <a:cubicBezTo>
                  <a:pt x="22524" y="42259"/>
                  <a:pt x="19734" y="39468"/>
                  <a:pt x="16943" y="39468"/>
                </a:cubicBezTo>
                <a:close/>
                <a:moveTo>
                  <a:pt x="90099" y="22524"/>
                </a:moveTo>
                <a:lnTo>
                  <a:pt x="90099" y="22524"/>
                </a:lnTo>
                <a:cubicBezTo>
                  <a:pt x="29501" y="22524"/>
                  <a:pt x="29501" y="22524"/>
                  <a:pt x="29501" y="22524"/>
                </a:cubicBezTo>
                <a:lnTo>
                  <a:pt x="29501" y="22524"/>
                </a:lnTo>
                <a:cubicBezTo>
                  <a:pt x="29501" y="16943"/>
                  <a:pt x="29501" y="16943"/>
                  <a:pt x="29501" y="16943"/>
                </a:cubicBezTo>
                <a:lnTo>
                  <a:pt x="29501" y="16943"/>
                </a:lnTo>
                <a:cubicBezTo>
                  <a:pt x="29501" y="5581"/>
                  <a:pt x="29501" y="5581"/>
                  <a:pt x="29501" y="5581"/>
                </a:cubicBezTo>
                <a:cubicBezTo>
                  <a:pt x="29501" y="4186"/>
                  <a:pt x="29501" y="4186"/>
                  <a:pt x="29501" y="2790"/>
                </a:cubicBezTo>
                <a:cubicBezTo>
                  <a:pt x="30897" y="1395"/>
                  <a:pt x="32491" y="0"/>
                  <a:pt x="35282" y="0"/>
                </a:cubicBezTo>
                <a:cubicBezTo>
                  <a:pt x="84518" y="0"/>
                  <a:pt x="84518" y="0"/>
                  <a:pt x="84518" y="0"/>
                </a:cubicBezTo>
                <a:lnTo>
                  <a:pt x="84518" y="0"/>
                </a:lnTo>
                <a:lnTo>
                  <a:pt x="84518" y="0"/>
                </a:lnTo>
                <a:lnTo>
                  <a:pt x="84518" y="0"/>
                </a:lnTo>
                <a:cubicBezTo>
                  <a:pt x="85913" y="0"/>
                  <a:pt x="85913" y="0"/>
                  <a:pt x="87308" y="1395"/>
                </a:cubicBezTo>
                <a:lnTo>
                  <a:pt x="87308" y="1395"/>
                </a:lnTo>
                <a:lnTo>
                  <a:pt x="87308" y="1395"/>
                </a:lnTo>
                <a:lnTo>
                  <a:pt x="87308" y="1395"/>
                </a:lnTo>
                <a:lnTo>
                  <a:pt x="87308" y="1395"/>
                </a:lnTo>
                <a:lnTo>
                  <a:pt x="87308" y="1395"/>
                </a:lnTo>
                <a:cubicBezTo>
                  <a:pt x="88704" y="1395"/>
                  <a:pt x="88704" y="2790"/>
                  <a:pt x="88704" y="2790"/>
                </a:cubicBezTo>
                <a:lnTo>
                  <a:pt x="88704" y="2790"/>
                </a:lnTo>
                <a:cubicBezTo>
                  <a:pt x="88704" y="2790"/>
                  <a:pt x="90099" y="4186"/>
                  <a:pt x="90099" y="5581"/>
                </a:cubicBezTo>
                <a:lnTo>
                  <a:pt x="90099" y="5581"/>
                </a:lnTo>
                <a:lnTo>
                  <a:pt x="90099" y="5581"/>
                </a:lnTo>
                <a:cubicBezTo>
                  <a:pt x="90099" y="22524"/>
                  <a:pt x="90099" y="22524"/>
                  <a:pt x="90099" y="22524"/>
                </a:cubicBezTo>
                <a:close/>
                <a:moveTo>
                  <a:pt x="90099" y="80332"/>
                </a:moveTo>
                <a:lnTo>
                  <a:pt x="90099" y="80332"/>
                </a:lnTo>
                <a:cubicBezTo>
                  <a:pt x="90099" y="108438"/>
                  <a:pt x="90099" y="108438"/>
                  <a:pt x="90099" y="108438"/>
                </a:cubicBezTo>
                <a:cubicBezTo>
                  <a:pt x="90099" y="111229"/>
                  <a:pt x="90099" y="111229"/>
                  <a:pt x="90099" y="111229"/>
                </a:cubicBezTo>
                <a:cubicBezTo>
                  <a:pt x="90099" y="114019"/>
                  <a:pt x="90099" y="114019"/>
                  <a:pt x="90099" y="114019"/>
                </a:cubicBezTo>
                <a:cubicBezTo>
                  <a:pt x="90099" y="118405"/>
                  <a:pt x="87308" y="119800"/>
                  <a:pt x="84518" y="119800"/>
                </a:cubicBezTo>
                <a:cubicBezTo>
                  <a:pt x="35282" y="119800"/>
                  <a:pt x="35282" y="119800"/>
                  <a:pt x="35282" y="119800"/>
                </a:cubicBezTo>
                <a:cubicBezTo>
                  <a:pt x="32491" y="119800"/>
                  <a:pt x="29501" y="118405"/>
                  <a:pt x="29501" y="114019"/>
                </a:cubicBezTo>
                <a:cubicBezTo>
                  <a:pt x="29501" y="111229"/>
                  <a:pt x="29501" y="111229"/>
                  <a:pt x="29501" y="111229"/>
                </a:cubicBezTo>
                <a:cubicBezTo>
                  <a:pt x="29501" y="108438"/>
                  <a:pt x="29501" y="108438"/>
                  <a:pt x="29501" y="108438"/>
                </a:cubicBezTo>
                <a:cubicBezTo>
                  <a:pt x="29501" y="80332"/>
                  <a:pt x="29501" y="80332"/>
                  <a:pt x="29501" y="80332"/>
                </a:cubicBezTo>
                <a:cubicBezTo>
                  <a:pt x="29501" y="68970"/>
                  <a:pt x="29501" y="68970"/>
                  <a:pt x="29501" y="68970"/>
                </a:cubicBezTo>
                <a:cubicBezTo>
                  <a:pt x="90099" y="68970"/>
                  <a:pt x="90099" y="68970"/>
                  <a:pt x="90099" y="68970"/>
                </a:cubicBezTo>
                <a:lnTo>
                  <a:pt x="90099" y="80332"/>
                </a:lnTo>
                <a:close/>
                <a:moveTo>
                  <a:pt x="78936" y="80332"/>
                </a:moveTo>
                <a:lnTo>
                  <a:pt x="78936" y="80332"/>
                </a:lnTo>
                <a:cubicBezTo>
                  <a:pt x="40863" y="80332"/>
                  <a:pt x="40863" y="80332"/>
                  <a:pt x="40863" y="80332"/>
                </a:cubicBezTo>
                <a:cubicBezTo>
                  <a:pt x="40863" y="85913"/>
                  <a:pt x="40863" y="85913"/>
                  <a:pt x="40863" y="85913"/>
                </a:cubicBezTo>
                <a:cubicBezTo>
                  <a:pt x="78936" y="85913"/>
                  <a:pt x="78936" y="85913"/>
                  <a:pt x="78936" y="85913"/>
                </a:cubicBezTo>
                <a:lnTo>
                  <a:pt x="78936" y="80332"/>
                </a:lnTo>
                <a:close/>
                <a:moveTo>
                  <a:pt x="78936" y="91495"/>
                </a:moveTo>
                <a:lnTo>
                  <a:pt x="78936" y="91495"/>
                </a:lnTo>
                <a:cubicBezTo>
                  <a:pt x="40863" y="91495"/>
                  <a:pt x="40863" y="91495"/>
                  <a:pt x="40863" y="91495"/>
                </a:cubicBezTo>
                <a:cubicBezTo>
                  <a:pt x="40863" y="97076"/>
                  <a:pt x="40863" y="97076"/>
                  <a:pt x="40863" y="97076"/>
                </a:cubicBezTo>
                <a:cubicBezTo>
                  <a:pt x="78936" y="97076"/>
                  <a:pt x="78936" y="97076"/>
                  <a:pt x="78936" y="97076"/>
                </a:cubicBezTo>
                <a:lnTo>
                  <a:pt x="78936" y="91495"/>
                </a:lnTo>
                <a:close/>
                <a:moveTo>
                  <a:pt x="78936" y="102857"/>
                </a:moveTo>
                <a:lnTo>
                  <a:pt x="78936" y="102857"/>
                </a:lnTo>
                <a:cubicBezTo>
                  <a:pt x="40863" y="102857"/>
                  <a:pt x="40863" y="102857"/>
                  <a:pt x="40863" y="102857"/>
                </a:cubicBezTo>
                <a:cubicBezTo>
                  <a:pt x="40863" y="108438"/>
                  <a:pt x="40863" y="108438"/>
                  <a:pt x="40863" y="108438"/>
                </a:cubicBezTo>
                <a:cubicBezTo>
                  <a:pt x="78936" y="108438"/>
                  <a:pt x="78936" y="108438"/>
                  <a:pt x="78936" y="108438"/>
                </a:cubicBezTo>
                <a:lnTo>
                  <a:pt x="78936" y="102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1" name="Shape 3911"/>
          <p:cNvSpPr/>
          <p:nvPr/>
        </p:nvSpPr>
        <p:spPr>
          <a:xfrm>
            <a:off x="5083512" y="1257023"/>
            <a:ext cx="274614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23" y="118238"/>
                </a:moveTo>
                <a:lnTo>
                  <a:pt x="118423" y="118238"/>
                </a:lnTo>
                <a:cubicBezTo>
                  <a:pt x="80788" y="70018"/>
                  <a:pt x="80788" y="70018"/>
                  <a:pt x="80788" y="70018"/>
                </a:cubicBezTo>
                <a:cubicBezTo>
                  <a:pt x="117044" y="31045"/>
                  <a:pt x="117044" y="31045"/>
                  <a:pt x="117044" y="31045"/>
                </a:cubicBezTo>
                <a:cubicBezTo>
                  <a:pt x="118423" y="32587"/>
                  <a:pt x="119802" y="34348"/>
                  <a:pt x="119802" y="35889"/>
                </a:cubicBezTo>
                <a:cubicBezTo>
                  <a:pt x="119802" y="113614"/>
                  <a:pt x="119802" y="113614"/>
                  <a:pt x="119802" y="113614"/>
                </a:cubicBezTo>
                <a:cubicBezTo>
                  <a:pt x="119802" y="115155"/>
                  <a:pt x="118423" y="116697"/>
                  <a:pt x="118423" y="118238"/>
                </a:cubicBezTo>
                <a:close/>
                <a:moveTo>
                  <a:pt x="2758" y="31045"/>
                </a:moveTo>
                <a:lnTo>
                  <a:pt x="2758" y="31045"/>
                </a:lnTo>
                <a:cubicBezTo>
                  <a:pt x="2758" y="29504"/>
                  <a:pt x="4137" y="29504"/>
                  <a:pt x="5517" y="29504"/>
                </a:cubicBezTo>
                <a:cubicBezTo>
                  <a:pt x="39014" y="29504"/>
                  <a:pt x="39014" y="29504"/>
                  <a:pt x="39014" y="29504"/>
                </a:cubicBezTo>
                <a:cubicBezTo>
                  <a:pt x="40394" y="31045"/>
                  <a:pt x="43152" y="32587"/>
                  <a:pt x="47290" y="32587"/>
                </a:cubicBezTo>
                <a:lnTo>
                  <a:pt x="48669" y="32587"/>
                </a:lnTo>
                <a:cubicBezTo>
                  <a:pt x="48669" y="49761"/>
                  <a:pt x="48669" y="49761"/>
                  <a:pt x="48669" y="49761"/>
                </a:cubicBezTo>
                <a:cubicBezTo>
                  <a:pt x="48669" y="56146"/>
                  <a:pt x="54384" y="62311"/>
                  <a:pt x="59901" y="62311"/>
                </a:cubicBezTo>
                <a:cubicBezTo>
                  <a:pt x="65418" y="62311"/>
                  <a:pt x="70935" y="56146"/>
                  <a:pt x="70935" y="49761"/>
                </a:cubicBezTo>
                <a:cubicBezTo>
                  <a:pt x="70935" y="32587"/>
                  <a:pt x="70935" y="32587"/>
                  <a:pt x="70935" y="32587"/>
                </a:cubicBezTo>
                <a:lnTo>
                  <a:pt x="72315" y="32587"/>
                </a:lnTo>
                <a:cubicBezTo>
                  <a:pt x="76650" y="32587"/>
                  <a:pt x="79408" y="31045"/>
                  <a:pt x="80788" y="29504"/>
                </a:cubicBezTo>
                <a:cubicBezTo>
                  <a:pt x="114088" y="29504"/>
                  <a:pt x="114088" y="29504"/>
                  <a:pt x="114088" y="29504"/>
                </a:cubicBezTo>
                <a:cubicBezTo>
                  <a:pt x="115665" y="29504"/>
                  <a:pt x="117044" y="29504"/>
                  <a:pt x="117044" y="31045"/>
                </a:cubicBezTo>
                <a:cubicBezTo>
                  <a:pt x="59901" y="81027"/>
                  <a:pt x="59901" y="81027"/>
                  <a:pt x="59901" y="81027"/>
                </a:cubicBezTo>
                <a:lnTo>
                  <a:pt x="2758" y="31045"/>
                </a:lnTo>
                <a:close/>
                <a:moveTo>
                  <a:pt x="72315" y="26422"/>
                </a:moveTo>
                <a:lnTo>
                  <a:pt x="72315" y="26422"/>
                </a:lnTo>
                <a:cubicBezTo>
                  <a:pt x="70935" y="26422"/>
                  <a:pt x="69556" y="26422"/>
                  <a:pt x="69556" y="24880"/>
                </a:cubicBezTo>
                <a:cubicBezTo>
                  <a:pt x="65418" y="21798"/>
                  <a:pt x="65418" y="21798"/>
                  <a:pt x="65418" y="21798"/>
                </a:cubicBezTo>
                <a:cubicBezTo>
                  <a:pt x="65418" y="49761"/>
                  <a:pt x="65418" y="49761"/>
                  <a:pt x="65418" y="49761"/>
                </a:cubicBezTo>
                <a:cubicBezTo>
                  <a:pt x="65418" y="53064"/>
                  <a:pt x="62660" y="56146"/>
                  <a:pt x="59901" y="56146"/>
                </a:cubicBezTo>
                <a:cubicBezTo>
                  <a:pt x="57142" y="56146"/>
                  <a:pt x="54384" y="53064"/>
                  <a:pt x="54384" y="49761"/>
                </a:cubicBezTo>
                <a:cubicBezTo>
                  <a:pt x="54384" y="21798"/>
                  <a:pt x="54384" y="21798"/>
                  <a:pt x="54384" y="21798"/>
                </a:cubicBezTo>
                <a:cubicBezTo>
                  <a:pt x="50049" y="24880"/>
                  <a:pt x="50049" y="24880"/>
                  <a:pt x="50049" y="24880"/>
                </a:cubicBezTo>
                <a:cubicBezTo>
                  <a:pt x="50049" y="26422"/>
                  <a:pt x="48669" y="26422"/>
                  <a:pt x="47290" y="26422"/>
                </a:cubicBezTo>
                <a:cubicBezTo>
                  <a:pt x="43152" y="26422"/>
                  <a:pt x="41773" y="24880"/>
                  <a:pt x="41773" y="20256"/>
                </a:cubicBezTo>
                <a:cubicBezTo>
                  <a:pt x="41773" y="18715"/>
                  <a:pt x="41773" y="17174"/>
                  <a:pt x="43152" y="17174"/>
                </a:cubicBezTo>
                <a:cubicBezTo>
                  <a:pt x="55763" y="1541"/>
                  <a:pt x="55763" y="1541"/>
                  <a:pt x="55763" y="1541"/>
                </a:cubicBezTo>
                <a:cubicBezTo>
                  <a:pt x="57142" y="0"/>
                  <a:pt x="58522" y="0"/>
                  <a:pt x="59901" y="0"/>
                </a:cubicBezTo>
                <a:cubicBezTo>
                  <a:pt x="61280" y="0"/>
                  <a:pt x="62660" y="0"/>
                  <a:pt x="64039" y="1541"/>
                </a:cubicBezTo>
                <a:cubicBezTo>
                  <a:pt x="76650" y="17174"/>
                  <a:pt x="76650" y="17174"/>
                  <a:pt x="76650" y="17174"/>
                </a:cubicBezTo>
                <a:cubicBezTo>
                  <a:pt x="78029" y="17174"/>
                  <a:pt x="78029" y="18715"/>
                  <a:pt x="78029" y="20256"/>
                </a:cubicBezTo>
                <a:cubicBezTo>
                  <a:pt x="78029" y="24880"/>
                  <a:pt x="76650" y="26422"/>
                  <a:pt x="72315" y="26422"/>
                </a:cubicBezTo>
                <a:close/>
                <a:moveTo>
                  <a:pt x="1379" y="118238"/>
                </a:moveTo>
                <a:lnTo>
                  <a:pt x="1379" y="118238"/>
                </a:lnTo>
                <a:cubicBezTo>
                  <a:pt x="1379" y="116697"/>
                  <a:pt x="0" y="115155"/>
                  <a:pt x="0" y="113614"/>
                </a:cubicBezTo>
                <a:cubicBezTo>
                  <a:pt x="0" y="35889"/>
                  <a:pt x="0" y="35889"/>
                  <a:pt x="0" y="35889"/>
                </a:cubicBezTo>
                <a:cubicBezTo>
                  <a:pt x="0" y="34348"/>
                  <a:pt x="1379" y="32587"/>
                  <a:pt x="2758" y="31045"/>
                </a:cubicBezTo>
                <a:cubicBezTo>
                  <a:pt x="39014" y="70018"/>
                  <a:pt x="39014" y="70018"/>
                  <a:pt x="39014" y="70018"/>
                </a:cubicBezTo>
                <a:lnTo>
                  <a:pt x="1379" y="118238"/>
                </a:lnTo>
                <a:close/>
                <a:moveTo>
                  <a:pt x="59901" y="93357"/>
                </a:moveTo>
                <a:lnTo>
                  <a:pt x="59901" y="93357"/>
                </a:lnTo>
                <a:cubicBezTo>
                  <a:pt x="75270" y="76183"/>
                  <a:pt x="75270" y="76183"/>
                  <a:pt x="75270" y="76183"/>
                </a:cubicBezTo>
                <a:cubicBezTo>
                  <a:pt x="117044" y="118238"/>
                  <a:pt x="117044" y="118238"/>
                  <a:pt x="117044" y="118238"/>
                </a:cubicBezTo>
                <a:cubicBezTo>
                  <a:pt x="117044" y="119779"/>
                  <a:pt x="115665" y="119779"/>
                  <a:pt x="114088" y="119779"/>
                </a:cubicBezTo>
                <a:cubicBezTo>
                  <a:pt x="5517" y="119779"/>
                  <a:pt x="5517" y="119779"/>
                  <a:pt x="5517" y="119779"/>
                </a:cubicBezTo>
                <a:cubicBezTo>
                  <a:pt x="4137" y="119779"/>
                  <a:pt x="2758" y="119779"/>
                  <a:pt x="2758" y="118238"/>
                </a:cubicBezTo>
                <a:cubicBezTo>
                  <a:pt x="44532" y="76183"/>
                  <a:pt x="44532" y="76183"/>
                  <a:pt x="44532" y="76183"/>
                </a:cubicBezTo>
                <a:lnTo>
                  <a:pt x="59901" y="933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2" name="Shape 3912"/>
          <p:cNvSpPr/>
          <p:nvPr/>
        </p:nvSpPr>
        <p:spPr>
          <a:xfrm>
            <a:off x="4609900" y="1257023"/>
            <a:ext cx="272624" cy="2468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5" y="118238"/>
                </a:moveTo>
                <a:lnTo>
                  <a:pt x="118405" y="118238"/>
                </a:lnTo>
                <a:cubicBezTo>
                  <a:pt x="81727" y="70018"/>
                  <a:pt x="81727" y="70018"/>
                  <a:pt x="81727" y="70018"/>
                </a:cubicBezTo>
                <a:cubicBezTo>
                  <a:pt x="118405" y="31045"/>
                  <a:pt x="118405" y="31045"/>
                  <a:pt x="118405" y="31045"/>
                </a:cubicBezTo>
                <a:cubicBezTo>
                  <a:pt x="119800" y="32587"/>
                  <a:pt x="119800" y="34348"/>
                  <a:pt x="119800" y="35889"/>
                </a:cubicBezTo>
                <a:cubicBezTo>
                  <a:pt x="119800" y="113614"/>
                  <a:pt x="119800" y="113614"/>
                  <a:pt x="119800" y="113614"/>
                </a:cubicBezTo>
                <a:cubicBezTo>
                  <a:pt x="119800" y="115155"/>
                  <a:pt x="119800" y="116697"/>
                  <a:pt x="118405" y="118238"/>
                </a:cubicBezTo>
                <a:close/>
                <a:moveTo>
                  <a:pt x="1395" y="31045"/>
                </a:moveTo>
                <a:lnTo>
                  <a:pt x="1395" y="31045"/>
                </a:lnTo>
                <a:cubicBezTo>
                  <a:pt x="2790" y="29504"/>
                  <a:pt x="4186" y="29504"/>
                  <a:pt x="5581" y="29504"/>
                </a:cubicBezTo>
                <a:cubicBezTo>
                  <a:pt x="36677" y="29504"/>
                  <a:pt x="36677" y="29504"/>
                  <a:pt x="36677" y="29504"/>
                </a:cubicBezTo>
                <a:cubicBezTo>
                  <a:pt x="36677" y="31045"/>
                  <a:pt x="35083" y="32587"/>
                  <a:pt x="35083" y="35889"/>
                </a:cubicBezTo>
                <a:cubicBezTo>
                  <a:pt x="35083" y="38972"/>
                  <a:pt x="36677" y="42055"/>
                  <a:pt x="39468" y="43596"/>
                </a:cubicBezTo>
                <a:lnTo>
                  <a:pt x="39468" y="43596"/>
                </a:lnTo>
                <a:cubicBezTo>
                  <a:pt x="52026" y="59229"/>
                  <a:pt x="52026" y="59229"/>
                  <a:pt x="52026" y="59229"/>
                </a:cubicBezTo>
                <a:lnTo>
                  <a:pt x="52026" y="59229"/>
                </a:lnTo>
                <a:cubicBezTo>
                  <a:pt x="53621" y="60770"/>
                  <a:pt x="56411" y="62311"/>
                  <a:pt x="60598" y="62311"/>
                </a:cubicBezTo>
                <a:cubicBezTo>
                  <a:pt x="63388" y="62311"/>
                  <a:pt x="66179" y="60770"/>
                  <a:pt x="67574" y="59229"/>
                </a:cubicBezTo>
                <a:lnTo>
                  <a:pt x="67574" y="59229"/>
                </a:lnTo>
                <a:cubicBezTo>
                  <a:pt x="81727" y="43596"/>
                  <a:pt x="81727" y="43596"/>
                  <a:pt x="81727" y="43596"/>
                </a:cubicBezTo>
                <a:lnTo>
                  <a:pt x="81727" y="43596"/>
                </a:lnTo>
                <a:cubicBezTo>
                  <a:pt x="83122" y="42055"/>
                  <a:pt x="84518" y="38972"/>
                  <a:pt x="84518" y="35889"/>
                </a:cubicBezTo>
                <a:cubicBezTo>
                  <a:pt x="84518" y="32587"/>
                  <a:pt x="84518" y="31045"/>
                  <a:pt x="83122" y="29504"/>
                </a:cubicBezTo>
                <a:cubicBezTo>
                  <a:pt x="114019" y="29504"/>
                  <a:pt x="114019" y="29504"/>
                  <a:pt x="114019" y="29504"/>
                </a:cubicBezTo>
                <a:cubicBezTo>
                  <a:pt x="115415" y="29504"/>
                  <a:pt x="116810" y="29504"/>
                  <a:pt x="118405" y="31045"/>
                </a:cubicBezTo>
                <a:cubicBezTo>
                  <a:pt x="60598" y="81027"/>
                  <a:pt x="60598" y="81027"/>
                  <a:pt x="60598" y="81027"/>
                </a:cubicBezTo>
                <a:lnTo>
                  <a:pt x="1395" y="31045"/>
                </a:lnTo>
                <a:close/>
                <a:moveTo>
                  <a:pt x="63388" y="54605"/>
                </a:moveTo>
                <a:lnTo>
                  <a:pt x="63388" y="54605"/>
                </a:lnTo>
                <a:cubicBezTo>
                  <a:pt x="63388" y="56146"/>
                  <a:pt x="61993" y="56146"/>
                  <a:pt x="60598" y="56146"/>
                </a:cubicBezTo>
                <a:cubicBezTo>
                  <a:pt x="59202" y="56146"/>
                  <a:pt x="57807" y="56146"/>
                  <a:pt x="56411" y="54605"/>
                </a:cubicBezTo>
                <a:cubicBezTo>
                  <a:pt x="43654" y="38972"/>
                  <a:pt x="43654" y="38972"/>
                  <a:pt x="43654" y="38972"/>
                </a:cubicBezTo>
                <a:cubicBezTo>
                  <a:pt x="42259" y="38972"/>
                  <a:pt x="40863" y="37431"/>
                  <a:pt x="40863" y="35889"/>
                </a:cubicBezTo>
                <a:cubicBezTo>
                  <a:pt x="40863" y="31045"/>
                  <a:pt x="43654" y="29504"/>
                  <a:pt x="46445" y="29504"/>
                </a:cubicBezTo>
                <a:cubicBezTo>
                  <a:pt x="47840" y="29504"/>
                  <a:pt x="49235" y="29504"/>
                  <a:pt x="50631" y="31045"/>
                </a:cubicBezTo>
                <a:cubicBezTo>
                  <a:pt x="55016" y="34348"/>
                  <a:pt x="55016" y="34348"/>
                  <a:pt x="55016" y="34348"/>
                </a:cubicBezTo>
                <a:cubicBezTo>
                  <a:pt x="55016" y="6165"/>
                  <a:pt x="55016" y="6165"/>
                  <a:pt x="55016" y="6165"/>
                </a:cubicBezTo>
                <a:cubicBezTo>
                  <a:pt x="55016" y="3082"/>
                  <a:pt x="56411" y="0"/>
                  <a:pt x="60598" y="0"/>
                </a:cubicBezTo>
                <a:cubicBezTo>
                  <a:pt x="63388" y="0"/>
                  <a:pt x="66179" y="3082"/>
                  <a:pt x="66179" y="6165"/>
                </a:cubicBezTo>
                <a:cubicBezTo>
                  <a:pt x="66179" y="34348"/>
                  <a:pt x="66179" y="34348"/>
                  <a:pt x="66179" y="34348"/>
                </a:cubicBezTo>
                <a:cubicBezTo>
                  <a:pt x="68970" y="31045"/>
                  <a:pt x="68970" y="31045"/>
                  <a:pt x="68970" y="31045"/>
                </a:cubicBezTo>
                <a:cubicBezTo>
                  <a:pt x="70365" y="29504"/>
                  <a:pt x="71760" y="29504"/>
                  <a:pt x="73156" y="29504"/>
                </a:cubicBezTo>
                <a:cubicBezTo>
                  <a:pt x="76146" y="29504"/>
                  <a:pt x="78936" y="31045"/>
                  <a:pt x="78936" y="35889"/>
                </a:cubicBezTo>
                <a:cubicBezTo>
                  <a:pt x="78936" y="37431"/>
                  <a:pt x="78936" y="38972"/>
                  <a:pt x="77541" y="38972"/>
                </a:cubicBezTo>
                <a:lnTo>
                  <a:pt x="63388" y="54605"/>
                </a:lnTo>
                <a:close/>
                <a:moveTo>
                  <a:pt x="1395" y="118238"/>
                </a:moveTo>
                <a:lnTo>
                  <a:pt x="1395" y="118238"/>
                </a:lnTo>
                <a:cubicBezTo>
                  <a:pt x="0" y="116697"/>
                  <a:pt x="0" y="115155"/>
                  <a:pt x="0" y="113614"/>
                </a:cubicBezTo>
                <a:cubicBezTo>
                  <a:pt x="0" y="35889"/>
                  <a:pt x="0" y="35889"/>
                  <a:pt x="0" y="35889"/>
                </a:cubicBezTo>
                <a:cubicBezTo>
                  <a:pt x="0" y="34348"/>
                  <a:pt x="0" y="32587"/>
                  <a:pt x="1395" y="31045"/>
                </a:cubicBezTo>
                <a:cubicBezTo>
                  <a:pt x="38073" y="70018"/>
                  <a:pt x="38073" y="70018"/>
                  <a:pt x="38073" y="70018"/>
                </a:cubicBezTo>
                <a:lnTo>
                  <a:pt x="1395" y="118238"/>
                </a:lnTo>
                <a:close/>
                <a:moveTo>
                  <a:pt x="60598" y="93357"/>
                </a:moveTo>
                <a:lnTo>
                  <a:pt x="60598" y="93357"/>
                </a:lnTo>
                <a:cubicBezTo>
                  <a:pt x="76146" y="76183"/>
                  <a:pt x="76146" y="76183"/>
                  <a:pt x="76146" y="76183"/>
                </a:cubicBezTo>
                <a:cubicBezTo>
                  <a:pt x="118405" y="118238"/>
                  <a:pt x="118405" y="118238"/>
                  <a:pt x="118405" y="118238"/>
                </a:cubicBezTo>
                <a:cubicBezTo>
                  <a:pt x="116810" y="119779"/>
                  <a:pt x="115415" y="119779"/>
                  <a:pt x="114019" y="119779"/>
                </a:cubicBezTo>
                <a:cubicBezTo>
                  <a:pt x="5581" y="119779"/>
                  <a:pt x="5581" y="119779"/>
                  <a:pt x="5581" y="119779"/>
                </a:cubicBezTo>
                <a:cubicBezTo>
                  <a:pt x="4186" y="119779"/>
                  <a:pt x="2790" y="119779"/>
                  <a:pt x="1395" y="118238"/>
                </a:cubicBezTo>
                <a:cubicBezTo>
                  <a:pt x="45049" y="76183"/>
                  <a:pt x="45049" y="76183"/>
                  <a:pt x="45049" y="76183"/>
                </a:cubicBezTo>
                <a:lnTo>
                  <a:pt x="60598" y="933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Shape 3913"/>
          <p:cNvSpPr/>
          <p:nvPr/>
        </p:nvSpPr>
        <p:spPr>
          <a:xfrm>
            <a:off x="4134300" y="1286880"/>
            <a:ext cx="270635" cy="1890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63" y="54832"/>
                </a:moveTo>
                <a:lnTo>
                  <a:pt x="81863" y="54832"/>
                </a:lnTo>
                <a:cubicBezTo>
                  <a:pt x="118402" y="2009"/>
                  <a:pt x="118402" y="2009"/>
                  <a:pt x="118402" y="2009"/>
                </a:cubicBezTo>
                <a:cubicBezTo>
                  <a:pt x="119800" y="4019"/>
                  <a:pt x="119800" y="6028"/>
                  <a:pt x="119800" y="8038"/>
                </a:cubicBezTo>
                <a:cubicBezTo>
                  <a:pt x="119800" y="111387"/>
                  <a:pt x="119800" y="111387"/>
                  <a:pt x="119800" y="111387"/>
                </a:cubicBezTo>
                <a:cubicBezTo>
                  <a:pt x="119800" y="113397"/>
                  <a:pt x="119800" y="115693"/>
                  <a:pt x="118402" y="117703"/>
                </a:cubicBezTo>
                <a:lnTo>
                  <a:pt x="81863" y="54832"/>
                </a:lnTo>
                <a:close/>
                <a:moveTo>
                  <a:pt x="1397" y="2009"/>
                </a:moveTo>
                <a:lnTo>
                  <a:pt x="1397" y="2009"/>
                </a:lnTo>
                <a:cubicBezTo>
                  <a:pt x="2795" y="2009"/>
                  <a:pt x="4193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5607" y="0"/>
                  <a:pt x="117004" y="2009"/>
                  <a:pt x="118402" y="2009"/>
                </a:cubicBezTo>
                <a:cubicBezTo>
                  <a:pt x="59301" y="68899"/>
                  <a:pt x="59301" y="68899"/>
                  <a:pt x="59301" y="68899"/>
                </a:cubicBezTo>
                <a:lnTo>
                  <a:pt x="1397" y="2009"/>
                </a:lnTo>
                <a:close/>
                <a:moveTo>
                  <a:pt x="1397" y="117703"/>
                </a:moveTo>
                <a:lnTo>
                  <a:pt x="1397" y="117703"/>
                </a:lnTo>
                <a:cubicBezTo>
                  <a:pt x="0" y="115693"/>
                  <a:pt x="0" y="113397"/>
                  <a:pt x="0" y="111387"/>
                </a:cubicBezTo>
                <a:cubicBezTo>
                  <a:pt x="0" y="8038"/>
                  <a:pt x="0" y="8038"/>
                  <a:pt x="0" y="8038"/>
                </a:cubicBezTo>
                <a:cubicBezTo>
                  <a:pt x="0" y="6028"/>
                  <a:pt x="0" y="4019"/>
                  <a:pt x="1397" y="2009"/>
                </a:cubicBezTo>
                <a:cubicBezTo>
                  <a:pt x="38136" y="54832"/>
                  <a:pt x="38136" y="54832"/>
                  <a:pt x="38136" y="54832"/>
                </a:cubicBezTo>
                <a:lnTo>
                  <a:pt x="1397" y="117703"/>
                </a:lnTo>
                <a:close/>
                <a:moveTo>
                  <a:pt x="59301" y="85263"/>
                </a:moveTo>
                <a:lnTo>
                  <a:pt x="59301" y="85263"/>
                </a:lnTo>
                <a:cubicBezTo>
                  <a:pt x="74675" y="62870"/>
                  <a:pt x="74675" y="62870"/>
                  <a:pt x="74675" y="62870"/>
                </a:cubicBezTo>
                <a:cubicBezTo>
                  <a:pt x="118402" y="117703"/>
                  <a:pt x="118402" y="117703"/>
                  <a:pt x="118402" y="117703"/>
                </a:cubicBezTo>
                <a:cubicBezTo>
                  <a:pt x="117004" y="119712"/>
                  <a:pt x="115607" y="119712"/>
                  <a:pt x="114209" y="119712"/>
                </a:cubicBezTo>
                <a:cubicBezTo>
                  <a:pt x="5590" y="119712"/>
                  <a:pt x="5590" y="119712"/>
                  <a:pt x="5590" y="119712"/>
                </a:cubicBezTo>
                <a:cubicBezTo>
                  <a:pt x="4193" y="119712"/>
                  <a:pt x="2795" y="119712"/>
                  <a:pt x="1397" y="117703"/>
                </a:cubicBezTo>
                <a:cubicBezTo>
                  <a:pt x="43727" y="62870"/>
                  <a:pt x="43727" y="62870"/>
                  <a:pt x="43727" y="62870"/>
                </a:cubicBezTo>
                <a:lnTo>
                  <a:pt x="59301" y="852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Shape 3914"/>
          <p:cNvSpPr/>
          <p:nvPr/>
        </p:nvSpPr>
        <p:spPr>
          <a:xfrm>
            <a:off x="3654721" y="1261004"/>
            <a:ext cx="27461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774"/>
                </a:moveTo>
                <a:lnTo>
                  <a:pt x="114276" y="119774"/>
                </a:lnTo>
                <a:cubicBezTo>
                  <a:pt x="5526" y="119774"/>
                  <a:pt x="5526" y="119774"/>
                  <a:pt x="5526" y="119774"/>
                </a:cubicBezTo>
                <a:cubicBezTo>
                  <a:pt x="2763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763" y="0"/>
                  <a:pt x="5526" y="0"/>
                </a:cubicBezTo>
                <a:cubicBezTo>
                  <a:pt x="114276" y="0"/>
                  <a:pt x="114276" y="0"/>
                  <a:pt x="114276" y="0"/>
                </a:cubicBezTo>
                <a:cubicBezTo>
                  <a:pt x="117039" y="0"/>
                  <a:pt x="119802" y="3163"/>
                  <a:pt x="119802" y="6327"/>
                </a:cubicBezTo>
                <a:cubicBezTo>
                  <a:pt x="119802" y="113446"/>
                  <a:pt x="119802" y="113446"/>
                  <a:pt x="119802" y="113446"/>
                </a:cubicBezTo>
                <a:cubicBezTo>
                  <a:pt x="119802" y="116610"/>
                  <a:pt x="117039" y="119774"/>
                  <a:pt x="114276" y="119774"/>
                </a:cubicBezTo>
                <a:close/>
                <a:moveTo>
                  <a:pt x="11052" y="6327"/>
                </a:moveTo>
                <a:lnTo>
                  <a:pt x="11052" y="6327"/>
                </a:lnTo>
                <a:cubicBezTo>
                  <a:pt x="8289" y="6327"/>
                  <a:pt x="5526" y="9717"/>
                  <a:pt x="5526" y="12881"/>
                </a:cubicBezTo>
                <a:cubicBezTo>
                  <a:pt x="5526" y="17627"/>
                  <a:pt x="8289" y="19209"/>
                  <a:pt x="11052" y="19209"/>
                </a:cubicBezTo>
                <a:cubicBezTo>
                  <a:pt x="15197" y="19209"/>
                  <a:pt x="16578" y="17627"/>
                  <a:pt x="16578" y="12881"/>
                </a:cubicBezTo>
                <a:cubicBezTo>
                  <a:pt x="16578" y="9717"/>
                  <a:pt x="15197" y="6327"/>
                  <a:pt x="11052" y="6327"/>
                </a:cubicBezTo>
                <a:close/>
                <a:moveTo>
                  <a:pt x="27828" y="6327"/>
                </a:moveTo>
                <a:lnTo>
                  <a:pt x="27828" y="6327"/>
                </a:lnTo>
                <a:cubicBezTo>
                  <a:pt x="25065" y="6327"/>
                  <a:pt x="22302" y="9717"/>
                  <a:pt x="22302" y="12881"/>
                </a:cubicBezTo>
                <a:cubicBezTo>
                  <a:pt x="22302" y="17627"/>
                  <a:pt x="25065" y="19209"/>
                  <a:pt x="27828" y="19209"/>
                </a:cubicBezTo>
                <a:cubicBezTo>
                  <a:pt x="31973" y="19209"/>
                  <a:pt x="33355" y="17627"/>
                  <a:pt x="33355" y="12881"/>
                </a:cubicBezTo>
                <a:cubicBezTo>
                  <a:pt x="33355" y="9717"/>
                  <a:pt x="31973" y="6327"/>
                  <a:pt x="27828" y="6327"/>
                </a:cubicBezTo>
                <a:close/>
                <a:moveTo>
                  <a:pt x="44605" y="6327"/>
                </a:moveTo>
                <a:lnTo>
                  <a:pt x="44605" y="6327"/>
                </a:lnTo>
                <a:cubicBezTo>
                  <a:pt x="41842" y="6327"/>
                  <a:pt x="38881" y="9717"/>
                  <a:pt x="38881" y="12881"/>
                </a:cubicBezTo>
                <a:cubicBezTo>
                  <a:pt x="38881" y="17627"/>
                  <a:pt x="41842" y="19209"/>
                  <a:pt x="44605" y="19209"/>
                </a:cubicBezTo>
                <a:cubicBezTo>
                  <a:pt x="48750" y="19209"/>
                  <a:pt x="50131" y="17627"/>
                  <a:pt x="50131" y="12881"/>
                </a:cubicBezTo>
                <a:cubicBezTo>
                  <a:pt x="50131" y="9717"/>
                  <a:pt x="48750" y="6327"/>
                  <a:pt x="44605" y="6327"/>
                </a:cubicBezTo>
                <a:close/>
                <a:moveTo>
                  <a:pt x="114276" y="25536"/>
                </a:moveTo>
                <a:lnTo>
                  <a:pt x="114276" y="25536"/>
                </a:lnTo>
                <a:cubicBezTo>
                  <a:pt x="108750" y="25536"/>
                  <a:pt x="108750" y="25536"/>
                  <a:pt x="108750" y="25536"/>
                </a:cubicBezTo>
                <a:cubicBezTo>
                  <a:pt x="11052" y="25536"/>
                  <a:pt x="11052" y="25536"/>
                  <a:pt x="11052" y="25536"/>
                </a:cubicBezTo>
                <a:cubicBezTo>
                  <a:pt x="5526" y="25536"/>
                  <a:pt x="5526" y="25536"/>
                  <a:pt x="5526" y="25536"/>
                </a:cubicBezTo>
                <a:cubicBezTo>
                  <a:pt x="5526" y="113446"/>
                  <a:pt x="5526" y="113446"/>
                  <a:pt x="5526" y="113446"/>
                </a:cubicBezTo>
                <a:cubicBezTo>
                  <a:pt x="114276" y="113446"/>
                  <a:pt x="114276" y="113446"/>
                  <a:pt x="114276" y="113446"/>
                </a:cubicBezTo>
                <a:lnTo>
                  <a:pt x="114276" y="25536"/>
                </a:lnTo>
                <a:close/>
                <a:moveTo>
                  <a:pt x="43223" y="51073"/>
                </a:moveTo>
                <a:lnTo>
                  <a:pt x="43223" y="51073"/>
                </a:lnTo>
                <a:cubicBezTo>
                  <a:pt x="44605" y="49491"/>
                  <a:pt x="48750" y="49491"/>
                  <a:pt x="50131" y="51073"/>
                </a:cubicBezTo>
                <a:cubicBezTo>
                  <a:pt x="60000" y="62372"/>
                  <a:pt x="60000" y="62372"/>
                  <a:pt x="60000" y="62372"/>
                </a:cubicBezTo>
                <a:cubicBezTo>
                  <a:pt x="69671" y="51073"/>
                  <a:pt x="69671" y="51073"/>
                  <a:pt x="69671" y="51073"/>
                </a:cubicBezTo>
                <a:cubicBezTo>
                  <a:pt x="71052" y="49491"/>
                  <a:pt x="75197" y="49491"/>
                  <a:pt x="76578" y="51073"/>
                </a:cubicBezTo>
                <a:cubicBezTo>
                  <a:pt x="79539" y="54463"/>
                  <a:pt x="79539" y="57627"/>
                  <a:pt x="76578" y="60790"/>
                </a:cubicBezTo>
                <a:cubicBezTo>
                  <a:pt x="68289" y="70282"/>
                  <a:pt x="68289" y="70282"/>
                  <a:pt x="68289" y="70282"/>
                </a:cubicBezTo>
                <a:cubicBezTo>
                  <a:pt x="76578" y="81581"/>
                  <a:pt x="76578" y="81581"/>
                  <a:pt x="76578" y="81581"/>
                </a:cubicBezTo>
                <a:cubicBezTo>
                  <a:pt x="79539" y="83163"/>
                  <a:pt x="79539" y="87909"/>
                  <a:pt x="76578" y="91073"/>
                </a:cubicBezTo>
                <a:cubicBezTo>
                  <a:pt x="75197" y="92655"/>
                  <a:pt x="71052" y="92655"/>
                  <a:pt x="69671" y="91073"/>
                </a:cubicBezTo>
                <a:cubicBezTo>
                  <a:pt x="60000" y="80000"/>
                  <a:pt x="60000" y="80000"/>
                  <a:pt x="60000" y="80000"/>
                </a:cubicBezTo>
                <a:cubicBezTo>
                  <a:pt x="50131" y="91073"/>
                  <a:pt x="50131" y="91073"/>
                  <a:pt x="50131" y="91073"/>
                </a:cubicBezTo>
                <a:cubicBezTo>
                  <a:pt x="48750" y="92655"/>
                  <a:pt x="44605" y="92655"/>
                  <a:pt x="43223" y="91073"/>
                </a:cubicBezTo>
                <a:cubicBezTo>
                  <a:pt x="40460" y="87909"/>
                  <a:pt x="40460" y="83163"/>
                  <a:pt x="43223" y="81581"/>
                </a:cubicBezTo>
                <a:cubicBezTo>
                  <a:pt x="51513" y="70282"/>
                  <a:pt x="51513" y="70282"/>
                  <a:pt x="51513" y="70282"/>
                </a:cubicBezTo>
                <a:cubicBezTo>
                  <a:pt x="43223" y="60790"/>
                  <a:pt x="43223" y="60790"/>
                  <a:pt x="43223" y="60790"/>
                </a:cubicBezTo>
                <a:cubicBezTo>
                  <a:pt x="40460" y="57627"/>
                  <a:pt x="40460" y="54463"/>
                  <a:pt x="43223" y="510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5" name="Shape 3915"/>
          <p:cNvSpPr/>
          <p:nvPr/>
        </p:nvSpPr>
        <p:spPr>
          <a:xfrm>
            <a:off x="3181111" y="1261004"/>
            <a:ext cx="270635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774"/>
                </a:moveTo>
                <a:lnTo>
                  <a:pt x="114209" y="119774"/>
                </a:lnTo>
                <a:cubicBezTo>
                  <a:pt x="5590" y="119774"/>
                  <a:pt x="5590" y="119774"/>
                  <a:pt x="5590" y="119774"/>
                </a:cubicBezTo>
                <a:cubicBezTo>
                  <a:pt x="2795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795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8402" y="0"/>
                  <a:pt x="119800" y="3163"/>
                  <a:pt x="119800" y="6327"/>
                </a:cubicBezTo>
                <a:cubicBezTo>
                  <a:pt x="119800" y="113446"/>
                  <a:pt x="119800" y="113446"/>
                  <a:pt x="119800" y="113446"/>
                </a:cubicBezTo>
                <a:cubicBezTo>
                  <a:pt x="119800" y="116610"/>
                  <a:pt x="118402" y="119774"/>
                  <a:pt x="114209" y="119774"/>
                </a:cubicBezTo>
                <a:close/>
                <a:moveTo>
                  <a:pt x="11181" y="6327"/>
                </a:moveTo>
                <a:lnTo>
                  <a:pt x="11181" y="6327"/>
                </a:lnTo>
                <a:cubicBezTo>
                  <a:pt x="8386" y="6327"/>
                  <a:pt x="5590" y="9717"/>
                  <a:pt x="5590" y="12881"/>
                </a:cubicBezTo>
                <a:cubicBezTo>
                  <a:pt x="5590" y="17627"/>
                  <a:pt x="8386" y="19209"/>
                  <a:pt x="11181" y="19209"/>
                </a:cubicBezTo>
                <a:cubicBezTo>
                  <a:pt x="13976" y="19209"/>
                  <a:pt x="16772" y="17627"/>
                  <a:pt x="16772" y="12881"/>
                </a:cubicBezTo>
                <a:cubicBezTo>
                  <a:pt x="16772" y="9717"/>
                  <a:pt x="13976" y="6327"/>
                  <a:pt x="11181" y="6327"/>
                </a:cubicBezTo>
                <a:close/>
                <a:moveTo>
                  <a:pt x="28153" y="6327"/>
                </a:moveTo>
                <a:lnTo>
                  <a:pt x="28153" y="6327"/>
                </a:lnTo>
                <a:cubicBezTo>
                  <a:pt x="25357" y="6327"/>
                  <a:pt x="22562" y="9717"/>
                  <a:pt x="22562" y="12881"/>
                </a:cubicBezTo>
                <a:cubicBezTo>
                  <a:pt x="22562" y="17627"/>
                  <a:pt x="25357" y="19209"/>
                  <a:pt x="28153" y="19209"/>
                </a:cubicBezTo>
                <a:cubicBezTo>
                  <a:pt x="30948" y="19209"/>
                  <a:pt x="33743" y="17627"/>
                  <a:pt x="33743" y="12881"/>
                </a:cubicBezTo>
                <a:cubicBezTo>
                  <a:pt x="33743" y="9717"/>
                  <a:pt x="30948" y="6327"/>
                  <a:pt x="28153" y="6327"/>
                </a:cubicBezTo>
                <a:close/>
                <a:moveTo>
                  <a:pt x="45124" y="6327"/>
                </a:moveTo>
                <a:lnTo>
                  <a:pt x="45124" y="6327"/>
                </a:lnTo>
                <a:cubicBezTo>
                  <a:pt x="42329" y="6327"/>
                  <a:pt x="39334" y="9717"/>
                  <a:pt x="39334" y="12881"/>
                </a:cubicBezTo>
                <a:cubicBezTo>
                  <a:pt x="39334" y="17627"/>
                  <a:pt x="42329" y="19209"/>
                  <a:pt x="45124" y="19209"/>
                </a:cubicBezTo>
                <a:cubicBezTo>
                  <a:pt x="47920" y="19209"/>
                  <a:pt x="50715" y="17627"/>
                  <a:pt x="50715" y="12881"/>
                </a:cubicBezTo>
                <a:cubicBezTo>
                  <a:pt x="50715" y="9717"/>
                  <a:pt x="47920" y="6327"/>
                  <a:pt x="45124" y="6327"/>
                </a:cubicBezTo>
                <a:close/>
                <a:moveTo>
                  <a:pt x="114209" y="25536"/>
                </a:moveTo>
                <a:lnTo>
                  <a:pt x="114209" y="25536"/>
                </a:lnTo>
                <a:cubicBezTo>
                  <a:pt x="108618" y="25536"/>
                  <a:pt x="108618" y="25536"/>
                  <a:pt x="108618" y="25536"/>
                </a:cubicBezTo>
                <a:cubicBezTo>
                  <a:pt x="11181" y="25536"/>
                  <a:pt x="11181" y="25536"/>
                  <a:pt x="11181" y="25536"/>
                </a:cubicBezTo>
                <a:cubicBezTo>
                  <a:pt x="5590" y="25536"/>
                  <a:pt x="5590" y="25536"/>
                  <a:pt x="5590" y="25536"/>
                </a:cubicBezTo>
                <a:cubicBezTo>
                  <a:pt x="5590" y="113446"/>
                  <a:pt x="5590" y="113446"/>
                  <a:pt x="5590" y="113446"/>
                </a:cubicBezTo>
                <a:cubicBezTo>
                  <a:pt x="114209" y="113446"/>
                  <a:pt x="114209" y="113446"/>
                  <a:pt x="114209" y="113446"/>
                </a:cubicBezTo>
                <a:lnTo>
                  <a:pt x="114209" y="25536"/>
                </a:lnTo>
                <a:close/>
                <a:moveTo>
                  <a:pt x="43727" y="63954"/>
                </a:moveTo>
                <a:lnTo>
                  <a:pt x="43727" y="63954"/>
                </a:lnTo>
                <a:cubicBezTo>
                  <a:pt x="45124" y="63954"/>
                  <a:pt x="46522" y="65536"/>
                  <a:pt x="46522" y="67118"/>
                </a:cubicBezTo>
                <a:lnTo>
                  <a:pt x="46522" y="67118"/>
                </a:lnTo>
                <a:cubicBezTo>
                  <a:pt x="54908" y="75028"/>
                  <a:pt x="54908" y="75028"/>
                  <a:pt x="54908" y="75028"/>
                </a:cubicBezTo>
                <a:cubicBezTo>
                  <a:pt x="73277" y="54463"/>
                  <a:pt x="73277" y="54463"/>
                  <a:pt x="73277" y="54463"/>
                </a:cubicBezTo>
                <a:lnTo>
                  <a:pt x="73277" y="54463"/>
                </a:lnTo>
                <a:cubicBezTo>
                  <a:pt x="74675" y="52881"/>
                  <a:pt x="76073" y="51073"/>
                  <a:pt x="77470" y="51073"/>
                </a:cubicBezTo>
                <a:cubicBezTo>
                  <a:pt x="80266" y="51073"/>
                  <a:pt x="83261" y="54463"/>
                  <a:pt x="83261" y="57627"/>
                </a:cubicBezTo>
                <a:cubicBezTo>
                  <a:pt x="83261" y="59209"/>
                  <a:pt x="81863" y="60790"/>
                  <a:pt x="80266" y="62372"/>
                </a:cubicBezTo>
                <a:lnTo>
                  <a:pt x="80266" y="62372"/>
                </a:lnTo>
                <a:cubicBezTo>
                  <a:pt x="57703" y="87909"/>
                  <a:pt x="57703" y="87909"/>
                  <a:pt x="57703" y="87909"/>
                </a:cubicBezTo>
                <a:lnTo>
                  <a:pt x="57703" y="87909"/>
                </a:lnTo>
                <a:cubicBezTo>
                  <a:pt x="57703" y="89491"/>
                  <a:pt x="56306" y="89491"/>
                  <a:pt x="54908" y="89491"/>
                </a:cubicBezTo>
                <a:cubicBezTo>
                  <a:pt x="53510" y="89491"/>
                  <a:pt x="52113" y="89491"/>
                  <a:pt x="50715" y="87909"/>
                </a:cubicBezTo>
                <a:lnTo>
                  <a:pt x="50715" y="87909"/>
                </a:lnTo>
                <a:cubicBezTo>
                  <a:pt x="39334" y="75028"/>
                  <a:pt x="39334" y="75028"/>
                  <a:pt x="39334" y="75028"/>
                </a:cubicBezTo>
                <a:lnTo>
                  <a:pt x="39334" y="75028"/>
                </a:lnTo>
                <a:cubicBezTo>
                  <a:pt x="37936" y="73446"/>
                  <a:pt x="37936" y="71864"/>
                  <a:pt x="37936" y="70282"/>
                </a:cubicBezTo>
                <a:cubicBezTo>
                  <a:pt x="37936" y="67118"/>
                  <a:pt x="39334" y="63954"/>
                  <a:pt x="43727" y="639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6" name="Shape 3916"/>
          <p:cNvSpPr/>
          <p:nvPr/>
        </p:nvSpPr>
        <p:spPr>
          <a:xfrm>
            <a:off x="2705508" y="1261004"/>
            <a:ext cx="270635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774"/>
                </a:moveTo>
                <a:lnTo>
                  <a:pt x="114209" y="119774"/>
                </a:lnTo>
                <a:cubicBezTo>
                  <a:pt x="5590" y="119774"/>
                  <a:pt x="5590" y="119774"/>
                  <a:pt x="5590" y="119774"/>
                </a:cubicBezTo>
                <a:cubicBezTo>
                  <a:pt x="1397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1397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7004" y="0"/>
                  <a:pt x="119800" y="3163"/>
                  <a:pt x="119800" y="6327"/>
                </a:cubicBezTo>
                <a:cubicBezTo>
                  <a:pt x="119800" y="113446"/>
                  <a:pt x="119800" y="113446"/>
                  <a:pt x="119800" y="113446"/>
                </a:cubicBezTo>
                <a:cubicBezTo>
                  <a:pt x="119800" y="116610"/>
                  <a:pt x="117004" y="119774"/>
                  <a:pt x="114209" y="119774"/>
                </a:cubicBezTo>
                <a:close/>
                <a:moveTo>
                  <a:pt x="11181" y="6327"/>
                </a:moveTo>
                <a:lnTo>
                  <a:pt x="11181" y="6327"/>
                </a:lnTo>
                <a:cubicBezTo>
                  <a:pt x="6988" y="6327"/>
                  <a:pt x="5590" y="9717"/>
                  <a:pt x="5590" y="12881"/>
                </a:cubicBezTo>
                <a:cubicBezTo>
                  <a:pt x="5590" y="17627"/>
                  <a:pt x="6988" y="19209"/>
                  <a:pt x="11181" y="19209"/>
                </a:cubicBezTo>
                <a:cubicBezTo>
                  <a:pt x="13976" y="19209"/>
                  <a:pt x="16772" y="17627"/>
                  <a:pt x="16772" y="12881"/>
                </a:cubicBezTo>
                <a:cubicBezTo>
                  <a:pt x="16772" y="9717"/>
                  <a:pt x="13976" y="6327"/>
                  <a:pt x="11181" y="6327"/>
                </a:cubicBezTo>
                <a:close/>
                <a:moveTo>
                  <a:pt x="28153" y="6327"/>
                </a:moveTo>
                <a:lnTo>
                  <a:pt x="28153" y="6327"/>
                </a:lnTo>
                <a:cubicBezTo>
                  <a:pt x="23960" y="6327"/>
                  <a:pt x="22562" y="9717"/>
                  <a:pt x="22562" y="12881"/>
                </a:cubicBezTo>
                <a:cubicBezTo>
                  <a:pt x="22562" y="17627"/>
                  <a:pt x="23960" y="19209"/>
                  <a:pt x="28153" y="19209"/>
                </a:cubicBezTo>
                <a:cubicBezTo>
                  <a:pt x="30948" y="19209"/>
                  <a:pt x="33743" y="17627"/>
                  <a:pt x="33743" y="12881"/>
                </a:cubicBezTo>
                <a:cubicBezTo>
                  <a:pt x="33743" y="9717"/>
                  <a:pt x="30948" y="6327"/>
                  <a:pt x="28153" y="6327"/>
                </a:cubicBezTo>
                <a:close/>
                <a:moveTo>
                  <a:pt x="45124" y="6327"/>
                </a:moveTo>
                <a:lnTo>
                  <a:pt x="45124" y="6327"/>
                </a:lnTo>
                <a:cubicBezTo>
                  <a:pt x="40732" y="6327"/>
                  <a:pt x="39334" y="9717"/>
                  <a:pt x="39334" y="12881"/>
                </a:cubicBezTo>
                <a:cubicBezTo>
                  <a:pt x="39334" y="17627"/>
                  <a:pt x="40732" y="19209"/>
                  <a:pt x="45124" y="19209"/>
                </a:cubicBezTo>
                <a:cubicBezTo>
                  <a:pt x="47920" y="19209"/>
                  <a:pt x="50715" y="17627"/>
                  <a:pt x="50715" y="12881"/>
                </a:cubicBezTo>
                <a:cubicBezTo>
                  <a:pt x="50715" y="9717"/>
                  <a:pt x="47920" y="6327"/>
                  <a:pt x="45124" y="6327"/>
                </a:cubicBezTo>
                <a:close/>
                <a:moveTo>
                  <a:pt x="114209" y="25536"/>
                </a:moveTo>
                <a:lnTo>
                  <a:pt x="114209" y="25536"/>
                </a:lnTo>
                <a:cubicBezTo>
                  <a:pt x="108618" y="25536"/>
                  <a:pt x="108618" y="25536"/>
                  <a:pt x="108618" y="25536"/>
                </a:cubicBezTo>
                <a:cubicBezTo>
                  <a:pt x="11181" y="25536"/>
                  <a:pt x="11181" y="25536"/>
                  <a:pt x="11181" y="25536"/>
                </a:cubicBezTo>
                <a:cubicBezTo>
                  <a:pt x="5590" y="25536"/>
                  <a:pt x="5590" y="25536"/>
                  <a:pt x="5590" y="25536"/>
                </a:cubicBezTo>
                <a:cubicBezTo>
                  <a:pt x="5590" y="113446"/>
                  <a:pt x="5590" y="113446"/>
                  <a:pt x="5590" y="113446"/>
                </a:cubicBezTo>
                <a:cubicBezTo>
                  <a:pt x="114209" y="113446"/>
                  <a:pt x="114209" y="113446"/>
                  <a:pt x="114209" y="113446"/>
                </a:cubicBezTo>
                <a:lnTo>
                  <a:pt x="114209" y="25536"/>
                </a:lnTo>
                <a:close/>
                <a:moveTo>
                  <a:pt x="40732" y="63954"/>
                </a:moveTo>
                <a:lnTo>
                  <a:pt x="40732" y="63954"/>
                </a:lnTo>
                <a:cubicBezTo>
                  <a:pt x="53510" y="63954"/>
                  <a:pt x="53510" y="63954"/>
                  <a:pt x="53510" y="63954"/>
                </a:cubicBezTo>
                <a:lnTo>
                  <a:pt x="53510" y="63954"/>
                </a:lnTo>
                <a:cubicBezTo>
                  <a:pt x="64891" y="63954"/>
                  <a:pt x="64891" y="63954"/>
                  <a:pt x="64891" y="63954"/>
                </a:cubicBezTo>
                <a:lnTo>
                  <a:pt x="64891" y="63954"/>
                </a:lnTo>
                <a:cubicBezTo>
                  <a:pt x="78868" y="63954"/>
                  <a:pt x="78868" y="63954"/>
                  <a:pt x="78868" y="63954"/>
                </a:cubicBezTo>
                <a:cubicBezTo>
                  <a:pt x="81663" y="63954"/>
                  <a:pt x="84658" y="67118"/>
                  <a:pt x="84658" y="70282"/>
                </a:cubicBezTo>
                <a:cubicBezTo>
                  <a:pt x="84658" y="75028"/>
                  <a:pt x="81663" y="76610"/>
                  <a:pt x="78868" y="76610"/>
                </a:cubicBezTo>
                <a:lnTo>
                  <a:pt x="78868" y="76610"/>
                </a:lnTo>
                <a:cubicBezTo>
                  <a:pt x="47920" y="76610"/>
                  <a:pt x="47920" y="76610"/>
                  <a:pt x="47920" y="76610"/>
                </a:cubicBezTo>
                <a:lnTo>
                  <a:pt x="47920" y="76610"/>
                </a:lnTo>
                <a:cubicBezTo>
                  <a:pt x="40732" y="76610"/>
                  <a:pt x="40732" y="76610"/>
                  <a:pt x="40732" y="76610"/>
                </a:cubicBezTo>
                <a:cubicBezTo>
                  <a:pt x="37936" y="76610"/>
                  <a:pt x="35141" y="75028"/>
                  <a:pt x="35141" y="70282"/>
                </a:cubicBezTo>
                <a:cubicBezTo>
                  <a:pt x="35141" y="67118"/>
                  <a:pt x="37936" y="63954"/>
                  <a:pt x="40732" y="639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7" name="Shape 3917"/>
          <p:cNvSpPr/>
          <p:nvPr/>
        </p:nvSpPr>
        <p:spPr>
          <a:xfrm>
            <a:off x="2225929" y="1261004"/>
            <a:ext cx="27461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774"/>
                </a:moveTo>
                <a:lnTo>
                  <a:pt x="114285" y="119774"/>
                </a:lnTo>
                <a:cubicBezTo>
                  <a:pt x="5714" y="119774"/>
                  <a:pt x="5714" y="119774"/>
                  <a:pt x="5714" y="119774"/>
                </a:cubicBezTo>
                <a:cubicBezTo>
                  <a:pt x="2955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955" y="0"/>
                  <a:pt x="5714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3163"/>
                  <a:pt x="119802" y="6327"/>
                </a:cubicBezTo>
                <a:cubicBezTo>
                  <a:pt x="119802" y="113446"/>
                  <a:pt x="119802" y="113446"/>
                  <a:pt x="119802" y="113446"/>
                </a:cubicBezTo>
                <a:cubicBezTo>
                  <a:pt x="119802" y="116610"/>
                  <a:pt x="117044" y="119774"/>
                  <a:pt x="114285" y="119774"/>
                </a:cubicBezTo>
                <a:close/>
                <a:moveTo>
                  <a:pt x="11231" y="6327"/>
                </a:moveTo>
                <a:lnTo>
                  <a:pt x="11231" y="6327"/>
                </a:lnTo>
                <a:cubicBezTo>
                  <a:pt x="8472" y="6327"/>
                  <a:pt x="5714" y="9717"/>
                  <a:pt x="5714" y="12881"/>
                </a:cubicBezTo>
                <a:cubicBezTo>
                  <a:pt x="5714" y="17627"/>
                  <a:pt x="8472" y="19209"/>
                  <a:pt x="11231" y="19209"/>
                </a:cubicBezTo>
                <a:cubicBezTo>
                  <a:pt x="15369" y="19209"/>
                  <a:pt x="16748" y="17627"/>
                  <a:pt x="16748" y="12881"/>
                </a:cubicBezTo>
                <a:cubicBezTo>
                  <a:pt x="16748" y="9717"/>
                  <a:pt x="15369" y="6327"/>
                  <a:pt x="11231" y="6327"/>
                </a:cubicBezTo>
                <a:close/>
                <a:moveTo>
                  <a:pt x="27980" y="6327"/>
                </a:moveTo>
                <a:lnTo>
                  <a:pt x="27980" y="6327"/>
                </a:lnTo>
                <a:cubicBezTo>
                  <a:pt x="25221" y="6327"/>
                  <a:pt x="22266" y="9717"/>
                  <a:pt x="22266" y="12881"/>
                </a:cubicBezTo>
                <a:cubicBezTo>
                  <a:pt x="22266" y="17627"/>
                  <a:pt x="25221" y="19209"/>
                  <a:pt x="27980" y="19209"/>
                </a:cubicBezTo>
                <a:cubicBezTo>
                  <a:pt x="32118" y="19209"/>
                  <a:pt x="33497" y="17627"/>
                  <a:pt x="33497" y="12881"/>
                </a:cubicBezTo>
                <a:cubicBezTo>
                  <a:pt x="33497" y="9717"/>
                  <a:pt x="32118" y="6327"/>
                  <a:pt x="27980" y="6327"/>
                </a:cubicBezTo>
                <a:close/>
                <a:moveTo>
                  <a:pt x="44532" y="6327"/>
                </a:moveTo>
                <a:lnTo>
                  <a:pt x="44532" y="6327"/>
                </a:lnTo>
                <a:cubicBezTo>
                  <a:pt x="41773" y="6327"/>
                  <a:pt x="39014" y="9717"/>
                  <a:pt x="39014" y="12881"/>
                </a:cubicBezTo>
                <a:cubicBezTo>
                  <a:pt x="39014" y="17627"/>
                  <a:pt x="41773" y="19209"/>
                  <a:pt x="44532" y="19209"/>
                </a:cubicBezTo>
                <a:cubicBezTo>
                  <a:pt x="48866" y="19209"/>
                  <a:pt x="50246" y="17627"/>
                  <a:pt x="50246" y="12881"/>
                </a:cubicBezTo>
                <a:cubicBezTo>
                  <a:pt x="50246" y="9717"/>
                  <a:pt x="48866" y="6327"/>
                  <a:pt x="44532" y="6327"/>
                </a:cubicBezTo>
                <a:close/>
                <a:moveTo>
                  <a:pt x="114285" y="25536"/>
                </a:moveTo>
                <a:lnTo>
                  <a:pt x="114285" y="25536"/>
                </a:lnTo>
                <a:cubicBezTo>
                  <a:pt x="108768" y="25536"/>
                  <a:pt x="108768" y="25536"/>
                  <a:pt x="108768" y="25536"/>
                </a:cubicBezTo>
                <a:cubicBezTo>
                  <a:pt x="11231" y="25536"/>
                  <a:pt x="11231" y="25536"/>
                  <a:pt x="11231" y="25536"/>
                </a:cubicBezTo>
                <a:cubicBezTo>
                  <a:pt x="5714" y="25536"/>
                  <a:pt x="5714" y="25536"/>
                  <a:pt x="5714" y="25536"/>
                </a:cubicBezTo>
                <a:cubicBezTo>
                  <a:pt x="5714" y="113446"/>
                  <a:pt x="5714" y="113446"/>
                  <a:pt x="5714" y="113446"/>
                </a:cubicBezTo>
                <a:cubicBezTo>
                  <a:pt x="114285" y="113446"/>
                  <a:pt x="114285" y="113446"/>
                  <a:pt x="114285" y="113446"/>
                </a:cubicBezTo>
                <a:lnTo>
                  <a:pt x="114285" y="25536"/>
                </a:lnTo>
                <a:close/>
                <a:moveTo>
                  <a:pt x="41773" y="63954"/>
                </a:moveTo>
                <a:lnTo>
                  <a:pt x="41773" y="63954"/>
                </a:lnTo>
                <a:cubicBezTo>
                  <a:pt x="54384" y="63954"/>
                  <a:pt x="54384" y="63954"/>
                  <a:pt x="54384" y="63954"/>
                </a:cubicBezTo>
                <a:cubicBezTo>
                  <a:pt x="54384" y="49491"/>
                  <a:pt x="54384" y="49491"/>
                  <a:pt x="54384" y="49491"/>
                </a:cubicBezTo>
                <a:cubicBezTo>
                  <a:pt x="54384" y="46327"/>
                  <a:pt x="57142" y="43163"/>
                  <a:pt x="59901" y="43163"/>
                </a:cubicBezTo>
                <a:cubicBezTo>
                  <a:pt x="62660" y="43163"/>
                  <a:pt x="65615" y="46327"/>
                  <a:pt x="65615" y="49491"/>
                </a:cubicBezTo>
                <a:cubicBezTo>
                  <a:pt x="65615" y="63954"/>
                  <a:pt x="65615" y="63954"/>
                  <a:pt x="65615" y="63954"/>
                </a:cubicBezTo>
                <a:cubicBezTo>
                  <a:pt x="78029" y="63954"/>
                  <a:pt x="78029" y="63954"/>
                  <a:pt x="78029" y="63954"/>
                </a:cubicBezTo>
                <a:cubicBezTo>
                  <a:pt x="82167" y="63954"/>
                  <a:pt x="83546" y="67118"/>
                  <a:pt x="83546" y="70282"/>
                </a:cubicBezTo>
                <a:cubicBezTo>
                  <a:pt x="83546" y="75028"/>
                  <a:pt x="82167" y="76610"/>
                  <a:pt x="78029" y="76610"/>
                </a:cubicBezTo>
                <a:cubicBezTo>
                  <a:pt x="65615" y="76610"/>
                  <a:pt x="65615" y="76610"/>
                  <a:pt x="65615" y="76610"/>
                </a:cubicBezTo>
                <a:cubicBezTo>
                  <a:pt x="65615" y="92655"/>
                  <a:pt x="65615" y="92655"/>
                  <a:pt x="65615" y="92655"/>
                </a:cubicBezTo>
                <a:cubicBezTo>
                  <a:pt x="65615" y="95819"/>
                  <a:pt x="62660" y="98983"/>
                  <a:pt x="59901" y="98983"/>
                </a:cubicBezTo>
                <a:cubicBezTo>
                  <a:pt x="57142" y="98983"/>
                  <a:pt x="54384" y="95819"/>
                  <a:pt x="54384" y="92655"/>
                </a:cubicBezTo>
                <a:cubicBezTo>
                  <a:pt x="54384" y="76610"/>
                  <a:pt x="54384" y="76610"/>
                  <a:pt x="54384" y="76610"/>
                </a:cubicBezTo>
                <a:cubicBezTo>
                  <a:pt x="41773" y="76610"/>
                  <a:pt x="41773" y="76610"/>
                  <a:pt x="41773" y="76610"/>
                </a:cubicBezTo>
                <a:cubicBezTo>
                  <a:pt x="37635" y="76610"/>
                  <a:pt x="36256" y="75028"/>
                  <a:pt x="36256" y="70282"/>
                </a:cubicBezTo>
                <a:cubicBezTo>
                  <a:pt x="36256" y="67118"/>
                  <a:pt x="37635" y="63954"/>
                  <a:pt x="41773" y="639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8" name="Shape 3918"/>
          <p:cNvSpPr/>
          <p:nvPr/>
        </p:nvSpPr>
        <p:spPr>
          <a:xfrm>
            <a:off x="1752319" y="1261004"/>
            <a:ext cx="27262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774"/>
                </a:moveTo>
                <a:lnTo>
                  <a:pt x="114219" y="119774"/>
                </a:lnTo>
                <a:cubicBezTo>
                  <a:pt x="5780" y="119774"/>
                  <a:pt x="5780" y="119774"/>
                  <a:pt x="5780" y="119774"/>
                </a:cubicBezTo>
                <a:cubicBezTo>
                  <a:pt x="2990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990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3163"/>
                  <a:pt x="119800" y="6327"/>
                </a:cubicBezTo>
                <a:cubicBezTo>
                  <a:pt x="119800" y="113446"/>
                  <a:pt x="119800" y="113446"/>
                  <a:pt x="119800" y="113446"/>
                </a:cubicBezTo>
                <a:cubicBezTo>
                  <a:pt x="119800" y="116610"/>
                  <a:pt x="118405" y="119774"/>
                  <a:pt x="114219" y="119774"/>
                </a:cubicBezTo>
                <a:close/>
                <a:moveTo>
                  <a:pt x="91694" y="113446"/>
                </a:moveTo>
                <a:lnTo>
                  <a:pt x="91694" y="113446"/>
                </a:lnTo>
                <a:cubicBezTo>
                  <a:pt x="114219" y="113446"/>
                  <a:pt x="114219" y="113446"/>
                  <a:pt x="114219" y="113446"/>
                </a:cubicBezTo>
                <a:cubicBezTo>
                  <a:pt x="114219" y="57627"/>
                  <a:pt x="114219" y="57627"/>
                  <a:pt x="114219" y="57627"/>
                </a:cubicBezTo>
                <a:cubicBezTo>
                  <a:pt x="112823" y="57627"/>
                  <a:pt x="112823" y="57627"/>
                  <a:pt x="112823" y="57627"/>
                </a:cubicBezTo>
                <a:lnTo>
                  <a:pt x="112823" y="57627"/>
                </a:lnTo>
                <a:cubicBezTo>
                  <a:pt x="91694" y="57627"/>
                  <a:pt x="91694" y="57627"/>
                  <a:pt x="91694" y="57627"/>
                </a:cubicBezTo>
                <a:lnTo>
                  <a:pt x="91694" y="113446"/>
                </a:lnTo>
                <a:close/>
                <a:moveTo>
                  <a:pt x="33887" y="113446"/>
                </a:moveTo>
                <a:lnTo>
                  <a:pt x="33887" y="113446"/>
                </a:lnTo>
                <a:cubicBezTo>
                  <a:pt x="85913" y="113446"/>
                  <a:pt x="85913" y="113446"/>
                  <a:pt x="85913" y="113446"/>
                </a:cubicBezTo>
                <a:cubicBezTo>
                  <a:pt x="85913" y="57627"/>
                  <a:pt x="85913" y="57627"/>
                  <a:pt x="85913" y="57627"/>
                </a:cubicBezTo>
                <a:cubicBezTo>
                  <a:pt x="33887" y="57627"/>
                  <a:pt x="33887" y="57627"/>
                  <a:pt x="33887" y="57627"/>
                </a:cubicBezTo>
                <a:lnTo>
                  <a:pt x="33887" y="113446"/>
                </a:lnTo>
                <a:close/>
                <a:moveTo>
                  <a:pt x="5780" y="113446"/>
                </a:moveTo>
                <a:lnTo>
                  <a:pt x="5780" y="113446"/>
                </a:lnTo>
                <a:cubicBezTo>
                  <a:pt x="28305" y="113446"/>
                  <a:pt x="28305" y="113446"/>
                  <a:pt x="28305" y="113446"/>
                </a:cubicBezTo>
                <a:cubicBezTo>
                  <a:pt x="28305" y="57627"/>
                  <a:pt x="28305" y="57627"/>
                  <a:pt x="28305" y="57627"/>
                </a:cubicBezTo>
                <a:cubicBezTo>
                  <a:pt x="5780" y="57627"/>
                  <a:pt x="5780" y="57627"/>
                  <a:pt x="5780" y="57627"/>
                </a:cubicBezTo>
                <a:lnTo>
                  <a:pt x="5780" y="113446"/>
                </a:lnTo>
                <a:close/>
                <a:moveTo>
                  <a:pt x="11362" y="6327"/>
                </a:moveTo>
                <a:lnTo>
                  <a:pt x="11362" y="6327"/>
                </a:lnTo>
                <a:cubicBezTo>
                  <a:pt x="8571" y="6327"/>
                  <a:pt x="5780" y="9717"/>
                  <a:pt x="5780" y="12881"/>
                </a:cubicBezTo>
                <a:cubicBezTo>
                  <a:pt x="5780" y="17627"/>
                  <a:pt x="8571" y="19209"/>
                  <a:pt x="11362" y="19209"/>
                </a:cubicBezTo>
                <a:cubicBezTo>
                  <a:pt x="14152" y="19209"/>
                  <a:pt x="16943" y="17627"/>
                  <a:pt x="16943" y="12881"/>
                </a:cubicBezTo>
                <a:cubicBezTo>
                  <a:pt x="16943" y="9717"/>
                  <a:pt x="14152" y="6327"/>
                  <a:pt x="11362" y="6327"/>
                </a:cubicBezTo>
                <a:close/>
                <a:moveTo>
                  <a:pt x="28305" y="6327"/>
                </a:moveTo>
                <a:lnTo>
                  <a:pt x="28305" y="6327"/>
                </a:lnTo>
                <a:cubicBezTo>
                  <a:pt x="25514" y="6327"/>
                  <a:pt x="22524" y="9717"/>
                  <a:pt x="22524" y="12881"/>
                </a:cubicBezTo>
                <a:cubicBezTo>
                  <a:pt x="22524" y="17627"/>
                  <a:pt x="25514" y="19209"/>
                  <a:pt x="28305" y="19209"/>
                </a:cubicBezTo>
                <a:cubicBezTo>
                  <a:pt x="31096" y="19209"/>
                  <a:pt x="33887" y="17627"/>
                  <a:pt x="33887" y="12881"/>
                </a:cubicBezTo>
                <a:cubicBezTo>
                  <a:pt x="33887" y="9717"/>
                  <a:pt x="31096" y="6327"/>
                  <a:pt x="28305" y="6327"/>
                </a:cubicBezTo>
                <a:close/>
                <a:moveTo>
                  <a:pt x="45049" y="6327"/>
                </a:moveTo>
                <a:lnTo>
                  <a:pt x="45049" y="6327"/>
                </a:lnTo>
                <a:cubicBezTo>
                  <a:pt x="42259" y="6327"/>
                  <a:pt x="39468" y="9717"/>
                  <a:pt x="39468" y="12881"/>
                </a:cubicBezTo>
                <a:cubicBezTo>
                  <a:pt x="39468" y="17627"/>
                  <a:pt x="42259" y="19209"/>
                  <a:pt x="45049" y="19209"/>
                </a:cubicBezTo>
                <a:cubicBezTo>
                  <a:pt x="48039" y="19209"/>
                  <a:pt x="50830" y="17627"/>
                  <a:pt x="50830" y="12881"/>
                </a:cubicBezTo>
                <a:cubicBezTo>
                  <a:pt x="50830" y="9717"/>
                  <a:pt x="48039" y="6327"/>
                  <a:pt x="45049" y="6327"/>
                </a:cubicBezTo>
                <a:close/>
                <a:moveTo>
                  <a:pt x="108438" y="25536"/>
                </a:moveTo>
                <a:lnTo>
                  <a:pt x="108438" y="25536"/>
                </a:lnTo>
                <a:cubicBezTo>
                  <a:pt x="11362" y="25536"/>
                  <a:pt x="11362" y="25536"/>
                  <a:pt x="11362" y="25536"/>
                </a:cubicBezTo>
                <a:cubicBezTo>
                  <a:pt x="5780" y="25536"/>
                  <a:pt x="5780" y="25536"/>
                  <a:pt x="5780" y="25536"/>
                </a:cubicBezTo>
                <a:cubicBezTo>
                  <a:pt x="5780" y="51073"/>
                  <a:pt x="5780" y="51073"/>
                  <a:pt x="5780" y="51073"/>
                </a:cubicBezTo>
                <a:cubicBezTo>
                  <a:pt x="28305" y="51073"/>
                  <a:pt x="28305" y="51073"/>
                  <a:pt x="28305" y="51073"/>
                </a:cubicBezTo>
                <a:cubicBezTo>
                  <a:pt x="33887" y="51073"/>
                  <a:pt x="33887" y="51073"/>
                  <a:pt x="33887" y="51073"/>
                </a:cubicBezTo>
                <a:cubicBezTo>
                  <a:pt x="85913" y="51073"/>
                  <a:pt x="85913" y="51073"/>
                  <a:pt x="85913" y="51073"/>
                </a:cubicBezTo>
                <a:cubicBezTo>
                  <a:pt x="91694" y="51073"/>
                  <a:pt x="91694" y="51073"/>
                  <a:pt x="91694" y="51073"/>
                </a:cubicBezTo>
                <a:cubicBezTo>
                  <a:pt x="112823" y="51073"/>
                  <a:pt x="112823" y="51073"/>
                  <a:pt x="112823" y="51073"/>
                </a:cubicBezTo>
                <a:lnTo>
                  <a:pt x="112823" y="51073"/>
                </a:lnTo>
                <a:cubicBezTo>
                  <a:pt x="114219" y="51073"/>
                  <a:pt x="114219" y="51073"/>
                  <a:pt x="114219" y="51073"/>
                </a:cubicBezTo>
                <a:cubicBezTo>
                  <a:pt x="114219" y="25536"/>
                  <a:pt x="114219" y="25536"/>
                  <a:pt x="114219" y="25536"/>
                </a:cubicBezTo>
                <a:lnTo>
                  <a:pt x="108438" y="255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9" name="Shape 3919"/>
          <p:cNvSpPr/>
          <p:nvPr/>
        </p:nvSpPr>
        <p:spPr>
          <a:xfrm>
            <a:off x="1276718" y="1261004"/>
            <a:ext cx="272626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774"/>
                </a:moveTo>
                <a:lnTo>
                  <a:pt x="114219" y="119774"/>
                </a:lnTo>
                <a:cubicBezTo>
                  <a:pt x="5780" y="119774"/>
                  <a:pt x="5780" y="119774"/>
                  <a:pt x="5780" y="119774"/>
                </a:cubicBezTo>
                <a:cubicBezTo>
                  <a:pt x="1395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1395" y="0"/>
                  <a:pt x="5780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3163"/>
                  <a:pt x="119800" y="6327"/>
                </a:cubicBezTo>
                <a:cubicBezTo>
                  <a:pt x="119800" y="113446"/>
                  <a:pt x="119800" y="113446"/>
                  <a:pt x="119800" y="113446"/>
                </a:cubicBezTo>
                <a:cubicBezTo>
                  <a:pt x="119800" y="116610"/>
                  <a:pt x="117009" y="119774"/>
                  <a:pt x="114219" y="119774"/>
                </a:cubicBezTo>
                <a:close/>
                <a:moveTo>
                  <a:pt x="91694" y="113446"/>
                </a:moveTo>
                <a:lnTo>
                  <a:pt x="91694" y="113446"/>
                </a:lnTo>
                <a:cubicBezTo>
                  <a:pt x="114219" y="113446"/>
                  <a:pt x="114219" y="113446"/>
                  <a:pt x="114219" y="113446"/>
                </a:cubicBezTo>
                <a:cubicBezTo>
                  <a:pt x="114219" y="57627"/>
                  <a:pt x="114219" y="57627"/>
                  <a:pt x="114219" y="57627"/>
                </a:cubicBezTo>
                <a:cubicBezTo>
                  <a:pt x="111428" y="57627"/>
                  <a:pt x="111428" y="57627"/>
                  <a:pt x="111428" y="57627"/>
                </a:cubicBezTo>
                <a:lnTo>
                  <a:pt x="111428" y="57627"/>
                </a:lnTo>
                <a:cubicBezTo>
                  <a:pt x="91694" y="57627"/>
                  <a:pt x="91694" y="57627"/>
                  <a:pt x="91694" y="57627"/>
                </a:cubicBezTo>
                <a:lnTo>
                  <a:pt x="91694" y="113446"/>
                </a:lnTo>
                <a:close/>
                <a:moveTo>
                  <a:pt x="5780" y="113446"/>
                </a:moveTo>
                <a:lnTo>
                  <a:pt x="5780" y="113446"/>
                </a:lnTo>
                <a:cubicBezTo>
                  <a:pt x="85913" y="113446"/>
                  <a:pt x="85913" y="113446"/>
                  <a:pt x="85913" y="113446"/>
                </a:cubicBezTo>
                <a:cubicBezTo>
                  <a:pt x="85913" y="57627"/>
                  <a:pt x="85913" y="57627"/>
                  <a:pt x="85913" y="57627"/>
                </a:cubicBezTo>
                <a:cubicBezTo>
                  <a:pt x="5780" y="57627"/>
                  <a:pt x="5780" y="57627"/>
                  <a:pt x="5780" y="57627"/>
                </a:cubicBezTo>
                <a:lnTo>
                  <a:pt x="5780" y="113446"/>
                </a:lnTo>
                <a:close/>
                <a:moveTo>
                  <a:pt x="11362" y="6327"/>
                </a:moveTo>
                <a:lnTo>
                  <a:pt x="11362" y="6327"/>
                </a:lnTo>
                <a:cubicBezTo>
                  <a:pt x="7176" y="6327"/>
                  <a:pt x="5780" y="9717"/>
                  <a:pt x="5780" y="12881"/>
                </a:cubicBezTo>
                <a:cubicBezTo>
                  <a:pt x="5780" y="17627"/>
                  <a:pt x="7176" y="19209"/>
                  <a:pt x="11362" y="19209"/>
                </a:cubicBezTo>
                <a:cubicBezTo>
                  <a:pt x="14152" y="19209"/>
                  <a:pt x="16943" y="17627"/>
                  <a:pt x="16943" y="12881"/>
                </a:cubicBezTo>
                <a:cubicBezTo>
                  <a:pt x="16943" y="9717"/>
                  <a:pt x="14152" y="6327"/>
                  <a:pt x="11362" y="6327"/>
                </a:cubicBezTo>
                <a:close/>
                <a:moveTo>
                  <a:pt x="28305" y="6327"/>
                </a:moveTo>
                <a:lnTo>
                  <a:pt x="28305" y="6327"/>
                </a:lnTo>
                <a:cubicBezTo>
                  <a:pt x="23920" y="6327"/>
                  <a:pt x="22524" y="9717"/>
                  <a:pt x="22524" y="12881"/>
                </a:cubicBezTo>
                <a:cubicBezTo>
                  <a:pt x="22524" y="17627"/>
                  <a:pt x="23920" y="19209"/>
                  <a:pt x="28305" y="19209"/>
                </a:cubicBezTo>
                <a:cubicBezTo>
                  <a:pt x="31096" y="19209"/>
                  <a:pt x="33887" y="17627"/>
                  <a:pt x="33887" y="12881"/>
                </a:cubicBezTo>
                <a:cubicBezTo>
                  <a:pt x="33887" y="9717"/>
                  <a:pt x="31096" y="6327"/>
                  <a:pt x="28305" y="6327"/>
                </a:cubicBezTo>
                <a:close/>
                <a:moveTo>
                  <a:pt x="45049" y="6327"/>
                </a:moveTo>
                <a:lnTo>
                  <a:pt x="45049" y="6327"/>
                </a:lnTo>
                <a:cubicBezTo>
                  <a:pt x="40863" y="6327"/>
                  <a:pt x="39468" y="9717"/>
                  <a:pt x="39468" y="12881"/>
                </a:cubicBezTo>
                <a:cubicBezTo>
                  <a:pt x="39468" y="17627"/>
                  <a:pt x="40863" y="19209"/>
                  <a:pt x="45049" y="19209"/>
                </a:cubicBezTo>
                <a:cubicBezTo>
                  <a:pt x="47840" y="19209"/>
                  <a:pt x="50830" y="17627"/>
                  <a:pt x="50830" y="12881"/>
                </a:cubicBezTo>
                <a:cubicBezTo>
                  <a:pt x="50830" y="9717"/>
                  <a:pt x="47840" y="6327"/>
                  <a:pt x="45049" y="6327"/>
                </a:cubicBezTo>
                <a:close/>
                <a:moveTo>
                  <a:pt x="108438" y="25536"/>
                </a:moveTo>
                <a:lnTo>
                  <a:pt x="108438" y="25536"/>
                </a:lnTo>
                <a:cubicBezTo>
                  <a:pt x="11362" y="25536"/>
                  <a:pt x="11362" y="25536"/>
                  <a:pt x="11362" y="25536"/>
                </a:cubicBezTo>
                <a:cubicBezTo>
                  <a:pt x="5780" y="25536"/>
                  <a:pt x="5780" y="25536"/>
                  <a:pt x="5780" y="25536"/>
                </a:cubicBezTo>
                <a:cubicBezTo>
                  <a:pt x="5780" y="51073"/>
                  <a:pt x="5780" y="51073"/>
                  <a:pt x="5780" y="51073"/>
                </a:cubicBezTo>
                <a:cubicBezTo>
                  <a:pt x="85913" y="51073"/>
                  <a:pt x="85913" y="51073"/>
                  <a:pt x="85913" y="51073"/>
                </a:cubicBezTo>
                <a:cubicBezTo>
                  <a:pt x="91694" y="51073"/>
                  <a:pt x="91694" y="51073"/>
                  <a:pt x="91694" y="51073"/>
                </a:cubicBezTo>
                <a:cubicBezTo>
                  <a:pt x="111428" y="51073"/>
                  <a:pt x="111428" y="51073"/>
                  <a:pt x="111428" y="51073"/>
                </a:cubicBezTo>
                <a:lnTo>
                  <a:pt x="111428" y="51073"/>
                </a:lnTo>
                <a:cubicBezTo>
                  <a:pt x="114219" y="51073"/>
                  <a:pt x="114219" y="51073"/>
                  <a:pt x="114219" y="51073"/>
                </a:cubicBezTo>
                <a:cubicBezTo>
                  <a:pt x="114219" y="25536"/>
                  <a:pt x="114219" y="25536"/>
                  <a:pt x="114219" y="25536"/>
                </a:cubicBezTo>
                <a:lnTo>
                  <a:pt x="108438" y="255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Shape 3920"/>
          <p:cNvSpPr/>
          <p:nvPr/>
        </p:nvSpPr>
        <p:spPr>
          <a:xfrm>
            <a:off x="799128" y="1261004"/>
            <a:ext cx="27461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119774"/>
                </a:moveTo>
                <a:lnTo>
                  <a:pt x="114285" y="119774"/>
                </a:lnTo>
                <a:cubicBezTo>
                  <a:pt x="5517" y="119774"/>
                  <a:pt x="5517" y="119774"/>
                  <a:pt x="5517" y="119774"/>
                </a:cubicBezTo>
                <a:cubicBezTo>
                  <a:pt x="2758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758" y="0"/>
                  <a:pt x="5517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3163"/>
                  <a:pt x="119802" y="6327"/>
                </a:cubicBezTo>
                <a:cubicBezTo>
                  <a:pt x="119802" y="113446"/>
                  <a:pt x="119802" y="113446"/>
                  <a:pt x="119802" y="113446"/>
                </a:cubicBezTo>
                <a:cubicBezTo>
                  <a:pt x="119802" y="116610"/>
                  <a:pt x="117044" y="119774"/>
                  <a:pt x="114285" y="119774"/>
                </a:cubicBezTo>
                <a:close/>
                <a:moveTo>
                  <a:pt x="33497" y="113446"/>
                </a:moveTo>
                <a:lnTo>
                  <a:pt x="33497" y="113446"/>
                </a:lnTo>
                <a:cubicBezTo>
                  <a:pt x="114285" y="113446"/>
                  <a:pt x="114285" y="113446"/>
                  <a:pt x="114285" y="113446"/>
                </a:cubicBezTo>
                <a:cubicBezTo>
                  <a:pt x="114285" y="57627"/>
                  <a:pt x="114285" y="57627"/>
                  <a:pt x="114285" y="57627"/>
                </a:cubicBezTo>
                <a:cubicBezTo>
                  <a:pt x="112906" y="57627"/>
                  <a:pt x="112906" y="57627"/>
                  <a:pt x="112906" y="57627"/>
                </a:cubicBezTo>
                <a:lnTo>
                  <a:pt x="112906" y="57627"/>
                </a:lnTo>
                <a:cubicBezTo>
                  <a:pt x="33497" y="57627"/>
                  <a:pt x="33497" y="57627"/>
                  <a:pt x="33497" y="57627"/>
                </a:cubicBezTo>
                <a:lnTo>
                  <a:pt x="33497" y="113446"/>
                </a:lnTo>
                <a:close/>
                <a:moveTo>
                  <a:pt x="5517" y="113446"/>
                </a:moveTo>
                <a:lnTo>
                  <a:pt x="5517" y="113446"/>
                </a:lnTo>
                <a:cubicBezTo>
                  <a:pt x="27783" y="113446"/>
                  <a:pt x="27783" y="113446"/>
                  <a:pt x="27783" y="113446"/>
                </a:cubicBezTo>
                <a:cubicBezTo>
                  <a:pt x="27783" y="57627"/>
                  <a:pt x="27783" y="57627"/>
                  <a:pt x="27783" y="57627"/>
                </a:cubicBezTo>
                <a:cubicBezTo>
                  <a:pt x="5517" y="57627"/>
                  <a:pt x="5517" y="57627"/>
                  <a:pt x="5517" y="57627"/>
                </a:cubicBezTo>
                <a:lnTo>
                  <a:pt x="5517" y="113446"/>
                </a:lnTo>
                <a:close/>
                <a:moveTo>
                  <a:pt x="11231" y="6327"/>
                </a:moveTo>
                <a:lnTo>
                  <a:pt x="11231" y="6327"/>
                </a:lnTo>
                <a:cubicBezTo>
                  <a:pt x="8472" y="6327"/>
                  <a:pt x="5517" y="9717"/>
                  <a:pt x="5517" y="12881"/>
                </a:cubicBezTo>
                <a:cubicBezTo>
                  <a:pt x="5517" y="17627"/>
                  <a:pt x="8472" y="19209"/>
                  <a:pt x="11231" y="19209"/>
                </a:cubicBezTo>
                <a:cubicBezTo>
                  <a:pt x="15369" y="19209"/>
                  <a:pt x="16748" y="17627"/>
                  <a:pt x="16748" y="12881"/>
                </a:cubicBezTo>
                <a:cubicBezTo>
                  <a:pt x="16748" y="9717"/>
                  <a:pt x="15369" y="6327"/>
                  <a:pt x="11231" y="6327"/>
                </a:cubicBezTo>
                <a:close/>
                <a:moveTo>
                  <a:pt x="27783" y="6327"/>
                </a:moveTo>
                <a:lnTo>
                  <a:pt x="27783" y="6327"/>
                </a:lnTo>
                <a:cubicBezTo>
                  <a:pt x="25024" y="6327"/>
                  <a:pt x="22266" y="9717"/>
                  <a:pt x="22266" y="12881"/>
                </a:cubicBezTo>
                <a:cubicBezTo>
                  <a:pt x="22266" y="17627"/>
                  <a:pt x="25024" y="19209"/>
                  <a:pt x="27783" y="19209"/>
                </a:cubicBezTo>
                <a:cubicBezTo>
                  <a:pt x="32118" y="19209"/>
                  <a:pt x="33497" y="17627"/>
                  <a:pt x="33497" y="12881"/>
                </a:cubicBezTo>
                <a:cubicBezTo>
                  <a:pt x="33497" y="9717"/>
                  <a:pt x="32118" y="6327"/>
                  <a:pt x="27783" y="6327"/>
                </a:cubicBezTo>
                <a:close/>
                <a:moveTo>
                  <a:pt x="44532" y="6327"/>
                </a:moveTo>
                <a:lnTo>
                  <a:pt x="44532" y="6327"/>
                </a:lnTo>
                <a:cubicBezTo>
                  <a:pt x="41773" y="6327"/>
                  <a:pt x="39014" y="9717"/>
                  <a:pt x="39014" y="12881"/>
                </a:cubicBezTo>
                <a:cubicBezTo>
                  <a:pt x="39014" y="17627"/>
                  <a:pt x="41773" y="19209"/>
                  <a:pt x="44532" y="19209"/>
                </a:cubicBezTo>
                <a:cubicBezTo>
                  <a:pt x="48669" y="19209"/>
                  <a:pt x="50049" y="17627"/>
                  <a:pt x="50049" y="12881"/>
                </a:cubicBezTo>
                <a:cubicBezTo>
                  <a:pt x="50049" y="9717"/>
                  <a:pt x="48669" y="6327"/>
                  <a:pt x="44532" y="6327"/>
                </a:cubicBezTo>
                <a:close/>
                <a:moveTo>
                  <a:pt x="108571" y="25536"/>
                </a:moveTo>
                <a:lnTo>
                  <a:pt x="108571" y="25536"/>
                </a:lnTo>
                <a:cubicBezTo>
                  <a:pt x="11231" y="25536"/>
                  <a:pt x="11231" y="25536"/>
                  <a:pt x="11231" y="25536"/>
                </a:cubicBezTo>
                <a:cubicBezTo>
                  <a:pt x="5517" y="25536"/>
                  <a:pt x="5517" y="25536"/>
                  <a:pt x="5517" y="25536"/>
                </a:cubicBezTo>
                <a:cubicBezTo>
                  <a:pt x="5517" y="51073"/>
                  <a:pt x="5517" y="51073"/>
                  <a:pt x="5517" y="51073"/>
                </a:cubicBezTo>
                <a:cubicBezTo>
                  <a:pt x="27783" y="51073"/>
                  <a:pt x="27783" y="51073"/>
                  <a:pt x="27783" y="51073"/>
                </a:cubicBezTo>
                <a:cubicBezTo>
                  <a:pt x="33497" y="51073"/>
                  <a:pt x="33497" y="51073"/>
                  <a:pt x="33497" y="51073"/>
                </a:cubicBezTo>
                <a:cubicBezTo>
                  <a:pt x="112906" y="51073"/>
                  <a:pt x="112906" y="51073"/>
                  <a:pt x="112906" y="51073"/>
                </a:cubicBezTo>
                <a:lnTo>
                  <a:pt x="112906" y="51073"/>
                </a:lnTo>
                <a:cubicBezTo>
                  <a:pt x="114285" y="51073"/>
                  <a:pt x="114285" y="51073"/>
                  <a:pt x="114285" y="51073"/>
                </a:cubicBezTo>
                <a:cubicBezTo>
                  <a:pt x="114285" y="25536"/>
                  <a:pt x="114285" y="25536"/>
                  <a:pt x="114285" y="25536"/>
                </a:cubicBezTo>
                <a:lnTo>
                  <a:pt x="108571" y="255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1" name="Shape 3921"/>
          <p:cNvSpPr/>
          <p:nvPr/>
        </p:nvSpPr>
        <p:spPr>
          <a:xfrm>
            <a:off x="323528" y="1261004"/>
            <a:ext cx="272624" cy="2388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74"/>
                </a:moveTo>
                <a:lnTo>
                  <a:pt x="114019" y="119774"/>
                </a:lnTo>
                <a:cubicBezTo>
                  <a:pt x="5581" y="119774"/>
                  <a:pt x="5581" y="119774"/>
                  <a:pt x="5581" y="119774"/>
                </a:cubicBezTo>
                <a:cubicBezTo>
                  <a:pt x="2790" y="119774"/>
                  <a:pt x="0" y="116610"/>
                  <a:pt x="0" y="113446"/>
                </a:cubicBezTo>
                <a:cubicBezTo>
                  <a:pt x="0" y="6327"/>
                  <a:pt x="0" y="6327"/>
                  <a:pt x="0" y="6327"/>
                </a:cubicBezTo>
                <a:cubicBezTo>
                  <a:pt x="0" y="3163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3163"/>
                  <a:pt x="119800" y="6327"/>
                </a:cubicBezTo>
                <a:cubicBezTo>
                  <a:pt x="119800" y="113446"/>
                  <a:pt x="119800" y="113446"/>
                  <a:pt x="119800" y="113446"/>
                </a:cubicBezTo>
                <a:cubicBezTo>
                  <a:pt x="119800" y="116610"/>
                  <a:pt x="118405" y="119774"/>
                  <a:pt x="114019" y="119774"/>
                </a:cubicBezTo>
                <a:close/>
                <a:moveTo>
                  <a:pt x="11362" y="6327"/>
                </a:moveTo>
                <a:lnTo>
                  <a:pt x="11362" y="6327"/>
                </a:lnTo>
                <a:cubicBezTo>
                  <a:pt x="8372" y="6327"/>
                  <a:pt x="5581" y="9717"/>
                  <a:pt x="5581" y="12881"/>
                </a:cubicBezTo>
                <a:cubicBezTo>
                  <a:pt x="5581" y="17627"/>
                  <a:pt x="8372" y="19209"/>
                  <a:pt x="11362" y="19209"/>
                </a:cubicBezTo>
                <a:cubicBezTo>
                  <a:pt x="14152" y="19209"/>
                  <a:pt x="16943" y="17627"/>
                  <a:pt x="16943" y="12881"/>
                </a:cubicBezTo>
                <a:cubicBezTo>
                  <a:pt x="16943" y="9717"/>
                  <a:pt x="14152" y="6327"/>
                  <a:pt x="11362" y="6327"/>
                </a:cubicBezTo>
                <a:close/>
                <a:moveTo>
                  <a:pt x="28106" y="6327"/>
                </a:moveTo>
                <a:lnTo>
                  <a:pt x="28106" y="6327"/>
                </a:lnTo>
                <a:cubicBezTo>
                  <a:pt x="25315" y="6327"/>
                  <a:pt x="22524" y="9717"/>
                  <a:pt x="22524" y="12881"/>
                </a:cubicBezTo>
                <a:cubicBezTo>
                  <a:pt x="22524" y="17627"/>
                  <a:pt x="25315" y="19209"/>
                  <a:pt x="28106" y="19209"/>
                </a:cubicBezTo>
                <a:cubicBezTo>
                  <a:pt x="31096" y="19209"/>
                  <a:pt x="33887" y="17627"/>
                  <a:pt x="33887" y="12881"/>
                </a:cubicBezTo>
                <a:cubicBezTo>
                  <a:pt x="33887" y="9717"/>
                  <a:pt x="31096" y="6327"/>
                  <a:pt x="28106" y="6327"/>
                </a:cubicBezTo>
                <a:close/>
                <a:moveTo>
                  <a:pt x="45049" y="6327"/>
                </a:moveTo>
                <a:lnTo>
                  <a:pt x="45049" y="6327"/>
                </a:lnTo>
                <a:cubicBezTo>
                  <a:pt x="42259" y="6327"/>
                  <a:pt x="39468" y="9717"/>
                  <a:pt x="39468" y="12881"/>
                </a:cubicBezTo>
                <a:cubicBezTo>
                  <a:pt x="39468" y="17627"/>
                  <a:pt x="42259" y="19209"/>
                  <a:pt x="45049" y="19209"/>
                </a:cubicBezTo>
                <a:cubicBezTo>
                  <a:pt x="47840" y="19209"/>
                  <a:pt x="50631" y="17627"/>
                  <a:pt x="50631" y="12881"/>
                </a:cubicBezTo>
                <a:cubicBezTo>
                  <a:pt x="50631" y="9717"/>
                  <a:pt x="47840" y="6327"/>
                  <a:pt x="45049" y="6327"/>
                </a:cubicBezTo>
                <a:close/>
                <a:moveTo>
                  <a:pt x="114019" y="25536"/>
                </a:moveTo>
                <a:lnTo>
                  <a:pt x="114019" y="25536"/>
                </a:lnTo>
                <a:cubicBezTo>
                  <a:pt x="108438" y="25536"/>
                  <a:pt x="108438" y="25536"/>
                  <a:pt x="108438" y="25536"/>
                </a:cubicBezTo>
                <a:cubicBezTo>
                  <a:pt x="11362" y="25536"/>
                  <a:pt x="11362" y="25536"/>
                  <a:pt x="11362" y="25536"/>
                </a:cubicBezTo>
                <a:cubicBezTo>
                  <a:pt x="5581" y="25536"/>
                  <a:pt x="5581" y="25536"/>
                  <a:pt x="5581" y="25536"/>
                </a:cubicBezTo>
                <a:cubicBezTo>
                  <a:pt x="5581" y="113446"/>
                  <a:pt x="5581" y="113446"/>
                  <a:pt x="5581" y="113446"/>
                </a:cubicBezTo>
                <a:cubicBezTo>
                  <a:pt x="114019" y="113446"/>
                  <a:pt x="114019" y="113446"/>
                  <a:pt x="114019" y="113446"/>
                </a:cubicBezTo>
                <a:lnTo>
                  <a:pt x="114019" y="255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2" name="Shape 3922"/>
          <p:cNvSpPr/>
          <p:nvPr/>
        </p:nvSpPr>
        <p:spPr>
          <a:xfrm>
            <a:off x="8466442" y="2182595"/>
            <a:ext cx="27063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3261" y="80788"/>
                </a:moveTo>
                <a:lnTo>
                  <a:pt x="83261" y="80788"/>
                </a:lnTo>
                <a:cubicBezTo>
                  <a:pt x="80266" y="83546"/>
                  <a:pt x="77470" y="86305"/>
                  <a:pt x="73277" y="87684"/>
                </a:cubicBezTo>
                <a:cubicBezTo>
                  <a:pt x="70482" y="89064"/>
                  <a:pt x="64891" y="89064"/>
                  <a:pt x="59101" y="89064"/>
                </a:cubicBezTo>
                <a:cubicBezTo>
                  <a:pt x="53510" y="89064"/>
                  <a:pt x="47920" y="89064"/>
                  <a:pt x="43727" y="86305"/>
                </a:cubicBezTo>
                <a:cubicBezTo>
                  <a:pt x="40732" y="84926"/>
                  <a:pt x="37936" y="82167"/>
                  <a:pt x="36539" y="80788"/>
                </a:cubicBezTo>
                <a:cubicBezTo>
                  <a:pt x="33743" y="78029"/>
                  <a:pt x="33743" y="75270"/>
                  <a:pt x="33743" y="72315"/>
                </a:cubicBezTo>
                <a:cubicBezTo>
                  <a:pt x="33743" y="70935"/>
                  <a:pt x="33743" y="69556"/>
                  <a:pt x="35141" y="68177"/>
                </a:cubicBezTo>
                <a:cubicBezTo>
                  <a:pt x="36539" y="66798"/>
                  <a:pt x="37936" y="66798"/>
                  <a:pt x="39334" y="66798"/>
                </a:cubicBezTo>
                <a:cubicBezTo>
                  <a:pt x="40732" y="66798"/>
                  <a:pt x="42129" y="66798"/>
                  <a:pt x="43727" y="68177"/>
                </a:cubicBezTo>
                <a:cubicBezTo>
                  <a:pt x="45124" y="68177"/>
                  <a:pt x="45124" y="69556"/>
                  <a:pt x="46522" y="72315"/>
                </a:cubicBezTo>
                <a:cubicBezTo>
                  <a:pt x="47920" y="73891"/>
                  <a:pt x="47920" y="75270"/>
                  <a:pt x="49317" y="76650"/>
                </a:cubicBezTo>
                <a:cubicBezTo>
                  <a:pt x="49317" y="76650"/>
                  <a:pt x="50715" y="78029"/>
                  <a:pt x="52113" y="79408"/>
                </a:cubicBezTo>
                <a:cubicBezTo>
                  <a:pt x="54908" y="79408"/>
                  <a:pt x="56306" y="79408"/>
                  <a:pt x="59101" y="79408"/>
                </a:cubicBezTo>
                <a:cubicBezTo>
                  <a:pt x="63494" y="79408"/>
                  <a:pt x="66289" y="79408"/>
                  <a:pt x="69084" y="78029"/>
                </a:cubicBezTo>
                <a:cubicBezTo>
                  <a:pt x="70482" y="76650"/>
                  <a:pt x="71880" y="75270"/>
                  <a:pt x="71880" y="72315"/>
                </a:cubicBezTo>
                <a:cubicBezTo>
                  <a:pt x="71880" y="70935"/>
                  <a:pt x="70482" y="69556"/>
                  <a:pt x="70482" y="68177"/>
                </a:cubicBezTo>
                <a:cubicBezTo>
                  <a:pt x="69084" y="66798"/>
                  <a:pt x="67687" y="66798"/>
                  <a:pt x="64891" y="65418"/>
                </a:cubicBezTo>
                <a:cubicBezTo>
                  <a:pt x="63494" y="65418"/>
                  <a:pt x="60499" y="64039"/>
                  <a:pt x="56306" y="64039"/>
                </a:cubicBezTo>
                <a:cubicBezTo>
                  <a:pt x="52113" y="62660"/>
                  <a:pt x="47920" y="61280"/>
                  <a:pt x="45124" y="59901"/>
                </a:cubicBezTo>
                <a:cubicBezTo>
                  <a:pt x="42129" y="59901"/>
                  <a:pt x="39334" y="57142"/>
                  <a:pt x="37936" y="55763"/>
                </a:cubicBezTo>
                <a:cubicBezTo>
                  <a:pt x="35141" y="53004"/>
                  <a:pt x="35141" y="50049"/>
                  <a:pt x="35141" y="45911"/>
                </a:cubicBezTo>
                <a:cubicBezTo>
                  <a:pt x="35141" y="43152"/>
                  <a:pt x="35141" y="40394"/>
                  <a:pt x="37936" y="37635"/>
                </a:cubicBezTo>
                <a:cubicBezTo>
                  <a:pt x="39334" y="34876"/>
                  <a:pt x="42129" y="33300"/>
                  <a:pt x="46522" y="31921"/>
                </a:cubicBezTo>
                <a:cubicBezTo>
                  <a:pt x="50715" y="30541"/>
                  <a:pt x="54908" y="30541"/>
                  <a:pt x="59101" y="30541"/>
                </a:cubicBezTo>
                <a:cubicBezTo>
                  <a:pt x="63494" y="30541"/>
                  <a:pt x="67687" y="30541"/>
                  <a:pt x="70482" y="31921"/>
                </a:cubicBezTo>
                <a:cubicBezTo>
                  <a:pt x="73277" y="31921"/>
                  <a:pt x="76073" y="33300"/>
                  <a:pt x="77470" y="34876"/>
                </a:cubicBezTo>
                <a:cubicBezTo>
                  <a:pt x="78868" y="36256"/>
                  <a:pt x="80266" y="37635"/>
                  <a:pt x="81663" y="40394"/>
                </a:cubicBezTo>
                <a:cubicBezTo>
                  <a:pt x="83261" y="41773"/>
                  <a:pt x="83261" y="43152"/>
                  <a:pt x="83261" y="44532"/>
                </a:cubicBezTo>
                <a:cubicBezTo>
                  <a:pt x="83261" y="45911"/>
                  <a:pt x="83261" y="47290"/>
                  <a:pt x="81663" y="48669"/>
                </a:cubicBezTo>
                <a:cubicBezTo>
                  <a:pt x="80266" y="50049"/>
                  <a:pt x="78868" y="50049"/>
                  <a:pt x="76073" y="50049"/>
                </a:cubicBezTo>
                <a:cubicBezTo>
                  <a:pt x="74675" y="50049"/>
                  <a:pt x="73277" y="50049"/>
                  <a:pt x="73277" y="48669"/>
                </a:cubicBezTo>
                <a:cubicBezTo>
                  <a:pt x="71880" y="48669"/>
                  <a:pt x="70482" y="47290"/>
                  <a:pt x="70482" y="45911"/>
                </a:cubicBezTo>
                <a:cubicBezTo>
                  <a:pt x="69084" y="44532"/>
                  <a:pt x="67687" y="41773"/>
                  <a:pt x="66289" y="41773"/>
                </a:cubicBezTo>
                <a:cubicBezTo>
                  <a:pt x="64891" y="40394"/>
                  <a:pt x="62096" y="39014"/>
                  <a:pt x="59101" y="39014"/>
                </a:cubicBezTo>
                <a:cubicBezTo>
                  <a:pt x="54908" y="39014"/>
                  <a:pt x="52113" y="40394"/>
                  <a:pt x="50715" y="41773"/>
                </a:cubicBezTo>
                <a:cubicBezTo>
                  <a:pt x="49317" y="43152"/>
                  <a:pt x="47920" y="44532"/>
                  <a:pt x="47920" y="45911"/>
                </a:cubicBezTo>
                <a:cubicBezTo>
                  <a:pt x="47920" y="45911"/>
                  <a:pt x="47920" y="47290"/>
                  <a:pt x="49317" y="47290"/>
                </a:cubicBezTo>
                <a:cubicBezTo>
                  <a:pt x="49317" y="48669"/>
                  <a:pt x="50715" y="48669"/>
                  <a:pt x="52113" y="50049"/>
                </a:cubicBezTo>
                <a:cubicBezTo>
                  <a:pt x="52113" y="50049"/>
                  <a:pt x="53510" y="51428"/>
                  <a:pt x="54908" y="51428"/>
                </a:cubicBezTo>
                <a:cubicBezTo>
                  <a:pt x="56306" y="51428"/>
                  <a:pt x="59101" y="51428"/>
                  <a:pt x="62096" y="53004"/>
                </a:cubicBezTo>
                <a:cubicBezTo>
                  <a:pt x="64891" y="53004"/>
                  <a:pt x="69084" y="54384"/>
                  <a:pt x="71880" y="55763"/>
                </a:cubicBezTo>
                <a:cubicBezTo>
                  <a:pt x="74675" y="55763"/>
                  <a:pt x="77470" y="57142"/>
                  <a:pt x="78868" y="58522"/>
                </a:cubicBezTo>
                <a:cubicBezTo>
                  <a:pt x="81663" y="59901"/>
                  <a:pt x="83261" y="61280"/>
                  <a:pt x="84658" y="64039"/>
                </a:cubicBezTo>
                <a:cubicBezTo>
                  <a:pt x="86056" y="65418"/>
                  <a:pt x="86056" y="68177"/>
                  <a:pt x="86056" y="70935"/>
                </a:cubicBezTo>
                <a:cubicBezTo>
                  <a:pt x="86056" y="75270"/>
                  <a:pt x="84658" y="78029"/>
                  <a:pt x="83261" y="80788"/>
                </a:cubicBezTo>
                <a:close/>
                <a:moveTo>
                  <a:pt x="119800" y="89064"/>
                </a:moveTo>
                <a:lnTo>
                  <a:pt x="119800" y="89064"/>
                </a:lnTo>
                <a:cubicBezTo>
                  <a:pt x="119800" y="105812"/>
                  <a:pt x="105823" y="119802"/>
                  <a:pt x="90249" y="119802"/>
                </a:cubicBezTo>
                <a:cubicBezTo>
                  <a:pt x="81663" y="119802"/>
                  <a:pt x="74675" y="115665"/>
                  <a:pt x="69084" y="111330"/>
                </a:cubicBezTo>
                <a:cubicBezTo>
                  <a:pt x="66289" y="111330"/>
                  <a:pt x="63494" y="111330"/>
                  <a:pt x="59101" y="111330"/>
                </a:cubicBezTo>
                <a:cubicBezTo>
                  <a:pt x="30948" y="111330"/>
                  <a:pt x="6988" y="89064"/>
                  <a:pt x="6988" y="59901"/>
                </a:cubicBezTo>
                <a:cubicBezTo>
                  <a:pt x="6988" y="57142"/>
                  <a:pt x="6988" y="54384"/>
                  <a:pt x="8386" y="50049"/>
                </a:cubicBezTo>
                <a:cubicBezTo>
                  <a:pt x="2795" y="45911"/>
                  <a:pt x="0" y="37635"/>
                  <a:pt x="0" y="30541"/>
                </a:cubicBezTo>
                <a:cubicBezTo>
                  <a:pt x="0" y="13990"/>
                  <a:pt x="12579" y="0"/>
                  <a:pt x="29550" y="0"/>
                </a:cubicBezTo>
                <a:cubicBezTo>
                  <a:pt x="37936" y="0"/>
                  <a:pt x="45124" y="4137"/>
                  <a:pt x="50715" y="8275"/>
                </a:cubicBezTo>
                <a:cubicBezTo>
                  <a:pt x="53510" y="8275"/>
                  <a:pt x="56306" y="8275"/>
                  <a:pt x="59101" y="8275"/>
                </a:cubicBezTo>
                <a:cubicBezTo>
                  <a:pt x="88851" y="8275"/>
                  <a:pt x="112811" y="30541"/>
                  <a:pt x="112811" y="59901"/>
                </a:cubicBezTo>
                <a:cubicBezTo>
                  <a:pt x="112811" y="62660"/>
                  <a:pt x="111414" y="65418"/>
                  <a:pt x="111414" y="69556"/>
                </a:cubicBezTo>
                <a:cubicBezTo>
                  <a:pt x="117004" y="73891"/>
                  <a:pt x="119800" y="82167"/>
                  <a:pt x="119800" y="890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3" name="Shape 3923"/>
          <p:cNvSpPr/>
          <p:nvPr/>
        </p:nvSpPr>
        <p:spPr>
          <a:xfrm>
            <a:off x="7986861" y="2204491"/>
            <a:ext cx="27461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029" y="49882"/>
                </a:moveTo>
                <a:lnTo>
                  <a:pt x="78029" y="49882"/>
                </a:lnTo>
                <a:cubicBezTo>
                  <a:pt x="62660" y="31764"/>
                  <a:pt x="62660" y="31764"/>
                  <a:pt x="62660" y="31764"/>
                </a:cubicBezTo>
                <a:cubicBezTo>
                  <a:pt x="58522" y="26588"/>
                  <a:pt x="51625" y="26588"/>
                  <a:pt x="47487" y="31764"/>
                </a:cubicBezTo>
                <a:cubicBezTo>
                  <a:pt x="43152" y="36705"/>
                  <a:pt x="43152" y="36705"/>
                  <a:pt x="43152" y="36705"/>
                </a:cubicBezTo>
                <a:cubicBezTo>
                  <a:pt x="39014" y="31764"/>
                  <a:pt x="33497" y="28235"/>
                  <a:pt x="27980" y="28235"/>
                </a:cubicBezTo>
                <a:cubicBezTo>
                  <a:pt x="12610" y="28235"/>
                  <a:pt x="0" y="43294"/>
                  <a:pt x="0" y="61647"/>
                </a:cubicBezTo>
                <a:cubicBezTo>
                  <a:pt x="0" y="78352"/>
                  <a:pt x="12610" y="93176"/>
                  <a:pt x="27980" y="93176"/>
                </a:cubicBezTo>
                <a:cubicBezTo>
                  <a:pt x="29359" y="93176"/>
                  <a:pt x="29359" y="91529"/>
                  <a:pt x="30738" y="91529"/>
                </a:cubicBezTo>
                <a:cubicBezTo>
                  <a:pt x="55763" y="119764"/>
                  <a:pt x="55763" y="119764"/>
                  <a:pt x="55763" y="119764"/>
                </a:cubicBezTo>
                <a:cubicBezTo>
                  <a:pt x="119802" y="51764"/>
                  <a:pt x="119802" y="51764"/>
                  <a:pt x="119802" y="51764"/>
                </a:cubicBezTo>
                <a:cubicBezTo>
                  <a:pt x="119802" y="0"/>
                  <a:pt x="119802" y="0"/>
                  <a:pt x="119802" y="0"/>
                </a:cubicBezTo>
                <a:lnTo>
                  <a:pt x="78029" y="49882"/>
                </a:lnTo>
                <a:close/>
                <a:moveTo>
                  <a:pt x="27980" y="84941"/>
                </a:moveTo>
                <a:lnTo>
                  <a:pt x="27980" y="84941"/>
                </a:lnTo>
                <a:lnTo>
                  <a:pt x="27980" y="84941"/>
                </a:lnTo>
                <a:cubicBezTo>
                  <a:pt x="16748" y="84941"/>
                  <a:pt x="7093" y="73176"/>
                  <a:pt x="7093" y="61647"/>
                </a:cubicBezTo>
                <a:cubicBezTo>
                  <a:pt x="7093" y="48235"/>
                  <a:pt x="16748" y="36705"/>
                  <a:pt x="27980" y="36705"/>
                </a:cubicBezTo>
                <a:cubicBezTo>
                  <a:pt x="32118" y="36705"/>
                  <a:pt x="36256" y="38352"/>
                  <a:pt x="39014" y="41647"/>
                </a:cubicBezTo>
                <a:cubicBezTo>
                  <a:pt x="44532" y="46588"/>
                  <a:pt x="47487" y="53411"/>
                  <a:pt x="47487" y="61647"/>
                </a:cubicBezTo>
                <a:cubicBezTo>
                  <a:pt x="47487" y="73176"/>
                  <a:pt x="39014" y="84941"/>
                  <a:pt x="27980" y="84941"/>
                </a:cubicBezTo>
                <a:close/>
                <a:moveTo>
                  <a:pt x="111527" y="49882"/>
                </a:moveTo>
                <a:lnTo>
                  <a:pt x="111527" y="49882"/>
                </a:lnTo>
                <a:cubicBezTo>
                  <a:pt x="90640" y="73176"/>
                  <a:pt x="90640" y="73176"/>
                  <a:pt x="90640" y="73176"/>
                </a:cubicBezTo>
                <a:cubicBezTo>
                  <a:pt x="57142" y="109882"/>
                  <a:pt x="57142" y="109882"/>
                  <a:pt x="57142" y="109882"/>
                </a:cubicBezTo>
                <a:cubicBezTo>
                  <a:pt x="39014" y="89882"/>
                  <a:pt x="39014" y="89882"/>
                  <a:pt x="39014" y="89882"/>
                </a:cubicBezTo>
                <a:cubicBezTo>
                  <a:pt x="43152" y="86588"/>
                  <a:pt x="47487" y="83294"/>
                  <a:pt x="50246" y="76705"/>
                </a:cubicBezTo>
                <a:cubicBezTo>
                  <a:pt x="57142" y="86588"/>
                  <a:pt x="57142" y="86588"/>
                  <a:pt x="57142" y="86588"/>
                </a:cubicBezTo>
                <a:cubicBezTo>
                  <a:pt x="82167" y="55058"/>
                  <a:pt x="82167" y="55058"/>
                  <a:pt x="82167" y="55058"/>
                </a:cubicBezTo>
                <a:cubicBezTo>
                  <a:pt x="111527" y="20000"/>
                  <a:pt x="111527" y="20000"/>
                  <a:pt x="111527" y="20000"/>
                </a:cubicBezTo>
                <a:lnTo>
                  <a:pt x="111527" y="498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4" name="Shape 3924"/>
          <p:cNvSpPr/>
          <p:nvPr/>
        </p:nvSpPr>
        <p:spPr>
          <a:xfrm>
            <a:off x="7513252" y="2194538"/>
            <a:ext cx="272626" cy="2527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22714"/>
                </a:moveTo>
                <a:lnTo>
                  <a:pt x="84518" y="0"/>
                </a:lnTo>
                <a:lnTo>
                  <a:pt x="119800" y="25714"/>
                </a:lnTo>
                <a:lnTo>
                  <a:pt x="95880" y="45428"/>
                </a:lnTo>
                <a:lnTo>
                  <a:pt x="60598" y="22714"/>
                </a:lnTo>
                <a:close/>
                <a:moveTo>
                  <a:pt x="119800" y="66642"/>
                </a:moveTo>
                <a:lnTo>
                  <a:pt x="84518" y="90857"/>
                </a:lnTo>
                <a:lnTo>
                  <a:pt x="60598" y="69642"/>
                </a:lnTo>
                <a:lnTo>
                  <a:pt x="95880" y="45428"/>
                </a:lnTo>
                <a:lnTo>
                  <a:pt x="119800" y="66642"/>
                </a:lnTo>
                <a:close/>
                <a:moveTo>
                  <a:pt x="35282" y="90857"/>
                </a:moveTo>
                <a:lnTo>
                  <a:pt x="0" y="66642"/>
                </a:lnTo>
                <a:lnTo>
                  <a:pt x="23920" y="45428"/>
                </a:lnTo>
                <a:lnTo>
                  <a:pt x="60598" y="69642"/>
                </a:lnTo>
                <a:lnTo>
                  <a:pt x="35282" y="90857"/>
                </a:lnTo>
                <a:close/>
                <a:moveTo>
                  <a:pt x="0" y="25714"/>
                </a:moveTo>
                <a:lnTo>
                  <a:pt x="35282" y="0"/>
                </a:lnTo>
                <a:lnTo>
                  <a:pt x="60598" y="22714"/>
                </a:lnTo>
                <a:lnTo>
                  <a:pt x="23920" y="45428"/>
                </a:lnTo>
                <a:lnTo>
                  <a:pt x="0" y="25714"/>
                </a:lnTo>
                <a:close/>
                <a:moveTo>
                  <a:pt x="60598" y="74357"/>
                </a:moveTo>
                <a:lnTo>
                  <a:pt x="84518" y="95357"/>
                </a:lnTo>
                <a:lnTo>
                  <a:pt x="95880" y="89357"/>
                </a:lnTo>
                <a:lnTo>
                  <a:pt x="95880" y="96857"/>
                </a:lnTo>
                <a:lnTo>
                  <a:pt x="60598" y="119785"/>
                </a:lnTo>
                <a:lnTo>
                  <a:pt x="25514" y="96857"/>
                </a:lnTo>
                <a:lnTo>
                  <a:pt x="25514" y="89357"/>
                </a:lnTo>
                <a:lnTo>
                  <a:pt x="35282" y="95357"/>
                </a:lnTo>
                <a:lnTo>
                  <a:pt x="60598" y="743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5" name="Shape 3925"/>
          <p:cNvSpPr/>
          <p:nvPr/>
        </p:nvSpPr>
        <p:spPr>
          <a:xfrm>
            <a:off x="7089391" y="2182595"/>
            <a:ext cx="16914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680" y="112709"/>
                </a:moveTo>
                <a:lnTo>
                  <a:pt x="119680" y="112709"/>
                </a:lnTo>
                <a:cubicBezTo>
                  <a:pt x="110744" y="115665"/>
                  <a:pt x="103723" y="117044"/>
                  <a:pt x="97021" y="118423"/>
                </a:cubicBezTo>
                <a:cubicBezTo>
                  <a:pt x="90319" y="118423"/>
                  <a:pt x="83617" y="119802"/>
                  <a:pt x="76914" y="119802"/>
                </a:cubicBezTo>
                <a:cubicBezTo>
                  <a:pt x="67659" y="119802"/>
                  <a:pt x="60957" y="118423"/>
                  <a:pt x="54255" y="117044"/>
                </a:cubicBezTo>
                <a:cubicBezTo>
                  <a:pt x="49787" y="115665"/>
                  <a:pt x="43085" y="114285"/>
                  <a:pt x="38297" y="111330"/>
                </a:cubicBezTo>
                <a:cubicBezTo>
                  <a:pt x="33829" y="108571"/>
                  <a:pt x="29361" y="105812"/>
                  <a:pt x="27127" y="103054"/>
                </a:cubicBezTo>
                <a:cubicBezTo>
                  <a:pt x="27127" y="100295"/>
                  <a:pt x="24893" y="96157"/>
                  <a:pt x="24893" y="90443"/>
                </a:cubicBezTo>
                <a:cubicBezTo>
                  <a:pt x="24893" y="48669"/>
                  <a:pt x="24893" y="48669"/>
                  <a:pt x="24893" y="48669"/>
                </a:cubicBezTo>
                <a:cubicBezTo>
                  <a:pt x="0" y="48669"/>
                  <a:pt x="0" y="48669"/>
                  <a:pt x="0" y="48669"/>
                </a:cubicBezTo>
                <a:cubicBezTo>
                  <a:pt x="0" y="31921"/>
                  <a:pt x="0" y="31921"/>
                  <a:pt x="0" y="31921"/>
                </a:cubicBezTo>
                <a:cubicBezTo>
                  <a:pt x="7021" y="30541"/>
                  <a:pt x="15957" y="29162"/>
                  <a:pt x="20425" y="26403"/>
                </a:cubicBezTo>
                <a:cubicBezTo>
                  <a:pt x="27127" y="22266"/>
                  <a:pt x="31595" y="19507"/>
                  <a:pt x="33829" y="15369"/>
                </a:cubicBezTo>
                <a:cubicBezTo>
                  <a:pt x="36063" y="11034"/>
                  <a:pt x="38297" y="6896"/>
                  <a:pt x="40531" y="0"/>
                </a:cubicBezTo>
                <a:cubicBezTo>
                  <a:pt x="67659" y="0"/>
                  <a:pt x="67659" y="0"/>
                  <a:pt x="67659" y="0"/>
                </a:cubicBezTo>
                <a:cubicBezTo>
                  <a:pt x="67659" y="27783"/>
                  <a:pt x="67659" y="27783"/>
                  <a:pt x="67659" y="27783"/>
                </a:cubicBezTo>
                <a:cubicBezTo>
                  <a:pt x="112978" y="27783"/>
                  <a:pt x="112978" y="27783"/>
                  <a:pt x="112978" y="27783"/>
                </a:cubicBezTo>
                <a:cubicBezTo>
                  <a:pt x="112978" y="48669"/>
                  <a:pt x="112978" y="48669"/>
                  <a:pt x="112978" y="48669"/>
                </a:cubicBezTo>
                <a:cubicBezTo>
                  <a:pt x="67659" y="48669"/>
                  <a:pt x="67659" y="48669"/>
                  <a:pt x="67659" y="48669"/>
                </a:cubicBezTo>
                <a:cubicBezTo>
                  <a:pt x="67659" y="79408"/>
                  <a:pt x="67659" y="79408"/>
                  <a:pt x="67659" y="79408"/>
                </a:cubicBezTo>
                <a:cubicBezTo>
                  <a:pt x="67659" y="86305"/>
                  <a:pt x="67659" y="90443"/>
                  <a:pt x="69893" y="91822"/>
                </a:cubicBezTo>
                <a:cubicBezTo>
                  <a:pt x="69893" y="94581"/>
                  <a:pt x="72446" y="96157"/>
                  <a:pt x="76914" y="97536"/>
                </a:cubicBezTo>
                <a:cubicBezTo>
                  <a:pt x="81382" y="98916"/>
                  <a:pt x="85851" y="100295"/>
                  <a:pt x="90319" y="100295"/>
                </a:cubicBezTo>
                <a:cubicBezTo>
                  <a:pt x="101489" y="100295"/>
                  <a:pt x="110744" y="97536"/>
                  <a:pt x="119680" y="94581"/>
                </a:cubicBezTo>
                <a:lnTo>
                  <a:pt x="119680" y="112709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6" name="Shape 3926"/>
          <p:cNvSpPr/>
          <p:nvPr/>
        </p:nvSpPr>
        <p:spPr>
          <a:xfrm>
            <a:off x="6560061" y="2182595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433" y="119802"/>
                </a:moveTo>
                <a:lnTo>
                  <a:pt x="104433" y="119802"/>
                </a:lnTo>
                <a:cubicBezTo>
                  <a:pt x="15369" y="119802"/>
                  <a:pt x="15369" y="119802"/>
                  <a:pt x="15369" y="119802"/>
                </a:cubicBezTo>
                <a:cubicBezTo>
                  <a:pt x="7093" y="119802"/>
                  <a:pt x="0" y="112709"/>
                  <a:pt x="0" y="104433"/>
                </a:cubicBezTo>
                <a:cubicBezTo>
                  <a:pt x="0" y="15369"/>
                  <a:pt x="0" y="15369"/>
                  <a:pt x="0" y="15369"/>
                </a:cubicBezTo>
                <a:cubicBezTo>
                  <a:pt x="0" y="6896"/>
                  <a:pt x="7093" y="0"/>
                  <a:pt x="15369" y="0"/>
                </a:cubicBezTo>
                <a:cubicBezTo>
                  <a:pt x="104433" y="0"/>
                  <a:pt x="104433" y="0"/>
                  <a:pt x="104433" y="0"/>
                </a:cubicBezTo>
                <a:cubicBezTo>
                  <a:pt x="112906" y="0"/>
                  <a:pt x="119802" y="6896"/>
                  <a:pt x="119802" y="15369"/>
                </a:cubicBezTo>
                <a:cubicBezTo>
                  <a:pt x="119802" y="104433"/>
                  <a:pt x="119802" y="104433"/>
                  <a:pt x="119802" y="104433"/>
                </a:cubicBezTo>
                <a:cubicBezTo>
                  <a:pt x="119802" y="112709"/>
                  <a:pt x="112906" y="119802"/>
                  <a:pt x="104433" y="119802"/>
                </a:cubicBezTo>
                <a:close/>
                <a:moveTo>
                  <a:pt x="59901" y="36256"/>
                </a:moveTo>
                <a:lnTo>
                  <a:pt x="59901" y="36256"/>
                </a:lnTo>
                <a:cubicBezTo>
                  <a:pt x="50049" y="36256"/>
                  <a:pt x="43152" y="41773"/>
                  <a:pt x="39014" y="50049"/>
                </a:cubicBezTo>
                <a:lnTo>
                  <a:pt x="39014" y="50049"/>
                </a:lnTo>
                <a:lnTo>
                  <a:pt x="39014" y="50049"/>
                </a:lnTo>
                <a:cubicBezTo>
                  <a:pt x="39014" y="51428"/>
                  <a:pt x="39014" y="51428"/>
                  <a:pt x="37635" y="51428"/>
                </a:cubicBezTo>
                <a:lnTo>
                  <a:pt x="37635" y="53004"/>
                </a:lnTo>
                <a:lnTo>
                  <a:pt x="37635" y="54384"/>
                </a:lnTo>
                <a:cubicBezTo>
                  <a:pt x="37635" y="54384"/>
                  <a:pt x="37635" y="54384"/>
                  <a:pt x="37635" y="55763"/>
                </a:cubicBezTo>
                <a:cubicBezTo>
                  <a:pt x="37635" y="55763"/>
                  <a:pt x="37635" y="55763"/>
                  <a:pt x="37635" y="57142"/>
                </a:cubicBezTo>
                <a:lnTo>
                  <a:pt x="37635" y="57142"/>
                </a:lnTo>
                <a:cubicBezTo>
                  <a:pt x="37635" y="58522"/>
                  <a:pt x="36256" y="58522"/>
                  <a:pt x="36256" y="59901"/>
                </a:cubicBezTo>
                <a:cubicBezTo>
                  <a:pt x="36256" y="72315"/>
                  <a:pt x="47290" y="83546"/>
                  <a:pt x="59901" y="83546"/>
                </a:cubicBezTo>
                <a:cubicBezTo>
                  <a:pt x="72512" y="83546"/>
                  <a:pt x="83546" y="72315"/>
                  <a:pt x="83546" y="59901"/>
                </a:cubicBezTo>
                <a:cubicBezTo>
                  <a:pt x="83546" y="58522"/>
                  <a:pt x="82167" y="58522"/>
                  <a:pt x="82167" y="57142"/>
                </a:cubicBezTo>
                <a:lnTo>
                  <a:pt x="82167" y="57142"/>
                </a:lnTo>
                <a:cubicBezTo>
                  <a:pt x="82167" y="55763"/>
                  <a:pt x="82167" y="55763"/>
                  <a:pt x="82167" y="55763"/>
                </a:cubicBezTo>
                <a:cubicBezTo>
                  <a:pt x="82167" y="54384"/>
                  <a:pt x="82167" y="54384"/>
                  <a:pt x="82167" y="54384"/>
                </a:cubicBezTo>
                <a:lnTo>
                  <a:pt x="82167" y="53004"/>
                </a:lnTo>
                <a:lnTo>
                  <a:pt x="82167" y="51428"/>
                </a:lnTo>
                <a:cubicBezTo>
                  <a:pt x="80788" y="51428"/>
                  <a:pt x="80788" y="51428"/>
                  <a:pt x="80788" y="50049"/>
                </a:cubicBezTo>
                <a:lnTo>
                  <a:pt x="80788" y="50049"/>
                </a:lnTo>
                <a:lnTo>
                  <a:pt x="80788" y="50049"/>
                </a:lnTo>
                <a:cubicBezTo>
                  <a:pt x="76650" y="41773"/>
                  <a:pt x="69753" y="36256"/>
                  <a:pt x="59901" y="36256"/>
                </a:cubicBezTo>
                <a:close/>
                <a:moveTo>
                  <a:pt x="105812" y="19507"/>
                </a:moveTo>
                <a:lnTo>
                  <a:pt x="105812" y="19507"/>
                </a:lnTo>
                <a:cubicBezTo>
                  <a:pt x="105812" y="16748"/>
                  <a:pt x="103054" y="13990"/>
                  <a:pt x="100295" y="13990"/>
                </a:cubicBezTo>
                <a:cubicBezTo>
                  <a:pt x="87684" y="13990"/>
                  <a:pt x="87684" y="13990"/>
                  <a:pt x="87684" y="13990"/>
                </a:cubicBezTo>
                <a:cubicBezTo>
                  <a:pt x="84926" y="13990"/>
                  <a:pt x="82167" y="16748"/>
                  <a:pt x="82167" y="19507"/>
                </a:cubicBezTo>
                <a:cubicBezTo>
                  <a:pt x="82167" y="31921"/>
                  <a:pt x="82167" y="31921"/>
                  <a:pt x="82167" y="31921"/>
                </a:cubicBezTo>
                <a:cubicBezTo>
                  <a:pt x="82167" y="34876"/>
                  <a:pt x="84926" y="37635"/>
                  <a:pt x="87684" y="37635"/>
                </a:cubicBezTo>
                <a:cubicBezTo>
                  <a:pt x="100295" y="37635"/>
                  <a:pt x="100295" y="37635"/>
                  <a:pt x="100295" y="37635"/>
                </a:cubicBezTo>
                <a:cubicBezTo>
                  <a:pt x="103054" y="37635"/>
                  <a:pt x="105812" y="34876"/>
                  <a:pt x="105812" y="31921"/>
                </a:cubicBezTo>
                <a:lnTo>
                  <a:pt x="105812" y="19507"/>
                </a:lnTo>
                <a:close/>
                <a:moveTo>
                  <a:pt x="105812" y="50049"/>
                </a:moveTo>
                <a:lnTo>
                  <a:pt x="105812" y="50049"/>
                </a:lnTo>
                <a:cubicBezTo>
                  <a:pt x="94778" y="50049"/>
                  <a:pt x="94778" y="50049"/>
                  <a:pt x="94778" y="50049"/>
                </a:cubicBezTo>
                <a:cubicBezTo>
                  <a:pt x="96157" y="53004"/>
                  <a:pt x="96157" y="57142"/>
                  <a:pt x="96157" y="59901"/>
                </a:cubicBezTo>
                <a:cubicBezTo>
                  <a:pt x="96157" y="79408"/>
                  <a:pt x="79408" y="96157"/>
                  <a:pt x="59901" y="96157"/>
                </a:cubicBezTo>
                <a:cubicBezTo>
                  <a:pt x="40394" y="96157"/>
                  <a:pt x="23645" y="79408"/>
                  <a:pt x="23645" y="59901"/>
                </a:cubicBezTo>
                <a:cubicBezTo>
                  <a:pt x="23645" y="57142"/>
                  <a:pt x="23645" y="53004"/>
                  <a:pt x="25024" y="50049"/>
                </a:cubicBezTo>
                <a:cubicBezTo>
                  <a:pt x="13990" y="50049"/>
                  <a:pt x="13990" y="50049"/>
                  <a:pt x="13990" y="50049"/>
                </a:cubicBezTo>
                <a:cubicBezTo>
                  <a:pt x="13990" y="100295"/>
                  <a:pt x="13990" y="100295"/>
                  <a:pt x="13990" y="100295"/>
                </a:cubicBezTo>
                <a:cubicBezTo>
                  <a:pt x="13990" y="103054"/>
                  <a:pt x="16748" y="105812"/>
                  <a:pt x="19507" y="105812"/>
                </a:cubicBezTo>
                <a:cubicBezTo>
                  <a:pt x="100295" y="105812"/>
                  <a:pt x="100295" y="105812"/>
                  <a:pt x="100295" y="105812"/>
                </a:cubicBezTo>
                <a:cubicBezTo>
                  <a:pt x="103054" y="105812"/>
                  <a:pt x="105812" y="103054"/>
                  <a:pt x="105812" y="100295"/>
                </a:cubicBezTo>
                <a:lnTo>
                  <a:pt x="105812" y="500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7" name="Shape 3927"/>
          <p:cNvSpPr/>
          <p:nvPr/>
        </p:nvSpPr>
        <p:spPr>
          <a:xfrm>
            <a:off x="6084460" y="2206480"/>
            <a:ext cx="272626" cy="222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727" y="0"/>
                </a:moveTo>
                <a:lnTo>
                  <a:pt x="81727" y="0"/>
                </a:lnTo>
                <a:cubicBezTo>
                  <a:pt x="91495" y="0"/>
                  <a:pt x="95880" y="5322"/>
                  <a:pt x="101461" y="10403"/>
                </a:cubicBezTo>
                <a:cubicBezTo>
                  <a:pt x="105647" y="10403"/>
                  <a:pt x="111229" y="7016"/>
                  <a:pt x="114019" y="5322"/>
                </a:cubicBezTo>
                <a:cubicBezTo>
                  <a:pt x="115614" y="3629"/>
                  <a:pt x="115614" y="3629"/>
                  <a:pt x="117009" y="3629"/>
                </a:cubicBezTo>
                <a:cubicBezTo>
                  <a:pt x="115614" y="8709"/>
                  <a:pt x="112624" y="13790"/>
                  <a:pt x="108438" y="17177"/>
                </a:cubicBezTo>
                <a:cubicBezTo>
                  <a:pt x="108438" y="17177"/>
                  <a:pt x="107043" y="18870"/>
                  <a:pt x="105647" y="18870"/>
                </a:cubicBezTo>
                <a:lnTo>
                  <a:pt x="105647" y="18870"/>
                </a:lnTo>
                <a:cubicBezTo>
                  <a:pt x="111229" y="18870"/>
                  <a:pt x="115614" y="15483"/>
                  <a:pt x="119800" y="15483"/>
                </a:cubicBezTo>
                <a:lnTo>
                  <a:pt x="119800" y="15483"/>
                </a:lnTo>
                <a:cubicBezTo>
                  <a:pt x="118405" y="18870"/>
                  <a:pt x="115614" y="23951"/>
                  <a:pt x="111229" y="25645"/>
                </a:cubicBezTo>
                <a:cubicBezTo>
                  <a:pt x="109833" y="27338"/>
                  <a:pt x="109833" y="29274"/>
                  <a:pt x="108438" y="30967"/>
                </a:cubicBezTo>
                <a:cubicBezTo>
                  <a:pt x="108438" y="37741"/>
                  <a:pt x="108438" y="42822"/>
                  <a:pt x="107043" y="49596"/>
                </a:cubicBezTo>
                <a:cubicBezTo>
                  <a:pt x="100066" y="82258"/>
                  <a:pt x="84518" y="106209"/>
                  <a:pt x="59202" y="116370"/>
                </a:cubicBezTo>
                <a:cubicBezTo>
                  <a:pt x="49235" y="119758"/>
                  <a:pt x="33887" y="119758"/>
                  <a:pt x="23920" y="118064"/>
                </a:cubicBezTo>
                <a:cubicBezTo>
                  <a:pt x="18338" y="116370"/>
                  <a:pt x="14152" y="114677"/>
                  <a:pt x="8372" y="111290"/>
                </a:cubicBezTo>
                <a:cubicBezTo>
                  <a:pt x="6976" y="109596"/>
                  <a:pt x="4186" y="109596"/>
                  <a:pt x="2790" y="107903"/>
                </a:cubicBezTo>
                <a:cubicBezTo>
                  <a:pt x="1395" y="106209"/>
                  <a:pt x="1395" y="106209"/>
                  <a:pt x="0" y="106209"/>
                </a:cubicBezTo>
                <a:cubicBezTo>
                  <a:pt x="2790" y="106209"/>
                  <a:pt x="5581" y="106209"/>
                  <a:pt x="8372" y="106209"/>
                </a:cubicBezTo>
                <a:cubicBezTo>
                  <a:pt x="9966" y="106209"/>
                  <a:pt x="12757" y="106209"/>
                  <a:pt x="15548" y="104516"/>
                </a:cubicBezTo>
                <a:cubicBezTo>
                  <a:pt x="21129" y="102580"/>
                  <a:pt x="25315" y="100887"/>
                  <a:pt x="29501" y="99193"/>
                </a:cubicBezTo>
                <a:cubicBezTo>
                  <a:pt x="32491" y="97500"/>
                  <a:pt x="35282" y="95806"/>
                  <a:pt x="36677" y="92419"/>
                </a:cubicBezTo>
                <a:cubicBezTo>
                  <a:pt x="33887" y="92419"/>
                  <a:pt x="31096" y="92419"/>
                  <a:pt x="29501" y="92419"/>
                </a:cubicBezTo>
                <a:cubicBezTo>
                  <a:pt x="21129" y="89032"/>
                  <a:pt x="16943" y="82258"/>
                  <a:pt x="14152" y="71854"/>
                </a:cubicBezTo>
                <a:cubicBezTo>
                  <a:pt x="15548" y="73548"/>
                  <a:pt x="22524" y="73548"/>
                  <a:pt x="23920" y="71854"/>
                </a:cubicBezTo>
                <a:cubicBezTo>
                  <a:pt x="21129" y="71854"/>
                  <a:pt x="18338" y="70161"/>
                  <a:pt x="16943" y="68467"/>
                </a:cubicBezTo>
                <a:cubicBezTo>
                  <a:pt x="9966" y="63387"/>
                  <a:pt x="4186" y="54919"/>
                  <a:pt x="4186" y="42822"/>
                </a:cubicBezTo>
                <a:cubicBezTo>
                  <a:pt x="5581" y="42822"/>
                  <a:pt x="6976" y="42822"/>
                  <a:pt x="6976" y="44516"/>
                </a:cubicBezTo>
                <a:cubicBezTo>
                  <a:pt x="8372" y="44516"/>
                  <a:pt x="9966" y="44516"/>
                  <a:pt x="12757" y="46209"/>
                </a:cubicBezTo>
                <a:lnTo>
                  <a:pt x="15548" y="46209"/>
                </a:lnTo>
                <a:lnTo>
                  <a:pt x="15548" y="46209"/>
                </a:lnTo>
                <a:cubicBezTo>
                  <a:pt x="14152" y="44516"/>
                  <a:pt x="12757" y="42822"/>
                  <a:pt x="11362" y="41129"/>
                </a:cubicBezTo>
                <a:cubicBezTo>
                  <a:pt x="6976" y="34354"/>
                  <a:pt x="2790" y="25645"/>
                  <a:pt x="5581" y="13790"/>
                </a:cubicBezTo>
                <a:cubicBezTo>
                  <a:pt x="5581" y="10403"/>
                  <a:pt x="6976" y="8709"/>
                  <a:pt x="8372" y="7016"/>
                </a:cubicBezTo>
                <a:lnTo>
                  <a:pt x="8372" y="7016"/>
                </a:lnTo>
                <a:cubicBezTo>
                  <a:pt x="8372" y="7016"/>
                  <a:pt x="9966" y="8709"/>
                  <a:pt x="11362" y="8709"/>
                </a:cubicBezTo>
                <a:cubicBezTo>
                  <a:pt x="12757" y="12096"/>
                  <a:pt x="15548" y="15483"/>
                  <a:pt x="18338" y="17177"/>
                </a:cubicBezTo>
                <a:cubicBezTo>
                  <a:pt x="26710" y="25645"/>
                  <a:pt x="35282" y="30967"/>
                  <a:pt x="47840" y="36048"/>
                </a:cubicBezTo>
                <a:cubicBezTo>
                  <a:pt x="52026" y="36048"/>
                  <a:pt x="55016" y="37741"/>
                  <a:pt x="59202" y="37741"/>
                </a:cubicBezTo>
                <a:cubicBezTo>
                  <a:pt x="57807" y="32661"/>
                  <a:pt x="57807" y="27338"/>
                  <a:pt x="59202" y="23951"/>
                </a:cubicBezTo>
                <a:cubicBezTo>
                  <a:pt x="61993" y="13790"/>
                  <a:pt x="66179" y="7016"/>
                  <a:pt x="73355" y="3629"/>
                </a:cubicBezTo>
                <a:cubicBezTo>
                  <a:pt x="74750" y="1935"/>
                  <a:pt x="77541" y="1935"/>
                  <a:pt x="78936" y="1935"/>
                </a:cubicBezTo>
                <a:cubicBezTo>
                  <a:pt x="80332" y="1935"/>
                  <a:pt x="80332" y="0"/>
                  <a:pt x="8172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Shape 3928"/>
          <p:cNvSpPr/>
          <p:nvPr/>
        </p:nvSpPr>
        <p:spPr>
          <a:xfrm>
            <a:off x="8466442" y="1756632"/>
            <a:ext cx="274614" cy="1751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960" y="10769"/>
                </a:moveTo>
                <a:lnTo>
                  <a:pt x="77960" y="10769"/>
                </a:lnTo>
                <a:cubicBezTo>
                  <a:pt x="107368" y="10769"/>
                  <a:pt x="107368" y="10769"/>
                  <a:pt x="107368" y="10769"/>
                </a:cubicBezTo>
                <a:cubicBezTo>
                  <a:pt x="107368" y="24000"/>
                  <a:pt x="107368" y="24000"/>
                  <a:pt x="107368" y="24000"/>
                </a:cubicBezTo>
                <a:cubicBezTo>
                  <a:pt x="77960" y="24000"/>
                  <a:pt x="77960" y="24000"/>
                  <a:pt x="77960" y="24000"/>
                </a:cubicBezTo>
                <a:lnTo>
                  <a:pt x="77960" y="10769"/>
                </a:lnTo>
                <a:close/>
                <a:moveTo>
                  <a:pt x="118421" y="80307"/>
                </a:moveTo>
                <a:lnTo>
                  <a:pt x="118421" y="80307"/>
                </a:lnTo>
                <a:cubicBezTo>
                  <a:pt x="79342" y="80307"/>
                  <a:pt x="79342" y="80307"/>
                  <a:pt x="79342" y="80307"/>
                </a:cubicBezTo>
                <a:cubicBezTo>
                  <a:pt x="80723" y="95692"/>
                  <a:pt x="85065" y="102153"/>
                  <a:pt x="93355" y="102153"/>
                </a:cubicBezTo>
                <a:cubicBezTo>
                  <a:pt x="98881" y="102153"/>
                  <a:pt x="103026" y="97846"/>
                  <a:pt x="104605" y="93538"/>
                </a:cubicBezTo>
                <a:cubicBezTo>
                  <a:pt x="117039" y="93538"/>
                  <a:pt x="117039" y="93538"/>
                  <a:pt x="117039" y="93538"/>
                </a:cubicBezTo>
                <a:cubicBezTo>
                  <a:pt x="112894" y="112923"/>
                  <a:pt x="104605" y="119692"/>
                  <a:pt x="91973" y="119692"/>
                </a:cubicBezTo>
                <a:cubicBezTo>
                  <a:pt x="75197" y="119692"/>
                  <a:pt x="65526" y="100000"/>
                  <a:pt x="65526" y="73846"/>
                </a:cubicBezTo>
                <a:cubicBezTo>
                  <a:pt x="65526" y="49846"/>
                  <a:pt x="76578" y="30461"/>
                  <a:pt x="91973" y="30461"/>
                </a:cubicBezTo>
                <a:cubicBezTo>
                  <a:pt x="110131" y="30461"/>
                  <a:pt x="119802" y="56615"/>
                  <a:pt x="118421" y="80307"/>
                </a:cubicBezTo>
                <a:close/>
                <a:moveTo>
                  <a:pt x="79342" y="65230"/>
                </a:moveTo>
                <a:lnTo>
                  <a:pt x="79342" y="65230"/>
                </a:lnTo>
                <a:cubicBezTo>
                  <a:pt x="103026" y="65230"/>
                  <a:pt x="103026" y="65230"/>
                  <a:pt x="103026" y="65230"/>
                </a:cubicBezTo>
                <a:cubicBezTo>
                  <a:pt x="103026" y="52000"/>
                  <a:pt x="98881" y="47692"/>
                  <a:pt x="91973" y="47692"/>
                </a:cubicBezTo>
                <a:cubicBezTo>
                  <a:pt x="82302" y="47692"/>
                  <a:pt x="79342" y="58769"/>
                  <a:pt x="79342" y="65230"/>
                </a:cubicBezTo>
                <a:close/>
                <a:moveTo>
                  <a:pt x="61381" y="82769"/>
                </a:moveTo>
                <a:lnTo>
                  <a:pt x="61381" y="82769"/>
                </a:lnTo>
                <a:cubicBezTo>
                  <a:pt x="61381" y="106461"/>
                  <a:pt x="48750" y="117538"/>
                  <a:pt x="34736" y="117538"/>
                </a:cubicBezTo>
                <a:cubicBezTo>
                  <a:pt x="0" y="117538"/>
                  <a:pt x="0" y="117538"/>
                  <a:pt x="0" y="117538"/>
                </a:cubicBezTo>
                <a:cubicBezTo>
                  <a:pt x="0" y="0"/>
                  <a:pt x="0" y="0"/>
                  <a:pt x="0" y="0"/>
                </a:cubicBezTo>
                <a:cubicBezTo>
                  <a:pt x="34736" y="0"/>
                  <a:pt x="34736" y="0"/>
                  <a:pt x="34736" y="0"/>
                </a:cubicBezTo>
                <a:cubicBezTo>
                  <a:pt x="48750" y="0"/>
                  <a:pt x="58421" y="8615"/>
                  <a:pt x="58421" y="30461"/>
                </a:cubicBezTo>
                <a:cubicBezTo>
                  <a:pt x="58421" y="41230"/>
                  <a:pt x="54276" y="47692"/>
                  <a:pt x="47368" y="54153"/>
                </a:cubicBezTo>
                <a:cubicBezTo>
                  <a:pt x="57039" y="58769"/>
                  <a:pt x="61381" y="69538"/>
                  <a:pt x="61381" y="82769"/>
                </a:cubicBezTo>
                <a:close/>
                <a:moveTo>
                  <a:pt x="29210" y="19384"/>
                </a:moveTo>
                <a:lnTo>
                  <a:pt x="29210" y="19384"/>
                </a:lnTo>
                <a:cubicBezTo>
                  <a:pt x="13815" y="19384"/>
                  <a:pt x="13815" y="19384"/>
                  <a:pt x="13815" y="19384"/>
                </a:cubicBezTo>
                <a:cubicBezTo>
                  <a:pt x="13815" y="45538"/>
                  <a:pt x="13815" y="45538"/>
                  <a:pt x="13815" y="45538"/>
                </a:cubicBezTo>
                <a:cubicBezTo>
                  <a:pt x="30592" y="45538"/>
                  <a:pt x="30592" y="45538"/>
                  <a:pt x="30592" y="45538"/>
                </a:cubicBezTo>
                <a:cubicBezTo>
                  <a:pt x="36118" y="45538"/>
                  <a:pt x="40263" y="43384"/>
                  <a:pt x="40263" y="32615"/>
                </a:cubicBezTo>
                <a:cubicBezTo>
                  <a:pt x="40263" y="21846"/>
                  <a:pt x="34736" y="19384"/>
                  <a:pt x="29210" y="19384"/>
                </a:cubicBezTo>
                <a:close/>
                <a:moveTo>
                  <a:pt x="31973" y="63076"/>
                </a:moveTo>
                <a:lnTo>
                  <a:pt x="31973" y="63076"/>
                </a:lnTo>
                <a:cubicBezTo>
                  <a:pt x="13815" y="63076"/>
                  <a:pt x="13815" y="63076"/>
                  <a:pt x="13815" y="63076"/>
                </a:cubicBezTo>
                <a:cubicBezTo>
                  <a:pt x="13815" y="95692"/>
                  <a:pt x="13815" y="95692"/>
                  <a:pt x="13815" y="95692"/>
                </a:cubicBezTo>
                <a:cubicBezTo>
                  <a:pt x="31973" y="95692"/>
                  <a:pt x="31973" y="95692"/>
                  <a:pt x="31973" y="95692"/>
                </a:cubicBezTo>
                <a:cubicBezTo>
                  <a:pt x="37500" y="95692"/>
                  <a:pt x="43223" y="93538"/>
                  <a:pt x="43223" y="80307"/>
                </a:cubicBezTo>
                <a:cubicBezTo>
                  <a:pt x="43223" y="69538"/>
                  <a:pt x="38881" y="63076"/>
                  <a:pt x="31973" y="630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Shape 3929"/>
          <p:cNvSpPr/>
          <p:nvPr/>
        </p:nvSpPr>
        <p:spPr>
          <a:xfrm>
            <a:off x="7986861" y="1706871"/>
            <a:ext cx="274614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3028"/>
                </a:moveTo>
                <a:lnTo>
                  <a:pt x="48866" y="110016"/>
                </a:lnTo>
                <a:lnTo>
                  <a:pt x="48866" y="63494"/>
                </a:lnTo>
                <a:lnTo>
                  <a:pt x="0" y="63494"/>
                </a:lnTo>
                <a:lnTo>
                  <a:pt x="0" y="103028"/>
                </a:lnTo>
                <a:close/>
                <a:moveTo>
                  <a:pt x="0" y="56306"/>
                </a:moveTo>
                <a:lnTo>
                  <a:pt x="48866" y="56306"/>
                </a:lnTo>
                <a:lnTo>
                  <a:pt x="48866" y="9783"/>
                </a:lnTo>
                <a:lnTo>
                  <a:pt x="0" y="16971"/>
                </a:lnTo>
                <a:lnTo>
                  <a:pt x="0" y="56306"/>
                </a:lnTo>
                <a:close/>
                <a:moveTo>
                  <a:pt x="54384" y="111414"/>
                </a:moveTo>
                <a:lnTo>
                  <a:pt x="119802" y="119800"/>
                </a:lnTo>
                <a:lnTo>
                  <a:pt x="119802" y="63494"/>
                </a:lnTo>
                <a:lnTo>
                  <a:pt x="54384" y="63494"/>
                </a:lnTo>
                <a:lnTo>
                  <a:pt x="54384" y="111414"/>
                </a:lnTo>
                <a:close/>
                <a:moveTo>
                  <a:pt x="54384" y="9783"/>
                </a:moveTo>
                <a:lnTo>
                  <a:pt x="54384" y="56306"/>
                </a:lnTo>
                <a:lnTo>
                  <a:pt x="119802" y="56306"/>
                </a:lnTo>
                <a:lnTo>
                  <a:pt x="119802" y="0"/>
                </a:lnTo>
                <a:lnTo>
                  <a:pt x="54384" y="97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0" name="Shape 3930"/>
          <p:cNvSpPr/>
          <p:nvPr/>
        </p:nvSpPr>
        <p:spPr>
          <a:xfrm>
            <a:off x="7513252" y="1714833"/>
            <a:ext cx="272626" cy="2587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438" y="60732"/>
                </a:moveTo>
                <a:lnTo>
                  <a:pt x="108438" y="60732"/>
                </a:lnTo>
                <a:lnTo>
                  <a:pt x="108438" y="60732"/>
                </a:lnTo>
                <a:lnTo>
                  <a:pt x="108438" y="60732"/>
                </a:lnTo>
                <a:cubicBezTo>
                  <a:pt x="101461" y="63664"/>
                  <a:pt x="94485" y="66596"/>
                  <a:pt x="87508" y="66596"/>
                </a:cubicBezTo>
                <a:cubicBezTo>
                  <a:pt x="77541" y="66596"/>
                  <a:pt x="70564" y="62198"/>
                  <a:pt x="63388" y="57801"/>
                </a:cubicBezTo>
                <a:lnTo>
                  <a:pt x="63388" y="57801"/>
                </a:lnTo>
                <a:cubicBezTo>
                  <a:pt x="74750" y="13403"/>
                  <a:pt x="74750" y="13403"/>
                  <a:pt x="74750" y="13403"/>
                </a:cubicBezTo>
                <a:cubicBezTo>
                  <a:pt x="78936" y="16335"/>
                  <a:pt x="85913" y="22198"/>
                  <a:pt x="98671" y="22198"/>
                </a:cubicBezTo>
                <a:cubicBezTo>
                  <a:pt x="104252" y="22198"/>
                  <a:pt x="112823" y="20732"/>
                  <a:pt x="119800" y="16335"/>
                </a:cubicBezTo>
                <a:lnTo>
                  <a:pt x="108438" y="60732"/>
                </a:lnTo>
                <a:close/>
                <a:moveTo>
                  <a:pt x="35282" y="42931"/>
                </a:moveTo>
                <a:lnTo>
                  <a:pt x="35282" y="42931"/>
                </a:lnTo>
                <a:lnTo>
                  <a:pt x="35282" y="42931"/>
                </a:lnTo>
                <a:cubicBezTo>
                  <a:pt x="29700" y="42931"/>
                  <a:pt x="22524" y="44397"/>
                  <a:pt x="14152" y="48795"/>
                </a:cubicBezTo>
                <a:cubicBezTo>
                  <a:pt x="23920" y="4397"/>
                  <a:pt x="23920" y="4397"/>
                  <a:pt x="23920" y="4397"/>
                </a:cubicBezTo>
                <a:cubicBezTo>
                  <a:pt x="32491" y="1465"/>
                  <a:pt x="39468" y="0"/>
                  <a:pt x="45049" y="0"/>
                </a:cubicBezTo>
                <a:lnTo>
                  <a:pt x="45049" y="0"/>
                </a:lnTo>
                <a:cubicBezTo>
                  <a:pt x="49435" y="0"/>
                  <a:pt x="52225" y="0"/>
                  <a:pt x="55016" y="0"/>
                </a:cubicBezTo>
                <a:cubicBezTo>
                  <a:pt x="60598" y="2931"/>
                  <a:pt x="67774" y="7329"/>
                  <a:pt x="67774" y="7329"/>
                </a:cubicBezTo>
                <a:lnTo>
                  <a:pt x="67774" y="7329"/>
                </a:lnTo>
                <a:cubicBezTo>
                  <a:pt x="66378" y="16335"/>
                  <a:pt x="59202" y="42931"/>
                  <a:pt x="56411" y="51727"/>
                </a:cubicBezTo>
                <a:cubicBezTo>
                  <a:pt x="50830" y="47329"/>
                  <a:pt x="43654" y="42931"/>
                  <a:pt x="35282" y="42931"/>
                </a:cubicBezTo>
                <a:close/>
                <a:moveTo>
                  <a:pt x="31096" y="53193"/>
                </a:moveTo>
                <a:lnTo>
                  <a:pt x="31096" y="53193"/>
                </a:lnTo>
                <a:cubicBezTo>
                  <a:pt x="32491" y="53193"/>
                  <a:pt x="32491" y="53193"/>
                  <a:pt x="33887" y="53193"/>
                </a:cubicBezTo>
                <a:cubicBezTo>
                  <a:pt x="39468" y="53193"/>
                  <a:pt x="45049" y="56125"/>
                  <a:pt x="49435" y="57801"/>
                </a:cubicBezTo>
                <a:cubicBezTo>
                  <a:pt x="50830" y="59267"/>
                  <a:pt x="53621" y="60732"/>
                  <a:pt x="55016" y="62198"/>
                </a:cubicBezTo>
                <a:cubicBezTo>
                  <a:pt x="53621" y="68062"/>
                  <a:pt x="45049" y="97591"/>
                  <a:pt x="43654" y="106596"/>
                </a:cubicBezTo>
                <a:cubicBezTo>
                  <a:pt x="36677" y="102198"/>
                  <a:pt x="31096" y="97591"/>
                  <a:pt x="21129" y="97591"/>
                </a:cubicBezTo>
                <a:cubicBezTo>
                  <a:pt x="15548" y="97591"/>
                  <a:pt x="8571" y="99267"/>
                  <a:pt x="0" y="102198"/>
                </a:cubicBezTo>
                <a:cubicBezTo>
                  <a:pt x="11362" y="59267"/>
                  <a:pt x="11362" y="59267"/>
                  <a:pt x="11362" y="59267"/>
                </a:cubicBezTo>
                <a:cubicBezTo>
                  <a:pt x="12757" y="59267"/>
                  <a:pt x="14152" y="57801"/>
                  <a:pt x="15548" y="57801"/>
                </a:cubicBezTo>
                <a:cubicBezTo>
                  <a:pt x="18338" y="56125"/>
                  <a:pt x="25514" y="54659"/>
                  <a:pt x="31096" y="53193"/>
                </a:cubicBezTo>
                <a:close/>
                <a:moveTo>
                  <a:pt x="84518" y="75602"/>
                </a:moveTo>
                <a:lnTo>
                  <a:pt x="84518" y="75602"/>
                </a:lnTo>
                <a:cubicBezTo>
                  <a:pt x="91694" y="75602"/>
                  <a:pt x="98671" y="75602"/>
                  <a:pt x="105647" y="70994"/>
                </a:cubicBezTo>
                <a:cubicBezTo>
                  <a:pt x="95880" y="113926"/>
                  <a:pt x="95880" y="113926"/>
                  <a:pt x="95880" y="113926"/>
                </a:cubicBezTo>
                <a:cubicBezTo>
                  <a:pt x="85913" y="118324"/>
                  <a:pt x="78936" y="119790"/>
                  <a:pt x="73355" y="119790"/>
                </a:cubicBezTo>
                <a:cubicBezTo>
                  <a:pt x="63388" y="119790"/>
                  <a:pt x="50830" y="110994"/>
                  <a:pt x="50830" y="110994"/>
                </a:cubicBezTo>
                <a:cubicBezTo>
                  <a:pt x="60598" y="66596"/>
                  <a:pt x="60598" y="66596"/>
                  <a:pt x="60598" y="66596"/>
                </a:cubicBezTo>
                <a:cubicBezTo>
                  <a:pt x="64784" y="69528"/>
                  <a:pt x="71960" y="75602"/>
                  <a:pt x="84518" y="756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1" name="Shape 3931"/>
          <p:cNvSpPr/>
          <p:nvPr/>
        </p:nvSpPr>
        <p:spPr>
          <a:xfrm>
            <a:off x="7037653" y="1712842"/>
            <a:ext cx="272624" cy="2587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75392"/>
                </a:moveTo>
                <a:lnTo>
                  <a:pt x="117009" y="75392"/>
                </a:lnTo>
                <a:cubicBezTo>
                  <a:pt x="104252" y="75392"/>
                  <a:pt x="104252" y="75392"/>
                  <a:pt x="104252" y="75392"/>
                </a:cubicBezTo>
                <a:cubicBezTo>
                  <a:pt x="102857" y="73926"/>
                  <a:pt x="102857" y="73926"/>
                  <a:pt x="102857" y="72460"/>
                </a:cubicBezTo>
                <a:cubicBezTo>
                  <a:pt x="102857" y="72460"/>
                  <a:pt x="101461" y="69528"/>
                  <a:pt x="100066" y="66596"/>
                </a:cubicBezTo>
                <a:cubicBezTo>
                  <a:pt x="98671" y="63664"/>
                  <a:pt x="95880" y="57591"/>
                  <a:pt x="93089" y="51727"/>
                </a:cubicBezTo>
                <a:cubicBezTo>
                  <a:pt x="117009" y="51727"/>
                  <a:pt x="117009" y="51727"/>
                  <a:pt x="117009" y="51727"/>
                </a:cubicBezTo>
                <a:cubicBezTo>
                  <a:pt x="118405" y="51727"/>
                  <a:pt x="119800" y="53193"/>
                  <a:pt x="119800" y="54659"/>
                </a:cubicBezTo>
                <a:cubicBezTo>
                  <a:pt x="119800" y="72460"/>
                  <a:pt x="119800" y="72460"/>
                  <a:pt x="119800" y="72460"/>
                </a:cubicBezTo>
                <a:cubicBezTo>
                  <a:pt x="119800" y="73926"/>
                  <a:pt x="118405" y="75392"/>
                  <a:pt x="117009" y="75392"/>
                </a:cubicBezTo>
                <a:close/>
                <a:moveTo>
                  <a:pt x="93089" y="65130"/>
                </a:moveTo>
                <a:lnTo>
                  <a:pt x="93089" y="65130"/>
                </a:lnTo>
                <a:lnTo>
                  <a:pt x="93089" y="65130"/>
                </a:lnTo>
                <a:cubicBezTo>
                  <a:pt x="94485" y="65130"/>
                  <a:pt x="94485" y="65130"/>
                  <a:pt x="94485" y="65130"/>
                </a:cubicBezTo>
                <a:cubicBezTo>
                  <a:pt x="95880" y="69528"/>
                  <a:pt x="97275" y="73926"/>
                  <a:pt x="98671" y="75392"/>
                </a:cubicBezTo>
                <a:lnTo>
                  <a:pt x="98671" y="75392"/>
                </a:lnTo>
                <a:cubicBezTo>
                  <a:pt x="100066" y="78534"/>
                  <a:pt x="97275" y="81465"/>
                  <a:pt x="94485" y="82931"/>
                </a:cubicBezTo>
                <a:cubicBezTo>
                  <a:pt x="93089" y="82931"/>
                  <a:pt x="91694" y="84397"/>
                  <a:pt x="88903" y="82931"/>
                </a:cubicBezTo>
                <a:cubicBezTo>
                  <a:pt x="85913" y="81465"/>
                  <a:pt x="71960" y="45863"/>
                  <a:pt x="67774" y="37068"/>
                </a:cubicBezTo>
                <a:cubicBezTo>
                  <a:pt x="64784" y="26596"/>
                  <a:pt x="53621" y="2931"/>
                  <a:pt x="56411" y="1465"/>
                </a:cubicBezTo>
                <a:cubicBezTo>
                  <a:pt x="59202" y="0"/>
                  <a:pt x="69169" y="19267"/>
                  <a:pt x="74750" y="30994"/>
                </a:cubicBezTo>
                <a:cubicBezTo>
                  <a:pt x="78936" y="37068"/>
                  <a:pt x="85913" y="48795"/>
                  <a:pt x="90299" y="59267"/>
                </a:cubicBezTo>
                <a:lnTo>
                  <a:pt x="91694" y="60732"/>
                </a:lnTo>
                <a:cubicBezTo>
                  <a:pt x="91694" y="60732"/>
                  <a:pt x="91694" y="60732"/>
                  <a:pt x="91694" y="62198"/>
                </a:cubicBezTo>
                <a:lnTo>
                  <a:pt x="91694" y="62198"/>
                </a:lnTo>
                <a:cubicBezTo>
                  <a:pt x="91694" y="62198"/>
                  <a:pt x="91694" y="62198"/>
                  <a:pt x="93089" y="63664"/>
                </a:cubicBezTo>
                <a:lnTo>
                  <a:pt x="93089" y="63664"/>
                </a:lnTo>
                <a:cubicBezTo>
                  <a:pt x="93089" y="63664"/>
                  <a:pt x="93089" y="63664"/>
                  <a:pt x="93089" y="65130"/>
                </a:cubicBezTo>
                <a:close/>
                <a:moveTo>
                  <a:pt x="59202" y="40000"/>
                </a:moveTo>
                <a:lnTo>
                  <a:pt x="59202" y="40000"/>
                </a:lnTo>
                <a:cubicBezTo>
                  <a:pt x="49435" y="57591"/>
                  <a:pt x="49435" y="57591"/>
                  <a:pt x="49435" y="57591"/>
                </a:cubicBezTo>
                <a:cubicBezTo>
                  <a:pt x="39468" y="75392"/>
                  <a:pt x="39468" y="75392"/>
                  <a:pt x="39468" y="75392"/>
                </a:cubicBezTo>
                <a:cubicBezTo>
                  <a:pt x="25315" y="100732"/>
                  <a:pt x="25315" y="100732"/>
                  <a:pt x="25315" y="100732"/>
                </a:cubicBezTo>
                <a:cubicBezTo>
                  <a:pt x="25315" y="102198"/>
                  <a:pt x="22524" y="102198"/>
                  <a:pt x="21129" y="102198"/>
                </a:cubicBezTo>
                <a:cubicBezTo>
                  <a:pt x="14152" y="97591"/>
                  <a:pt x="14152" y="97591"/>
                  <a:pt x="14152" y="97591"/>
                </a:cubicBezTo>
                <a:cubicBezTo>
                  <a:pt x="12757" y="96125"/>
                  <a:pt x="12757" y="94659"/>
                  <a:pt x="14152" y="93193"/>
                </a:cubicBezTo>
                <a:cubicBezTo>
                  <a:pt x="23920" y="75392"/>
                  <a:pt x="23920" y="75392"/>
                  <a:pt x="23920" y="75392"/>
                </a:cubicBezTo>
                <a:cubicBezTo>
                  <a:pt x="36677" y="51727"/>
                  <a:pt x="36677" y="51727"/>
                  <a:pt x="36677" y="51727"/>
                </a:cubicBezTo>
                <a:cubicBezTo>
                  <a:pt x="46445" y="32460"/>
                  <a:pt x="46445" y="32460"/>
                  <a:pt x="46445" y="32460"/>
                </a:cubicBezTo>
                <a:cubicBezTo>
                  <a:pt x="47840" y="30994"/>
                  <a:pt x="49435" y="29528"/>
                  <a:pt x="50830" y="30994"/>
                </a:cubicBezTo>
                <a:cubicBezTo>
                  <a:pt x="57807" y="35602"/>
                  <a:pt x="57807" y="35602"/>
                  <a:pt x="57807" y="35602"/>
                </a:cubicBezTo>
                <a:cubicBezTo>
                  <a:pt x="59202" y="35602"/>
                  <a:pt x="60598" y="38534"/>
                  <a:pt x="59202" y="40000"/>
                </a:cubicBezTo>
                <a:close/>
                <a:moveTo>
                  <a:pt x="1395" y="75392"/>
                </a:moveTo>
                <a:lnTo>
                  <a:pt x="1395" y="75392"/>
                </a:lnTo>
                <a:cubicBezTo>
                  <a:pt x="0" y="75392"/>
                  <a:pt x="0" y="73926"/>
                  <a:pt x="0" y="72460"/>
                </a:cubicBezTo>
                <a:cubicBezTo>
                  <a:pt x="0" y="54659"/>
                  <a:pt x="0" y="54659"/>
                  <a:pt x="0" y="54659"/>
                </a:cubicBezTo>
                <a:cubicBezTo>
                  <a:pt x="0" y="53193"/>
                  <a:pt x="0" y="51727"/>
                  <a:pt x="1395" y="51727"/>
                </a:cubicBezTo>
                <a:cubicBezTo>
                  <a:pt x="29700" y="51727"/>
                  <a:pt x="29700" y="51727"/>
                  <a:pt x="29700" y="51727"/>
                </a:cubicBezTo>
                <a:cubicBezTo>
                  <a:pt x="18338" y="75392"/>
                  <a:pt x="18338" y="75392"/>
                  <a:pt x="18338" y="75392"/>
                </a:cubicBezTo>
                <a:lnTo>
                  <a:pt x="1395" y="75392"/>
                </a:lnTo>
                <a:close/>
                <a:moveTo>
                  <a:pt x="12757" y="100732"/>
                </a:moveTo>
                <a:lnTo>
                  <a:pt x="12757" y="100732"/>
                </a:lnTo>
                <a:cubicBezTo>
                  <a:pt x="19734" y="105130"/>
                  <a:pt x="19734" y="105130"/>
                  <a:pt x="19734" y="105130"/>
                </a:cubicBezTo>
                <a:cubicBezTo>
                  <a:pt x="21129" y="106596"/>
                  <a:pt x="21129" y="108062"/>
                  <a:pt x="19734" y="108062"/>
                </a:cubicBezTo>
                <a:cubicBezTo>
                  <a:pt x="9966" y="115392"/>
                  <a:pt x="9966" y="115392"/>
                  <a:pt x="9966" y="115392"/>
                </a:cubicBezTo>
                <a:cubicBezTo>
                  <a:pt x="8571" y="115392"/>
                  <a:pt x="8571" y="115392"/>
                  <a:pt x="8571" y="113926"/>
                </a:cubicBezTo>
                <a:cubicBezTo>
                  <a:pt x="9966" y="102198"/>
                  <a:pt x="9966" y="102198"/>
                  <a:pt x="9966" y="102198"/>
                </a:cubicBezTo>
                <a:cubicBezTo>
                  <a:pt x="9966" y="100732"/>
                  <a:pt x="11362" y="100732"/>
                  <a:pt x="12757" y="100732"/>
                </a:cubicBezTo>
                <a:close/>
                <a:moveTo>
                  <a:pt x="69169" y="51727"/>
                </a:moveTo>
                <a:lnTo>
                  <a:pt x="69169" y="51727"/>
                </a:lnTo>
                <a:cubicBezTo>
                  <a:pt x="73355" y="62198"/>
                  <a:pt x="76146" y="69528"/>
                  <a:pt x="78936" y="75392"/>
                </a:cubicBezTo>
                <a:cubicBezTo>
                  <a:pt x="45049" y="75392"/>
                  <a:pt x="45049" y="75392"/>
                  <a:pt x="45049" y="75392"/>
                </a:cubicBezTo>
                <a:cubicBezTo>
                  <a:pt x="57807" y="51727"/>
                  <a:pt x="57807" y="51727"/>
                  <a:pt x="57807" y="51727"/>
                </a:cubicBezTo>
                <a:lnTo>
                  <a:pt x="69169" y="51727"/>
                </a:lnTo>
                <a:close/>
                <a:moveTo>
                  <a:pt x="94485" y="87329"/>
                </a:moveTo>
                <a:lnTo>
                  <a:pt x="94485" y="87329"/>
                </a:lnTo>
                <a:cubicBezTo>
                  <a:pt x="98671" y="84397"/>
                  <a:pt x="98671" y="84397"/>
                  <a:pt x="98671" y="84397"/>
                </a:cubicBezTo>
                <a:cubicBezTo>
                  <a:pt x="100066" y="84397"/>
                  <a:pt x="102857" y="84397"/>
                  <a:pt x="102857" y="85863"/>
                </a:cubicBezTo>
                <a:cubicBezTo>
                  <a:pt x="107043" y="93193"/>
                  <a:pt x="107043" y="93193"/>
                  <a:pt x="107043" y="93193"/>
                </a:cubicBezTo>
                <a:cubicBezTo>
                  <a:pt x="107043" y="94659"/>
                  <a:pt x="107043" y="96125"/>
                  <a:pt x="105647" y="97591"/>
                </a:cubicBezTo>
                <a:cubicBezTo>
                  <a:pt x="102857" y="99057"/>
                  <a:pt x="102857" y="99057"/>
                  <a:pt x="102857" y="99057"/>
                </a:cubicBezTo>
                <a:cubicBezTo>
                  <a:pt x="101461" y="100732"/>
                  <a:pt x="98671" y="100732"/>
                  <a:pt x="98671" y="99057"/>
                </a:cubicBezTo>
                <a:cubicBezTo>
                  <a:pt x="94485" y="91727"/>
                  <a:pt x="94485" y="91727"/>
                  <a:pt x="94485" y="91727"/>
                </a:cubicBezTo>
                <a:cubicBezTo>
                  <a:pt x="93089" y="90261"/>
                  <a:pt x="93089" y="87329"/>
                  <a:pt x="94485" y="87329"/>
                </a:cubicBezTo>
                <a:close/>
                <a:moveTo>
                  <a:pt x="115614" y="119790"/>
                </a:moveTo>
                <a:lnTo>
                  <a:pt x="115614" y="119790"/>
                </a:lnTo>
                <a:cubicBezTo>
                  <a:pt x="115614" y="116858"/>
                  <a:pt x="108438" y="115392"/>
                  <a:pt x="105647" y="110994"/>
                </a:cubicBezTo>
                <a:cubicBezTo>
                  <a:pt x="101461" y="106596"/>
                  <a:pt x="104252" y="105130"/>
                  <a:pt x="105647" y="103664"/>
                </a:cubicBezTo>
                <a:cubicBezTo>
                  <a:pt x="118405" y="96125"/>
                  <a:pt x="115614" y="119790"/>
                  <a:pt x="115614" y="1197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2" name="Shape 3932"/>
          <p:cNvSpPr/>
          <p:nvPr/>
        </p:nvSpPr>
        <p:spPr>
          <a:xfrm>
            <a:off x="6562050" y="1706871"/>
            <a:ext cx="25272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753" y="62660"/>
                </a:moveTo>
                <a:lnTo>
                  <a:pt x="101753" y="62660"/>
                </a:lnTo>
                <a:cubicBezTo>
                  <a:pt x="101753" y="80788"/>
                  <a:pt x="119785" y="87684"/>
                  <a:pt x="119785" y="87684"/>
                </a:cubicBezTo>
                <a:cubicBezTo>
                  <a:pt x="119785" y="87684"/>
                  <a:pt x="116779" y="95960"/>
                  <a:pt x="110769" y="104433"/>
                </a:cubicBezTo>
                <a:cubicBezTo>
                  <a:pt x="104758" y="111330"/>
                  <a:pt x="98747" y="118226"/>
                  <a:pt x="89516" y="118226"/>
                </a:cubicBezTo>
                <a:cubicBezTo>
                  <a:pt x="80500" y="118226"/>
                  <a:pt x="77495" y="114088"/>
                  <a:pt x="66762" y="114088"/>
                </a:cubicBezTo>
                <a:cubicBezTo>
                  <a:pt x="56243" y="114088"/>
                  <a:pt x="53023" y="118226"/>
                  <a:pt x="44007" y="118226"/>
                </a:cubicBezTo>
                <a:cubicBezTo>
                  <a:pt x="34991" y="119802"/>
                  <a:pt x="27262" y="111330"/>
                  <a:pt x="21252" y="104433"/>
                </a:cubicBezTo>
                <a:cubicBezTo>
                  <a:pt x="9230" y="89064"/>
                  <a:pt x="0" y="62660"/>
                  <a:pt x="13738" y="44532"/>
                </a:cubicBezTo>
                <a:cubicBezTo>
                  <a:pt x="19749" y="34679"/>
                  <a:pt x="30483" y="29162"/>
                  <a:pt x="41001" y="29162"/>
                </a:cubicBezTo>
                <a:cubicBezTo>
                  <a:pt x="50017" y="29162"/>
                  <a:pt x="59248" y="34679"/>
                  <a:pt x="65259" y="34679"/>
                </a:cubicBezTo>
                <a:cubicBezTo>
                  <a:pt x="69767" y="34679"/>
                  <a:pt x="80500" y="27783"/>
                  <a:pt x="91019" y="29162"/>
                </a:cubicBezTo>
                <a:cubicBezTo>
                  <a:pt x="95527" y="29162"/>
                  <a:pt x="109266" y="30541"/>
                  <a:pt x="116779" y="40394"/>
                </a:cubicBezTo>
                <a:cubicBezTo>
                  <a:pt x="116779" y="40394"/>
                  <a:pt x="101753" y="48669"/>
                  <a:pt x="101753" y="62660"/>
                </a:cubicBezTo>
                <a:close/>
                <a:moveTo>
                  <a:pt x="63756" y="27783"/>
                </a:moveTo>
                <a:lnTo>
                  <a:pt x="63756" y="27783"/>
                </a:lnTo>
                <a:cubicBezTo>
                  <a:pt x="62254" y="20886"/>
                  <a:pt x="66762" y="13990"/>
                  <a:pt x="71270" y="8275"/>
                </a:cubicBezTo>
                <a:cubicBezTo>
                  <a:pt x="75992" y="4137"/>
                  <a:pt x="85008" y="0"/>
                  <a:pt x="91019" y="0"/>
                </a:cubicBezTo>
                <a:cubicBezTo>
                  <a:pt x="92522" y="6896"/>
                  <a:pt x="89516" y="13990"/>
                  <a:pt x="83506" y="19507"/>
                </a:cubicBezTo>
                <a:cubicBezTo>
                  <a:pt x="78998" y="23645"/>
                  <a:pt x="71270" y="27783"/>
                  <a:pt x="63756" y="277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3" name="Shape 3933"/>
          <p:cNvSpPr/>
          <p:nvPr/>
        </p:nvSpPr>
        <p:spPr>
          <a:xfrm>
            <a:off x="6112319" y="1706871"/>
            <a:ext cx="226854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394" y="81863"/>
                </a:moveTo>
                <a:lnTo>
                  <a:pt x="111394" y="81863"/>
                </a:lnTo>
                <a:cubicBezTo>
                  <a:pt x="108047" y="81863"/>
                  <a:pt x="103027" y="79068"/>
                  <a:pt x="103027" y="74675"/>
                </a:cubicBezTo>
                <a:cubicBezTo>
                  <a:pt x="103027" y="45124"/>
                  <a:pt x="103027" y="45124"/>
                  <a:pt x="103027" y="45124"/>
                </a:cubicBezTo>
                <a:cubicBezTo>
                  <a:pt x="103027" y="40931"/>
                  <a:pt x="108047" y="38136"/>
                  <a:pt x="111394" y="38136"/>
                </a:cubicBezTo>
                <a:cubicBezTo>
                  <a:pt x="116414" y="38136"/>
                  <a:pt x="119760" y="40931"/>
                  <a:pt x="119760" y="45124"/>
                </a:cubicBezTo>
                <a:cubicBezTo>
                  <a:pt x="119760" y="74675"/>
                  <a:pt x="119760" y="74675"/>
                  <a:pt x="119760" y="74675"/>
                </a:cubicBezTo>
                <a:cubicBezTo>
                  <a:pt x="119760" y="79068"/>
                  <a:pt x="116414" y="81863"/>
                  <a:pt x="111394" y="81863"/>
                </a:cubicBezTo>
                <a:close/>
                <a:moveTo>
                  <a:pt x="89402" y="97237"/>
                </a:moveTo>
                <a:lnTo>
                  <a:pt x="89402" y="97237"/>
                </a:lnTo>
                <a:cubicBezTo>
                  <a:pt x="82709" y="97237"/>
                  <a:pt x="82709" y="97237"/>
                  <a:pt x="82709" y="97237"/>
                </a:cubicBezTo>
                <a:cubicBezTo>
                  <a:pt x="84382" y="97237"/>
                  <a:pt x="84382" y="97237"/>
                  <a:pt x="84382" y="98835"/>
                </a:cubicBezTo>
                <a:lnTo>
                  <a:pt x="84382" y="98835"/>
                </a:lnTo>
                <a:cubicBezTo>
                  <a:pt x="84382" y="101630"/>
                  <a:pt x="84382" y="101630"/>
                  <a:pt x="84382" y="101630"/>
                </a:cubicBezTo>
                <a:cubicBezTo>
                  <a:pt x="84382" y="112811"/>
                  <a:pt x="84382" y="112811"/>
                  <a:pt x="84382" y="112811"/>
                </a:cubicBezTo>
                <a:cubicBezTo>
                  <a:pt x="84382" y="117004"/>
                  <a:pt x="79362" y="119800"/>
                  <a:pt x="76015" y="119800"/>
                </a:cubicBezTo>
                <a:cubicBezTo>
                  <a:pt x="70996" y="119800"/>
                  <a:pt x="67410" y="117004"/>
                  <a:pt x="67410" y="112811"/>
                </a:cubicBezTo>
                <a:cubicBezTo>
                  <a:pt x="67410" y="101630"/>
                  <a:pt x="67410" y="101630"/>
                  <a:pt x="67410" y="101630"/>
                </a:cubicBezTo>
                <a:cubicBezTo>
                  <a:pt x="67410" y="98835"/>
                  <a:pt x="67410" y="98835"/>
                  <a:pt x="67410" y="98835"/>
                </a:cubicBezTo>
                <a:lnTo>
                  <a:pt x="67410" y="98835"/>
                </a:lnTo>
                <a:cubicBezTo>
                  <a:pt x="67410" y="97237"/>
                  <a:pt x="67410" y="97237"/>
                  <a:pt x="67410" y="97237"/>
                </a:cubicBezTo>
                <a:cubicBezTo>
                  <a:pt x="52350" y="97237"/>
                  <a:pt x="52350" y="97237"/>
                  <a:pt x="52350" y="97237"/>
                </a:cubicBezTo>
                <a:cubicBezTo>
                  <a:pt x="52350" y="97237"/>
                  <a:pt x="52350" y="97237"/>
                  <a:pt x="52350" y="98835"/>
                </a:cubicBezTo>
                <a:lnTo>
                  <a:pt x="52350" y="98835"/>
                </a:lnTo>
                <a:cubicBezTo>
                  <a:pt x="52350" y="101630"/>
                  <a:pt x="52350" y="101630"/>
                  <a:pt x="52350" y="101630"/>
                </a:cubicBezTo>
                <a:cubicBezTo>
                  <a:pt x="52350" y="112811"/>
                  <a:pt x="52350" y="112811"/>
                  <a:pt x="52350" y="112811"/>
                </a:cubicBezTo>
                <a:cubicBezTo>
                  <a:pt x="52350" y="117004"/>
                  <a:pt x="49003" y="119800"/>
                  <a:pt x="45418" y="119800"/>
                </a:cubicBezTo>
                <a:cubicBezTo>
                  <a:pt x="40398" y="119800"/>
                  <a:pt x="37051" y="117004"/>
                  <a:pt x="37051" y="112811"/>
                </a:cubicBezTo>
                <a:cubicBezTo>
                  <a:pt x="37051" y="101630"/>
                  <a:pt x="37051" y="101630"/>
                  <a:pt x="37051" y="101630"/>
                </a:cubicBezTo>
                <a:cubicBezTo>
                  <a:pt x="37051" y="98835"/>
                  <a:pt x="37051" y="98835"/>
                  <a:pt x="37051" y="98835"/>
                </a:cubicBezTo>
                <a:lnTo>
                  <a:pt x="37051" y="98835"/>
                </a:lnTo>
                <a:cubicBezTo>
                  <a:pt x="37051" y="97237"/>
                  <a:pt x="37051" y="97237"/>
                  <a:pt x="37051" y="97237"/>
                </a:cubicBezTo>
                <a:cubicBezTo>
                  <a:pt x="30358" y="97237"/>
                  <a:pt x="30358" y="97237"/>
                  <a:pt x="30358" y="97237"/>
                </a:cubicBezTo>
                <a:cubicBezTo>
                  <a:pt x="25338" y="97237"/>
                  <a:pt x="21992" y="93044"/>
                  <a:pt x="21992" y="88851"/>
                </a:cubicBezTo>
                <a:cubicBezTo>
                  <a:pt x="21992" y="47920"/>
                  <a:pt x="21992" y="47920"/>
                  <a:pt x="21992" y="47920"/>
                </a:cubicBezTo>
                <a:cubicBezTo>
                  <a:pt x="21992" y="43727"/>
                  <a:pt x="21992" y="43727"/>
                  <a:pt x="21992" y="43727"/>
                </a:cubicBezTo>
                <a:cubicBezTo>
                  <a:pt x="21992" y="38136"/>
                  <a:pt x="21992" y="38136"/>
                  <a:pt x="21992" y="38136"/>
                </a:cubicBezTo>
                <a:cubicBezTo>
                  <a:pt x="23665" y="38136"/>
                  <a:pt x="23665" y="38136"/>
                  <a:pt x="23665" y="38136"/>
                </a:cubicBezTo>
                <a:cubicBezTo>
                  <a:pt x="98007" y="38136"/>
                  <a:pt x="98007" y="38136"/>
                  <a:pt x="98007" y="38136"/>
                </a:cubicBezTo>
                <a:lnTo>
                  <a:pt x="98007" y="38136"/>
                </a:lnTo>
                <a:cubicBezTo>
                  <a:pt x="98007" y="43727"/>
                  <a:pt x="98007" y="43727"/>
                  <a:pt x="98007" y="43727"/>
                </a:cubicBezTo>
                <a:cubicBezTo>
                  <a:pt x="98007" y="47920"/>
                  <a:pt x="98007" y="47920"/>
                  <a:pt x="98007" y="47920"/>
                </a:cubicBezTo>
                <a:cubicBezTo>
                  <a:pt x="98007" y="88851"/>
                  <a:pt x="98007" y="88851"/>
                  <a:pt x="98007" y="88851"/>
                </a:cubicBezTo>
                <a:cubicBezTo>
                  <a:pt x="98007" y="93044"/>
                  <a:pt x="94422" y="97237"/>
                  <a:pt x="89402" y="97237"/>
                </a:cubicBezTo>
                <a:close/>
                <a:moveTo>
                  <a:pt x="42071" y="9783"/>
                </a:moveTo>
                <a:lnTo>
                  <a:pt x="42071" y="9783"/>
                </a:lnTo>
                <a:cubicBezTo>
                  <a:pt x="40398" y="8386"/>
                  <a:pt x="40398" y="8386"/>
                  <a:pt x="40398" y="8386"/>
                </a:cubicBezTo>
                <a:cubicBezTo>
                  <a:pt x="38725" y="5590"/>
                  <a:pt x="38725" y="5590"/>
                  <a:pt x="38725" y="5590"/>
                </a:cubicBezTo>
                <a:cubicBezTo>
                  <a:pt x="35378" y="1397"/>
                  <a:pt x="35378" y="1397"/>
                  <a:pt x="35378" y="1397"/>
                </a:cubicBezTo>
                <a:lnTo>
                  <a:pt x="35378" y="0"/>
                </a:lnTo>
                <a:lnTo>
                  <a:pt x="37051" y="0"/>
                </a:lnTo>
                <a:cubicBezTo>
                  <a:pt x="40398" y="5590"/>
                  <a:pt x="40398" y="5590"/>
                  <a:pt x="40398" y="5590"/>
                </a:cubicBezTo>
                <a:cubicBezTo>
                  <a:pt x="42071" y="6988"/>
                  <a:pt x="42071" y="6988"/>
                  <a:pt x="42071" y="6988"/>
                </a:cubicBezTo>
                <a:cubicBezTo>
                  <a:pt x="43745" y="8386"/>
                  <a:pt x="43745" y="8386"/>
                  <a:pt x="43745" y="8386"/>
                </a:cubicBezTo>
                <a:cubicBezTo>
                  <a:pt x="49003" y="6988"/>
                  <a:pt x="54023" y="6988"/>
                  <a:pt x="60717" y="6988"/>
                </a:cubicBezTo>
                <a:cubicBezTo>
                  <a:pt x="65737" y="6988"/>
                  <a:pt x="70996" y="6988"/>
                  <a:pt x="76015" y="8386"/>
                </a:cubicBezTo>
                <a:cubicBezTo>
                  <a:pt x="77689" y="6988"/>
                  <a:pt x="77689" y="6988"/>
                  <a:pt x="77689" y="6988"/>
                </a:cubicBezTo>
                <a:cubicBezTo>
                  <a:pt x="79362" y="5590"/>
                  <a:pt x="79362" y="5590"/>
                  <a:pt x="79362" y="5590"/>
                </a:cubicBezTo>
                <a:cubicBezTo>
                  <a:pt x="82709" y="0"/>
                  <a:pt x="82709" y="0"/>
                  <a:pt x="82709" y="0"/>
                </a:cubicBezTo>
                <a:lnTo>
                  <a:pt x="84382" y="0"/>
                </a:lnTo>
                <a:cubicBezTo>
                  <a:pt x="86055" y="0"/>
                  <a:pt x="86055" y="1397"/>
                  <a:pt x="86055" y="1397"/>
                </a:cubicBezTo>
                <a:cubicBezTo>
                  <a:pt x="82709" y="5590"/>
                  <a:pt x="82709" y="5590"/>
                  <a:pt x="82709" y="5590"/>
                </a:cubicBezTo>
                <a:cubicBezTo>
                  <a:pt x="81035" y="8386"/>
                  <a:pt x="81035" y="8386"/>
                  <a:pt x="81035" y="8386"/>
                </a:cubicBezTo>
                <a:cubicBezTo>
                  <a:pt x="79362" y="9783"/>
                  <a:pt x="79362" y="9783"/>
                  <a:pt x="79362" y="9783"/>
                </a:cubicBezTo>
                <a:cubicBezTo>
                  <a:pt x="91075" y="14176"/>
                  <a:pt x="98007" y="23960"/>
                  <a:pt x="98007" y="33743"/>
                </a:cubicBezTo>
                <a:cubicBezTo>
                  <a:pt x="21992" y="33743"/>
                  <a:pt x="21992" y="33743"/>
                  <a:pt x="21992" y="33743"/>
                </a:cubicBezTo>
                <a:cubicBezTo>
                  <a:pt x="21992" y="23960"/>
                  <a:pt x="30358" y="14176"/>
                  <a:pt x="42071" y="9783"/>
                </a:cubicBezTo>
                <a:close/>
                <a:moveTo>
                  <a:pt x="76015" y="23960"/>
                </a:moveTo>
                <a:lnTo>
                  <a:pt x="76015" y="23960"/>
                </a:lnTo>
                <a:cubicBezTo>
                  <a:pt x="79362" y="23960"/>
                  <a:pt x="81035" y="22562"/>
                  <a:pt x="81035" y="21164"/>
                </a:cubicBezTo>
                <a:cubicBezTo>
                  <a:pt x="81035" y="18369"/>
                  <a:pt x="79362" y="16971"/>
                  <a:pt x="76015" y="16971"/>
                </a:cubicBezTo>
                <a:cubicBezTo>
                  <a:pt x="74342" y="16971"/>
                  <a:pt x="72669" y="18369"/>
                  <a:pt x="72669" y="21164"/>
                </a:cubicBezTo>
                <a:cubicBezTo>
                  <a:pt x="72669" y="22562"/>
                  <a:pt x="74342" y="23960"/>
                  <a:pt x="76015" y="23960"/>
                </a:cubicBezTo>
                <a:close/>
                <a:moveTo>
                  <a:pt x="43745" y="23960"/>
                </a:moveTo>
                <a:lnTo>
                  <a:pt x="43745" y="23960"/>
                </a:lnTo>
                <a:cubicBezTo>
                  <a:pt x="45418" y="23960"/>
                  <a:pt x="47091" y="22562"/>
                  <a:pt x="47091" y="21164"/>
                </a:cubicBezTo>
                <a:cubicBezTo>
                  <a:pt x="47091" y="18369"/>
                  <a:pt x="45418" y="16971"/>
                  <a:pt x="43745" y="16971"/>
                </a:cubicBezTo>
                <a:cubicBezTo>
                  <a:pt x="42071" y="16971"/>
                  <a:pt x="40398" y="18369"/>
                  <a:pt x="40398" y="21164"/>
                </a:cubicBezTo>
                <a:cubicBezTo>
                  <a:pt x="40398" y="22562"/>
                  <a:pt x="42071" y="23960"/>
                  <a:pt x="43745" y="23960"/>
                </a:cubicBezTo>
                <a:close/>
                <a:moveTo>
                  <a:pt x="8366" y="81863"/>
                </a:moveTo>
                <a:lnTo>
                  <a:pt x="8366" y="81863"/>
                </a:lnTo>
                <a:cubicBezTo>
                  <a:pt x="5019" y="81863"/>
                  <a:pt x="0" y="79068"/>
                  <a:pt x="0" y="74675"/>
                </a:cubicBezTo>
                <a:cubicBezTo>
                  <a:pt x="0" y="45124"/>
                  <a:pt x="0" y="45124"/>
                  <a:pt x="0" y="45124"/>
                </a:cubicBezTo>
                <a:cubicBezTo>
                  <a:pt x="0" y="40931"/>
                  <a:pt x="5019" y="38136"/>
                  <a:pt x="8366" y="38136"/>
                </a:cubicBezTo>
                <a:cubicBezTo>
                  <a:pt x="13386" y="38136"/>
                  <a:pt x="16733" y="40931"/>
                  <a:pt x="16733" y="45124"/>
                </a:cubicBezTo>
                <a:cubicBezTo>
                  <a:pt x="16733" y="74675"/>
                  <a:pt x="16733" y="74675"/>
                  <a:pt x="16733" y="74675"/>
                </a:cubicBezTo>
                <a:cubicBezTo>
                  <a:pt x="16733" y="79068"/>
                  <a:pt x="13386" y="81863"/>
                  <a:pt x="8366" y="818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4" name="Shape 3934"/>
          <p:cNvSpPr/>
          <p:nvPr/>
        </p:nvSpPr>
        <p:spPr>
          <a:xfrm>
            <a:off x="8482363" y="3623701"/>
            <a:ext cx="274614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44" y="57142"/>
                </a:moveTo>
                <a:lnTo>
                  <a:pt x="117044" y="57142"/>
                </a:lnTo>
                <a:cubicBezTo>
                  <a:pt x="112906" y="78029"/>
                  <a:pt x="96157" y="91822"/>
                  <a:pt x="73891" y="91822"/>
                </a:cubicBezTo>
                <a:cubicBezTo>
                  <a:pt x="62660" y="91822"/>
                  <a:pt x="62660" y="91822"/>
                  <a:pt x="62660" y="91822"/>
                </a:cubicBezTo>
                <a:cubicBezTo>
                  <a:pt x="57142" y="112709"/>
                  <a:pt x="57142" y="112709"/>
                  <a:pt x="57142" y="112709"/>
                </a:cubicBezTo>
                <a:cubicBezTo>
                  <a:pt x="55763" y="119802"/>
                  <a:pt x="55763" y="119802"/>
                  <a:pt x="55763" y="119802"/>
                </a:cubicBezTo>
                <a:cubicBezTo>
                  <a:pt x="50246" y="119802"/>
                  <a:pt x="50246" y="119802"/>
                  <a:pt x="50246" y="119802"/>
                </a:cubicBezTo>
                <a:cubicBezTo>
                  <a:pt x="23645" y="119802"/>
                  <a:pt x="23645" y="119802"/>
                  <a:pt x="23645" y="119802"/>
                </a:cubicBezTo>
                <a:cubicBezTo>
                  <a:pt x="13990" y="119802"/>
                  <a:pt x="13990" y="119802"/>
                  <a:pt x="13990" y="119802"/>
                </a:cubicBezTo>
                <a:cubicBezTo>
                  <a:pt x="16748" y="108571"/>
                  <a:pt x="16748" y="108571"/>
                  <a:pt x="16748" y="108571"/>
                </a:cubicBezTo>
                <a:cubicBezTo>
                  <a:pt x="18128" y="100295"/>
                  <a:pt x="18128" y="100295"/>
                  <a:pt x="18128" y="100295"/>
                </a:cubicBezTo>
                <a:cubicBezTo>
                  <a:pt x="9852" y="100295"/>
                  <a:pt x="9852" y="100295"/>
                  <a:pt x="9852" y="100295"/>
                </a:cubicBezTo>
                <a:cubicBezTo>
                  <a:pt x="0" y="100295"/>
                  <a:pt x="0" y="100295"/>
                  <a:pt x="0" y="100295"/>
                </a:cubicBezTo>
                <a:cubicBezTo>
                  <a:pt x="1379" y="90443"/>
                  <a:pt x="1379" y="90443"/>
                  <a:pt x="1379" y="90443"/>
                </a:cubicBezTo>
                <a:cubicBezTo>
                  <a:pt x="20886" y="6896"/>
                  <a:pt x="20886" y="6896"/>
                  <a:pt x="20886" y="6896"/>
                </a:cubicBezTo>
                <a:cubicBezTo>
                  <a:pt x="22266" y="0"/>
                  <a:pt x="22266" y="0"/>
                  <a:pt x="22266" y="0"/>
                </a:cubicBezTo>
                <a:cubicBezTo>
                  <a:pt x="29162" y="0"/>
                  <a:pt x="29162" y="0"/>
                  <a:pt x="29162" y="0"/>
                </a:cubicBezTo>
                <a:cubicBezTo>
                  <a:pt x="72512" y="0"/>
                  <a:pt x="72512" y="0"/>
                  <a:pt x="72512" y="0"/>
                </a:cubicBezTo>
                <a:cubicBezTo>
                  <a:pt x="82167" y="0"/>
                  <a:pt x="91822" y="4137"/>
                  <a:pt x="97536" y="12610"/>
                </a:cubicBezTo>
                <a:cubicBezTo>
                  <a:pt x="100295" y="15369"/>
                  <a:pt x="101674" y="18128"/>
                  <a:pt x="103054" y="23645"/>
                </a:cubicBezTo>
                <a:cubicBezTo>
                  <a:pt x="107192" y="25024"/>
                  <a:pt x="109950" y="27783"/>
                  <a:pt x="111330" y="30541"/>
                </a:cubicBezTo>
                <a:cubicBezTo>
                  <a:pt x="115665" y="36256"/>
                  <a:pt x="119802" y="44532"/>
                  <a:pt x="117044" y="57142"/>
                </a:cubicBezTo>
                <a:close/>
                <a:moveTo>
                  <a:pt x="96157" y="29162"/>
                </a:moveTo>
                <a:lnTo>
                  <a:pt x="96157" y="29162"/>
                </a:lnTo>
                <a:cubicBezTo>
                  <a:pt x="94778" y="25024"/>
                  <a:pt x="94778" y="22266"/>
                  <a:pt x="93399" y="19507"/>
                </a:cubicBezTo>
                <a:cubicBezTo>
                  <a:pt x="89064" y="12610"/>
                  <a:pt x="79408" y="8275"/>
                  <a:pt x="72512" y="8275"/>
                </a:cubicBezTo>
                <a:cubicBezTo>
                  <a:pt x="29162" y="8275"/>
                  <a:pt x="29162" y="8275"/>
                  <a:pt x="29162" y="8275"/>
                </a:cubicBezTo>
                <a:cubicBezTo>
                  <a:pt x="9852" y="91822"/>
                  <a:pt x="9852" y="91822"/>
                  <a:pt x="9852" y="91822"/>
                </a:cubicBezTo>
                <a:cubicBezTo>
                  <a:pt x="19507" y="91822"/>
                  <a:pt x="19507" y="91822"/>
                  <a:pt x="19507" y="91822"/>
                </a:cubicBezTo>
                <a:cubicBezTo>
                  <a:pt x="29162" y="91822"/>
                  <a:pt x="29162" y="91822"/>
                  <a:pt x="29162" y="91822"/>
                </a:cubicBezTo>
                <a:cubicBezTo>
                  <a:pt x="34876" y="91822"/>
                  <a:pt x="34876" y="91822"/>
                  <a:pt x="34876" y="91822"/>
                </a:cubicBezTo>
                <a:cubicBezTo>
                  <a:pt x="41773" y="64039"/>
                  <a:pt x="41773" y="64039"/>
                  <a:pt x="41773" y="64039"/>
                </a:cubicBezTo>
                <a:cubicBezTo>
                  <a:pt x="59901" y="64039"/>
                  <a:pt x="59901" y="64039"/>
                  <a:pt x="59901" y="64039"/>
                </a:cubicBezTo>
                <a:lnTo>
                  <a:pt x="59901" y="64039"/>
                </a:lnTo>
                <a:cubicBezTo>
                  <a:pt x="69556" y="64039"/>
                  <a:pt x="79408" y="61280"/>
                  <a:pt x="86305" y="54384"/>
                </a:cubicBezTo>
                <a:cubicBezTo>
                  <a:pt x="90443" y="50049"/>
                  <a:pt x="93399" y="44532"/>
                  <a:pt x="94778" y="37635"/>
                </a:cubicBezTo>
                <a:cubicBezTo>
                  <a:pt x="96157" y="34876"/>
                  <a:pt x="96157" y="31921"/>
                  <a:pt x="96157" y="29162"/>
                </a:cubicBezTo>
                <a:close/>
                <a:moveTo>
                  <a:pt x="104433" y="33300"/>
                </a:moveTo>
                <a:lnTo>
                  <a:pt x="104433" y="33300"/>
                </a:lnTo>
                <a:cubicBezTo>
                  <a:pt x="103054" y="36256"/>
                  <a:pt x="103054" y="37635"/>
                  <a:pt x="103054" y="39014"/>
                </a:cubicBezTo>
                <a:cubicBezTo>
                  <a:pt x="98916" y="59901"/>
                  <a:pt x="80788" y="72315"/>
                  <a:pt x="59901" y="72315"/>
                </a:cubicBezTo>
                <a:cubicBezTo>
                  <a:pt x="47290" y="72315"/>
                  <a:pt x="47290" y="72315"/>
                  <a:pt x="47290" y="72315"/>
                </a:cubicBezTo>
                <a:cubicBezTo>
                  <a:pt x="43152" y="94581"/>
                  <a:pt x="43152" y="94581"/>
                  <a:pt x="43152" y="94581"/>
                </a:cubicBezTo>
                <a:cubicBezTo>
                  <a:pt x="41773" y="100295"/>
                  <a:pt x="41773" y="100295"/>
                  <a:pt x="41773" y="100295"/>
                </a:cubicBezTo>
                <a:cubicBezTo>
                  <a:pt x="34876" y="100295"/>
                  <a:pt x="34876" y="100295"/>
                  <a:pt x="34876" y="100295"/>
                </a:cubicBezTo>
                <a:cubicBezTo>
                  <a:pt x="26403" y="100295"/>
                  <a:pt x="26403" y="100295"/>
                  <a:pt x="26403" y="100295"/>
                </a:cubicBezTo>
                <a:cubicBezTo>
                  <a:pt x="23645" y="111330"/>
                  <a:pt x="23645" y="111330"/>
                  <a:pt x="23645" y="111330"/>
                </a:cubicBezTo>
                <a:cubicBezTo>
                  <a:pt x="50246" y="111330"/>
                  <a:pt x="50246" y="111330"/>
                  <a:pt x="50246" y="111330"/>
                </a:cubicBezTo>
                <a:cubicBezTo>
                  <a:pt x="55763" y="83546"/>
                  <a:pt x="55763" y="83546"/>
                  <a:pt x="55763" y="83546"/>
                </a:cubicBezTo>
                <a:cubicBezTo>
                  <a:pt x="73891" y="83546"/>
                  <a:pt x="73891" y="83546"/>
                  <a:pt x="73891" y="83546"/>
                </a:cubicBezTo>
                <a:cubicBezTo>
                  <a:pt x="90443" y="83546"/>
                  <a:pt x="105812" y="73891"/>
                  <a:pt x="108571" y="55763"/>
                </a:cubicBezTo>
                <a:cubicBezTo>
                  <a:pt x="111330" y="45911"/>
                  <a:pt x="108571" y="39014"/>
                  <a:pt x="104433" y="33300"/>
                </a:cubicBezTo>
                <a:close/>
                <a:moveTo>
                  <a:pt x="66798" y="44532"/>
                </a:moveTo>
                <a:lnTo>
                  <a:pt x="66798" y="44532"/>
                </a:lnTo>
                <a:cubicBezTo>
                  <a:pt x="65418" y="44532"/>
                  <a:pt x="65418" y="45911"/>
                  <a:pt x="64039" y="45911"/>
                </a:cubicBezTo>
                <a:cubicBezTo>
                  <a:pt x="62660" y="47290"/>
                  <a:pt x="59901" y="48669"/>
                  <a:pt x="57142" y="48669"/>
                </a:cubicBezTo>
                <a:cubicBezTo>
                  <a:pt x="44532" y="48669"/>
                  <a:pt x="44532" y="48669"/>
                  <a:pt x="44532" y="48669"/>
                </a:cubicBezTo>
                <a:cubicBezTo>
                  <a:pt x="50246" y="27783"/>
                  <a:pt x="50246" y="27783"/>
                  <a:pt x="50246" y="27783"/>
                </a:cubicBezTo>
                <a:cubicBezTo>
                  <a:pt x="50246" y="25024"/>
                  <a:pt x="50246" y="25024"/>
                  <a:pt x="50246" y="25024"/>
                </a:cubicBezTo>
                <a:cubicBezTo>
                  <a:pt x="62660" y="25024"/>
                  <a:pt x="62660" y="25024"/>
                  <a:pt x="62660" y="25024"/>
                </a:cubicBezTo>
                <a:cubicBezTo>
                  <a:pt x="65418" y="25024"/>
                  <a:pt x="66798" y="26403"/>
                  <a:pt x="68177" y="27783"/>
                </a:cubicBezTo>
                <a:cubicBezTo>
                  <a:pt x="71133" y="29162"/>
                  <a:pt x="72512" y="33300"/>
                  <a:pt x="71133" y="37635"/>
                </a:cubicBezTo>
                <a:cubicBezTo>
                  <a:pt x="71133" y="40394"/>
                  <a:pt x="68177" y="43152"/>
                  <a:pt x="66798" y="44532"/>
                </a:cubicBezTo>
                <a:close/>
                <a:moveTo>
                  <a:pt x="62660" y="33300"/>
                </a:moveTo>
                <a:lnTo>
                  <a:pt x="62660" y="33300"/>
                </a:lnTo>
                <a:lnTo>
                  <a:pt x="62660" y="33300"/>
                </a:lnTo>
                <a:cubicBezTo>
                  <a:pt x="57142" y="33300"/>
                  <a:pt x="57142" y="33300"/>
                  <a:pt x="57142" y="33300"/>
                </a:cubicBezTo>
                <a:cubicBezTo>
                  <a:pt x="55763" y="40394"/>
                  <a:pt x="55763" y="40394"/>
                  <a:pt x="55763" y="40394"/>
                </a:cubicBezTo>
                <a:cubicBezTo>
                  <a:pt x="57142" y="40394"/>
                  <a:pt x="57142" y="40394"/>
                  <a:pt x="57142" y="40394"/>
                </a:cubicBezTo>
                <a:cubicBezTo>
                  <a:pt x="59901" y="40394"/>
                  <a:pt x="62660" y="37635"/>
                  <a:pt x="62660" y="34876"/>
                </a:cubicBezTo>
                <a:lnTo>
                  <a:pt x="62660" y="34876"/>
                </a:lnTo>
                <a:lnTo>
                  <a:pt x="62660" y="34876"/>
                </a:lnTo>
                <a:cubicBezTo>
                  <a:pt x="62660" y="34876"/>
                  <a:pt x="62660" y="34876"/>
                  <a:pt x="62660" y="333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5" name="Shape 3935"/>
          <p:cNvSpPr/>
          <p:nvPr/>
        </p:nvSpPr>
        <p:spPr>
          <a:xfrm>
            <a:off x="8002781" y="3631663"/>
            <a:ext cx="274614" cy="2587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3201" y="119790"/>
                </a:moveTo>
                <a:lnTo>
                  <a:pt x="93201" y="119790"/>
                </a:lnTo>
                <a:cubicBezTo>
                  <a:pt x="93201" y="76933"/>
                  <a:pt x="93201" y="76933"/>
                  <a:pt x="93201" y="76933"/>
                </a:cubicBezTo>
                <a:cubicBezTo>
                  <a:pt x="93201" y="67944"/>
                  <a:pt x="90443" y="59163"/>
                  <a:pt x="80788" y="59163"/>
                </a:cubicBezTo>
                <a:cubicBezTo>
                  <a:pt x="70935" y="59163"/>
                  <a:pt x="66798" y="67944"/>
                  <a:pt x="66798" y="76933"/>
                </a:cubicBezTo>
                <a:cubicBezTo>
                  <a:pt x="66798" y="119790"/>
                  <a:pt x="66798" y="119790"/>
                  <a:pt x="66798" y="119790"/>
                </a:cubicBezTo>
                <a:cubicBezTo>
                  <a:pt x="40394" y="119790"/>
                  <a:pt x="40394" y="119790"/>
                  <a:pt x="40394" y="119790"/>
                </a:cubicBezTo>
                <a:cubicBezTo>
                  <a:pt x="40394" y="39930"/>
                  <a:pt x="40394" y="39930"/>
                  <a:pt x="40394" y="39930"/>
                </a:cubicBezTo>
                <a:cubicBezTo>
                  <a:pt x="66798" y="39930"/>
                  <a:pt x="66798" y="39930"/>
                  <a:pt x="66798" y="39930"/>
                </a:cubicBezTo>
                <a:cubicBezTo>
                  <a:pt x="66798" y="50174"/>
                  <a:pt x="66798" y="50174"/>
                  <a:pt x="66798" y="50174"/>
                </a:cubicBezTo>
                <a:cubicBezTo>
                  <a:pt x="73891" y="41393"/>
                  <a:pt x="79408" y="37003"/>
                  <a:pt x="90443" y="37003"/>
                </a:cubicBezTo>
                <a:cubicBezTo>
                  <a:pt x="101674" y="37003"/>
                  <a:pt x="119802" y="42857"/>
                  <a:pt x="119802" y="75470"/>
                </a:cubicBezTo>
                <a:cubicBezTo>
                  <a:pt x="119802" y="119790"/>
                  <a:pt x="119802" y="119790"/>
                  <a:pt x="119802" y="119790"/>
                </a:cubicBezTo>
                <a:lnTo>
                  <a:pt x="93201" y="119790"/>
                </a:lnTo>
                <a:close/>
                <a:moveTo>
                  <a:pt x="15369" y="28013"/>
                </a:moveTo>
                <a:lnTo>
                  <a:pt x="15369" y="28013"/>
                </a:lnTo>
                <a:cubicBezTo>
                  <a:pt x="6896" y="28013"/>
                  <a:pt x="0" y="22160"/>
                  <a:pt x="0" y="14843"/>
                </a:cubicBezTo>
                <a:cubicBezTo>
                  <a:pt x="0" y="5853"/>
                  <a:pt x="6896" y="0"/>
                  <a:pt x="15369" y="0"/>
                </a:cubicBezTo>
                <a:cubicBezTo>
                  <a:pt x="23645" y="0"/>
                  <a:pt x="30541" y="5853"/>
                  <a:pt x="30541" y="14843"/>
                </a:cubicBezTo>
                <a:cubicBezTo>
                  <a:pt x="30541" y="22160"/>
                  <a:pt x="23645" y="28013"/>
                  <a:pt x="15369" y="28013"/>
                </a:cubicBezTo>
                <a:close/>
                <a:moveTo>
                  <a:pt x="27783" y="119790"/>
                </a:moveTo>
                <a:lnTo>
                  <a:pt x="27783" y="119790"/>
                </a:lnTo>
                <a:cubicBezTo>
                  <a:pt x="1379" y="119790"/>
                  <a:pt x="1379" y="119790"/>
                  <a:pt x="1379" y="119790"/>
                </a:cubicBezTo>
                <a:cubicBezTo>
                  <a:pt x="1379" y="39930"/>
                  <a:pt x="1379" y="39930"/>
                  <a:pt x="1379" y="39930"/>
                </a:cubicBezTo>
                <a:cubicBezTo>
                  <a:pt x="27783" y="39930"/>
                  <a:pt x="27783" y="39930"/>
                  <a:pt x="27783" y="39930"/>
                </a:cubicBezTo>
                <a:lnTo>
                  <a:pt x="27783" y="1197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6" name="Shape 3936"/>
          <p:cNvSpPr/>
          <p:nvPr/>
        </p:nvSpPr>
        <p:spPr>
          <a:xfrm>
            <a:off x="7529171" y="3623701"/>
            <a:ext cx="272626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890" y="109950"/>
                </a:moveTo>
                <a:lnTo>
                  <a:pt x="92890" y="109950"/>
                </a:lnTo>
                <a:cubicBezTo>
                  <a:pt x="84518" y="96157"/>
                  <a:pt x="68970" y="86305"/>
                  <a:pt x="50631" y="86305"/>
                </a:cubicBezTo>
                <a:cubicBezTo>
                  <a:pt x="36677" y="86305"/>
                  <a:pt x="23920" y="91822"/>
                  <a:pt x="15548" y="100295"/>
                </a:cubicBezTo>
                <a:cubicBezTo>
                  <a:pt x="5581" y="89064"/>
                  <a:pt x="0" y="75270"/>
                  <a:pt x="0" y="59901"/>
                </a:cubicBezTo>
                <a:cubicBezTo>
                  <a:pt x="0" y="26403"/>
                  <a:pt x="26710" y="0"/>
                  <a:pt x="60598" y="0"/>
                </a:cubicBezTo>
                <a:cubicBezTo>
                  <a:pt x="92890" y="0"/>
                  <a:pt x="119800" y="26403"/>
                  <a:pt x="119800" y="59901"/>
                </a:cubicBezTo>
                <a:cubicBezTo>
                  <a:pt x="119800" y="80788"/>
                  <a:pt x="109833" y="98916"/>
                  <a:pt x="92890" y="109950"/>
                </a:cubicBezTo>
                <a:close/>
                <a:moveTo>
                  <a:pt x="30897" y="76650"/>
                </a:moveTo>
                <a:lnTo>
                  <a:pt x="30897" y="76650"/>
                </a:lnTo>
                <a:lnTo>
                  <a:pt x="30897" y="76650"/>
                </a:lnTo>
                <a:cubicBezTo>
                  <a:pt x="30897" y="76650"/>
                  <a:pt x="63388" y="68177"/>
                  <a:pt x="83122" y="83546"/>
                </a:cubicBezTo>
                <a:cubicBezTo>
                  <a:pt x="83122" y="83546"/>
                  <a:pt x="85913" y="84926"/>
                  <a:pt x="87308" y="83546"/>
                </a:cubicBezTo>
                <a:cubicBezTo>
                  <a:pt x="88704" y="82167"/>
                  <a:pt x="88704" y="82167"/>
                  <a:pt x="88704" y="79408"/>
                </a:cubicBezTo>
                <a:cubicBezTo>
                  <a:pt x="88704" y="79408"/>
                  <a:pt x="88704" y="78029"/>
                  <a:pt x="87308" y="76650"/>
                </a:cubicBezTo>
                <a:cubicBezTo>
                  <a:pt x="64784" y="61280"/>
                  <a:pt x="30897" y="68177"/>
                  <a:pt x="29501" y="68177"/>
                </a:cubicBezTo>
                <a:cubicBezTo>
                  <a:pt x="26710" y="69556"/>
                  <a:pt x="26710" y="72315"/>
                  <a:pt x="26710" y="72315"/>
                </a:cubicBezTo>
                <a:cubicBezTo>
                  <a:pt x="26710" y="73891"/>
                  <a:pt x="28106" y="76650"/>
                  <a:pt x="30897" y="76650"/>
                </a:cubicBezTo>
                <a:close/>
                <a:moveTo>
                  <a:pt x="28106" y="59901"/>
                </a:moveTo>
                <a:lnTo>
                  <a:pt x="28106" y="59901"/>
                </a:lnTo>
                <a:cubicBezTo>
                  <a:pt x="29501" y="58522"/>
                  <a:pt x="29501" y="58522"/>
                  <a:pt x="29501" y="58522"/>
                </a:cubicBezTo>
                <a:cubicBezTo>
                  <a:pt x="33687" y="58522"/>
                  <a:pt x="64784" y="50049"/>
                  <a:pt x="90099" y="65418"/>
                </a:cubicBezTo>
                <a:lnTo>
                  <a:pt x="90099" y="65418"/>
                </a:lnTo>
                <a:cubicBezTo>
                  <a:pt x="91495" y="66798"/>
                  <a:pt x="91495" y="66798"/>
                  <a:pt x="92890" y="66798"/>
                </a:cubicBezTo>
                <a:cubicBezTo>
                  <a:pt x="95681" y="66798"/>
                  <a:pt x="97076" y="64039"/>
                  <a:pt x="97076" y="61280"/>
                </a:cubicBezTo>
                <a:cubicBezTo>
                  <a:pt x="97076" y="59901"/>
                  <a:pt x="95681" y="57142"/>
                  <a:pt x="94285" y="57142"/>
                </a:cubicBezTo>
                <a:lnTo>
                  <a:pt x="94285" y="57142"/>
                </a:lnTo>
                <a:cubicBezTo>
                  <a:pt x="63388" y="39014"/>
                  <a:pt x="29501" y="50049"/>
                  <a:pt x="26710" y="50049"/>
                </a:cubicBezTo>
                <a:cubicBezTo>
                  <a:pt x="25315" y="50049"/>
                  <a:pt x="23920" y="53004"/>
                  <a:pt x="23920" y="54384"/>
                </a:cubicBezTo>
                <a:cubicBezTo>
                  <a:pt x="23920" y="57142"/>
                  <a:pt x="25315" y="59901"/>
                  <a:pt x="28106" y="59901"/>
                </a:cubicBezTo>
                <a:close/>
                <a:moveTo>
                  <a:pt x="102857" y="39014"/>
                </a:moveTo>
                <a:lnTo>
                  <a:pt x="102857" y="39014"/>
                </a:lnTo>
                <a:cubicBezTo>
                  <a:pt x="70365" y="18128"/>
                  <a:pt x="26710" y="29162"/>
                  <a:pt x="23920" y="29162"/>
                </a:cubicBezTo>
                <a:cubicBezTo>
                  <a:pt x="21129" y="29162"/>
                  <a:pt x="19734" y="31921"/>
                  <a:pt x="19734" y="34876"/>
                </a:cubicBezTo>
                <a:cubicBezTo>
                  <a:pt x="19734" y="37635"/>
                  <a:pt x="22524" y="40394"/>
                  <a:pt x="25315" y="40394"/>
                </a:cubicBezTo>
                <a:lnTo>
                  <a:pt x="26710" y="40394"/>
                </a:lnTo>
                <a:lnTo>
                  <a:pt x="26710" y="40394"/>
                </a:lnTo>
                <a:cubicBezTo>
                  <a:pt x="26710" y="40394"/>
                  <a:pt x="67574" y="29162"/>
                  <a:pt x="97076" y="47290"/>
                </a:cubicBezTo>
                <a:cubicBezTo>
                  <a:pt x="98671" y="48669"/>
                  <a:pt x="100066" y="48669"/>
                  <a:pt x="100066" y="48669"/>
                </a:cubicBezTo>
                <a:cubicBezTo>
                  <a:pt x="104252" y="48669"/>
                  <a:pt x="105647" y="45911"/>
                  <a:pt x="105647" y="43152"/>
                </a:cubicBezTo>
                <a:cubicBezTo>
                  <a:pt x="105647" y="41773"/>
                  <a:pt x="105647" y="39014"/>
                  <a:pt x="102857" y="39014"/>
                </a:cubicBezTo>
                <a:close/>
                <a:moveTo>
                  <a:pt x="73156" y="117044"/>
                </a:moveTo>
                <a:lnTo>
                  <a:pt x="73156" y="117044"/>
                </a:lnTo>
                <a:cubicBezTo>
                  <a:pt x="68970" y="118423"/>
                  <a:pt x="66179" y="119802"/>
                  <a:pt x="60598" y="119802"/>
                </a:cubicBezTo>
                <a:cubicBezTo>
                  <a:pt x="49235" y="119802"/>
                  <a:pt x="39468" y="117044"/>
                  <a:pt x="30897" y="111330"/>
                </a:cubicBezTo>
                <a:cubicBezTo>
                  <a:pt x="36677" y="105812"/>
                  <a:pt x="42259" y="104433"/>
                  <a:pt x="50631" y="104433"/>
                </a:cubicBezTo>
                <a:cubicBezTo>
                  <a:pt x="60598" y="104433"/>
                  <a:pt x="68970" y="108571"/>
                  <a:pt x="73156" y="1170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7" name="Shape 3937"/>
          <p:cNvSpPr/>
          <p:nvPr/>
        </p:nvSpPr>
        <p:spPr>
          <a:xfrm>
            <a:off x="7053572" y="3667492"/>
            <a:ext cx="270635" cy="1851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630" y="0"/>
                </a:moveTo>
                <a:lnTo>
                  <a:pt x="101630" y="0"/>
                </a:lnTo>
                <a:cubicBezTo>
                  <a:pt x="62096" y="0"/>
                  <a:pt x="62096" y="0"/>
                  <a:pt x="62096" y="0"/>
                </a:cubicBezTo>
                <a:cubicBezTo>
                  <a:pt x="21164" y="0"/>
                  <a:pt x="21164" y="0"/>
                  <a:pt x="21164" y="0"/>
                </a:cubicBezTo>
                <a:cubicBezTo>
                  <a:pt x="11181" y="0"/>
                  <a:pt x="0" y="10218"/>
                  <a:pt x="0" y="24817"/>
                </a:cubicBezTo>
                <a:cubicBezTo>
                  <a:pt x="0" y="96934"/>
                  <a:pt x="0" y="96934"/>
                  <a:pt x="0" y="96934"/>
                </a:cubicBezTo>
                <a:cubicBezTo>
                  <a:pt x="0" y="111240"/>
                  <a:pt x="11181" y="119708"/>
                  <a:pt x="21164" y="119708"/>
                </a:cubicBezTo>
                <a:cubicBezTo>
                  <a:pt x="63494" y="119708"/>
                  <a:pt x="63494" y="119708"/>
                  <a:pt x="63494" y="119708"/>
                </a:cubicBezTo>
                <a:cubicBezTo>
                  <a:pt x="101630" y="119708"/>
                  <a:pt x="101630" y="119708"/>
                  <a:pt x="101630" y="119708"/>
                </a:cubicBezTo>
                <a:cubicBezTo>
                  <a:pt x="111414" y="119708"/>
                  <a:pt x="119800" y="111240"/>
                  <a:pt x="119800" y="96934"/>
                </a:cubicBezTo>
                <a:cubicBezTo>
                  <a:pt x="119800" y="24817"/>
                  <a:pt x="119800" y="24817"/>
                  <a:pt x="119800" y="24817"/>
                </a:cubicBezTo>
                <a:cubicBezTo>
                  <a:pt x="119800" y="10218"/>
                  <a:pt x="111414" y="0"/>
                  <a:pt x="101630" y="0"/>
                </a:cubicBezTo>
                <a:close/>
                <a:moveTo>
                  <a:pt x="52113" y="88759"/>
                </a:moveTo>
                <a:lnTo>
                  <a:pt x="52113" y="88759"/>
                </a:lnTo>
                <a:cubicBezTo>
                  <a:pt x="52113" y="32992"/>
                  <a:pt x="52113" y="32992"/>
                  <a:pt x="52113" y="32992"/>
                </a:cubicBezTo>
                <a:cubicBezTo>
                  <a:pt x="77670" y="59854"/>
                  <a:pt x="77670" y="59854"/>
                  <a:pt x="77670" y="59854"/>
                </a:cubicBezTo>
                <a:lnTo>
                  <a:pt x="52113" y="887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8" name="Shape 3938"/>
          <p:cNvSpPr/>
          <p:nvPr/>
        </p:nvSpPr>
        <p:spPr>
          <a:xfrm>
            <a:off x="6566031" y="3607777"/>
            <a:ext cx="28655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41" y="76578"/>
                </a:moveTo>
                <a:lnTo>
                  <a:pt x="102641" y="76578"/>
                </a:lnTo>
                <a:cubicBezTo>
                  <a:pt x="95849" y="86447"/>
                  <a:pt x="86603" y="98881"/>
                  <a:pt x="78490" y="105986"/>
                </a:cubicBezTo>
                <a:cubicBezTo>
                  <a:pt x="71886" y="111513"/>
                  <a:pt x="61320" y="119802"/>
                  <a:pt x="53207" y="118421"/>
                </a:cubicBezTo>
                <a:cubicBezTo>
                  <a:pt x="30566" y="114276"/>
                  <a:pt x="34528" y="57039"/>
                  <a:pt x="19811" y="44605"/>
                </a:cubicBezTo>
                <a:cubicBezTo>
                  <a:pt x="13207" y="43223"/>
                  <a:pt x="9245" y="52894"/>
                  <a:pt x="6603" y="47368"/>
                </a:cubicBezTo>
                <a:cubicBezTo>
                  <a:pt x="0" y="41842"/>
                  <a:pt x="11886" y="33355"/>
                  <a:pt x="17169" y="27828"/>
                </a:cubicBezTo>
                <a:cubicBezTo>
                  <a:pt x="25283" y="20921"/>
                  <a:pt x="33207" y="12434"/>
                  <a:pt x="43962" y="16578"/>
                </a:cubicBezTo>
                <a:cubicBezTo>
                  <a:pt x="62641" y="23684"/>
                  <a:pt x="49245" y="71052"/>
                  <a:pt x="66603" y="80921"/>
                </a:cubicBezTo>
                <a:cubicBezTo>
                  <a:pt x="75849" y="73815"/>
                  <a:pt x="86603" y="60000"/>
                  <a:pt x="83962" y="44605"/>
                </a:cubicBezTo>
                <a:cubicBezTo>
                  <a:pt x="82641" y="38881"/>
                  <a:pt x="73207" y="40263"/>
                  <a:pt x="69245" y="41842"/>
                </a:cubicBezTo>
                <a:cubicBezTo>
                  <a:pt x="69245" y="17960"/>
                  <a:pt x="114528" y="0"/>
                  <a:pt x="118490" y="31973"/>
                </a:cubicBezTo>
                <a:cubicBezTo>
                  <a:pt x="119811" y="52894"/>
                  <a:pt x="102641" y="76578"/>
                  <a:pt x="102641" y="7657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9" name="Shape 3939"/>
          <p:cNvSpPr/>
          <p:nvPr/>
        </p:nvSpPr>
        <p:spPr>
          <a:xfrm>
            <a:off x="6100380" y="3645597"/>
            <a:ext cx="270635" cy="23288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430" y="29709"/>
                </a:moveTo>
                <a:lnTo>
                  <a:pt x="101430" y="29709"/>
                </a:lnTo>
                <a:cubicBezTo>
                  <a:pt x="101430" y="51063"/>
                  <a:pt x="101430" y="51063"/>
                  <a:pt x="101430" y="51063"/>
                </a:cubicBezTo>
                <a:cubicBezTo>
                  <a:pt x="94442" y="51063"/>
                  <a:pt x="94442" y="51063"/>
                  <a:pt x="94442" y="51063"/>
                </a:cubicBezTo>
                <a:cubicBezTo>
                  <a:pt x="94442" y="29709"/>
                  <a:pt x="94442" y="29709"/>
                  <a:pt x="94442" y="29709"/>
                </a:cubicBezTo>
                <a:cubicBezTo>
                  <a:pt x="74675" y="29709"/>
                  <a:pt x="74675" y="29709"/>
                  <a:pt x="74675" y="29709"/>
                </a:cubicBezTo>
                <a:cubicBezTo>
                  <a:pt x="74675" y="21353"/>
                  <a:pt x="74675" y="21353"/>
                  <a:pt x="74675" y="21353"/>
                </a:cubicBezTo>
                <a:cubicBezTo>
                  <a:pt x="94442" y="21353"/>
                  <a:pt x="94442" y="21353"/>
                  <a:pt x="94442" y="21353"/>
                </a:cubicBezTo>
                <a:cubicBezTo>
                  <a:pt x="94442" y="0"/>
                  <a:pt x="94442" y="0"/>
                  <a:pt x="94442" y="0"/>
                </a:cubicBezTo>
                <a:cubicBezTo>
                  <a:pt x="101430" y="0"/>
                  <a:pt x="101430" y="0"/>
                  <a:pt x="101430" y="0"/>
                </a:cubicBezTo>
                <a:cubicBezTo>
                  <a:pt x="101430" y="21353"/>
                  <a:pt x="101430" y="21353"/>
                  <a:pt x="101430" y="21353"/>
                </a:cubicBezTo>
                <a:cubicBezTo>
                  <a:pt x="119800" y="21353"/>
                  <a:pt x="119800" y="21353"/>
                  <a:pt x="119800" y="21353"/>
                </a:cubicBezTo>
                <a:cubicBezTo>
                  <a:pt x="119800" y="29709"/>
                  <a:pt x="119800" y="29709"/>
                  <a:pt x="119800" y="29709"/>
                </a:cubicBezTo>
                <a:lnTo>
                  <a:pt x="101430" y="29709"/>
                </a:lnTo>
                <a:close/>
                <a:moveTo>
                  <a:pt x="49317" y="8355"/>
                </a:moveTo>
                <a:lnTo>
                  <a:pt x="49317" y="8355"/>
                </a:lnTo>
                <a:cubicBezTo>
                  <a:pt x="56306" y="13230"/>
                  <a:pt x="60698" y="19729"/>
                  <a:pt x="60698" y="29709"/>
                </a:cubicBezTo>
                <a:cubicBezTo>
                  <a:pt x="60698" y="36208"/>
                  <a:pt x="56306" y="42707"/>
                  <a:pt x="50715" y="47582"/>
                </a:cubicBezTo>
                <a:cubicBezTo>
                  <a:pt x="45124" y="52688"/>
                  <a:pt x="45124" y="54313"/>
                  <a:pt x="45124" y="57562"/>
                </a:cubicBezTo>
                <a:cubicBezTo>
                  <a:pt x="45124" y="60812"/>
                  <a:pt x="50715" y="67311"/>
                  <a:pt x="53510" y="68936"/>
                </a:cubicBezTo>
                <a:cubicBezTo>
                  <a:pt x="62096" y="75667"/>
                  <a:pt x="63494" y="82166"/>
                  <a:pt x="63494" y="91914"/>
                </a:cubicBezTo>
                <a:cubicBezTo>
                  <a:pt x="63494" y="105145"/>
                  <a:pt x="53510" y="119767"/>
                  <a:pt x="32346" y="119767"/>
                </a:cubicBezTo>
                <a:cubicBezTo>
                  <a:pt x="15374" y="119767"/>
                  <a:pt x="0" y="110019"/>
                  <a:pt x="0" y="96789"/>
                </a:cubicBezTo>
                <a:cubicBezTo>
                  <a:pt x="0" y="83791"/>
                  <a:pt x="13976" y="70560"/>
                  <a:pt x="30948" y="70560"/>
                </a:cubicBezTo>
                <a:cubicBezTo>
                  <a:pt x="33743" y="70560"/>
                  <a:pt x="35141" y="70560"/>
                  <a:pt x="36539" y="70560"/>
                </a:cubicBezTo>
                <a:cubicBezTo>
                  <a:pt x="35141" y="68936"/>
                  <a:pt x="32346" y="65686"/>
                  <a:pt x="32346" y="60812"/>
                </a:cubicBezTo>
                <a:cubicBezTo>
                  <a:pt x="32346" y="59187"/>
                  <a:pt x="33743" y="55938"/>
                  <a:pt x="33743" y="54313"/>
                </a:cubicBezTo>
                <a:cubicBezTo>
                  <a:pt x="33743" y="54313"/>
                  <a:pt x="32346" y="54313"/>
                  <a:pt x="30948" y="54313"/>
                </a:cubicBezTo>
                <a:cubicBezTo>
                  <a:pt x="16772" y="54313"/>
                  <a:pt x="6988" y="42707"/>
                  <a:pt x="6988" y="27852"/>
                </a:cubicBezTo>
                <a:cubicBezTo>
                  <a:pt x="6988" y="13230"/>
                  <a:pt x="21164" y="0"/>
                  <a:pt x="35141" y="0"/>
                </a:cubicBezTo>
                <a:cubicBezTo>
                  <a:pt x="42329" y="0"/>
                  <a:pt x="66289" y="0"/>
                  <a:pt x="66289" y="0"/>
                </a:cubicBezTo>
                <a:cubicBezTo>
                  <a:pt x="59301" y="8355"/>
                  <a:pt x="59301" y="8355"/>
                  <a:pt x="59301" y="8355"/>
                </a:cubicBezTo>
                <a:lnTo>
                  <a:pt x="49317" y="8355"/>
                </a:lnTo>
                <a:close/>
                <a:moveTo>
                  <a:pt x="35141" y="75667"/>
                </a:moveTo>
                <a:lnTo>
                  <a:pt x="35141" y="75667"/>
                </a:lnTo>
                <a:cubicBezTo>
                  <a:pt x="22562" y="73810"/>
                  <a:pt x="11181" y="83791"/>
                  <a:pt x="11181" y="93539"/>
                </a:cubicBezTo>
                <a:cubicBezTo>
                  <a:pt x="11181" y="103520"/>
                  <a:pt x="21164" y="111644"/>
                  <a:pt x="32346" y="111644"/>
                </a:cubicBezTo>
                <a:cubicBezTo>
                  <a:pt x="49317" y="111644"/>
                  <a:pt x="56306" y="105145"/>
                  <a:pt x="56306" y="93539"/>
                </a:cubicBezTo>
                <a:cubicBezTo>
                  <a:pt x="56306" y="93539"/>
                  <a:pt x="56306" y="91914"/>
                  <a:pt x="54908" y="90290"/>
                </a:cubicBezTo>
                <a:cubicBezTo>
                  <a:pt x="53510" y="83791"/>
                  <a:pt x="49317" y="82166"/>
                  <a:pt x="42329" y="75667"/>
                </a:cubicBezTo>
                <a:cubicBezTo>
                  <a:pt x="40732" y="75667"/>
                  <a:pt x="37936" y="75667"/>
                  <a:pt x="35141" y="75667"/>
                </a:cubicBezTo>
                <a:close/>
                <a:moveTo>
                  <a:pt x="49317" y="29709"/>
                </a:moveTo>
                <a:lnTo>
                  <a:pt x="49317" y="29709"/>
                </a:lnTo>
                <a:cubicBezTo>
                  <a:pt x="47920" y="16479"/>
                  <a:pt x="39334" y="6731"/>
                  <a:pt x="30948" y="6731"/>
                </a:cubicBezTo>
                <a:cubicBezTo>
                  <a:pt x="22562" y="6731"/>
                  <a:pt x="16772" y="16479"/>
                  <a:pt x="18169" y="27852"/>
                </a:cubicBezTo>
                <a:cubicBezTo>
                  <a:pt x="19767" y="41083"/>
                  <a:pt x="28153" y="51063"/>
                  <a:pt x="36539" y="51063"/>
                </a:cubicBezTo>
                <a:cubicBezTo>
                  <a:pt x="43727" y="51063"/>
                  <a:pt x="50715" y="41083"/>
                  <a:pt x="49317" y="297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0" name="Shape 3940"/>
          <p:cNvSpPr/>
          <p:nvPr/>
        </p:nvSpPr>
        <p:spPr>
          <a:xfrm>
            <a:off x="8482363" y="3147977"/>
            <a:ext cx="272624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833" y="119800"/>
                </a:moveTo>
                <a:lnTo>
                  <a:pt x="109833" y="119800"/>
                </a:lnTo>
                <a:cubicBezTo>
                  <a:pt x="8372" y="119800"/>
                  <a:pt x="8372" y="119800"/>
                  <a:pt x="8372" y="119800"/>
                </a:cubicBezTo>
                <a:cubicBezTo>
                  <a:pt x="4186" y="119800"/>
                  <a:pt x="0" y="117004"/>
                  <a:pt x="0" y="111414"/>
                </a:cubicBezTo>
                <a:cubicBezTo>
                  <a:pt x="0" y="9783"/>
                  <a:pt x="0" y="9783"/>
                  <a:pt x="0" y="9783"/>
                </a:cubicBezTo>
                <a:cubicBezTo>
                  <a:pt x="0" y="4193"/>
                  <a:pt x="4186" y="0"/>
                  <a:pt x="8372" y="0"/>
                </a:cubicBezTo>
                <a:cubicBezTo>
                  <a:pt x="109833" y="0"/>
                  <a:pt x="109833" y="0"/>
                  <a:pt x="109833" y="0"/>
                </a:cubicBezTo>
                <a:cubicBezTo>
                  <a:pt x="115614" y="0"/>
                  <a:pt x="119800" y="4193"/>
                  <a:pt x="119800" y="9783"/>
                </a:cubicBezTo>
                <a:cubicBezTo>
                  <a:pt x="119800" y="111414"/>
                  <a:pt x="119800" y="111414"/>
                  <a:pt x="119800" y="111414"/>
                </a:cubicBezTo>
                <a:cubicBezTo>
                  <a:pt x="119800" y="117004"/>
                  <a:pt x="115614" y="119800"/>
                  <a:pt x="109833" y="119800"/>
                </a:cubicBezTo>
                <a:close/>
                <a:moveTo>
                  <a:pt x="50830" y="22562"/>
                </a:moveTo>
                <a:lnTo>
                  <a:pt x="50830" y="22562"/>
                </a:lnTo>
                <a:cubicBezTo>
                  <a:pt x="45049" y="22562"/>
                  <a:pt x="39468" y="23960"/>
                  <a:pt x="36677" y="25357"/>
                </a:cubicBezTo>
                <a:cubicBezTo>
                  <a:pt x="32491" y="28153"/>
                  <a:pt x="29501" y="30948"/>
                  <a:pt x="28106" y="33743"/>
                </a:cubicBezTo>
                <a:cubicBezTo>
                  <a:pt x="28106" y="36738"/>
                  <a:pt x="26710" y="39534"/>
                  <a:pt x="26710" y="45124"/>
                </a:cubicBezTo>
                <a:cubicBezTo>
                  <a:pt x="26710" y="50715"/>
                  <a:pt x="26710" y="50715"/>
                  <a:pt x="26710" y="50715"/>
                </a:cubicBezTo>
                <a:cubicBezTo>
                  <a:pt x="18338" y="50715"/>
                  <a:pt x="18338" y="50715"/>
                  <a:pt x="18338" y="50715"/>
                </a:cubicBezTo>
                <a:cubicBezTo>
                  <a:pt x="18338" y="64891"/>
                  <a:pt x="18338" y="64891"/>
                  <a:pt x="18338" y="64891"/>
                </a:cubicBezTo>
                <a:cubicBezTo>
                  <a:pt x="26710" y="64891"/>
                  <a:pt x="26710" y="64891"/>
                  <a:pt x="26710" y="64891"/>
                </a:cubicBezTo>
                <a:cubicBezTo>
                  <a:pt x="26710" y="111414"/>
                  <a:pt x="26710" y="111414"/>
                  <a:pt x="26710" y="111414"/>
                </a:cubicBezTo>
                <a:cubicBezTo>
                  <a:pt x="46445" y="111414"/>
                  <a:pt x="46445" y="111414"/>
                  <a:pt x="46445" y="111414"/>
                </a:cubicBezTo>
                <a:cubicBezTo>
                  <a:pt x="46445" y="64891"/>
                  <a:pt x="46445" y="64891"/>
                  <a:pt x="46445" y="64891"/>
                </a:cubicBezTo>
                <a:cubicBezTo>
                  <a:pt x="57807" y="64891"/>
                  <a:pt x="57807" y="64891"/>
                  <a:pt x="57807" y="64891"/>
                </a:cubicBezTo>
                <a:cubicBezTo>
                  <a:pt x="61993" y="50715"/>
                  <a:pt x="61993" y="50715"/>
                  <a:pt x="61993" y="50715"/>
                </a:cubicBezTo>
                <a:cubicBezTo>
                  <a:pt x="46445" y="50715"/>
                  <a:pt x="46445" y="50715"/>
                  <a:pt x="46445" y="50715"/>
                </a:cubicBezTo>
                <a:cubicBezTo>
                  <a:pt x="46445" y="45124"/>
                  <a:pt x="46445" y="45124"/>
                  <a:pt x="46445" y="45124"/>
                </a:cubicBezTo>
                <a:cubicBezTo>
                  <a:pt x="46445" y="42329"/>
                  <a:pt x="46445" y="39534"/>
                  <a:pt x="47840" y="38136"/>
                </a:cubicBezTo>
                <a:cubicBezTo>
                  <a:pt x="49435" y="38136"/>
                  <a:pt x="52225" y="36738"/>
                  <a:pt x="55016" y="36738"/>
                </a:cubicBezTo>
                <a:cubicBezTo>
                  <a:pt x="57807" y="36738"/>
                  <a:pt x="59202" y="38136"/>
                  <a:pt x="61993" y="39534"/>
                </a:cubicBezTo>
                <a:cubicBezTo>
                  <a:pt x="66179" y="26755"/>
                  <a:pt x="66179" y="26755"/>
                  <a:pt x="66179" y="26755"/>
                </a:cubicBezTo>
                <a:cubicBezTo>
                  <a:pt x="60598" y="25357"/>
                  <a:pt x="56411" y="22562"/>
                  <a:pt x="50830" y="225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1" name="Shape 3941"/>
          <p:cNvSpPr/>
          <p:nvPr/>
        </p:nvSpPr>
        <p:spPr>
          <a:xfrm>
            <a:off x="8080391" y="3143996"/>
            <a:ext cx="127357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7" y="1381"/>
                </a:moveTo>
                <a:lnTo>
                  <a:pt x="119577" y="1381"/>
                </a:lnTo>
                <a:cubicBezTo>
                  <a:pt x="119577" y="8289"/>
                  <a:pt x="119577" y="20921"/>
                  <a:pt x="119577" y="20921"/>
                </a:cubicBezTo>
                <a:cubicBezTo>
                  <a:pt x="119577" y="20921"/>
                  <a:pt x="90000" y="19539"/>
                  <a:pt x="83661" y="25065"/>
                </a:cubicBezTo>
                <a:cubicBezTo>
                  <a:pt x="77746" y="27828"/>
                  <a:pt x="80704" y="36118"/>
                  <a:pt x="80704" y="41842"/>
                </a:cubicBezTo>
                <a:cubicBezTo>
                  <a:pt x="92957" y="41842"/>
                  <a:pt x="107746" y="41842"/>
                  <a:pt x="119577" y="41842"/>
                </a:cubicBezTo>
                <a:cubicBezTo>
                  <a:pt x="116619" y="50131"/>
                  <a:pt x="113661" y="54276"/>
                  <a:pt x="113661" y="61381"/>
                </a:cubicBezTo>
                <a:cubicBezTo>
                  <a:pt x="101830" y="61381"/>
                  <a:pt x="80704" y="61381"/>
                  <a:pt x="80704" y="61381"/>
                </a:cubicBezTo>
                <a:cubicBezTo>
                  <a:pt x="80704" y="119802"/>
                  <a:pt x="80704" y="119802"/>
                  <a:pt x="80704" y="119802"/>
                </a:cubicBezTo>
                <a:cubicBezTo>
                  <a:pt x="80704" y="119802"/>
                  <a:pt x="42253" y="119802"/>
                  <a:pt x="24084" y="119802"/>
                </a:cubicBezTo>
                <a:cubicBezTo>
                  <a:pt x="24084" y="101842"/>
                  <a:pt x="24084" y="80921"/>
                  <a:pt x="24084" y="61381"/>
                </a:cubicBezTo>
                <a:cubicBezTo>
                  <a:pt x="15211" y="61381"/>
                  <a:pt x="9295" y="61381"/>
                  <a:pt x="0" y="61381"/>
                </a:cubicBezTo>
                <a:cubicBezTo>
                  <a:pt x="0" y="54276"/>
                  <a:pt x="0" y="48750"/>
                  <a:pt x="0" y="41842"/>
                </a:cubicBezTo>
                <a:cubicBezTo>
                  <a:pt x="9295" y="41842"/>
                  <a:pt x="15211" y="41842"/>
                  <a:pt x="24084" y="41842"/>
                </a:cubicBezTo>
                <a:cubicBezTo>
                  <a:pt x="27042" y="29210"/>
                  <a:pt x="27042" y="15394"/>
                  <a:pt x="42253" y="8289"/>
                </a:cubicBezTo>
                <a:cubicBezTo>
                  <a:pt x="57042" y="0"/>
                  <a:pt x="71830" y="1381"/>
                  <a:pt x="119577" y="138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2" name="Shape 3942"/>
          <p:cNvSpPr/>
          <p:nvPr/>
        </p:nvSpPr>
        <p:spPr>
          <a:xfrm>
            <a:off x="7529171" y="3147977"/>
            <a:ext cx="272626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0"/>
                </a:moveTo>
                <a:lnTo>
                  <a:pt x="60598" y="0"/>
                </a:lnTo>
                <a:cubicBezTo>
                  <a:pt x="26710" y="0"/>
                  <a:pt x="0" y="26755"/>
                  <a:pt x="0" y="60698"/>
                </a:cubicBezTo>
                <a:cubicBezTo>
                  <a:pt x="0" y="84658"/>
                  <a:pt x="15548" y="105823"/>
                  <a:pt x="36677" y="115607"/>
                </a:cubicBezTo>
                <a:cubicBezTo>
                  <a:pt x="36677" y="111414"/>
                  <a:pt x="36677" y="105823"/>
                  <a:pt x="38073" y="101630"/>
                </a:cubicBezTo>
                <a:cubicBezTo>
                  <a:pt x="38073" y="97237"/>
                  <a:pt x="45049" y="69084"/>
                  <a:pt x="45049" y="69084"/>
                </a:cubicBezTo>
                <a:cubicBezTo>
                  <a:pt x="45049" y="69084"/>
                  <a:pt x="43654" y="64891"/>
                  <a:pt x="43654" y="59301"/>
                </a:cubicBezTo>
                <a:cubicBezTo>
                  <a:pt x="43654" y="50715"/>
                  <a:pt x="47840" y="43727"/>
                  <a:pt x="55016" y="43727"/>
                </a:cubicBezTo>
                <a:cubicBezTo>
                  <a:pt x="60598" y="43727"/>
                  <a:pt x="63388" y="47920"/>
                  <a:pt x="63388" y="52113"/>
                </a:cubicBezTo>
                <a:cubicBezTo>
                  <a:pt x="63388" y="57703"/>
                  <a:pt x="59202" y="66289"/>
                  <a:pt x="57807" y="74675"/>
                </a:cubicBezTo>
                <a:cubicBezTo>
                  <a:pt x="56411" y="80465"/>
                  <a:pt x="60598" y="86056"/>
                  <a:pt x="67574" y="86056"/>
                </a:cubicBezTo>
                <a:cubicBezTo>
                  <a:pt x="78936" y="86056"/>
                  <a:pt x="85913" y="70482"/>
                  <a:pt x="85913" y="53510"/>
                </a:cubicBezTo>
                <a:cubicBezTo>
                  <a:pt x="85913" y="40931"/>
                  <a:pt x="77541" y="30948"/>
                  <a:pt x="60598" y="30948"/>
                </a:cubicBezTo>
                <a:cubicBezTo>
                  <a:pt x="42259" y="30948"/>
                  <a:pt x="30897" y="43727"/>
                  <a:pt x="30897" y="59301"/>
                </a:cubicBezTo>
                <a:cubicBezTo>
                  <a:pt x="30897" y="64891"/>
                  <a:pt x="32292" y="69084"/>
                  <a:pt x="35083" y="71880"/>
                </a:cubicBezTo>
                <a:cubicBezTo>
                  <a:pt x="36677" y="71880"/>
                  <a:pt x="36677" y="73277"/>
                  <a:pt x="36677" y="74675"/>
                </a:cubicBezTo>
                <a:cubicBezTo>
                  <a:pt x="36677" y="76272"/>
                  <a:pt x="35083" y="79068"/>
                  <a:pt x="35083" y="79068"/>
                </a:cubicBezTo>
                <a:cubicBezTo>
                  <a:pt x="35083" y="80465"/>
                  <a:pt x="33687" y="81863"/>
                  <a:pt x="32292" y="80465"/>
                </a:cubicBezTo>
                <a:cubicBezTo>
                  <a:pt x="23920" y="77670"/>
                  <a:pt x="19734" y="67687"/>
                  <a:pt x="19734" y="57703"/>
                </a:cubicBezTo>
                <a:cubicBezTo>
                  <a:pt x="19734" y="40931"/>
                  <a:pt x="33687" y="19767"/>
                  <a:pt x="63388" y="19767"/>
                </a:cubicBezTo>
                <a:cubicBezTo>
                  <a:pt x="85913" y="19767"/>
                  <a:pt x="101461" y="36738"/>
                  <a:pt x="101461" y="54908"/>
                </a:cubicBezTo>
                <a:cubicBezTo>
                  <a:pt x="101461" y="79068"/>
                  <a:pt x="87308" y="95840"/>
                  <a:pt x="68970" y="95840"/>
                </a:cubicBezTo>
                <a:cubicBezTo>
                  <a:pt x="61993" y="95840"/>
                  <a:pt x="56411" y="93044"/>
                  <a:pt x="53621" y="88851"/>
                </a:cubicBezTo>
                <a:cubicBezTo>
                  <a:pt x="53621" y="88851"/>
                  <a:pt x="50631" y="103028"/>
                  <a:pt x="49235" y="105823"/>
                </a:cubicBezTo>
                <a:cubicBezTo>
                  <a:pt x="47840" y="110016"/>
                  <a:pt x="46445" y="114209"/>
                  <a:pt x="43654" y="118402"/>
                </a:cubicBezTo>
                <a:cubicBezTo>
                  <a:pt x="49235" y="119800"/>
                  <a:pt x="55016" y="119800"/>
                  <a:pt x="60598" y="119800"/>
                </a:cubicBezTo>
                <a:cubicBezTo>
                  <a:pt x="92890" y="119800"/>
                  <a:pt x="119800" y="93044"/>
                  <a:pt x="119800" y="60698"/>
                </a:cubicBezTo>
                <a:cubicBezTo>
                  <a:pt x="119800" y="26755"/>
                  <a:pt x="92890" y="0"/>
                  <a:pt x="60598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3" name="Shape 3943"/>
          <p:cNvSpPr/>
          <p:nvPr/>
        </p:nvSpPr>
        <p:spPr>
          <a:xfrm>
            <a:off x="7081431" y="3147977"/>
            <a:ext cx="208945" cy="274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718" y="78029"/>
                </a:moveTo>
                <a:lnTo>
                  <a:pt x="49718" y="78029"/>
                </a:lnTo>
                <a:cubicBezTo>
                  <a:pt x="47895" y="80788"/>
                  <a:pt x="47895" y="84926"/>
                  <a:pt x="46073" y="89064"/>
                </a:cubicBezTo>
                <a:cubicBezTo>
                  <a:pt x="44251" y="93201"/>
                  <a:pt x="44251" y="97536"/>
                  <a:pt x="42429" y="100295"/>
                </a:cubicBezTo>
                <a:cubicBezTo>
                  <a:pt x="38785" y="107192"/>
                  <a:pt x="35140" y="112709"/>
                  <a:pt x="29414" y="116847"/>
                </a:cubicBezTo>
                <a:cubicBezTo>
                  <a:pt x="25770" y="119802"/>
                  <a:pt x="25770" y="118226"/>
                  <a:pt x="25770" y="118226"/>
                </a:cubicBezTo>
                <a:cubicBezTo>
                  <a:pt x="23947" y="118226"/>
                  <a:pt x="23947" y="118226"/>
                  <a:pt x="23947" y="116847"/>
                </a:cubicBezTo>
                <a:cubicBezTo>
                  <a:pt x="23947" y="112709"/>
                  <a:pt x="23947" y="107192"/>
                  <a:pt x="23947" y="101674"/>
                </a:cubicBezTo>
                <a:cubicBezTo>
                  <a:pt x="23947" y="95960"/>
                  <a:pt x="25770" y="90443"/>
                  <a:pt x="27592" y="84926"/>
                </a:cubicBezTo>
                <a:cubicBezTo>
                  <a:pt x="31236" y="76650"/>
                  <a:pt x="33318" y="66798"/>
                  <a:pt x="36963" y="56945"/>
                </a:cubicBezTo>
                <a:cubicBezTo>
                  <a:pt x="36963" y="55566"/>
                  <a:pt x="36963" y="55566"/>
                  <a:pt x="36963" y="54187"/>
                </a:cubicBezTo>
                <a:cubicBezTo>
                  <a:pt x="36963" y="51428"/>
                  <a:pt x="35140" y="50049"/>
                  <a:pt x="35140" y="47290"/>
                </a:cubicBezTo>
                <a:cubicBezTo>
                  <a:pt x="35140" y="43152"/>
                  <a:pt x="35140" y="40394"/>
                  <a:pt x="35140" y="37635"/>
                </a:cubicBezTo>
                <a:cubicBezTo>
                  <a:pt x="36963" y="33300"/>
                  <a:pt x="40607" y="29162"/>
                  <a:pt x="47895" y="26403"/>
                </a:cubicBezTo>
                <a:cubicBezTo>
                  <a:pt x="51540" y="26403"/>
                  <a:pt x="55444" y="26403"/>
                  <a:pt x="57266" y="27783"/>
                </a:cubicBezTo>
                <a:cubicBezTo>
                  <a:pt x="60911" y="29162"/>
                  <a:pt x="62733" y="30541"/>
                  <a:pt x="62733" y="33300"/>
                </a:cubicBezTo>
                <a:cubicBezTo>
                  <a:pt x="64555" y="36256"/>
                  <a:pt x="62733" y="40394"/>
                  <a:pt x="62733" y="41773"/>
                </a:cubicBezTo>
                <a:cubicBezTo>
                  <a:pt x="60911" y="47290"/>
                  <a:pt x="59088" y="51428"/>
                  <a:pt x="57266" y="56945"/>
                </a:cubicBezTo>
                <a:cubicBezTo>
                  <a:pt x="55444" y="59901"/>
                  <a:pt x="55444" y="62660"/>
                  <a:pt x="55444" y="65418"/>
                </a:cubicBezTo>
                <a:cubicBezTo>
                  <a:pt x="57266" y="68177"/>
                  <a:pt x="59088" y="70935"/>
                  <a:pt x="60911" y="72315"/>
                </a:cubicBezTo>
                <a:cubicBezTo>
                  <a:pt x="64555" y="73694"/>
                  <a:pt x="66377" y="73694"/>
                  <a:pt x="70021" y="73694"/>
                </a:cubicBezTo>
                <a:cubicBezTo>
                  <a:pt x="79132" y="73694"/>
                  <a:pt x="82776" y="69556"/>
                  <a:pt x="86681" y="66798"/>
                </a:cubicBezTo>
                <a:cubicBezTo>
                  <a:pt x="92147" y="61280"/>
                  <a:pt x="95791" y="54187"/>
                  <a:pt x="97613" y="44532"/>
                </a:cubicBezTo>
                <a:cubicBezTo>
                  <a:pt x="97613" y="41773"/>
                  <a:pt x="97613" y="39014"/>
                  <a:pt x="97613" y="36256"/>
                </a:cubicBezTo>
                <a:cubicBezTo>
                  <a:pt x="97613" y="29162"/>
                  <a:pt x="95791" y="25024"/>
                  <a:pt x="90325" y="20886"/>
                </a:cubicBezTo>
                <a:cubicBezTo>
                  <a:pt x="86681" y="18128"/>
                  <a:pt x="82776" y="15369"/>
                  <a:pt x="75488" y="12413"/>
                </a:cubicBezTo>
                <a:cubicBezTo>
                  <a:pt x="70021" y="11034"/>
                  <a:pt x="60911" y="11034"/>
                  <a:pt x="53362" y="12413"/>
                </a:cubicBezTo>
                <a:cubicBezTo>
                  <a:pt x="38785" y="13990"/>
                  <a:pt x="27592" y="19507"/>
                  <a:pt x="22125" y="27783"/>
                </a:cubicBezTo>
                <a:cubicBezTo>
                  <a:pt x="18481" y="33300"/>
                  <a:pt x="16659" y="37635"/>
                  <a:pt x="16659" y="44532"/>
                </a:cubicBezTo>
                <a:cubicBezTo>
                  <a:pt x="16659" y="48669"/>
                  <a:pt x="18481" y="52807"/>
                  <a:pt x="22125" y="55566"/>
                </a:cubicBezTo>
                <a:cubicBezTo>
                  <a:pt x="22125" y="56945"/>
                  <a:pt x="23947" y="56945"/>
                  <a:pt x="23947" y="58522"/>
                </a:cubicBezTo>
                <a:cubicBezTo>
                  <a:pt x="25770" y="59901"/>
                  <a:pt x="23947" y="62660"/>
                  <a:pt x="23947" y="64039"/>
                </a:cubicBezTo>
                <a:cubicBezTo>
                  <a:pt x="22125" y="65418"/>
                  <a:pt x="22125" y="68177"/>
                  <a:pt x="20303" y="68177"/>
                </a:cubicBezTo>
                <a:cubicBezTo>
                  <a:pt x="18481" y="68177"/>
                  <a:pt x="16659" y="68177"/>
                  <a:pt x="16659" y="68177"/>
                </a:cubicBezTo>
                <a:cubicBezTo>
                  <a:pt x="7548" y="64039"/>
                  <a:pt x="3904" y="58522"/>
                  <a:pt x="0" y="50049"/>
                </a:cubicBezTo>
                <a:cubicBezTo>
                  <a:pt x="0" y="45911"/>
                  <a:pt x="0" y="40394"/>
                  <a:pt x="0" y="34679"/>
                </a:cubicBezTo>
                <a:cubicBezTo>
                  <a:pt x="1822" y="30541"/>
                  <a:pt x="3904" y="26403"/>
                  <a:pt x="7548" y="23645"/>
                </a:cubicBezTo>
                <a:cubicBezTo>
                  <a:pt x="11193" y="16748"/>
                  <a:pt x="18481" y="11034"/>
                  <a:pt x="27592" y="6896"/>
                </a:cubicBezTo>
                <a:cubicBezTo>
                  <a:pt x="35140" y="4137"/>
                  <a:pt x="42429" y="1379"/>
                  <a:pt x="51540" y="0"/>
                </a:cubicBezTo>
                <a:cubicBezTo>
                  <a:pt x="55444" y="0"/>
                  <a:pt x="59088" y="0"/>
                  <a:pt x="62733" y="0"/>
                </a:cubicBezTo>
                <a:cubicBezTo>
                  <a:pt x="71843" y="0"/>
                  <a:pt x="80954" y="1379"/>
                  <a:pt x="88503" y="4137"/>
                </a:cubicBezTo>
                <a:cubicBezTo>
                  <a:pt x="95791" y="6896"/>
                  <a:pt x="101258" y="9655"/>
                  <a:pt x="106724" y="13990"/>
                </a:cubicBezTo>
                <a:cubicBezTo>
                  <a:pt x="112190" y="18128"/>
                  <a:pt x="116095" y="22266"/>
                  <a:pt x="117917" y="29162"/>
                </a:cubicBezTo>
                <a:cubicBezTo>
                  <a:pt x="119739" y="31921"/>
                  <a:pt x="119739" y="36256"/>
                  <a:pt x="119739" y="40394"/>
                </a:cubicBezTo>
                <a:cubicBezTo>
                  <a:pt x="119739" y="43152"/>
                  <a:pt x="119739" y="47290"/>
                  <a:pt x="117917" y="50049"/>
                </a:cubicBezTo>
                <a:cubicBezTo>
                  <a:pt x="116095" y="64039"/>
                  <a:pt x="106724" y="75270"/>
                  <a:pt x="93969" y="80788"/>
                </a:cubicBezTo>
                <a:cubicBezTo>
                  <a:pt x="92147" y="82167"/>
                  <a:pt x="88503" y="83546"/>
                  <a:pt x="84859" y="84926"/>
                </a:cubicBezTo>
                <a:cubicBezTo>
                  <a:pt x="79132" y="84926"/>
                  <a:pt x="75488" y="86305"/>
                  <a:pt x="70021" y="86305"/>
                </a:cubicBezTo>
                <a:cubicBezTo>
                  <a:pt x="66377" y="84926"/>
                  <a:pt x="60911" y="84926"/>
                  <a:pt x="59088" y="83546"/>
                </a:cubicBezTo>
                <a:cubicBezTo>
                  <a:pt x="55444" y="82167"/>
                  <a:pt x="51540" y="79408"/>
                  <a:pt x="49718" y="78029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4" name="Shape 3944"/>
          <p:cNvSpPr/>
          <p:nvPr/>
        </p:nvSpPr>
        <p:spPr>
          <a:xfrm>
            <a:off x="6593891" y="3147977"/>
            <a:ext cx="232826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67" y="118402"/>
                </a:moveTo>
                <a:lnTo>
                  <a:pt x="119767" y="118402"/>
                </a:lnTo>
                <a:cubicBezTo>
                  <a:pt x="118143" y="119800"/>
                  <a:pt x="118143" y="119800"/>
                  <a:pt x="116518" y="119800"/>
                </a:cubicBezTo>
                <a:cubicBezTo>
                  <a:pt x="68936" y="119800"/>
                  <a:pt x="68936" y="119800"/>
                  <a:pt x="68936" y="119800"/>
                </a:cubicBezTo>
                <a:cubicBezTo>
                  <a:pt x="68936" y="97237"/>
                  <a:pt x="68936" y="97237"/>
                  <a:pt x="68936" y="97237"/>
                </a:cubicBezTo>
                <a:cubicBezTo>
                  <a:pt x="90290" y="86056"/>
                  <a:pt x="90290" y="86056"/>
                  <a:pt x="90290" y="86056"/>
                </a:cubicBezTo>
                <a:cubicBezTo>
                  <a:pt x="91914" y="86056"/>
                  <a:pt x="93539" y="84658"/>
                  <a:pt x="93539" y="83261"/>
                </a:cubicBezTo>
                <a:cubicBezTo>
                  <a:pt x="93539" y="80465"/>
                  <a:pt x="91914" y="79068"/>
                  <a:pt x="90290" y="79068"/>
                </a:cubicBezTo>
                <a:cubicBezTo>
                  <a:pt x="68936" y="90249"/>
                  <a:pt x="68936" y="90249"/>
                  <a:pt x="68936" y="90249"/>
                </a:cubicBezTo>
                <a:cubicBezTo>
                  <a:pt x="68936" y="77670"/>
                  <a:pt x="68936" y="77670"/>
                  <a:pt x="68936" y="77670"/>
                </a:cubicBezTo>
                <a:cubicBezTo>
                  <a:pt x="80309" y="71880"/>
                  <a:pt x="80309" y="71880"/>
                  <a:pt x="80309" y="71880"/>
                </a:cubicBezTo>
                <a:cubicBezTo>
                  <a:pt x="83791" y="71880"/>
                  <a:pt x="85415" y="69084"/>
                  <a:pt x="85415" y="67687"/>
                </a:cubicBezTo>
                <a:cubicBezTo>
                  <a:pt x="85415" y="66289"/>
                  <a:pt x="83791" y="63494"/>
                  <a:pt x="80309" y="63494"/>
                </a:cubicBezTo>
                <a:cubicBezTo>
                  <a:pt x="68936" y="69084"/>
                  <a:pt x="68936" y="69084"/>
                  <a:pt x="68936" y="69084"/>
                </a:cubicBezTo>
                <a:cubicBezTo>
                  <a:pt x="68936" y="63494"/>
                  <a:pt x="68936" y="63494"/>
                  <a:pt x="68936" y="63494"/>
                </a:cubicBezTo>
                <a:cubicBezTo>
                  <a:pt x="68936" y="62096"/>
                  <a:pt x="65686" y="60698"/>
                  <a:pt x="64061" y="60698"/>
                </a:cubicBezTo>
                <a:cubicBezTo>
                  <a:pt x="55705" y="60698"/>
                  <a:pt x="55705" y="60698"/>
                  <a:pt x="55705" y="60698"/>
                </a:cubicBezTo>
                <a:cubicBezTo>
                  <a:pt x="52456" y="60698"/>
                  <a:pt x="50831" y="62096"/>
                  <a:pt x="50831" y="63494"/>
                </a:cubicBezTo>
                <a:cubicBezTo>
                  <a:pt x="50831" y="87454"/>
                  <a:pt x="50831" y="87454"/>
                  <a:pt x="50831" y="87454"/>
                </a:cubicBezTo>
                <a:cubicBezTo>
                  <a:pt x="34352" y="83261"/>
                  <a:pt x="34352" y="83261"/>
                  <a:pt x="34352" y="83261"/>
                </a:cubicBezTo>
                <a:cubicBezTo>
                  <a:pt x="31102" y="83261"/>
                  <a:pt x="29477" y="84658"/>
                  <a:pt x="29477" y="86056"/>
                </a:cubicBezTo>
                <a:cubicBezTo>
                  <a:pt x="29477" y="88851"/>
                  <a:pt x="31102" y="90249"/>
                  <a:pt x="34352" y="90249"/>
                </a:cubicBezTo>
                <a:cubicBezTo>
                  <a:pt x="50831" y="95840"/>
                  <a:pt x="50831" y="95840"/>
                  <a:pt x="50831" y="95840"/>
                </a:cubicBezTo>
                <a:cubicBezTo>
                  <a:pt x="50831" y="119800"/>
                  <a:pt x="50831" y="119800"/>
                  <a:pt x="50831" y="119800"/>
                </a:cubicBezTo>
                <a:cubicBezTo>
                  <a:pt x="3249" y="119800"/>
                  <a:pt x="3249" y="119800"/>
                  <a:pt x="3249" y="119800"/>
                </a:cubicBezTo>
                <a:cubicBezTo>
                  <a:pt x="1624" y="119800"/>
                  <a:pt x="0" y="119800"/>
                  <a:pt x="0" y="118402"/>
                </a:cubicBezTo>
                <a:lnTo>
                  <a:pt x="0" y="117004"/>
                </a:lnTo>
                <a:cubicBezTo>
                  <a:pt x="57562" y="1397"/>
                  <a:pt x="57562" y="1397"/>
                  <a:pt x="57562" y="1397"/>
                </a:cubicBezTo>
                <a:cubicBezTo>
                  <a:pt x="57562" y="0"/>
                  <a:pt x="59187" y="0"/>
                  <a:pt x="59187" y="0"/>
                </a:cubicBezTo>
                <a:cubicBezTo>
                  <a:pt x="60812" y="0"/>
                  <a:pt x="62437" y="0"/>
                  <a:pt x="62437" y="1397"/>
                </a:cubicBezTo>
                <a:cubicBezTo>
                  <a:pt x="119767" y="117004"/>
                  <a:pt x="119767" y="117004"/>
                  <a:pt x="119767" y="117004"/>
                </a:cubicBezTo>
                <a:lnTo>
                  <a:pt x="119767" y="118402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Shape 3945"/>
          <p:cNvSpPr/>
          <p:nvPr/>
        </p:nvSpPr>
        <p:spPr>
          <a:xfrm>
            <a:off x="6100380" y="3147977"/>
            <a:ext cx="270635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2" y="47920"/>
                </a:moveTo>
                <a:lnTo>
                  <a:pt x="118402" y="47920"/>
                </a:lnTo>
                <a:cubicBezTo>
                  <a:pt x="118402" y="43727"/>
                  <a:pt x="117004" y="40931"/>
                  <a:pt x="115607" y="36738"/>
                </a:cubicBezTo>
                <a:cubicBezTo>
                  <a:pt x="114209" y="33743"/>
                  <a:pt x="112811" y="29550"/>
                  <a:pt x="110016" y="26755"/>
                </a:cubicBezTo>
                <a:cubicBezTo>
                  <a:pt x="108618" y="23960"/>
                  <a:pt x="105823" y="19767"/>
                  <a:pt x="102828" y="16971"/>
                </a:cubicBezTo>
                <a:cubicBezTo>
                  <a:pt x="100033" y="15574"/>
                  <a:pt x="97237" y="12579"/>
                  <a:pt x="94442" y="9783"/>
                </a:cubicBezTo>
                <a:cubicBezTo>
                  <a:pt x="90249" y="8386"/>
                  <a:pt x="87454" y="5590"/>
                  <a:pt x="83261" y="4193"/>
                </a:cubicBezTo>
                <a:cubicBezTo>
                  <a:pt x="80266" y="2795"/>
                  <a:pt x="76073" y="1397"/>
                  <a:pt x="71880" y="1397"/>
                </a:cubicBezTo>
                <a:cubicBezTo>
                  <a:pt x="67687" y="0"/>
                  <a:pt x="64891" y="0"/>
                  <a:pt x="60698" y="0"/>
                </a:cubicBezTo>
                <a:cubicBezTo>
                  <a:pt x="56306" y="0"/>
                  <a:pt x="52113" y="0"/>
                  <a:pt x="47920" y="1397"/>
                </a:cubicBezTo>
                <a:cubicBezTo>
                  <a:pt x="43727" y="1397"/>
                  <a:pt x="40732" y="2795"/>
                  <a:pt x="36539" y="4193"/>
                </a:cubicBezTo>
                <a:cubicBezTo>
                  <a:pt x="33743" y="5590"/>
                  <a:pt x="29550" y="8386"/>
                  <a:pt x="26755" y="9783"/>
                </a:cubicBezTo>
                <a:cubicBezTo>
                  <a:pt x="23960" y="12579"/>
                  <a:pt x="19767" y="15574"/>
                  <a:pt x="16772" y="16971"/>
                </a:cubicBezTo>
                <a:cubicBezTo>
                  <a:pt x="15374" y="19767"/>
                  <a:pt x="12579" y="23960"/>
                  <a:pt x="9783" y="26755"/>
                </a:cubicBezTo>
                <a:cubicBezTo>
                  <a:pt x="8386" y="29550"/>
                  <a:pt x="5590" y="33743"/>
                  <a:pt x="4193" y="36738"/>
                </a:cubicBezTo>
                <a:cubicBezTo>
                  <a:pt x="2795" y="40931"/>
                  <a:pt x="1397" y="43727"/>
                  <a:pt x="1397" y="47920"/>
                </a:cubicBezTo>
                <a:cubicBezTo>
                  <a:pt x="0" y="52113"/>
                  <a:pt x="0" y="56306"/>
                  <a:pt x="0" y="60698"/>
                </a:cubicBezTo>
                <a:cubicBezTo>
                  <a:pt x="0" y="64891"/>
                  <a:pt x="0" y="67687"/>
                  <a:pt x="1397" y="71880"/>
                </a:cubicBezTo>
                <a:cubicBezTo>
                  <a:pt x="1397" y="76272"/>
                  <a:pt x="2795" y="80465"/>
                  <a:pt x="4193" y="83261"/>
                </a:cubicBezTo>
                <a:cubicBezTo>
                  <a:pt x="5590" y="87454"/>
                  <a:pt x="8386" y="90249"/>
                  <a:pt x="9783" y="94442"/>
                </a:cubicBezTo>
                <a:cubicBezTo>
                  <a:pt x="12579" y="97237"/>
                  <a:pt x="15374" y="100232"/>
                  <a:pt x="16772" y="103028"/>
                </a:cubicBezTo>
                <a:cubicBezTo>
                  <a:pt x="19767" y="105823"/>
                  <a:pt x="23960" y="108618"/>
                  <a:pt x="26755" y="110016"/>
                </a:cubicBezTo>
                <a:cubicBezTo>
                  <a:pt x="29550" y="112811"/>
                  <a:pt x="33743" y="114209"/>
                  <a:pt x="36539" y="115607"/>
                </a:cubicBezTo>
                <a:cubicBezTo>
                  <a:pt x="40732" y="117004"/>
                  <a:pt x="43727" y="118402"/>
                  <a:pt x="47920" y="118402"/>
                </a:cubicBezTo>
                <a:cubicBezTo>
                  <a:pt x="52113" y="119800"/>
                  <a:pt x="56306" y="119800"/>
                  <a:pt x="60698" y="119800"/>
                </a:cubicBezTo>
                <a:cubicBezTo>
                  <a:pt x="64891" y="119800"/>
                  <a:pt x="67687" y="119800"/>
                  <a:pt x="71880" y="118402"/>
                </a:cubicBezTo>
                <a:cubicBezTo>
                  <a:pt x="76073" y="118402"/>
                  <a:pt x="80266" y="117004"/>
                  <a:pt x="83261" y="115607"/>
                </a:cubicBezTo>
                <a:cubicBezTo>
                  <a:pt x="87454" y="114209"/>
                  <a:pt x="90249" y="112811"/>
                  <a:pt x="94442" y="110016"/>
                </a:cubicBezTo>
                <a:cubicBezTo>
                  <a:pt x="97237" y="108618"/>
                  <a:pt x="100033" y="105823"/>
                  <a:pt x="102828" y="103028"/>
                </a:cubicBezTo>
                <a:cubicBezTo>
                  <a:pt x="105823" y="100232"/>
                  <a:pt x="108618" y="97237"/>
                  <a:pt x="110016" y="94442"/>
                </a:cubicBezTo>
                <a:cubicBezTo>
                  <a:pt x="112811" y="90249"/>
                  <a:pt x="114209" y="87454"/>
                  <a:pt x="115607" y="83261"/>
                </a:cubicBezTo>
                <a:cubicBezTo>
                  <a:pt x="117004" y="80465"/>
                  <a:pt x="118402" y="76272"/>
                  <a:pt x="118402" y="71880"/>
                </a:cubicBezTo>
                <a:cubicBezTo>
                  <a:pt x="119800" y="67687"/>
                  <a:pt x="119800" y="64891"/>
                  <a:pt x="119800" y="60698"/>
                </a:cubicBezTo>
                <a:cubicBezTo>
                  <a:pt x="119800" y="56306"/>
                  <a:pt x="119800" y="52113"/>
                  <a:pt x="118402" y="47920"/>
                </a:cubicBezTo>
                <a:close/>
                <a:moveTo>
                  <a:pt x="111414" y="59301"/>
                </a:moveTo>
                <a:lnTo>
                  <a:pt x="111414" y="59301"/>
                </a:lnTo>
                <a:cubicBezTo>
                  <a:pt x="111414" y="59301"/>
                  <a:pt x="93044" y="56306"/>
                  <a:pt x="76073" y="57703"/>
                </a:cubicBezTo>
                <a:cubicBezTo>
                  <a:pt x="74675" y="56306"/>
                  <a:pt x="74675" y="56306"/>
                  <a:pt x="74675" y="54908"/>
                </a:cubicBezTo>
                <a:cubicBezTo>
                  <a:pt x="73277" y="52113"/>
                  <a:pt x="71880" y="50715"/>
                  <a:pt x="71880" y="47920"/>
                </a:cubicBezTo>
                <a:cubicBezTo>
                  <a:pt x="91647" y="39534"/>
                  <a:pt x="100033" y="28153"/>
                  <a:pt x="100033" y="28153"/>
                </a:cubicBezTo>
                <a:cubicBezTo>
                  <a:pt x="107221" y="36738"/>
                  <a:pt x="111414" y="47920"/>
                  <a:pt x="111414" y="59301"/>
                </a:cubicBezTo>
                <a:close/>
                <a:moveTo>
                  <a:pt x="94442" y="21164"/>
                </a:moveTo>
                <a:lnTo>
                  <a:pt x="94442" y="21164"/>
                </a:lnTo>
                <a:cubicBezTo>
                  <a:pt x="94442" y="21164"/>
                  <a:pt x="86056" y="32346"/>
                  <a:pt x="67687" y="40931"/>
                </a:cubicBezTo>
                <a:cubicBezTo>
                  <a:pt x="57703" y="23960"/>
                  <a:pt x="49317" y="11181"/>
                  <a:pt x="47920" y="9783"/>
                </a:cubicBezTo>
                <a:cubicBezTo>
                  <a:pt x="52113" y="9783"/>
                  <a:pt x="56306" y="8386"/>
                  <a:pt x="60698" y="8386"/>
                </a:cubicBezTo>
                <a:cubicBezTo>
                  <a:pt x="73277" y="8386"/>
                  <a:pt x="84658" y="14176"/>
                  <a:pt x="94442" y="21164"/>
                </a:cubicBezTo>
                <a:close/>
                <a:moveTo>
                  <a:pt x="47920" y="9783"/>
                </a:moveTo>
                <a:lnTo>
                  <a:pt x="47920" y="9783"/>
                </a:lnTo>
                <a:close/>
                <a:moveTo>
                  <a:pt x="37936" y="14176"/>
                </a:moveTo>
                <a:lnTo>
                  <a:pt x="37936" y="14176"/>
                </a:lnTo>
                <a:cubicBezTo>
                  <a:pt x="39334" y="14176"/>
                  <a:pt x="47920" y="26755"/>
                  <a:pt x="57703" y="43727"/>
                </a:cubicBezTo>
                <a:cubicBezTo>
                  <a:pt x="32346" y="49317"/>
                  <a:pt x="11181" y="49317"/>
                  <a:pt x="9783" y="49317"/>
                </a:cubicBezTo>
                <a:cubicBezTo>
                  <a:pt x="12579" y="33743"/>
                  <a:pt x="23960" y="21164"/>
                  <a:pt x="37936" y="14176"/>
                </a:cubicBezTo>
                <a:close/>
                <a:moveTo>
                  <a:pt x="8386" y="60698"/>
                </a:moveTo>
                <a:lnTo>
                  <a:pt x="8386" y="60698"/>
                </a:lnTo>
                <a:cubicBezTo>
                  <a:pt x="8386" y="59301"/>
                  <a:pt x="8386" y="59301"/>
                  <a:pt x="8386" y="59301"/>
                </a:cubicBezTo>
                <a:cubicBezTo>
                  <a:pt x="9783" y="59301"/>
                  <a:pt x="35141" y="59301"/>
                  <a:pt x="62096" y="50715"/>
                </a:cubicBezTo>
                <a:cubicBezTo>
                  <a:pt x="63494" y="53510"/>
                  <a:pt x="64891" y="56306"/>
                  <a:pt x="66289" y="60698"/>
                </a:cubicBezTo>
                <a:cubicBezTo>
                  <a:pt x="64891" y="60698"/>
                  <a:pt x="64891" y="60698"/>
                  <a:pt x="63494" y="60698"/>
                </a:cubicBezTo>
                <a:cubicBezTo>
                  <a:pt x="36539" y="69084"/>
                  <a:pt x="22562" y="94442"/>
                  <a:pt x="22562" y="94442"/>
                </a:cubicBezTo>
                <a:lnTo>
                  <a:pt x="22562" y="94442"/>
                </a:lnTo>
                <a:cubicBezTo>
                  <a:pt x="13976" y="86056"/>
                  <a:pt x="8386" y="73277"/>
                  <a:pt x="8386" y="60698"/>
                </a:cubicBezTo>
                <a:close/>
                <a:moveTo>
                  <a:pt x="60698" y="111414"/>
                </a:moveTo>
                <a:lnTo>
                  <a:pt x="60698" y="111414"/>
                </a:lnTo>
                <a:cubicBezTo>
                  <a:pt x="47920" y="111414"/>
                  <a:pt x="36539" y="107221"/>
                  <a:pt x="26755" y="100232"/>
                </a:cubicBezTo>
                <a:cubicBezTo>
                  <a:pt x="28153" y="100232"/>
                  <a:pt x="28153" y="100232"/>
                  <a:pt x="28153" y="100232"/>
                </a:cubicBezTo>
                <a:cubicBezTo>
                  <a:pt x="28153" y="100232"/>
                  <a:pt x="37936" y="79068"/>
                  <a:pt x="69084" y="69084"/>
                </a:cubicBezTo>
                <a:lnTo>
                  <a:pt x="69084" y="69084"/>
                </a:lnTo>
                <a:cubicBezTo>
                  <a:pt x="76073" y="87454"/>
                  <a:pt x="78868" y="103028"/>
                  <a:pt x="80266" y="107221"/>
                </a:cubicBezTo>
                <a:cubicBezTo>
                  <a:pt x="74675" y="110016"/>
                  <a:pt x="67687" y="111414"/>
                  <a:pt x="60698" y="111414"/>
                </a:cubicBezTo>
                <a:close/>
                <a:moveTo>
                  <a:pt x="88851" y="103028"/>
                </a:moveTo>
                <a:lnTo>
                  <a:pt x="88851" y="103028"/>
                </a:lnTo>
                <a:cubicBezTo>
                  <a:pt x="88851" y="100232"/>
                  <a:pt x="86056" y="84658"/>
                  <a:pt x="78868" y="66289"/>
                </a:cubicBezTo>
                <a:cubicBezTo>
                  <a:pt x="95840" y="63494"/>
                  <a:pt x="110016" y="67687"/>
                  <a:pt x="111414" y="67687"/>
                </a:cubicBezTo>
                <a:cubicBezTo>
                  <a:pt x="108618" y="83261"/>
                  <a:pt x="100033" y="94442"/>
                  <a:pt x="88851" y="1030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6" name="Shape 3946"/>
          <p:cNvSpPr/>
          <p:nvPr/>
        </p:nvSpPr>
        <p:spPr>
          <a:xfrm>
            <a:off x="8482363" y="2690167"/>
            <a:ext cx="27262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86" y="119764"/>
                </a:moveTo>
                <a:lnTo>
                  <a:pt x="4186" y="119764"/>
                </a:lnTo>
                <a:cubicBezTo>
                  <a:pt x="115614" y="119764"/>
                  <a:pt x="115614" y="119764"/>
                  <a:pt x="115614" y="119764"/>
                </a:cubicBezTo>
                <a:cubicBezTo>
                  <a:pt x="118405" y="119764"/>
                  <a:pt x="119800" y="118117"/>
                  <a:pt x="119800" y="114823"/>
                </a:cubicBezTo>
                <a:cubicBezTo>
                  <a:pt x="119800" y="113176"/>
                  <a:pt x="119800" y="113176"/>
                  <a:pt x="119800" y="113176"/>
                </a:cubicBezTo>
                <a:cubicBezTo>
                  <a:pt x="119800" y="109882"/>
                  <a:pt x="118405" y="106352"/>
                  <a:pt x="115614" y="106352"/>
                </a:cubicBezTo>
                <a:cubicBezTo>
                  <a:pt x="4186" y="106352"/>
                  <a:pt x="4186" y="106352"/>
                  <a:pt x="4186" y="106352"/>
                </a:cubicBezTo>
                <a:cubicBezTo>
                  <a:pt x="1395" y="106352"/>
                  <a:pt x="0" y="109882"/>
                  <a:pt x="0" y="113176"/>
                </a:cubicBezTo>
                <a:cubicBezTo>
                  <a:pt x="0" y="114823"/>
                  <a:pt x="0" y="114823"/>
                  <a:pt x="0" y="114823"/>
                </a:cubicBezTo>
                <a:cubicBezTo>
                  <a:pt x="0" y="118117"/>
                  <a:pt x="1395" y="119764"/>
                  <a:pt x="4186" y="119764"/>
                </a:cubicBezTo>
                <a:close/>
                <a:moveTo>
                  <a:pt x="22524" y="99764"/>
                </a:moveTo>
                <a:lnTo>
                  <a:pt x="22524" y="99764"/>
                </a:lnTo>
                <a:cubicBezTo>
                  <a:pt x="33887" y="99764"/>
                  <a:pt x="33887" y="99764"/>
                  <a:pt x="33887" y="99764"/>
                </a:cubicBezTo>
                <a:cubicBezTo>
                  <a:pt x="36677" y="99764"/>
                  <a:pt x="39468" y="98117"/>
                  <a:pt x="39468" y="93176"/>
                </a:cubicBezTo>
                <a:cubicBezTo>
                  <a:pt x="39468" y="6588"/>
                  <a:pt x="39468" y="6588"/>
                  <a:pt x="39468" y="6588"/>
                </a:cubicBezTo>
                <a:cubicBezTo>
                  <a:pt x="39468" y="3294"/>
                  <a:pt x="36677" y="0"/>
                  <a:pt x="33887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18338" y="0"/>
                  <a:pt x="16943" y="3294"/>
                  <a:pt x="16943" y="6588"/>
                </a:cubicBezTo>
                <a:cubicBezTo>
                  <a:pt x="16943" y="93176"/>
                  <a:pt x="16943" y="93176"/>
                  <a:pt x="16943" y="93176"/>
                </a:cubicBezTo>
                <a:cubicBezTo>
                  <a:pt x="16943" y="98117"/>
                  <a:pt x="18338" y="99764"/>
                  <a:pt x="22524" y="99764"/>
                </a:cubicBezTo>
                <a:close/>
                <a:moveTo>
                  <a:pt x="53621" y="99764"/>
                </a:moveTo>
                <a:lnTo>
                  <a:pt x="53621" y="99764"/>
                </a:lnTo>
                <a:cubicBezTo>
                  <a:pt x="64784" y="99764"/>
                  <a:pt x="64784" y="99764"/>
                  <a:pt x="64784" y="99764"/>
                </a:cubicBezTo>
                <a:cubicBezTo>
                  <a:pt x="68970" y="99764"/>
                  <a:pt x="70365" y="98117"/>
                  <a:pt x="70365" y="93176"/>
                </a:cubicBezTo>
                <a:cubicBezTo>
                  <a:pt x="70365" y="38352"/>
                  <a:pt x="70365" y="38352"/>
                  <a:pt x="70365" y="38352"/>
                </a:cubicBezTo>
                <a:cubicBezTo>
                  <a:pt x="70365" y="35058"/>
                  <a:pt x="68970" y="31529"/>
                  <a:pt x="64784" y="31529"/>
                </a:cubicBezTo>
                <a:cubicBezTo>
                  <a:pt x="53621" y="31529"/>
                  <a:pt x="53621" y="31529"/>
                  <a:pt x="53621" y="31529"/>
                </a:cubicBezTo>
                <a:cubicBezTo>
                  <a:pt x="50830" y="31529"/>
                  <a:pt x="47840" y="35058"/>
                  <a:pt x="47840" y="38352"/>
                </a:cubicBezTo>
                <a:cubicBezTo>
                  <a:pt x="47840" y="93176"/>
                  <a:pt x="47840" y="93176"/>
                  <a:pt x="47840" y="93176"/>
                </a:cubicBezTo>
                <a:cubicBezTo>
                  <a:pt x="47840" y="98117"/>
                  <a:pt x="50830" y="99764"/>
                  <a:pt x="53621" y="99764"/>
                </a:cubicBezTo>
                <a:close/>
                <a:moveTo>
                  <a:pt x="85913" y="99764"/>
                </a:moveTo>
                <a:lnTo>
                  <a:pt x="85913" y="99764"/>
                </a:lnTo>
                <a:cubicBezTo>
                  <a:pt x="97275" y="99764"/>
                  <a:pt x="97275" y="99764"/>
                  <a:pt x="97275" y="99764"/>
                </a:cubicBezTo>
                <a:cubicBezTo>
                  <a:pt x="100066" y="99764"/>
                  <a:pt x="102857" y="98117"/>
                  <a:pt x="102857" y="93176"/>
                </a:cubicBezTo>
                <a:cubicBezTo>
                  <a:pt x="102857" y="69882"/>
                  <a:pt x="102857" y="69882"/>
                  <a:pt x="102857" y="69882"/>
                </a:cubicBezTo>
                <a:cubicBezTo>
                  <a:pt x="102857" y="64941"/>
                  <a:pt x="100066" y="63294"/>
                  <a:pt x="97275" y="63294"/>
                </a:cubicBezTo>
                <a:cubicBezTo>
                  <a:pt x="85913" y="63294"/>
                  <a:pt x="85913" y="63294"/>
                  <a:pt x="85913" y="63294"/>
                </a:cubicBezTo>
                <a:cubicBezTo>
                  <a:pt x="83122" y="63294"/>
                  <a:pt x="80332" y="64941"/>
                  <a:pt x="80332" y="69882"/>
                </a:cubicBezTo>
                <a:cubicBezTo>
                  <a:pt x="80332" y="93176"/>
                  <a:pt x="80332" y="93176"/>
                  <a:pt x="80332" y="93176"/>
                </a:cubicBezTo>
                <a:cubicBezTo>
                  <a:pt x="80332" y="98117"/>
                  <a:pt x="83122" y="99764"/>
                  <a:pt x="85913" y="997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7" name="Shape 3947"/>
          <p:cNvSpPr/>
          <p:nvPr/>
        </p:nvSpPr>
        <p:spPr>
          <a:xfrm>
            <a:off x="8002781" y="2690167"/>
            <a:ext cx="274614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119764"/>
                </a:moveTo>
                <a:lnTo>
                  <a:pt x="114088" y="119764"/>
                </a:lnTo>
                <a:cubicBezTo>
                  <a:pt x="5517" y="119764"/>
                  <a:pt x="5517" y="119764"/>
                  <a:pt x="5517" y="119764"/>
                </a:cubicBezTo>
                <a:cubicBezTo>
                  <a:pt x="2758" y="119764"/>
                  <a:pt x="0" y="118117"/>
                  <a:pt x="0" y="114823"/>
                </a:cubicBezTo>
                <a:cubicBezTo>
                  <a:pt x="0" y="113176"/>
                  <a:pt x="0" y="113176"/>
                  <a:pt x="0" y="113176"/>
                </a:cubicBezTo>
                <a:cubicBezTo>
                  <a:pt x="0" y="109882"/>
                  <a:pt x="2758" y="106352"/>
                  <a:pt x="5517" y="106352"/>
                </a:cubicBezTo>
                <a:cubicBezTo>
                  <a:pt x="114088" y="106352"/>
                  <a:pt x="114088" y="106352"/>
                  <a:pt x="114088" y="106352"/>
                </a:cubicBezTo>
                <a:cubicBezTo>
                  <a:pt x="117044" y="106352"/>
                  <a:pt x="119802" y="109882"/>
                  <a:pt x="119802" y="113176"/>
                </a:cubicBezTo>
                <a:cubicBezTo>
                  <a:pt x="119802" y="114823"/>
                  <a:pt x="119802" y="114823"/>
                  <a:pt x="119802" y="114823"/>
                </a:cubicBezTo>
                <a:cubicBezTo>
                  <a:pt x="119802" y="118117"/>
                  <a:pt x="117044" y="119764"/>
                  <a:pt x="114088" y="119764"/>
                </a:cubicBezTo>
                <a:close/>
                <a:moveTo>
                  <a:pt x="103054" y="93176"/>
                </a:moveTo>
                <a:lnTo>
                  <a:pt x="103054" y="93176"/>
                </a:lnTo>
                <a:cubicBezTo>
                  <a:pt x="103054" y="98117"/>
                  <a:pt x="100295" y="99764"/>
                  <a:pt x="97536" y="99764"/>
                </a:cubicBezTo>
                <a:cubicBezTo>
                  <a:pt x="86305" y="99764"/>
                  <a:pt x="86305" y="99764"/>
                  <a:pt x="86305" y="99764"/>
                </a:cubicBezTo>
                <a:cubicBezTo>
                  <a:pt x="82167" y="99764"/>
                  <a:pt x="80788" y="98117"/>
                  <a:pt x="80788" y="93176"/>
                </a:cubicBezTo>
                <a:cubicBezTo>
                  <a:pt x="80788" y="46588"/>
                  <a:pt x="80788" y="46588"/>
                  <a:pt x="80788" y="46588"/>
                </a:cubicBezTo>
                <a:lnTo>
                  <a:pt x="80788" y="46588"/>
                </a:lnTo>
                <a:cubicBezTo>
                  <a:pt x="80788" y="33176"/>
                  <a:pt x="80788" y="33176"/>
                  <a:pt x="80788" y="33176"/>
                </a:cubicBezTo>
                <a:cubicBezTo>
                  <a:pt x="80788" y="29882"/>
                  <a:pt x="82167" y="26588"/>
                  <a:pt x="86305" y="26588"/>
                </a:cubicBezTo>
                <a:cubicBezTo>
                  <a:pt x="97536" y="26588"/>
                  <a:pt x="97536" y="26588"/>
                  <a:pt x="97536" y="26588"/>
                </a:cubicBezTo>
                <a:cubicBezTo>
                  <a:pt x="100295" y="26588"/>
                  <a:pt x="103054" y="29882"/>
                  <a:pt x="103054" y="33176"/>
                </a:cubicBezTo>
                <a:cubicBezTo>
                  <a:pt x="103054" y="79764"/>
                  <a:pt x="103054" y="79764"/>
                  <a:pt x="103054" y="79764"/>
                </a:cubicBezTo>
                <a:lnTo>
                  <a:pt x="103054" y="79764"/>
                </a:lnTo>
                <a:lnTo>
                  <a:pt x="103054" y="93176"/>
                </a:lnTo>
                <a:close/>
                <a:moveTo>
                  <a:pt x="65418" y="99764"/>
                </a:moveTo>
                <a:lnTo>
                  <a:pt x="65418" y="99764"/>
                </a:lnTo>
                <a:cubicBezTo>
                  <a:pt x="54384" y="99764"/>
                  <a:pt x="54384" y="99764"/>
                  <a:pt x="54384" y="99764"/>
                </a:cubicBezTo>
                <a:cubicBezTo>
                  <a:pt x="51625" y="99764"/>
                  <a:pt x="48669" y="98117"/>
                  <a:pt x="48669" y="93176"/>
                </a:cubicBezTo>
                <a:cubicBezTo>
                  <a:pt x="48669" y="79764"/>
                  <a:pt x="48669" y="79764"/>
                  <a:pt x="48669" y="79764"/>
                </a:cubicBezTo>
                <a:cubicBezTo>
                  <a:pt x="48669" y="20000"/>
                  <a:pt x="48669" y="20000"/>
                  <a:pt x="48669" y="20000"/>
                </a:cubicBezTo>
                <a:cubicBezTo>
                  <a:pt x="48669" y="6588"/>
                  <a:pt x="48669" y="6588"/>
                  <a:pt x="48669" y="6588"/>
                </a:cubicBezTo>
                <a:cubicBezTo>
                  <a:pt x="48669" y="3294"/>
                  <a:pt x="51625" y="0"/>
                  <a:pt x="54384" y="0"/>
                </a:cubicBezTo>
                <a:cubicBezTo>
                  <a:pt x="65418" y="0"/>
                  <a:pt x="65418" y="0"/>
                  <a:pt x="65418" y="0"/>
                </a:cubicBezTo>
                <a:cubicBezTo>
                  <a:pt x="68177" y="0"/>
                  <a:pt x="70935" y="3294"/>
                  <a:pt x="70935" y="6588"/>
                </a:cubicBezTo>
                <a:cubicBezTo>
                  <a:pt x="70935" y="20000"/>
                  <a:pt x="70935" y="20000"/>
                  <a:pt x="70935" y="20000"/>
                </a:cubicBezTo>
                <a:cubicBezTo>
                  <a:pt x="70935" y="79764"/>
                  <a:pt x="70935" y="79764"/>
                  <a:pt x="70935" y="79764"/>
                </a:cubicBezTo>
                <a:cubicBezTo>
                  <a:pt x="70935" y="93176"/>
                  <a:pt x="70935" y="93176"/>
                  <a:pt x="70935" y="93176"/>
                </a:cubicBezTo>
                <a:cubicBezTo>
                  <a:pt x="70935" y="98117"/>
                  <a:pt x="68177" y="99764"/>
                  <a:pt x="65418" y="99764"/>
                </a:cubicBezTo>
                <a:close/>
                <a:moveTo>
                  <a:pt x="33300" y="99764"/>
                </a:moveTo>
                <a:lnTo>
                  <a:pt x="33300" y="99764"/>
                </a:lnTo>
                <a:cubicBezTo>
                  <a:pt x="22266" y="99764"/>
                  <a:pt x="22266" y="99764"/>
                  <a:pt x="22266" y="99764"/>
                </a:cubicBezTo>
                <a:cubicBezTo>
                  <a:pt x="19507" y="99764"/>
                  <a:pt x="16748" y="98117"/>
                  <a:pt x="16748" y="93176"/>
                </a:cubicBezTo>
                <a:cubicBezTo>
                  <a:pt x="16748" y="79764"/>
                  <a:pt x="16748" y="79764"/>
                  <a:pt x="16748" y="79764"/>
                </a:cubicBezTo>
                <a:lnTo>
                  <a:pt x="16748" y="79764"/>
                </a:lnTo>
                <a:cubicBezTo>
                  <a:pt x="16748" y="66588"/>
                  <a:pt x="16748" y="66588"/>
                  <a:pt x="16748" y="66588"/>
                </a:cubicBezTo>
                <a:cubicBezTo>
                  <a:pt x="16748" y="63294"/>
                  <a:pt x="19507" y="59764"/>
                  <a:pt x="22266" y="59764"/>
                </a:cubicBezTo>
                <a:cubicBezTo>
                  <a:pt x="33300" y="59764"/>
                  <a:pt x="33300" y="59764"/>
                  <a:pt x="33300" y="59764"/>
                </a:cubicBezTo>
                <a:cubicBezTo>
                  <a:pt x="37635" y="59764"/>
                  <a:pt x="39014" y="63294"/>
                  <a:pt x="39014" y="66588"/>
                </a:cubicBezTo>
                <a:cubicBezTo>
                  <a:pt x="39014" y="79764"/>
                  <a:pt x="39014" y="79764"/>
                  <a:pt x="39014" y="79764"/>
                </a:cubicBezTo>
                <a:lnTo>
                  <a:pt x="39014" y="79764"/>
                </a:lnTo>
                <a:cubicBezTo>
                  <a:pt x="39014" y="93176"/>
                  <a:pt x="39014" y="93176"/>
                  <a:pt x="39014" y="93176"/>
                </a:cubicBezTo>
                <a:cubicBezTo>
                  <a:pt x="39014" y="98117"/>
                  <a:pt x="37635" y="99764"/>
                  <a:pt x="33300" y="997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8" name="Shape 3948"/>
          <p:cNvSpPr/>
          <p:nvPr/>
        </p:nvSpPr>
        <p:spPr>
          <a:xfrm>
            <a:off x="7529171" y="2690167"/>
            <a:ext cx="272626" cy="2308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415" y="119764"/>
                </a:moveTo>
                <a:lnTo>
                  <a:pt x="115415" y="119764"/>
                </a:lnTo>
                <a:cubicBezTo>
                  <a:pt x="4186" y="119764"/>
                  <a:pt x="4186" y="119764"/>
                  <a:pt x="4186" y="119764"/>
                </a:cubicBezTo>
                <a:cubicBezTo>
                  <a:pt x="1395" y="119764"/>
                  <a:pt x="0" y="118117"/>
                  <a:pt x="0" y="114823"/>
                </a:cubicBezTo>
                <a:cubicBezTo>
                  <a:pt x="0" y="113176"/>
                  <a:pt x="0" y="113176"/>
                  <a:pt x="0" y="113176"/>
                </a:cubicBezTo>
                <a:cubicBezTo>
                  <a:pt x="0" y="109882"/>
                  <a:pt x="1395" y="106352"/>
                  <a:pt x="4186" y="106352"/>
                </a:cubicBezTo>
                <a:cubicBezTo>
                  <a:pt x="115415" y="106352"/>
                  <a:pt x="115415" y="106352"/>
                  <a:pt x="115415" y="106352"/>
                </a:cubicBezTo>
                <a:cubicBezTo>
                  <a:pt x="118405" y="106352"/>
                  <a:pt x="119800" y="109882"/>
                  <a:pt x="119800" y="113176"/>
                </a:cubicBezTo>
                <a:cubicBezTo>
                  <a:pt x="119800" y="114823"/>
                  <a:pt x="119800" y="114823"/>
                  <a:pt x="119800" y="114823"/>
                </a:cubicBezTo>
                <a:cubicBezTo>
                  <a:pt x="119800" y="118117"/>
                  <a:pt x="118405" y="119764"/>
                  <a:pt x="115415" y="119764"/>
                </a:cubicBezTo>
                <a:close/>
                <a:moveTo>
                  <a:pt x="97076" y="99764"/>
                </a:moveTo>
                <a:lnTo>
                  <a:pt x="97076" y="99764"/>
                </a:lnTo>
                <a:cubicBezTo>
                  <a:pt x="85913" y="99764"/>
                  <a:pt x="85913" y="99764"/>
                  <a:pt x="85913" y="99764"/>
                </a:cubicBezTo>
                <a:cubicBezTo>
                  <a:pt x="83122" y="99764"/>
                  <a:pt x="80332" y="98117"/>
                  <a:pt x="80332" y="93176"/>
                </a:cubicBezTo>
                <a:cubicBezTo>
                  <a:pt x="80332" y="6588"/>
                  <a:pt x="80332" y="6588"/>
                  <a:pt x="80332" y="6588"/>
                </a:cubicBezTo>
                <a:cubicBezTo>
                  <a:pt x="80332" y="3294"/>
                  <a:pt x="83122" y="0"/>
                  <a:pt x="85913" y="0"/>
                </a:cubicBezTo>
                <a:cubicBezTo>
                  <a:pt x="97076" y="0"/>
                  <a:pt x="97076" y="0"/>
                  <a:pt x="97076" y="0"/>
                </a:cubicBezTo>
                <a:cubicBezTo>
                  <a:pt x="101461" y="0"/>
                  <a:pt x="102857" y="3294"/>
                  <a:pt x="102857" y="6588"/>
                </a:cubicBezTo>
                <a:cubicBezTo>
                  <a:pt x="102857" y="93176"/>
                  <a:pt x="102857" y="93176"/>
                  <a:pt x="102857" y="93176"/>
                </a:cubicBezTo>
                <a:cubicBezTo>
                  <a:pt x="102857" y="98117"/>
                  <a:pt x="101461" y="99764"/>
                  <a:pt x="97076" y="99764"/>
                </a:cubicBezTo>
                <a:close/>
                <a:moveTo>
                  <a:pt x="66179" y="99764"/>
                </a:moveTo>
                <a:lnTo>
                  <a:pt x="66179" y="99764"/>
                </a:lnTo>
                <a:cubicBezTo>
                  <a:pt x="55016" y="99764"/>
                  <a:pt x="55016" y="99764"/>
                  <a:pt x="55016" y="99764"/>
                </a:cubicBezTo>
                <a:cubicBezTo>
                  <a:pt x="50631" y="99764"/>
                  <a:pt x="49235" y="98117"/>
                  <a:pt x="49235" y="93176"/>
                </a:cubicBezTo>
                <a:cubicBezTo>
                  <a:pt x="49235" y="38352"/>
                  <a:pt x="49235" y="38352"/>
                  <a:pt x="49235" y="38352"/>
                </a:cubicBezTo>
                <a:cubicBezTo>
                  <a:pt x="49235" y="35058"/>
                  <a:pt x="50631" y="31529"/>
                  <a:pt x="55016" y="31529"/>
                </a:cubicBezTo>
                <a:cubicBezTo>
                  <a:pt x="66179" y="31529"/>
                  <a:pt x="66179" y="31529"/>
                  <a:pt x="66179" y="31529"/>
                </a:cubicBezTo>
                <a:cubicBezTo>
                  <a:pt x="68970" y="31529"/>
                  <a:pt x="71760" y="35058"/>
                  <a:pt x="71760" y="38352"/>
                </a:cubicBezTo>
                <a:cubicBezTo>
                  <a:pt x="71760" y="93176"/>
                  <a:pt x="71760" y="93176"/>
                  <a:pt x="71760" y="93176"/>
                </a:cubicBezTo>
                <a:cubicBezTo>
                  <a:pt x="71760" y="98117"/>
                  <a:pt x="68970" y="99764"/>
                  <a:pt x="66179" y="99764"/>
                </a:cubicBezTo>
                <a:close/>
                <a:moveTo>
                  <a:pt x="33687" y="99764"/>
                </a:moveTo>
                <a:lnTo>
                  <a:pt x="33687" y="99764"/>
                </a:lnTo>
                <a:cubicBezTo>
                  <a:pt x="22524" y="99764"/>
                  <a:pt x="22524" y="99764"/>
                  <a:pt x="22524" y="99764"/>
                </a:cubicBezTo>
                <a:cubicBezTo>
                  <a:pt x="19734" y="99764"/>
                  <a:pt x="16943" y="98117"/>
                  <a:pt x="16943" y="93176"/>
                </a:cubicBezTo>
                <a:cubicBezTo>
                  <a:pt x="16943" y="69882"/>
                  <a:pt x="16943" y="69882"/>
                  <a:pt x="16943" y="69882"/>
                </a:cubicBezTo>
                <a:cubicBezTo>
                  <a:pt x="16943" y="64941"/>
                  <a:pt x="19734" y="63294"/>
                  <a:pt x="22524" y="63294"/>
                </a:cubicBezTo>
                <a:cubicBezTo>
                  <a:pt x="33687" y="63294"/>
                  <a:pt x="33687" y="63294"/>
                  <a:pt x="33687" y="63294"/>
                </a:cubicBezTo>
                <a:cubicBezTo>
                  <a:pt x="36677" y="63294"/>
                  <a:pt x="39468" y="64941"/>
                  <a:pt x="39468" y="69882"/>
                </a:cubicBezTo>
                <a:cubicBezTo>
                  <a:pt x="39468" y="93176"/>
                  <a:pt x="39468" y="93176"/>
                  <a:pt x="39468" y="93176"/>
                </a:cubicBezTo>
                <a:cubicBezTo>
                  <a:pt x="39468" y="98117"/>
                  <a:pt x="36677" y="99764"/>
                  <a:pt x="33687" y="997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9" name="Shape 3949"/>
          <p:cNvSpPr/>
          <p:nvPr/>
        </p:nvSpPr>
        <p:spPr>
          <a:xfrm>
            <a:off x="7079441" y="2716043"/>
            <a:ext cx="220887" cy="1791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601" y="119697"/>
                </a:moveTo>
                <a:lnTo>
                  <a:pt x="114601" y="119697"/>
                </a:lnTo>
                <a:cubicBezTo>
                  <a:pt x="60858" y="119697"/>
                  <a:pt x="60858" y="119697"/>
                  <a:pt x="60858" y="119697"/>
                </a:cubicBezTo>
                <a:cubicBezTo>
                  <a:pt x="57423" y="119697"/>
                  <a:pt x="55705" y="117581"/>
                  <a:pt x="55705" y="113350"/>
                </a:cubicBezTo>
                <a:cubicBezTo>
                  <a:pt x="55705" y="111234"/>
                  <a:pt x="55705" y="111234"/>
                  <a:pt x="55705" y="111234"/>
                </a:cubicBezTo>
                <a:cubicBezTo>
                  <a:pt x="55705" y="107002"/>
                  <a:pt x="57423" y="102770"/>
                  <a:pt x="60858" y="102770"/>
                </a:cubicBezTo>
                <a:cubicBezTo>
                  <a:pt x="114601" y="102770"/>
                  <a:pt x="114601" y="102770"/>
                  <a:pt x="114601" y="102770"/>
                </a:cubicBezTo>
                <a:cubicBezTo>
                  <a:pt x="118036" y="102770"/>
                  <a:pt x="119754" y="107002"/>
                  <a:pt x="119754" y="111234"/>
                </a:cubicBezTo>
                <a:cubicBezTo>
                  <a:pt x="119754" y="113350"/>
                  <a:pt x="119754" y="113350"/>
                  <a:pt x="119754" y="113350"/>
                </a:cubicBezTo>
                <a:cubicBezTo>
                  <a:pt x="119754" y="117581"/>
                  <a:pt x="118036" y="119697"/>
                  <a:pt x="114601" y="119697"/>
                </a:cubicBezTo>
                <a:close/>
                <a:moveTo>
                  <a:pt x="52024" y="66498"/>
                </a:moveTo>
                <a:lnTo>
                  <a:pt x="52024" y="66498"/>
                </a:lnTo>
                <a:lnTo>
                  <a:pt x="52024" y="66498"/>
                </a:lnTo>
                <a:cubicBezTo>
                  <a:pt x="10552" y="117581"/>
                  <a:pt x="10552" y="117581"/>
                  <a:pt x="10552" y="117581"/>
                </a:cubicBezTo>
                <a:lnTo>
                  <a:pt x="10552" y="117581"/>
                </a:lnTo>
                <a:cubicBezTo>
                  <a:pt x="10552" y="119697"/>
                  <a:pt x="8834" y="119697"/>
                  <a:pt x="7116" y="119697"/>
                </a:cubicBezTo>
                <a:cubicBezTo>
                  <a:pt x="1717" y="119697"/>
                  <a:pt x="0" y="117581"/>
                  <a:pt x="0" y="111234"/>
                </a:cubicBezTo>
                <a:cubicBezTo>
                  <a:pt x="0" y="109118"/>
                  <a:pt x="0" y="107002"/>
                  <a:pt x="1717" y="107002"/>
                </a:cubicBezTo>
                <a:lnTo>
                  <a:pt x="1717" y="107002"/>
                </a:lnTo>
                <a:cubicBezTo>
                  <a:pt x="38282" y="59848"/>
                  <a:pt x="38282" y="59848"/>
                  <a:pt x="38282" y="59848"/>
                </a:cubicBezTo>
                <a:cubicBezTo>
                  <a:pt x="1717" y="15113"/>
                  <a:pt x="1717" y="15113"/>
                  <a:pt x="1717" y="15113"/>
                </a:cubicBezTo>
                <a:cubicBezTo>
                  <a:pt x="0" y="15113"/>
                  <a:pt x="0" y="12997"/>
                  <a:pt x="0" y="8765"/>
                </a:cubicBezTo>
                <a:cubicBezTo>
                  <a:pt x="0" y="4534"/>
                  <a:pt x="1717" y="0"/>
                  <a:pt x="7116" y="0"/>
                </a:cubicBezTo>
                <a:cubicBezTo>
                  <a:pt x="8834" y="0"/>
                  <a:pt x="10552" y="2418"/>
                  <a:pt x="10552" y="2418"/>
                </a:cubicBezTo>
                <a:lnTo>
                  <a:pt x="10552" y="2418"/>
                </a:lnTo>
                <a:cubicBezTo>
                  <a:pt x="52024" y="53501"/>
                  <a:pt x="52024" y="53501"/>
                  <a:pt x="52024" y="53501"/>
                </a:cubicBezTo>
                <a:lnTo>
                  <a:pt x="52024" y="53501"/>
                </a:lnTo>
                <a:cubicBezTo>
                  <a:pt x="53987" y="55617"/>
                  <a:pt x="55705" y="57732"/>
                  <a:pt x="55705" y="59848"/>
                </a:cubicBezTo>
                <a:lnTo>
                  <a:pt x="55705" y="59848"/>
                </a:lnTo>
                <a:lnTo>
                  <a:pt x="55705" y="59848"/>
                </a:lnTo>
                <a:cubicBezTo>
                  <a:pt x="55705" y="62267"/>
                  <a:pt x="53987" y="64382"/>
                  <a:pt x="52024" y="664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0" name="Shape 3950"/>
          <p:cNvSpPr/>
          <p:nvPr/>
        </p:nvSpPr>
        <p:spPr>
          <a:xfrm>
            <a:off x="6573990" y="2729977"/>
            <a:ext cx="274614" cy="1532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9764"/>
                </a:moveTo>
                <a:lnTo>
                  <a:pt x="114276" y="19764"/>
                </a:lnTo>
                <a:cubicBezTo>
                  <a:pt x="58618" y="19764"/>
                  <a:pt x="58618" y="19764"/>
                  <a:pt x="58618" y="19764"/>
                </a:cubicBezTo>
                <a:cubicBezTo>
                  <a:pt x="54276" y="19764"/>
                  <a:pt x="52894" y="17294"/>
                  <a:pt x="52894" y="9882"/>
                </a:cubicBezTo>
                <a:cubicBezTo>
                  <a:pt x="52894" y="4941"/>
                  <a:pt x="54276" y="0"/>
                  <a:pt x="58618" y="0"/>
                </a:cubicBezTo>
                <a:cubicBezTo>
                  <a:pt x="114276" y="0"/>
                  <a:pt x="114276" y="0"/>
                  <a:pt x="114276" y="0"/>
                </a:cubicBezTo>
                <a:cubicBezTo>
                  <a:pt x="117039" y="0"/>
                  <a:pt x="119802" y="4941"/>
                  <a:pt x="119802" y="9882"/>
                </a:cubicBezTo>
                <a:cubicBezTo>
                  <a:pt x="119802" y="17294"/>
                  <a:pt x="117039" y="19764"/>
                  <a:pt x="114276" y="19764"/>
                </a:cubicBezTo>
                <a:close/>
                <a:moveTo>
                  <a:pt x="114276" y="99529"/>
                </a:moveTo>
                <a:lnTo>
                  <a:pt x="114276" y="99529"/>
                </a:lnTo>
                <a:cubicBezTo>
                  <a:pt x="117039" y="99529"/>
                  <a:pt x="119802" y="104823"/>
                  <a:pt x="119802" y="109764"/>
                </a:cubicBezTo>
                <a:cubicBezTo>
                  <a:pt x="119802" y="117176"/>
                  <a:pt x="117039" y="119647"/>
                  <a:pt x="114276" y="119647"/>
                </a:cubicBezTo>
                <a:cubicBezTo>
                  <a:pt x="58618" y="119647"/>
                  <a:pt x="58618" y="119647"/>
                  <a:pt x="58618" y="119647"/>
                </a:cubicBezTo>
                <a:cubicBezTo>
                  <a:pt x="55657" y="119647"/>
                  <a:pt x="54276" y="119647"/>
                  <a:pt x="52894" y="114705"/>
                </a:cubicBezTo>
                <a:lnTo>
                  <a:pt x="52894" y="114705"/>
                </a:lnTo>
                <a:cubicBezTo>
                  <a:pt x="19539" y="19764"/>
                  <a:pt x="19539" y="19764"/>
                  <a:pt x="19539" y="19764"/>
                </a:cubicBezTo>
                <a:cubicBezTo>
                  <a:pt x="5526" y="19764"/>
                  <a:pt x="5526" y="19764"/>
                  <a:pt x="5526" y="19764"/>
                </a:cubicBezTo>
                <a:cubicBezTo>
                  <a:pt x="2763" y="19764"/>
                  <a:pt x="0" y="17294"/>
                  <a:pt x="0" y="9882"/>
                </a:cubicBezTo>
                <a:cubicBezTo>
                  <a:pt x="0" y="4941"/>
                  <a:pt x="2763" y="0"/>
                  <a:pt x="5526" y="0"/>
                </a:cubicBezTo>
                <a:cubicBezTo>
                  <a:pt x="22302" y="0"/>
                  <a:pt x="22302" y="0"/>
                  <a:pt x="22302" y="0"/>
                </a:cubicBezTo>
                <a:lnTo>
                  <a:pt x="22302" y="0"/>
                </a:lnTo>
                <a:cubicBezTo>
                  <a:pt x="25065" y="0"/>
                  <a:pt x="26447" y="2470"/>
                  <a:pt x="27828" y="4941"/>
                </a:cubicBezTo>
                <a:lnTo>
                  <a:pt x="27828" y="4941"/>
                </a:lnTo>
                <a:cubicBezTo>
                  <a:pt x="61381" y="99529"/>
                  <a:pt x="61381" y="99529"/>
                  <a:pt x="61381" y="99529"/>
                </a:cubicBezTo>
                <a:lnTo>
                  <a:pt x="114276" y="995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1" name="Shape 3951"/>
          <p:cNvSpPr/>
          <p:nvPr/>
        </p:nvSpPr>
        <p:spPr>
          <a:xfrm>
            <a:off x="6102371" y="2676234"/>
            <a:ext cx="264663" cy="2647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6695" y="46201"/>
                </a:moveTo>
                <a:lnTo>
                  <a:pt x="96695" y="46201"/>
                </a:lnTo>
                <a:cubicBezTo>
                  <a:pt x="85247" y="46201"/>
                  <a:pt x="85247" y="46201"/>
                  <a:pt x="85247" y="46201"/>
                </a:cubicBezTo>
                <a:cubicBezTo>
                  <a:pt x="85247" y="73594"/>
                  <a:pt x="85247" y="73594"/>
                  <a:pt x="85247" y="73594"/>
                </a:cubicBezTo>
                <a:cubicBezTo>
                  <a:pt x="96695" y="73594"/>
                  <a:pt x="96695" y="73594"/>
                  <a:pt x="96695" y="73594"/>
                </a:cubicBezTo>
                <a:cubicBezTo>
                  <a:pt x="109778" y="73594"/>
                  <a:pt x="119795" y="83816"/>
                  <a:pt x="119795" y="96695"/>
                </a:cubicBezTo>
                <a:cubicBezTo>
                  <a:pt x="119795" y="109778"/>
                  <a:pt x="109778" y="119795"/>
                  <a:pt x="96695" y="119795"/>
                </a:cubicBezTo>
                <a:cubicBezTo>
                  <a:pt x="83816" y="119795"/>
                  <a:pt x="73594" y="109778"/>
                  <a:pt x="73594" y="96695"/>
                </a:cubicBezTo>
                <a:cubicBezTo>
                  <a:pt x="73594" y="85247"/>
                  <a:pt x="73594" y="85247"/>
                  <a:pt x="73594" y="85247"/>
                </a:cubicBezTo>
                <a:cubicBezTo>
                  <a:pt x="46201" y="85247"/>
                  <a:pt x="46201" y="85247"/>
                  <a:pt x="46201" y="85247"/>
                </a:cubicBezTo>
                <a:cubicBezTo>
                  <a:pt x="46201" y="96695"/>
                  <a:pt x="46201" y="96695"/>
                  <a:pt x="46201" y="96695"/>
                </a:cubicBezTo>
                <a:cubicBezTo>
                  <a:pt x="46201" y="109778"/>
                  <a:pt x="35979" y="119795"/>
                  <a:pt x="23100" y="119795"/>
                </a:cubicBezTo>
                <a:cubicBezTo>
                  <a:pt x="10017" y="119795"/>
                  <a:pt x="0" y="109778"/>
                  <a:pt x="0" y="96695"/>
                </a:cubicBezTo>
                <a:cubicBezTo>
                  <a:pt x="0" y="83816"/>
                  <a:pt x="10017" y="73594"/>
                  <a:pt x="23100" y="73594"/>
                </a:cubicBezTo>
                <a:cubicBezTo>
                  <a:pt x="34548" y="73594"/>
                  <a:pt x="34548" y="73594"/>
                  <a:pt x="34548" y="73594"/>
                </a:cubicBezTo>
                <a:cubicBezTo>
                  <a:pt x="34548" y="46201"/>
                  <a:pt x="34548" y="46201"/>
                  <a:pt x="34548" y="46201"/>
                </a:cubicBezTo>
                <a:cubicBezTo>
                  <a:pt x="23100" y="46201"/>
                  <a:pt x="23100" y="46201"/>
                  <a:pt x="23100" y="46201"/>
                </a:cubicBezTo>
                <a:cubicBezTo>
                  <a:pt x="10017" y="46201"/>
                  <a:pt x="0" y="35979"/>
                  <a:pt x="0" y="23100"/>
                </a:cubicBezTo>
                <a:cubicBezTo>
                  <a:pt x="0" y="10017"/>
                  <a:pt x="10017" y="0"/>
                  <a:pt x="23100" y="0"/>
                </a:cubicBezTo>
                <a:cubicBezTo>
                  <a:pt x="35979" y="0"/>
                  <a:pt x="46201" y="10017"/>
                  <a:pt x="46201" y="23100"/>
                </a:cubicBezTo>
                <a:cubicBezTo>
                  <a:pt x="46201" y="34548"/>
                  <a:pt x="46201" y="34548"/>
                  <a:pt x="46201" y="34548"/>
                </a:cubicBezTo>
                <a:cubicBezTo>
                  <a:pt x="73594" y="34548"/>
                  <a:pt x="73594" y="34548"/>
                  <a:pt x="73594" y="34548"/>
                </a:cubicBezTo>
                <a:cubicBezTo>
                  <a:pt x="73594" y="23100"/>
                  <a:pt x="73594" y="23100"/>
                  <a:pt x="73594" y="23100"/>
                </a:cubicBezTo>
                <a:cubicBezTo>
                  <a:pt x="73594" y="10017"/>
                  <a:pt x="83816" y="0"/>
                  <a:pt x="96695" y="0"/>
                </a:cubicBezTo>
                <a:cubicBezTo>
                  <a:pt x="109778" y="0"/>
                  <a:pt x="119795" y="10017"/>
                  <a:pt x="119795" y="23100"/>
                </a:cubicBezTo>
                <a:cubicBezTo>
                  <a:pt x="119795" y="35979"/>
                  <a:pt x="109778" y="46201"/>
                  <a:pt x="96695" y="46201"/>
                </a:cubicBezTo>
                <a:close/>
                <a:moveTo>
                  <a:pt x="85247" y="96695"/>
                </a:moveTo>
                <a:lnTo>
                  <a:pt x="85247" y="96695"/>
                </a:lnTo>
                <a:cubicBezTo>
                  <a:pt x="85247" y="102623"/>
                  <a:pt x="90971" y="108347"/>
                  <a:pt x="96695" y="108347"/>
                </a:cubicBezTo>
                <a:cubicBezTo>
                  <a:pt x="102419" y="108347"/>
                  <a:pt x="108347" y="102623"/>
                  <a:pt x="108347" y="96695"/>
                </a:cubicBezTo>
                <a:cubicBezTo>
                  <a:pt x="108347" y="90971"/>
                  <a:pt x="103850" y="85247"/>
                  <a:pt x="98126" y="85247"/>
                </a:cubicBezTo>
                <a:lnTo>
                  <a:pt x="98126" y="85247"/>
                </a:lnTo>
                <a:cubicBezTo>
                  <a:pt x="85247" y="85247"/>
                  <a:pt x="85247" y="85247"/>
                  <a:pt x="85247" y="85247"/>
                </a:cubicBezTo>
                <a:lnTo>
                  <a:pt x="85247" y="96695"/>
                </a:lnTo>
                <a:close/>
                <a:moveTo>
                  <a:pt x="34548" y="23100"/>
                </a:moveTo>
                <a:lnTo>
                  <a:pt x="34548" y="23100"/>
                </a:lnTo>
                <a:cubicBezTo>
                  <a:pt x="34548" y="17172"/>
                  <a:pt x="30255" y="11448"/>
                  <a:pt x="23100" y="11448"/>
                </a:cubicBezTo>
                <a:cubicBezTo>
                  <a:pt x="17172" y="11448"/>
                  <a:pt x="11448" y="17172"/>
                  <a:pt x="11448" y="23100"/>
                </a:cubicBezTo>
                <a:cubicBezTo>
                  <a:pt x="11448" y="28824"/>
                  <a:pt x="17172" y="34548"/>
                  <a:pt x="23100" y="34548"/>
                </a:cubicBezTo>
                <a:cubicBezTo>
                  <a:pt x="34548" y="34548"/>
                  <a:pt x="34548" y="34548"/>
                  <a:pt x="34548" y="34548"/>
                </a:cubicBezTo>
                <a:lnTo>
                  <a:pt x="34548" y="23100"/>
                </a:lnTo>
                <a:close/>
                <a:moveTo>
                  <a:pt x="11448" y="96695"/>
                </a:moveTo>
                <a:lnTo>
                  <a:pt x="11448" y="96695"/>
                </a:lnTo>
                <a:cubicBezTo>
                  <a:pt x="11448" y="102623"/>
                  <a:pt x="17172" y="108347"/>
                  <a:pt x="23100" y="108347"/>
                </a:cubicBezTo>
                <a:cubicBezTo>
                  <a:pt x="30255" y="108347"/>
                  <a:pt x="34548" y="102623"/>
                  <a:pt x="34548" y="96695"/>
                </a:cubicBezTo>
                <a:cubicBezTo>
                  <a:pt x="34548" y="85247"/>
                  <a:pt x="34548" y="85247"/>
                  <a:pt x="34548" y="85247"/>
                </a:cubicBezTo>
                <a:cubicBezTo>
                  <a:pt x="23100" y="85247"/>
                  <a:pt x="23100" y="85247"/>
                  <a:pt x="23100" y="85247"/>
                </a:cubicBezTo>
                <a:cubicBezTo>
                  <a:pt x="17172" y="85247"/>
                  <a:pt x="11448" y="89540"/>
                  <a:pt x="11448" y="96695"/>
                </a:cubicBezTo>
                <a:close/>
                <a:moveTo>
                  <a:pt x="73594" y="46201"/>
                </a:moveTo>
                <a:lnTo>
                  <a:pt x="73594" y="46201"/>
                </a:lnTo>
                <a:cubicBezTo>
                  <a:pt x="46201" y="46201"/>
                  <a:pt x="46201" y="46201"/>
                  <a:pt x="46201" y="46201"/>
                </a:cubicBezTo>
                <a:cubicBezTo>
                  <a:pt x="46201" y="73594"/>
                  <a:pt x="46201" y="73594"/>
                  <a:pt x="46201" y="73594"/>
                </a:cubicBezTo>
                <a:cubicBezTo>
                  <a:pt x="73594" y="73594"/>
                  <a:pt x="73594" y="73594"/>
                  <a:pt x="73594" y="73594"/>
                </a:cubicBezTo>
                <a:lnTo>
                  <a:pt x="73594" y="46201"/>
                </a:lnTo>
                <a:close/>
                <a:moveTo>
                  <a:pt x="96695" y="11448"/>
                </a:moveTo>
                <a:lnTo>
                  <a:pt x="96695" y="11448"/>
                </a:lnTo>
                <a:cubicBezTo>
                  <a:pt x="90971" y="11448"/>
                  <a:pt x="85247" y="17172"/>
                  <a:pt x="85247" y="23100"/>
                </a:cubicBezTo>
                <a:cubicBezTo>
                  <a:pt x="85247" y="34548"/>
                  <a:pt x="85247" y="34548"/>
                  <a:pt x="85247" y="34548"/>
                </a:cubicBezTo>
                <a:cubicBezTo>
                  <a:pt x="96695" y="34548"/>
                  <a:pt x="96695" y="34548"/>
                  <a:pt x="96695" y="34548"/>
                </a:cubicBezTo>
                <a:cubicBezTo>
                  <a:pt x="102419" y="34548"/>
                  <a:pt x="108347" y="28824"/>
                  <a:pt x="108347" y="23100"/>
                </a:cubicBezTo>
                <a:cubicBezTo>
                  <a:pt x="108347" y="17172"/>
                  <a:pt x="102419" y="11448"/>
                  <a:pt x="96695" y="114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Shape 3952"/>
          <p:cNvSpPr/>
          <p:nvPr/>
        </p:nvSpPr>
        <p:spPr>
          <a:xfrm>
            <a:off x="8466442" y="1296833"/>
            <a:ext cx="270635" cy="1373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52721"/>
                </a:moveTo>
                <a:lnTo>
                  <a:pt x="114209" y="52721"/>
                </a:lnTo>
                <a:cubicBezTo>
                  <a:pt x="111414" y="52721"/>
                  <a:pt x="108618" y="55475"/>
                  <a:pt x="108618" y="64131"/>
                </a:cubicBezTo>
                <a:cubicBezTo>
                  <a:pt x="108618" y="80655"/>
                  <a:pt x="108618" y="80655"/>
                  <a:pt x="108618" y="80655"/>
                </a:cubicBezTo>
                <a:cubicBezTo>
                  <a:pt x="80266" y="25180"/>
                  <a:pt x="80266" y="25180"/>
                  <a:pt x="80266" y="25180"/>
                </a:cubicBezTo>
                <a:lnTo>
                  <a:pt x="80266" y="25180"/>
                </a:lnTo>
                <a:cubicBezTo>
                  <a:pt x="69084" y="2754"/>
                  <a:pt x="69084" y="2754"/>
                  <a:pt x="69084" y="2754"/>
                </a:cubicBezTo>
                <a:lnTo>
                  <a:pt x="69084" y="2754"/>
                </a:lnTo>
                <a:cubicBezTo>
                  <a:pt x="67687" y="0"/>
                  <a:pt x="66289" y="0"/>
                  <a:pt x="64891" y="0"/>
                </a:cubicBezTo>
                <a:cubicBezTo>
                  <a:pt x="63494" y="0"/>
                  <a:pt x="62096" y="0"/>
                  <a:pt x="62096" y="2754"/>
                </a:cubicBezTo>
                <a:lnTo>
                  <a:pt x="62096" y="2754"/>
                </a:lnTo>
                <a:cubicBezTo>
                  <a:pt x="35141" y="55475"/>
                  <a:pt x="35141" y="55475"/>
                  <a:pt x="35141" y="55475"/>
                </a:cubicBezTo>
                <a:cubicBezTo>
                  <a:pt x="8386" y="2754"/>
                  <a:pt x="8386" y="2754"/>
                  <a:pt x="8386" y="2754"/>
                </a:cubicBezTo>
                <a:lnTo>
                  <a:pt x="8386" y="2754"/>
                </a:lnTo>
                <a:cubicBezTo>
                  <a:pt x="8386" y="0"/>
                  <a:pt x="6988" y="0"/>
                  <a:pt x="5590" y="0"/>
                </a:cubicBezTo>
                <a:cubicBezTo>
                  <a:pt x="1397" y="0"/>
                  <a:pt x="0" y="5508"/>
                  <a:pt x="0" y="11016"/>
                </a:cubicBezTo>
                <a:cubicBezTo>
                  <a:pt x="0" y="13770"/>
                  <a:pt x="0" y="16918"/>
                  <a:pt x="1397" y="19672"/>
                </a:cubicBezTo>
                <a:lnTo>
                  <a:pt x="1397" y="19672"/>
                </a:lnTo>
                <a:cubicBezTo>
                  <a:pt x="30948" y="77901"/>
                  <a:pt x="30948" y="77901"/>
                  <a:pt x="30948" y="77901"/>
                </a:cubicBezTo>
                <a:lnTo>
                  <a:pt x="30948" y="77901"/>
                </a:lnTo>
                <a:cubicBezTo>
                  <a:pt x="32346" y="80655"/>
                  <a:pt x="33743" y="80655"/>
                  <a:pt x="35141" y="80655"/>
                </a:cubicBezTo>
                <a:cubicBezTo>
                  <a:pt x="36539" y="80655"/>
                  <a:pt x="37936" y="80655"/>
                  <a:pt x="39334" y="77901"/>
                </a:cubicBezTo>
                <a:lnTo>
                  <a:pt x="39334" y="77901"/>
                </a:lnTo>
                <a:cubicBezTo>
                  <a:pt x="64891" y="27934"/>
                  <a:pt x="64891" y="27934"/>
                  <a:pt x="64891" y="27934"/>
                </a:cubicBezTo>
                <a:cubicBezTo>
                  <a:pt x="71880" y="41704"/>
                  <a:pt x="71880" y="41704"/>
                  <a:pt x="71880" y="41704"/>
                </a:cubicBezTo>
                <a:lnTo>
                  <a:pt x="71880" y="41704"/>
                </a:lnTo>
                <a:cubicBezTo>
                  <a:pt x="73277" y="41704"/>
                  <a:pt x="73277" y="41704"/>
                  <a:pt x="73277" y="41704"/>
                </a:cubicBezTo>
                <a:cubicBezTo>
                  <a:pt x="76073" y="47213"/>
                  <a:pt x="76073" y="47213"/>
                  <a:pt x="76073" y="47213"/>
                </a:cubicBezTo>
                <a:lnTo>
                  <a:pt x="76073" y="47213"/>
                </a:lnTo>
                <a:cubicBezTo>
                  <a:pt x="100033" y="97180"/>
                  <a:pt x="100033" y="97180"/>
                  <a:pt x="100033" y="97180"/>
                </a:cubicBezTo>
                <a:cubicBezTo>
                  <a:pt x="91647" y="97180"/>
                  <a:pt x="91647" y="97180"/>
                  <a:pt x="91647" y="97180"/>
                </a:cubicBezTo>
                <a:cubicBezTo>
                  <a:pt x="88851" y="97180"/>
                  <a:pt x="86056" y="99934"/>
                  <a:pt x="86056" y="108590"/>
                </a:cubicBezTo>
                <a:cubicBezTo>
                  <a:pt x="86056" y="114098"/>
                  <a:pt x="88851" y="119606"/>
                  <a:pt x="91647" y="119606"/>
                </a:cubicBezTo>
                <a:cubicBezTo>
                  <a:pt x="114209" y="119606"/>
                  <a:pt x="114209" y="119606"/>
                  <a:pt x="114209" y="119606"/>
                </a:cubicBezTo>
                <a:cubicBezTo>
                  <a:pt x="117004" y="119606"/>
                  <a:pt x="119800" y="114098"/>
                  <a:pt x="119800" y="108590"/>
                </a:cubicBezTo>
                <a:cubicBezTo>
                  <a:pt x="119800" y="64131"/>
                  <a:pt x="119800" y="64131"/>
                  <a:pt x="119800" y="64131"/>
                </a:cubicBezTo>
                <a:cubicBezTo>
                  <a:pt x="119800" y="55475"/>
                  <a:pt x="117004" y="52721"/>
                  <a:pt x="114209" y="5272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3" name="Shape 3953"/>
          <p:cNvSpPr/>
          <p:nvPr/>
        </p:nvSpPr>
        <p:spPr>
          <a:xfrm>
            <a:off x="7986861" y="1296833"/>
            <a:ext cx="274614" cy="1373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85" y="66885"/>
                </a:moveTo>
                <a:lnTo>
                  <a:pt x="114285" y="66885"/>
                </a:lnTo>
                <a:cubicBezTo>
                  <a:pt x="110147" y="66885"/>
                  <a:pt x="108768" y="61377"/>
                  <a:pt x="108768" y="55475"/>
                </a:cubicBezTo>
                <a:cubicBezTo>
                  <a:pt x="108768" y="38950"/>
                  <a:pt x="108768" y="38950"/>
                  <a:pt x="108768" y="38950"/>
                </a:cubicBezTo>
                <a:cubicBezTo>
                  <a:pt x="80788" y="94426"/>
                  <a:pt x="80788" y="94426"/>
                  <a:pt x="80788" y="94426"/>
                </a:cubicBezTo>
                <a:lnTo>
                  <a:pt x="80788" y="94426"/>
                </a:lnTo>
                <a:cubicBezTo>
                  <a:pt x="69753" y="114098"/>
                  <a:pt x="69753" y="114098"/>
                  <a:pt x="69753" y="114098"/>
                </a:cubicBezTo>
                <a:lnTo>
                  <a:pt x="69753" y="114098"/>
                </a:lnTo>
                <a:cubicBezTo>
                  <a:pt x="68374" y="116852"/>
                  <a:pt x="66995" y="119606"/>
                  <a:pt x="65615" y="119606"/>
                </a:cubicBezTo>
                <a:cubicBezTo>
                  <a:pt x="64236" y="119606"/>
                  <a:pt x="62660" y="116852"/>
                  <a:pt x="61280" y="114098"/>
                </a:cubicBezTo>
                <a:lnTo>
                  <a:pt x="61280" y="114098"/>
                </a:lnTo>
                <a:cubicBezTo>
                  <a:pt x="36256" y="64131"/>
                  <a:pt x="36256" y="64131"/>
                  <a:pt x="36256" y="64131"/>
                </a:cubicBezTo>
                <a:cubicBezTo>
                  <a:pt x="9852" y="114098"/>
                  <a:pt x="9852" y="114098"/>
                  <a:pt x="9852" y="114098"/>
                </a:cubicBezTo>
                <a:lnTo>
                  <a:pt x="9852" y="114098"/>
                </a:lnTo>
                <a:cubicBezTo>
                  <a:pt x="8472" y="116852"/>
                  <a:pt x="7093" y="119606"/>
                  <a:pt x="5714" y="119606"/>
                </a:cubicBezTo>
                <a:cubicBezTo>
                  <a:pt x="2955" y="119606"/>
                  <a:pt x="0" y="114098"/>
                  <a:pt x="0" y="108590"/>
                </a:cubicBezTo>
                <a:cubicBezTo>
                  <a:pt x="0" y="105836"/>
                  <a:pt x="1576" y="102688"/>
                  <a:pt x="2955" y="99934"/>
                </a:cubicBezTo>
                <a:lnTo>
                  <a:pt x="2955" y="99934"/>
                </a:lnTo>
                <a:cubicBezTo>
                  <a:pt x="32118" y="41704"/>
                  <a:pt x="32118" y="41704"/>
                  <a:pt x="32118" y="41704"/>
                </a:cubicBezTo>
                <a:lnTo>
                  <a:pt x="32118" y="41704"/>
                </a:lnTo>
                <a:cubicBezTo>
                  <a:pt x="33497" y="38950"/>
                  <a:pt x="34876" y="36196"/>
                  <a:pt x="36256" y="36196"/>
                </a:cubicBezTo>
                <a:cubicBezTo>
                  <a:pt x="37635" y="36196"/>
                  <a:pt x="39014" y="38950"/>
                  <a:pt x="39014" y="41704"/>
                </a:cubicBezTo>
                <a:lnTo>
                  <a:pt x="39014" y="41704"/>
                </a:lnTo>
                <a:cubicBezTo>
                  <a:pt x="65615" y="91672"/>
                  <a:pt x="65615" y="91672"/>
                  <a:pt x="65615" y="91672"/>
                </a:cubicBezTo>
                <a:cubicBezTo>
                  <a:pt x="72512" y="77901"/>
                  <a:pt x="72512" y="77901"/>
                  <a:pt x="72512" y="77901"/>
                </a:cubicBezTo>
                <a:lnTo>
                  <a:pt x="72512" y="77901"/>
                </a:lnTo>
                <a:cubicBezTo>
                  <a:pt x="73891" y="75147"/>
                  <a:pt x="73891" y="75147"/>
                  <a:pt x="73891" y="75147"/>
                </a:cubicBezTo>
                <a:cubicBezTo>
                  <a:pt x="76650" y="69639"/>
                  <a:pt x="76650" y="69639"/>
                  <a:pt x="76650" y="69639"/>
                </a:cubicBezTo>
                <a:lnTo>
                  <a:pt x="76650" y="69639"/>
                </a:lnTo>
                <a:cubicBezTo>
                  <a:pt x="100295" y="22426"/>
                  <a:pt x="100295" y="22426"/>
                  <a:pt x="100295" y="22426"/>
                </a:cubicBezTo>
                <a:cubicBezTo>
                  <a:pt x="92019" y="22426"/>
                  <a:pt x="92019" y="22426"/>
                  <a:pt x="92019" y="22426"/>
                </a:cubicBezTo>
                <a:cubicBezTo>
                  <a:pt x="87881" y="22426"/>
                  <a:pt x="86502" y="16918"/>
                  <a:pt x="86502" y="11016"/>
                </a:cubicBezTo>
                <a:cubicBezTo>
                  <a:pt x="86502" y="5508"/>
                  <a:pt x="87881" y="0"/>
                  <a:pt x="92019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5508"/>
                  <a:pt x="119802" y="11016"/>
                </a:cubicBezTo>
                <a:cubicBezTo>
                  <a:pt x="119802" y="55475"/>
                  <a:pt x="119802" y="55475"/>
                  <a:pt x="119802" y="55475"/>
                </a:cubicBezTo>
                <a:cubicBezTo>
                  <a:pt x="119802" y="61377"/>
                  <a:pt x="117044" y="66885"/>
                  <a:pt x="114285" y="6688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Shape 3954"/>
          <p:cNvSpPr/>
          <p:nvPr/>
        </p:nvSpPr>
        <p:spPr>
          <a:xfrm>
            <a:off x="7513252" y="1259013"/>
            <a:ext cx="272626" cy="21497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5913" y="101810"/>
                </a:moveTo>
                <a:lnTo>
                  <a:pt x="85913" y="101810"/>
                </a:lnTo>
                <a:lnTo>
                  <a:pt x="85913" y="101810"/>
                </a:lnTo>
                <a:cubicBezTo>
                  <a:pt x="50830" y="101810"/>
                  <a:pt x="50830" y="101810"/>
                  <a:pt x="50830" y="101810"/>
                </a:cubicBezTo>
                <a:lnTo>
                  <a:pt x="50830" y="101810"/>
                </a:lnTo>
                <a:cubicBezTo>
                  <a:pt x="46445" y="101810"/>
                  <a:pt x="46445" y="101810"/>
                  <a:pt x="46445" y="101810"/>
                </a:cubicBezTo>
                <a:cubicBezTo>
                  <a:pt x="39468" y="101810"/>
                  <a:pt x="39468" y="101810"/>
                  <a:pt x="39468" y="101810"/>
                </a:cubicBezTo>
                <a:cubicBezTo>
                  <a:pt x="43654" y="107115"/>
                  <a:pt x="43654" y="107115"/>
                  <a:pt x="43654" y="107115"/>
                </a:cubicBezTo>
                <a:cubicBezTo>
                  <a:pt x="45049" y="108884"/>
                  <a:pt x="45049" y="110905"/>
                  <a:pt x="45049" y="112673"/>
                </a:cubicBezTo>
                <a:cubicBezTo>
                  <a:pt x="45049" y="116210"/>
                  <a:pt x="42259" y="119747"/>
                  <a:pt x="39468" y="119747"/>
                </a:cubicBezTo>
                <a:cubicBezTo>
                  <a:pt x="38073" y="119747"/>
                  <a:pt x="36677" y="117978"/>
                  <a:pt x="35282" y="116210"/>
                </a:cubicBezTo>
                <a:cubicBezTo>
                  <a:pt x="22524" y="100042"/>
                  <a:pt x="22524" y="100042"/>
                  <a:pt x="22524" y="100042"/>
                </a:cubicBezTo>
                <a:cubicBezTo>
                  <a:pt x="21129" y="98273"/>
                  <a:pt x="21129" y="96505"/>
                  <a:pt x="21129" y="94736"/>
                </a:cubicBezTo>
                <a:cubicBezTo>
                  <a:pt x="21129" y="92968"/>
                  <a:pt x="21129" y="91200"/>
                  <a:pt x="22524" y="91200"/>
                </a:cubicBezTo>
                <a:cubicBezTo>
                  <a:pt x="35282" y="73263"/>
                  <a:pt x="35282" y="73263"/>
                  <a:pt x="35282" y="73263"/>
                </a:cubicBezTo>
                <a:cubicBezTo>
                  <a:pt x="36677" y="71494"/>
                  <a:pt x="38073" y="71494"/>
                  <a:pt x="39468" y="71494"/>
                </a:cubicBezTo>
                <a:cubicBezTo>
                  <a:pt x="42259" y="71494"/>
                  <a:pt x="45049" y="75031"/>
                  <a:pt x="45049" y="78568"/>
                </a:cubicBezTo>
                <a:cubicBezTo>
                  <a:pt x="45049" y="80336"/>
                  <a:pt x="45049" y="82105"/>
                  <a:pt x="43654" y="83873"/>
                </a:cubicBezTo>
                <a:cubicBezTo>
                  <a:pt x="39468" y="87410"/>
                  <a:pt x="39468" y="87410"/>
                  <a:pt x="39468" y="87410"/>
                </a:cubicBezTo>
                <a:cubicBezTo>
                  <a:pt x="43654" y="87410"/>
                  <a:pt x="43654" y="87410"/>
                  <a:pt x="43654" y="87410"/>
                </a:cubicBezTo>
                <a:lnTo>
                  <a:pt x="43654" y="87410"/>
                </a:lnTo>
                <a:cubicBezTo>
                  <a:pt x="49435" y="87410"/>
                  <a:pt x="49435" y="87410"/>
                  <a:pt x="49435" y="87410"/>
                </a:cubicBezTo>
                <a:lnTo>
                  <a:pt x="49435" y="87410"/>
                </a:lnTo>
                <a:cubicBezTo>
                  <a:pt x="85913" y="87410"/>
                  <a:pt x="85913" y="87410"/>
                  <a:pt x="85913" y="87410"/>
                </a:cubicBezTo>
                <a:cubicBezTo>
                  <a:pt x="98671" y="87410"/>
                  <a:pt x="108438" y="75031"/>
                  <a:pt x="108438" y="58863"/>
                </a:cubicBezTo>
                <a:cubicBezTo>
                  <a:pt x="108438" y="42947"/>
                  <a:pt x="108438" y="42947"/>
                  <a:pt x="108438" y="42947"/>
                </a:cubicBezTo>
                <a:cubicBezTo>
                  <a:pt x="108438" y="39410"/>
                  <a:pt x="111428" y="35873"/>
                  <a:pt x="114219" y="35873"/>
                </a:cubicBezTo>
                <a:cubicBezTo>
                  <a:pt x="118405" y="35873"/>
                  <a:pt x="119800" y="39410"/>
                  <a:pt x="119800" y="42947"/>
                </a:cubicBezTo>
                <a:cubicBezTo>
                  <a:pt x="119800" y="58863"/>
                  <a:pt x="119800" y="58863"/>
                  <a:pt x="119800" y="58863"/>
                </a:cubicBezTo>
                <a:cubicBezTo>
                  <a:pt x="119800" y="83873"/>
                  <a:pt x="105647" y="101810"/>
                  <a:pt x="85913" y="101810"/>
                </a:cubicBezTo>
                <a:close/>
                <a:moveTo>
                  <a:pt x="84518" y="44715"/>
                </a:moveTo>
                <a:lnTo>
                  <a:pt x="84518" y="44715"/>
                </a:lnTo>
                <a:cubicBezTo>
                  <a:pt x="83122" y="46484"/>
                  <a:pt x="81727" y="48252"/>
                  <a:pt x="80332" y="48252"/>
                </a:cubicBezTo>
                <a:cubicBezTo>
                  <a:pt x="77541" y="48252"/>
                  <a:pt x="74750" y="44715"/>
                  <a:pt x="74750" y="41178"/>
                </a:cubicBezTo>
                <a:cubicBezTo>
                  <a:pt x="74750" y="39410"/>
                  <a:pt x="76146" y="37642"/>
                  <a:pt x="77541" y="35873"/>
                </a:cubicBezTo>
                <a:cubicBezTo>
                  <a:pt x="80332" y="30315"/>
                  <a:pt x="80332" y="30315"/>
                  <a:pt x="80332" y="30315"/>
                </a:cubicBezTo>
                <a:cubicBezTo>
                  <a:pt x="77541" y="30315"/>
                  <a:pt x="77541" y="30315"/>
                  <a:pt x="77541" y="30315"/>
                </a:cubicBezTo>
                <a:lnTo>
                  <a:pt x="77541" y="30315"/>
                </a:lnTo>
                <a:cubicBezTo>
                  <a:pt x="71960" y="30315"/>
                  <a:pt x="71960" y="30315"/>
                  <a:pt x="71960" y="30315"/>
                </a:cubicBezTo>
                <a:lnTo>
                  <a:pt x="71960" y="30315"/>
                </a:lnTo>
                <a:cubicBezTo>
                  <a:pt x="33887" y="30315"/>
                  <a:pt x="33887" y="30315"/>
                  <a:pt x="33887" y="30315"/>
                </a:cubicBezTo>
                <a:cubicBezTo>
                  <a:pt x="21129" y="30315"/>
                  <a:pt x="11362" y="42947"/>
                  <a:pt x="11362" y="58863"/>
                </a:cubicBezTo>
                <a:cubicBezTo>
                  <a:pt x="11362" y="76800"/>
                  <a:pt x="11362" y="76800"/>
                  <a:pt x="11362" y="76800"/>
                </a:cubicBezTo>
                <a:cubicBezTo>
                  <a:pt x="11362" y="80336"/>
                  <a:pt x="8571" y="83873"/>
                  <a:pt x="5780" y="83873"/>
                </a:cubicBezTo>
                <a:cubicBezTo>
                  <a:pt x="2990" y="83873"/>
                  <a:pt x="0" y="80336"/>
                  <a:pt x="0" y="76800"/>
                </a:cubicBezTo>
                <a:cubicBezTo>
                  <a:pt x="0" y="58863"/>
                  <a:pt x="0" y="58863"/>
                  <a:pt x="0" y="58863"/>
                </a:cubicBezTo>
                <a:cubicBezTo>
                  <a:pt x="0" y="35873"/>
                  <a:pt x="15548" y="16168"/>
                  <a:pt x="33887" y="16168"/>
                </a:cubicBezTo>
                <a:lnTo>
                  <a:pt x="33887" y="16168"/>
                </a:lnTo>
                <a:cubicBezTo>
                  <a:pt x="69169" y="16168"/>
                  <a:pt x="69169" y="16168"/>
                  <a:pt x="69169" y="16168"/>
                </a:cubicBezTo>
                <a:lnTo>
                  <a:pt x="69169" y="16168"/>
                </a:lnTo>
                <a:cubicBezTo>
                  <a:pt x="73355" y="16168"/>
                  <a:pt x="73355" y="16168"/>
                  <a:pt x="73355" y="16168"/>
                </a:cubicBezTo>
                <a:cubicBezTo>
                  <a:pt x="80332" y="16168"/>
                  <a:pt x="80332" y="16168"/>
                  <a:pt x="80332" y="16168"/>
                </a:cubicBezTo>
                <a:cubicBezTo>
                  <a:pt x="77541" y="12631"/>
                  <a:pt x="77541" y="12631"/>
                  <a:pt x="77541" y="12631"/>
                </a:cubicBezTo>
                <a:cubicBezTo>
                  <a:pt x="76146" y="10863"/>
                  <a:pt x="74750" y="8842"/>
                  <a:pt x="74750" y="7073"/>
                </a:cubicBezTo>
                <a:cubicBezTo>
                  <a:pt x="74750" y="3536"/>
                  <a:pt x="77541" y="0"/>
                  <a:pt x="80332" y="0"/>
                </a:cubicBezTo>
                <a:cubicBezTo>
                  <a:pt x="81727" y="0"/>
                  <a:pt x="83122" y="0"/>
                  <a:pt x="84518" y="1768"/>
                </a:cubicBezTo>
                <a:cubicBezTo>
                  <a:pt x="97275" y="19705"/>
                  <a:pt x="97275" y="19705"/>
                  <a:pt x="97275" y="19705"/>
                </a:cubicBezTo>
                <a:cubicBezTo>
                  <a:pt x="98671" y="19705"/>
                  <a:pt x="100066" y="21473"/>
                  <a:pt x="100066" y="23242"/>
                </a:cubicBezTo>
                <a:cubicBezTo>
                  <a:pt x="100066" y="25010"/>
                  <a:pt x="98671" y="26778"/>
                  <a:pt x="97275" y="28547"/>
                </a:cubicBezTo>
                <a:lnTo>
                  <a:pt x="84518" y="447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5" name="Shape 3955"/>
          <p:cNvSpPr/>
          <p:nvPr/>
        </p:nvSpPr>
        <p:spPr>
          <a:xfrm>
            <a:off x="7037653" y="1231146"/>
            <a:ext cx="272624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22562"/>
                </a:moveTo>
                <a:lnTo>
                  <a:pt x="114219" y="22562"/>
                </a:lnTo>
                <a:cubicBezTo>
                  <a:pt x="108438" y="22562"/>
                  <a:pt x="108438" y="22562"/>
                  <a:pt x="108438" y="22562"/>
                </a:cubicBezTo>
                <a:cubicBezTo>
                  <a:pt x="108438" y="53510"/>
                  <a:pt x="108438" y="53510"/>
                  <a:pt x="108438" y="53510"/>
                </a:cubicBezTo>
                <a:cubicBezTo>
                  <a:pt x="108438" y="80266"/>
                  <a:pt x="108438" y="80266"/>
                  <a:pt x="108438" y="80266"/>
                </a:cubicBezTo>
                <a:cubicBezTo>
                  <a:pt x="108438" y="86056"/>
                  <a:pt x="108438" y="86056"/>
                  <a:pt x="108438" y="86056"/>
                </a:cubicBezTo>
                <a:cubicBezTo>
                  <a:pt x="108438" y="88851"/>
                  <a:pt x="105647" y="91647"/>
                  <a:pt x="102857" y="91647"/>
                </a:cubicBezTo>
                <a:cubicBezTo>
                  <a:pt x="73355" y="91647"/>
                  <a:pt x="73355" y="91647"/>
                  <a:pt x="73355" y="91647"/>
                </a:cubicBezTo>
                <a:cubicBezTo>
                  <a:pt x="91694" y="110016"/>
                  <a:pt x="91694" y="110016"/>
                  <a:pt x="91694" y="110016"/>
                </a:cubicBezTo>
                <a:lnTo>
                  <a:pt x="91694" y="110016"/>
                </a:lnTo>
                <a:cubicBezTo>
                  <a:pt x="93089" y="111414"/>
                  <a:pt x="93089" y="112811"/>
                  <a:pt x="93089" y="114209"/>
                </a:cubicBezTo>
                <a:cubicBezTo>
                  <a:pt x="93089" y="117004"/>
                  <a:pt x="91694" y="119800"/>
                  <a:pt x="87308" y="119800"/>
                </a:cubicBezTo>
                <a:cubicBezTo>
                  <a:pt x="85913" y="119800"/>
                  <a:pt x="84518" y="119800"/>
                  <a:pt x="84518" y="118402"/>
                </a:cubicBezTo>
                <a:lnTo>
                  <a:pt x="84518" y="118402"/>
                </a:lnTo>
                <a:cubicBezTo>
                  <a:pt x="64784" y="100232"/>
                  <a:pt x="64784" y="100232"/>
                  <a:pt x="64784" y="100232"/>
                </a:cubicBezTo>
                <a:cubicBezTo>
                  <a:pt x="64784" y="114209"/>
                  <a:pt x="64784" y="114209"/>
                  <a:pt x="64784" y="114209"/>
                </a:cubicBezTo>
                <a:cubicBezTo>
                  <a:pt x="64784" y="117004"/>
                  <a:pt x="63388" y="119800"/>
                  <a:pt x="59202" y="119800"/>
                </a:cubicBezTo>
                <a:cubicBezTo>
                  <a:pt x="56411" y="119800"/>
                  <a:pt x="53621" y="117004"/>
                  <a:pt x="53621" y="114209"/>
                </a:cubicBezTo>
                <a:cubicBezTo>
                  <a:pt x="53621" y="100232"/>
                  <a:pt x="53621" y="100232"/>
                  <a:pt x="53621" y="100232"/>
                </a:cubicBezTo>
                <a:cubicBezTo>
                  <a:pt x="35282" y="118402"/>
                  <a:pt x="35282" y="118402"/>
                  <a:pt x="35282" y="118402"/>
                </a:cubicBezTo>
                <a:lnTo>
                  <a:pt x="35282" y="118402"/>
                </a:lnTo>
                <a:cubicBezTo>
                  <a:pt x="33887" y="119800"/>
                  <a:pt x="32491" y="119800"/>
                  <a:pt x="31096" y="119800"/>
                </a:cubicBezTo>
                <a:cubicBezTo>
                  <a:pt x="28305" y="119800"/>
                  <a:pt x="25315" y="117004"/>
                  <a:pt x="25315" y="114209"/>
                </a:cubicBezTo>
                <a:cubicBezTo>
                  <a:pt x="25315" y="112811"/>
                  <a:pt x="26910" y="111414"/>
                  <a:pt x="28305" y="110016"/>
                </a:cubicBezTo>
                <a:lnTo>
                  <a:pt x="28305" y="110016"/>
                </a:lnTo>
                <a:cubicBezTo>
                  <a:pt x="46445" y="91647"/>
                  <a:pt x="46445" y="91647"/>
                  <a:pt x="46445" y="91647"/>
                </a:cubicBezTo>
                <a:cubicBezTo>
                  <a:pt x="16943" y="91647"/>
                  <a:pt x="16943" y="91647"/>
                  <a:pt x="16943" y="91647"/>
                </a:cubicBezTo>
                <a:cubicBezTo>
                  <a:pt x="12757" y="91647"/>
                  <a:pt x="11362" y="88851"/>
                  <a:pt x="11362" y="86056"/>
                </a:cubicBezTo>
                <a:cubicBezTo>
                  <a:pt x="11362" y="80266"/>
                  <a:pt x="11362" y="80266"/>
                  <a:pt x="11362" y="80266"/>
                </a:cubicBezTo>
                <a:cubicBezTo>
                  <a:pt x="11362" y="53510"/>
                  <a:pt x="11362" y="53510"/>
                  <a:pt x="11362" y="53510"/>
                </a:cubicBezTo>
                <a:cubicBezTo>
                  <a:pt x="11362" y="22562"/>
                  <a:pt x="11362" y="22562"/>
                  <a:pt x="11362" y="22562"/>
                </a:cubicBezTo>
                <a:cubicBezTo>
                  <a:pt x="5780" y="22562"/>
                  <a:pt x="5780" y="22562"/>
                  <a:pt x="5780" y="22562"/>
                </a:cubicBezTo>
                <a:cubicBezTo>
                  <a:pt x="1395" y="22562"/>
                  <a:pt x="0" y="19567"/>
                  <a:pt x="0" y="16772"/>
                </a:cubicBezTo>
                <a:cubicBezTo>
                  <a:pt x="0" y="12579"/>
                  <a:pt x="1395" y="11181"/>
                  <a:pt x="5780" y="11181"/>
                </a:cubicBezTo>
                <a:cubicBezTo>
                  <a:pt x="53621" y="11181"/>
                  <a:pt x="53621" y="11181"/>
                  <a:pt x="53621" y="11181"/>
                </a:cubicBezTo>
                <a:cubicBezTo>
                  <a:pt x="53621" y="5590"/>
                  <a:pt x="53621" y="5590"/>
                  <a:pt x="53621" y="5590"/>
                </a:cubicBezTo>
                <a:cubicBezTo>
                  <a:pt x="53621" y="1397"/>
                  <a:pt x="56411" y="0"/>
                  <a:pt x="59202" y="0"/>
                </a:cubicBezTo>
                <a:cubicBezTo>
                  <a:pt x="63388" y="0"/>
                  <a:pt x="64784" y="1397"/>
                  <a:pt x="64784" y="5590"/>
                </a:cubicBezTo>
                <a:cubicBezTo>
                  <a:pt x="64784" y="11181"/>
                  <a:pt x="64784" y="11181"/>
                  <a:pt x="64784" y="11181"/>
                </a:cubicBezTo>
                <a:cubicBezTo>
                  <a:pt x="114219" y="11181"/>
                  <a:pt x="114219" y="11181"/>
                  <a:pt x="114219" y="11181"/>
                </a:cubicBezTo>
                <a:cubicBezTo>
                  <a:pt x="117009" y="11181"/>
                  <a:pt x="119800" y="12579"/>
                  <a:pt x="119800" y="16772"/>
                </a:cubicBezTo>
                <a:cubicBezTo>
                  <a:pt x="119800" y="19567"/>
                  <a:pt x="117009" y="22562"/>
                  <a:pt x="114219" y="22562"/>
                </a:cubicBezTo>
                <a:close/>
                <a:moveTo>
                  <a:pt x="97275" y="47920"/>
                </a:moveTo>
                <a:lnTo>
                  <a:pt x="97275" y="47920"/>
                </a:lnTo>
                <a:cubicBezTo>
                  <a:pt x="97275" y="42329"/>
                  <a:pt x="97275" y="42329"/>
                  <a:pt x="97275" y="42329"/>
                </a:cubicBezTo>
                <a:cubicBezTo>
                  <a:pt x="97275" y="22562"/>
                  <a:pt x="97275" y="22562"/>
                  <a:pt x="97275" y="22562"/>
                </a:cubicBezTo>
                <a:cubicBezTo>
                  <a:pt x="22524" y="22562"/>
                  <a:pt x="22524" y="22562"/>
                  <a:pt x="22524" y="22562"/>
                </a:cubicBezTo>
                <a:cubicBezTo>
                  <a:pt x="22524" y="42329"/>
                  <a:pt x="22524" y="42329"/>
                  <a:pt x="22524" y="42329"/>
                </a:cubicBezTo>
                <a:cubicBezTo>
                  <a:pt x="22524" y="47920"/>
                  <a:pt x="22524" y="47920"/>
                  <a:pt x="22524" y="47920"/>
                </a:cubicBezTo>
                <a:cubicBezTo>
                  <a:pt x="22524" y="80266"/>
                  <a:pt x="22524" y="80266"/>
                  <a:pt x="22524" y="80266"/>
                </a:cubicBezTo>
                <a:cubicBezTo>
                  <a:pt x="97275" y="80266"/>
                  <a:pt x="97275" y="80266"/>
                  <a:pt x="97275" y="80266"/>
                </a:cubicBezTo>
                <a:lnTo>
                  <a:pt x="97275" y="479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6" name="Shape 3956"/>
          <p:cNvSpPr/>
          <p:nvPr/>
        </p:nvSpPr>
        <p:spPr>
          <a:xfrm>
            <a:off x="6560061" y="1231146"/>
            <a:ext cx="274614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17" y="36539"/>
                </a:moveTo>
                <a:lnTo>
                  <a:pt x="5517" y="36539"/>
                </a:lnTo>
                <a:cubicBezTo>
                  <a:pt x="32118" y="36539"/>
                  <a:pt x="32118" y="36539"/>
                  <a:pt x="32118" y="36539"/>
                </a:cubicBezTo>
                <a:cubicBezTo>
                  <a:pt x="32118" y="47920"/>
                  <a:pt x="32118" y="47920"/>
                  <a:pt x="32118" y="47920"/>
                </a:cubicBezTo>
                <a:cubicBezTo>
                  <a:pt x="11231" y="47920"/>
                  <a:pt x="11231" y="47920"/>
                  <a:pt x="11231" y="47920"/>
                </a:cubicBezTo>
                <a:cubicBezTo>
                  <a:pt x="11231" y="108618"/>
                  <a:pt x="11231" y="108618"/>
                  <a:pt x="11231" y="108618"/>
                </a:cubicBezTo>
                <a:cubicBezTo>
                  <a:pt x="30738" y="108618"/>
                  <a:pt x="30738" y="108618"/>
                  <a:pt x="30738" y="108618"/>
                </a:cubicBezTo>
                <a:lnTo>
                  <a:pt x="30738" y="108618"/>
                </a:lnTo>
                <a:cubicBezTo>
                  <a:pt x="54384" y="108618"/>
                  <a:pt x="54384" y="108618"/>
                  <a:pt x="54384" y="108618"/>
                </a:cubicBezTo>
                <a:lnTo>
                  <a:pt x="54384" y="108618"/>
                </a:lnTo>
                <a:cubicBezTo>
                  <a:pt x="71133" y="108618"/>
                  <a:pt x="71133" y="108618"/>
                  <a:pt x="71133" y="108618"/>
                </a:cubicBezTo>
                <a:cubicBezTo>
                  <a:pt x="71133" y="87454"/>
                  <a:pt x="71133" y="87454"/>
                  <a:pt x="71133" y="87454"/>
                </a:cubicBezTo>
                <a:cubicBezTo>
                  <a:pt x="82167" y="87454"/>
                  <a:pt x="82167" y="87454"/>
                  <a:pt x="82167" y="87454"/>
                </a:cubicBezTo>
                <a:cubicBezTo>
                  <a:pt x="82167" y="114209"/>
                  <a:pt x="82167" y="114209"/>
                  <a:pt x="82167" y="114209"/>
                </a:cubicBezTo>
                <a:cubicBezTo>
                  <a:pt x="82167" y="117004"/>
                  <a:pt x="79408" y="119800"/>
                  <a:pt x="76650" y="119800"/>
                </a:cubicBezTo>
                <a:cubicBezTo>
                  <a:pt x="55763" y="119800"/>
                  <a:pt x="55763" y="119800"/>
                  <a:pt x="55763" y="119800"/>
                </a:cubicBezTo>
                <a:lnTo>
                  <a:pt x="55763" y="119800"/>
                </a:lnTo>
                <a:cubicBezTo>
                  <a:pt x="25024" y="119800"/>
                  <a:pt x="25024" y="119800"/>
                  <a:pt x="25024" y="119800"/>
                </a:cubicBezTo>
                <a:lnTo>
                  <a:pt x="25024" y="119800"/>
                </a:lnTo>
                <a:cubicBezTo>
                  <a:pt x="5517" y="119800"/>
                  <a:pt x="5517" y="119800"/>
                  <a:pt x="5517" y="119800"/>
                </a:cubicBezTo>
                <a:cubicBezTo>
                  <a:pt x="2758" y="119800"/>
                  <a:pt x="0" y="117004"/>
                  <a:pt x="0" y="114209"/>
                </a:cubicBezTo>
                <a:cubicBezTo>
                  <a:pt x="0" y="42329"/>
                  <a:pt x="0" y="42329"/>
                  <a:pt x="0" y="42329"/>
                </a:cubicBezTo>
                <a:cubicBezTo>
                  <a:pt x="0" y="39534"/>
                  <a:pt x="2758" y="36539"/>
                  <a:pt x="5517" y="36539"/>
                </a:cubicBezTo>
                <a:close/>
                <a:moveTo>
                  <a:pt x="61280" y="81663"/>
                </a:moveTo>
                <a:lnTo>
                  <a:pt x="61280" y="81663"/>
                </a:lnTo>
                <a:lnTo>
                  <a:pt x="61280" y="81663"/>
                </a:lnTo>
                <a:cubicBezTo>
                  <a:pt x="43152" y="81663"/>
                  <a:pt x="43152" y="81663"/>
                  <a:pt x="43152" y="81663"/>
                </a:cubicBezTo>
                <a:cubicBezTo>
                  <a:pt x="40394" y="81663"/>
                  <a:pt x="37635" y="80266"/>
                  <a:pt x="37635" y="76073"/>
                </a:cubicBezTo>
                <a:cubicBezTo>
                  <a:pt x="37635" y="5590"/>
                  <a:pt x="37635" y="5590"/>
                  <a:pt x="37635" y="5590"/>
                </a:cubicBezTo>
                <a:cubicBezTo>
                  <a:pt x="37635" y="1397"/>
                  <a:pt x="40394" y="0"/>
                  <a:pt x="43152" y="0"/>
                </a:cubicBezTo>
                <a:cubicBezTo>
                  <a:pt x="114285" y="0"/>
                  <a:pt x="114285" y="0"/>
                  <a:pt x="114285" y="0"/>
                </a:cubicBezTo>
                <a:cubicBezTo>
                  <a:pt x="117044" y="0"/>
                  <a:pt x="119802" y="1397"/>
                  <a:pt x="119802" y="5590"/>
                </a:cubicBezTo>
                <a:cubicBezTo>
                  <a:pt x="119802" y="76073"/>
                  <a:pt x="119802" y="76073"/>
                  <a:pt x="119802" y="76073"/>
                </a:cubicBezTo>
                <a:cubicBezTo>
                  <a:pt x="119802" y="80266"/>
                  <a:pt x="117044" y="81663"/>
                  <a:pt x="114285" y="81663"/>
                </a:cubicBezTo>
                <a:cubicBezTo>
                  <a:pt x="93399" y="81663"/>
                  <a:pt x="93399" y="81663"/>
                  <a:pt x="93399" y="81663"/>
                </a:cubicBezTo>
                <a:lnTo>
                  <a:pt x="93399" y="81663"/>
                </a:lnTo>
                <a:lnTo>
                  <a:pt x="61280" y="81663"/>
                </a:lnTo>
                <a:close/>
                <a:moveTo>
                  <a:pt x="108571" y="70482"/>
                </a:moveTo>
                <a:lnTo>
                  <a:pt x="108571" y="70482"/>
                </a:lnTo>
                <a:cubicBezTo>
                  <a:pt x="108571" y="11181"/>
                  <a:pt x="108571" y="11181"/>
                  <a:pt x="108571" y="11181"/>
                </a:cubicBezTo>
                <a:cubicBezTo>
                  <a:pt x="48669" y="11181"/>
                  <a:pt x="48669" y="11181"/>
                  <a:pt x="48669" y="11181"/>
                </a:cubicBezTo>
                <a:cubicBezTo>
                  <a:pt x="48669" y="70482"/>
                  <a:pt x="48669" y="70482"/>
                  <a:pt x="48669" y="70482"/>
                </a:cubicBezTo>
                <a:cubicBezTo>
                  <a:pt x="66798" y="70482"/>
                  <a:pt x="66798" y="70482"/>
                  <a:pt x="66798" y="70482"/>
                </a:cubicBezTo>
                <a:lnTo>
                  <a:pt x="66798" y="70482"/>
                </a:lnTo>
                <a:cubicBezTo>
                  <a:pt x="92019" y="70482"/>
                  <a:pt x="92019" y="70482"/>
                  <a:pt x="92019" y="70482"/>
                </a:cubicBezTo>
                <a:lnTo>
                  <a:pt x="92019" y="70482"/>
                </a:lnTo>
                <a:lnTo>
                  <a:pt x="108571" y="704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7" name="Shape 3957"/>
          <p:cNvSpPr/>
          <p:nvPr/>
        </p:nvSpPr>
        <p:spPr>
          <a:xfrm>
            <a:off x="6084460" y="1231146"/>
            <a:ext cx="272626" cy="27070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81663"/>
                </a:moveTo>
                <a:lnTo>
                  <a:pt x="114019" y="81663"/>
                </a:lnTo>
                <a:cubicBezTo>
                  <a:pt x="88704" y="81663"/>
                  <a:pt x="88704" y="81663"/>
                  <a:pt x="88704" y="81663"/>
                </a:cubicBezTo>
                <a:cubicBezTo>
                  <a:pt x="88704" y="70482"/>
                  <a:pt x="88704" y="70482"/>
                  <a:pt x="88704" y="70482"/>
                </a:cubicBezTo>
                <a:cubicBezTo>
                  <a:pt x="108438" y="70482"/>
                  <a:pt x="108438" y="70482"/>
                  <a:pt x="108438" y="70482"/>
                </a:cubicBezTo>
                <a:cubicBezTo>
                  <a:pt x="108438" y="11181"/>
                  <a:pt x="108438" y="11181"/>
                  <a:pt x="108438" y="11181"/>
                </a:cubicBezTo>
                <a:cubicBezTo>
                  <a:pt x="90099" y="11181"/>
                  <a:pt x="90099" y="11181"/>
                  <a:pt x="90099" y="11181"/>
                </a:cubicBezTo>
                <a:lnTo>
                  <a:pt x="90099" y="11181"/>
                </a:lnTo>
                <a:cubicBezTo>
                  <a:pt x="66179" y="11181"/>
                  <a:pt x="66179" y="11181"/>
                  <a:pt x="66179" y="11181"/>
                </a:cubicBezTo>
                <a:lnTo>
                  <a:pt x="66179" y="11181"/>
                </a:lnTo>
                <a:cubicBezTo>
                  <a:pt x="49235" y="11181"/>
                  <a:pt x="49235" y="11181"/>
                  <a:pt x="49235" y="11181"/>
                </a:cubicBezTo>
                <a:cubicBezTo>
                  <a:pt x="49235" y="30948"/>
                  <a:pt x="49235" y="30948"/>
                  <a:pt x="49235" y="30948"/>
                </a:cubicBezTo>
                <a:cubicBezTo>
                  <a:pt x="38073" y="30948"/>
                  <a:pt x="38073" y="30948"/>
                  <a:pt x="38073" y="30948"/>
                </a:cubicBezTo>
                <a:cubicBezTo>
                  <a:pt x="38073" y="5590"/>
                  <a:pt x="38073" y="5590"/>
                  <a:pt x="38073" y="5590"/>
                </a:cubicBezTo>
                <a:cubicBezTo>
                  <a:pt x="38073" y="1397"/>
                  <a:pt x="39468" y="0"/>
                  <a:pt x="43654" y="0"/>
                </a:cubicBezTo>
                <a:cubicBezTo>
                  <a:pt x="63388" y="0"/>
                  <a:pt x="63388" y="0"/>
                  <a:pt x="63388" y="0"/>
                </a:cubicBezTo>
                <a:lnTo>
                  <a:pt x="63388" y="0"/>
                </a:lnTo>
                <a:cubicBezTo>
                  <a:pt x="95880" y="0"/>
                  <a:pt x="95880" y="0"/>
                  <a:pt x="95880" y="0"/>
                </a:cubicBezTo>
                <a:lnTo>
                  <a:pt x="95880" y="0"/>
                </a:ln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1397"/>
                  <a:pt x="119800" y="5590"/>
                </a:cubicBezTo>
                <a:cubicBezTo>
                  <a:pt x="119800" y="76073"/>
                  <a:pt x="119800" y="76073"/>
                  <a:pt x="119800" y="76073"/>
                </a:cubicBezTo>
                <a:cubicBezTo>
                  <a:pt x="119800" y="80266"/>
                  <a:pt x="118405" y="81663"/>
                  <a:pt x="114019" y="81663"/>
                </a:cubicBezTo>
                <a:close/>
                <a:moveTo>
                  <a:pt x="57807" y="36539"/>
                </a:moveTo>
                <a:lnTo>
                  <a:pt x="57807" y="36539"/>
                </a:lnTo>
                <a:lnTo>
                  <a:pt x="57807" y="36539"/>
                </a:lnTo>
                <a:cubicBezTo>
                  <a:pt x="77541" y="36539"/>
                  <a:pt x="77541" y="36539"/>
                  <a:pt x="77541" y="36539"/>
                </a:cubicBezTo>
                <a:cubicBezTo>
                  <a:pt x="80332" y="36539"/>
                  <a:pt x="83122" y="39534"/>
                  <a:pt x="83122" y="42329"/>
                </a:cubicBezTo>
                <a:cubicBezTo>
                  <a:pt x="83122" y="114209"/>
                  <a:pt x="83122" y="114209"/>
                  <a:pt x="83122" y="114209"/>
                </a:cubicBezTo>
                <a:cubicBezTo>
                  <a:pt x="83122" y="117004"/>
                  <a:pt x="80332" y="119800"/>
                  <a:pt x="77541" y="119800"/>
                </a:cubicBezTo>
                <a:cubicBezTo>
                  <a:pt x="5581" y="119800"/>
                  <a:pt x="5581" y="119800"/>
                  <a:pt x="5581" y="119800"/>
                </a:cubicBezTo>
                <a:cubicBezTo>
                  <a:pt x="2790" y="119800"/>
                  <a:pt x="0" y="117004"/>
                  <a:pt x="0" y="114209"/>
                </a:cubicBezTo>
                <a:cubicBezTo>
                  <a:pt x="0" y="42329"/>
                  <a:pt x="0" y="42329"/>
                  <a:pt x="0" y="42329"/>
                </a:cubicBezTo>
                <a:cubicBezTo>
                  <a:pt x="0" y="39534"/>
                  <a:pt x="2790" y="36539"/>
                  <a:pt x="5581" y="36539"/>
                </a:cubicBezTo>
                <a:cubicBezTo>
                  <a:pt x="26710" y="36539"/>
                  <a:pt x="26710" y="36539"/>
                  <a:pt x="26710" y="36539"/>
                </a:cubicBezTo>
                <a:lnTo>
                  <a:pt x="26710" y="36539"/>
                </a:lnTo>
                <a:lnTo>
                  <a:pt x="57807" y="36539"/>
                </a:lnTo>
                <a:close/>
                <a:moveTo>
                  <a:pt x="11362" y="47920"/>
                </a:moveTo>
                <a:lnTo>
                  <a:pt x="11362" y="47920"/>
                </a:lnTo>
                <a:cubicBezTo>
                  <a:pt x="11362" y="108618"/>
                  <a:pt x="11362" y="108618"/>
                  <a:pt x="11362" y="108618"/>
                </a:cubicBezTo>
                <a:cubicBezTo>
                  <a:pt x="71960" y="108618"/>
                  <a:pt x="71960" y="108618"/>
                  <a:pt x="71960" y="108618"/>
                </a:cubicBezTo>
                <a:cubicBezTo>
                  <a:pt x="71960" y="47920"/>
                  <a:pt x="71960" y="47920"/>
                  <a:pt x="71960" y="47920"/>
                </a:cubicBezTo>
                <a:cubicBezTo>
                  <a:pt x="52026" y="47920"/>
                  <a:pt x="52026" y="47920"/>
                  <a:pt x="52026" y="47920"/>
                </a:cubicBezTo>
                <a:lnTo>
                  <a:pt x="52026" y="47920"/>
                </a:lnTo>
                <a:cubicBezTo>
                  <a:pt x="28106" y="47920"/>
                  <a:pt x="28106" y="47920"/>
                  <a:pt x="28106" y="47920"/>
                </a:cubicBezTo>
                <a:lnTo>
                  <a:pt x="28106" y="47920"/>
                </a:lnTo>
                <a:lnTo>
                  <a:pt x="11362" y="479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697140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3963"/>
          <p:cNvSpPr/>
          <p:nvPr/>
        </p:nvSpPr>
        <p:spPr>
          <a:xfrm>
            <a:off x="5875864" y="2316442"/>
            <a:ext cx="213035" cy="1708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2134"/>
                </a:moveTo>
                <a:lnTo>
                  <a:pt x="107837" y="12134"/>
                </a:lnTo>
                <a:cubicBezTo>
                  <a:pt x="95945" y="0"/>
                  <a:pt x="79189" y="0"/>
                  <a:pt x="67027" y="12134"/>
                </a:cubicBezTo>
                <a:cubicBezTo>
                  <a:pt x="59729" y="20898"/>
                  <a:pt x="59729" y="20898"/>
                  <a:pt x="59729" y="20898"/>
                </a:cubicBezTo>
                <a:cubicBezTo>
                  <a:pt x="52702" y="12134"/>
                  <a:pt x="52702" y="12134"/>
                  <a:pt x="52702" y="12134"/>
                </a:cubicBezTo>
                <a:cubicBezTo>
                  <a:pt x="40810" y="0"/>
                  <a:pt x="24054" y="0"/>
                  <a:pt x="12162" y="12134"/>
                </a:cubicBezTo>
                <a:cubicBezTo>
                  <a:pt x="0" y="26966"/>
                  <a:pt x="0" y="50898"/>
                  <a:pt x="12162" y="62696"/>
                </a:cubicBezTo>
                <a:cubicBezTo>
                  <a:pt x="59729" y="119662"/>
                  <a:pt x="59729" y="119662"/>
                  <a:pt x="59729" y="119662"/>
                </a:cubicBezTo>
                <a:cubicBezTo>
                  <a:pt x="107837" y="62696"/>
                  <a:pt x="107837" y="62696"/>
                  <a:pt x="107837" y="62696"/>
                </a:cubicBezTo>
                <a:cubicBezTo>
                  <a:pt x="119729" y="50898"/>
                  <a:pt x="119729" y="26966"/>
                  <a:pt x="107837" y="1213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Shape 3964"/>
          <p:cNvSpPr/>
          <p:nvPr/>
        </p:nvSpPr>
        <p:spPr>
          <a:xfrm>
            <a:off x="2129165" y="2307985"/>
            <a:ext cx="118352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240" y="0"/>
                </a:moveTo>
                <a:lnTo>
                  <a:pt x="60240" y="0"/>
                </a:lnTo>
                <a:cubicBezTo>
                  <a:pt x="25542" y="0"/>
                  <a:pt x="0" y="16200"/>
                  <a:pt x="0" y="37500"/>
                </a:cubicBezTo>
                <a:cubicBezTo>
                  <a:pt x="0" y="72000"/>
                  <a:pt x="60240" y="119700"/>
                  <a:pt x="60240" y="119700"/>
                </a:cubicBezTo>
                <a:cubicBezTo>
                  <a:pt x="60240" y="119700"/>
                  <a:pt x="119518" y="72000"/>
                  <a:pt x="119518" y="37500"/>
                </a:cubicBezTo>
                <a:cubicBezTo>
                  <a:pt x="119518" y="16200"/>
                  <a:pt x="93975" y="0"/>
                  <a:pt x="60240" y="0"/>
                </a:cubicBezTo>
                <a:close/>
                <a:moveTo>
                  <a:pt x="60240" y="58800"/>
                </a:moveTo>
                <a:lnTo>
                  <a:pt x="60240" y="58800"/>
                </a:lnTo>
                <a:cubicBezTo>
                  <a:pt x="42409" y="58800"/>
                  <a:pt x="25542" y="48000"/>
                  <a:pt x="25542" y="37500"/>
                </a:cubicBezTo>
                <a:cubicBezTo>
                  <a:pt x="25542" y="26700"/>
                  <a:pt x="42409" y="16200"/>
                  <a:pt x="60240" y="16200"/>
                </a:cubicBezTo>
                <a:cubicBezTo>
                  <a:pt x="76626" y="16200"/>
                  <a:pt x="93975" y="26700"/>
                  <a:pt x="93975" y="37500"/>
                </a:cubicBezTo>
                <a:cubicBezTo>
                  <a:pt x="93975" y="48000"/>
                  <a:pt x="76626" y="58800"/>
                  <a:pt x="60240" y="588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2" name="Shape 3965"/>
          <p:cNvSpPr/>
          <p:nvPr/>
        </p:nvSpPr>
        <p:spPr>
          <a:xfrm>
            <a:off x="2545089" y="2307985"/>
            <a:ext cx="238396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585" y="21300"/>
                </a:moveTo>
                <a:lnTo>
                  <a:pt x="117585" y="21300"/>
                </a:lnTo>
                <a:cubicBezTo>
                  <a:pt x="89818" y="0"/>
                  <a:pt x="89818" y="0"/>
                  <a:pt x="89818" y="0"/>
                </a:cubicBezTo>
                <a:cubicBezTo>
                  <a:pt x="87645" y="0"/>
                  <a:pt x="87645" y="0"/>
                  <a:pt x="85472" y="0"/>
                </a:cubicBezTo>
                <a:cubicBezTo>
                  <a:pt x="59879" y="21300"/>
                  <a:pt x="59879" y="21300"/>
                  <a:pt x="59879" y="21300"/>
                </a:cubicBezTo>
                <a:cubicBezTo>
                  <a:pt x="34285" y="0"/>
                  <a:pt x="34285" y="0"/>
                  <a:pt x="34285" y="0"/>
                </a:cubicBezTo>
                <a:cubicBezTo>
                  <a:pt x="31871" y="0"/>
                  <a:pt x="31871" y="0"/>
                  <a:pt x="29698" y="0"/>
                </a:cubicBezTo>
                <a:cubicBezTo>
                  <a:pt x="1931" y="21300"/>
                  <a:pt x="1931" y="21300"/>
                  <a:pt x="1931" y="21300"/>
                </a:cubicBezTo>
                <a:cubicBezTo>
                  <a:pt x="0" y="24000"/>
                  <a:pt x="0" y="24000"/>
                  <a:pt x="0" y="26700"/>
                </a:cubicBezTo>
                <a:cubicBezTo>
                  <a:pt x="0" y="114600"/>
                  <a:pt x="0" y="114600"/>
                  <a:pt x="0" y="114600"/>
                </a:cubicBezTo>
                <a:cubicBezTo>
                  <a:pt x="0" y="114600"/>
                  <a:pt x="0" y="117000"/>
                  <a:pt x="1931" y="117000"/>
                </a:cubicBezTo>
                <a:cubicBezTo>
                  <a:pt x="1931" y="119700"/>
                  <a:pt x="4104" y="119700"/>
                  <a:pt x="6277" y="117000"/>
                </a:cubicBezTo>
                <a:cubicBezTo>
                  <a:pt x="31871" y="98400"/>
                  <a:pt x="31871" y="98400"/>
                  <a:pt x="31871" y="98400"/>
                </a:cubicBezTo>
                <a:cubicBezTo>
                  <a:pt x="57706" y="117000"/>
                  <a:pt x="57706" y="117000"/>
                  <a:pt x="57706" y="117000"/>
                </a:cubicBezTo>
                <a:cubicBezTo>
                  <a:pt x="59879" y="119700"/>
                  <a:pt x="59879" y="119700"/>
                  <a:pt x="62052" y="117000"/>
                </a:cubicBezTo>
                <a:cubicBezTo>
                  <a:pt x="87645" y="98400"/>
                  <a:pt x="87645" y="98400"/>
                  <a:pt x="87645" y="98400"/>
                </a:cubicBezTo>
                <a:cubicBezTo>
                  <a:pt x="113480" y="117000"/>
                  <a:pt x="113480" y="117000"/>
                  <a:pt x="113480" y="117000"/>
                </a:cubicBezTo>
                <a:cubicBezTo>
                  <a:pt x="113480" y="119700"/>
                  <a:pt x="115412" y="119700"/>
                  <a:pt x="115412" y="119700"/>
                </a:cubicBezTo>
                <a:cubicBezTo>
                  <a:pt x="115412" y="119700"/>
                  <a:pt x="117585" y="119700"/>
                  <a:pt x="117585" y="117000"/>
                </a:cubicBezTo>
                <a:cubicBezTo>
                  <a:pt x="119758" y="117000"/>
                  <a:pt x="119758" y="114600"/>
                  <a:pt x="119758" y="114600"/>
                </a:cubicBezTo>
                <a:cubicBezTo>
                  <a:pt x="119758" y="26700"/>
                  <a:pt x="119758" y="26700"/>
                  <a:pt x="119758" y="26700"/>
                </a:cubicBezTo>
                <a:cubicBezTo>
                  <a:pt x="119758" y="24000"/>
                  <a:pt x="119758" y="24000"/>
                  <a:pt x="117585" y="21300"/>
                </a:cubicBezTo>
                <a:close/>
                <a:moveTo>
                  <a:pt x="27766" y="87900"/>
                </a:moveTo>
                <a:lnTo>
                  <a:pt x="27766" y="87900"/>
                </a:lnTo>
                <a:cubicBezTo>
                  <a:pt x="8450" y="103800"/>
                  <a:pt x="8450" y="103800"/>
                  <a:pt x="8450" y="103800"/>
                </a:cubicBezTo>
                <a:cubicBezTo>
                  <a:pt x="8450" y="29400"/>
                  <a:pt x="8450" y="29400"/>
                  <a:pt x="8450" y="29400"/>
                </a:cubicBezTo>
                <a:cubicBezTo>
                  <a:pt x="27766" y="13200"/>
                  <a:pt x="27766" y="13200"/>
                  <a:pt x="27766" y="13200"/>
                </a:cubicBezTo>
                <a:lnTo>
                  <a:pt x="27766" y="87900"/>
                </a:lnTo>
                <a:close/>
                <a:moveTo>
                  <a:pt x="55533" y="103800"/>
                </a:moveTo>
                <a:lnTo>
                  <a:pt x="55533" y="103800"/>
                </a:lnTo>
                <a:cubicBezTo>
                  <a:pt x="36217" y="87900"/>
                  <a:pt x="36217" y="87900"/>
                  <a:pt x="36217" y="87900"/>
                </a:cubicBezTo>
                <a:cubicBezTo>
                  <a:pt x="36217" y="13200"/>
                  <a:pt x="36217" y="13200"/>
                  <a:pt x="36217" y="13200"/>
                </a:cubicBezTo>
                <a:cubicBezTo>
                  <a:pt x="55533" y="29400"/>
                  <a:pt x="55533" y="29400"/>
                  <a:pt x="55533" y="29400"/>
                </a:cubicBezTo>
                <a:lnTo>
                  <a:pt x="55533" y="103800"/>
                </a:lnTo>
                <a:close/>
                <a:moveTo>
                  <a:pt x="83299" y="87900"/>
                </a:moveTo>
                <a:lnTo>
                  <a:pt x="83299" y="87900"/>
                </a:lnTo>
                <a:cubicBezTo>
                  <a:pt x="64225" y="103800"/>
                  <a:pt x="64225" y="103800"/>
                  <a:pt x="64225" y="103800"/>
                </a:cubicBezTo>
                <a:cubicBezTo>
                  <a:pt x="64225" y="29400"/>
                  <a:pt x="64225" y="29400"/>
                  <a:pt x="64225" y="29400"/>
                </a:cubicBezTo>
                <a:cubicBezTo>
                  <a:pt x="83299" y="13200"/>
                  <a:pt x="83299" y="13200"/>
                  <a:pt x="83299" y="13200"/>
                </a:cubicBezTo>
                <a:lnTo>
                  <a:pt x="83299" y="87900"/>
                </a:lnTo>
                <a:close/>
                <a:moveTo>
                  <a:pt x="111307" y="103800"/>
                </a:moveTo>
                <a:lnTo>
                  <a:pt x="111307" y="103800"/>
                </a:lnTo>
                <a:cubicBezTo>
                  <a:pt x="91750" y="87900"/>
                  <a:pt x="91750" y="87900"/>
                  <a:pt x="91750" y="87900"/>
                </a:cubicBezTo>
                <a:cubicBezTo>
                  <a:pt x="91750" y="13200"/>
                  <a:pt x="91750" y="13200"/>
                  <a:pt x="91750" y="13200"/>
                </a:cubicBezTo>
                <a:cubicBezTo>
                  <a:pt x="111307" y="29400"/>
                  <a:pt x="111307" y="29400"/>
                  <a:pt x="111307" y="29400"/>
                </a:cubicBezTo>
                <a:lnTo>
                  <a:pt x="111307" y="1038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3" name="Shape 3966"/>
          <p:cNvSpPr/>
          <p:nvPr/>
        </p:nvSpPr>
        <p:spPr>
          <a:xfrm>
            <a:off x="1123170" y="2307986"/>
            <a:ext cx="236705" cy="1877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638" y="103427"/>
                </a:moveTo>
                <a:lnTo>
                  <a:pt x="89638" y="103427"/>
                </a:lnTo>
                <a:cubicBezTo>
                  <a:pt x="12771" y="103427"/>
                  <a:pt x="12771" y="103427"/>
                  <a:pt x="12771" y="103427"/>
                </a:cubicBezTo>
                <a:cubicBezTo>
                  <a:pt x="12771" y="35601"/>
                  <a:pt x="12771" y="35601"/>
                  <a:pt x="12771" y="35601"/>
                </a:cubicBezTo>
                <a:cubicBezTo>
                  <a:pt x="27951" y="35601"/>
                  <a:pt x="27951" y="35601"/>
                  <a:pt x="27951" y="35601"/>
                </a:cubicBezTo>
                <a:cubicBezTo>
                  <a:pt x="27951" y="35601"/>
                  <a:pt x="32048" y="30076"/>
                  <a:pt x="40722" y="21790"/>
                </a:cubicBezTo>
                <a:cubicBezTo>
                  <a:pt x="6506" y="21790"/>
                  <a:pt x="6506" y="21790"/>
                  <a:pt x="6506" y="21790"/>
                </a:cubicBezTo>
                <a:cubicBezTo>
                  <a:pt x="2168" y="21790"/>
                  <a:pt x="0" y="24552"/>
                  <a:pt x="0" y="27314"/>
                </a:cubicBezTo>
                <a:cubicBezTo>
                  <a:pt x="0" y="111406"/>
                  <a:pt x="0" y="111406"/>
                  <a:pt x="0" y="111406"/>
                </a:cubicBezTo>
                <a:cubicBezTo>
                  <a:pt x="0" y="117237"/>
                  <a:pt x="2168" y="119693"/>
                  <a:pt x="6506" y="119693"/>
                </a:cubicBezTo>
                <a:cubicBezTo>
                  <a:pt x="96144" y="119693"/>
                  <a:pt x="96144" y="119693"/>
                  <a:pt x="96144" y="119693"/>
                </a:cubicBezTo>
                <a:cubicBezTo>
                  <a:pt x="98313" y="119693"/>
                  <a:pt x="102650" y="117237"/>
                  <a:pt x="102650" y="111406"/>
                </a:cubicBezTo>
                <a:cubicBezTo>
                  <a:pt x="102650" y="84398"/>
                  <a:pt x="102650" y="84398"/>
                  <a:pt x="102650" y="84398"/>
                </a:cubicBezTo>
                <a:cubicBezTo>
                  <a:pt x="89638" y="95140"/>
                  <a:pt x="89638" y="95140"/>
                  <a:pt x="89638" y="95140"/>
                </a:cubicBezTo>
                <a:lnTo>
                  <a:pt x="89638" y="103427"/>
                </a:lnTo>
                <a:close/>
                <a:moveTo>
                  <a:pt x="79036" y="51867"/>
                </a:moveTo>
                <a:lnTo>
                  <a:pt x="79036" y="51867"/>
                </a:lnTo>
                <a:cubicBezTo>
                  <a:pt x="79036" y="78874"/>
                  <a:pt x="79036" y="78874"/>
                  <a:pt x="79036" y="78874"/>
                </a:cubicBezTo>
                <a:cubicBezTo>
                  <a:pt x="119759" y="38363"/>
                  <a:pt x="119759" y="38363"/>
                  <a:pt x="119759" y="38363"/>
                </a:cubicBezTo>
                <a:cubicBezTo>
                  <a:pt x="79036" y="0"/>
                  <a:pt x="79036" y="0"/>
                  <a:pt x="79036" y="0"/>
                </a:cubicBezTo>
                <a:cubicBezTo>
                  <a:pt x="79036" y="24552"/>
                  <a:pt x="79036" y="24552"/>
                  <a:pt x="79036" y="24552"/>
                </a:cubicBezTo>
                <a:cubicBezTo>
                  <a:pt x="32048" y="24552"/>
                  <a:pt x="32048" y="84398"/>
                  <a:pt x="32048" y="84398"/>
                </a:cubicBezTo>
                <a:cubicBezTo>
                  <a:pt x="44819" y="57391"/>
                  <a:pt x="53493" y="51867"/>
                  <a:pt x="79036" y="518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4" name="Shape 3967"/>
          <p:cNvSpPr/>
          <p:nvPr/>
        </p:nvSpPr>
        <p:spPr>
          <a:xfrm>
            <a:off x="3023571" y="2286000"/>
            <a:ext cx="229942" cy="2300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2250"/>
                  <a:pt x="0" y="28750"/>
                  <a:pt x="0" y="62000"/>
                </a:cubicBezTo>
                <a:cubicBezTo>
                  <a:pt x="0" y="93000"/>
                  <a:pt x="26750" y="119750"/>
                  <a:pt x="59750" y="119750"/>
                </a:cubicBezTo>
                <a:cubicBezTo>
                  <a:pt x="93000" y="119750"/>
                  <a:pt x="119750" y="93000"/>
                  <a:pt x="119750" y="60000"/>
                </a:cubicBezTo>
                <a:cubicBezTo>
                  <a:pt x="119750" y="26750"/>
                  <a:pt x="90750" y="0"/>
                  <a:pt x="59750" y="0"/>
                </a:cubicBezTo>
                <a:close/>
                <a:moveTo>
                  <a:pt x="59750" y="106500"/>
                </a:moveTo>
                <a:lnTo>
                  <a:pt x="59750" y="106500"/>
                </a:lnTo>
                <a:cubicBezTo>
                  <a:pt x="35500" y="108500"/>
                  <a:pt x="13250" y="86500"/>
                  <a:pt x="13250" y="62000"/>
                </a:cubicBezTo>
                <a:cubicBezTo>
                  <a:pt x="13250" y="35500"/>
                  <a:pt x="33250" y="13250"/>
                  <a:pt x="59750" y="13250"/>
                </a:cubicBezTo>
                <a:cubicBezTo>
                  <a:pt x="84000" y="13250"/>
                  <a:pt x="106500" y="33250"/>
                  <a:pt x="106500" y="60000"/>
                </a:cubicBezTo>
                <a:cubicBezTo>
                  <a:pt x="106500" y="86500"/>
                  <a:pt x="86250" y="106500"/>
                  <a:pt x="59750" y="106500"/>
                </a:cubicBezTo>
                <a:close/>
                <a:moveTo>
                  <a:pt x="30750" y="88500"/>
                </a:moveTo>
                <a:lnTo>
                  <a:pt x="30750" y="88500"/>
                </a:lnTo>
                <a:cubicBezTo>
                  <a:pt x="30750" y="88500"/>
                  <a:pt x="59750" y="84250"/>
                  <a:pt x="70750" y="73250"/>
                </a:cubicBezTo>
                <a:cubicBezTo>
                  <a:pt x="84000" y="60000"/>
                  <a:pt x="88500" y="31000"/>
                  <a:pt x="88500" y="31000"/>
                </a:cubicBezTo>
                <a:cubicBezTo>
                  <a:pt x="88500" y="31000"/>
                  <a:pt x="59750" y="35500"/>
                  <a:pt x="46500" y="48750"/>
                </a:cubicBezTo>
                <a:cubicBezTo>
                  <a:pt x="35500" y="60000"/>
                  <a:pt x="30750" y="88500"/>
                  <a:pt x="30750" y="88500"/>
                </a:cubicBezTo>
                <a:close/>
                <a:moveTo>
                  <a:pt x="53250" y="53250"/>
                </a:moveTo>
                <a:lnTo>
                  <a:pt x="53250" y="53250"/>
                </a:lnTo>
                <a:cubicBezTo>
                  <a:pt x="59750" y="48750"/>
                  <a:pt x="68500" y="44500"/>
                  <a:pt x="77500" y="42250"/>
                </a:cubicBezTo>
                <a:cubicBezTo>
                  <a:pt x="75250" y="51000"/>
                  <a:pt x="70750" y="62000"/>
                  <a:pt x="66500" y="66500"/>
                </a:cubicBezTo>
                <a:cubicBezTo>
                  <a:pt x="62000" y="68750"/>
                  <a:pt x="57500" y="68750"/>
                  <a:pt x="53250" y="66500"/>
                </a:cubicBezTo>
                <a:cubicBezTo>
                  <a:pt x="51000" y="62000"/>
                  <a:pt x="51000" y="57750"/>
                  <a:pt x="53250" y="5325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5" name="Shape 3968"/>
          <p:cNvSpPr/>
          <p:nvPr/>
        </p:nvSpPr>
        <p:spPr>
          <a:xfrm>
            <a:off x="3510507" y="2294456"/>
            <a:ext cx="211343" cy="2097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864" y="4689"/>
                </a:moveTo>
                <a:lnTo>
                  <a:pt x="114864" y="4689"/>
                </a:lnTo>
                <a:cubicBezTo>
                  <a:pt x="110270" y="0"/>
                  <a:pt x="107837" y="4689"/>
                  <a:pt x="93243" y="9655"/>
                </a:cubicBezTo>
                <a:cubicBezTo>
                  <a:pt x="59729" y="26758"/>
                  <a:pt x="0" y="61241"/>
                  <a:pt x="0" y="61241"/>
                </a:cubicBezTo>
                <a:cubicBezTo>
                  <a:pt x="52702" y="68413"/>
                  <a:pt x="52702" y="68413"/>
                  <a:pt x="52702" y="68413"/>
                </a:cubicBezTo>
                <a:cubicBezTo>
                  <a:pt x="59729" y="119724"/>
                  <a:pt x="59729" y="119724"/>
                  <a:pt x="59729" y="119724"/>
                </a:cubicBezTo>
                <a:cubicBezTo>
                  <a:pt x="59729" y="119724"/>
                  <a:pt x="93243" y="61241"/>
                  <a:pt x="107837" y="24551"/>
                </a:cubicBezTo>
                <a:cubicBezTo>
                  <a:pt x="114864" y="12137"/>
                  <a:pt x="119729" y="7172"/>
                  <a:pt x="114864" y="4689"/>
                </a:cubicBezTo>
                <a:close/>
                <a:moveTo>
                  <a:pt x="102972" y="17103"/>
                </a:moveTo>
                <a:lnTo>
                  <a:pt x="102972" y="17103"/>
                </a:lnTo>
                <a:cubicBezTo>
                  <a:pt x="64594" y="88000"/>
                  <a:pt x="64594" y="88000"/>
                  <a:pt x="64594" y="88000"/>
                </a:cubicBezTo>
                <a:cubicBezTo>
                  <a:pt x="62162" y="56275"/>
                  <a:pt x="62162" y="56275"/>
                  <a:pt x="62162" y="56275"/>
                </a:cubicBezTo>
                <a:lnTo>
                  <a:pt x="102972" y="1710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6" name="Shape 3969"/>
          <p:cNvSpPr/>
          <p:nvPr/>
        </p:nvSpPr>
        <p:spPr>
          <a:xfrm>
            <a:off x="4940880" y="2294457"/>
            <a:ext cx="185982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153" y="81351"/>
                </a:moveTo>
                <a:lnTo>
                  <a:pt x="98153" y="81351"/>
                </a:lnTo>
                <a:cubicBezTo>
                  <a:pt x="92615" y="81351"/>
                  <a:pt x="87076" y="81351"/>
                  <a:pt x="84307" y="83783"/>
                </a:cubicBezTo>
                <a:cubicBezTo>
                  <a:pt x="43692" y="64594"/>
                  <a:pt x="43692" y="64594"/>
                  <a:pt x="43692" y="64594"/>
                </a:cubicBezTo>
                <a:cubicBezTo>
                  <a:pt x="43692" y="62162"/>
                  <a:pt x="43692" y="62162"/>
                  <a:pt x="43692" y="60000"/>
                </a:cubicBezTo>
                <a:lnTo>
                  <a:pt x="43692" y="57567"/>
                </a:lnTo>
                <a:cubicBezTo>
                  <a:pt x="84307" y="35945"/>
                  <a:pt x="84307" y="35945"/>
                  <a:pt x="84307" y="35945"/>
                </a:cubicBezTo>
                <a:cubicBezTo>
                  <a:pt x="87076" y="38378"/>
                  <a:pt x="92615" y="40810"/>
                  <a:pt x="98153" y="40810"/>
                </a:cubicBezTo>
                <a:cubicBezTo>
                  <a:pt x="111692" y="40810"/>
                  <a:pt x="119692" y="31081"/>
                  <a:pt x="119692" y="18918"/>
                </a:cubicBezTo>
                <a:cubicBezTo>
                  <a:pt x="119692" y="9459"/>
                  <a:pt x="111692" y="0"/>
                  <a:pt x="98153" y="0"/>
                </a:cubicBezTo>
                <a:cubicBezTo>
                  <a:pt x="84307" y="0"/>
                  <a:pt x="76307" y="9459"/>
                  <a:pt x="76307" y="18918"/>
                </a:cubicBezTo>
                <a:cubicBezTo>
                  <a:pt x="76307" y="21621"/>
                  <a:pt x="76307" y="21621"/>
                  <a:pt x="76307" y="24054"/>
                </a:cubicBezTo>
                <a:cubicBezTo>
                  <a:pt x="35384" y="45675"/>
                  <a:pt x="35384" y="45675"/>
                  <a:pt x="35384" y="45675"/>
                </a:cubicBezTo>
                <a:cubicBezTo>
                  <a:pt x="32923" y="40810"/>
                  <a:pt x="27076" y="40810"/>
                  <a:pt x="21538" y="40810"/>
                </a:cubicBezTo>
                <a:cubicBezTo>
                  <a:pt x="8000" y="40810"/>
                  <a:pt x="0" y="50270"/>
                  <a:pt x="0" y="60000"/>
                </a:cubicBezTo>
                <a:cubicBezTo>
                  <a:pt x="0" y="71891"/>
                  <a:pt x="8000" y="81351"/>
                  <a:pt x="21538" y="81351"/>
                </a:cubicBezTo>
                <a:cubicBezTo>
                  <a:pt x="27076" y="81351"/>
                  <a:pt x="32923" y="78918"/>
                  <a:pt x="35384" y="76486"/>
                </a:cubicBezTo>
                <a:cubicBezTo>
                  <a:pt x="76307" y="98108"/>
                  <a:pt x="76307" y="98108"/>
                  <a:pt x="76307" y="98108"/>
                </a:cubicBezTo>
                <a:lnTo>
                  <a:pt x="76307" y="100540"/>
                </a:lnTo>
                <a:cubicBezTo>
                  <a:pt x="76307" y="112432"/>
                  <a:pt x="84307" y="119729"/>
                  <a:pt x="98153" y="119729"/>
                </a:cubicBezTo>
                <a:cubicBezTo>
                  <a:pt x="111692" y="119729"/>
                  <a:pt x="119692" y="112432"/>
                  <a:pt x="119692" y="100540"/>
                </a:cubicBezTo>
                <a:cubicBezTo>
                  <a:pt x="119692" y="88648"/>
                  <a:pt x="111692" y="81351"/>
                  <a:pt x="98153" y="8135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7" name="Shape 3970"/>
          <p:cNvSpPr/>
          <p:nvPr/>
        </p:nvSpPr>
        <p:spPr>
          <a:xfrm>
            <a:off x="174659" y="2294457"/>
            <a:ext cx="238396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849" y="90810"/>
                </a:moveTo>
                <a:lnTo>
                  <a:pt x="74849" y="90810"/>
                </a:lnTo>
                <a:cubicBezTo>
                  <a:pt x="59879" y="83783"/>
                  <a:pt x="53360" y="78918"/>
                  <a:pt x="53360" y="69459"/>
                </a:cubicBezTo>
                <a:cubicBezTo>
                  <a:pt x="53360" y="62162"/>
                  <a:pt x="57706" y="64594"/>
                  <a:pt x="59879" y="52702"/>
                </a:cubicBezTo>
                <a:cubicBezTo>
                  <a:pt x="62052" y="47837"/>
                  <a:pt x="66156" y="52702"/>
                  <a:pt x="66156" y="40810"/>
                </a:cubicBezTo>
                <a:cubicBezTo>
                  <a:pt x="66156" y="35945"/>
                  <a:pt x="64225" y="35945"/>
                  <a:pt x="64225" y="35945"/>
                </a:cubicBezTo>
                <a:cubicBezTo>
                  <a:pt x="64225" y="35945"/>
                  <a:pt x="66156" y="28648"/>
                  <a:pt x="66156" y="24054"/>
                </a:cubicBezTo>
                <a:cubicBezTo>
                  <a:pt x="66156" y="16756"/>
                  <a:pt x="62052" y="0"/>
                  <a:pt x="42736" y="0"/>
                </a:cubicBezTo>
                <a:cubicBezTo>
                  <a:pt x="21247" y="0"/>
                  <a:pt x="16901" y="16756"/>
                  <a:pt x="16901" y="24054"/>
                </a:cubicBezTo>
                <a:cubicBezTo>
                  <a:pt x="16901" y="28648"/>
                  <a:pt x="19074" y="35945"/>
                  <a:pt x="19074" y="35945"/>
                </a:cubicBezTo>
                <a:cubicBezTo>
                  <a:pt x="19074" y="35945"/>
                  <a:pt x="16901" y="35945"/>
                  <a:pt x="16901" y="40810"/>
                </a:cubicBezTo>
                <a:cubicBezTo>
                  <a:pt x="16901" y="52702"/>
                  <a:pt x="21247" y="47837"/>
                  <a:pt x="23420" y="52702"/>
                </a:cubicBezTo>
                <a:cubicBezTo>
                  <a:pt x="25593" y="64594"/>
                  <a:pt x="29698" y="62162"/>
                  <a:pt x="29698" y="69459"/>
                </a:cubicBezTo>
                <a:cubicBezTo>
                  <a:pt x="29698" y="78918"/>
                  <a:pt x="23420" y="83783"/>
                  <a:pt x="8450" y="90810"/>
                </a:cubicBezTo>
                <a:cubicBezTo>
                  <a:pt x="8450" y="90810"/>
                  <a:pt x="4104" y="90810"/>
                  <a:pt x="0" y="93243"/>
                </a:cubicBezTo>
                <a:cubicBezTo>
                  <a:pt x="0" y="119729"/>
                  <a:pt x="0" y="119729"/>
                  <a:pt x="0" y="119729"/>
                </a:cubicBezTo>
                <a:cubicBezTo>
                  <a:pt x="96096" y="119729"/>
                  <a:pt x="96096" y="119729"/>
                  <a:pt x="96096" y="119729"/>
                </a:cubicBezTo>
                <a:cubicBezTo>
                  <a:pt x="96096" y="119729"/>
                  <a:pt x="96096" y="110270"/>
                  <a:pt x="96096" y="107837"/>
                </a:cubicBezTo>
                <a:cubicBezTo>
                  <a:pt x="96096" y="102972"/>
                  <a:pt x="89818" y="95675"/>
                  <a:pt x="74849" y="90810"/>
                </a:cubicBezTo>
                <a:close/>
                <a:moveTo>
                  <a:pt x="102615" y="52702"/>
                </a:moveTo>
                <a:lnTo>
                  <a:pt x="102615" y="52702"/>
                </a:lnTo>
                <a:cubicBezTo>
                  <a:pt x="102615" y="33513"/>
                  <a:pt x="102615" y="33513"/>
                  <a:pt x="102615" y="33513"/>
                </a:cubicBezTo>
                <a:cubicBezTo>
                  <a:pt x="89818" y="33513"/>
                  <a:pt x="89818" y="33513"/>
                  <a:pt x="89818" y="33513"/>
                </a:cubicBezTo>
                <a:cubicBezTo>
                  <a:pt x="89818" y="52702"/>
                  <a:pt x="89818" y="52702"/>
                  <a:pt x="89818" y="52702"/>
                </a:cubicBezTo>
                <a:cubicBezTo>
                  <a:pt x="72676" y="52702"/>
                  <a:pt x="72676" y="52702"/>
                  <a:pt x="72676" y="52702"/>
                </a:cubicBezTo>
                <a:cubicBezTo>
                  <a:pt x="72676" y="67027"/>
                  <a:pt x="72676" y="67027"/>
                  <a:pt x="72676" y="67027"/>
                </a:cubicBezTo>
                <a:cubicBezTo>
                  <a:pt x="89818" y="67027"/>
                  <a:pt x="89818" y="67027"/>
                  <a:pt x="89818" y="67027"/>
                </a:cubicBezTo>
                <a:cubicBezTo>
                  <a:pt x="89818" y="86216"/>
                  <a:pt x="89818" y="86216"/>
                  <a:pt x="89818" y="86216"/>
                </a:cubicBezTo>
                <a:cubicBezTo>
                  <a:pt x="102615" y="86216"/>
                  <a:pt x="102615" y="86216"/>
                  <a:pt x="102615" y="86216"/>
                </a:cubicBezTo>
                <a:cubicBezTo>
                  <a:pt x="102615" y="67027"/>
                  <a:pt x="102615" y="67027"/>
                  <a:pt x="102615" y="67027"/>
                </a:cubicBezTo>
                <a:cubicBezTo>
                  <a:pt x="119758" y="67027"/>
                  <a:pt x="119758" y="67027"/>
                  <a:pt x="119758" y="67027"/>
                </a:cubicBezTo>
                <a:cubicBezTo>
                  <a:pt x="119758" y="52702"/>
                  <a:pt x="119758" y="52702"/>
                  <a:pt x="119758" y="52702"/>
                </a:cubicBezTo>
                <a:lnTo>
                  <a:pt x="102615" y="5270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8" name="Shape 3971"/>
          <p:cNvSpPr/>
          <p:nvPr/>
        </p:nvSpPr>
        <p:spPr>
          <a:xfrm>
            <a:off x="3983917" y="2299530"/>
            <a:ext cx="204581" cy="2046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18" y="0"/>
                </a:moveTo>
                <a:lnTo>
                  <a:pt x="59718" y="0"/>
                </a:lnTo>
                <a:cubicBezTo>
                  <a:pt x="27323" y="0"/>
                  <a:pt x="0" y="27323"/>
                  <a:pt x="0" y="59999"/>
                </a:cubicBezTo>
                <a:cubicBezTo>
                  <a:pt x="0" y="94647"/>
                  <a:pt x="27323" y="119718"/>
                  <a:pt x="59718" y="119718"/>
                </a:cubicBezTo>
                <a:cubicBezTo>
                  <a:pt x="92112" y="119718"/>
                  <a:pt x="119718" y="94647"/>
                  <a:pt x="119718" y="59999"/>
                </a:cubicBezTo>
                <a:cubicBezTo>
                  <a:pt x="119718" y="27323"/>
                  <a:pt x="92112" y="0"/>
                  <a:pt x="59718" y="0"/>
                </a:cubicBezTo>
                <a:close/>
                <a:moveTo>
                  <a:pt x="64507" y="109859"/>
                </a:moveTo>
                <a:lnTo>
                  <a:pt x="64507" y="109859"/>
                </a:lnTo>
                <a:cubicBezTo>
                  <a:pt x="64507" y="82253"/>
                  <a:pt x="64507" y="82253"/>
                  <a:pt x="64507" y="82253"/>
                </a:cubicBezTo>
                <a:cubicBezTo>
                  <a:pt x="54647" y="82253"/>
                  <a:pt x="54647" y="82253"/>
                  <a:pt x="54647" y="82253"/>
                </a:cubicBezTo>
                <a:cubicBezTo>
                  <a:pt x="54647" y="109859"/>
                  <a:pt x="54647" y="109859"/>
                  <a:pt x="54647" y="109859"/>
                </a:cubicBezTo>
                <a:cubicBezTo>
                  <a:pt x="32112" y="107042"/>
                  <a:pt x="12394" y="87323"/>
                  <a:pt x="9859" y="64788"/>
                </a:cubicBezTo>
                <a:cubicBezTo>
                  <a:pt x="37183" y="64788"/>
                  <a:pt x="37183" y="64788"/>
                  <a:pt x="37183" y="64788"/>
                </a:cubicBezTo>
                <a:cubicBezTo>
                  <a:pt x="37183" y="54929"/>
                  <a:pt x="37183" y="54929"/>
                  <a:pt x="37183" y="54929"/>
                </a:cubicBezTo>
                <a:cubicBezTo>
                  <a:pt x="9859" y="54929"/>
                  <a:pt x="9859" y="54929"/>
                  <a:pt x="9859" y="54929"/>
                </a:cubicBezTo>
                <a:cubicBezTo>
                  <a:pt x="12394" y="32394"/>
                  <a:pt x="32112" y="14929"/>
                  <a:pt x="54647" y="12394"/>
                </a:cubicBezTo>
                <a:cubicBezTo>
                  <a:pt x="54647" y="40000"/>
                  <a:pt x="54647" y="40000"/>
                  <a:pt x="54647" y="40000"/>
                </a:cubicBezTo>
                <a:cubicBezTo>
                  <a:pt x="64507" y="40000"/>
                  <a:pt x="64507" y="40000"/>
                  <a:pt x="64507" y="40000"/>
                </a:cubicBezTo>
                <a:cubicBezTo>
                  <a:pt x="64507" y="12394"/>
                  <a:pt x="64507" y="12394"/>
                  <a:pt x="64507" y="12394"/>
                </a:cubicBezTo>
                <a:cubicBezTo>
                  <a:pt x="87323" y="14929"/>
                  <a:pt x="107042" y="32394"/>
                  <a:pt x="107042" y="54929"/>
                </a:cubicBezTo>
                <a:cubicBezTo>
                  <a:pt x="82253" y="54929"/>
                  <a:pt x="82253" y="54929"/>
                  <a:pt x="82253" y="54929"/>
                </a:cubicBezTo>
                <a:cubicBezTo>
                  <a:pt x="82253" y="64788"/>
                  <a:pt x="82253" y="64788"/>
                  <a:pt x="82253" y="64788"/>
                </a:cubicBezTo>
                <a:cubicBezTo>
                  <a:pt x="107042" y="64788"/>
                  <a:pt x="107042" y="64788"/>
                  <a:pt x="107042" y="64788"/>
                </a:cubicBezTo>
                <a:cubicBezTo>
                  <a:pt x="107042" y="87323"/>
                  <a:pt x="87323" y="107042"/>
                  <a:pt x="64507" y="10985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9" name="Shape 3972"/>
          <p:cNvSpPr/>
          <p:nvPr/>
        </p:nvSpPr>
        <p:spPr>
          <a:xfrm>
            <a:off x="7791482" y="2326589"/>
            <a:ext cx="199508" cy="20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564" y="0"/>
                </a:moveTo>
                <a:lnTo>
                  <a:pt x="58564" y="0"/>
                </a:lnTo>
                <a:cubicBezTo>
                  <a:pt x="25550" y="0"/>
                  <a:pt x="0" y="25323"/>
                  <a:pt x="0" y="58705"/>
                </a:cubicBezTo>
                <a:cubicBezTo>
                  <a:pt x="0" y="91798"/>
                  <a:pt x="25550" y="119712"/>
                  <a:pt x="58564" y="119712"/>
                </a:cubicBezTo>
                <a:cubicBezTo>
                  <a:pt x="91578" y="119712"/>
                  <a:pt x="119712" y="91798"/>
                  <a:pt x="119712" y="58705"/>
                </a:cubicBezTo>
                <a:cubicBezTo>
                  <a:pt x="119712" y="25323"/>
                  <a:pt x="91578" y="0"/>
                  <a:pt x="58564" y="0"/>
                </a:cubicBezTo>
                <a:close/>
                <a:moveTo>
                  <a:pt x="94162" y="50935"/>
                </a:moveTo>
                <a:lnTo>
                  <a:pt x="94162" y="50935"/>
                </a:lnTo>
                <a:cubicBezTo>
                  <a:pt x="94162" y="66187"/>
                  <a:pt x="94162" y="66187"/>
                  <a:pt x="94162" y="66187"/>
                </a:cubicBezTo>
                <a:cubicBezTo>
                  <a:pt x="22966" y="66187"/>
                  <a:pt x="22966" y="66187"/>
                  <a:pt x="22966" y="66187"/>
                </a:cubicBezTo>
                <a:cubicBezTo>
                  <a:pt x="22966" y="50935"/>
                  <a:pt x="22966" y="50935"/>
                  <a:pt x="22966" y="50935"/>
                </a:cubicBezTo>
                <a:lnTo>
                  <a:pt x="94162" y="5093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0" name="Shape 3973"/>
          <p:cNvSpPr/>
          <p:nvPr/>
        </p:nvSpPr>
        <p:spPr>
          <a:xfrm>
            <a:off x="1591506" y="2793357"/>
            <a:ext cx="221489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2342"/>
                </a:moveTo>
                <a:lnTo>
                  <a:pt x="59740" y="2342"/>
                </a:lnTo>
                <a:cubicBezTo>
                  <a:pt x="25454" y="2342"/>
                  <a:pt x="0" y="27592"/>
                  <a:pt x="0" y="62212"/>
                </a:cubicBezTo>
                <a:cubicBezTo>
                  <a:pt x="0" y="94490"/>
                  <a:pt x="27792" y="119739"/>
                  <a:pt x="59740" y="119739"/>
                </a:cubicBezTo>
                <a:cubicBezTo>
                  <a:pt x="94285" y="119739"/>
                  <a:pt x="119740" y="92147"/>
                  <a:pt x="119740" y="59869"/>
                </a:cubicBezTo>
                <a:cubicBezTo>
                  <a:pt x="119740" y="27592"/>
                  <a:pt x="92207" y="0"/>
                  <a:pt x="59740" y="2342"/>
                </a:cubicBezTo>
                <a:close/>
                <a:moveTo>
                  <a:pt x="64415" y="20563"/>
                </a:moveTo>
                <a:lnTo>
                  <a:pt x="64415" y="20563"/>
                </a:lnTo>
                <a:cubicBezTo>
                  <a:pt x="71428" y="20563"/>
                  <a:pt x="73506" y="25249"/>
                  <a:pt x="73506" y="27592"/>
                </a:cubicBezTo>
                <a:cubicBezTo>
                  <a:pt x="73506" y="34360"/>
                  <a:pt x="69090" y="39045"/>
                  <a:pt x="62077" y="39045"/>
                </a:cubicBezTo>
                <a:cubicBezTo>
                  <a:pt x="57662" y="39045"/>
                  <a:pt x="55324" y="34360"/>
                  <a:pt x="55324" y="29934"/>
                </a:cubicBezTo>
                <a:cubicBezTo>
                  <a:pt x="55324" y="27592"/>
                  <a:pt x="57662" y="20563"/>
                  <a:pt x="64415" y="20563"/>
                </a:cubicBezTo>
                <a:close/>
                <a:moveTo>
                  <a:pt x="50649" y="96832"/>
                </a:moveTo>
                <a:lnTo>
                  <a:pt x="50649" y="96832"/>
                </a:lnTo>
                <a:cubicBezTo>
                  <a:pt x="45974" y="96832"/>
                  <a:pt x="43896" y="94490"/>
                  <a:pt x="45974" y="85119"/>
                </a:cubicBezTo>
                <a:cubicBezTo>
                  <a:pt x="50649" y="64555"/>
                  <a:pt x="50649" y="64555"/>
                  <a:pt x="50649" y="64555"/>
                </a:cubicBezTo>
                <a:cubicBezTo>
                  <a:pt x="50649" y="62212"/>
                  <a:pt x="50649" y="59869"/>
                  <a:pt x="50649" y="59869"/>
                </a:cubicBezTo>
                <a:cubicBezTo>
                  <a:pt x="48311" y="59869"/>
                  <a:pt x="43896" y="62212"/>
                  <a:pt x="41558" y="64555"/>
                </a:cubicBezTo>
                <a:cubicBezTo>
                  <a:pt x="39220" y="62212"/>
                  <a:pt x="39220" y="62212"/>
                  <a:pt x="39220" y="62212"/>
                </a:cubicBezTo>
                <a:cubicBezTo>
                  <a:pt x="48311" y="53101"/>
                  <a:pt x="59740" y="48156"/>
                  <a:pt x="64415" y="48156"/>
                </a:cubicBezTo>
                <a:cubicBezTo>
                  <a:pt x="69090" y="48156"/>
                  <a:pt x="69090" y="53101"/>
                  <a:pt x="69090" y="59869"/>
                </a:cubicBezTo>
                <a:cubicBezTo>
                  <a:pt x="62077" y="80694"/>
                  <a:pt x="62077" y="80694"/>
                  <a:pt x="62077" y="80694"/>
                </a:cubicBezTo>
                <a:cubicBezTo>
                  <a:pt x="62077" y="85119"/>
                  <a:pt x="62077" y="85119"/>
                  <a:pt x="62077" y="85119"/>
                </a:cubicBezTo>
                <a:cubicBezTo>
                  <a:pt x="64415" y="85119"/>
                  <a:pt x="69090" y="85119"/>
                  <a:pt x="71428" y="80694"/>
                </a:cubicBezTo>
                <a:cubicBezTo>
                  <a:pt x="73506" y="85119"/>
                  <a:pt x="73506" y="85119"/>
                  <a:pt x="73506" y="85119"/>
                </a:cubicBezTo>
                <a:cubicBezTo>
                  <a:pt x="64415" y="94490"/>
                  <a:pt x="55324" y="96832"/>
                  <a:pt x="50649" y="9683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1" name="Shape 3974"/>
          <p:cNvSpPr/>
          <p:nvPr/>
        </p:nvSpPr>
        <p:spPr>
          <a:xfrm>
            <a:off x="1623631" y="2255559"/>
            <a:ext cx="111589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68" y="0"/>
                </a:moveTo>
                <a:lnTo>
                  <a:pt x="92068" y="0"/>
                </a:lnTo>
                <a:cubicBezTo>
                  <a:pt x="110172" y="0"/>
                  <a:pt x="114827" y="6506"/>
                  <a:pt x="114827" y="12771"/>
                </a:cubicBezTo>
                <a:cubicBezTo>
                  <a:pt x="114827" y="19277"/>
                  <a:pt x="101379" y="27710"/>
                  <a:pt x="82758" y="27710"/>
                </a:cubicBezTo>
                <a:cubicBezTo>
                  <a:pt x="64655" y="27710"/>
                  <a:pt x="55344" y="23373"/>
                  <a:pt x="55344" y="14939"/>
                </a:cubicBezTo>
                <a:cubicBezTo>
                  <a:pt x="55344" y="8433"/>
                  <a:pt x="69310" y="0"/>
                  <a:pt x="92068" y="0"/>
                </a:cubicBezTo>
                <a:close/>
                <a:moveTo>
                  <a:pt x="37241" y="119759"/>
                </a:moveTo>
                <a:lnTo>
                  <a:pt x="37241" y="119759"/>
                </a:lnTo>
                <a:cubicBezTo>
                  <a:pt x="23275" y="119759"/>
                  <a:pt x="14482" y="115180"/>
                  <a:pt x="23275" y="98072"/>
                </a:cubicBezTo>
                <a:cubicBezTo>
                  <a:pt x="41896" y="68433"/>
                  <a:pt x="41896" y="68433"/>
                  <a:pt x="41896" y="68433"/>
                </a:cubicBezTo>
                <a:cubicBezTo>
                  <a:pt x="41896" y="64096"/>
                  <a:pt x="41896" y="61927"/>
                  <a:pt x="41896" y="61927"/>
                </a:cubicBezTo>
                <a:cubicBezTo>
                  <a:pt x="37241" y="61927"/>
                  <a:pt x="19137" y="66265"/>
                  <a:pt x="9827" y="68433"/>
                </a:cubicBezTo>
                <a:cubicBezTo>
                  <a:pt x="0" y="64096"/>
                  <a:pt x="0" y="64096"/>
                  <a:pt x="0" y="64096"/>
                </a:cubicBezTo>
                <a:cubicBezTo>
                  <a:pt x="32586" y="51325"/>
                  <a:pt x="73965" y="42891"/>
                  <a:pt x="87413" y="42891"/>
                </a:cubicBezTo>
                <a:cubicBezTo>
                  <a:pt x="101379" y="42891"/>
                  <a:pt x="106034" y="51325"/>
                  <a:pt x="96724" y="61927"/>
                </a:cubicBezTo>
                <a:cubicBezTo>
                  <a:pt x="78103" y="93975"/>
                  <a:pt x="78103" y="93975"/>
                  <a:pt x="78103" y="93975"/>
                </a:cubicBezTo>
                <a:cubicBezTo>
                  <a:pt x="78103" y="100240"/>
                  <a:pt x="78103" y="102409"/>
                  <a:pt x="82758" y="102409"/>
                </a:cubicBezTo>
                <a:cubicBezTo>
                  <a:pt x="82758" y="102409"/>
                  <a:pt x="96724" y="98072"/>
                  <a:pt x="110172" y="93975"/>
                </a:cubicBezTo>
                <a:cubicBezTo>
                  <a:pt x="119482" y="98072"/>
                  <a:pt x="119482" y="98072"/>
                  <a:pt x="119482" y="98072"/>
                </a:cubicBezTo>
                <a:cubicBezTo>
                  <a:pt x="87413" y="115180"/>
                  <a:pt x="50689" y="119759"/>
                  <a:pt x="37241" y="11975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2" name="Shape 3975"/>
          <p:cNvSpPr/>
          <p:nvPr/>
        </p:nvSpPr>
        <p:spPr>
          <a:xfrm>
            <a:off x="7284257" y="2793358"/>
            <a:ext cx="201198" cy="1995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294" y="0"/>
                </a:moveTo>
                <a:lnTo>
                  <a:pt x="61294" y="0"/>
                </a:lnTo>
                <a:cubicBezTo>
                  <a:pt x="27913" y="0"/>
                  <a:pt x="0" y="25611"/>
                  <a:pt x="0" y="58705"/>
                </a:cubicBezTo>
                <a:cubicBezTo>
                  <a:pt x="0" y="91798"/>
                  <a:pt x="27913" y="119712"/>
                  <a:pt x="61294" y="119712"/>
                </a:cubicBezTo>
                <a:cubicBezTo>
                  <a:pt x="94388" y="119712"/>
                  <a:pt x="119712" y="91798"/>
                  <a:pt x="119712" y="58705"/>
                </a:cubicBezTo>
                <a:cubicBezTo>
                  <a:pt x="119712" y="25611"/>
                  <a:pt x="94388" y="0"/>
                  <a:pt x="61294" y="0"/>
                </a:cubicBezTo>
                <a:close/>
                <a:moveTo>
                  <a:pt x="73956" y="58705"/>
                </a:moveTo>
                <a:lnTo>
                  <a:pt x="73956" y="58705"/>
                </a:lnTo>
                <a:cubicBezTo>
                  <a:pt x="94388" y="81726"/>
                  <a:pt x="94388" y="81726"/>
                  <a:pt x="94388" y="81726"/>
                </a:cubicBezTo>
                <a:cubicBezTo>
                  <a:pt x="81726" y="94388"/>
                  <a:pt x="81726" y="94388"/>
                  <a:pt x="81726" y="94388"/>
                </a:cubicBezTo>
                <a:cubicBezTo>
                  <a:pt x="61294" y="71366"/>
                  <a:pt x="61294" y="71366"/>
                  <a:pt x="61294" y="71366"/>
                </a:cubicBezTo>
                <a:cubicBezTo>
                  <a:pt x="37985" y="94388"/>
                  <a:pt x="37985" y="94388"/>
                  <a:pt x="37985" y="94388"/>
                </a:cubicBezTo>
                <a:cubicBezTo>
                  <a:pt x="25323" y="81726"/>
                  <a:pt x="25323" y="81726"/>
                  <a:pt x="25323" y="81726"/>
                </a:cubicBezTo>
                <a:cubicBezTo>
                  <a:pt x="48345" y="58705"/>
                  <a:pt x="48345" y="58705"/>
                  <a:pt x="48345" y="58705"/>
                </a:cubicBezTo>
                <a:cubicBezTo>
                  <a:pt x="25323" y="38561"/>
                  <a:pt x="25323" y="38561"/>
                  <a:pt x="25323" y="38561"/>
                </a:cubicBezTo>
                <a:cubicBezTo>
                  <a:pt x="37985" y="25611"/>
                  <a:pt x="37985" y="25611"/>
                  <a:pt x="37985" y="25611"/>
                </a:cubicBezTo>
                <a:cubicBezTo>
                  <a:pt x="61294" y="45755"/>
                  <a:pt x="61294" y="45755"/>
                  <a:pt x="61294" y="45755"/>
                </a:cubicBezTo>
                <a:cubicBezTo>
                  <a:pt x="81726" y="25611"/>
                  <a:pt x="81726" y="25611"/>
                  <a:pt x="81726" y="25611"/>
                </a:cubicBezTo>
                <a:cubicBezTo>
                  <a:pt x="94388" y="38561"/>
                  <a:pt x="94388" y="38561"/>
                  <a:pt x="94388" y="38561"/>
                </a:cubicBezTo>
                <a:lnTo>
                  <a:pt x="73956" y="5870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3" name="Shape 3976"/>
          <p:cNvSpPr/>
          <p:nvPr/>
        </p:nvSpPr>
        <p:spPr>
          <a:xfrm>
            <a:off x="3505434" y="2769681"/>
            <a:ext cx="221489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30" y="2342"/>
                </a:moveTo>
                <a:lnTo>
                  <a:pt x="60130" y="2342"/>
                </a:lnTo>
                <a:cubicBezTo>
                  <a:pt x="25249" y="2342"/>
                  <a:pt x="0" y="27592"/>
                  <a:pt x="0" y="62212"/>
                </a:cubicBezTo>
                <a:cubicBezTo>
                  <a:pt x="0" y="94490"/>
                  <a:pt x="27592" y="119739"/>
                  <a:pt x="60130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60130" y="2342"/>
                </a:cubicBezTo>
                <a:close/>
                <a:moveTo>
                  <a:pt x="60130" y="96832"/>
                </a:moveTo>
                <a:lnTo>
                  <a:pt x="60130" y="96832"/>
                </a:lnTo>
                <a:cubicBezTo>
                  <a:pt x="57527" y="96832"/>
                  <a:pt x="57527" y="96832"/>
                  <a:pt x="57527" y="96832"/>
                </a:cubicBezTo>
                <a:cubicBezTo>
                  <a:pt x="53101" y="96832"/>
                  <a:pt x="50759" y="92147"/>
                  <a:pt x="50759" y="87462"/>
                </a:cubicBezTo>
                <a:cubicBezTo>
                  <a:pt x="50759" y="83036"/>
                  <a:pt x="53101" y="78351"/>
                  <a:pt x="60130" y="78351"/>
                </a:cubicBezTo>
                <a:lnTo>
                  <a:pt x="60130" y="78351"/>
                </a:lnTo>
                <a:cubicBezTo>
                  <a:pt x="64555" y="80694"/>
                  <a:pt x="66898" y="83036"/>
                  <a:pt x="66898" y="87462"/>
                </a:cubicBezTo>
                <a:cubicBezTo>
                  <a:pt x="66898" y="94490"/>
                  <a:pt x="64555" y="96832"/>
                  <a:pt x="60130" y="96832"/>
                </a:cubicBezTo>
                <a:close/>
                <a:moveTo>
                  <a:pt x="80694" y="55444"/>
                </a:moveTo>
                <a:lnTo>
                  <a:pt x="80694" y="55444"/>
                </a:lnTo>
                <a:cubicBezTo>
                  <a:pt x="78351" y="55444"/>
                  <a:pt x="76268" y="57527"/>
                  <a:pt x="73926" y="59869"/>
                </a:cubicBezTo>
                <a:cubicBezTo>
                  <a:pt x="69240" y="64555"/>
                  <a:pt x="69240" y="64555"/>
                  <a:pt x="69240" y="64555"/>
                </a:cubicBezTo>
                <a:cubicBezTo>
                  <a:pt x="66898" y="64555"/>
                  <a:pt x="66898" y="66898"/>
                  <a:pt x="66898" y="66898"/>
                </a:cubicBezTo>
                <a:cubicBezTo>
                  <a:pt x="64555" y="69240"/>
                  <a:pt x="64555" y="69240"/>
                  <a:pt x="64555" y="71323"/>
                </a:cubicBezTo>
                <a:lnTo>
                  <a:pt x="64555" y="71323"/>
                </a:lnTo>
                <a:cubicBezTo>
                  <a:pt x="50759" y="71323"/>
                  <a:pt x="50759" y="71323"/>
                  <a:pt x="50759" y="71323"/>
                </a:cubicBezTo>
                <a:lnTo>
                  <a:pt x="50759" y="71323"/>
                </a:lnTo>
                <a:cubicBezTo>
                  <a:pt x="50759" y="66898"/>
                  <a:pt x="50759" y="64555"/>
                  <a:pt x="53101" y="59869"/>
                </a:cubicBezTo>
                <a:cubicBezTo>
                  <a:pt x="57527" y="57527"/>
                  <a:pt x="64555" y="53101"/>
                  <a:pt x="64555" y="53101"/>
                </a:cubicBezTo>
                <a:lnTo>
                  <a:pt x="66898" y="50759"/>
                </a:lnTo>
                <a:cubicBezTo>
                  <a:pt x="66898" y="48156"/>
                  <a:pt x="69240" y="45813"/>
                  <a:pt x="69240" y="45813"/>
                </a:cubicBezTo>
                <a:cubicBezTo>
                  <a:pt x="69240" y="43731"/>
                  <a:pt x="66898" y="41648"/>
                  <a:pt x="66898" y="39045"/>
                </a:cubicBezTo>
                <a:cubicBezTo>
                  <a:pt x="64555" y="36702"/>
                  <a:pt x="62472" y="36702"/>
                  <a:pt x="60130" y="36702"/>
                </a:cubicBezTo>
                <a:cubicBezTo>
                  <a:pt x="57527" y="36702"/>
                  <a:pt x="55444" y="36702"/>
                  <a:pt x="53101" y="39045"/>
                </a:cubicBezTo>
                <a:cubicBezTo>
                  <a:pt x="50759" y="41648"/>
                  <a:pt x="50759" y="43731"/>
                  <a:pt x="50759" y="45813"/>
                </a:cubicBezTo>
                <a:cubicBezTo>
                  <a:pt x="50759" y="48156"/>
                  <a:pt x="50759" y="48156"/>
                  <a:pt x="50759" y="48156"/>
                </a:cubicBezTo>
                <a:cubicBezTo>
                  <a:pt x="36963" y="48156"/>
                  <a:pt x="36963" y="48156"/>
                  <a:pt x="36963" y="48156"/>
                </a:cubicBezTo>
                <a:cubicBezTo>
                  <a:pt x="36963" y="45813"/>
                  <a:pt x="36963" y="45813"/>
                  <a:pt x="36963" y="45813"/>
                </a:cubicBezTo>
                <a:cubicBezTo>
                  <a:pt x="36963" y="36702"/>
                  <a:pt x="39045" y="32017"/>
                  <a:pt x="46073" y="27592"/>
                </a:cubicBezTo>
                <a:cubicBezTo>
                  <a:pt x="48416" y="25249"/>
                  <a:pt x="53101" y="25249"/>
                  <a:pt x="60130" y="25249"/>
                </a:cubicBezTo>
                <a:cubicBezTo>
                  <a:pt x="66898" y="25249"/>
                  <a:pt x="71583" y="25249"/>
                  <a:pt x="76268" y="29934"/>
                </a:cubicBezTo>
                <a:cubicBezTo>
                  <a:pt x="80694" y="32017"/>
                  <a:pt x="83036" y="36702"/>
                  <a:pt x="83036" y="43731"/>
                </a:cubicBezTo>
                <a:cubicBezTo>
                  <a:pt x="83036" y="48156"/>
                  <a:pt x="83036" y="50759"/>
                  <a:pt x="80694" y="5544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4" name="Shape 3977"/>
          <p:cNvSpPr/>
          <p:nvPr/>
        </p:nvSpPr>
        <p:spPr>
          <a:xfrm>
            <a:off x="8266582" y="2822106"/>
            <a:ext cx="136951" cy="1420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578" y="51020"/>
                </a:moveTo>
                <a:lnTo>
                  <a:pt x="111578" y="51020"/>
                </a:lnTo>
                <a:cubicBezTo>
                  <a:pt x="70736" y="51020"/>
                  <a:pt x="70736" y="51020"/>
                  <a:pt x="70736" y="51020"/>
                </a:cubicBezTo>
                <a:cubicBezTo>
                  <a:pt x="70736" y="7346"/>
                  <a:pt x="70736" y="7346"/>
                  <a:pt x="70736" y="7346"/>
                </a:cubicBezTo>
                <a:cubicBezTo>
                  <a:pt x="70736" y="0"/>
                  <a:pt x="63157" y="0"/>
                  <a:pt x="59368" y="0"/>
                </a:cubicBezTo>
                <a:cubicBezTo>
                  <a:pt x="52210" y="0"/>
                  <a:pt x="48421" y="0"/>
                  <a:pt x="48421" y="7346"/>
                </a:cubicBezTo>
                <a:cubicBezTo>
                  <a:pt x="48421" y="51020"/>
                  <a:pt x="48421" y="51020"/>
                  <a:pt x="48421" y="51020"/>
                </a:cubicBezTo>
                <a:cubicBezTo>
                  <a:pt x="3789" y="51020"/>
                  <a:pt x="3789" y="51020"/>
                  <a:pt x="3789" y="51020"/>
                </a:cubicBezTo>
                <a:cubicBezTo>
                  <a:pt x="0" y="51020"/>
                  <a:pt x="0" y="54285"/>
                  <a:pt x="0" y="57959"/>
                </a:cubicBezTo>
                <a:cubicBezTo>
                  <a:pt x="0" y="65306"/>
                  <a:pt x="0" y="68979"/>
                  <a:pt x="3789" y="68979"/>
                </a:cubicBezTo>
                <a:cubicBezTo>
                  <a:pt x="48421" y="68979"/>
                  <a:pt x="48421" y="68979"/>
                  <a:pt x="48421" y="68979"/>
                </a:cubicBezTo>
                <a:cubicBezTo>
                  <a:pt x="48421" y="112244"/>
                  <a:pt x="48421" y="112244"/>
                  <a:pt x="48421" y="112244"/>
                </a:cubicBezTo>
                <a:cubicBezTo>
                  <a:pt x="48421" y="115918"/>
                  <a:pt x="52210" y="119591"/>
                  <a:pt x="59368" y="119591"/>
                </a:cubicBezTo>
                <a:cubicBezTo>
                  <a:pt x="63157" y="119591"/>
                  <a:pt x="70736" y="115918"/>
                  <a:pt x="70736" y="112244"/>
                </a:cubicBezTo>
                <a:cubicBezTo>
                  <a:pt x="70736" y="68979"/>
                  <a:pt x="70736" y="68979"/>
                  <a:pt x="70736" y="68979"/>
                </a:cubicBezTo>
                <a:cubicBezTo>
                  <a:pt x="111578" y="68979"/>
                  <a:pt x="111578" y="68979"/>
                  <a:pt x="111578" y="68979"/>
                </a:cubicBezTo>
                <a:cubicBezTo>
                  <a:pt x="119578" y="68979"/>
                  <a:pt x="119578" y="65306"/>
                  <a:pt x="119578" y="57959"/>
                </a:cubicBezTo>
                <a:cubicBezTo>
                  <a:pt x="119578" y="54285"/>
                  <a:pt x="119578" y="51020"/>
                  <a:pt x="111578" y="5102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5" name="Shape 3978"/>
          <p:cNvSpPr/>
          <p:nvPr/>
        </p:nvSpPr>
        <p:spPr>
          <a:xfrm>
            <a:off x="7793172" y="2881300"/>
            <a:ext cx="135260" cy="2198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367" y="0"/>
                </a:moveTo>
                <a:lnTo>
                  <a:pt x="112367" y="0"/>
                </a:lnTo>
                <a:cubicBezTo>
                  <a:pt x="3816" y="0"/>
                  <a:pt x="3816" y="0"/>
                  <a:pt x="3816" y="0"/>
                </a:cubicBezTo>
                <a:cubicBezTo>
                  <a:pt x="0" y="0"/>
                  <a:pt x="0" y="21333"/>
                  <a:pt x="0" y="45333"/>
                </a:cubicBezTo>
                <a:cubicBezTo>
                  <a:pt x="0" y="93333"/>
                  <a:pt x="0" y="117333"/>
                  <a:pt x="3816" y="117333"/>
                </a:cubicBezTo>
                <a:cubicBezTo>
                  <a:pt x="112367" y="117333"/>
                  <a:pt x="112367" y="117333"/>
                  <a:pt x="112367" y="117333"/>
                </a:cubicBezTo>
                <a:cubicBezTo>
                  <a:pt x="119575" y="117333"/>
                  <a:pt x="119575" y="93333"/>
                  <a:pt x="119575" y="45333"/>
                </a:cubicBezTo>
                <a:cubicBezTo>
                  <a:pt x="119575" y="21333"/>
                  <a:pt x="119575" y="0"/>
                  <a:pt x="112367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Shape 3979"/>
          <p:cNvSpPr/>
          <p:nvPr/>
        </p:nvSpPr>
        <p:spPr>
          <a:xfrm>
            <a:off x="2075061" y="3231375"/>
            <a:ext cx="238396" cy="2418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1900"/>
                </a:moveTo>
                <a:lnTo>
                  <a:pt x="113239" y="1900"/>
                </a:lnTo>
                <a:cubicBezTo>
                  <a:pt x="113239" y="1900"/>
                  <a:pt x="111307" y="0"/>
                  <a:pt x="109134" y="0"/>
                </a:cubicBezTo>
                <a:cubicBezTo>
                  <a:pt x="106961" y="1900"/>
                  <a:pt x="106961" y="4039"/>
                  <a:pt x="106961" y="4039"/>
                </a:cubicBezTo>
                <a:cubicBezTo>
                  <a:pt x="111307" y="20910"/>
                  <a:pt x="100442" y="33504"/>
                  <a:pt x="91991" y="39920"/>
                </a:cubicBezTo>
                <a:cubicBezTo>
                  <a:pt x="89818" y="33504"/>
                  <a:pt x="89818" y="33504"/>
                  <a:pt x="89818" y="33504"/>
                </a:cubicBezTo>
                <a:cubicBezTo>
                  <a:pt x="87645" y="33504"/>
                  <a:pt x="85714" y="31366"/>
                  <a:pt x="83541" y="31366"/>
                </a:cubicBezTo>
                <a:cubicBezTo>
                  <a:pt x="63983" y="31366"/>
                  <a:pt x="63983" y="31366"/>
                  <a:pt x="63983" y="31366"/>
                </a:cubicBezTo>
                <a:cubicBezTo>
                  <a:pt x="62052" y="31366"/>
                  <a:pt x="59879" y="31366"/>
                  <a:pt x="57947" y="33504"/>
                </a:cubicBezTo>
                <a:cubicBezTo>
                  <a:pt x="2173" y="71287"/>
                  <a:pt x="2173" y="71287"/>
                  <a:pt x="2173" y="71287"/>
                </a:cubicBezTo>
                <a:cubicBezTo>
                  <a:pt x="0" y="73425"/>
                  <a:pt x="0" y="77702"/>
                  <a:pt x="2173" y="79841"/>
                </a:cubicBezTo>
                <a:cubicBezTo>
                  <a:pt x="25593" y="115485"/>
                  <a:pt x="25593" y="115485"/>
                  <a:pt x="25593" y="115485"/>
                </a:cubicBezTo>
                <a:cubicBezTo>
                  <a:pt x="27766" y="119762"/>
                  <a:pt x="32112" y="117623"/>
                  <a:pt x="34285" y="117623"/>
                </a:cubicBezTo>
                <a:cubicBezTo>
                  <a:pt x="89818" y="77702"/>
                  <a:pt x="89818" y="77702"/>
                  <a:pt x="89818" y="77702"/>
                </a:cubicBezTo>
                <a:cubicBezTo>
                  <a:pt x="91991" y="77702"/>
                  <a:pt x="94164" y="73425"/>
                  <a:pt x="94164" y="73425"/>
                </a:cubicBezTo>
                <a:cubicBezTo>
                  <a:pt x="100442" y="54415"/>
                  <a:pt x="100442" y="54415"/>
                  <a:pt x="100442" y="54415"/>
                </a:cubicBezTo>
                <a:cubicBezTo>
                  <a:pt x="100442" y="52514"/>
                  <a:pt x="100442" y="50376"/>
                  <a:pt x="98511" y="48237"/>
                </a:cubicBezTo>
                <a:cubicBezTo>
                  <a:pt x="96338" y="43960"/>
                  <a:pt x="96338" y="43960"/>
                  <a:pt x="96338" y="43960"/>
                </a:cubicBezTo>
                <a:cubicBezTo>
                  <a:pt x="109134" y="35643"/>
                  <a:pt x="119758" y="20910"/>
                  <a:pt x="113239" y="1900"/>
                </a:cubicBezTo>
                <a:close/>
                <a:moveTo>
                  <a:pt x="87645" y="58693"/>
                </a:moveTo>
                <a:lnTo>
                  <a:pt x="87645" y="58693"/>
                </a:lnTo>
                <a:cubicBezTo>
                  <a:pt x="83541" y="60831"/>
                  <a:pt x="77022" y="60831"/>
                  <a:pt x="74849" y="54415"/>
                </a:cubicBezTo>
                <a:cubicBezTo>
                  <a:pt x="70744" y="50376"/>
                  <a:pt x="72676" y="46099"/>
                  <a:pt x="77022" y="41821"/>
                </a:cubicBezTo>
                <a:cubicBezTo>
                  <a:pt x="79195" y="39920"/>
                  <a:pt x="83541" y="39920"/>
                  <a:pt x="87645" y="41821"/>
                </a:cubicBezTo>
                <a:cubicBezTo>
                  <a:pt x="85714" y="43960"/>
                  <a:pt x="85714" y="43960"/>
                  <a:pt x="85714" y="43960"/>
                </a:cubicBezTo>
                <a:cubicBezTo>
                  <a:pt x="83541" y="43960"/>
                  <a:pt x="81368" y="46099"/>
                  <a:pt x="83541" y="48237"/>
                </a:cubicBezTo>
                <a:cubicBezTo>
                  <a:pt x="83541" y="50376"/>
                  <a:pt x="85714" y="50376"/>
                  <a:pt x="85714" y="50376"/>
                </a:cubicBezTo>
                <a:cubicBezTo>
                  <a:pt x="87645" y="50376"/>
                  <a:pt x="87645" y="50376"/>
                  <a:pt x="87645" y="50376"/>
                </a:cubicBezTo>
                <a:cubicBezTo>
                  <a:pt x="89818" y="50376"/>
                  <a:pt x="89818" y="50376"/>
                  <a:pt x="91991" y="48237"/>
                </a:cubicBezTo>
                <a:cubicBezTo>
                  <a:pt x="91991" y="52514"/>
                  <a:pt x="89818" y="56554"/>
                  <a:pt x="87645" y="5869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Shape 3980"/>
          <p:cNvSpPr/>
          <p:nvPr/>
        </p:nvSpPr>
        <p:spPr>
          <a:xfrm>
            <a:off x="2069989" y="3759025"/>
            <a:ext cx="238395" cy="1336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0" y="0"/>
                </a:moveTo>
                <a:lnTo>
                  <a:pt x="60120" y="0"/>
                </a:lnTo>
                <a:cubicBezTo>
                  <a:pt x="21488" y="0"/>
                  <a:pt x="0" y="50000"/>
                  <a:pt x="0" y="57826"/>
                </a:cubicBezTo>
                <a:cubicBezTo>
                  <a:pt x="0" y="65652"/>
                  <a:pt x="21488" y="119565"/>
                  <a:pt x="60120" y="119565"/>
                </a:cubicBezTo>
                <a:cubicBezTo>
                  <a:pt x="98511" y="119565"/>
                  <a:pt x="119758" y="65652"/>
                  <a:pt x="119758" y="57826"/>
                </a:cubicBezTo>
                <a:cubicBezTo>
                  <a:pt x="119758" y="50000"/>
                  <a:pt x="98511" y="0"/>
                  <a:pt x="60120" y="0"/>
                </a:cubicBezTo>
                <a:close/>
                <a:moveTo>
                  <a:pt x="60120" y="103913"/>
                </a:moveTo>
                <a:lnTo>
                  <a:pt x="60120" y="103913"/>
                </a:lnTo>
                <a:cubicBezTo>
                  <a:pt x="44909" y="103913"/>
                  <a:pt x="34285" y="84782"/>
                  <a:pt x="34285" y="57826"/>
                </a:cubicBezTo>
                <a:cubicBezTo>
                  <a:pt x="34285" y="34347"/>
                  <a:pt x="44909" y="11304"/>
                  <a:pt x="60120" y="11304"/>
                </a:cubicBezTo>
                <a:cubicBezTo>
                  <a:pt x="74849" y="11304"/>
                  <a:pt x="85714" y="34347"/>
                  <a:pt x="85714" y="57826"/>
                </a:cubicBezTo>
                <a:cubicBezTo>
                  <a:pt x="85714" y="84782"/>
                  <a:pt x="74849" y="103913"/>
                  <a:pt x="60120" y="103913"/>
                </a:cubicBezTo>
                <a:close/>
                <a:moveTo>
                  <a:pt x="60120" y="57826"/>
                </a:moveTo>
                <a:lnTo>
                  <a:pt x="60120" y="57826"/>
                </a:lnTo>
                <a:cubicBezTo>
                  <a:pt x="57706" y="53478"/>
                  <a:pt x="64225" y="34347"/>
                  <a:pt x="60120" y="34347"/>
                </a:cubicBezTo>
                <a:cubicBezTo>
                  <a:pt x="53360" y="34347"/>
                  <a:pt x="47082" y="46521"/>
                  <a:pt x="47082" y="57826"/>
                </a:cubicBezTo>
                <a:cubicBezTo>
                  <a:pt x="47082" y="73043"/>
                  <a:pt x="53360" y="80869"/>
                  <a:pt x="60120" y="80869"/>
                </a:cubicBezTo>
                <a:cubicBezTo>
                  <a:pt x="66156" y="80869"/>
                  <a:pt x="72917" y="73043"/>
                  <a:pt x="72917" y="57826"/>
                </a:cubicBezTo>
                <a:cubicBezTo>
                  <a:pt x="72917" y="53478"/>
                  <a:pt x="62052" y="61739"/>
                  <a:pt x="60120" y="578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8" name="Shape 3981"/>
          <p:cNvSpPr/>
          <p:nvPr/>
        </p:nvSpPr>
        <p:spPr>
          <a:xfrm>
            <a:off x="1605033" y="3713363"/>
            <a:ext cx="221489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Shape 3982"/>
          <p:cNvSpPr/>
          <p:nvPr/>
        </p:nvSpPr>
        <p:spPr>
          <a:xfrm>
            <a:off x="664976" y="3725203"/>
            <a:ext cx="204581" cy="2012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08" y="15251"/>
                </a:moveTo>
                <a:lnTo>
                  <a:pt x="116908" y="15251"/>
                </a:lnTo>
                <a:cubicBezTo>
                  <a:pt x="114660" y="12661"/>
                  <a:pt x="102014" y="2589"/>
                  <a:pt x="99484" y="2589"/>
                </a:cubicBezTo>
                <a:cubicBezTo>
                  <a:pt x="99484" y="0"/>
                  <a:pt x="94707" y="0"/>
                  <a:pt x="92177" y="0"/>
                </a:cubicBezTo>
                <a:cubicBezTo>
                  <a:pt x="25011" y="0"/>
                  <a:pt x="25011" y="0"/>
                  <a:pt x="25011" y="0"/>
                </a:cubicBezTo>
                <a:cubicBezTo>
                  <a:pt x="25011" y="0"/>
                  <a:pt x="20234" y="0"/>
                  <a:pt x="17423" y="2589"/>
                </a:cubicBezTo>
                <a:cubicBezTo>
                  <a:pt x="17423" y="2589"/>
                  <a:pt x="5058" y="12661"/>
                  <a:pt x="2529" y="15251"/>
                </a:cubicBezTo>
                <a:cubicBezTo>
                  <a:pt x="0" y="15251"/>
                  <a:pt x="0" y="17841"/>
                  <a:pt x="0" y="23021"/>
                </a:cubicBezTo>
                <a:cubicBezTo>
                  <a:pt x="0" y="25323"/>
                  <a:pt x="12365" y="114820"/>
                  <a:pt x="12365" y="114820"/>
                </a:cubicBezTo>
                <a:cubicBezTo>
                  <a:pt x="14894" y="117122"/>
                  <a:pt x="17423" y="119712"/>
                  <a:pt x="20234" y="119712"/>
                </a:cubicBezTo>
                <a:cubicBezTo>
                  <a:pt x="99484" y="119712"/>
                  <a:pt x="99484" y="119712"/>
                  <a:pt x="99484" y="119712"/>
                </a:cubicBezTo>
                <a:cubicBezTo>
                  <a:pt x="102014" y="119712"/>
                  <a:pt x="104543" y="117122"/>
                  <a:pt x="107072" y="114820"/>
                </a:cubicBezTo>
                <a:cubicBezTo>
                  <a:pt x="107072" y="114820"/>
                  <a:pt x="119718" y="25323"/>
                  <a:pt x="119718" y="23021"/>
                </a:cubicBezTo>
                <a:cubicBezTo>
                  <a:pt x="119718" y="17841"/>
                  <a:pt x="116908" y="15251"/>
                  <a:pt x="116908" y="15251"/>
                </a:cubicBezTo>
                <a:close/>
                <a:moveTo>
                  <a:pt x="59859" y="76546"/>
                </a:moveTo>
                <a:lnTo>
                  <a:pt x="59859" y="76546"/>
                </a:lnTo>
                <a:cubicBezTo>
                  <a:pt x="37377" y="76546"/>
                  <a:pt x="32599" y="43165"/>
                  <a:pt x="30070" y="35683"/>
                </a:cubicBezTo>
                <a:cubicBezTo>
                  <a:pt x="44964" y="35683"/>
                  <a:pt x="44964" y="35683"/>
                  <a:pt x="44964" y="35683"/>
                </a:cubicBezTo>
                <a:cubicBezTo>
                  <a:pt x="44964" y="45755"/>
                  <a:pt x="50023" y="63884"/>
                  <a:pt x="59859" y="63884"/>
                </a:cubicBezTo>
                <a:cubicBezTo>
                  <a:pt x="69695" y="63884"/>
                  <a:pt x="72224" y="45755"/>
                  <a:pt x="74754" y="35683"/>
                </a:cubicBezTo>
                <a:cubicBezTo>
                  <a:pt x="87119" y="35683"/>
                  <a:pt x="87119" y="35683"/>
                  <a:pt x="87119" y="35683"/>
                </a:cubicBezTo>
                <a:cubicBezTo>
                  <a:pt x="87119" y="43165"/>
                  <a:pt x="82341" y="76546"/>
                  <a:pt x="59859" y="76546"/>
                </a:cubicBezTo>
                <a:close/>
                <a:moveTo>
                  <a:pt x="10117" y="23021"/>
                </a:moveTo>
                <a:lnTo>
                  <a:pt x="10117" y="23021"/>
                </a:lnTo>
                <a:cubicBezTo>
                  <a:pt x="25011" y="7769"/>
                  <a:pt x="25011" y="7769"/>
                  <a:pt x="25011" y="7769"/>
                </a:cubicBezTo>
                <a:cubicBezTo>
                  <a:pt x="92177" y="7769"/>
                  <a:pt x="92177" y="7769"/>
                  <a:pt x="92177" y="7769"/>
                </a:cubicBezTo>
                <a:cubicBezTo>
                  <a:pt x="109882" y="23021"/>
                  <a:pt x="109882" y="23021"/>
                  <a:pt x="109882" y="23021"/>
                </a:cubicBezTo>
                <a:lnTo>
                  <a:pt x="10117" y="230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0" name="Shape 3983"/>
          <p:cNvSpPr/>
          <p:nvPr/>
        </p:nvSpPr>
        <p:spPr>
          <a:xfrm>
            <a:off x="2545089" y="3256743"/>
            <a:ext cx="238396" cy="1894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1" name="Shape 3984"/>
          <p:cNvSpPr/>
          <p:nvPr/>
        </p:nvSpPr>
        <p:spPr>
          <a:xfrm>
            <a:off x="4961169" y="3239831"/>
            <a:ext cx="165694" cy="2283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630" y="0"/>
                </a:moveTo>
                <a:lnTo>
                  <a:pt x="67630" y="0"/>
                </a:lnTo>
                <a:cubicBezTo>
                  <a:pt x="55491" y="0"/>
                  <a:pt x="55491" y="0"/>
                  <a:pt x="55491" y="0"/>
                </a:cubicBezTo>
                <a:cubicBezTo>
                  <a:pt x="55491" y="82171"/>
                  <a:pt x="55491" y="82171"/>
                  <a:pt x="55491" y="82171"/>
                </a:cubicBezTo>
                <a:cubicBezTo>
                  <a:pt x="46127" y="79916"/>
                  <a:pt x="37109" y="79916"/>
                  <a:pt x="27745" y="82171"/>
                </a:cubicBezTo>
                <a:cubicBezTo>
                  <a:pt x="9017" y="86680"/>
                  <a:pt x="0" y="97703"/>
                  <a:pt x="3468" y="106471"/>
                </a:cubicBezTo>
                <a:cubicBezTo>
                  <a:pt x="9017" y="115490"/>
                  <a:pt x="24624" y="119749"/>
                  <a:pt x="43005" y="115490"/>
                </a:cubicBezTo>
                <a:cubicBezTo>
                  <a:pt x="58612" y="110981"/>
                  <a:pt x="67630" y="102212"/>
                  <a:pt x="67630" y="93194"/>
                </a:cubicBezTo>
                <a:cubicBezTo>
                  <a:pt x="67630" y="26555"/>
                  <a:pt x="67630" y="26555"/>
                  <a:pt x="67630" y="26555"/>
                </a:cubicBezTo>
                <a:cubicBezTo>
                  <a:pt x="92254" y="31064"/>
                  <a:pt x="92254" y="53110"/>
                  <a:pt x="89132" y="57620"/>
                </a:cubicBezTo>
                <a:cubicBezTo>
                  <a:pt x="89132" y="59874"/>
                  <a:pt x="92254" y="62129"/>
                  <a:pt x="95375" y="57620"/>
                </a:cubicBezTo>
                <a:cubicBezTo>
                  <a:pt x="119653" y="28810"/>
                  <a:pt x="67630" y="15532"/>
                  <a:pt x="6763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2" name="Shape 3985"/>
          <p:cNvSpPr/>
          <p:nvPr/>
        </p:nvSpPr>
        <p:spPr>
          <a:xfrm>
            <a:off x="3513888" y="3251669"/>
            <a:ext cx="204581" cy="2080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112" y="73103"/>
                </a:moveTo>
                <a:lnTo>
                  <a:pt x="72112" y="73103"/>
                </a:lnTo>
                <a:cubicBezTo>
                  <a:pt x="52394" y="92689"/>
                  <a:pt x="22535" y="95172"/>
                  <a:pt x="0" y="83034"/>
                </a:cubicBezTo>
                <a:cubicBezTo>
                  <a:pt x="2535" y="88000"/>
                  <a:pt x="4788" y="90482"/>
                  <a:pt x="9859" y="95172"/>
                </a:cubicBezTo>
                <a:cubicBezTo>
                  <a:pt x="34929" y="119724"/>
                  <a:pt x="72112" y="119724"/>
                  <a:pt x="97464" y="95172"/>
                </a:cubicBezTo>
                <a:cubicBezTo>
                  <a:pt x="119718" y="70620"/>
                  <a:pt x="119718" y="34206"/>
                  <a:pt x="97464" y="9655"/>
                </a:cubicBezTo>
                <a:cubicBezTo>
                  <a:pt x="92394" y="7172"/>
                  <a:pt x="87323" y="2482"/>
                  <a:pt x="82253" y="0"/>
                </a:cubicBezTo>
                <a:cubicBezTo>
                  <a:pt x="97464" y="24275"/>
                  <a:pt x="92394" y="53517"/>
                  <a:pt x="72112" y="7310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3" name="Shape 3986"/>
          <p:cNvSpPr/>
          <p:nvPr/>
        </p:nvSpPr>
        <p:spPr>
          <a:xfrm>
            <a:off x="3967008" y="3251669"/>
            <a:ext cx="241777" cy="1894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24" y="21052"/>
                </a:moveTo>
                <a:lnTo>
                  <a:pt x="102924" y="21052"/>
                </a:lnTo>
                <a:cubicBezTo>
                  <a:pt x="83952" y="5112"/>
                  <a:pt x="62845" y="0"/>
                  <a:pt x="39841" y="10526"/>
                </a:cubicBezTo>
                <a:cubicBezTo>
                  <a:pt x="21106" y="15939"/>
                  <a:pt x="2134" y="42406"/>
                  <a:pt x="2134" y="66466"/>
                </a:cubicBezTo>
                <a:cubicBezTo>
                  <a:pt x="0" y="95939"/>
                  <a:pt x="16837" y="119699"/>
                  <a:pt x="46245" y="119699"/>
                </a:cubicBezTo>
                <a:cubicBezTo>
                  <a:pt x="79920" y="119699"/>
                  <a:pt x="90355" y="98646"/>
                  <a:pt x="90355" y="93233"/>
                </a:cubicBezTo>
                <a:cubicBezTo>
                  <a:pt x="92490" y="87819"/>
                  <a:pt x="77786" y="74586"/>
                  <a:pt x="86086" y="63759"/>
                </a:cubicBezTo>
                <a:cubicBezTo>
                  <a:pt x="96758" y="50526"/>
                  <a:pt x="107193" y="61052"/>
                  <a:pt x="111225" y="61052"/>
                </a:cubicBezTo>
                <a:cubicBezTo>
                  <a:pt x="117628" y="58345"/>
                  <a:pt x="119762" y="37293"/>
                  <a:pt x="102924" y="21052"/>
                </a:cubicBezTo>
                <a:close/>
                <a:moveTo>
                  <a:pt x="64980" y="90526"/>
                </a:moveTo>
                <a:lnTo>
                  <a:pt x="64980" y="90526"/>
                </a:lnTo>
                <a:cubicBezTo>
                  <a:pt x="58814" y="90526"/>
                  <a:pt x="56679" y="85112"/>
                  <a:pt x="56679" y="79699"/>
                </a:cubicBezTo>
                <a:cubicBezTo>
                  <a:pt x="56679" y="74586"/>
                  <a:pt x="58814" y="69172"/>
                  <a:pt x="64980" y="69172"/>
                </a:cubicBezTo>
                <a:cubicBezTo>
                  <a:pt x="69486" y="69172"/>
                  <a:pt x="73280" y="74586"/>
                  <a:pt x="73280" y="79699"/>
                </a:cubicBezTo>
                <a:cubicBezTo>
                  <a:pt x="73280" y="85112"/>
                  <a:pt x="69486" y="90526"/>
                  <a:pt x="64980" y="905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4" name="Shape 3987"/>
          <p:cNvSpPr/>
          <p:nvPr/>
        </p:nvSpPr>
        <p:spPr>
          <a:xfrm>
            <a:off x="4445490" y="3243214"/>
            <a:ext cx="238396" cy="1995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9" y="23253"/>
                </a:moveTo>
                <a:lnTo>
                  <a:pt x="29879" y="23253"/>
                </a:lnTo>
                <a:cubicBezTo>
                  <a:pt x="6506" y="38468"/>
                  <a:pt x="8674" y="63732"/>
                  <a:pt x="8674" y="74066"/>
                </a:cubicBezTo>
                <a:cubicBezTo>
                  <a:pt x="38313" y="30717"/>
                  <a:pt x="83373" y="33301"/>
                  <a:pt x="83373" y="33301"/>
                </a:cubicBezTo>
                <a:cubicBezTo>
                  <a:pt x="83373" y="33301"/>
                  <a:pt x="19277" y="58564"/>
                  <a:pt x="2168" y="109665"/>
                </a:cubicBezTo>
                <a:cubicBezTo>
                  <a:pt x="0" y="114832"/>
                  <a:pt x="8674" y="119712"/>
                  <a:pt x="10602" y="114832"/>
                </a:cubicBezTo>
                <a:cubicBezTo>
                  <a:pt x="14939" y="101913"/>
                  <a:pt x="23373" y="89282"/>
                  <a:pt x="23373" y="89282"/>
                </a:cubicBezTo>
                <a:cubicBezTo>
                  <a:pt x="36385" y="94449"/>
                  <a:pt x="55421" y="101913"/>
                  <a:pt x="70602" y="89282"/>
                </a:cubicBezTo>
                <a:cubicBezTo>
                  <a:pt x="87469" y="74066"/>
                  <a:pt x="87469" y="38468"/>
                  <a:pt x="113012" y="20669"/>
                </a:cubicBezTo>
                <a:cubicBezTo>
                  <a:pt x="119759" y="18086"/>
                  <a:pt x="60000" y="0"/>
                  <a:pt x="29879" y="2325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Shape 3988"/>
          <p:cNvSpPr/>
          <p:nvPr/>
        </p:nvSpPr>
        <p:spPr>
          <a:xfrm>
            <a:off x="1608415" y="3239832"/>
            <a:ext cx="213035" cy="2198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6" name="Shape 3989"/>
          <p:cNvSpPr/>
          <p:nvPr/>
        </p:nvSpPr>
        <p:spPr>
          <a:xfrm>
            <a:off x="1123170" y="3713365"/>
            <a:ext cx="236705" cy="2249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048" y="119744"/>
                </a:moveTo>
                <a:lnTo>
                  <a:pt x="32048" y="119744"/>
                </a:lnTo>
                <a:cubicBezTo>
                  <a:pt x="44819" y="119744"/>
                  <a:pt x="44819" y="119744"/>
                  <a:pt x="44819" y="119744"/>
                </a:cubicBezTo>
                <a:cubicBezTo>
                  <a:pt x="70602" y="67659"/>
                  <a:pt x="70602" y="67659"/>
                  <a:pt x="70602" y="67659"/>
                </a:cubicBezTo>
                <a:cubicBezTo>
                  <a:pt x="102650" y="67659"/>
                  <a:pt x="102650" y="67659"/>
                  <a:pt x="102650" y="67659"/>
                </a:cubicBezTo>
                <a:cubicBezTo>
                  <a:pt x="102650" y="67659"/>
                  <a:pt x="119759" y="67659"/>
                  <a:pt x="119759" y="58723"/>
                </a:cubicBezTo>
                <a:cubicBezTo>
                  <a:pt x="119759" y="49787"/>
                  <a:pt x="102650" y="49787"/>
                  <a:pt x="102650" y="49787"/>
                </a:cubicBezTo>
                <a:cubicBezTo>
                  <a:pt x="70602" y="49787"/>
                  <a:pt x="70602" y="49787"/>
                  <a:pt x="70602" y="49787"/>
                </a:cubicBezTo>
                <a:cubicBezTo>
                  <a:pt x="44819" y="0"/>
                  <a:pt x="44819" y="0"/>
                  <a:pt x="44819" y="0"/>
                </a:cubicBezTo>
                <a:cubicBezTo>
                  <a:pt x="32048" y="0"/>
                  <a:pt x="32048" y="0"/>
                  <a:pt x="32048" y="0"/>
                </a:cubicBezTo>
                <a:cubicBezTo>
                  <a:pt x="46987" y="49787"/>
                  <a:pt x="46987" y="49787"/>
                  <a:pt x="46987" y="49787"/>
                </a:cubicBezTo>
                <a:cubicBezTo>
                  <a:pt x="25783" y="49787"/>
                  <a:pt x="25783" y="49787"/>
                  <a:pt x="25783" y="49787"/>
                </a:cubicBezTo>
                <a:cubicBezTo>
                  <a:pt x="12771" y="38297"/>
                  <a:pt x="12771" y="38297"/>
                  <a:pt x="12771" y="38297"/>
                </a:cubicBezTo>
                <a:cubicBezTo>
                  <a:pt x="0" y="38297"/>
                  <a:pt x="0" y="38297"/>
                  <a:pt x="0" y="38297"/>
                </a:cubicBezTo>
                <a:cubicBezTo>
                  <a:pt x="8674" y="58723"/>
                  <a:pt x="8674" y="58723"/>
                  <a:pt x="8674" y="58723"/>
                </a:cubicBezTo>
                <a:cubicBezTo>
                  <a:pt x="0" y="81446"/>
                  <a:pt x="0" y="81446"/>
                  <a:pt x="0" y="81446"/>
                </a:cubicBezTo>
                <a:cubicBezTo>
                  <a:pt x="12771" y="81446"/>
                  <a:pt x="12771" y="81446"/>
                  <a:pt x="12771" y="81446"/>
                </a:cubicBezTo>
                <a:cubicBezTo>
                  <a:pt x="25783" y="67659"/>
                  <a:pt x="25783" y="67659"/>
                  <a:pt x="25783" y="67659"/>
                </a:cubicBezTo>
                <a:cubicBezTo>
                  <a:pt x="46987" y="67659"/>
                  <a:pt x="46987" y="67659"/>
                  <a:pt x="46987" y="67659"/>
                </a:cubicBezTo>
                <a:lnTo>
                  <a:pt x="32048" y="119744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67" name="Shape 3990"/>
          <p:cNvGrpSpPr/>
          <p:nvPr/>
        </p:nvGrpSpPr>
        <p:grpSpPr>
          <a:xfrm>
            <a:off x="2553543" y="3716746"/>
            <a:ext cx="221488" cy="218163"/>
            <a:chOff x="7197121" y="8332915"/>
            <a:chExt cx="553829" cy="543285"/>
          </a:xfrm>
        </p:grpSpPr>
        <p:sp>
          <p:nvSpPr>
            <p:cNvPr id="168" name="Shape 3991"/>
            <p:cNvSpPr/>
            <p:nvPr/>
          </p:nvSpPr>
          <p:spPr>
            <a:xfrm>
              <a:off x="7197121" y="8332915"/>
              <a:ext cx="553829" cy="5432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999" y="0"/>
                  </a:moveTo>
                  <a:lnTo>
                    <a:pt x="59999" y="0"/>
                  </a:lnTo>
                  <a:cubicBezTo>
                    <a:pt x="27532" y="0"/>
                    <a:pt x="0" y="25960"/>
                    <a:pt x="0" y="58807"/>
                  </a:cubicBezTo>
                  <a:cubicBezTo>
                    <a:pt x="0" y="91655"/>
                    <a:pt x="27532" y="119735"/>
                    <a:pt x="59999" y="119735"/>
                  </a:cubicBezTo>
                  <a:cubicBezTo>
                    <a:pt x="92207" y="119735"/>
                    <a:pt x="119740" y="91655"/>
                    <a:pt x="119740" y="58807"/>
                  </a:cubicBezTo>
                  <a:cubicBezTo>
                    <a:pt x="119740" y="25960"/>
                    <a:pt x="92207" y="0"/>
                    <a:pt x="59999" y="0"/>
                  </a:cubicBezTo>
                  <a:close/>
                  <a:moveTo>
                    <a:pt x="59999" y="105695"/>
                  </a:moveTo>
                  <a:lnTo>
                    <a:pt x="59999" y="105695"/>
                  </a:lnTo>
                  <a:cubicBezTo>
                    <a:pt x="34545" y="105695"/>
                    <a:pt x="13766" y="84503"/>
                    <a:pt x="13766" y="58807"/>
                  </a:cubicBezTo>
                  <a:cubicBezTo>
                    <a:pt x="13766" y="32847"/>
                    <a:pt x="34545" y="11920"/>
                    <a:pt x="59999" y="11920"/>
                  </a:cubicBezTo>
                  <a:cubicBezTo>
                    <a:pt x="85194" y="11920"/>
                    <a:pt x="105974" y="32847"/>
                    <a:pt x="105974" y="58807"/>
                  </a:cubicBezTo>
                  <a:cubicBezTo>
                    <a:pt x="105974" y="84503"/>
                    <a:pt x="85194" y="105695"/>
                    <a:pt x="59999" y="10569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9" name="Shape 3992"/>
            <p:cNvSpPr/>
            <p:nvPr/>
          </p:nvSpPr>
          <p:spPr>
            <a:xfrm>
              <a:off x="7450784" y="8450839"/>
              <a:ext cx="126831" cy="2611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0373" y="0"/>
                  </a:moveTo>
                  <a:lnTo>
                    <a:pt x="0" y="0"/>
                  </a:lnTo>
                  <a:lnTo>
                    <a:pt x="0" y="71891"/>
                  </a:lnTo>
                  <a:lnTo>
                    <a:pt x="99813" y="119459"/>
                  </a:lnTo>
                  <a:lnTo>
                    <a:pt x="118878" y="105405"/>
                  </a:lnTo>
                  <a:lnTo>
                    <a:pt x="40373" y="61621"/>
                  </a:lnTo>
                  <a:lnTo>
                    <a:pt x="40373" y="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70" name="Shape 3993"/>
          <p:cNvSpPr/>
          <p:nvPr/>
        </p:nvSpPr>
        <p:spPr>
          <a:xfrm>
            <a:off x="7791482" y="4690872"/>
            <a:ext cx="162312" cy="1708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023" y="119662"/>
                </a:moveTo>
                <a:lnTo>
                  <a:pt x="44023" y="119662"/>
                </a:lnTo>
                <a:cubicBezTo>
                  <a:pt x="40828" y="119662"/>
                  <a:pt x="37988" y="116629"/>
                  <a:pt x="34792" y="113595"/>
                </a:cubicBezTo>
                <a:cubicBezTo>
                  <a:pt x="3195" y="74831"/>
                  <a:pt x="3195" y="74831"/>
                  <a:pt x="3195" y="74831"/>
                </a:cubicBezTo>
                <a:cubicBezTo>
                  <a:pt x="0" y="68764"/>
                  <a:pt x="0" y="63033"/>
                  <a:pt x="6390" y="60000"/>
                </a:cubicBezTo>
                <a:cubicBezTo>
                  <a:pt x="12781" y="53932"/>
                  <a:pt x="18816" y="56629"/>
                  <a:pt x="22011" y="60000"/>
                </a:cubicBezTo>
                <a:cubicBezTo>
                  <a:pt x="44023" y="86966"/>
                  <a:pt x="44023" y="86966"/>
                  <a:pt x="44023" y="86966"/>
                </a:cubicBezTo>
                <a:cubicBezTo>
                  <a:pt x="94437" y="9101"/>
                  <a:pt x="94437" y="9101"/>
                  <a:pt x="94437" y="9101"/>
                </a:cubicBezTo>
                <a:cubicBezTo>
                  <a:pt x="100828" y="3033"/>
                  <a:pt x="106863" y="0"/>
                  <a:pt x="113254" y="3033"/>
                </a:cubicBezTo>
                <a:cubicBezTo>
                  <a:pt x="119644" y="6067"/>
                  <a:pt x="119644" y="15168"/>
                  <a:pt x="116449" y="20898"/>
                </a:cubicBezTo>
                <a:cubicBezTo>
                  <a:pt x="56804" y="113595"/>
                  <a:pt x="56804" y="113595"/>
                  <a:pt x="56804" y="113595"/>
                </a:cubicBezTo>
                <a:cubicBezTo>
                  <a:pt x="53609" y="116629"/>
                  <a:pt x="50414" y="119662"/>
                  <a:pt x="44023" y="11966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Shape 3994"/>
          <p:cNvSpPr/>
          <p:nvPr/>
        </p:nvSpPr>
        <p:spPr>
          <a:xfrm>
            <a:off x="6861570" y="3704907"/>
            <a:ext cx="135260" cy="2384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7" y="27766"/>
                </a:moveTo>
                <a:lnTo>
                  <a:pt x="119577" y="27766"/>
                </a:lnTo>
                <a:cubicBezTo>
                  <a:pt x="119577" y="14969"/>
                  <a:pt x="119577" y="14969"/>
                  <a:pt x="119577" y="14969"/>
                </a:cubicBezTo>
                <a:cubicBezTo>
                  <a:pt x="119577" y="8450"/>
                  <a:pt x="93380" y="0"/>
                  <a:pt x="60000" y="0"/>
                </a:cubicBezTo>
                <a:cubicBezTo>
                  <a:pt x="25774" y="0"/>
                  <a:pt x="0" y="8450"/>
                  <a:pt x="0" y="14969"/>
                </a:cubicBezTo>
                <a:cubicBezTo>
                  <a:pt x="0" y="14969"/>
                  <a:pt x="0" y="14969"/>
                  <a:pt x="0" y="27766"/>
                </a:cubicBezTo>
                <a:cubicBezTo>
                  <a:pt x="0" y="40563"/>
                  <a:pt x="40985" y="51428"/>
                  <a:pt x="40985" y="59879"/>
                </a:cubicBezTo>
                <a:cubicBezTo>
                  <a:pt x="40985" y="70503"/>
                  <a:pt x="0" y="79195"/>
                  <a:pt x="0" y="91991"/>
                </a:cubicBezTo>
                <a:cubicBezTo>
                  <a:pt x="0" y="104788"/>
                  <a:pt x="0" y="106961"/>
                  <a:pt x="0" y="106961"/>
                </a:cubicBezTo>
                <a:cubicBezTo>
                  <a:pt x="0" y="111066"/>
                  <a:pt x="25774" y="119758"/>
                  <a:pt x="60000" y="119758"/>
                </a:cubicBezTo>
                <a:cubicBezTo>
                  <a:pt x="93380" y="119758"/>
                  <a:pt x="119577" y="111066"/>
                  <a:pt x="119577" y="106961"/>
                </a:cubicBezTo>
                <a:cubicBezTo>
                  <a:pt x="119577" y="106961"/>
                  <a:pt x="119577" y="104788"/>
                  <a:pt x="119577" y="91991"/>
                </a:cubicBezTo>
                <a:cubicBezTo>
                  <a:pt x="119577" y="79195"/>
                  <a:pt x="78591" y="70503"/>
                  <a:pt x="78591" y="59879"/>
                </a:cubicBezTo>
                <a:cubicBezTo>
                  <a:pt x="78591" y="51428"/>
                  <a:pt x="119577" y="40563"/>
                  <a:pt x="119577" y="27766"/>
                </a:cubicBezTo>
                <a:close/>
                <a:moveTo>
                  <a:pt x="18591" y="14969"/>
                </a:moveTo>
                <a:lnTo>
                  <a:pt x="18591" y="14969"/>
                </a:lnTo>
                <a:cubicBezTo>
                  <a:pt x="25774" y="12796"/>
                  <a:pt x="37183" y="8450"/>
                  <a:pt x="60000" y="8450"/>
                </a:cubicBezTo>
                <a:cubicBezTo>
                  <a:pt x="82394" y="8450"/>
                  <a:pt x="100985" y="14969"/>
                  <a:pt x="100985" y="14969"/>
                </a:cubicBezTo>
                <a:cubicBezTo>
                  <a:pt x="104788" y="14969"/>
                  <a:pt x="108591" y="17142"/>
                  <a:pt x="104788" y="17142"/>
                </a:cubicBezTo>
                <a:cubicBezTo>
                  <a:pt x="97183" y="21247"/>
                  <a:pt x="78591" y="23420"/>
                  <a:pt x="60000" y="23420"/>
                </a:cubicBezTo>
                <a:cubicBezTo>
                  <a:pt x="40985" y="23420"/>
                  <a:pt x="22394" y="21247"/>
                  <a:pt x="14788" y="17142"/>
                </a:cubicBezTo>
                <a:cubicBezTo>
                  <a:pt x="10985" y="17142"/>
                  <a:pt x="18591" y="14969"/>
                  <a:pt x="18591" y="14969"/>
                </a:cubicBezTo>
                <a:close/>
                <a:moveTo>
                  <a:pt x="63802" y="59879"/>
                </a:moveTo>
                <a:lnTo>
                  <a:pt x="63802" y="59879"/>
                </a:lnTo>
                <a:cubicBezTo>
                  <a:pt x="63802" y="68329"/>
                  <a:pt x="74788" y="72676"/>
                  <a:pt x="86197" y="79195"/>
                </a:cubicBezTo>
                <a:cubicBezTo>
                  <a:pt x="93380" y="83299"/>
                  <a:pt x="104788" y="89818"/>
                  <a:pt x="104788" y="91991"/>
                </a:cubicBezTo>
                <a:cubicBezTo>
                  <a:pt x="104788" y="100442"/>
                  <a:pt x="104788" y="100442"/>
                  <a:pt x="104788" y="100442"/>
                </a:cubicBezTo>
                <a:cubicBezTo>
                  <a:pt x="97183" y="98269"/>
                  <a:pt x="63802" y="94164"/>
                  <a:pt x="63802" y="85472"/>
                </a:cubicBezTo>
                <a:cubicBezTo>
                  <a:pt x="63802" y="81368"/>
                  <a:pt x="56197" y="81368"/>
                  <a:pt x="56197" y="85472"/>
                </a:cubicBezTo>
                <a:cubicBezTo>
                  <a:pt x="56197" y="94164"/>
                  <a:pt x="25774" y="98269"/>
                  <a:pt x="14788" y="100442"/>
                </a:cubicBezTo>
                <a:cubicBezTo>
                  <a:pt x="14788" y="91991"/>
                  <a:pt x="14788" y="91991"/>
                  <a:pt x="14788" y="91991"/>
                </a:cubicBezTo>
                <a:cubicBezTo>
                  <a:pt x="14788" y="89818"/>
                  <a:pt x="25774" y="83299"/>
                  <a:pt x="33802" y="79195"/>
                </a:cubicBezTo>
                <a:cubicBezTo>
                  <a:pt x="44788" y="72676"/>
                  <a:pt x="56197" y="68329"/>
                  <a:pt x="56197" y="59879"/>
                </a:cubicBezTo>
                <a:cubicBezTo>
                  <a:pt x="56197" y="53601"/>
                  <a:pt x="44788" y="49014"/>
                  <a:pt x="33802" y="42736"/>
                </a:cubicBezTo>
                <a:cubicBezTo>
                  <a:pt x="25774" y="38390"/>
                  <a:pt x="14788" y="31871"/>
                  <a:pt x="14788" y="27766"/>
                </a:cubicBezTo>
                <a:cubicBezTo>
                  <a:pt x="14788" y="21247"/>
                  <a:pt x="14788" y="21247"/>
                  <a:pt x="14788" y="21247"/>
                </a:cubicBezTo>
                <a:cubicBezTo>
                  <a:pt x="25774" y="25593"/>
                  <a:pt x="40985" y="27766"/>
                  <a:pt x="60000" y="27766"/>
                </a:cubicBezTo>
                <a:cubicBezTo>
                  <a:pt x="78591" y="27766"/>
                  <a:pt x="97183" y="25593"/>
                  <a:pt x="104788" y="21247"/>
                </a:cubicBezTo>
                <a:cubicBezTo>
                  <a:pt x="104788" y="27766"/>
                  <a:pt x="104788" y="27766"/>
                  <a:pt x="104788" y="27766"/>
                </a:cubicBezTo>
                <a:cubicBezTo>
                  <a:pt x="104788" y="31871"/>
                  <a:pt x="93380" y="38390"/>
                  <a:pt x="86197" y="42736"/>
                </a:cubicBezTo>
                <a:cubicBezTo>
                  <a:pt x="74788" y="49014"/>
                  <a:pt x="63802" y="53601"/>
                  <a:pt x="63802" y="598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Shape 3995"/>
          <p:cNvSpPr/>
          <p:nvPr/>
        </p:nvSpPr>
        <p:spPr>
          <a:xfrm>
            <a:off x="8249675" y="2319825"/>
            <a:ext cx="170766" cy="1995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0575"/>
                </a:moveTo>
                <a:lnTo>
                  <a:pt x="107830" y="40575"/>
                </a:lnTo>
                <a:cubicBezTo>
                  <a:pt x="92619" y="40575"/>
                  <a:pt x="92619" y="40575"/>
                  <a:pt x="92619" y="40575"/>
                </a:cubicBezTo>
                <a:cubicBezTo>
                  <a:pt x="92619" y="30503"/>
                  <a:pt x="92619" y="30503"/>
                  <a:pt x="92619" y="30503"/>
                </a:cubicBezTo>
                <a:cubicBezTo>
                  <a:pt x="92619" y="10071"/>
                  <a:pt x="80450" y="0"/>
                  <a:pt x="59492" y="0"/>
                </a:cubicBezTo>
                <a:cubicBezTo>
                  <a:pt x="35830" y="0"/>
                  <a:pt x="26704" y="10071"/>
                  <a:pt x="26704" y="30503"/>
                </a:cubicBezTo>
                <a:cubicBezTo>
                  <a:pt x="26704" y="40575"/>
                  <a:pt x="26704" y="40575"/>
                  <a:pt x="26704" y="40575"/>
                </a:cubicBezTo>
                <a:cubicBezTo>
                  <a:pt x="8450" y="40575"/>
                  <a:pt x="8450" y="40575"/>
                  <a:pt x="8450" y="40575"/>
                </a:cubicBezTo>
                <a:cubicBezTo>
                  <a:pt x="5746" y="40575"/>
                  <a:pt x="0" y="45755"/>
                  <a:pt x="0" y="50935"/>
                </a:cubicBezTo>
                <a:cubicBezTo>
                  <a:pt x="0" y="107050"/>
                  <a:pt x="0" y="107050"/>
                  <a:pt x="0" y="107050"/>
                </a:cubicBezTo>
                <a:cubicBezTo>
                  <a:pt x="0" y="109640"/>
                  <a:pt x="5746" y="114532"/>
                  <a:pt x="8450" y="114532"/>
                </a:cubicBezTo>
                <a:cubicBezTo>
                  <a:pt x="17915" y="117122"/>
                  <a:pt x="17915" y="117122"/>
                  <a:pt x="17915" y="117122"/>
                </a:cubicBezTo>
                <a:cubicBezTo>
                  <a:pt x="23661" y="119712"/>
                  <a:pt x="29746" y="119712"/>
                  <a:pt x="35830" y="119712"/>
                </a:cubicBezTo>
                <a:cubicBezTo>
                  <a:pt x="83492" y="119712"/>
                  <a:pt x="83492" y="119712"/>
                  <a:pt x="83492" y="119712"/>
                </a:cubicBezTo>
                <a:cubicBezTo>
                  <a:pt x="89577" y="119712"/>
                  <a:pt x="95661" y="119712"/>
                  <a:pt x="101408" y="117122"/>
                </a:cubicBezTo>
                <a:cubicBezTo>
                  <a:pt x="110535" y="114532"/>
                  <a:pt x="110535" y="114532"/>
                  <a:pt x="110535" y="114532"/>
                </a:cubicBezTo>
                <a:cubicBezTo>
                  <a:pt x="113577" y="114532"/>
                  <a:pt x="119661" y="109640"/>
                  <a:pt x="119661" y="107050"/>
                </a:cubicBezTo>
                <a:cubicBezTo>
                  <a:pt x="119661" y="50935"/>
                  <a:pt x="119661" y="50935"/>
                  <a:pt x="119661" y="50935"/>
                </a:cubicBezTo>
                <a:cubicBezTo>
                  <a:pt x="119661" y="45755"/>
                  <a:pt x="113577" y="40575"/>
                  <a:pt x="107830" y="40575"/>
                </a:cubicBezTo>
                <a:close/>
                <a:moveTo>
                  <a:pt x="41577" y="27913"/>
                </a:moveTo>
                <a:lnTo>
                  <a:pt x="41577" y="27913"/>
                </a:lnTo>
                <a:cubicBezTo>
                  <a:pt x="41577" y="17841"/>
                  <a:pt x="50704" y="12661"/>
                  <a:pt x="59492" y="12661"/>
                </a:cubicBezTo>
                <a:cubicBezTo>
                  <a:pt x="68619" y="12661"/>
                  <a:pt x="77408" y="17841"/>
                  <a:pt x="77408" y="27913"/>
                </a:cubicBezTo>
                <a:cubicBezTo>
                  <a:pt x="77408" y="40575"/>
                  <a:pt x="77408" y="40575"/>
                  <a:pt x="77408" y="40575"/>
                </a:cubicBezTo>
                <a:cubicBezTo>
                  <a:pt x="41577" y="40575"/>
                  <a:pt x="41577" y="40575"/>
                  <a:pt x="41577" y="40575"/>
                </a:cubicBezTo>
                <a:lnTo>
                  <a:pt x="41577" y="2791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Shape 3996"/>
          <p:cNvSpPr/>
          <p:nvPr/>
        </p:nvSpPr>
        <p:spPr>
          <a:xfrm>
            <a:off x="7282566" y="4191971"/>
            <a:ext cx="229942" cy="2080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90275"/>
                </a:moveTo>
                <a:lnTo>
                  <a:pt x="59750" y="90275"/>
                </a:lnTo>
                <a:cubicBezTo>
                  <a:pt x="53250" y="90275"/>
                  <a:pt x="46500" y="97706"/>
                  <a:pt x="46500" y="105137"/>
                </a:cubicBezTo>
                <a:cubicBezTo>
                  <a:pt x="46500" y="112568"/>
                  <a:pt x="53250" y="119724"/>
                  <a:pt x="59750" y="119724"/>
                </a:cubicBezTo>
                <a:cubicBezTo>
                  <a:pt x="66500" y="119724"/>
                  <a:pt x="73000" y="112568"/>
                  <a:pt x="73000" y="105137"/>
                </a:cubicBezTo>
                <a:cubicBezTo>
                  <a:pt x="73000" y="97706"/>
                  <a:pt x="66500" y="90275"/>
                  <a:pt x="59750" y="90275"/>
                </a:cubicBezTo>
                <a:close/>
                <a:moveTo>
                  <a:pt x="33250" y="75688"/>
                </a:moveTo>
                <a:lnTo>
                  <a:pt x="33250" y="75688"/>
                </a:lnTo>
                <a:cubicBezTo>
                  <a:pt x="42000" y="85596"/>
                  <a:pt x="42000" y="85596"/>
                  <a:pt x="42000" y="85596"/>
                </a:cubicBezTo>
                <a:cubicBezTo>
                  <a:pt x="51000" y="75688"/>
                  <a:pt x="66500" y="75688"/>
                  <a:pt x="77500" y="85596"/>
                </a:cubicBezTo>
                <a:cubicBezTo>
                  <a:pt x="86250" y="75688"/>
                  <a:pt x="86250" y="75688"/>
                  <a:pt x="86250" y="75688"/>
                </a:cubicBezTo>
                <a:cubicBezTo>
                  <a:pt x="70750" y="61100"/>
                  <a:pt x="48750" y="61100"/>
                  <a:pt x="33250" y="75688"/>
                </a:cubicBezTo>
                <a:close/>
                <a:moveTo>
                  <a:pt x="15500" y="56146"/>
                </a:moveTo>
                <a:lnTo>
                  <a:pt x="15500" y="56146"/>
                </a:lnTo>
                <a:cubicBezTo>
                  <a:pt x="24500" y="66055"/>
                  <a:pt x="24500" y="66055"/>
                  <a:pt x="24500" y="66055"/>
                </a:cubicBezTo>
                <a:cubicBezTo>
                  <a:pt x="44250" y="46513"/>
                  <a:pt x="75250" y="46513"/>
                  <a:pt x="95250" y="66055"/>
                </a:cubicBezTo>
                <a:cubicBezTo>
                  <a:pt x="104250" y="56146"/>
                  <a:pt x="104250" y="56146"/>
                  <a:pt x="104250" y="56146"/>
                </a:cubicBezTo>
                <a:cubicBezTo>
                  <a:pt x="79750" y="29449"/>
                  <a:pt x="40000" y="29449"/>
                  <a:pt x="15500" y="56146"/>
                </a:cubicBezTo>
                <a:close/>
                <a:moveTo>
                  <a:pt x="0" y="36880"/>
                </a:moveTo>
                <a:lnTo>
                  <a:pt x="0" y="36880"/>
                </a:lnTo>
                <a:cubicBezTo>
                  <a:pt x="6500" y="46513"/>
                  <a:pt x="6500" y="46513"/>
                  <a:pt x="6500" y="46513"/>
                </a:cubicBezTo>
                <a:cubicBezTo>
                  <a:pt x="35500" y="14862"/>
                  <a:pt x="82000" y="14862"/>
                  <a:pt x="110750" y="46513"/>
                </a:cubicBezTo>
                <a:cubicBezTo>
                  <a:pt x="119750" y="36880"/>
                  <a:pt x="119750" y="36880"/>
                  <a:pt x="119750" y="36880"/>
                </a:cubicBezTo>
                <a:cubicBezTo>
                  <a:pt x="86250" y="0"/>
                  <a:pt x="33250" y="0"/>
                  <a:pt x="0" y="368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4" name="Shape 3997"/>
          <p:cNvSpPr/>
          <p:nvPr/>
        </p:nvSpPr>
        <p:spPr>
          <a:xfrm>
            <a:off x="8286871" y="4712856"/>
            <a:ext cx="113280" cy="1285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00" y="95730"/>
                </a:moveTo>
                <a:lnTo>
                  <a:pt x="115000" y="95730"/>
                </a:lnTo>
                <a:cubicBezTo>
                  <a:pt x="80000" y="59775"/>
                  <a:pt x="80000" y="59775"/>
                  <a:pt x="80000" y="59775"/>
                </a:cubicBezTo>
                <a:cubicBezTo>
                  <a:pt x="115000" y="23820"/>
                  <a:pt x="115000" y="23820"/>
                  <a:pt x="115000" y="23820"/>
                </a:cubicBezTo>
                <a:cubicBezTo>
                  <a:pt x="119500" y="19775"/>
                  <a:pt x="119500" y="11685"/>
                  <a:pt x="115000" y="7640"/>
                </a:cubicBezTo>
                <a:cubicBezTo>
                  <a:pt x="111000" y="0"/>
                  <a:pt x="102000" y="0"/>
                  <a:pt x="92500" y="7640"/>
                </a:cubicBezTo>
                <a:cubicBezTo>
                  <a:pt x="62000" y="39550"/>
                  <a:pt x="62000" y="39550"/>
                  <a:pt x="62000" y="39550"/>
                </a:cubicBezTo>
                <a:cubicBezTo>
                  <a:pt x="31000" y="7640"/>
                  <a:pt x="31000" y="7640"/>
                  <a:pt x="31000" y="7640"/>
                </a:cubicBezTo>
                <a:cubicBezTo>
                  <a:pt x="22000" y="0"/>
                  <a:pt x="13000" y="0"/>
                  <a:pt x="9000" y="7640"/>
                </a:cubicBezTo>
                <a:cubicBezTo>
                  <a:pt x="0" y="11685"/>
                  <a:pt x="0" y="19775"/>
                  <a:pt x="9000" y="23820"/>
                </a:cubicBezTo>
                <a:cubicBezTo>
                  <a:pt x="44000" y="59775"/>
                  <a:pt x="44000" y="59775"/>
                  <a:pt x="44000" y="59775"/>
                </a:cubicBezTo>
                <a:cubicBezTo>
                  <a:pt x="9000" y="95730"/>
                  <a:pt x="9000" y="95730"/>
                  <a:pt x="9000" y="95730"/>
                </a:cubicBezTo>
                <a:cubicBezTo>
                  <a:pt x="0" y="99325"/>
                  <a:pt x="0" y="111460"/>
                  <a:pt x="9000" y="115505"/>
                </a:cubicBezTo>
                <a:cubicBezTo>
                  <a:pt x="13000" y="119550"/>
                  <a:pt x="22000" y="119550"/>
                  <a:pt x="31000" y="115505"/>
                </a:cubicBezTo>
                <a:cubicBezTo>
                  <a:pt x="62000" y="79550"/>
                  <a:pt x="62000" y="79550"/>
                  <a:pt x="62000" y="79550"/>
                </a:cubicBezTo>
                <a:cubicBezTo>
                  <a:pt x="92500" y="115505"/>
                  <a:pt x="92500" y="115505"/>
                  <a:pt x="92500" y="115505"/>
                </a:cubicBezTo>
                <a:cubicBezTo>
                  <a:pt x="102000" y="119550"/>
                  <a:pt x="111000" y="119550"/>
                  <a:pt x="115000" y="115505"/>
                </a:cubicBezTo>
                <a:cubicBezTo>
                  <a:pt x="119500" y="111460"/>
                  <a:pt x="119500" y="99325"/>
                  <a:pt x="115000" y="9573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5" name="Shape 3998"/>
          <p:cNvSpPr/>
          <p:nvPr/>
        </p:nvSpPr>
        <p:spPr>
          <a:xfrm>
            <a:off x="4034639" y="3716746"/>
            <a:ext cx="96372" cy="2181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219" y="117350"/>
                </a:moveTo>
                <a:lnTo>
                  <a:pt x="15219" y="117350"/>
                </a:lnTo>
                <a:cubicBezTo>
                  <a:pt x="9951" y="117350"/>
                  <a:pt x="62048" y="70463"/>
                  <a:pt x="62048" y="70463"/>
                </a:cubicBezTo>
                <a:cubicBezTo>
                  <a:pt x="56780" y="68079"/>
                  <a:pt x="4682" y="61192"/>
                  <a:pt x="4682" y="56158"/>
                </a:cubicBezTo>
                <a:cubicBezTo>
                  <a:pt x="0" y="51920"/>
                  <a:pt x="103609" y="0"/>
                  <a:pt x="108878" y="0"/>
                </a:cubicBezTo>
                <a:cubicBezTo>
                  <a:pt x="108878" y="2384"/>
                  <a:pt x="62048" y="46887"/>
                  <a:pt x="62048" y="49536"/>
                </a:cubicBezTo>
                <a:cubicBezTo>
                  <a:pt x="66731" y="51920"/>
                  <a:pt x="119414" y="58807"/>
                  <a:pt x="119414" y="63576"/>
                </a:cubicBezTo>
                <a:cubicBezTo>
                  <a:pt x="119414" y="65960"/>
                  <a:pt x="20487" y="119735"/>
                  <a:pt x="15219" y="11735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Shape 3999"/>
          <p:cNvSpPr/>
          <p:nvPr/>
        </p:nvSpPr>
        <p:spPr>
          <a:xfrm>
            <a:off x="3505434" y="3716746"/>
            <a:ext cx="213035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4324"/>
                </a:moveTo>
                <a:lnTo>
                  <a:pt x="107837" y="14324"/>
                </a:lnTo>
                <a:cubicBezTo>
                  <a:pt x="100540" y="14324"/>
                  <a:pt x="100540" y="14324"/>
                  <a:pt x="100540" y="14324"/>
                </a:cubicBezTo>
                <a:cubicBezTo>
                  <a:pt x="100540" y="26486"/>
                  <a:pt x="100540" y="26486"/>
                  <a:pt x="100540" y="26486"/>
                </a:cubicBezTo>
                <a:cubicBezTo>
                  <a:pt x="79189" y="26486"/>
                  <a:pt x="79189" y="26486"/>
                  <a:pt x="79189" y="26486"/>
                </a:cubicBezTo>
                <a:cubicBezTo>
                  <a:pt x="79189" y="14324"/>
                  <a:pt x="79189" y="14324"/>
                  <a:pt x="79189" y="14324"/>
                </a:cubicBezTo>
                <a:cubicBezTo>
                  <a:pt x="40810" y="14324"/>
                  <a:pt x="40810" y="14324"/>
                  <a:pt x="40810" y="14324"/>
                </a:cubicBezTo>
                <a:cubicBezTo>
                  <a:pt x="40810" y="26486"/>
                  <a:pt x="40810" y="26486"/>
                  <a:pt x="40810" y="26486"/>
                </a:cubicBezTo>
                <a:cubicBezTo>
                  <a:pt x="19189" y="26486"/>
                  <a:pt x="19189" y="26486"/>
                  <a:pt x="19189" y="26486"/>
                </a:cubicBezTo>
                <a:cubicBezTo>
                  <a:pt x="19189" y="14324"/>
                  <a:pt x="19189" y="14324"/>
                  <a:pt x="19189" y="14324"/>
                </a:cubicBezTo>
                <a:cubicBezTo>
                  <a:pt x="12162" y="14324"/>
                  <a:pt x="12162" y="14324"/>
                  <a:pt x="12162" y="14324"/>
                </a:cubicBezTo>
                <a:cubicBezTo>
                  <a:pt x="4864" y="14324"/>
                  <a:pt x="0" y="19189"/>
                  <a:pt x="0" y="26486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4864" y="119729"/>
                  <a:pt x="12162" y="119729"/>
                </a:cubicBezTo>
                <a:cubicBezTo>
                  <a:pt x="107837" y="119729"/>
                  <a:pt x="107837" y="119729"/>
                  <a:pt x="107837" y="119729"/>
                </a:cubicBezTo>
                <a:cubicBezTo>
                  <a:pt x="114864" y="119729"/>
                  <a:pt x="119729" y="114864"/>
                  <a:pt x="119729" y="107837"/>
                </a:cubicBezTo>
                <a:cubicBezTo>
                  <a:pt x="119729" y="26486"/>
                  <a:pt x="119729" y="26486"/>
                  <a:pt x="119729" y="26486"/>
                </a:cubicBezTo>
                <a:cubicBezTo>
                  <a:pt x="119729" y="19189"/>
                  <a:pt x="114864" y="14324"/>
                  <a:pt x="107837" y="14324"/>
                </a:cubicBezTo>
                <a:close/>
                <a:moveTo>
                  <a:pt x="107837" y="107837"/>
                </a:moveTo>
                <a:lnTo>
                  <a:pt x="107837" y="107837"/>
                </a:lnTo>
                <a:cubicBezTo>
                  <a:pt x="12162" y="107837"/>
                  <a:pt x="12162" y="107837"/>
                  <a:pt x="12162" y="107837"/>
                </a:cubicBezTo>
                <a:cubicBezTo>
                  <a:pt x="12162" y="52972"/>
                  <a:pt x="12162" y="52972"/>
                  <a:pt x="12162" y="52972"/>
                </a:cubicBezTo>
                <a:cubicBezTo>
                  <a:pt x="107837" y="52972"/>
                  <a:pt x="107837" y="52972"/>
                  <a:pt x="107837" y="52972"/>
                </a:cubicBezTo>
                <a:lnTo>
                  <a:pt x="107837" y="107837"/>
                </a:lnTo>
                <a:close/>
                <a:moveTo>
                  <a:pt x="33513" y="0"/>
                </a:moveTo>
                <a:lnTo>
                  <a:pt x="33513" y="0"/>
                </a:lnTo>
                <a:cubicBezTo>
                  <a:pt x="24054" y="0"/>
                  <a:pt x="24054" y="0"/>
                  <a:pt x="24054" y="0"/>
                </a:cubicBezTo>
                <a:cubicBezTo>
                  <a:pt x="24054" y="24054"/>
                  <a:pt x="24054" y="24054"/>
                  <a:pt x="24054" y="24054"/>
                </a:cubicBezTo>
                <a:cubicBezTo>
                  <a:pt x="33513" y="24054"/>
                  <a:pt x="33513" y="24054"/>
                  <a:pt x="33513" y="24054"/>
                </a:cubicBezTo>
                <a:lnTo>
                  <a:pt x="33513" y="0"/>
                </a:lnTo>
                <a:close/>
                <a:moveTo>
                  <a:pt x="95675" y="0"/>
                </a:moveTo>
                <a:lnTo>
                  <a:pt x="95675" y="0"/>
                </a:lnTo>
                <a:cubicBezTo>
                  <a:pt x="86216" y="0"/>
                  <a:pt x="86216" y="0"/>
                  <a:pt x="86216" y="0"/>
                </a:cubicBezTo>
                <a:cubicBezTo>
                  <a:pt x="86216" y="24054"/>
                  <a:pt x="86216" y="24054"/>
                  <a:pt x="86216" y="24054"/>
                </a:cubicBezTo>
                <a:cubicBezTo>
                  <a:pt x="95675" y="24054"/>
                  <a:pt x="95675" y="24054"/>
                  <a:pt x="95675" y="24054"/>
                </a:cubicBezTo>
                <a:lnTo>
                  <a:pt x="95675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77" name="Shape 4000"/>
          <p:cNvGrpSpPr/>
          <p:nvPr/>
        </p:nvGrpSpPr>
        <p:grpSpPr>
          <a:xfrm>
            <a:off x="3060768" y="3704908"/>
            <a:ext cx="153858" cy="238458"/>
            <a:chOff x="8527946" y="7535335"/>
            <a:chExt cx="385131" cy="596900"/>
          </a:xfrm>
        </p:grpSpPr>
        <p:sp>
          <p:nvSpPr>
            <p:cNvPr id="178" name="Shape 4001"/>
            <p:cNvSpPr/>
            <p:nvPr/>
          </p:nvSpPr>
          <p:spPr>
            <a:xfrm>
              <a:off x="8527946" y="7755467"/>
              <a:ext cx="385131" cy="3767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625" y="0"/>
                  </a:moveTo>
                  <a:lnTo>
                    <a:pt x="116625" y="0"/>
                  </a:lnTo>
                  <a:cubicBezTo>
                    <a:pt x="109875" y="0"/>
                    <a:pt x="109875" y="0"/>
                    <a:pt x="109875" y="0"/>
                  </a:cubicBezTo>
                  <a:cubicBezTo>
                    <a:pt x="106500" y="0"/>
                    <a:pt x="106500" y="0"/>
                    <a:pt x="106500" y="3461"/>
                  </a:cubicBezTo>
                  <a:cubicBezTo>
                    <a:pt x="106500" y="27692"/>
                    <a:pt x="106500" y="27692"/>
                    <a:pt x="106500" y="27692"/>
                  </a:cubicBezTo>
                  <a:cubicBezTo>
                    <a:pt x="106500" y="41153"/>
                    <a:pt x="96375" y="61538"/>
                    <a:pt x="60000" y="61538"/>
                  </a:cubicBezTo>
                  <a:cubicBezTo>
                    <a:pt x="23625" y="61538"/>
                    <a:pt x="13500" y="41153"/>
                    <a:pt x="13500" y="27692"/>
                  </a:cubicBezTo>
                  <a:cubicBezTo>
                    <a:pt x="13500" y="3461"/>
                    <a:pt x="13500" y="3461"/>
                    <a:pt x="13500" y="3461"/>
                  </a:cubicBezTo>
                  <a:cubicBezTo>
                    <a:pt x="13500" y="0"/>
                    <a:pt x="10500" y="0"/>
                    <a:pt x="10500" y="0"/>
                  </a:cubicBezTo>
                  <a:cubicBezTo>
                    <a:pt x="3375" y="0"/>
                    <a:pt x="3375" y="0"/>
                    <a:pt x="3375" y="0"/>
                  </a:cubicBezTo>
                  <a:cubicBezTo>
                    <a:pt x="3375" y="0"/>
                    <a:pt x="0" y="0"/>
                    <a:pt x="0" y="3461"/>
                  </a:cubicBezTo>
                  <a:cubicBezTo>
                    <a:pt x="0" y="27692"/>
                    <a:pt x="0" y="27692"/>
                    <a:pt x="0" y="27692"/>
                  </a:cubicBezTo>
                  <a:cubicBezTo>
                    <a:pt x="0" y="51538"/>
                    <a:pt x="16500" y="71923"/>
                    <a:pt x="50250" y="75384"/>
                  </a:cubicBezTo>
                  <a:cubicBezTo>
                    <a:pt x="50250" y="102307"/>
                    <a:pt x="50250" y="102307"/>
                    <a:pt x="50250" y="102307"/>
                  </a:cubicBezTo>
                  <a:cubicBezTo>
                    <a:pt x="27000" y="102307"/>
                    <a:pt x="27000" y="102307"/>
                    <a:pt x="27000" y="102307"/>
                  </a:cubicBezTo>
                  <a:cubicBezTo>
                    <a:pt x="23625" y="102307"/>
                    <a:pt x="23625" y="102307"/>
                    <a:pt x="23625" y="105769"/>
                  </a:cubicBezTo>
                  <a:cubicBezTo>
                    <a:pt x="23625" y="116153"/>
                    <a:pt x="23625" y="116153"/>
                    <a:pt x="23625" y="116153"/>
                  </a:cubicBezTo>
                  <a:cubicBezTo>
                    <a:pt x="23625" y="119615"/>
                    <a:pt x="23625" y="119615"/>
                    <a:pt x="27000" y="119615"/>
                  </a:cubicBezTo>
                  <a:cubicBezTo>
                    <a:pt x="93375" y="119615"/>
                    <a:pt x="93375" y="119615"/>
                    <a:pt x="93375" y="119615"/>
                  </a:cubicBezTo>
                  <a:cubicBezTo>
                    <a:pt x="96375" y="119615"/>
                    <a:pt x="96375" y="119615"/>
                    <a:pt x="96375" y="116153"/>
                  </a:cubicBezTo>
                  <a:cubicBezTo>
                    <a:pt x="96375" y="105769"/>
                    <a:pt x="96375" y="105769"/>
                    <a:pt x="96375" y="105769"/>
                  </a:cubicBezTo>
                  <a:cubicBezTo>
                    <a:pt x="96375" y="102307"/>
                    <a:pt x="96375" y="102307"/>
                    <a:pt x="93375" y="102307"/>
                  </a:cubicBezTo>
                  <a:cubicBezTo>
                    <a:pt x="70125" y="102307"/>
                    <a:pt x="70125" y="102307"/>
                    <a:pt x="70125" y="102307"/>
                  </a:cubicBezTo>
                  <a:cubicBezTo>
                    <a:pt x="70125" y="75384"/>
                    <a:pt x="70125" y="75384"/>
                    <a:pt x="70125" y="75384"/>
                  </a:cubicBezTo>
                  <a:cubicBezTo>
                    <a:pt x="103125" y="71923"/>
                    <a:pt x="119625" y="51538"/>
                    <a:pt x="119625" y="27692"/>
                  </a:cubicBezTo>
                  <a:cubicBezTo>
                    <a:pt x="119625" y="3461"/>
                    <a:pt x="119625" y="3461"/>
                    <a:pt x="119625" y="3461"/>
                  </a:cubicBezTo>
                  <a:cubicBezTo>
                    <a:pt x="119625" y="0"/>
                    <a:pt x="116625" y="0"/>
                    <a:pt x="11662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9" name="Shape 4002"/>
            <p:cNvSpPr/>
            <p:nvPr/>
          </p:nvSpPr>
          <p:spPr>
            <a:xfrm>
              <a:off x="8633750" y="7755467"/>
              <a:ext cx="169288" cy="1439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580" y="118974"/>
                  </a:moveTo>
                  <a:lnTo>
                    <a:pt x="59580" y="118974"/>
                  </a:lnTo>
                  <a:cubicBezTo>
                    <a:pt x="111608" y="118974"/>
                    <a:pt x="119160" y="92307"/>
                    <a:pt x="119160" y="73846"/>
                  </a:cubicBezTo>
                  <a:cubicBezTo>
                    <a:pt x="119160" y="0"/>
                    <a:pt x="119160" y="0"/>
                    <a:pt x="119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3846"/>
                    <a:pt x="0" y="73846"/>
                    <a:pt x="0" y="73846"/>
                  </a:cubicBezTo>
                  <a:cubicBezTo>
                    <a:pt x="0" y="92307"/>
                    <a:pt x="7552" y="118974"/>
                    <a:pt x="59580" y="1189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0" name="Shape 4003"/>
            <p:cNvSpPr/>
            <p:nvPr/>
          </p:nvSpPr>
          <p:spPr>
            <a:xfrm>
              <a:off x="8633750" y="7535335"/>
              <a:ext cx="169288" cy="17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160" y="34966"/>
                  </a:moveTo>
                  <a:lnTo>
                    <a:pt x="119160" y="34966"/>
                  </a:lnTo>
                  <a:cubicBezTo>
                    <a:pt x="119160" y="20662"/>
                    <a:pt x="111608" y="0"/>
                    <a:pt x="59580" y="0"/>
                  </a:cubicBezTo>
                  <a:cubicBezTo>
                    <a:pt x="7552" y="0"/>
                    <a:pt x="0" y="20662"/>
                    <a:pt x="0" y="34966"/>
                  </a:cubicBezTo>
                  <a:cubicBezTo>
                    <a:pt x="0" y="119205"/>
                    <a:pt x="0" y="119205"/>
                    <a:pt x="0" y="119205"/>
                  </a:cubicBezTo>
                  <a:cubicBezTo>
                    <a:pt x="119160" y="119205"/>
                    <a:pt x="119160" y="119205"/>
                    <a:pt x="119160" y="119205"/>
                  </a:cubicBezTo>
                  <a:lnTo>
                    <a:pt x="119160" y="34966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81" name="Shape 4004"/>
          <p:cNvSpPr/>
          <p:nvPr/>
        </p:nvSpPr>
        <p:spPr>
          <a:xfrm>
            <a:off x="8724775" y="2311368"/>
            <a:ext cx="170765" cy="216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6887"/>
                </a:moveTo>
                <a:lnTo>
                  <a:pt x="107830" y="46887"/>
                </a:lnTo>
                <a:cubicBezTo>
                  <a:pt x="92957" y="46887"/>
                  <a:pt x="92957" y="46887"/>
                  <a:pt x="92957" y="46887"/>
                </a:cubicBezTo>
                <a:cubicBezTo>
                  <a:pt x="92957" y="30463"/>
                  <a:pt x="92957" y="30463"/>
                  <a:pt x="92957" y="30463"/>
                </a:cubicBezTo>
                <a:cubicBezTo>
                  <a:pt x="92957" y="11655"/>
                  <a:pt x="80450" y="0"/>
                  <a:pt x="59830" y="0"/>
                </a:cubicBezTo>
                <a:cubicBezTo>
                  <a:pt x="35830" y="0"/>
                  <a:pt x="26704" y="11655"/>
                  <a:pt x="26704" y="30463"/>
                </a:cubicBezTo>
                <a:cubicBezTo>
                  <a:pt x="26704" y="32847"/>
                  <a:pt x="26704" y="32847"/>
                  <a:pt x="26704" y="32847"/>
                </a:cubicBezTo>
                <a:cubicBezTo>
                  <a:pt x="41915" y="32847"/>
                  <a:pt x="41915" y="32847"/>
                  <a:pt x="41915" y="32847"/>
                </a:cubicBezTo>
                <a:cubicBezTo>
                  <a:pt x="41915" y="28079"/>
                  <a:pt x="41915" y="28079"/>
                  <a:pt x="41915" y="28079"/>
                </a:cubicBezTo>
                <a:cubicBezTo>
                  <a:pt x="41915" y="18807"/>
                  <a:pt x="50704" y="14039"/>
                  <a:pt x="59830" y="14039"/>
                </a:cubicBezTo>
                <a:cubicBezTo>
                  <a:pt x="68619" y="14039"/>
                  <a:pt x="77746" y="18807"/>
                  <a:pt x="77746" y="28079"/>
                </a:cubicBezTo>
                <a:cubicBezTo>
                  <a:pt x="77746" y="46887"/>
                  <a:pt x="77746" y="46887"/>
                  <a:pt x="77746" y="46887"/>
                </a:cubicBezTo>
                <a:cubicBezTo>
                  <a:pt x="8788" y="46887"/>
                  <a:pt x="8788" y="46887"/>
                  <a:pt x="8788" y="46887"/>
                </a:cubicBezTo>
                <a:cubicBezTo>
                  <a:pt x="5746" y="46887"/>
                  <a:pt x="0" y="51655"/>
                  <a:pt x="0" y="54039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08079"/>
                  <a:pt x="5746" y="112582"/>
                  <a:pt x="8788" y="114966"/>
                </a:cubicBezTo>
                <a:cubicBezTo>
                  <a:pt x="17915" y="117350"/>
                  <a:pt x="17915" y="117350"/>
                  <a:pt x="17915" y="117350"/>
                </a:cubicBezTo>
                <a:cubicBezTo>
                  <a:pt x="24000" y="117350"/>
                  <a:pt x="29746" y="119735"/>
                  <a:pt x="35830" y="119735"/>
                </a:cubicBezTo>
                <a:cubicBezTo>
                  <a:pt x="83830" y="119735"/>
                  <a:pt x="83830" y="119735"/>
                  <a:pt x="83830" y="119735"/>
                </a:cubicBezTo>
                <a:cubicBezTo>
                  <a:pt x="89915" y="119735"/>
                  <a:pt x="95661" y="117350"/>
                  <a:pt x="101746" y="117350"/>
                </a:cubicBezTo>
                <a:cubicBezTo>
                  <a:pt x="110873" y="114966"/>
                  <a:pt x="110873" y="114966"/>
                  <a:pt x="110873" y="114966"/>
                </a:cubicBezTo>
                <a:cubicBezTo>
                  <a:pt x="113577" y="112582"/>
                  <a:pt x="119661" y="108079"/>
                  <a:pt x="119661" y="105695"/>
                </a:cubicBezTo>
                <a:cubicBezTo>
                  <a:pt x="119661" y="54039"/>
                  <a:pt x="119661" y="54039"/>
                  <a:pt x="119661" y="54039"/>
                </a:cubicBezTo>
                <a:cubicBezTo>
                  <a:pt x="119661" y="51655"/>
                  <a:pt x="113577" y="46887"/>
                  <a:pt x="107830" y="4688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2" name="Shape 4005"/>
          <p:cNvSpPr/>
          <p:nvPr/>
        </p:nvSpPr>
        <p:spPr>
          <a:xfrm>
            <a:off x="3043860" y="1834453"/>
            <a:ext cx="187672" cy="1860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644" y="10741"/>
                </a:moveTo>
                <a:lnTo>
                  <a:pt x="108644" y="10741"/>
                </a:lnTo>
                <a:cubicBezTo>
                  <a:pt x="97902" y="0"/>
                  <a:pt x="89616" y="0"/>
                  <a:pt x="89616" y="0"/>
                </a:cubicBezTo>
                <a:cubicBezTo>
                  <a:pt x="51867" y="40818"/>
                  <a:pt x="51867" y="40818"/>
                  <a:pt x="51867" y="40818"/>
                </a:cubicBezTo>
                <a:cubicBezTo>
                  <a:pt x="7979" y="84398"/>
                  <a:pt x="7979" y="84398"/>
                  <a:pt x="7979" y="84398"/>
                </a:cubicBezTo>
                <a:cubicBezTo>
                  <a:pt x="0" y="119693"/>
                  <a:pt x="0" y="119693"/>
                  <a:pt x="0" y="119693"/>
                </a:cubicBezTo>
                <a:cubicBezTo>
                  <a:pt x="35601" y="111406"/>
                  <a:pt x="35601" y="111406"/>
                  <a:pt x="35601" y="111406"/>
                </a:cubicBezTo>
                <a:cubicBezTo>
                  <a:pt x="81636" y="68132"/>
                  <a:pt x="81636" y="68132"/>
                  <a:pt x="81636" y="68132"/>
                </a:cubicBezTo>
                <a:cubicBezTo>
                  <a:pt x="119693" y="29769"/>
                  <a:pt x="119693" y="29769"/>
                  <a:pt x="119693" y="29769"/>
                </a:cubicBezTo>
                <a:cubicBezTo>
                  <a:pt x="119693" y="29769"/>
                  <a:pt x="119693" y="21790"/>
                  <a:pt x="108644" y="10741"/>
                </a:cubicBezTo>
                <a:close/>
                <a:moveTo>
                  <a:pt x="35601" y="108644"/>
                </a:moveTo>
                <a:lnTo>
                  <a:pt x="35601" y="108644"/>
                </a:lnTo>
                <a:cubicBezTo>
                  <a:pt x="21790" y="111406"/>
                  <a:pt x="21790" y="111406"/>
                  <a:pt x="21790" y="111406"/>
                </a:cubicBezTo>
                <a:cubicBezTo>
                  <a:pt x="21790" y="108644"/>
                  <a:pt x="19335" y="106189"/>
                  <a:pt x="16572" y="103427"/>
                </a:cubicBezTo>
                <a:cubicBezTo>
                  <a:pt x="13503" y="100664"/>
                  <a:pt x="10741" y="100664"/>
                  <a:pt x="10741" y="97902"/>
                </a:cubicBezTo>
                <a:cubicBezTo>
                  <a:pt x="13503" y="87161"/>
                  <a:pt x="13503" y="87161"/>
                  <a:pt x="13503" y="87161"/>
                </a:cubicBezTo>
                <a:cubicBezTo>
                  <a:pt x="16572" y="81636"/>
                  <a:pt x="16572" y="81636"/>
                  <a:pt x="16572" y="81636"/>
                </a:cubicBezTo>
                <a:cubicBezTo>
                  <a:pt x="16572" y="81636"/>
                  <a:pt x="21790" y="81636"/>
                  <a:pt x="30076" y="89616"/>
                </a:cubicBezTo>
                <a:cubicBezTo>
                  <a:pt x="38056" y="97902"/>
                  <a:pt x="38056" y="103427"/>
                  <a:pt x="38056" y="103427"/>
                </a:cubicBezTo>
                <a:lnTo>
                  <a:pt x="35601" y="10864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3" name="Shape 4006"/>
          <p:cNvSpPr/>
          <p:nvPr/>
        </p:nvSpPr>
        <p:spPr>
          <a:xfrm>
            <a:off x="6345892" y="1820923"/>
            <a:ext cx="221489" cy="2113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490" y="91015"/>
                </a:moveTo>
                <a:lnTo>
                  <a:pt x="94490" y="91015"/>
                </a:lnTo>
                <a:cubicBezTo>
                  <a:pt x="78351" y="83972"/>
                  <a:pt x="73926" y="79097"/>
                  <a:pt x="73926" y="67178"/>
                </a:cubicBezTo>
                <a:cubicBezTo>
                  <a:pt x="73926" y="62302"/>
                  <a:pt x="78351" y="64740"/>
                  <a:pt x="80694" y="52821"/>
                </a:cubicBezTo>
                <a:cubicBezTo>
                  <a:pt x="80694" y="47674"/>
                  <a:pt x="85379" y="52821"/>
                  <a:pt x="85379" y="40902"/>
                </a:cubicBezTo>
                <a:cubicBezTo>
                  <a:pt x="85379" y="35756"/>
                  <a:pt x="83036" y="35756"/>
                  <a:pt x="83036" y="35756"/>
                </a:cubicBezTo>
                <a:cubicBezTo>
                  <a:pt x="83036" y="35756"/>
                  <a:pt x="85379" y="28713"/>
                  <a:pt x="85379" y="23837"/>
                </a:cubicBezTo>
                <a:cubicBezTo>
                  <a:pt x="85379" y="16523"/>
                  <a:pt x="83036" y="0"/>
                  <a:pt x="59869" y="0"/>
                </a:cubicBezTo>
                <a:cubicBezTo>
                  <a:pt x="36702" y="0"/>
                  <a:pt x="34360" y="16523"/>
                  <a:pt x="34360" y="23837"/>
                </a:cubicBezTo>
                <a:cubicBezTo>
                  <a:pt x="34360" y="28713"/>
                  <a:pt x="36702" y="35756"/>
                  <a:pt x="36702" y="35756"/>
                </a:cubicBezTo>
                <a:cubicBezTo>
                  <a:pt x="36702" y="35756"/>
                  <a:pt x="34360" y="35756"/>
                  <a:pt x="34360" y="40902"/>
                </a:cubicBezTo>
                <a:cubicBezTo>
                  <a:pt x="34360" y="52821"/>
                  <a:pt x="39045" y="47674"/>
                  <a:pt x="39045" y="52821"/>
                </a:cubicBezTo>
                <a:cubicBezTo>
                  <a:pt x="41388" y="64740"/>
                  <a:pt x="46073" y="62302"/>
                  <a:pt x="46073" y="67178"/>
                </a:cubicBezTo>
                <a:cubicBezTo>
                  <a:pt x="46073" y="79097"/>
                  <a:pt x="41388" y="83972"/>
                  <a:pt x="25249" y="91015"/>
                </a:cubicBezTo>
                <a:cubicBezTo>
                  <a:pt x="9110" y="95891"/>
                  <a:pt x="0" y="102934"/>
                  <a:pt x="0" y="107810"/>
                </a:cubicBezTo>
                <a:cubicBezTo>
                  <a:pt x="0" y="110248"/>
                  <a:pt x="0" y="119729"/>
                  <a:pt x="0" y="119729"/>
                </a:cubicBezTo>
                <a:cubicBezTo>
                  <a:pt x="59869" y="119729"/>
                  <a:pt x="59869" y="119729"/>
                  <a:pt x="59869" y="119729"/>
                </a:cubicBezTo>
                <a:cubicBezTo>
                  <a:pt x="119739" y="119729"/>
                  <a:pt x="119739" y="119729"/>
                  <a:pt x="119739" y="119729"/>
                </a:cubicBezTo>
                <a:cubicBezTo>
                  <a:pt x="119739" y="119729"/>
                  <a:pt x="119739" y="110248"/>
                  <a:pt x="119739" y="107810"/>
                </a:cubicBezTo>
                <a:cubicBezTo>
                  <a:pt x="119739" y="102934"/>
                  <a:pt x="110629" y="95891"/>
                  <a:pt x="94490" y="9101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4" name="Shape 4007"/>
          <p:cNvSpPr/>
          <p:nvPr/>
        </p:nvSpPr>
        <p:spPr>
          <a:xfrm>
            <a:off x="6812538" y="1825996"/>
            <a:ext cx="236705" cy="2080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59" y="119724"/>
                </a:moveTo>
                <a:lnTo>
                  <a:pt x="119759" y="119724"/>
                </a:lnTo>
                <a:cubicBezTo>
                  <a:pt x="119759" y="119724"/>
                  <a:pt x="119759" y="92965"/>
                  <a:pt x="117349" y="90482"/>
                </a:cubicBezTo>
                <a:cubicBezTo>
                  <a:pt x="115421" y="88000"/>
                  <a:pt x="111325" y="83310"/>
                  <a:pt x="102409" y="80827"/>
                </a:cubicBezTo>
                <a:cubicBezTo>
                  <a:pt x="93975" y="75862"/>
                  <a:pt x="89638" y="70896"/>
                  <a:pt x="89638" y="63724"/>
                </a:cubicBezTo>
                <a:cubicBezTo>
                  <a:pt x="89638" y="58758"/>
                  <a:pt x="93975" y="61241"/>
                  <a:pt x="93975" y="54068"/>
                </a:cubicBezTo>
                <a:cubicBezTo>
                  <a:pt x="93975" y="49103"/>
                  <a:pt x="98313" y="54068"/>
                  <a:pt x="98313" y="43862"/>
                </a:cubicBezTo>
                <a:cubicBezTo>
                  <a:pt x="98313" y="41655"/>
                  <a:pt x="96144" y="41655"/>
                  <a:pt x="96144" y="41655"/>
                </a:cubicBezTo>
                <a:cubicBezTo>
                  <a:pt x="96144" y="41655"/>
                  <a:pt x="98313" y="36689"/>
                  <a:pt x="98313" y="31724"/>
                </a:cubicBezTo>
                <a:cubicBezTo>
                  <a:pt x="98313" y="27034"/>
                  <a:pt x="96144" y="17103"/>
                  <a:pt x="83373" y="17103"/>
                </a:cubicBezTo>
                <a:cubicBezTo>
                  <a:pt x="70602" y="17103"/>
                  <a:pt x="68433" y="27034"/>
                  <a:pt x="68433" y="31724"/>
                </a:cubicBezTo>
                <a:cubicBezTo>
                  <a:pt x="68433" y="36689"/>
                  <a:pt x="70602" y="41655"/>
                  <a:pt x="70602" y="41655"/>
                </a:cubicBezTo>
                <a:cubicBezTo>
                  <a:pt x="70602" y="41655"/>
                  <a:pt x="68433" y="41655"/>
                  <a:pt x="68433" y="43862"/>
                </a:cubicBezTo>
                <a:cubicBezTo>
                  <a:pt x="68433" y="54068"/>
                  <a:pt x="70602" y="49103"/>
                  <a:pt x="72771" y="54068"/>
                </a:cubicBezTo>
                <a:cubicBezTo>
                  <a:pt x="72771" y="61241"/>
                  <a:pt x="74939" y="58758"/>
                  <a:pt x="74939" y="63724"/>
                </a:cubicBezTo>
                <a:cubicBezTo>
                  <a:pt x="74939" y="68689"/>
                  <a:pt x="74939" y="73379"/>
                  <a:pt x="70602" y="75862"/>
                </a:cubicBezTo>
                <a:cubicBezTo>
                  <a:pt x="89638" y="88000"/>
                  <a:pt x="91807" y="88000"/>
                  <a:pt x="91807" y="100413"/>
                </a:cubicBezTo>
                <a:cubicBezTo>
                  <a:pt x="91807" y="119724"/>
                  <a:pt x="91807" y="119724"/>
                  <a:pt x="91807" y="119724"/>
                </a:cubicBezTo>
                <a:lnTo>
                  <a:pt x="119759" y="119724"/>
                </a:lnTo>
                <a:close/>
                <a:moveTo>
                  <a:pt x="62168" y="83310"/>
                </a:moveTo>
                <a:lnTo>
                  <a:pt x="62168" y="83310"/>
                </a:lnTo>
                <a:cubicBezTo>
                  <a:pt x="49156" y="78344"/>
                  <a:pt x="45060" y="73379"/>
                  <a:pt x="45060" y="63724"/>
                </a:cubicBezTo>
                <a:cubicBezTo>
                  <a:pt x="45060" y="56275"/>
                  <a:pt x="49156" y="58758"/>
                  <a:pt x="51325" y="46344"/>
                </a:cubicBezTo>
                <a:cubicBezTo>
                  <a:pt x="51325" y="43862"/>
                  <a:pt x="55662" y="46344"/>
                  <a:pt x="55662" y="36689"/>
                </a:cubicBezTo>
                <a:cubicBezTo>
                  <a:pt x="55662" y="31724"/>
                  <a:pt x="53493" y="31724"/>
                  <a:pt x="53493" y="31724"/>
                </a:cubicBezTo>
                <a:cubicBezTo>
                  <a:pt x="53493" y="31724"/>
                  <a:pt x="53493" y="24551"/>
                  <a:pt x="55662" y="19586"/>
                </a:cubicBezTo>
                <a:cubicBezTo>
                  <a:pt x="55662" y="14620"/>
                  <a:pt x="51325" y="0"/>
                  <a:pt x="36385" y="0"/>
                </a:cubicBezTo>
                <a:cubicBezTo>
                  <a:pt x="19277" y="0"/>
                  <a:pt x="17108" y="14620"/>
                  <a:pt x="17108" y="19586"/>
                </a:cubicBezTo>
                <a:cubicBezTo>
                  <a:pt x="17108" y="24551"/>
                  <a:pt x="17108" y="31724"/>
                  <a:pt x="17108" y="31724"/>
                </a:cubicBezTo>
                <a:cubicBezTo>
                  <a:pt x="17108" y="31724"/>
                  <a:pt x="17108" y="31724"/>
                  <a:pt x="17108" y="36689"/>
                </a:cubicBezTo>
                <a:cubicBezTo>
                  <a:pt x="17108" y="46344"/>
                  <a:pt x="19277" y="43862"/>
                  <a:pt x="21445" y="46344"/>
                </a:cubicBezTo>
                <a:cubicBezTo>
                  <a:pt x="21445" y="58758"/>
                  <a:pt x="25783" y="56275"/>
                  <a:pt x="25783" y="63724"/>
                </a:cubicBezTo>
                <a:cubicBezTo>
                  <a:pt x="25783" y="73379"/>
                  <a:pt x="21445" y="78344"/>
                  <a:pt x="10843" y="83310"/>
                </a:cubicBezTo>
                <a:cubicBezTo>
                  <a:pt x="6506" y="85517"/>
                  <a:pt x="0" y="88000"/>
                  <a:pt x="0" y="95448"/>
                </a:cubicBezTo>
                <a:cubicBezTo>
                  <a:pt x="0" y="119724"/>
                  <a:pt x="0" y="119724"/>
                  <a:pt x="0" y="119724"/>
                </a:cubicBezTo>
                <a:cubicBezTo>
                  <a:pt x="83373" y="119724"/>
                  <a:pt x="83373" y="119724"/>
                  <a:pt x="83373" y="119724"/>
                </a:cubicBezTo>
                <a:cubicBezTo>
                  <a:pt x="83373" y="119724"/>
                  <a:pt x="83373" y="105103"/>
                  <a:pt x="83373" y="100413"/>
                </a:cubicBezTo>
                <a:cubicBezTo>
                  <a:pt x="83373" y="95448"/>
                  <a:pt x="72771" y="90482"/>
                  <a:pt x="62168" y="83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5" name="Shape 4008"/>
          <p:cNvSpPr/>
          <p:nvPr/>
        </p:nvSpPr>
        <p:spPr>
          <a:xfrm>
            <a:off x="4927354" y="1846291"/>
            <a:ext cx="213035" cy="1606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0" y="119643"/>
                </a:moveTo>
                <a:lnTo>
                  <a:pt x="119730" y="119643"/>
                </a:lnTo>
                <a:cubicBezTo>
                  <a:pt x="119730" y="119643"/>
                  <a:pt x="107595" y="34896"/>
                  <a:pt x="48000" y="34896"/>
                </a:cubicBezTo>
                <a:cubicBezTo>
                  <a:pt x="48000" y="0"/>
                  <a:pt x="48000" y="0"/>
                  <a:pt x="48000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8000" y="116439"/>
                  <a:pt x="48000" y="116439"/>
                  <a:pt x="48000" y="116439"/>
                </a:cubicBezTo>
                <a:cubicBezTo>
                  <a:pt x="48000" y="78694"/>
                  <a:pt x="48000" y="78694"/>
                  <a:pt x="48000" y="78694"/>
                </a:cubicBezTo>
                <a:cubicBezTo>
                  <a:pt x="79011" y="78694"/>
                  <a:pt x="102741" y="81899"/>
                  <a:pt x="119730" y="11964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Shape 4009"/>
          <p:cNvSpPr/>
          <p:nvPr/>
        </p:nvSpPr>
        <p:spPr>
          <a:xfrm>
            <a:off x="5875864" y="1846291"/>
            <a:ext cx="213035" cy="1606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891" y="78694"/>
                </a:moveTo>
                <a:lnTo>
                  <a:pt x="71891" y="78694"/>
                </a:lnTo>
                <a:cubicBezTo>
                  <a:pt x="71891" y="116439"/>
                  <a:pt x="71891" y="116439"/>
                  <a:pt x="71891" y="116439"/>
                </a:cubicBezTo>
                <a:cubicBezTo>
                  <a:pt x="119729" y="56617"/>
                  <a:pt x="119729" y="56617"/>
                  <a:pt x="119729" y="56617"/>
                </a:cubicBezTo>
                <a:cubicBezTo>
                  <a:pt x="71891" y="0"/>
                  <a:pt x="71891" y="0"/>
                  <a:pt x="71891" y="0"/>
                </a:cubicBezTo>
                <a:cubicBezTo>
                  <a:pt x="71891" y="34896"/>
                  <a:pt x="71891" y="34896"/>
                  <a:pt x="71891" y="34896"/>
                </a:cubicBezTo>
                <a:cubicBezTo>
                  <a:pt x="12162" y="34896"/>
                  <a:pt x="0" y="119643"/>
                  <a:pt x="0" y="119643"/>
                </a:cubicBezTo>
                <a:cubicBezTo>
                  <a:pt x="16756" y="81899"/>
                  <a:pt x="40810" y="78694"/>
                  <a:pt x="71891" y="7869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7" name="Shape 4010"/>
          <p:cNvSpPr/>
          <p:nvPr/>
        </p:nvSpPr>
        <p:spPr>
          <a:xfrm>
            <a:off x="183114" y="1820923"/>
            <a:ext cx="213035" cy="2113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459" y="69616"/>
                </a:moveTo>
                <a:lnTo>
                  <a:pt x="69459" y="69616"/>
                </a:lnTo>
                <a:cubicBezTo>
                  <a:pt x="60000" y="79097"/>
                  <a:pt x="47837" y="88577"/>
                  <a:pt x="43243" y="83972"/>
                </a:cubicBezTo>
                <a:cubicBezTo>
                  <a:pt x="35945" y="76659"/>
                  <a:pt x="31081" y="71783"/>
                  <a:pt x="16756" y="83972"/>
                </a:cubicBezTo>
                <a:cubicBezTo>
                  <a:pt x="0" y="95891"/>
                  <a:pt x="11891" y="105372"/>
                  <a:pt x="19189" y="110248"/>
                </a:cubicBezTo>
                <a:cubicBezTo>
                  <a:pt x="26216" y="119729"/>
                  <a:pt x="55135" y="112686"/>
                  <a:pt x="83783" y="83972"/>
                </a:cubicBezTo>
                <a:cubicBezTo>
                  <a:pt x="112432" y="55259"/>
                  <a:pt x="119729" y="26275"/>
                  <a:pt x="112432" y="16523"/>
                </a:cubicBezTo>
                <a:cubicBezTo>
                  <a:pt x="105405" y="9480"/>
                  <a:pt x="98108" y="0"/>
                  <a:pt x="86216" y="14356"/>
                </a:cubicBezTo>
                <a:cubicBezTo>
                  <a:pt x="74324" y="28713"/>
                  <a:pt x="79189" y="33318"/>
                  <a:pt x="86216" y="40902"/>
                </a:cubicBezTo>
                <a:cubicBezTo>
                  <a:pt x="91081" y="45237"/>
                  <a:pt x="81621" y="57426"/>
                  <a:pt x="69459" y="696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Shape 4011"/>
          <p:cNvSpPr/>
          <p:nvPr/>
        </p:nvSpPr>
        <p:spPr>
          <a:xfrm>
            <a:off x="2078442" y="1858129"/>
            <a:ext cx="221489" cy="1369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685" y="11368"/>
                </a:moveTo>
                <a:lnTo>
                  <a:pt x="4685" y="11368"/>
                </a:lnTo>
                <a:cubicBezTo>
                  <a:pt x="9110" y="14736"/>
                  <a:pt x="52841" y="52631"/>
                  <a:pt x="52841" y="52631"/>
                </a:cubicBezTo>
                <a:cubicBezTo>
                  <a:pt x="55184" y="56000"/>
                  <a:pt x="57527" y="56000"/>
                  <a:pt x="60130" y="56000"/>
                </a:cubicBezTo>
                <a:cubicBezTo>
                  <a:pt x="62212" y="56000"/>
                  <a:pt x="64555" y="56000"/>
                  <a:pt x="64555" y="52631"/>
                </a:cubicBezTo>
                <a:cubicBezTo>
                  <a:pt x="66637" y="52631"/>
                  <a:pt x="110629" y="14736"/>
                  <a:pt x="112971" y="11368"/>
                </a:cubicBezTo>
                <a:cubicBezTo>
                  <a:pt x="117657" y="7578"/>
                  <a:pt x="119739" y="0"/>
                  <a:pt x="115314" y="0"/>
                </a:cubicBezTo>
                <a:cubicBezTo>
                  <a:pt x="4685" y="0"/>
                  <a:pt x="4685" y="0"/>
                  <a:pt x="4685" y="0"/>
                </a:cubicBezTo>
                <a:cubicBezTo>
                  <a:pt x="0" y="0"/>
                  <a:pt x="2342" y="7578"/>
                  <a:pt x="4685" y="11368"/>
                </a:cubicBezTo>
                <a:close/>
                <a:moveTo>
                  <a:pt x="115314" y="33684"/>
                </a:moveTo>
                <a:lnTo>
                  <a:pt x="115314" y="33684"/>
                </a:lnTo>
                <a:cubicBezTo>
                  <a:pt x="112971" y="33684"/>
                  <a:pt x="66637" y="71157"/>
                  <a:pt x="64555" y="74947"/>
                </a:cubicBezTo>
                <a:cubicBezTo>
                  <a:pt x="64555" y="74947"/>
                  <a:pt x="62212" y="74947"/>
                  <a:pt x="60130" y="74947"/>
                </a:cubicBezTo>
                <a:cubicBezTo>
                  <a:pt x="57527" y="74947"/>
                  <a:pt x="55184" y="74947"/>
                  <a:pt x="52841" y="74947"/>
                </a:cubicBezTo>
                <a:cubicBezTo>
                  <a:pt x="50498" y="71157"/>
                  <a:pt x="7028" y="33684"/>
                  <a:pt x="4685" y="33684"/>
                </a:cubicBezTo>
                <a:cubicBezTo>
                  <a:pt x="2342" y="30315"/>
                  <a:pt x="2342" y="33684"/>
                  <a:pt x="2342" y="33684"/>
                </a:cubicBezTo>
                <a:cubicBezTo>
                  <a:pt x="2342" y="37052"/>
                  <a:pt x="2342" y="112000"/>
                  <a:pt x="2342" y="112000"/>
                </a:cubicBezTo>
                <a:cubicBezTo>
                  <a:pt x="2342" y="115789"/>
                  <a:pt x="4685" y="119578"/>
                  <a:pt x="9110" y="119578"/>
                </a:cubicBezTo>
                <a:cubicBezTo>
                  <a:pt x="110629" y="119578"/>
                  <a:pt x="110629" y="119578"/>
                  <a:pt x="110629" y="119578"/>
                </a:cubicBezTo>
                <a:cubicBezTo>
                  <a:pt x="115314" y="119578"/>
                  <a:pt x="117657" y="115789"/>
                  <a:pt x="117657" y="112000"/>
                </a:cubicBezTo>
                <a:cubicBezTo>
                  <a:pt x="117657" y="112000"/>
                  <a:pt x="117657" y="37052"/>
                  <a:pt x="117657" y="33684"/>
                </a:cubicBezTo>
                <a:cubicBezTo>
                  <a:pt x="117657" y="33684"/>
                  <a:pt x="117657" y="30315"/>
                  <a:pt x="115314" y="336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Shape 4012"/>
          <p:cNvSpPr/>
          <p:nvPr/>
        </p:nvSpPr>
        <p:spPr>
          <a:xfrm>
            <a:off x="3967009" y="1809085"/>
            <a:ext cx="229942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319" y="119759"/>
                </a:moveTo>
                <a:lnTo>
                  <a:pt x="33319" y="119759"/>
                </a:lnTo>
                <a:cubicBezTo>
                  <a:pt x="26555" y="119759"/>
                  <a:pt x="17787" y="115180"/>
                  <a:pt x="13277" y="110843"/>
                </a:cubicBezTo>
                <a:cubicBezTo>
                  <a:pt x="2254" y="100240"/>
                  <a:pt x="0" y="81204"/>
                  <a:pt x="13277" y="68433"/>
                </a:cubicBezTo>
                <a:cubicBezTo>
                  <a:pt x="22296" y="59759"/>
                  <a:pt x="57620" y="25542"/>
                  <a:pt x="75407" y="8433"/>
                </a:cubicBezTo>
                <a:cubicBezTo>
                  <a:pt x="82171" y="2168"/>
                  <a:pt x="90939" y="0"/>
                  <a:pt x="97703" y="2168"/>
                </a:cubicBezTo>
                <a:cubicBezTo>
                  <a:pt x="104217" y="4337"/>
                  <a:pt x="110981" y="10602"/>
                  <a:pt x="113235" y="17108"/>
                </a:cubicBezTo>
                <a:cubicBezTo>
                  <a:pt x="115490" y="23373"/>
                  <a:pt x="113235" y="32048"/>
                  <a:pt x="106471" y="38313"/>
                </a:cubicBezTo>
                <a:cubicBezTo>
                  <a:pt x="48851" y="93975"/>
                  <a:pt x="48851" y="93975"/>
                  <a:pt x="48851" y="93975"/>
                </a:cubicBezTo>
                <a:cubicBezTo>
                  <a:pt x="44342" y="98072"/>
                  <a:pt x="39832" y="100240"/>
                  <a:pt x="37578" y="100240"/>
                </a:cubicBezTo>
                <a:cubicBezTo>
                  <a:pt x="33319" y="100240"/>
                  <a:pt x="28810" y="100240"/>
                  <a:pt x="26555" y="96144"/>
                </a:cubicBezTo>
                <a:cubicBezTo>
                  <a:pt x="22296" y="91807"/>
                  <a:pt x="22296" y="85301"/>
                  <a:pt x="28810" y="76867"/>
                </a:cubicBezTo>
                <a:cubicBezTo>
                  <a:pt x="71148" y="36144"/>
                  <a:pt x="71148" y="36144"/>
                  <a:pt x="71148" y="36144"/>
                </a:cubicBezTo>
                <a:cubicBezTo>
                  <a:pt x="73402" y="36144"/>
                  <a:pt x="75407" y="36144"/>
                  <a:pt x="77411" y="36144"/>
                </a:cubicBezTo>
                <a:cubicBezTo>
                  <a:pt x="77411" y="38313"/>
                  <a:pt x="77411" y="40481"/>
                  <a:pt x="77411" y="42891"/>
                </a:cubicBezTo>
                <a:cubicBezTo>
                  <a:pt x="35574" y="83132"/>
                  <a:pt x="35574" y="83132"/>
                  <a:pt x="35574" y="83132"/>
                </a:cubicBezTo>
                <a:cubicBezTo>
                  <a:pt x="31064" y="85301"/>
                  <a:pt x="31064" y="89638"/>
                  <a:pt x="33319" y="91807"/>
                </a:cubicBezTo>
                <a:lnTo>
                  <a:pt x="35574" y="91807"/>
                </a:lnTo>
                <a:cubicBezTo>
                  <a:pt x="37578" y="91807"/>
                  <a:pt x="39832" y="89638"/>
                  <a:pt x="42087" y="89638"/>
                </a:cubicBezTo>
                <a:cubicBezTo>
                  <a:pt x="99958" y="32048"/>
                  <a:pt x="99958" y="32048"/>
                  <a:pt x="99958" y="32048"/>
                </a:cubicBezTo>
                <a:cubicBezTo>
                  <a:pt x="104217" y="27710"/>
                  <a:pt x="106471" y="23373"/>
                  <a:pt x="104217" y="19277"/>
                </a:cubicBezTo>
                <a:cubicBezTo>
                  <a:pt x="104217" y="14939"/>
                  <a:pt x="99958" y="10602"/>
                  <a:pt x="95448" y="10602"/>
                </a:cubicBezTo>
                <a:cubicBezTo>
                  <a:pt x="90939" y="8433"/>
                  <a:pt x="86680" y="10602"/>
                  <a:pt x="82171" y="14939"/>
                </a:cubicBezTo>
                <a:cubicBezTo>
                  <a:pt x="64133" y="32048"/>
                  <a:pt x="28810" y="66265"/>
                  <a:pt x="20041" y="72530"/>
                </a:cubicBezTo>
                <a:cubicBezTo>
                  <a:pt x="9018" y="85301"/>
                  <a:pt x="11022" y="98072"/>
                  <a:pt x="20041" y="104578"/>
                </a:cubicBezTo>
                <a:cubicBezTo>
                  <a:pt x="26555" y="110843"/>
                  <a:pt x="39832" y="115180"/>
                  <a:pt x="50855" y="102409"/>
                </a:cubicBezTo>
                <a:cubicBezTo>
                  <a:pt x="113235" y="44819"/>
                  <a:pt x="113235" y="44819"/>
                  <a:pt x="113235" y="44819"/>
                </a:cubicBezTo>
                <a:cubicBezTo>
                  <a:pt x="115490" y="42891"/>
                  <a:pt x="117494" y="42891"/>
                  <a:pt x="119749" y="44819"/>
                </a:cubicBezTo>
                <a:lnTo>
                  <a:pt x="119749" y="48915"/>
                </a:lnTo>
                <a:cubicBezTo>
                  <a:pt x="57620" y="108915"/>
                  <a:pt x="57620" y="108915"/>
                  <a:pt x="57620" y="108915"/>
                </a:cubicBezTo>
                <a:cubicBezTo>
                  <a:pt x="50855" y="115180"/>
                  <a:pt x="42087" y="119759"/>
                  <a:pt x="33319" y="11975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Shape 4013"/>
          <p:cNvSpPr/>
          <p:nvPr/>
        </p:nvSpPr>
        <p:spPr>
          <a:xfrm>
            <a:off x="5388928" y="1846291"/>
            <a:ext cx="238396" cy="1606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2736" y="24925"/>
                </a:moveTo>
                <a:lnTo>
                  <a:pt x="42736" y="24925"/>
                </a:lnTo>
                <a:cubicBezTo>
                  <a:pt x="42736" y="0"/>
                  <a:pt x="42736" y="0"/>
                  <a:pt x="42736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2736" y="116439"/>
                  <a:pt x="42736" y="116439"/>
                  <a:pt x="42736" y="116439"/>
                </a:cubicBezTo>
                <a:cubicBezTo>
                  <a:pt x="42736" y="91513"/>
                  <a:pt x="42736" y="91513"/>
                  <a:pt x="42736" y="91513"/>
                </a:cubicBezTo>
                <a:cubicBezTo>
                  <a:pt x="17142" y="56617"/>
                  <a:pt x="17142" y="56617"/>
                  <a:pt x="17142" y="56617"/>
                </a:cubicBezTo>
                <a:lnTo>
                  <a:pt x="42736" y="24925"/>
                </a:lnTo>
                <a:close/>
                <a:moveTo>
                  <a:pt x="72676" y="34896"/>
                </a:moveTo>
                <a:lnTo>
                  <a:pt x="72676" y="34896"/>
                </a:lnTo>
                <a:cubicBezTo>
                  <a:pt x="72676" y="0"/>
                  <a:pt x="72676" y="0"/>
                  <a:pt x="72676" y="0"/>
                </a:cubicBezTo>
                <a:cubicBezTo>
                  <a:pt x="29939" y="56617"/>
                  <a:pt x="29939" y="56617"/>
                  <a:pt x="29939" y="56617"/>
                </a:cubicBezTo>
                <a:cubicBezTo>
                  <a:pt x="72676" y="116439"/>
                  <a:pt x="72676" y="116439"/>
                  <a:pt x="72676" y="116439"/>
                </a:cubicBezTo>
                <a:cubicBezTo>
                  <a:pt x="72676" y="78694"/>
                  <a:pt x="72676" y="78694"/>
                  <a:pt x="72676" y="78694"/>
                </a:cubicBezTo>
                <a:cubicBezTo>
                  <a:pt x="91991" y="78694"/>
                  <a:pt x="105030" y="81899"/>
                  <a:pt x="119758" y="119643"/>
                </a:cubicBezTo>
                <a:cubicBezTo>
                  <a:pt x="119758" y="119643"/>
                  <a:pt x="117826" y="34896"/>
                  <a:pt x="72676" y="3489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1" name="Shape 4014"/>
          <p:cNvSpPr/>
          <p:nvPr/>
        </p:nvSpPr>
        <p:spPr>
          <a:xfrm>
            <a:off x="1596579" y="1820923"/>
            <a:ext cx="238395" cy="2113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187" y="0"/>
                </a:moveTo>
                <a:lnTo>
                  <a:pt x="51187" y="0"/>
                </a:lnTo>
                <a:cubicBezTo>
                  <a:pt x="44909" y="0"/>
                  <a:pt x="44909" y="0"/>
                  <a:pt x="44909" y="0"/>
                </a:cubicBezTo>
                <a:lnTo>
                  <a:pt x="42736" y="2167"/>
                </a:lnTo>
                <a:cubicBezTo>
                  <a:pt x="42736" y="28713"/>
                  <a:pt x="42736" y="28713"/>
                  <a:pt x="42736" y="28713"/>
                </a:cubicBezTo>
                <a:cubicBezTo>
                  <a:pt x="21247" y="28713"/>
                  <a:pt x="21247" y="28713"/>
                  <a:pt x="21247" y="28713"/>
                </a:cubicBezTo>
                <a:lnTo>
                  <a:pt x="19315" y="28713"/>
                </a:lnTo>
                <a:cubicBezTo>
                  <a:pt x="17142" y="28713"/>
                  <a:pt x="17142" y="28713"/>
                  <a:pt x="14969" y="30880"/>
                </a:cubicBezTo>
                <a:cubicBezTo>
                  <a:pt x="0" y="40902"/>
                  <a:pt x="0" y="40902"/>
                  <a:pt x="0" y="40902"/>
                </a:cubicBezTo>
                <a:cubicBezTo>
                  <a:pt x="0" y="43069"/>
                  <a:pt x="0" y="43069"/>
                  <a:pt x="0" y="43069"/>
                </a:cubicBezTo>
                <a:cubicBezTo>
                  <a:pt x="0" y="45237"/>
                  <a:pt x="0" y="45237"/>
                  <a:pt x="0" y="45237"/>
                </a:cubicBezTo>
                <a:cubicBezTo>
                  <a:pt x="14969" y="57426"/>
                  <a:pt x="14969" y="57426"/>
                  <a:pt x="14969" y="57426"/>
                </a:cubicBezTo>
                <a:cubicBezTo>
                  <a:pt x="17142" y="57426"/>
                  <a:pt x="17142" y="57426"/>
                  <a:pt x="19315" y="57426"/>
                </a:cubicBezTo>
                <a:cubicBezTo>
                  <a:pt x="19315" y="59864"/>
                  <a:pt x="21247" y="59864"/>
                  <a:pt x="21247" y="59864"/>
                </a:cubicBezTo>
                <a:cubicBezTo>
                  <a:pt x="42736" y="59864"/>
                  <a:pt x="42736" y="59864"/>
                  <a:pt x="42736" y="59864"/>
                </a:cubicBezTo>
                <a:cubicBezTo>
                  <a:pt x="42736" y="117291"/>
                  <a:pt x="42736" y="117291"/>
                  <a:pt x="42736" y="117291"/>
                </a:cubicBezTo>
                <a:cubicBezTo>
                  <a:pt x="42736" y="119729"/>
                  <a:pt x="44909" y="119729"/>
                  <a:pt x="44909" y="119729"/>
                </a:cubicBezTo>
                <a:cubicBezTo>
                  <a:pt x="51187" y="119729"/>
                  <a:pt x="51187" y="119729"/>
                  <a:pt x="51187" y="119729"/>
                </a:cubicBezTo>
                <a:cubicBezTo>
                  <a:pt x="51187" y="119729"/>
                  <a:pt x="53360" y="119729"/>
                  <a:pt x="53360" y="117291"/>
                </a:cubicBezTo>
                <a:cubicBezTo>
                  <a:pt x="53360" y="2167"/>
                  <a:pt x="53360" y="2167"/>
                  <a:pt x="53360" y="2167"/>
                </a:cubicBezTo>
                <a:lnTo>
                  <a:pt x="51187" y="0"/>
                </a:lnTo>
                <a:close/>
                <a:moveTo>
                  <a:pt x="117585" y="28713"/>
                </a:moveTo>
                <a:lnTo>
                  <a:pt x="117585" y="28713"/>
                </a:lnTo>
                <a:cubicBezTo>
                  <a:pt x="104788" y="16523"/>
                  <a:pt x="104788" y="16523"/>
                  <a:pt x="104788" y="16523"/>
                </a:cubicBezTo>
                <a:cubicBezTo>
                  <a:pt x="102615" y="16523"/>
                  <a:pt x="102615" y="16523"/>
                  <a:pt x="100442" y="14356"/>
                </a:cubicBezTo>
                <a:lnTo>
                  <a:pt x="98269" y="14356"/>
                </a:lnTo>
                <a:cubicBezTo>
                  <a:pt x="57706" y="14356"/>
                  <a:pt x="57706" y="14356"/>
                  <a:pt x="57706" y="14356"/>
                </a:cubicBezTo>
                <a:cubicBezTo>
                  <a:pt x="61810" y="45237"/>
                  <a:pt x="61810" y="45237"/>
                  <a:pt x="61810" y="45237"/>
                </a:cubicBezTo>
                <a:cubicBezTo>
                  <a:pt x="98269" y="45237"/>
                  <a:pt x="98269" y="45237"/>
                  <a:pt x="98269" y="45237"/>
                </a:cubicBezTo>
                <a:lnTo>
                  <a:pt x="100442" y="45237"/>
                </a:lnTo>
                <a:cubicBezTo>
                  <a:pt x="102615" y="45237"/>
                  <a:pt x="102615" y="43069"/>
                  <a:pt x="104788" y="43069"/>
                </a:cubicBezTo>
                <a:cubicBezTo>
                  <a:pt x="117585" y="33318"/>
                  <a:pt x="117585" y="33318"/>
                  <a:pt x="117585" y="33318"/>
                </a:cubicBezTo>
                <a:cubicBezTo>
                  <a:pt x="119758" y="30880"/>
                  <a:pt x="119758" y="30880"/>
                  <a:pt x="119758" y="30880"/>
                </a:cubicBezTo>
                <a:cubicBezTo>
                  <a:pt x="119758" y="28713"/>
                  <a:pt x="119758" y="28713"/>
                  <a:pt x="117585" y="287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2" name="Shape 4015"/>
          <p:cNvSpPr/>
          <p:nvPr/>
        </p:nvSpPr>
        <p:spPr>
          <a:xfrm>
            <a:off x="1168820" y="1809085"/>
            <a:ext cx="145404" cy="2452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475" y="84747"/>
                </a:moveTo>
                <a:lnTo>
                  <a:pt x="112475" y="84747"/>
                </a:lnTo>
                <a:cubicBezTo>
                  <a:pt x="87920" y="39221"/>
                  <a:pt x="87920" y="39221"/>
                  <a:pt x="87920" y="39221"/>
                </a:cubicBezTo>
                <a:cubicBezTo>
                  <a:pt x="80792" y="28949"/>
                  <a:pt x="56237" y="20544"/>
                  <a:pt x="35247" y="24747"/>
                </a:cubicBezTo>
                <a:cubicBezTo>
                  <a:pt x="17821" y="2101"/>
                  <a:pt x="17821" y="2101"/>
                  <a:pt x="17821" y="2101"/>
                </a:cubicBezTo>
                <a:cubicBezTo>
                  <a:pt x="14257" y="0"/>
                  <a:pt x="11089" y="0"/>
                  <a:pt x="7524" y="0"/>
                </a:cubicBezTo>
                <a:cubicBezTo>
                  <a:pt x="3960" y="2101"/>
                  <a:pt x="3960" y="4202"/>
                  <a:pt x="3960" y="6303"/>
                </a:cubicBezTo>
                <a:cubicBezTo>
                  <a:pt x="24950" y="28949"/>
                  <a:pt x="24950" y="28949"/>
                  <a:pt x="24950" y="28949"/>
                </a:cubicBezTo>
                <a:cubicBezTo>
                  <a:pt x="11089" y="32918"/>
                  <a:pt x="0" y="45291"/>
                  <a:pt x="7524" y="55797"/>
                </a:cubicBezTo>
                <a:cubicBezTo>
                  <a:pt x="28514" y="101322"/>
                  <a:pt x="28514" y="101322"/>
                  <a:pt x="28514" y="101322"/>
                </a:cubicBezTo>
                <a:cubicBezTo>
                  <a:pt x="32079" y="113696"/>
                  <a:pt x="56237" y="119766"/>
                  <a:pt x="80792" y="116031"/>
                </a:cubicBezTo>
                <a:cubicBezTo>
                  <a:pt x="105742" y="109494"/>
                  <a:pt x="119603" y="95019"/>
                  <a:pt x="112475" y="84747"/>
                </a:cubicBezTo>
                <a:close/>
                <a:moveTo>
                  <a:pt x="49504" y="51828"/>
                </a:moveTo>
                <a:lnTo>
                  <a:pt x="49504" y="51828"/>
                </a:lnTo>
                <a:cubicBezTo>
                  <a:pt x="42376" y="53929"/>
                  <a:pt x="35247" y="51828"/>
                  <a:pt x="32079" y="47392"/>
                </a:cubicBezTo>
                <a:cubicBezTo>
                  <a:pt x="28514" y="43424"/>
                  <a:pt x="32079" y="37120"/>
                  <a:pt x="38811" y="37120"/>
                </a:cubicBezTo>
                <a:cubicBezTo>
                  <a:pt x="49504" y="35019"/>
                  <a:pt x="56237" y="37120"/>
                  <a:pt x="56237" y="41556"/>
                </a:cubicBezTo>
                <a:cubicBezTo>
                  <a:pt x="59801" y="45291"/>
                  <a:pt x="56237" y="51828"/>
                  <a:pt x="49504" y="5182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3" name="Shape 4016"/>
          <p:cNvSpPr/>
          <p:nvPr/>
        </p:nvSpPr>
        <p:spPr>
          <a:xfrm>
            <a:off x="8246293" y="3297332"/>
            <a:ext cx="179219" cy="1386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7326" y="90511"/>
                </a:moveTo>
                <a:lnTo>
                  <a:pt x="17326" y="90511"/>
                </a:lnTo>
                <a:cubicBezTo>
                  <a:pt x="79572" y="90511"/>
                  <a:pt x="79572" y="90511"/>
                  <a:pt x="79572" y="90511"/>
                </a:cubicBezTo>
                <a:cubicBezTo>
                  <a:pt x="79572" y="119590"/>
                  <a:pt x="79572" y="119590"/>
                  <a:pt x="79572" y="119590"/>
                </a:cubicBezTo>
                <a:cubicBezTo>
                  <a:pt x="119679" y="76177"/>
                  <a:pt x="119679" y="76177"/>
                  <a:pt x="119679" y="76177"/>
                </a:cubicBezTo>
                <a:cubicBezTo>
                  <a:pt x="79572" y="29078"/>
                  <a:pt x="79572" y="29078"/>
                  <a:pt x="79572" y="29078"/>
                </a:cubicBezTo>
                <a:cubicBezTo>
                  <a:pt x="79572" y="61433"/>
                  <a:pt x="79572" y="61433"/>
                  <a:pt x="79572" y="61433"/>
                </a:cubicBezTo>
                <a:cubicBezTo>
                  <a:pt x="22780" y="61433"/>
                  <a:pt x="22780" y="61433"/>
                  <a:pt x="22780" y="61433"/>
                </a:cubicBezTo>
                <a:cubicBezTo>
                  <a:pt x="22780" y="0"/>
                  <a:pt x="22780" y="0"/>
                  <a:pt x="227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8805"/>
                  <a:pt x="0" y="68805"/>
                  <a:pt x="0" y="68805"/>
                </a:cubicBezTo>
                <a:cubicBezTo>
                  <a:pt x="0" y="79863"/>
                  <a:pt x="8663" y="90511"/>
                  <a:pt x="17326" y="9051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4" name="Shape 4017"/>
          <p:cNvSpPr/>
          <p:nvPr/>
        </p:nvSpPr>
        <p:spPr>
          <a:xfrm>
            <a:off x="6836209" y="2778136"/>
            <a:ext cx="185982" cy="1961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3384" y="93594"/>
                </a:moveTo>
                <a:lnTo>
                  <a:pt x="43384" y="93594"/>
                </a:lnTo>
                <a:cubicBezTo>
                  <a:pt x="38153" y="101222"/>
                  <a:pt x="38153" y="101222"/>
                  <a:pt x="38153" y="101222"/>
                </a:cubicBezTo>
                <a:cubicBezTo>
                  <a:pt x="32615" y="106797"/>
                  <a:pt x="24307" y="106797"/>
                  <a:pt x="18769" y="101222"/>
                </a:cubicBezTo>
                <a:cubicBezTo>
                  <a:pt x="16307" y="98581"/>
                  <a:pt x="13538" y="93594"/>
                  <a:pt x="13538" y="91246"/>
                </a:cubicBezTo>
                <a:cubicBezTo>
                  <a:pt x="13538" y="88312"/>
                  <a:pt x="16307" y="85672"/>
                  <a:pt x="18769" y="83031"/>
                </a:cubicBezTo>
                <a:cubicBezTo>
                  <a:pt x="40923" y="59853"/>
                  <a:pt x="40923" y="59853"/>
                  <a:pt x="40923" y="59853"/>
                </a:cubicBezTo>
                <a:cubicBezTo>
                  <a:pt x="46153" y="57212"/>
                  <a:pt x="54461" y="49290"/>
                  <a:pt x="60000" y="54572"/>
                </a:cubicBezTo>
                <a:cubicBezTo>
                  <a:pt x="62769" y="59853"/>
                  <a:pt x="68000" y="59853"/>
                  <a:pt x="70769" y="54572"/>
                </a:cubicBezTo>
                <a:cubicBezTo>
                  <a:pt x="73538" y="51931"/>
                  <a:pt x="73538" y="49290"/>
                  <a:pt x="70769" y="46943"/>
                </a:cubicBezTo>
                <a:cubicBezTo>
                  <a:pt x="60000" y="36381"/>
                  <a:pt x="43384" y="36381"/>
                  <a:pt x="29846" y="49290"/>
                </a:cubicBezTo>
                <a:cubicBezTo>
                  <a:pt x="8000" y="72762"/>
                  <a:pt x="8000" y="72762"/>
                  <a:pt x="8000" y="72762"/>
                </a:cubicBezTo>
                <a:cubicBezTo>
                  <a:pt x="2461" y="78044"/>
                  <a:pt x="0" y="83031"/>
                  <a:pt x="0" y="91246"/>
                </a:cubicBezTo>
                <a:cubicBezTo>
                  <a:pt x="0" y="98581"/>
                  <a:pt x="2461" y="106797"/>
                  <a:pt x="8000" y="111784"/>
                </a:cubicBezTo>
                <a:cubicBezTo>
                  <a:pt x="13538" y="117066"/>
                  <a:pt x="21538" y="119706"/>
                  <a:pt x="27076" y="119706"/>
                </a:cubicBezTo>
                <a:cubicBezTo>
                  <a:pt x="35076" y="119706"/>
                  <a:pt x="43384" y="117066"/>
                  <a:pt x="48923" y="111784"/>
                </a:cubicBezTo>
                <a:cubicBezTo>
                  <a:pt x="54461" y="104156"/>
                  <a:pt x="54461" y="104156"/>
                  <a:pt x="54461" y="104156"/>
                </a:cubicBezTo>
                <a:cubicBezTo>
                  <a:pt x="57230" y="101222"/>
                  <a:pt x="57230" y="96234"/>
                  <a:pt x="54461" y="93594"/>
                </a:cubicBezTo>
                <a:cubicBezTo>
                  <a:pt x="51692" y="91246"/>
                  <a:pt x="46153" y="91246"/>
                  <a:pt x="43384" y="93594"/>
                </a:cubicBezTo>
                <a:close/>
                <a:moveTo>
                  <a:pt x="111692" y="10562"/>
                </a:moveTo>
                <a:lnTo>
                  <a:pt x="111692" y="10562"/>
                </a:lnTo>
                <a:cubicBezTo>
                  <a:pt x="100615" y="0"/>
                  <a:pt x="84307" y="0"/>
                  <a:pt x="73538" y="10562"/>
                </a:cubicBezTo>
                <a:cubicBezTo>
                  <a:pt x="65230" y="15550"/>
                  <a:pt x="65230" y="15550"/>
                  <a:pt x="65230" y="15550"/>
                </a:cubicBezTo>
                <a:cubicBezTo>
                  <a:pt x="62769" y="20831"/>
                  <a:pt x="62769" y="23471"/>
                  <a:pt x="65230" y="26112"/>
                </a:cubicBezTo>
                <a:cubicBezTo>
                  <a:pt x="68000" y="28753"/>
                  <a:pt x="73538" y="28753"/>
                  <a:pt x="76307" y="26112"/>
                </a:cubicBezTo>
                <a:cubicBezTo>
                  <a:pt x="84307" y="20831"/>
                  <a:pt x="84307" y="20831"/>
                  <a:pt x="84307" y="20831"/>
                </a:cubicBezTo>
                <a:cubicBezTo>
                  <a:pt x="89846" y="15550"/>
                  <a:pt x="97846" y="15550"/>
                  <a:pt x="100615" y="20831"/>
                </a:cubicBezTo>
                <a:cubicBezTo>
                  <a:pt x="103384" y="23471"/>
                  <a:pt x="106153" y="26112"/>
                  <a:pt x="106153" y="31393"/>
                </a:cubicBezTo>
                <a:cubicBezTo>
                  <a:pt x="106153" y="33740"/>
                  <a:pt x="103384" y="36381"/>
                  <a:pt x="100615" y="39022"/>
                </a:cubicBezTo>
                <a:cubicBezTo>
                  <a:pt x="79076" y="62493"/>
                  <a:pt x="79076" y="62493"/>
                  <a:pt x="79076" y="62493"/>
                </a:cubicBezTo>
                <a:cubicBezTo>
                  <a:pt x="65230" y="72762"/>
                  <a:pt x="62769" y="67481"/>
                  <a:pt x="60000" y="64841"/>
                </a:cubicBezTo>
                <a:cubicBezTo>
                  <a:pt x="57230" y="62493"/>
                  <a:pt x="51692" y="62493"/>
                  <a:pt x="48923" y="64841"/>
                </a:cubicBezTo>
                <a:cubicBezTo>
                  <a:pt x="46153" y="67481"/>
                  <a:pt x="46153" y="72762"/>
                  <a:pt x="48923" y="75403"/>
                </a:cubicBezTo>
                <a:cubicBezTo>
                  <a:pt x="54461" y="80684"/>
                  <a:pt x="60000" y="83031"/>
                  <a:pt x="65230" y="83031"/>
                </a:cubicBezTo>
                <a:cubicBezTo>
                  <a:pt x="73538" y="83031"/>
                  <a:pt x="81538" y="80684"/>
                  <a:pt x="87076" y="72762"/>
                </a:cubicBezTo>
                <a:cubicBezTo>
                  <a:pt x="111692" y="49290"/>
                  <a:pt x="111692" y="49290"/>
                  <a:pt x="111692" y="49290"/>
                </a:cubicBezTo>
                <a:cubicBezTo>
                  <a:pt x="116923" y="44303"/>
                  <a:pt x="119692" y="36381"/>
                  <a:pt x="119692" y="31393"/>
                </a:cubicBezTo>
                <a:cubicBezTo>
                  <a:pt x="119692" y="23471"/>
                  <a:pt x="116923" y="15550"/>
                  <a:pt x="111692" y="105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5" name="Shape 4018"/>
          <p:cNvSpPr/>
          <p:nvPr/>
        </p:nvSpPr>
        <p:spPr>
          <a:xfrm>
            <a:off x="2570451" y="2795048"/>
            <a:ext cx="184291" cy="1640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5895"/>
                  <a:pt x="0" y="15260"/>
                </a:cubicBezTo>
                <a:cubicBezTo>
                  <a:pt x="0" y="76647"/>
                  <a:pt x="0" y="76647"/>
                  <a:pt x="0" y="76647"/>
                </a:cubicBezTo>
                <a:cubicBezTo>
                  <a:pt x="0" y="85664"/>
                  <a:pt x="5230" y="91907"/>
                  <a:pt x="13538" y="91907"/>
                </a:cubicBezTo>
                <a:cubicBezTo>
                  <a:pt x="43692" y="91907"/>
                  <a:pt x="43692" y="91907"/>
                  <a:pt x="43692" y="91907"/>
                </a:cubicBezTo>
                <a:cubicBezTo>
                  <a:pt x="76307" y="119653"/>
                  <a:pt x="76307" y="119653"/>
                  <a:pt x="76307" y="119653"/>
                </a:cubicBezTo>
                <a:cubicBezTo>
                  <a:pt x="76307" y="91907"/>
                  <a:pt x="76307" y="91907"/>
                  <a:pt x="76307" y="91907"/>
                </a:cubicBezTo>
                <a:cubicBezTo>
                  <a:pt x="106153" y="91907"/>
                  <a:pt x="106153" y="91907"/>
                  <a:pt x="106153" y="91907"/>
                </a:cubicBezTo>
                <a:cubicBezTo>
                  <a:pt x="114461" y="91907"/>
                  <a:pt x="119692" y="85664"/>
                  <a:pt x="119692" y="76647"/>
                </a:cubicBezTo>
                <a:cubicBezTo>
                  <a:pt x="119692" y="15260"/>
                  <a:pt x="119692" y="15260"/>
                  <a:pt x="119692" y="15260"/>
                </a:cubicBezTo>
                <a:cubicBezTo>
                  <a:pt x="119692" y="5895"/>
                  <a:pt x="114461" y="0"/>
                  <a:pt x="106153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Shape 4019"/>
          <p:cNvSpPr/>
          <p:nvPr/>
        </p:nvSpPr>
        <p:spPr>
          <a:xfrm>
            <a:off x="6824374" y="2299530"/>
            <a:ext cx="213035" cy="2080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76756" y="44137"/>
                </a:lnTo>
                <a:lnTo>
                  <a:pt x="119729" y="44137"/>
                </a:lnTo>
                <a:lnTo>
                  <a:pt x="83783" y="70896"/>
                </a:lnTo>
                <a:lnTo>
                  <a:pt x="95675" y="119724"/>
                </a:lnTo>
                <a:lnTo>
                  <a:pt x="60000" y="90206"/>
                </a:lnTo>
                <a:lnTo>
                  <a:pt x="23783" y="119724"/>
                </a:lnTo>
                <a:lnTo>
                  <a:pt x="35945" y="70896"/>
                </a:lnTo>
                <a:lnTo>
                  <a:pt x="0" y="44137"/>
                </a:lnTo>
                <a:lnTo>
                  <a:pt x="43243" y="44137"/>
                </a:lnTo>
                <a:lnTo>
                  <a:pt x="60000" y="0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7" name="Shape 4020"/>
          <p:cNvSpPr/>
          <p:nvPr/>
        </p:nvSpPr>
        <p:spPr>
          <a:xfrm>
            <a:off x="664976" y="3251669"/>
            <a:ext cx="201200" cy="1995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640" y="58417"/>
                </a:moveTo>
                <a:lnTo>
                  <a:pt x="109640" y="58417"/>
                </a:lnTo>
                <a:cubicBezTo>
                  <a:pt x="109640" y="50935"/>
                  <a:pt x="114820" y="45755"/>
                  <a:pt x="119712" y="40575"/>
                </a:cubicBezTo>
                <a:cubicBezTo>
                  <a:pt x="119712" y="37985"/>
                  <a:pt x="117410" y="33093"/>
                  <a:pt x="117410" y="30503"/>
                </a:cubicBezTo>
                <a:cubicBezTo>
                  <a:pt x="107050" y="33093"/>
                  <a:pt x="101870" y="27913"/>
                  <a:pt x="96978" y="22733"/>
                </a:cubicBezTo>
                <a:cubicBezTo>
                  <a:pt x="91798" y="17841"/>
                  <a:pt x="89208" y="12661"/>
                  <a:pt x="91798" y="4892"/>
                </a:cubicBezTo>
                <a:cubicBezTo>
                  <a:pt x="89208" y="2589"/>
                  <a:pt x="84316" y="0"/>
                  <a:pt x="79136" y="0"/>
                </a:cubicBezTo>
                <a:cubicBezTo>
                  <a:pt x="76546" y="4892"/>
                  <a:pt x="69064" y="10071"/>
                  <a:pt x="61294" y="10071"/>
                </a:cubicBezTo>
                <a:cubicBezTo>
                  <a:pt x="53812" y="10071"/>
                  <a:pt x="46043" y="4892"/>
                  <a:pt x="43453" y="0"/>
                </a:cubicBezTo>
                <a:cubicBezTo>
                  <a:pt x="38273" y="0"/>
                  <a:pt x="33381" y="2589"/>
                  <a:pt x="30791" y="4892"/>
                </a:cubicBezTo>
                <a:cubicBezTo>
                  <a:pt x="33381" y="12661"/>
                  <a:pt x="30791" y="17841"/>
                  <a:pt x="25611" y="22733"/>
                </a:cubicBezTo>
                <a:cubicBezTo>
                  <a:pt x="20719" y="27913"/>
                  <a:pt x="12661" y="33093"/>
                  <a:pt x="5179" y="30503"/>
                </a:cubicBezTo>
                <a:cubicBezTo>
                  <a:pt x="5179" y="33093"/>
                  <a:pt x="2589" y="37985"/>
                  <a:pt x="0" y="40575"/>
                </a:cubicBezTo>
                <a:cubicBezTo>
                  <a:pt x="7769" y="45755"/>
                  <a:pt x="12661" y="50935"/>
                  <a:pt x="12661" y="58417"/>
                </a:cubicBezTo>
                <a:cubicBezTo>
                  <a:pt x="12661" y="66187"/>
                  <a:pt x="7769" y="73669"/>
                  <a:pt x="0" y="79136"/>
                </a:cubicBezTo>
                <a:cubicBezTo>
                  <a:pt x="2589" y="81438"/>
                  <a:pt x="5179" y="86618"/>
                  <a:pt x="5179" y="89208"/>
                </a:cubicBezTo>
                <a:cubicBezTo>
                  <a:pt x="12661" y="89208"/>
                  <a:pt x="20719" y="89208"/>
                  <a:pt x="25611" y="94388"/>
                </a:cubicBezTo>
                <a:cubicBezTo>
                  <a:pt x="30791" y="99280"/>
                  <a:pt x="33381" y="107050"/>
                  <a:pt x="30791" y="114532"/>
                </a:cubicBezTo>
                <a:cubicBezTo>
                  <a:pt x="33381" y="117122"/>
                  <a:pt x="38273" y="117122"/>
                  <a:pt x="43453" y="119712"/>
                </a:cubicBezTo>
                <a:cubicBezTo>
                  <a:pt x="46043" y="111942"/>
                  <a:pt x="53812" y="107050"/>
                  <a:pt x="61294" y="107050"/>
                </a:cubicBezTo>
                <a:cubicBezTo>
                  <a:pt x="69064" y="107050"/>
                  <a:pt x="76546" y="111942"/>
                  <a:pt x="79136" y="119712"/>
                </a:cubicBezTo>
                <a:cubicBezTo>
                  <a:pt x="84316" y="117122"/>
                  <a:pt x="89208" y="117122"/>
                  <a:pt x="91798" y="114532"/>
                </a:cubicBezTo>
                <a:cubicBezTo>
                  <a:pt x="89208" y="107050"/>
                  <a:pt x="91798" y="99280"/>
                  <a:pt x="96978" y="94388"/>
                </a:cubicBezTo>
                <a:cubicBezTo>
                  <a:pt x="101870" y="89208"/>
                  <a:pt x="107050" y="86618"/>
                  <a:pt x="117410" y="89208"/>
                </a:cubicBezTo>
                <a:cubicBezTo>
                  <a:pt x="117410" y="84028"/>
                  <a:pt x="119712" y="81438"/>
                  <a:pt x="119712" y="76258"/>
                </a:cubicBezTo>
                <a:cubicBezTo>
                  <a:pt x="114820" y="73669"/>
                  <a:pt x="109640" y="66187"/>
                  <a:pt x="109640" y="58417"/>
                </a:cubicBezTo>
                <a:close/>
                <a:moveTo>
                  <a:pt x="61294" y="84028"/>
                </a:moveTo>
                <a:lnTo>
                  <a:pt x="61294" y="84028"/>
                </a:lnTo>
                <a:cubicBezTo>
                  <a:pt x="46043" y="84028"/>
                  <a:pt x="35971" y="73669"/>
                  <a:pt x="35971" y="58417"/>
                </a:cubicBezTo>
                <a:cubicBezTo>
                  <a:pt x="35971" y="45755"/>
                  <a:pt x="46043" y="33093"/>
                  <a:pt x="61294" y="33093"/>
                </a:cubicBezTo>
                <a:cubicBezTo>
                  <a:pt x="76546" y="33093"/>
                  <a:pt x="86618" y="45755"/>
                  <a:pt x="86618" y="58417"/>
                </a:cubicBezTo>
                <a:cubicBezTo>
                  <a:pt x="86618" y="73669"/>
                  <a:pt x="76546" y="84028"/>
                  <a:pt x="61294" y="8402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Shape 4021"/>
          <p:cNvSpPr/>
          <p:nvPr/>
        </p:nvSpPr>
        <p:spPr>
          <a:xfrm>
            <a:off x="5397382" y="2764607"/>
            <a:ext cx="221488" cy="2215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74" y="14025"/>
                </a:moveTo>
                <a:lnTo>
                  <a:pt x="105974" y="14025"/>
                </a:lnTo>
                <a:cubicBezTo>
                  <a:pt x="94285" y="4935"/>
                  <a:pt x="80519" y="0"/>
                  <a:pt x="75844" y="4935"/>
                </a:cubicBezTo>
                <a:cubicBezTo>
                  <a:pt x="59740" y="20779"/>
                  <a:pt x="59740" y="20779"/>
                  <a:pt x="59740" y="20779"/>
                </a:cubicBezTo>
                <a:cubicBezTo>
                  <a:pt x="57402" y="23116"/>
                  <a:pt x="55324" y="32467"/>
                  <a:pt x="55324" y="41558"/>
                </a:cubicBezTo>
                <a:cubicBezTo>
                  <a:pt x="2077" y="94285"/>
                  <a:pt x="2077" y="94285"/>
                  <a:pt x="2077" y="94285"/>
                </a:cubicBezTo>
                <a:cubicBezTo>
                  <a:pt x="0" y="96623"/>
                  <a:pt x="2077" y="105974"/>
                  <a:pt x="9090" y="110649"/>
                </a:cubicBezTo>
                <a:cubicBezTo>
                  <a:pt x="16103" y="117662"/>
                  <a:pt x="23116" y="119740"/>
                  <a:pt x="25454" y="117662"/>
                </a:cubicBezTo>
                <a:cubicBezTo>
                  <a:pt x="78181" y="64415"/>
                  <a:pt x="78181" y="64415"/>
                  <a:pt x="78181" y="64415"/>
                </a:cubicBezTo>
                <a:cubicBezTo>
                  <a:pt x="87272" y="64415"/>
                  <a:pt x="96623" y="62337"/>
                  <a:pt x="98961" y="59999"/>
                </a:cubicBezTo>
                <a:cubicBezTo>
                  <a:pt x="115064" y="43896"/>
                  <a:pt x="115064" y="43896"/>
                  <a:pt x="115064" y="43896"/>
                </a:cubicBezTo>
                <a:cubicBezTo>
                  <a:pt x="119740" y="39220"/>
                  <a:pt x="117402" y="25454"/>
                  <a:pt x="105974" y="14025"/>
                </a:cubicBezTo>
                <a:close/>
                <a:moveTo>
                  <a:pt x="48311" y="66753"/>
                </a:moveTo>
                <a:lnTo>
                  <a:pt x="48311" y="66753"/>
                </a:lnTo>
                <a:cubicBezTo>
                  <a:pt x="45974" y="64415"/>
                  <a:pt x="45974" y="59999"/>
                  <a:pt x="50649" y="57662"/>
                </a:cubicBezTo>
                <a:cubicBezTo>
                  <a:pt x="52987" y="52987"/>
                  <a:pt x="57402" y="52987"/>
                  <a:pt x="59740" y="55324"/>
                </a:cubicBezTo>
                <a:cubicBezTo>
                  <a:pt x="62077" y="57662"/>
                  <a:pt x="62077" y="62337"/>
                  <a:pt x="57402" y="64415"/>
                </a:cubicBezTo>
                <a:cubicBezTo>
                  <a:pt x="55324" y="69090"/>
                  <a:pt x="50649" y="69090"/>
                  <a:pt x="48311" y="66753"/>
                </a:cubicBezTo>
                <a:close/>
                <a:moveTo>
                  <a:pt x="91948" y="30129"/>
                </a:moveTo>
                <a:lnTo>
                  <a:pt x="91948" y="30129"/>
                </a:lnTo>
                <a:cubicBezTo>
                  <a:pt x="82857" y="20779"/>
                  <a:pt x="80519" y="9350"/>
                  <a:pt x="80519" y="9350"/>
                </a:cubicBezTo>
                <a:cubicBezTo>
                  <a:pt x="82857" y="7012"/>
                  <a:pt x="91948" y="11428"/>
                  <a:pt x="101298" y="18701"/>
                </a:cubicBezTo>
                <a:cubicBezTo>
                  <a:pt x="110389" y="27792"/>
                  <a:pt x="112727" y="36883"/>
                  <a:pt x="110389" y="39220"/>
                </a:cubicBezTo>
                <a:cubicBezTo>
                  <a:pt x="110389" y="39220"/>
                  <a:pt x="98961" y="36883"/>
                  <a:pt x="91948" y="3012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9" name="Shape 4022"/>
          <p:cNvSpPr/>
          <p:nvPr/>
        </p:nvSpPr>
        <p:spPr>
          <a:xfrm>
            <a:off x="186495" y="3197552"/>
            <a:ext cx="218106" cy="2536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966" y="41876"/>
                </a:moveTo>
                <a:lnTo>
                  <a:pt x="114966" y="41876"/>
                </a:lnTo>
                <a:cubicBezTo>
                  <a:pt x="39999" y="67767"/>
                  <a:pt x="70463" y="0"/>
                  <a:pt x="11655" y="36022"/>
                </a:cubicBezTo>
                <a:cubicBezTo>
                  <a:pt x="0" y="40075"/>
                  <a:pt x="0" y="40075"/>
                  <a:pt x="0" y="40075"/>
                </a:cubicBezTo>
                <a:cubicBezTo>
                  <a:pt x="23311" y="119774"/>
                  <a:pt x="23311" y="119774"/>
                  <a:pt x="23311" y="119774"/>
                </a:cubicBezTo>
                <a:cubicBezTo>
                  <a:pt x="37350" y="119774"/>
                  <a:pt x="37350" y="119774"/>
                  <a:pt x="37350" y="119774"/>
                </a:cubicBezTo>
                <a:cubicBezTo>
                  <a:pt x="25695" y="79924"/>
                  <a:pt x="25695" y="79924"/>
                  <a:pt x="25695" y="79924"/>
                </a:cubicBezTo>
                <a:cubicBezTo>
                  <a:pt x="77615" y="43902"/>
                  <a:pt x="56423" y="119774"/>
                  <a:pt x="117350" y="43902"/>
                </a:cubicBezTo>
                <a:cubicBezTo>
                  <a:pt x="119735" y="43902"/>
                  <a:pt x="117350" y="41876"/>
                  <a:pt x="114966" y="4187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Shape 4023"/>
          <p:cNvSpPr/>
          <p:nvPr/>
        </p:nvSpPr>
        <p:spPr>
          <a:xfrm>
            <a:off x="6354347" y="2769681"/>
            <a:ext cx="204581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112" y="48311"/>
                </a:moveTo>
                <a:lnTo>
                  <a:pt x="92112" y="48311"/>
                </a:lnTo>
                <a:cubicBezTo>
                  <a:pt x="77183" y="16363"/>
                  <a:pt x="67042" y="4675"/>
                  <a:pt x="42253" y="4675"/>
                </a:cubicBezTo>
                <a:cubicBezTo>
                  <a:pt x="32112" y="4675"/>
                  <a:pt x="34647" y="0"/>
                  <a:pt x="27323" y="2597"/>
                </a:cubicBezTo>
                <a:cubicBezTo>
                  <a:pt x="19718" y="4675"/>
                  <a:pt x="27323" y="7012"/>
                  <a:pt x="19718" y="14025"/>
                </a:cubicBezTo>
                <a:cubicBezTo>
                  <a:pt x="0" y="27792"/>
                  <a:pt x="2253" y="43896"/>
                  <a:pt x="9859" y="76103"/>
                </a:cubicBezTo>
                <a:cubicBezTo>
                  <a:pt x="14929" y="89870"/>
                  <a:pt x="2253" y="91948"/>
                  <a:pt x="7323" y="105974"/>
                </a:cubicBezTo>
                <a:cubicBezTo>
                  <a:pt x="9859" y="115324"/>
                  <a:pt x="39718" y="119740"/>
                  <a:pt x="69859" y="108311"/>
                </a:cubicBezTo>
                <a:cubicBezTo>
                  <a:pt x="99718" y="99220"/>
                  <a:pt x="119718" y="78181"/>
                  <a:pt x="114647" y="69090"/>
                </a:cubicBezTo>
                <a:cubicBezTo>
                  <a:pt x="109577" y="55324"/>
                  <a:pt x="99718" y="62077"/>
                  <a:pt x="92112" y="48311"/>
                </a:cubicBezTo>
                <a:close/>
                <a:moveTo>
                  <a:pt x="67042" y="101558"/>
                </a:moveTo>
                <a:lnTo>
                  <a:pt x="67042" y="101558"/>
                </a:lnTo>
                <a:cubicBezTo>
                  <a:pt x="39718" y="110649"/>
                  <a:pt x="17183" y="103636"/>
                  <a:pt x="14929" y="101558"/>
                </a:cubicBezTo>
                <a:cubicBezTo>
                  <a:pt x="14929" y="99220"/>
                  <a:pt x="24788" y="82857"/>
                  <a:pt x="54647" y="73766"/>
                </a:cubicBezTo>
                <a:cubicBezTo>
                  <a:pt x="87323" y="62077"/>
                  <a:pt x="104788" y="66753"/>
                  <a:pt x="104788" y="71428"/>
                </a:cubicBezTo>
                <a:cubicBezTo>
                  <a:pt x="107042" y="73766"/>
                  <a:pt x="94647" y="91948"/>
                  <a:pt x="67042" y="101558"/>
                </a:cubicBezTo>
                <a:close/>
                <a:moveTo>
                  <a:pt x="57183" y="78181"/>
                </a:moveTo>
                <a:lnTo>
                  <a:pt x="57183" y="78181"/>
                </a:lnTo>
                <a:cubicBezTo>
                  <a:pt x="42253" y="82857"/>
                  <a:pt x="34647" y="87532"/>
                  <a:pt x="27323" y="94285"/>
                </a:cubicBezTo>
                <a:cubicBezTo>
                  <a:pt x="32112" y="96883"/>
                  <a:pt x="39718" y="99220"/>
                  <a:pt x="47042" y="94285"/>
                </a:cubicBezTo>
                <a:cubicBezTo>
                  <a:pt x="59718" y="91948"/>
                  <a:pt x="64788" y="82857"/>
                  <a:pt x="62253" y="76103"/>
                </a:cubicBezTo>
                <a:lnTo>
                  <a:pt x="62253" y="76103"/>
                </a:lnTo>
                <a:cubicBezTo>
                  <a:pt x="62253" y="76103"/>
                  <a:pt x="59718" y="78181"/>
                  <a:pt x="57183" y="7818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1" name="Shape 4024"/>
          <p:cNvSpPr/>
          <p:nvPr/>
        </p:nvSpPr>
        <p:spPr>
          <a:xfrm>
            <a:off x="5867410" y="2773064"/>
            <a:ext cx="229942" cy="2046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13" y="34647"/>
                </a:moveTo>
                <a:lnTo>
                  <a:pt x="6513" y="34647"/>
                </a:lnTo>
                <a:cubicBezTo>
                  <a:pt x="112985" y="34647"/>
                  <a:pt x="112985" y="34647"/>
                  <a:pt x="112985" y="34647"/>
                </a:cubicBezTo>
                <a:cubicBezTo>
                  <a:pt x="115240" y="34647"/>
                  <a:pt x="115240" y="32394"/>
                  <a:pt x="112985" y="29859"/>
                </a:cubicBezTo>
                <a:cubicBezTo>
                  <a:pt x="112985" y="29859"/>
                  <a:pt x="93194" y="22253"/>
                  <a:pt x="88684" y="22253"/>
                </a:cubicBezTo>
                <a:cubicBezTo>
                  <a:pt x="84175" y="22253"/>
                  <a:pt x="84175" y="22253"/>
                  <a:pt x="84175" y="22253"/>
                </a:cubicBezTo>
                <a:cubicBezTo>
                  <a:pt x="84175" y="0"/>
                  <a:pt x="84175" y="0"/>
                  <a:pt x="84175" y="0"/>
                </a:cubicBezTo>
                <a:cubicBezTo>
                  <a:pt x="35323" y="0"/>
                  <a:pt x="35323" y="0"/>
                  <a:pt x="35323" y="0"/>
                </a:cubicBezTo>
                <a:cubicBezTo>
                  <a:pt x="35323" y="22253"/>
                  <a:pt x="35323" y="22253"/>
                  <a:pt x="35323" y="22253"/>
                </a:cubicBezTo>
                <a:cubicBezTo>
                  <a:pt x="31064" y="22253"/>
                  <a:pt x="31064" y="22253"/>
                  <a:pt x="31064" y="22253"/>
                </a:cubicBezTo>
                <a:cubicBezTo>
                  <a:pt x="26555" y="22253"/>
                  <a:pt x="6513" y="29859"/>
                  <a:pt x="6513" y="29859"/>
                </a:cubicBezTo>
                <a:cubicBezTo>
                  <a:pt x="4258" y="32394"/>
                  <a:pt x="4258" y="34647"/>
                  <a:pt x="6513" y="34647"/>
                </a:cubicBezTo>
                <a:close/>
                <a:moveTo>
                  <a:pt x="112985" y="44788"/>
                </a:moveTo>
                <a:lnTo>
                  <a:pt x="112985" y="44788"/>
                </a:lnTo>
                <a:cubicBezTo>
                  <a:pt x="6513" y="44788"/>
                  <a:pt x="6513" y="44788"/>
                  <a:pt x="6513" y="44788"/>
                </a:cubicBezTo>
                <a:cubicBezTo>
                  <a:pt x="2004" y="44788"/>
                  <a:pt x="0" y="47323"/>
                  <a:pt x="0" y="52112"/>
                </a:cubicBezTo>
                <a:cubicBezTo>
                  <a:pt x="0" y="77183"/>
                  <a:pt x="0" y="77183"/>
                  <a:pt x="0" y="77183"/>
                </a:cubicBezTo>
                <a:cubicBezTo>
                  <a:pt x="0" y="79718"/>
                  <a:pt x="2004" y="84507"/>
                  <a:pt x="6513" y="84507"/>
                </a:cubicBezTo>
                <a:cubicBezTo>
                  <a:pt x="17787" y="84507"/>
                  <a:pt x="17787" y="84507"/>
                  <a:pt x="17787" y="84507"/>
                </a:cubicBezTo>
                <a:cubicBezTo>
                  <a:pt x="13277" y="119718"/>
                  <a:pt x="13277" y="119718"/>
                  <a:pt x="13277" y="119718"/>
                </a:cubicBezTo>
                <a:cubicBezTo>
                  <a:pt x="106471" y="119718"/>
                  <a:pt x="106471" y="119718"/>
                  <a:pt x="106471" y="119718"/>
                </a:cubicBezTo>
                <a:cubicBezTo>
                  <a:pt x="101962" y="84507"/>
                  <a:pt x="101962" y="84507"/>
                  <a:pt x="101962" y="84507"/>
                </a:cubicBezTo>
                <a:cubicBezTo>
                  <a:pt x="112985" y="84507"/>
                  <a:pt x="112985" y="84507"/>
                  <a:pt x="112985" y="84507"/>
                </a:cubicBezTo>
                <a:cubicBezTo>
                  <a:pt x="117494" y="84507"/>
                  <a:pt x="119749" y="79718"/>
                  <a:pt x="119749" y="77183"/>
                </a:cubicBezTo>
                <a:cubicBezTo>
                  <a:pt x="119749" y="52112"/>
                  <a:pt x="119749" y="52112"/>
                  <a:pt x="119749" y="52112"/>
                </a:cubicBezTo>
                <a:cubicBezTo>
                  <a:pt x="119749" y="47323"/>
                  <a:pt x="117494" y="44788"/>
                  <a:pt x="112985" y="44788"/>
                </a:cubicBezTo>
                <a:close/>
                <a:moveTo>
                  <a:pt x="24300" y="104788"/>
                </a:moveTo>
                <a:lnTo>
                  <a:pt x="24300" y="104788"/>
                </a:lnTo>
                <a:cubicBezTo>
                  <a:pt x="33068" y="59718"/>
                  <a:pt x="33068" y="59718"/>
                  <a:pt x="33068" y="59718"/>
                </a:cubicBezTo>
                <a:cubicBezTo>
                  <a:pt x="86430" y="59718"/>
                  <a:pt x="86430" y="59718"/>
                  <a:pt x="86430" y="59718"/>
                </a:cubicBezTo>
                <a:cubicBezTo>
                  <a:pt x="95448" y="104788"/>
                  <a:pt x="95448" y="104788"/>
                  <a:pt x="95448" y="104788"/>
                </a:cubicBezTo>
                <a:lnTo>
                  <a:pt x="24300" y="10478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2" name="Shape 4025"/>
          <p:cNvSpPr/>
          <p:nvPr/>
        </p:nvSpPr>
        <p:spPr>
          <a:xfrm>
            <a:off x="2069989" y="2769681"/>
            <a:ext cx="238395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5" y="74157"/>
                </a:moveTo>
                <a:lnTo>
                  <a:pt x="34285" y="74157"/>
                </a:lnTo>
                <a:cubicBezTo>
                  <a:pt x="34285" y="33707"/>
                  <a:pt x="34285" y="33707"/>
                  <a:pt x="34285" y="33707"/>
                </a:cubicBezTo>
                <a:cubicBezTo>
                  <a:pt x="12796" y="33707"/>
                  <a:pt x="12796" y="33707"/>
                  <a:pt x="12796" y="33707"/>
                </a:cubicBezTo>
                <a:cubicBezTo>
                  <a:pt x="4346" y="33707"/>
                  <a:pt x="0" y="40719"/>
                  <a:pt x="0" y="48000"/>
                </a:cubicBezTo>
                <a:cubicBezTo>
                  <a:pt x="0" y="86022"/>
                  <a:pt x="0" y="86022"/>
                  <a:pt x="0" y="86022"/>
                </a:cubicBezTo>
                <a:cubicBezTo>
                  <a:pt x="0" y="95460"/>
                  <a:pt x="4346" y="100584"/>
                  <a:pt x="12796" y="100584"/>
                </a:cubicBezTo>
                <a:cubicBezTo>
                  <a:pt x="17142" y="100584"/>
                  <a:pt x="17142" y="100584"/>
                  <a:pt x="17142" y="100584"/>
                </a:cubicBezTo>
                <a:cubicBezTo>
                  <a:pt x="17142" y="119730"/>
                  <a:pt x="17142" y="119730"/>
                  <a:pt x="17142" y="119730"/>
                </a:cubicBezTo>
                <a:cubicBezTo>
                  <a:pt x="36458" y="100584"/>
                  <a:pt x="36458" y="100584"/>
                  <a:pt x="36458" y="100584"/>
                </a:cubicBezTo>
                <a:cubicBezTo>
                  <a:pt x="66156" y="100584"/>
                  <a:pt x="66156" y="100584"/>
                  <a:pt x="66156" y="100584"/>
                </a:cubicBezTo>
                <a:cubicBezTo>
                  <a:pt x="72917" y="100584"/>
                  <a:pt x="77022" y="95460"/>
                  <a:pt x="77022" y="86022"/>
                </a:cubicBezTo>
                <a:cubicBezTo>
                  <a:pt x="77022" y="74157"/>
                  <a:pt x="77022" y="74157"/>
                  <a:pt x="77022" y="74157"/>
                </a:cubicBezTo>
                <a:lnTo>
                  <a:pt x="77022" y="74157"/>
                </a:lnTo>
                <a:lnTo>
                  <a:pt x="34285" y="74157"/>
                </a:lnTo>
                <a:close/>
                <a:moveTo>
                  <a:pt x="106961" y="0"/>
                </a:moveTo>
                <a:lnTo>
                  <a:pt x="106961" y="0"/>
                </a:lnTo>
                <a:cubicBezTo>
                  <a:pt x="53360" y="0"/>
                  <a:pt x="53360" y="0"/>
                  <a:pt x="53360" y="0"/>
                </a:cubicBezTo>
                <a:cubicBezTo>
                  <a:pt x="47082" y="0"/>
                  <a:pt x="42736" y="7280"/>
                  <a:pt x="42736" y="14561"/>
                </a:cubicBezTo>
                <a:cubicBezTo>
                  <a:pt x="42736" y="66876"/>
                  <a:pt x="42736" y="66876"/>
                  <a:pt x="42736" y="66876"/>
                </a:cubicBezTo>
                <a:cubicBezTo>
                  <a:pt x="83541" y="66876"/>
                  <a:pt x="83541" y="66876"/>
                  <a:pt x="83541" y="66876"/>
                </a:cubicBezTo>
                <a:cubicBezTo>
                  <a:pt x="102615" y="86022"/>
                  <a:pt x="102615" y="86022"/>
                  <a:pt x="102615" y="86022"/>
                </a:cubicBezTo>
                <a:cubicBezTo>
                  <a:pt x="102615" y="66876"/>
                  <a:pt x="102615" y="66876"/>
                  <a:pt x="102615" y="66876"/>
                </a:cubicBezTo>
                <a:cubicBezTo>
                  <a:pt x="106961" y="66876"/>
                  <a:pt x="106961" y="66876"/>
                  <a:pt x="106961" y="66876"/>
                </a:cubicBezTo>
                <a:cubicBezTo>
                  <a:pt x="113480" y="66876"/>
                  <a:pt x="119758" y="62292"/>
                  <a:pt x="119758" y="52584"/>
                </a:cubicBezTo>
                <a:cubicBezTo>
                  <a:pt x="119758" y="14561"/>
                  <a:pt x="119758" y="14561"/>
                  <a:pt x="119758" y="14561"/>
                </a:cubicBezTo>
                <a:cubicBezTo>
                  <a:pt x="119758" y="7280"/>
                  <a:pt x="113480" y="0"/>
                  <a:pt x="10696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3" name="Shape 4026"/>
          <p:cNvSpPr/>
          <p:nvPr/>
        </p:nvSpPr>
        <p:spPr>
          <a:xfrm>
            <a:off x="3048932" y="2798431"/>
            <a:ext cx="213035" cy="15897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0"/>
                </a:moveTo>
                <a:lnTo>
                  <a:pt x="18918" y="0"/>
                </a:lnTo>
                <a:cubicBezTo>
                  <a:pt x="7027" y="0"/>
                  <a:pt x="0" y="12765"/>
                  <a:pt x="0" y="25531"/>
                </a:cubicBezTo>
                <a:cubicBezTo>
                  <a:pt x="0" y="41945"/>
                  <a:pt x="7027" y="54711"/>
                  <a:pt x="18918" y="54711"/>
                </a:cubicBezTo>
                <a:cubicBezTo>
                  <a:pt x="38378" y="54711"/>
                  <a:pt x="26486" y="106139"/>
                  <a:pt x="0" y="106139"/>
                </a:cubicBezTo>
                <a:cubicBezTo>
                  <a:pt x="0" y="119635"/>
                  <a:pt x="0" y="119635"/>
                  <a:pt x="0" y="119635"/>
                </a:cubicBezTo>
                <a:cubicBezTo>
                  <a:pt x="45405" y="119635"/>
                  <a:pt x="64594" y="0"/>
                  <a:pt x="18918" y="0"/>
                </a:cubicBezTo>
                <a:close/>
                <a:moveTo>
                  <a:pt x="74324" y="0"/>
                </a:moveTo>
                <a:lnTo>
                  <a:pt x="74324" y="0"/>
                </a:lnTo>
                <a:cubicBezTo>
                  <a:pt x="64594" y="0"/>
                  <a:pt x="55135" y="12765"/>
                  <a:pt x="55135" y="25531"/>
                </a:cubicBezTo>
                <a:cubicBezTo>
                  <a:pt x="55135" y="41945"/>
                  <a:pt x="64594" y="54711"/>
                  <a:pt x="74324" y="54711"/>
                </a:cubicBezTo>
                <a:cubicBezTo>
                  <a:pt x="95675" y="54711"/>
                  <a:pt x="81351" y="106139"/>
                  <a:pt x="55135" y="106139"/>
                </a:cubicBezTo>
                <a:cubicBezTo>
                  <a:pt x="55135" y="119635"/>
                  <a:pt x="55135" y="119635"/>
                  <a:pt x="55135" y="119635"/>
                </a:cubicBezTo>
                <a:cubicBezTo>
                  <a:pt x="102972" y="119635"/>
                  <a:pt x="119729" y="0"/>
                  <a:pt x="7432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Shape 4027"/>
          <p:cNvSpPr/>
          <p:nvPr/>
        </p:nvSpPr>
        <p:spPr>
          <a:xfrm>
            <a:off x="4465779" y="2781519"/>
            <a:ext cx="187673" cy="1927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89" y="0"/>
                </a:moveTo>
                <a:lnTo>
                  <a:pt x="106189" y="0"/>
                </a:lnTo>
                <a:cubicBezTo>
                  <a:pt x="43580" y="0"/>
                  <a:pt x="43580" y="0"/>
                  <a:pt x="43580" y="0"/>
                </a:cubicBezTo>
                <a:cubicBezTo>
                  <a:pt x="35294" y="0"/>
                  <a:pt x="30076" y="5400"/>
                  <a:pt x="30076" y="13200"/>
                </a:cubicBezTo>
                <a:cubicBezTo>
                  <a:pt x="30076" y="74400"/>
                  <a:pt x="30076" y="74400"/>
                  <a:pt x="30076" y="74400"/>
                </a:cubicBezTo>
                <a:cubicBezTo>
                  <a:pt x="30076" y="82200"/>
                  <a:pt x="35294" y="87600"/>
                  <a:pt x="43580" y="87600"/>
                </a:cubicBezTo>
                <a:cubicBezTo>
                  <a:pt x="106189" y="87600"/>
                  <a:pt x="106189" y="87600"/>
                  <a:pt x="106189" y="87600"/>
                </a:cubicBezTo>
                <a:cubicBezTo>
                  <a:pt x="114168" y="87600"/>
                  <a:pt x="119693" y="82200"/>
                  <a:pt x="119693" y="74400"/>
                </a:cubicBezTo>
                <a:cubicBezTo>
                  <a:pt x="119693" y="13200"/>
                  <a:pt x="119693" y="13200"/>
                  <a:pt x="119693" y="13200"/>
                </a:cubicBezTo>
                <a:cubicBezTo>
                  <a:pt x="119693" y="5400"/>
                  <a:pt x="114168" y="0"/>
                  <a:pt x="106189" y="0"/>
                </a:cubicBezTo>
                <a:close/>
                <a:moveTo>
                  <a:pt x="106189" y="74400"/>
                </a:moveTo>
                <a:lnTo>
                  <a:pt x="106189" y="74400"/>
                </a:lnTo>
                <a:cubicBezTo>
                  <a:pt x="43580" y="74400"/>
                  <a:pt x="43580" y="74400"/>
                  <a:pt x="43580" y="74400"/>
                </a:cubicBezTo>
                <a:cubicBezTo>
                  <a:pt x="43580" y="13200"/>
                  <a:pt x="43580" y="13200"/>
                  <a:pt x="43580" y="13200"/>
                </a:cubicBezTo>
                <a:cubicBezTo>
                  <a:pt x="106189" y="13200"/>
                  <a:pt x="106189" y="13200"/>
                  <a:pt x="106189" y="13200"/>
                </a:cubicBezTo>
                <a:lnTo>
                  <a:pt x="106189" y="74400"/>
                </a:lnTo>
                <a:close/>
                <a:moveTo>
                  <a:pt x="13810" y="58500"/>
                </a:moveTo>
                <a:lnTo>
                  <a:pt x="13810" y="58500"/>
                </a:lnTo>
                <a:cubicBezTo>
                  <a:pt x="0" y="58500"/>
                  <a:pt x="0" y="58500"/>
                  <a:pt x="0" y="585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600"/>
                  <a:pt x="5524" y="119700"/>
                  <a:pt x="13810" y="119700"/>
                </a:cubicBezTo>
                <a:cubicBezTo>
                  <a:pt x="60153" y="119700"/>
                  <a:pt x="60153" y="119700"/>
                  <a:pt x="60153" y="119700"/>
                </a:cubicBezTo>
                <a:cubicBezTo>
                  <a:pt x="60153" y="103800"/>
                  <a:pt x="60153" y="103800"/>
                  <a:pt x="60153" y="103800"/>
                </a:cubicBezTo>
                <a:cubicBezTo>
                  <a:pt x="13810" y="103800"/>
                  <a:pt x="13810" y="103800"/>
                  <a:pt x="13810" y="103800"/>
                </a:cubicBezTo>
                <a:lnTo>
                  <a:pt x="13810" y="585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5" name="Shape 4028"/>
          <p:cNvSpPr/>
          <p:nvPr/>
        </p:nvSpPr>
        <p:spPr>
          <a:xfrm>
            <a:off x="7759357" y="3297332"/>
            <a:ext cx="204581" cy="1386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543" y="21706"/>
                </a:moveTo>
                <a:lnTo>
                  <a:pt x="104543" y="21706"/>
                </a:lnTo>
                <a:cubicBezTo>
                  <a:pt x="30070" y="21706"/>
                  <a:pt x="30070" y="21706"/>
                  <a:pt x="30070" y="21706"/>
                </a:cubicBezTo>
                <a:cubicBezTo>
                  <a:pt x="30070" y="0"/>
                  <a:pt x="30070" y="0"/>
                  <a:pt x="30070" y="0"/>
                </a:cubicBezTo>
                <a:cubicBezTo>
                  <a:pt x="0" y="36450"/>
                  <a:pt x="0" y="36450"/>
                  <a:pt x="0" y="36450"/>
                </a:cubicBezTo>
                <a:cubicBezTo>
                  <a:pt x="30070" y="72491"/>
                  <a:pt x="30070" y="72491"/>
                  <a:pt x="30070" y="72491"/>
                </a:cubicBezTo>
                <a:cubicBezTo>
                  <a:pt x="30070" y="50784"/>
                  <a:pt x="30070" y="50784"/>
                  <a:pt x="30070" y="50784"/>
                </a:cubicBezTo>
                <a:cubicBezTo>
                  <a:pt x="99484" y="50784"/>
                  <a:pt x="99484" y="50784"/>
                  <a:pt x="99484" y="50784"/>
                </a:cubicBezTo>
                <a:cubicBezTo>
                  <a:pt x="99484" y="90511"/>
                  <a:pt x="99484" y="90511"/>
                  <a:pt x="99484" y="90511"/>
                </a:cubicBezTo>
                <a:cubicBezTo>
                  <a:pt x="7587" y="90511"/>
                  <a:pt x="7587" y="90511"/>
                  <a:pt x="7587" y="90511"/>
                </a:cubicBezTo>
                <a:cubicBezTo>
                  <a:pt x="7587" y="119590"/>
                  <a:pt x="7587" y="119590"/>
                  <a:pt x="7587" y="119590"/>
                </a:cubicBezTo>
                <a:cubicBezTo>
                  <a:pt x="104543" y="119590"/>
                  <a:pt x="104543" y="119590"/>
                  <a:pt x="104543" y="119590"/>
                </a:cubicBezTo>
                <a:cubicBezTo>
                  <a:pt x="112131" y="119590"/>
                  <a:pt x="119718" y="112218"/>
                  <a:pt x="119718" y="101569"/>
                </a:cubicBezTo>
                <a:cubicBezTo>
                  <a:pt x="119718" y="39726"/>
                  <a:pt x="119718" y="39726"/>
                  <a:pt x="119718" y="39726"/>
                </a:cubicBezTo>
                <a:cubicBezTo>
                  <a:pt x="119718" y="29078"/>
                  <a:pt x="112131" y="21706"/>
                  <a:pt x="104543" y="2170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6" name="Shape 4029"/>
          <p:cNvSpPr/>
          <p:nvPr/>
        </p:nvSpPr>
        <p:spPr>
          <a:xfrm>
            <a:off x="3975462" y="2778136"/>
            <a:ext cx="221489" cy="1961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7" name="Shape 4030"/>
          <p:cNvSpPr/>
          <p:nvPr/>
        </p:nvSpPr>
        <p:spPr>
          <a:xfrm>
            <a:off x="648068" y="2307985"/>
            <a:ext cx="238396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400"/>
                  <a:pt x="0" y="132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900"/>
                  <a:pt x="4104" y="119700"/>
                  <a:pt x="12796" y="119700"/>
                </a:cubicBezTo>
                <a:cubicBezTo>
                  <a:pt x="106961" y="119700"/>
                  <a:pt x="106961" y="119700"/>
                  <a:pt x="106961" y="119700"/>
                </a:cubicBezTo>
                <a:cubicBezTo>
                  <a:pt x="113480" y="119700"/>
                  <a:pt x="119758" y="111900"/>
                  <a:pt x="119758" y="103800"/>
                </a:cubicBezTo>
                <a:cubicBezTo>
                  <a:pt x="119758" y="13200"/>
                  <a:pt x="119758" y="13200"/>
                  <a:pt x="119758" y="13200"/>
                </a:cubicBezTo>
                <a:cubicBezTo>
                  <a:pt x="119758" y="5400"/>
                  <a:pt x="113480" y="0"/>
                  <a:pt x="106961" y="0"/>
                </a:cubicBezTo>
                <a:close/>
                <a:moveTo>
                  <a:pt x="106961" y="103800"/>
                </a:moveTo>
                <a:lnTo>
                  <a:pt x="106961" y="103800"/>
                </a:lnTo>
                <a:cubicBezTo>
                  <a:pt x="12796" y="103800"/>
                  <a:pt x="12796" y="103800"/>
                  <a:pt x="12796" y="103800"/>
                </a:cubicBezTo>
                <a:cubicBezTo>
                  <a:pt x="12796" y="13200"/>
                  <a:pt x="12796" y="13200"/>
                  <a:pt x="12796" y="13200"/>
                </a:cubicBezTo>
                <a:cubicBezTo>
                  <a:pt x="106961" y="13200"/>
                  <a:pt x="106961" y="13200"/>
                  <a:pt x="106961" y="13200"/>
                </a:cubicBezTo>
                <a:lnTo>
                  <a:pt x="106961" y="103800"/>
                </a:lnTo>
                <a:close/>
                <a:moveTo>
                  <a:pt x="53601" y="74700"/>
                </a:moveTo>
                <a:lnTo>
                  <a:pt x="53601" y="74700"/>
                </a:lnTo>
                <a:cubicBezTo>
                  <a:pt x="23420" y="74700"/>
                  <a:pt x="23420" y="74700"/>
                  <a:pt x="23420" y="74700"/>
                </a:cubicBezTo>
                <a:cubicBezTo>
                  <a:pt x="23420" y="87900"/>
                  <a:pt x="23420" y="87900"/>
                  <a:pt x="23420" y="87900"/>
                </a:cubicBezTo>
                <a:cubicBezTo>
                  <a:pt x="53601" y="87900"/>
                  <a:pt x="53601" y="87900"/>
                  <a:pt x="53601" y="87900"/>
                </a:cubicBezTo>
                <a:lnTo>
                  <a:pt x="53601" y="74700"/>
                </a:lnTo>
                <a:close/>
                <a:moveTo>
                  <a:pt x="53601" y="53400"/>
                </a:moveTo>
                <a:lnTo>
                  <a:pt x="53601" y="53400"/>
                </a:lnTo>
                <a:cubicBezTo>
                  <a:pt x="23420" y="53400"/>
                  <a:pt x="23420" y="53400"/>
                  <a:pt x="23420" y="53400"/>
                </a:cubicBezTo>
                <a:cubicBezTo>
                  <a:pt x="23420" y="66600"/>
                  <a:pt x="23420" y="66600"/>
                  <a:pt x="23420" y="66600"/>
                </a:cubicBezTo>
                <a:cubicBezTo>
                  <a:pt x="53601" y="66600"/>
                  <a:pt x="53601" y="66600"/>
                  <a:pt x="53601" y="66600"/>
                </a:cubicBezTo>
                <a:lnTo>
                  <a:pt x="53601" y="53400"/>
                </a:lnTo>
                <a:close/>
                <a:moveTo>
                  <a:pt x="53601" y="29400"/>
                </a:moveTo>
                <a:lnTo>
                  <a:pt x="53601" y="29400"/>
                </a:lnTo>
                <a:cubicBezTo>
                  <a:pt x="23420" y="29400"/>
                  <a:pt x="23420" y="29400"/>
                  <a:pt x="23420" y="29400"/>
                </a:cubicBezTo>
                <a:cubicBezTo>
                  <a:pt x="23420" y="42900"/>
                  <a:pt x="23420" y="42900"/>
                  <a:pt x="23420" y="42900"/>
                </a:cubicBezTo>
                <a:cubicBezTo>
                  <a:pt x="53601" y="42900"/>
                  <a:pt x="53601" y="42900"/>
                  <a:pt x="53601" y="42900"/>
                </a:cubicBezTo>
                <a:lnTo>
                  <a:pt x="53601" y="29400"/>
                </a:lnTo>
                <a:close/>
                <a:moveTo>
                  <a:pt x="93923" y="77100"/>
                </a:moveTo>
                <a:lnTo>
                  <a:pt x="93923" y="77100"/>
                </a:lnTo>
                <a:cubicBezTo>
                  <a:pt x="93923" y="77100"/>
                  <a:pt x="85472" y="74700"/>
                  <a:pt x="85472" y="69300"/>
                </a:cubicBezTo>
                <a:cubicBezTo>
                  <a:pt x="85472" y="61200"/>
                  <a:pt x="91991" y="58800"/>
                  <a:pt x="91991" y="45300"/>
                </a:cubicBezTo>
                <a:cubicBezTo>
                  <a:pt x="91991" y="37500"/>
                  <a:pt x="89818" y="29400"/>
                  <a:pt x="81126" y="29400"/>
                </a:cubicBezTo>
                <a:cubicBezTo>
                  <a:pt x="72676" y="29400"/>
                  <a:pt x="70503" y="37500"/>
                  <a:pt x="70503" y="45300"/>
                </a:cubicBezTo>
                <a:cubicBezTo>
                  <a:pt x="70503" y="58800"/>
                  <a:pt x="77022" y="61200"/>
                  <a:pt x="77022" y="69300"/>
                </a:cubicBezTo>
                <a:cubicBezTo>
                  <a:pt x="77022" y="74700"/>
                  <a:pt x="66398" y="77100"/>
                  <a:pt x="66398" y="77100"/>
                </a:cubicBezTo>
                <a:lnTo>
                  <a:pt x="66398" y="87900"/>
                </a:lnTo>
                <a:cubicBezTo>
                  <a:pt x="96096" y="87900"/>
                  <a:pt x="96096" y="87900"/>
                  <a:pt x="96096" y="87900"/>
                </a:cubicBezTo>
                <a:cubicBezTo>
                  <a:pt x="96096" y="87900"/>
                  <a:pt x="96096" y="77100"/>
                  <a:pt x="93923" y="771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8" name="Shape 4031"/>
          <p:cNvSpPr/>
          <p:nvPr/>
        </p:nvSpPr>
        <p:spPr>
          <a:xfrm>
            <a:off x="698791" y="1812468"/>
            <a:ext cx="135260" cy="2333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18" y="0"/>
                </a:moveTo>
                <a:lnTo>
                  <a:pt x="100918" y="0"/>
                </a:lnTo>
                <a:cubicBezTo>
                  <a:pt x="18657" y="0"/>
                  <a:pt x="18657" y="0"/>
                  <a:pt x="18657" y="0"/>
                </a:cubicBezTo>
                <a:cubicBezTo>
                  <a:pt x="7208" y="0"/>
                  <a:pt x="0" y="4417"/>
                  <a:pt x="0" y="10797"/>
                </a:cubicBezTo>
                <a:cubicBezTo>
                  <a:pt x="0" y="106503"/>
                  <a:pt x="0" y="106503"/>
                  <a:pt x="0" y="106503"/>
                </a:cubicBezTo>
                <a:cubicBezTo>
                  <a:pt x="0" y="112883"/>
                  <a:pt x="7208" y="119754"/>
                  <a:pt x="18657" y="119754"/>
                </a:cubicBezTo>
                <a:cubicBezTo>
                  <a:pt x="100918" y="119754"/>
                  <a:pt x="100918" y="119754"/>
                  <a:pt x="100918" y="119754"/>
                </a:cubicBezTo>
                <a:cubicBezTo>
                  <a:pt x="112367" y="119754"/>
                  <a:pt x="119575" y="112883"/>
                  <a:pt x="119575" y="106503"/>
                </a:cubicBezTo>
                <a:cubicBezTo>
                  <a:pt x="119575" y="10797"/>
                  <a:pt x="119575" y="10797"/>
                  <a:pt x="119575" y="10797"/>
                </a:cubicBezTo>
                <a:cubicBezTo>
                  <a:pt x="119575" y="4417"/>
                  <a:pt x="112367" y="0"/>
                  <a:pt x="100918" y="0"/>
                </a:cubicBezTo>
                <a:close/>
                <a:moveTo>
                  <a:pt x="59787" y="112883"/>
                </a:moveTo>
                <a:lnTo>
                  <a:pt x="59787" y="112883"/>
                </a:lnTo>
                <a:cubicBezTo>
                  <a:pt x="52155" y="112883"/>
                  <a:pt x="44946" y="110674"/>
                  <a:pt x="44946" y="108711"/>
                </a:cubicBezTo>
                <a:cubicBezTo>
                  <a:pt x="44946" y="104294"/>
                  <a:pt x="52155" y="102085"/>
                  <a:pt x="59787" y="102085"/>
                </a:cubicBezTo>
                <a:cubicBezTo>
                  <a:pt x="67420" y="102085"/>
                  <a:pt x="74628" y="104294"/>
                  <a:pt x="74628" y="108711"/>
                </a:cubicBezTo>
                <a:cubicBezTo>
                  <a:pt x="74628" y="110674"/>
                  <a:pt x="67420" y="112883"/>
                  <a:pt x="59787" y="112883"/>
                </a:cubicBezTo>
                <a:close/>
                <a:moveTo>
                  <a:pt x="104734" y="95705"/>
                </a:moveTo>
                <a:lnTo>
                  <a:pt x="104734" y="95705"/>
                </a:lnTo>
                <a:cubicBezTo>
                  <a:pt x="14840" y="95705"/>
                  <a:pt x="14840" y="95705"/>
                  <a:pt x="14840" y="95705"/>
                </a:cubicBezTo>
                <a:cubicBezTo>
                  <a:pt x="14840" y="15214"/>
                  <a:pt x="14840" y="15214"/>
                  <a:pt x="14840" y="15214"/>
                </a:cubicBezTo>
                <a:cubicBezTo>
                  <a:pt x="104734" y="15214"/>
                  <a:pt x="104734" y="15214"/>
                  <a:pt x="104734" y="15214"/>
                </a:cubicBezTo>
                <a:lnTo>
                  <a:pt x="104734" y="9570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9" name="Shape 4032"/>
          <p:cNvSpPr/>
          <p:nvPr/>
        </p:nvSpPr>
        <p:spPr>
          <a:xfrm>
            <a:off x="7267351" y="3266890"/>
            <a:ext cx="238395" cy="2012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18" y="35598"/>
                </a:moveTo>
                <a:lnTo>
                  <a:pt x="89818" y="35598"/>
                </a:lnTo>
                <a:cubicBezTo>
                  <a:pt x="93923" y="35598"/>
                  <a:pt x="93923" y="35598"/>
                  <a:pt x="93923" y="35598"/>
                </a:cubicBezTo>
                <a:cubicBezTo>
                  <a:pt x="93923" y="51100"/>
                  <a:pt x="93923" y="51100"/>
                  <a:pt x="93923" y="51100"/>
                </a:cubicBezTo>
                <a:cubicBezTo>
                  <a:pt x="119758" y="25550"/>
                  <a:pt x="119758" y="25550"/>
                  <a:pt x="119758" y="25550"/>
                </a:cubicBezTo>
                <a:cubicBezTo>
                  <a:pt x="93923" y="0"/>
                  <a:pt x="93923" y="0"/>
                  <a:pt x="93923" y="0"/>
                </a:cubicBezTo>
                <a:cubicBezTo>
                  <a:pt x="93923" y="15215"/>
                  <a:pt x="93923" y="15215"/>
                  <a:pt x="93923" y="15215"/>
                </a:cubicBezTo>
                <a:cubicBezTo>
                  <a:pt x="89818" y="15215"/>
                  <a:pt x="89818" y="15215"/>
                  <a:pt x="89818" y="15215"/>
                </a:cubicBezTo>
                <a:cubicBezTo>
                  <a:pt x="68329" y="15215"/>
                  <a:pt x="55533" y="35598"/>
                  <a:pt x="44909" y="53684"/>
                </a:cubicBezTo>
                <a:cubicBezTo>
                  <a:pt x="34044" y="68899"/>
                  <a:pt x="25593" y="81531"/>
                  <a:pt x="12796" y="81531"/>
                </a:cubicBezTo>
                <a:cubicBezTo>
                  <a:pt x="0" y="81531"/>
                  <a:pt x="0" y="81531"/>
                  <a:pt x="0" y="81531"/>
                </a:cubicBezTo>
                <a:cubicBezTo>
                  <a:pt x="0" y="101913"/>
                  <a:pt x="0" y="101913"/>
                  <a:pt x="0" y="101913"/>
                </a:cubicBezTo>
                <a:cubicBezTo>
                  <a:pt x="12796" y="101913"/>
                  <a:pt x="12796" y="101913"/>
                  <a:pt x="12796" y="101913"/>
                </a:cubicBezTo>
                <a:cubicBezTo>
                  <a:pt x="34044" y="101913"/>
                  <a:pt x="46841" y="81531"/>
                  <a:pt x="57706" y="63732"/>
                </a:cubicBezTo>
                <a:cubicBezTo>
                  <a:pt x="68329" y="48516"/>
                  <a:pt x="77022" y="35598"/>
                  <a:pt x="89818" y="35598"/>
                </a:cubicBezTo>
                <a:close/>
                <a:moveTo>
                  <a:pt x="31871" y="48516"/>
                </a:moveTo>
                <a:lnTo>
                  <a:pt x="31871" y="48516"/>
                </a:lnTo>
                <a:cubicBezTo>
                  <a:pt x="31871" y="45933"/>
                  <a:pt x="34044" y="45933"/>
                  <a:pt x="34044" y="43636"/>
                </a:cubicBezTo>
                <a:cubicBezTo>
                  <a:pt x="36217" y="41052"/>
                  <a:pt x="40321" y="35598"/>
                  <a:pt x="42736" y="33301"/>
                </a:cubicBezTo>
                <a:cubicBezTo>
                  <a:pt x="34044" y="22966"/>
                  <a:pt x="25593" y="18086"/>
                  <a:pt x="12796" y="18086"/>
                </a:cubicBezTo>
                <a:cubicBezTo>
                  <a:pt x="0" y="18086"/>
                  <a:pt x="0" y="18086"/>
                  <a:pt x="0" y="18086"/>
                </a:cubicBezTo>
                <a:cubicBezTo>
                  <a:pt x="0" y="38468"/>
                  <a:pt x="0" y="38468"/>
                  <a:pt x="0" y="38468"/>
                </a:cubicBezTo>
                <a:cubicBezTo>
                  <a:pt x="12796" y="38468"/>
                  <a:pt x="12796" y="38468"/>
                  <a:pt x="12796" y="38468"/>
                </a:cubicBezTo>
                <a:cubicBezTo>
                  <a:pt x="19074" y="38468"/>
                  <a:pt x="25593" y="41052"/>
                  <a:pt x="31871" y="48516"/>
                </a:cubicBezTo>
                <a:close/>
                <a:moveTo>
                  <a:pt x="93923" y="84114"/>
                </a:moveTo>
                <a:lnTo>
                  <a:pt x="93923" y="84114"/>
                </a:lnTo>
                <a:cubicBezTo>
                  <a:pt x="89818" y="84114"/>
                  <a:pt x="89818" y="84114"/>
                  <a:pt x="89818" y="84114"/>
                </a:cubicBezTo>
                <a:cubicBezTo>
                  <a:pt x="81126" y="84114"/>
                  <a:pt x="74849" y="78947"/>
                  <a:pt x="68329" y="71483"/>
                </a:cubicBezTo>
                <a:cubicBezTo>
                  <a:pt x="68329" y="71483"/>
                  <a:pt x="68329" y="71483"/>
                  <a:pt x="68329" y="74066"/>
                </a:cubicBezTo>
                <a:cubicBezTo>
                  <a:pt x="64225" y="76363"/>
                  <a:pt x="62052" y="81531"/>
                  <a:pt x="59879" y="86698"/>
                </a:cubicBezTo>
                <a:cubicBezTo>
                  <a:pt x="66156" y="96746"/>
                  <a:pt x="77022" y="101913"/>
                  <a:pt x="89818" y="101913"/>
                </a:cubicBezTo>
                <a:cubicBezTo>
                  <a:pt x="93923" y="101913"/>
                  <a:pt x="93923" y="101913"/>
                  <a:pt x="93923" y="101913"/>
                </a:cubicBezTo>
                <a:cubicBezTo>
                  <a:pt x="93923" y="119712"/>
                  <a:pt x="93923" y="119712"/>
                  <a:pt x="93923" y="119712"/>
                </a:cubicBezTo>
                <a:cubicBezTo>
                  <a:pt x="119758" y="94162"/>
                  <a:pt x="119758" y="94162"/>
                  <a:pt x="119758" y="94162"/>
                </a:cubicBezTo>
                <a:cubicBezTo>
                  <a:pt x="93923" y="68899"/>
                  <a:pt x="93923" y="68899"/>
                  <a:pt x="93923" y="68899"/>
                </a:cubicBezTo>
                <a:lnTo>
                  <a:pt x="93923" y="8411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0" name="Shape 4033"/>
          <p:cNvSpPr/>
          <p:nvPr/>
        </p:nvSpPr>
        <p:spPr>
          <a:xfrm>
            <a:off x="4940880" y="2781519"/>
            <a:ext cx="189364" cy="1927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86" y="100800"/>
                </a:moveTo>
                <a:lnTo>
                  <a:pt x="114586" y="100800"/>
                </a:lnTo>
                <a:cubicBezTo>
                  <a:pt x="87819" y="71700"/>
                  <a:pt x="87819" y="71700"/>
                  <a:pt x="87819" y="71700"/>
                </a:cubicBezTo>
                <a:cubicBezTo>
                  <a:pt x="90526" y="63600"/>
                  <a:pt x="93233" y="55800"/>
                  <a:pt x="93233" y="47700"/>
                </a:cubicBezTo>
                <a:cubicBezTo>
                  <a:pt x="93233" y="21300"/>
                  <a:pt x="71879" y="0"/>
                  <a:pt x="45413" y="0"/>
                </a:cubicBezTo>
                <a:cubicBezTo>
                  <a:pt x="21052" y="0"/>
                  <a:pt x="0" y="21300"/>
                  <a:pt x="0" y="45300"/>
                </a:cubicBezTo>
                <a:cubicBezTo>
                  <a:pt x="0" y="71700"/>
                  <a:pt x="21052" y="93000"/>
                  <a:pt x="48120" y="93000"/>
                </a:cubicBezTo>
                <a:cubicBezTo>
                  <a:pt x="55939" y="93000"/>
                  <a:pt x="64060" y="90600"/>
                  <a:pt x="69172" y="87600"/>
                </a:cubicBezTo>
                <a:cubicBezTo>
                  <a:pt x="98646" y="117000"/>
                  <a:pt x="98646" y="117000"/>
                  <a:pt x="98646" y="117000"/>
                </a:cubicBezTo>
                <a:cubicBezTo>
                  <a:pt x="101052" y="119700"/>
                  <a:pt x="106466" y="119700"/>
                  <a:pt x="109172" y="117000"/>
                </a:cubicBezTo>
                <a:cubicBezTo>
                  <a:pt x="116992" y="109200"/>
                  <a:pt x="116992" y="109200"/>
                  <a:pt x="116992" y="109200"/>
                </a:cubicBezTo>
                <a:cubicBezTo>
                  <a:pt x="119699" y="106500"/>
                  <a:pt x="116992" y="103800"/>
                  <a:pt x="114586" y="100800"/>
                </a:cubicBezTo>
                <a:close/>
                <a:moveTo>
                  <a:pt x="13233" y="45300"/>
                </a:moveTo>
                <a:lnTo>
                  <a:pt x="13233" y="45300"/>
                </a:lnTo>
                <a:cubicBezTo>
                  <a:pt x="13233" y="29400"/>
                  <a:pt x="29473" y="13200"/>
                  <a:pt x="45413" y="13200"/>
                </a:cubicBezTo>
                <a:cubicBezTo>
                  <a:pt x="64060" y="13200"/>
                  <a:pt x="80000" y="29400"/>
                  <a:pt x="80000" y="47700"/>
                </a:cubicBezTo>
                <a:cubicBezTo>
                  <a:pt x="80000" y="66300"/>
                  <a:pt x="64060" y="79800"/>
                  <a:pt x="48120" y="79800"/>
                </a:cubicBezTo>
                <a:cubicBezTo>
                  <a:pt x="29473" y="79800"/>
                  <a:pt x="13233" y="63600"/>
                  <a:pt x="13233" y="453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1" name="Shape 4034"/>
          <p:cNvSpPr/>
          <p:nvPr/>
        </p:nvSpPr>
        <p:spPr>
          <a:xfrm>
            <a:off x="6342510" y="4183514"/>
            <a:ext cx="228251" cy="2300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6555"/>
                  <a:pt x="0" y="59874"/>
                </a:cubicBezTo>
                <a:cubicBezTo>
                  <a:pt x="0" y="93194"/>
                  <a:pt x="26555" y="119749"/>
                  <a:pt x="59874" y="119749"/>
                </a:cubicBezTo>
                <a:cubicBezTo>
                  <a:pt x="93194" y="119749"/>
                  <a:pt x="119749" y="93194"/>
                  <a:pt x="119749" y="59874"/>
                </a:cubicBezTo>
                <a:cubicBezTo>
                  <a:pt x="119749" y="26555"/>
                  <a:pt x="93194" y="0"/>
                  <a:pt x="59874" y="0"/>
                </a:cubicBezTo>
                <a:close/>
                <a:moveTo>
                  <a:pt x="110981" y="59874"/>
                </a:moveTo>
                <a:lnTo>
                  <a:pt x="110981" y="59874"/>
                </a:lnTo>
                <a:cubicBezTo>
                  <a:pt x="110981" y="73152"/>
                  <a:pt x="106471" y="82171"/>
                  <a:pt x="99958" y="90939"/>
                </a:cubicBezTo>
                <a:cubicBezTo>
                  <a:pt x="97703" y="90939"/>
                  <a:pt x="95448" y="86430"/>
                  <a:pt x="97703" y="82171"/>
                </a:cubicBezTo>
                <a:cubicBezTo>
                  <a:pt x="99958" y="77661"/>
                  <a:pt x="99958" y="68893"/>
                  <a:pt x="99958" y="64384"/>
                </a:cubicBezTo>
                <a:cubicBezTo>
                  <a:pt x="99958" y="59874"/>
                  <a:pt x="97703" y="51106"/>
                  <a:pt x="93194" y="51106"/>
                </a:cubicBezTo>
                <a:cubicBezTo>
                  <a:pt x="86680" y="51106"/>
                  <a:pt x="84425" y="51106"/>
                  <a:pt x="79916" y="44592"/>
                </a:cubicBezTo>
                <a:cubicBezTo>
                  <a:pt x="75407" y="31064"/>
                  <a:pt x="93194" y="28810"/>
                  <a:pt x="86680" y="22045"/>
                </a:cubicBezTo>
                <a:cubicBezTo>
                  <a:pt x="84425" y="20041"/>
                  <a:pt x="75407" y="28810"/>
                  <a:pt x="73402" y="15532"/>
                </a:cubicBezTo>
                <a:lnTo>
                  <a:pt x="75407" y="13277"/>
                </a:lnTo>
                <a:cubicBezTo>
                  <a:pt x="95448" y="20041"/>
                  <a:pt x="110981" y="37578"/>
                  <a:pt x="110981" y="59874"/>
                </a:cubicBezTo>
                <a:close/>
                <a:moveTo>
                  <a:pt x="53110" y="11022"/>
                </a:moveTo>
                <a:lnTo>
                  <a:pt x="53110" y="11022"/>
                </a:lnTo>
                <a:cubicBezTo>
                  <a:pt x="51106" y="13277"/>
                  <a:pt x="48601" y="13277"/>
                  <a:pt x="46597" y="15532"/>
                </a:cubicBezTo>
                <a:cubicBezTo>
                  <a:pt x="42087" y="20041"/>
                  <a:pt x="39832" y="17787"/>
                  <a:pt x="37578" y="22045"/>
                </a:cubicBezTo>
                <a:cubicBezTo>
                  <a:pt x="35323" y="26555"/>
                  <a:pt x="28810" y="31064"/>
                  <a:pt x="28810" y="33319"/>
                </a:cubicBezTo>
                <a:cubicBezTo>
                  <a:pt x="28810" y="35574"/>
                  <a:pt x="33319" y="39832"/>
                  <a:pt x="33319" y="39832"/>
                </a:cubicBezTo>
                <a:cubicBezTo>
                  <a:pt x="35323" y="37578"/>
                  <a:pt x="39832" y="37578"/>
                  <a:pt x="44342" y="39832"/>
                </a:cubicBezTo>
                <a:cubicBezTo>
                  <a:pt x="46597" y="39832"/>
                  <a:pt x="68893" y="42338"/>
                  <a:pt x="62129" y="59874"/>
                </a:cubicBezTo>
                <a:cubicBezTo>
                  <a:pt x="59874" y="66638"/>
                  <a:pt x="48601" y="64384"/>
                  <a:pt x="46597" y="73152"/>
                </a:cubicBezTo>
                <a:cubicBezTo>
                  <a:pt x="46597" y="75407"/>
                  <a:pt x="46597" y="82171"/>
                  <a:pt x="44342" y="84425"/>
                </a:cubicBezTo>
                <a:cubicBezTo>
                  <a:pt x="44342" y="86430"/>
                  <a:pt x="46597" y="97703"/>
                  <a:pt x="44342" y="97703"/>
                </a:cubicBezTo>
                <a:cubicBezTo>
                  <a:pt x="42087" y="97703"/>
                  <a:pt x="33319" y="86430"/>
                  <a:pt x="33319" y="86430"/>
                </a:cubicBezTo>
                <a:cubicBezTo>
                  <a:pt x="33319" y="84425"/>
                  <a:pt x="31064" y="77661"/>
                  <a:pt x="31064" y="71148"/>
                </a:cubicBezTo>
                <a:cubicBezTo>
                  <a:pt x="31064" y="66638"/>
                  <a:pt x="22045" y="66638"/>
                  <a:pt x="22045" y="59874"/>
                </a:cubicBezTo>
                <a:cubicBezTo>
                  <a:pt x="22045" y="53361"/>
                  <a:pt x="26555" y="48851"/>
                  <a:pt x="26555" y="46597"/>
                </a:cubicBezTo>
                <a:cubicBezTo>
                  <a:pt x="24300" y="42338"/>
                  <a:pt x="15532" y="42338"/>
                  <a:pt x="13277" y="42338"/>
                </a:cubicBezTo>
                <a:cubicBezTo>
                  <a:pt x="20041" y="24300"/>
                  <a:pt x="35323" y="13277"/>
                  <a:pt x="53110" y="11022"/>
                </a:cubicBezTo>
                <a:close/>
                <a:moveTo>
                  <a:pt x="44342" y="108726"/>
                </a:moveTo>
                <a:lnTo>
                  <a:pt x="44342" y="108726"/>
                </a:lnTo>
                <a:cubicBezTo>
                  <a:pt x="46597" y="106471"/>
                  <a:pt x="46597" y="104217"/>
                  <a:pt x="51106" y="104217"/>
                </a:cubicBezTo>
                <a:cubicBezTo>
                  <a:pt x="53110" y="104217"/>
                  <a:pt x="55365" y="104217"/>
                  <a:pt x="59874" y="101962"/>
                </a:cubicBezTo>
                <a:cubicBezTo>
                  <a:pt x="62129" y="101962"/>
                  <a:pt x="68893" y="99707"/>
                  <a:pt x="73402" y="97703"/>
                </a:cubicBezTo>
                <a:cubicBezTo>
                  <a:pt x="77661" y="97703"/>
                  <a:pt x="86680" y="99707"/>
                  <a:pt x="88684" y="101962"/>
                </a:cubicBezTo>
                <a:cubicBezTo>
                  <a:pt x="79916" y="108726"/>
                  <a:pt x="71148" y="110981"/>
                  <a:pt x="59874" y="110981"/>
                </a:cubicBezTo>
                <a:cubicBezTo>
                  <a:pt x="55365" y="110981"/>
                  <a:pt x="48601" y="110981"/>
                  <a:pt x="44342" y="1087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2" name="Shape 4035"/>
          <p:cNvSpPr/>
          <p:nvPr/>
        </p:nvSpPr>
        <p:spPr>
          <a:xfrm>
            <a:off x="6812538" y="4225793"/>
            <a:ext cx="236705" cy="1454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325" y="0"/>
                </a:moveTo>
                <a:lnTo>
                  <a:pt x="111325" y="0"/>
                </a:lnTo>
                <a:cubicBezTo>
                  <a:pt x="8674" y="0"/>
                  <a:pt x="8674" y="0"/>
                  <a:pt x="8674" y="0"/>
                </a:cubicBezTo>
                <a:cubicBezTo>
                  <a:pt x="4337" y="0"/>
                  <a:pt x="0" y="7128"/>
                  <a:pt x="0" y="14257"/>
                </a:cubicBezTo>
                <a:cubicBezTo>
                  <a:pt x="0" y="105346"/>
                  <a:pt x="0" y="105346"/>
                  <a:pt x="0" y="105346"/>
                </a:cubicBezTo>
                <a:cubicBezTo>
                  <a:pt x="0" y="112475"/>
                  <a:pt x="4337" y="119603"/>
                  <a:pt x="8674" y="119603"/>
                </a:cubicBezTo>
                <a:cubicBezTo>
                  <a:pt x="111325" y="119603"/>
                  <a:pt x="111325" y="119603"/>
                  <a:pt x="111325" y="119603"/>
                </a:cubicBezTo>
                <a:cubicBezTo>
                  <a:pt x="115421" y="119603"/>
                  <a:pt x="119759" y="112475"/>
                  <a:pt x="119759" y="105346"/>
                </a:cubicBezTo>
                <a:cubicBezTo>
                  <a:pt x="119759" y="14257"/>
                  <a:pt x="119759" y="14257"/>
                  <a:pt x="119759" y="14257"/>
                </a:cubicBezTo>
                <a:cubicBezTo>
                  <a:pt x="119759" y="7128"/>
                  <a:pt x="115421" y="0"/>
                  <a:pt x="111325" y="0"/>
                </a:cubicBezTo>
                <a:close/>
                <a:moveTo>
                  <a:pt x="66265" y="21386"/>
                </a:moveTo>
                <a:lnTo>
                  <a:pt x="66265" y="21386"/>
                </a:lnTo>
                <a:cubicBezTo>
                  <a:pt x="76867" y="21386"/>
                  <a:pt x="76867" y="21386"/>
                  <a:pt x="76867" y="21386"/>
                </a:cubicBezTo>
                <a:cubicBezTo>
                  <a:pt x="76867" y="42376"/>
                  <a:pt x="76867" y="42376"/>
                  <a:pt x="76867" y="42376"/>
                </a:cubicBezTo>
                <a:cubicBezTo>
                  <a:pt x="66265" y="42376"/>
                  <a:pt x="66265" y="42376"/>
                  <a:pt x="66265" y="42376"/>
                </a:cubicBezTo>
                <a:lnTo>
                  <a:pt x="66265" y="21386"/>
                </a:lnTo>
                <a:close/>
                <a:moveTo>
                  <a:pt x="83373" y="49504"/>
                </a:moveTo>
                <a:lnTo>
                  <a:pt x="83373" y="49504"/>
                </a:lnTo>
                <a:cubicBezTo>
                  <a:pt x="83373" y="70495"/>
                  <a:pt x="83373" y="70495"/>
                  <a:pt x="83373" y="70495"/>
                </a:cubicBezTo>
                <a:cubicBezTo>
                  <a:pt x="72771" y="70495"/>
                  <a:pt x="72771" y="70495"/>
                  <a:pt x="72771" y="70495"/>
                </a:cubicBezTo>
                <a:cubicBezTo>
                  <a:pt x="72771" y="49504"/>
                  <a:pt x="72771" y="49504"/>
                  <a:pt x="72771" y="49504"/>
                </a:cubicBezTo>
                <a:lnTo>
                  <a:pt x="83373" y="49504"/>
                </a:lnTo>
                <a:close/>
                <a:moveTo>
                  <a:pt x="46987" y="21386"/>
                </a:moveTo>
                <a:lnTo>
                  <a:pt x="46987" y="21386"/>
                </a:lnTo>
                <a:cubicBezTo>
                  <a:pt x="60000" y="21386"/>
                  <a:pt x="60000" y="21386"/>
                  <a:pt x="60000" y="21386"/>
                </a:cubicBezTo>
                <a:cubicBezTo>
                  <a:pt x="60000" y="42376"/>
                  <a:pt x="60000" y="42376"/>
                  <a:pt x="60000" y="42376"/>
                </a:cubicBezTo>
                <a:cubicBezTo>
                  <a:pt x="46987" y="42376"/>
                  <a:pt x="46987" y="42376"/>
                  <a:pt x="46987" y="42376"/>
                </a:cubicBezTo>
                <a:lnTo>
                  <a:pt x="46987" y="21386"/>
                </a:lnTo>
                <a:close/>
                <a:moveTo>
                  <a:pt x="66265" y="49504"/>
                </a:moveTo>
                <a:lnTo>
                  <a:pt x="66265" y="49504"/>
                </a:lnTo>
                <a:cubicBezTo>
                  <a:pt x="66265" y="70495"/>
                  <a:pt x="66265" y="70495"/>
                  <a:pt x="66265" y="70495"/>
                </a:cubicBezTo>
                <a:cubicBezTo>
                  <a:pt x="53493" y="70495"/>
                  <a:pt x="53493" y="70495"/>
                  <a:pt x="53493" y="70495"/>
                </a:cubicBezTo>
                <a:cubicBezTo>
                  <a:pt x="53493" y="49504"/>
                  <a:pt x="53493" y="49504"/>
                  <a:pt x="53493" y="49504"/>
                </a:cubicBezTo>
                <a:lnTo>
                  <a:pt x="66265" y="49504"/>
                </a:lnTo>
                <a:close/>
                <a:moveTo>
                  <a:pt x="29879" y="21386"/>
                </a:moveTo>
                <a:lnTo>
                  <a:pt x="29879" y="21386"/>
                </a:lnTo>
                <a:cubicBezTo>
                  <a:pt x="42891" y="21386"/>
                  <a:pt x="42891" y="21386"/>
                  <a:pt x="42891" y="21386"/>
                </a:cubicBezTo>
                <a:cubicBezTo>
                  <a:pt x="42891" y="42376"/>
                  <a:pt x="42891" y="42376"/>
                  <a:pt x="42891" y="42376"/>
                </a:cubicBezTo>
                <a:cubicBezTo>
                  <a:pt x="29879" y="42376"/>
                  <a:pt x="29879" y="42376"/>
                  <a:pt x="29879" y="42376"/>
                </a:cubicBezTo>
                <a:lnTo>
                  <a:pt x="29879" y="21386"/>
                </a:lnTo>
                <a:close/>
                <a:moveTo>
                  <a:pt x="46987" y="49504"/>
                </a:moveTo>
                <a:lnTo>
                  <a:pt x="46987" y="49504"/>
                </a:lnTo>
                <a:cubicBezTo>
                  <a:pt x="46987" y="70495"/>
                  <a:pt x="46987" y="70495"/>
                  <a:pt x="46987" y="70495"/>
                </a:cubicBezTo>
                <a:cubicBezTo>
                  <a:pt x="36385" y="70495"/>
                  <a:pt x="36385" y="70495"/>
                  <a:pt x="36385" y="70495"/>
                </a:cubicBezTo>
                <a:cubicBezTo>
                  <a:pt x="36385" y="49504"/>
                  <a:pt x="36385" y="49504"/>
                  <a:pt x="36385" y="49504"/>
                </a:cubicBezTo>
                <a:lnTo>
                  <a:pt x="46987" y="49504"/>
                </a:lnTo>
                <a:close/>
                <a:moveTo>
                  <a:pt x="13012" y="21386"/>
                </a:moveTo>
                <a:lnTo>
                  <a:pt x="13012" y="21386"/>
                </a:lnTo>
                <a:cubicBezTo>
                  <a:pt x="23614" y="21386"/>
                  <a:pt x="23614" y="21386"/>
                  <a:pt x="23614" y="21386"/>
                </a:cubicBezTo>
                <a:cubicBezTo>
                  <a:pt x="23614" y="42376"/>
                  <a:pt x="23614" y="42376"/>
                  <a:pt x="23614" y="42376"/>
                </a:cubicBezTo>
                <a:cubicBezTo>
                  <a:pt x="13012" y="42376"/>
                  <a:pt x="13012" y="42376"/>
                  <a:pt x="13012" y="42376"/>
                </a:cubicBezTo>
                <a:lnTo>
                  <a:pt x="13012" y="21386"/>
                </a:lnTo>
                <a:close/>
                <a:moveTo>
                  <a:pt x="29879" y="49504"/>
                </a:moveTo>
                <a:lnTo>
                  <a:pt x="29879" y="49504"/>
                </a:lnTo>
                <a:cubicBezTo>
                  <a:pt x="29879" y="70495"/>
                  <a:pt x="29879" y="70495"/>
                  <a:pt x="29879" y="70495"/>
                </a:cubicBezTo>
                <a:cubicBezTo>
                  <a:pt x="17108" y="70495"/>
                  <a:pt x="17108" y="70495"/>
                  <a:pt x="17108" y="70495"/>
                </a:cubicBezTo>
                <a:cubicBezTo>
                  <a:pt x="17108" y="49504"/>
                  <a:pt x="17108" y="49504"/>
                  <a:pt x="17108" y="49504"/>
                </a:cubicBezTo>
                <a:lnTo>
                  <a:pt x="29879" y="49504"/>
                </a:lnTo>
                <a:close/>
                <a:moveTo>
                  <a:pt x="23614" y="98613"/>
                </a:moveTo>
                <a:lnTo>
                  <a:pt x="23614" y="98613"/>
                </a:lnTo>
                <a:cubicBezTo>
                  <a:pt x="13012" y="98613"/>
                  <a:pt x="13012" y="98613"/>
                  <a:pt x="13012" y="98613"/>
                </a:cubicBezTo>
                <a:cubicBezTo>
                  <a:pt x="13012" y="80792"/>
                  <a:pt x="13012" y="80792"/>
                  <a:pt x="13012" y="80792"/>
                </a:cubicBezTo>
                <a:cubicBezTo>
                  <a:pt x="23614" y="80792"/>
                  <a:pt x="23614" y="80792"/>
                  <a:pt x="23614" y="80792"/>
                </a:cubicBezTo>
                <a:lnTo>
                  <a:pt x="23614" y="98613"/>
                </a:lnTo>
                <a:close/>
                <a:moveTo>
                  <a:pt x="89638" y="98613"/>
                </a:moveTo>
                <a:lnTo>
                  <a:pt x="89638" y="98613"/>
                </a:lnTo>
                <a:cubicBezTo>
                  <a:pt x="29879" y="98613"/>
                  <a:pt x="29879" y="98613"/>
                  <a:pt x="29879" y="98613"/>
                </a:cubicBezTo>
                <a:cubicBezTo>
                  <a:pt x="29879" y="80792"/>
                  <a:pt x="29879" y="80792"/>
                  <a:pt x="29879" y="80792"/>
                </a:cubicBezTo>
                <a:cubicBezTo>
                  <a:pt x="89638" y="80792"/>
                  <a:pt x="89638" y="80792"/>
                  <a:pt x="89638" y="80792"/>
                </a:cubicBezTo>
                <a:lnTo>
                  <a:pt x="89638" y="98613"/>
                </a:lnTo>
                <a:close/>
                <a:moveTo>
                  <a:pt x="106746" y="98613"/>
                </a:moveTo>
                <a:lnTo>
                  <a:pt x="106746" y="98613"/>
                </a:lnTo>
                <a:cubicBezTo>
                  <a:pt x="96144" y="98613"/>
                  <a:pt x="96144" y="98613"/>
                  <a:pt x="96144" y="98613"/>
                </a:cubicBezTo>
                <a:cubicBezTo>
                  <a:pt x="96144" y="80792"/>
                  <a:pt x="96144" y="80792"/>
                  <a:pt x="96144" y="80792"/>
                </a:cubicBezTo>
                <a:cubicBezTo>
                  <a:pt x="106746" y="80792"/>
                  <a:pt x="106746" y="80792"/>
                  <a:pt x="106746" y="80792"/>
                </a:cubicBezTo>
                <a:lnTo>
                  <a:pt x="106746" y="98613"/>
                </a:lnTo>
                <a:close/>
                <a:moveTo>
                  <a:pt x="89638" y="70495"/>
                </a:moveTo>
                <a:lnTo>
                  <a:pt x="89638" y="70495"/>
                </a:lnTo>
                <a:cubicBezTo>
                  <a:pt x="89638" y="49504"/>
                  <a:pt x="89638" y="49504"/>
                  <a:pt x="89638" y="49504"/>
                </a:cubicBezTo>
                <a:cubicBezTo>
                  <a:pt x="102409" y="49504"/>
                  <a:pt x="102409" y="49504"/>
                  <a:pt x="102409" y="49504"/>
                </a:cubicBezTo>
                <a:cubicBezTo>
                  <a:pt x="102409" y="70495"/>
                  <a:pt x="102409" y="70495"/>
                  <a:pt x="102409" y="70495"/>
                </a:cubicBezTo>
                <a:lnTo>
                  <a:pt x="89638" y="70495"/>
                </a:lnTo>
                <a:close/>
                <a:moveTo>
                  <a:pt x="106746" y="42376"/>
                </a:moveTo>
                <a:lnTo>
                  <a:pt x="106746" y="42376"/>
                </a:lnTo>
                <a:cubicBezTo>
                  <a:pt x="83373" y="42376"/>
                  <a:pt x="83373" y="42376"/>
                  <a:pt x="83373" y="42376"/>
                </a:cubicBezTo>
                <a:cubicBezTo>
                  <a:pt x="83373" y="21386"/>
                  <a:pt x="83373" y="21386"/>
                  <a:pt x="83373" y="21386"/>
                </a:cubicBezTo>
                <a:cubicBezTo>
                  <a:pt x="106746" y="21386"/>
                  <a:pt x="106746" y="21386"/>
                  <a:pt x="106746" y="21386"/>
                </a:cubicBezTo>
                <a:lnTo>
                  <a:pt x="106746" y="4237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Shape 4036"/>
          <p:cNvSpPr/>
          <p:nvPr/>
        </p:nvSpPr>
        <p:spPr>
          <a:xfrm>
            <a:off x="174659" y="4679032"/>
            <a:ext cx="238396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685"/>
                  <a:pt x="0" y="13466"/>
                </a:cubicBezTo>
                <a:cubicBezTo>
                  <a:pt x="0" y="103840"/>
                  <a:pt x="0" y="103840"/>
                  <a:pt x="0" y="103840"/>
                </a:cubicBezTo>
                <a:cubicBezTo>
                  <a:pt x="0" y="111620"/>
                  <a:pt x="4104" y="119700"/>
                  <a:pt x="12796" y="119700"/>
                </a:cubicBezTo>
                <a:cubicBezTo>
                  <a:pt x="106720" y="119700"/>
                  <a:pt x="106720" y="119700"/>
                  <a:pt x="106720" y="119700"/>
                </a:cubicBezTo>
                <a:cubicBezTo>
                  <a:pt x="113239" y="119700"/>
                  <a:pt x="119758" y="111620"/>
                  <a:pt x="119758" y="103840"/>
                </a:cubicBezTo>
                <a:cubicBezTo>
                  <a:pt x="119758" y="13466"/>
                  <a:pt x="119758" y="13466"/>
                  <a:pt x="119758" y="13466"/>
                </a:cubicBezTo>
                <a:cubicBezTo>
                  <a:pt x="119758" y="5685"/>
                  <a:pt x="113239" y="0"/>
                  <a:pt x="106720" y="0"/>
                </a:cubicBezTo>
                <a:close/>
                <a:moveTo>
                  <a:pt x="27525" y="13466"/>
                </a:moveTo>
                <a:lnTo>
                  <a:pt x="27525" y="13466"/>
                </a:lnTo>
                <a:cubicBezTo>
                  <a:pt x="29698" y="13466"/>
                  <a:pt x="31871" y="16159"/>
                  <a:pt x="31871" y="18852"/>
                </a:cubicBezTo>
                <a:cubicBezTo>
                  <a:pt x="31871" y="21546"/>
                  <a:pt x="29698" y="23940"/>
                  <a:pt x="27525" y="23940"/>
                </a:cubicBezTo>
                <a:cubicBezTo>
                  <a:pt x="25593" y="23940"/>
                  <a:pt x="23420" y="21546"/>
                  <a:pt x="23420" y="18852"/>
                </a:cubicBezTo>
                <a:cubicBezTo>
                  <a:pt x="23420" y="16159"/>
                  <a:pt x="25593" y="13466"/>
                  <a:pt x="27525" y="13466"/>
                </a:cubicBezTo>
                <a:close/>
                <a:moveTo>
                  <a:pt x="10623" y="18852"/>
                </a:moveTo>
                <a:lnTo>
                  <a:pt x="10623" y="18852"/>
                </a:lnTo>
                <a:cubicBezTo>
                  <a:pt x="10623" y="16159"/>
                  <a:pt x="12796" y="13466"/>
                  <a:pt x="14728" y="13466"/>
                </a:cubicBezTo>
                <a:cubicBezTo>
                  <a:pt x="16901" y="13466"/>
                  <a:pt x="19074" y="16159"/>
                  <a:pt x="19074" y="18852"/>
                </a:cubicBezTo>
                <a:cubicBezTo>
                  <a:pt x="19074" y="21546"/>
                  <a:pt x="16901" y="23940"/>
                  <a:pt x="14728" y="23940"/>
                </a:cubicBezTo>
                <a:cubicBezTo>
                  <a:pt x="12796" y="23940"/>
                  <a:pt x="10623" y="21546"/>
                  <a:pt x="10623" y="18852"/>
                </a:cubicBezTo>
                <a:close/>
                <a:moveTo>
                  <a:pt x="106720" y="103840"/>
                </a:moveTo>
                <a:lnTo>
                  <a:pt x="106720" y="103840"/>
                </a:lnTo>
                <a:cubicBezTo>
                  <a:pt x="10623" y="103840"/>
                  <a:pt x="10623" y="103840"/>
                  <a:pt x="10623" y="103840"/>
                </a:cubicBezTo>
                <a:cubicBezTo>
                  <a:pt x="10623" y="34713"/>
                  <a:pt x="10623" y="34713"/>
                  <a:pt x="10623" y="34713"/>
                </a:cubicBezTo>
                <a:cubicBezTo>
                  <a:pt x="106720" y="34713"/>
                  <a:pt x="106720" y="34713"/>
                  <a:pt x="106720" y="34713"/>
                </a:cubicBezTo>
                <a:lnTo>
                  <a:pt x="106720" y="103840"/>
                </a:lnTo>
                <a:close/>
                <a:moveTo>
                  <a:pt x="106720" y="23940"/>
                </a:moveTo>
                <a:lnTo>
                  <a:pt x="106720" y="23940"/>
                </a:lnTo>
                <a:cubicBezTo>
                  <a:pt x="36217" y="23940"/>
                  <a:pt x="36217" y="23940"/>
                  <a:pt x="36217" y="23940"/>
                </a:cubicBezTo>
                <a:cubicBezTo>
                  <a:pt x="36217" y="13466"/>
                  <a:pt x="36217" y="13466"/>
                  <a:pt x="36217" y="13466"/>
                </a:cubicBezTo>
                <a:cubicBezTo>
                  <a:pt x="106720" y="13466"/>
                  <a:pt x="106720" y="13466"/>
                  <a:pt x="106720" y="13466"/>
                </a:cubicBezTo>
                <a:lnTo>
                  <a:pt x="106720" y="2394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4" name="Shape 4037"/>
          <p:cNvSpPr/>
          <p:nvPr/>
        </p:nvSpPr>
        <p:spPr>
          <a:xfrm>
            <a:off x="648068" y="4665503"/>
            <a:ext cx="238396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7027"/>
                  <a:pt x="0" y="14324"/>
                </a:cubicBezTo>
                <a:cubicBezTo>
                  <a:pt x="0" y="93243"/>
                  <a:pt x="0" y="93243"/>
                  <a:pt x="0" y="93243"/>
                </a:cubicBezTo>
                <a:cubicBezTo>
                  <a:pt x="0" y="100810"/>
                  <a:pt x="4104" y="107837"/>
                  <a:pt x="12796" y="107837"/>
                </a:cubicBezTo>
                <a:cubicBezTo>
                  <a:pt x="36458" y="107837"/>
                  <a:pt x="36458" y="107837"/>
                  <a:pt x="36458" y="107837"/>
                </a:cubicBezTo>
                <a:cubicBezTo>
                  <a:pt x="36458" y="93243"/>
                  <a:pt x="36458" y="93243"/>
                  <a:pt x="36458" y="93243"/>
                </a:cubicBezTo>
                <a:cubicBezTo>
                  <a:pt x="10623" y="93243"/>
                  <a:pt x="10623" y="93243"/>
                  <a:pt x="10623" y="93243"/>
                </a:cubicBezTo>
                <a:cubicBezTo>
                  <a:pt x="10623" y="33513"/>
                  <a:pt x="10623" y="33513"/>
                  <a:pt x="10623" y="33513"/>
                </a:cubicBezTo>
                <a:cubicBezTo>
                  <a:pt x="106961" y="33513"/>
                  <a:pt x="106961" y="33513"/>
                  <a:pt x="106961" y="33513"/>
                </a:cubicBezTo>
                <a:cubicBezTo>
                  <a:pt x="106961" y="93243"/>
                  <a:pt x="106961" y="93243"/>
                  <a:pt x="106961" y="93243"/>
                </a:cubicBezTo>
                <a:cubicBezTo>
                  <a:pt x="83299" y="93243"/>
                  <a:pt x="83299" y="93243"/>
                  <a:pt x="83299" y="93243"/>
                </a:cubicBezTo>
                <a:cubicBezTo>
                  <a:pt x="83299" y="107837"/>
                  <a:pt x="83299" y="107837"/>
                  <a:pt x="83299" y="107837"/>
                </a:cubicBezTo>
                <a:cubicBezTo>
                  <a:pt x="106961" y="107837"/>
                  <a:pt x="106961" y="107837"/>
                  <a:pt x="106961" y="107837"/>
                </a:cubicBezTo>
                <a:cubicBezTo>
                  <a:pt x="113480" y="107837"/>
                  <a:pt x="119758" y="100810"/>
                  <a:pt x="119758" y="93243"/>
                </a:cubicBezTo>
                <a:cubicBezTo>
                  <a:pt x="119758" y="14324"/>
                  <a:pt x="119758" y="14324"/>
                  <a:pt x="119758" y="14324"/>
                </a:cubicBezTo>
                <a:cubicBezTo>
                  <a:pt x="119758" y="7027"/>
                  <a:pt x="113480" y="0"/>
                  <a:pt x="106961" y="0"/>
                </a:cubicBezTo>
                <a:close/>
                <a:moveTo>
                  <a:pt x="14969" y="21621"/>
                </a:moveTo>
                <a:lnTo>
                  <a:pt x="14969" y="21621"/>
                </a:lnTo>
                <a:cubicBezTo>
                  <a:pt x="12796" y="21621"/>
                  <a:pt x="10623" y="19189"/>
                  <a:pt x="10623" y="16756"/>
                </a:cubicBezTo>
                <a:cubicBezTo>
                  <a:pt x="10623" y="14324"/>
                  <a:pt x="12796" y="12162"/>
                  <a:pt x="14969" y="12162"/>
                </a:cubicBezTo>
                <a:cubicBezTo>
                  <a:pt x="17142" y="12162"/>
                  <a:pt x="19074" y="14324"/>
                  <a:pt x="19074" y="16756"/>
                </a:cubicBezTo>
                <a:cubicBezTo>
                  <a:pt x="19074" y="19189"/>
                  <a:pt x="17142" y="21621"/>
                  <a:pt x="14969" y="21621"/>
                </a:cubicBezTo>
                <a:close/>
                <a:moveTo>
                  <a:pt x="28008" y="21621"/>
                </a:moveTo>
                <a:lnTo>
                  <a:pt x="28008" y="21621"/>
                </a:lnTo>
                <a:cubicBezTo>
                  <a:pt x="25835" y="21621"/>
                  <a:pt x="23420" y="19189"/>
                  <a:pt x="23420" y="16756"/>
                </a:cubicBezTo>
                <a:cubicBezTo>
                  <a:pt x="23420" y="14324"/>
                  <a:pt x="25835" y="12162"/>
                  <a:pt x="28008" y="12162"/>
                </a:cubicBezTo>
                <a:cubicBezTo>
                  <a:pt x="29939" y="12162"/>
                  <a:pt x="31871" y="14324"/>
                  <a:pt x="31871" y="16756"/>
                </a:cubicBezTo>
                <a:cubicBezTo>
                  <a:pt x="31871" y="19189"/>
                  <a:pt x="29939" y="21621"/>
                  <a:pt x="28008" y="21621"/>
                </a:cubicBezTo>
                <a:close/>
                <a:moveTo>
                  <a:pt x="106961" y="21621"/>
                </a:moveTo>
                <a:lnTo>
                  <a:pt x="106961" y="21621"/>
                </a:lnTo>
                <a:cubicBezTo>
                  <a:pt x="36458" y="21621"/>
                  <a:pt x="36458" y="21621"/>
                  <a:pt x="36458" y="21621"/>
                </a:cubicBezTo>
                <a:cubicBezTo>
                  <a:pt x="36458" y="14324"/>
                  <a:pt x="36458" y="14324"/>
                  <a:pt x="36458" y="14324"/>
                </a:cubicBezTo>
                <a:cubicBezTo>
                  <a:pt x="106961" y="14324"/>
                  <a:pt x="106961" y="14324"/>
                  <a:pt x="106961" y="14324"/>
                </a:cubicBezTo>
                <a:lnTo>
                  <a:pt x="106961" y="21621"/>
                </a:lnTo>
                <a:close/>
                <a:moveTo>
                  <a:pt x="59879" y="47837"/>
                </a:moveTo>
                <a:lnTo>
                  <a:pt x="59879" y="47837"/>
                </a:lnTo>
                <a:cubicBezTo>
                  <a:pt x="29939" y="81351"/>
                  <a:pt x="29939" y="81351"/>
                  <a:pt x="29939" y="81351"/>
                </a:cubicBezTo>
                <a:cubicBezTo>
                  <a:pt x="49255" y="81351"/>
                  <a:pt x="49255" y="81351"/>
                  <a:pt x="49255" y="81351"/>
                </a:cubicBezTo>
                <a:cubicBezTo>
                  <a:pt x="49255" y="119729"/>
                  <a:pt x="49255" y="119729"/>
                  <a:pt x="49255" y="119729"/>
                </a:cubicBezTo>
                <a:cubicBezTo>
                  <a:pt x="70503" y="119729"/>
                  <a:pt x="70503" y="119729"/>
                  <a:pt x="70503" y="119729"/>
                </a:cubicBezTo>
                <a:cubicBezTo>
                  <a:pt x="70503" y="81351"/>
                  <a:pt x="70503" y="81351"/>
                  <a:pt x="70503" y="81351"/>
                </a:cubicBezTo>
                <a:cubicBezTo>
                  <a:pt x="87645" y="81351"/>
                  <a:pt x="87645" y="81351"/>
                  <a:pt x="87645" y="81351"/>
                </a:cubicBezTo>
                <a:lnTo>
                  <a:pt x="59879" y="4783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5" name="Shape 4038"/>
          <p:cNvSpPr/>
          <p:nvPr/>
        </p:nvSpPr>
        <p:spPr>
          <a:xfrm>
            <a:off x="3052313" y="4690871"/>
            <a:ext cx="170766" cy="1657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62" y="30778"/>
                </a:moveTo>
                <a:lnTo>
                  <a:pt x="59662" y="30778"/>
                </a:lnTo>
                <a:cubicBezTo>
                  <a:pt x="44831" y="30778"/>
                  <a:pt x="33033" y="42881"/>
                  <a:pt x="33033" y="58443"/>
                </a:cubicBezTo>
                <a:cubicBezTo>
                  <a:pt x="33033" y="73659"/>
                  <a:pt x="44831" y="85763"/>
                  <a:pt x="59662" y="85763"/>
                </a:cubicBezTo>
                <a:cubicBezTo>
                  <a:pt x="74494" y="85763"/>
                  <a:pt x="86629" y="73659"/>
                  <a:pt x="86629" y="58443"/>
                </a:cubicBezTo>
                <a:cubicBezTo>
                  <a:pt x="86629" y="42881"/>
                  <a:pt x="74494" y="30778"/>
                  <a:pt x="59662" y="30778"/>
                </a:cubicBezTo>
                <a:close/>
                <a:moveTo>
                  <a:pt x="59662" y="76772"/>
                </a:moveTo>
                <a:lnTo>
                  <a:pt x="59662" y="76772"/>
                </a:lnTo>
                <a:cubicBezTo>
                  <a:pt x="50898" y="76772"/>
                  <a:pt x="41797" y="67435"/>
                  <a:pt x="41797" y="58443"/>
                </a:cubicBezTo>
                <a:cubicBezTo>
                  <a:pt x="41797" y="49106"/>
                  <a:pt x="50898" y="42881"/>
                  <a:pt x="59662" y="42881"/>
                </a:cubicBezTo>
                <a:cubicBezTo>
                  <a:pt x="68764" y="42881"/>
                  <a:pt x="77528" y="49106"/>
                  <a:pt x="77528" y="58443"/>
                </a:cubicBezTo>
                <a:cubicBezTo>
                  <a:pt x="77528" y="67435"/>
                  <a:pt x="68764" y="76772"/>
                  <a:pt x="59662" y="76772"/>
                </a:cubicBezTo>
                <a:close/>
                <a:moveTo>
                  <a:pt x="8764" y="52219"/>
                </a:moveTo>
                <a:lnTo>
                  <a:pt x="8764" y="52219"/>
                </a:lnTo>
                <a:cubicBezTo>
                  <a:pt x="5730" y="52219"/>
                  <a:pt x="0" y="55331"/>
                  <a:pt x="0" y="58443"/>
                </a:cubicBezTo>
                <a:cubicBezTo>
                  <a:pt x="0" y="64322"/>
                  <a:pt x="5730" y="67435"/>
                  <a:pt x="8764" y="67435"/>
                </a:cubicBezTo>
                <a:cubicBezTo>
                  <a:pt x="15168" y="67435"/>
                  <a:pt x="17865" y="64322"/>
                  <a:pt x="17865" y="58443"/>
                </a:cubicBezTo>
                <a:cubicBezTo>
                  <a:pt x="17865" y="55331"/>
                  <a:pt x="15168" y="52219"/>
                  <a:pt x="8764" y="52219"/>
                </a:cubicBezTo>
                <a:close/>
                <a:moveTo>
                  <a:pt x="101460" y="18328"/>
                </a:moveTo>
                <a:lnTo>
                  <a:pt x="101460" y="18328"/>
                </a:lnTo>
                <a:cubicBezTo>
                  <a:pt x="98426" y="15561"/>
                  <a:pt x="92359" y="15561"/>
                  <a:pt x="89662" y="18328"/>
                </a:cubicBezTo>
                <a:cubicBezTo>
                  <a:pt x="86629" y="21786"/>
                  <a:pt x="86629" y="27665"/>
                  <a:pt x="89662" y="30778"/>
                </a:cubicBezTo>
                <a:cubicBezTo>
                  <a:pt x="92359" y="30778"/>
                  <a:pt x="95393" y="30778"/>
                  <a:pt x="98426" y="27665"/>
                </a:cubicBezTo>
                <a:cubicBezTo>
                  <a:pt x="101460" y="24553"/>
                  <a:pt x="104494" y="18328"/>
                  <a:pt x="101460" y="18328"/>
                </a:cubicBezTo>
                <a:close/>
                <a:moveTo>
                  <a:pt x="110561" y="52219"/>
                </a:moveTo>
                <a:lnTo>
                  <a:pt x="110561" y="52219"/>
                </a:lnTo>
                <a:cubicBezTo>
                  <a:pt x="104494" y="52219"/>
                  <a:pt x="101460" y="55331"/>
                  <a:pt x="101460" y="58443"/>
                </a:cubicBezTo>
                <a:cubicBezTo>
                  <a:pt x="101460" y="64322"/>
                  <a:pt x="104494" y="67435"/>
                  <a:pt x="110561" y="67435"/>
                </a:cubicBezTo>
                <a:cubicBezTo>
                  <a:pt x="113258" y="67435"/>
                  <a:pt x="119662" y="64322"/>
                  <a:pt x="119662" y="58443"/>
                </a:cubicBezTo>
                <a:cubicBezTo>
                  <a:pt x="119662" y="55331"/>
                  <a:pt x="113258" y="52219"/>
                  <a:pt x="110561" y="52219"/>
                </a:cubicBezTo>
                <a:close/>
                <a:moveTo>
                  <a:pt x="59662" y="100979"/>
                </a:moveTo>
                <a:lnTo>
                  <a:pt x="59662" y="100979"/>
                </a:lnTo>
                <a:cubicBezTo>
                  <a:pt x="56629" y="100979"/>
                  <a:pt x="53595" y="107550"/>
                  <a:pt x="53595" y="110662"/>
                </a:cubicBezTo>
                <a:cubicBezTo>
                  <a:pt x="53595" y="116541"/>
                  <a:pt x="56629" y="119654"/>
                  <a:pt x="59662" y="119654"/>
                </a:cubicBezTo>
                <a:cubicBezTo>
                  <a:pt x="62696" y="119654"/>
                  <a:pt x="65730" y="116541"/>
                  <a:pt x="65730" y="110662"/>
                </a:cubicBezTo>
                <a:cubicBezTo>
                  <a:pt x="65730" y="107550"/>
                  <a:pt x="62696" y="100979"/>
                  <a:pt x="59662" y="100979"/>
                </a:cubicBezTo>
                <a:close/>
                <a:moveTo>
                  <a:pt x="20561" y="91988"/>
                </a:moveTo>
                <a:lnTo>
                  <a:pt x="20561" y="91988"/>
                </a:lnTo>
                <a:cubicBezTo>
                  <a:pt x="17865" y="95100"/>
                  <a:pt x="15168" y="98213"/>
                  <a:pt x="17865" y="100979"/>
                </a:cubicBezTo>
                <a:cubicBezTo>
                  <a:pt x="20561" y="104092"/>
                  <a:pt x="26966" y="104092"/>
                  <a:pt x="30000" y="100979"/>
                </a:cubicBezTo>
                <a:cubicBezTo>
                  <a:pt x="33033" y="98213"/>
                  <a:pt x="33033" y="91988"/>
                  <a:pt x="30000" y="88876"/>
                </a:cubicBezTo>
                <a:cubicBezTo>
                  <a:pt x="26966" y="85763"/>
                  <a:pt x="23932" y="88876"/>
                  <a:pt x="20561" y="91988"/>
                </a:cubicBezTo>
                <a:close/>
                <a:moveTo>
                  <a:pt x="17865" y="18328"/>
                </a:moveTo>
                <a:lnTo>
                  <a:pt x="17865" y="18328"/>
                </a:lnTo>
                <a:cubicBezTo>
                  <a:pt x="15168" y="21786"/>
                  <a:pt x="15168" y="24553"/>
                  <a:pt x="17865" y="27665"/>
                </a:cubicBezTo>
                <a:cubicBezTo>
                  <a:pt x="23932" y="30778"/>
                  <a:pt x="26966" y="33890"/>
                  <a:pt x="30000" y="30778"/>
                </a:cubicBezTo>
                <a:cubicBezTo>
                  <a:pt x="33033" y="27665"/>
                  <a:pt x="33033" y="21786"/>
                  <a:pt x="30000" y="18328"/>
                </a:cubicBezTo>
                <a:cubicBezTo>
                  <a:pt x="26966" y="15561"/>
                  <a:pt x="20561" y="15561"/>
                  <a:pt x="17865" y="18328"/>
                </a:cubicBezTo>
                <a:close/>
                <a:moveTo>
                  <a:pt x="89662" y="100979"/>
                </a:moveTo>
                <a:lnTo>
                  <a:pt x="89662" y="100979"/>
                </a:lnTo>
                <a:cubicBezTo>
                  <a:pt x="92359" y="104092"/>
                  <a:pt x="98426" y="104092"/>
                  <a:pt x="101460" y="100979"/>
                </a:cubicBezTo>
                <a:cubicBezTo>
                  <a:pt x="104494" y="98213"/>
                  <a:pt x="104494" y="95100"/>
                  <a:pt x="98426" y="91988"/>
                </a:cubicBezTo>
                <a:cubicBezTo>
                  <a:pt x="95393" y="88876"/>
                  <a:pt x="92359" y="85763"/>
                  <a:pt x="89662" y="88876"/>
                </a:cubicBezTo>
                <a:cubicBezTo>
                  <a:pt x="86629" y="91988"/>
                  <a:pt x="86629" y="98213"/>
                  <a:pt x="89662" y="100979"/>
                </a:cubicBezTo>
                <a:close/>
                <a:moveTo>
                  <a:pt x="59662" y="15561"/>
                </a:moveTo>
                <a:lnTo>
                  <a:pt x="59662" y="15561"/>
                </a:lnTo>
                <a:cubicBezTo>
                  <a:pt x="62696" y="15561"/>
                  <a:pt x="65730" y="12449"/>
                  <a:pt x="65730" y="6224"/>
                </a:cubicBezTo>
                <a:cubicBezTo>
                  <a:pt x="65730" y="3112"/>
                  <a:pt x="62696" y="0"/>
                  <a:pt x="59662" y="0"/>
                </a:cubicBezTo>
                <a:cubicBezTo>
                  <a:pt x="56629" y="0"/>
                  <a:pt x="53595" y="3112"/>
                  <a:pt x="53595" y="6224"/>
                </a:cubicBezTo>
                <a:cubicBezTo>
                  <a:pt x="53595" y="12449"/>
                  <a:pt x="56629" y="15561"/>
                  <a:pt x="59662" y="1556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6" name="Shape 4039"/>
          <p:cNvSpPr/>
          <p:nvPr/>
        </p:nvSpPr>
        <p:spPr>
          <a:xfrm>
            <a:off x="3493599" y="4653665"/>
            <a:ext cx="236705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8893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8893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637" y="27951"/>
                </a:moveTo>
                <a:lnTo>
                  <a:pt x="59637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637" y="94216"/>
                </a:cubicBezTo>
                <a:cubicBezTo>
                  <a:pt x="78953" y="94216"/>
                  <a:pt x="91750" y="79036"/>
                  <a:pt x="91750" y="60000"/>
                </a:cubicBezTo>
                <a:cubicBezTo>
                  <a:pt x="91750" y="42891"/>
                  <a:pt x="78953" y="27951"/>
                  <a:pt x="59637" y="27951"/>
                </a:cubicBezTo>
                <a:close/>
                <a:moveTo>
                  <a:pt x="59637" y="83373"/>
                </a:moveTo>
                <a:lnTo>
                  <a:pt x="59637" y="83373"/>
                </a:lnTo>
                <a:cubicBezTo>
                  <a:pt x="46841" y="83373"/>
                  <a:pt x="36217" y="72771"/>
                  <a:pt x="36217" y="60000"/>
                </a:cubicBezTo>
                <a:cubicBezTo>
                  <a:pt x="36217" y="47228"/>
                  <a:pt x="46841" y="36385"/>
                  <a:pt x="59637" y="36385"/>
                </a:cubicBezTo>
                <a:cubicBezTo>
                  <a:pt x="72434" y="36385"/>
                  <a:pt x="83299" y="47228"/>
                  <a:pt x="83299" y="60000"/>
                </a:cubicBezTo>
                <a:cubicBezTo>
                  <a:pt x="83299" y="72771"/>
                  <a:pt x="72434" y="83373"/>
                  <a:pt x="59637" y="83373"/>
                </a:cubicBez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728" y="55662"/>
                  <a:pt x="12796" y="55662"/>
                </a:cubicBezTo>
                <a:cubicBezTo>
                  <a:pt x="10623" y="55662"/>
                  <a:pt x="6277" y="55662"/>
                  <a:pt x="6277" y="55662"/>
                </a:cubicBezTo>
                <a:cubicBezTo>
                  <a:pt x="1931" y="55662"/>
                  <a:pt x="0" y="57831"/>
                  <a:pt x="0" y="60000"/>
                </a:cubicBezTo>
                <a:cubicBezTo>
                  <a:pt x="0" y="64096"/>
                  <a:pt x="1931" y="66265"/>
                  <a:pt x="6277" y="66265"/>
                </a:cubicBezTo>
                <a:cubicBezTo>
                  <a:pt x="6277" y="66265"/>
                  <a:pt x="10623" y="66265"/>
                  <a:pt x="12796" y="66265"/>
                </a:cubicBezTo>
                <a:cubicBezTo>
                  <a:pt x="14728" y="66265"/>
                  <a:pt x="17142" y="64096"/>
                  <a:pt x="17142" y="60000"/>
                </a:cubicBezTo>
                <a:close/>
                <a:moveTo>
                  <a:pt x="59637" y="19277"/>
                </a:moveTo>
                <a:lnTo>
                  <a:pt x="59637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637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637" y="19277"/>
                </a:cubicBezTo>
                <a:close/>
                <a:moveTo>
                  <a:pt x="59637" y="102650"/>
                </a:moveTo>
                <a:lnTo>
                  <a:pt x="59637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637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637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096" y="17349"/>
                </a:cubicBezTo>
                <a:cubicBezTo>
                  <a:pt x="96096" y="17349"/>
                  <a:pt x="94164" y="19277"/>
                  <a:pt x="91750" y="21445"/>
                </a:cubicBezTo>
                <a:cubicBezTo>
                  <a:pt x="89818" y="23614"/>
                  <a:pt x="89818" y="25783"/>
                  <a:pt x="91750" y="27951"/>
                </a:cubicBezTo>
                <a:cubicBezTo>
                  <a:pt x="94164" y="30120"/>
                  <a:pt x="98269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074" y="94216"/>
                </a:moveTo>
                <a:lnTo>
                  <a:pt x="19074" y="94216"/>
                </a:lnTo>
                <a:cubicBezTo>
                  <a:pt x="19074" y="94216"/>
                  <a:pt x="17142" y="96385"/>
                  <a:pt x="14728" y="98313"/>
                </a:cubicBezTo>
                <a:cubicBezTo>
                  <a:pt x="12796" y="100481"/>
                  <a:pt x="12796" y="102650"/>
                  <a:pt x="14728" y="104819"/>
                </a:cubicBezTo>
                <a:cubicBezTo>
                  <a:pt x="17142" y="106987"/>
                  <a:pt x="19074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247" y="91807"/>
                  <a:pt x="19074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074" y="14939"/>
                  <a:pt x="17142" y="12771"/>
                  <a:pt x="14728" y="14939"/>
                </a:cubicBezTo>
                <a:cubicBezTo>
                  <a:pt x="12796" y="17349"/>
                  <a:pt x="12796" y="21445"/>
                  <a:pt x="14728" y="23614"/>
                </a:cubicBezTo>
                <a:cubicBezTo>
                  <a:pt x="17142" y="23614"/>
                  <a:pt x="19074" y="25783"/>
                  <a:pt x="19074" y="27951"/>
                </a:cubicBezTo>
                <a:cubicBezTo>
                  <a:pt x="21247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750" y="100481"/>
                </a:moveTo>
                <a:lnTo>
                  <a:pt x="91750" y="100481"/>
                </a:lnTo>
                <a:cubicBezTo>
                  <a:pt x="94164" y="100481"/>
                  <a:pt x="96096" y="104819"/>
                  <a:pt x="96096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269" y="91807"/>
                  <a:pt x="94164" y="91807"/>
                  <a:pt x="91750" y="91807"/>
                </a:cubicBezTo>
                <a:cubicBezTo>
                  <a:pt x="89818" y="94216"/>
                  <a:pt x="89818" y="98313"/>
                  <a:pt x="91750" y="10048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Shape 4040"/>
          <p:cNvSpPr/>
          <p:nvPr/>
        </p:nvSpPr>
        <p:spPr>
          <a:xfrm>
            <a:off x="186495" y="2773063"/>
            <a:ext cx="213035" cy="2097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29" y="43862"/>
                </a:moveTo>
                <a:lnTo>
                  <a:pt x="76756" y="43862"/>
                </a:lnTo>
                <a:lnTo>
                  <a:pt x="60000" y="0"/>
                </a:lnTo>
                <a:lnTo>
                  <a:pt x="43243" y="43862"/>
                </a:lnTo>
                <a:lnTo>
                  <a:pt x="0" y="43862"/>
                </a:lnTo>
                <a:lnTo>
                  <a:pt x="35945" y="70620"/>
                </a:lnTo>
                <a:lnTo>
                  <a:pt x="23783" y="119724"/>
                </a:lnTo>
                <a:lnTo>
                  <a:pt x="60000" y="90206"/>
                </a:lnTo>
                <a:lnTo>
                  <a:pt x="95675" y="119724"/>
                </a:lnTo>
                <a:lnTo>
                  <a:pt x="83783" y="70620"/>
                </a:lnTo>
                <a:lnTo>
                  <a:pt x="119729" y="43862"/>
                </a:lnTo>
                <a:close/>
                <a:moveTo>
                  <a:pt x="60000" y="78068"/>
                </a:moveTo>
                <a:lnTo>
                  <a:pt x="38108" y="94896"/>
                </a:lnTo>
                <a:lnTo>
                  <a:pt x="47837" y="70620"/>
                </a:lnTo>
                <a:lnTo>
                  <a:pt x="28648" y="53517"/>
                </a:lnTo>
                <a:lnTo>
                  <a:pt x="52702" y="56000"/>
                </a:lnTo>
                <a:lnTo>
                  <a:pt x="60000" y="26758"/>
                </a:lnTo>
                <a:lnTo>
                  <a:pt x="67027" y="56000"/>
                </a:lnTo>
                <a:lnTo>
                  <a:pt x="91081" y="53517"/>
                </a:lnTo>
                <a:lnTo>
                  <a:pt x="71891" y="70620"/>
                </a:lnTo>
                <a:lnTo>
                  <a:pt x="79189" y="94896"/>
                </a:lnTo>
                <a:lnTo>
                  <a:pt x="60000" y="7806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8" name="Shape 4041"/>
          <p:cNvSpPr/>
          <p:nvPr/>
        </p:nvSpPr>
        <p:spPr>
          <a:xfrm>
            <a:off x="6350964" y="2316442"/>
            <a:ext cx="209653" cy="1708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10" y="12134"/>
                </a:moveTo>
                <a:lnTo>
                  <a:pt x="107810" y="12134"/>
                </a:lnTo>
                <a:cubicBezTo>
                  <a:pt x="95891" y="0"/>
                  <a:pt x="79097" y="0"/>
                  <a:pt x="66907" y="12134"/>
                </a:cubicBezTo>
                <a:cubicBezTo>
                  <a:pt x="59864" y="20898"/>
                  <a:pt x="59864" y="20898"/>
                  <a:pt x="59864" y="20898"/>
                </a:cubicBezTo>
                <a:cubicBezTo>
                  <a:pt x="52550" y="12134"/>
                  <a:pt x="52550" y="12134"/>
                  <a:pt x="52550" y="12134"/>
                </a:cubicBezTo>
                <a:cubicBezTo>
                  <a:pt x="40632" y="0"/>
                  <a:pt x="23837" y="0"/>
                  <a:pt x="11918" y="12134"/>
                </a:cubicBezTo>
                <a:cubicBezTo>
                  <a:pt x="0" y="26966"/>
                  <a:pt x="0" y="50898"/>
                  <a:pt x="11918" y="62696"/>
                </a:cubicBezTo>
                <a:cubicBezTo>
                  <a:pt x="59864" y="119662"/>
                  <a:pt x="59864" y="119662"/>
                  <a:pt x="59864" y="119662"/>
                </a:cubicBezTo>
                <a:cubicBezTo>
                  <a:pt x="107810" y="62696"/>
                  <a:pt x="107810" y="62696"/>
                  <a:pt x="107810" y="62696"/>
                </a:cubicBezTo>
                <a:cubicBezTo>
                  <a:pt x="119729" y="50898"/>
                  <a:pt x="119729" y="26966"/>
                  <a:pt x="107810" y="12134"/>
                </a:cubicBezTo>
                <a:close/>
                <a:moveTo>
                  <a:pt x="100767" y="53932"/>
                </a:moveTo>
                <a:lnTo>
                  <a:pt x="100767" y="53932"/>
                </a:lnTo>
                <a:cubicBezTo>
                  <a:pt x="59864" y="101460"/>
                  <a:pt x="59864" y="101460"/>
                  <a:pt x="59864" y="101460"/>
                </a:cubicBezTo>
                <a:cubicBezTo>
                  <a:pt x="18961" y="53932"/>
                  <a:pt x="18961" y="53932"/>
                  <a:pt x="18961" y="53932"/>
                </a:cubicBezTo>
                <a:cubicBezTo>
                  <a:pt x="14356" y="50898"/>
                  <a:pt x="11918" y="44831"/>
                  <a:pt x="11918" y="39101"/>
                </a:cubicBezTo>
                <a:cubicBezTo>
                  <a:pt x="11918" y="30000"/>
                  <a:pt x="14356" y="26966"/>
                  <a:pt x="18961" y="20898"/>
                </a:cubicBezTo>
                <a:cubicBezTo>
                  <a:pt x="21399" y="17865"/>
                  <a:pt x="26275" y="15168"/>
                  <a:pt x="31151" y="15168"/>
                </a:cubicBezTo>
                <a:cubicBezTo>
                  <a:pt x="38194" y="15168"/>
                  <a:pt x="43069" y="17865"/>
                  <a:pt x="45507" y="23932"/>
                </a:cubicBezTo>
                <a:cubicBezTo>
                  <a:pt x="59864" y="39101"/>
                  <a:pt x="59864" y="39101"/>
                  <a:pt x="59864" y="39101"/>
                </a:cubicBezTo>
                <a:cubicBezTo>
                  <a:pt x="74492" y="23932"/>
                  <a:pt x="74492" y="23932"/>
                  <a:pt x="74492" y="23932"/>
                </a:cubicBezTo>
                <a:cubicBezTo>
                  <a:pt x="76659" y="17865"/>
                  <a:pt x="81534" y="15168"/>
                  <a:pt x="88848" y="15168"/>
                </a:cubicBezTo>
                <a:cubicBezTo>
                  <a:pt x="93453" y="15168"/>
                  <a:pt x="98329" y="17865"/>
                  <a:pt x="100767" y="20898"/>
                </a:cubicBezTo>
                <a:cubicBezTo>
                  <a:pt x="105372" y="26966"/>
                  <a:pt x="107810" y="30000"/>
                  <a:pt x="107810" y="39101"/>
                </a:cubicBezTo>
                <a:cubicBezTo>
                  <a:pt x="107810" y="44831"/>
                  <a:pt x="105372" y="50898"/>
                  <a:pt x="100767" y="5393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Shape 4042"/>
          <p:cNvSpPr/>
          <p:nvPr/>
        </p:nvSpPr>
        <p:spPr>
          <a:xfrm>
            <a:off x="1131623" y="4191969"/>
            <a:ext cx="219797" cy="216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0" y="40088"/>
                </a:moveTo>
                <a:lnTo>
                  <a:pt x="29870" y="40088"/>
                </a:lnTo>
                <a:lnTo>
                  <a:pt x="32207" y="40088"/>
                </a:lnTo>
                <a:cubicBezTo>
                  <a:pt x="36883" y="35044"/>
                  <a:pt x="41558" y="30530"/>
                  <a:pt x="48311" y="25752"/>
                </a:cubicBezTo>
                <a:lnTo>
                  <a:pt x="48311" y="23362"/>
                </a:lnTo>
                <a:cubicBezTo>
                  <a:pt x="48311" y="20973"/>
                  <a:pt x="48311" y="20973"/>
                  <a:pt x="48311" y="18584"/>
                </a:cubicBezTo>
                <a:cubicBezTo>
                  <a:pt x="41558" y="14070"/>
                  <a:pt x="34545" y="11681"/>
                  <a:pt x="27792" y="6902"/>
                </a:cubicBezTo>
                <a:cubicBezTo>
                  <a:pt x="23116" y="11681"/>
                  <a:pt x="16103" y="16460"/>
                  <a:pt x="11428" y="23362"/>
                </a:cubicBezTo>
                <a:cubicBezTo>
                  <a:pt x="16103" y="30530"/>
                  <a:pt x="18441" y="35044"/>
                  <a:pt x="23116" y="40088"/>
                </a:cubicBezTo>
                <a:cubicBezTo>
                  <a:pt x="25454" y="40088"/>
                  <a:pt x="27792" y="40088"/>
                  <a:pt x="29870" y="40088"/>
                </a:cubicBezTo>
                <a:close/>
                <a:moveTo>
                  <a:pt x="16103" y="51769"/>
                </a:moveTo>
                <a:lnTo>
                  <a:pt x="16103" y="51769"/>
                </a:lnTo>
                <a:cubicBezTo>
                  <a:pt x="16103" y="49380"/>
                  <a:pt x="16103" y="49380"/>
                  <a:pt x="18441" y="46991"/>
                </a:cubicBezTo>
                <a:cubicBezTo>
                  <a:pt x="14025" y="42477"/>
                  <a:pt x="9090" y="37433"/>
                  <a:pt x="6753" y="32920"/>
                </a:cubicBezTo>
                <a:cubicBezTo>
                  <a:pt x="2337" y="40088"/>
                  <a:pt x="0" y="49380"/>
                  <a:pt x="0" y="58672"/>
                </a:cubicBezTo>
                <a:cubicBezTo>
                  <a:pt x="0" y="70619"/>
                  <a:pt x="2337" y="82300"/>
                  <a:pt x="9090" y="89203"/>
                </a:cubicBezTo>
                <a:cubicBezTo>
                  <a:pt x="11428" y="79911"/>
                  <a:pt x="14025" y="68230"/>
                  <a:pt x="18441" y="58672"/>
                </a:cubicBezTo>
                <a:cubicBezTo>
                  <a:pt x="18441" y="58672"/>
                  <a:pt x="16103" y="54159"/>
                  <a:pt x="16103" y="51769"/>
                </a:cubicBezTo>
                <a:close/>
                <a:moveTo>
                  <a:pt x="59740" y="9292"/>
                </a:moveTo>
                <a:lnTo>
                  <a:pt x="59740" y="9292"/>
                </a:lnTo>
                <a:cubicBezTo>
                  <a:pt x="62077" y="9292"/>
                  <a:pt x="66753" y="11681"/>
                  <a:pt x="69090" y="14070"/>
                </a:cubicBezTo>
                <a:cubicBezTo>
                  <a:pt x="75844" y="9292"/>
                  <a:pt x="82857" y="9292"/>
                  <a:pt x="89870" y="6902"/>
                </a:cubicBezTo>
                <a:cubicBezTo>
                  <a:pt x="80519" y="2123"/>
                  <a:pt x="71428" y="0"/>
                  <a:pt x="59740" y="0"/>
                </a:cubicBezTo>
                <a:cubicBezTo>
                  <a:pt x="52987" y="0"/>
                  <a:pt x="45974" y="0"/>
                  <a:pt x="39220" y="2123"/>
                </a:cubicBezTo>
                <a:cubicBezTo>
                  <a:pt x="43636" y="4513"/>
                  <a:pt x="48311" y="9292"/>
                  <a:pt x="52987" y="11681"/>
                </a:cubicBezTo>
                <a:cubicBezTo>
                  <a:pt x="55324" y="11681"/>
                  <a:pt x="57402" y="9292"/>
                  <a:pt x="59740" y="9292"/>
                </a:cubicBezTo>
                <a:close/>
                <a:moveTo>
                  <a:pt x="78181" y="70619"/>
                </a:moveTo>
                <a:lnTo>
                  <a:pt x="78181" y="70619"/>
                </a:lnTo>
                <a:cubicBezTo>
                  <a:pt x="80519" y="68230"/>
                  <a:pt x="80519" y="68230"/>
                  <a:pt x="82857" y="65840"/>
                </a:cubicBezTo>
                <a:cubicBezTo>
                  <a:pt x="78181" y="54159"/>
                  <a:pt x="71428" y="44601"/>
                  <a:pt x="64415" y="35044"/>
                </a:cubicBezTo>
                <a:cubicBezTo>
                  <a:pt x="64415" y="35044"/>
                  <a:pt x="62077" y="35044"/>
                  <a:pt x="59740" y="35044"/>
                </a:cubicBezTo>
                <a:cubicBezTo>
                  <a:pt x="57402" y="35044"/>
                  <a:pt x="55324" y="35044"/>
                  <a:pt x="52987" y="32920"/>
                </a:cubicBezTo>
                <a:cubicBezTo>
                  <a:pt x="48311" y="37433"/>
                  <a:pt x="43636" y="40088"/>
                  <a:pt x="39220" y="44601"/>
                </a:cubicBezTo>
                <a:cubicBezTo>
                  <a:pt x="41558" y="46991"/>
                  <a:pt x="41558" y="49380"/>
                  <a:pt x="41558" y="51769"/>
                </a:cubicBezTo>
                <a:cubicBezTo>
                  <a:pt x="41558" y="54159"/>
                  <a:pt x="41558" y="54159"/>
                  <a:pt x="41558" y="56548"/>
                </a:cubicBezTo>
                <a:cubicBezTo>
                  <a:pt x="52987" y="63451"/>
                  <a:pt x="64415" y="68230"/>
                  <a:pt x="78181" y="70619"/>
                </a:cubicBezTo>
                <a:close/>
                <a:moveTo>
                  <a:pt x="94285" y="86814"/>
                </a:moveTo>
                <a:lnTo>
                  <a:pt x="94285" y="86814"/>
                </a:lnTo>
                <a:cubicBezTo>
                  <a:pt x="94285" y="89203"/>
                  <a:pt x="94285" y="93982"/>
                  <a:pt x="94285" y="96371"/>
                </a:cubicBezTo>
                <a:cubicBezTo>
                  <a:pt x="94285" y="98761"/>
                  <a:pt x="94285" y="103274"/>
                  <a:pt x="94285" y="108053"/>
                </a:cubicBezTo>
                <a:cubicBezTo>
                  <a:pt x="103636" y="100884"/>
                  <a:pt x="112727" y="89203"/>
                  <a:pt x="115064" y="77522"/>
                </a:cubicBezTo>
                <a:cubicBezTo>
                  <a:pt x="110649" y="79911"/>
                  <a:pt x="105974" y="79911"/>
                  <a:pt x="101298" y="79911"/>
                </a:cubicBezTo>
                <a:cubicBezTo>
                  <a:pt x="101298" y="84690"/>
                  <a:pt x="98961" y="86814"/>
                  <a:pt x="94285" y="86814"/>
                </a:cubicBezTo>
                <a:close/>
                <a:moveTo>
                  <a:pt x="75844" y="79911"/>
                </a:moveTo>
                <a:lnTo>
                  <a:pt x="75844" y="79911"/>
                </a:lnTo>
                <a:cubicBezTo>
                  <a:pt x="62077" y="77522"/>
                  <a:pt x="48311" y="70619"/>
                  <a:pt x="36883" y="63451"/>
                </a:cubicBezTo>
                <a:cubicBezTo>
                  <a:pt x="34545" y="63451"/>
                  <a:pt x="32207" y="65840"/>
                  <a:pt x="29870" y="65840"/>
                </a:cubicBezTo>
                <a:cubicBezTo>
                  <a:pt x="27792" y="65840"/>
                  <a:pt x="27792" y="65840"/>
                  <a:pt x="27792" y="63451"/>
                </a:cubicBezTo>
                <a:cubicBezTo>
                  <a:pt x="20519" y="75132"/>
                  <a:pt x="18441" y="86814"/>
                  <a:pt x="16103" y="100884"/>
                </a:cubicBezTo>
                <a:cubicBezTo>
                  <a:pt x="23116" y="105663"/>
                  <a:pt x="29870" y="112831"/>
                  <a:pt x="36883" y="115221"/>
                </a:cubicBezTo>
                <a:cubicBezTo>
                  <a:pt x="45974" y="100884"/>
                  <a:pt x="59740" y="86814"/>
                  <a:pt x="75844" y="79911"/>
                </a:cubicBezTo>
                <a:close/>
                <a:moveTo>
                  <a:pt x="98961" y="14070"/>
                </a:moveTo>
                <a:lnTo>
                  <a:pt x="98961" y="14070"/>
                </a:lnTo>
                <a:cubicBezTo>
                  <a:pt x="89870" y="16460"/>
                  <a:pt x="80519" y="18584"/>
                  <a:pt x="71428" y="20973"/>
                </a:cubicBezTo>
                <a:lnTo>
                  <a:pt x="73506" y="23362"/>
                </a:lnTo>
                <a:cubicBezTo>
                  <a:pt x="73506" y="25752"/>
                  <a:pt x="71428" y="25752"/>
                  <a:pt x="71428" y="28141"/>
                </a:cubicBezTo>
                <a:cubicBezTo>
                  <a:pt x="80519" y="37433"/>
                  <a:pt x="85194" y="49380"/>
                  <a:pt x="89870" y="63451"/>
                </a:cubicBezTo>
                <a:cubicBezTo>
                  <a:pt x="94285" y="63451"/>
                  <a:pt x="98961" y="65840"/>
                  <a:pt x="101298" y="70619"/>
                </a:cubicBezTo>
                <a:cubicBezTo>
                  <a:pt x="108311" y="70619"/>
                  <a:pt x="112727" y="70619"/>
                  <a:pt x="117402" y="68230"/>
                </a:cubicBezTo>
                <a:cubicBezTo>
                  <a:pt x="119740" y="65840"/>
                  <a:pt x="119740" y="61061"/>
                  <a:pt x="119740" y="58672"/>
                </a:cubicBezTo>
                <a:cubicBezTo>
                  <a:pt x="119740" y="42477"/>
                  <a:pt x="110649" y="25752"/>
                  <a:pt x="98961" y="14070"/>
                </a:cubicBezTo>
                <a:close/>
                <a:moveTo>
                  <a:pt x="82857" y="86814"/>
                </a:moveTo>
                <a:lnTo>
                  <a:pt x="82857" y="86814"/>
                </a:lnTo>
                <a:cubicBezTo>
                  <a:pt x="66753" y="93982"/>
                  <a:pt x="55324" y="103274"/>
                  <a:pt x="45974" y="117610"/>
                </a:cubicBezTo>
                <a:cubicBezTo>
                  <a:pt x="50649" y="119734"/>
                  <a:pt x="55324" y="119734"/>
                  <a:pt x="59740" y="119734"/>
                </a:cubicBezTo>
                <a:cubicBezTo>
                  <a:pt x="69090" y="119734"/>
                  <a:pt x="75844" y="117610"/>
                  <a:pt x="85194" y="115221"/>
                </a:cubicBezTo>
                <a:cubicBezTo>
                  <a:pt x="85194" y="108053"/>
                  <a:pt x="87532" y="100884"/>
                  <a:pt x="87532" y="96371"/>
                </a:cubicBezTo>
                <a:cubicBezTo>
                  <a:pt x="87532" y="93982"/>
                  <a:pt x="87532" y="91592"/>
                  <a:pt x="85194" y="89203"/>
                </a:cubicBezTo>
                <a:cubicBezTo>
                  <a:pt x="85194" y="86814"/>
                  <a:pt x="82857" y="86814"/>
                  <a:pt x="82857" y="8681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Shape 4043"/>
          <p:cNvSpPr/>
          <p:nvPr/>
        </p:nvSpPr>
        <p:spPr>
          <a:xfrm>
            <a:off x="4440418" y="4699327"/>
            <a:ext cx="238395" cy="1454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819" y="3564"/>
                </a:moveTo>
                <a:lnTo>
                  <a:pt x="44819" y="3564"/>
                </a:lnTo>
                <a:cubicBezTo>
                  <a:pt x="42891" y="0"/>
                  <a:pt x="40481" y="0"/>
                  <a:pt x="38554" y="3564"/>
                </a:cubicBezTo>
                <a:cubicBezTo>
                  <a:pt x="0" y="59801"/>
                  <a:pt x="0" y="59801"/>
                  <a:pt x="0" y="59801"/>
                </a:cubicBezTo>
                <a:cubicBezTo>
                  <a:pt x="38554" y="116039"/>
                  <a:pt x="38554" y="116039"/>
                  <a:pt x="38554" y="116039"/>
                </a:cubicBezTo>
                <a:cubicBezTo>
                  <a:pt x="40481" y="119603"/>
                  <a:pt x="42891" y="119603"/>
                  <a:pt x="44819" y="116039"/>
                </a:cubicBezTo>
                <a:cubicBezTo>
                  <a:pt x="46987" y="112079"/>
                  <a:pt x="46987" y="108514"/>
                  <a:pt x="44819" y="105346"/>
                </a:cubicBezTo>
                <a:cubicBezTo>
                  <a:pt x="14939" y="59801"/>
                  <a:pt x="14939" y="59801"/>
                  <a:pt x="14939" y="59801"/>
                </a:cubicBezTo>
                <a:cubicBezTo>
                  <a:pt x="44819" y="17821"/>
                  <a:pt x="44819" y="17821"/>
                  <a:pt x="44819" y="17821"/>
                </a:cubicBezTo>
                <a:cubicBezTo>
                  <a:pt x="46987" y="13861"/>
                  <a:pt x="46987" y="7128"/>
                  <a:pt x="44819" y="3564"/>
                </a:cubicBezTo>
                <a:close/>
                <a:moveTo>
                  <a:pt x="81204" y="3564"/>
                </a:moveTo>
                <a:lnTo>
                  <a:pt x="81204" y="3564"/>
                </a:lnTo>
                <a:cubicBezTo>
                  <a:pt x="79036" y="0"/>
                  <a:pt x="76867" y="0"/>
                  <a:pt x="74939" y="3564"/>
                </a:cubicBezTo>
                <a:cubicBezTo>
                  <a:pt x="72771" y="7128"/>
                  <a:pt x="72771" y="13861"/>
                  <a:pt x="74939" y="17821"/>
                </a:cubicBezTo>
                <a:cubicBezTo>
                  <a:pt x="104578" y="59801"/>
                  <a:pt x="104578" y="59801"/>
                  <a:pt x="104578" y="59801"/>
                </a:cubicBezTo>
                <a:cubicBezTo>
                  <a:pt x="74939" y="105346"/>
                  <a:pt x="74939" y="105346"/>
                  <a:pt x="74939" y="105346"/>
                </a:cubicBezTo>
                <a:cubicBezTo>
                  <a:pt x="72771" y="108514"/>
                  <a:pt x="72771" y="112079"/>
                  <a:pt x="74939" y="116039"/>
                </a:cubicBezTo>
                <a:cubicBezTo>
                  <a:pt x="76867" y="119603"/>
                  <a:pt x="79036" y="119603"/>
                  <a:pt x="81204" y="116039"/>
                </a:cubicBezTo>
                <a:cubicBezTo>
                  <a:pt x="119759" y="59801"/>
                  <a:pt x="119759" y="59801"/>
                  <a:pt x="119759" y="59801"/>
                </a:cubicBezTo>
                <a:lnTo>
                  <a:pt x="81204" y="356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Shape 4044"/>
          <p:cNvSpPr/>
          <p:nvPr/>
        </p:nvSpPr>
        <p:spPr>
          <a:xfrm>
            <a:off x="5397382" y="3716746"/>
            <a:ext cx="221488" cy="21816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0"/>
                </a:moveTo>
                <a:lnTo>
                  <a:pt x="59740" y="0"/>
                </a:lnTo>
                <a:cubicBezTo>
                  <a:pt x="27532" y="0"/>
                  <a:pt x="0" y="25960"/>
                  <a:pt x="0" y="58807"/>
                </a:cubicBezTo>
                <a:cubicBezTo>
                  <a:pt x="0" y="91655"/>
                  <a:pt x="27532" y="119735"/>
                  <a:pt x="59740" y="119735"/>
                </a:cubicBezTo>
                <a:cubicBezTo>
                  <a:pt x="91948" y="119735"/>
                  <a:pt x="119740" y="91655"/>
                  <a:pt x="119740" y="58807"/>
                </a:cubicBezTo>
                <a:cubicBezTo>
                  <a:pt x="119740" y="25960"/>
                  <a:pt x="91948" y="0"/>
                  <a:pt x="59740" y="0"/>
                </a:cubicBezTo>
                <a:close/>
                <a:moveTo>
                  <a:pt x="59740" y="79999"/>
                </a:moveTo>
                <a:lnTo>
                  <a:pt x="59740" y="79999"/>
                </a:lnTo>
                <a:cubicBezTo>
                  <a:pt x="48311" y="79999"/>
                  <a:pt x="41298" y="70463"/>
                  <a:pt x="41298" y="58807"/>
                </a:cubicBezTo>
                <a:cubicBezTo>
                  <a:pt x="41298" y="49536"/>
                  <a:pt x="48311" y="39999"/>
                  <a:pt x="59740" y="39999"/>
                </a:cubicBezTo>
                <a:cubicBezTo>
                  <a:pt x="71168" y="39999"/>
                  <a:pt x="78181" y="49536"/>
                  <a:pt x="78181" y="58807"/>
                </a:cubicBezTo>
                <a:cubicBezTo>
                  <a:pt x="78181" y="70463"/>
                  <a:pt x="71168" y="79999"/>
                  <a:pt x="59740" y="799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2" name="Shape 4045"/>
          <p:cNvSpPr/>
          <p:nvPr/>
        </p:nvSpPr>
        <p:spPr>
          <a:xfrm>
            <a:off x="1123170" y="4712856"/>
            <a:ext cx="236705" cy="116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87" y="0"/>
                </a:moveTo>
                <a:lnTo>
                  <a:pt x="106987" y="0"/>
                </a:ln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37" y="119516"/>
                  <a:pt x="12771" y="119516"/>
                </a:cubicBezTo>
                <a:cubicBezTo>
                  <a:pt x="106987" y="119516"/>
                  <a:pt x="106987" y="119516"/>
                  <a:pt x="106987" y="119516"/>
                </a:cubicBezTo>
                <a:cubicBezTo>
                  <a:pt x="113253" y="119516"/>
                  <a:pt x="119759" y="111290"/>
                  <a:pt x="119759" y="98225"/>
                </a:cubicBezTo>
                <a:cubicBezTo>
                  <a:pt x="119759" y="25645"/>
                  <a:pt x="119759" y="25645"/>
                  <a:pt x="119759" y="25645"/>
                </a:cubicBezTo>
                <a:cubicBezTo>
                  <a:pt x="119759" y="12580"/>
                  <a:pt x="113253" y="0"/>
                  <a:pt x="106987" y="0"/>
                </a:cubicBezTo>
                <a:close/>
                <a:moveTo>
                  <a:pt x="106987" y="98225"/>
                </a:moveTo>
                <a:lnTo>
                  <a:pt x="106987" y="98225"/>
                </a:lnTo>
                <a:cubicBezTo>
                  <a:pt x="12771" y="98225"/>
                  <a:pt x="12771" y="98225"/>
                  <a:pt x="12771" y="98225"/>
                </a:cubicBezTo>
                <a:cubicBezTo>
                  <a:pt x="12771" y="25645"/>
                  <a:pt x="12771" y="25645"/>
                  <a:pt x="12771" y="25645"/>
                </a:cubicBezTo>
                <a:cubicBezTo>
                  <a:pt x="106987" y="25645"/>
                  <a:pt x="106987" y="25645"/>
                  <a:pt x="106987" y="25645"/>
                </a:cubicBezTo>
                <a:lnTo>
                  <a:pt x="106987" y="98225"/>
                </a:lnTo>
                <a:close/>
                <a:moveTo>
                  <a:pt x="102650" y="38225"/>
                </a:moveTo>
                <a:lnTo>
                  <a:pt x="102650" y="38225"/>
                </a:lnTo>
                <a:cubicBezTo>
                  <a:pt x="76867" y="38225"/>
                  <a:pt x="76867" y="38225"/>
                  <a:pt x="76867" y="38225"/>
                </a:cubicBezTo>
                <a:cubicBezTo>
                  <a:pt x="76867" y="85645"/>
                  <a:pt x="76867" y="85645"/>
                  <a:pt x="76867" y="85645"/>
                </a:cubicBezTo>
                <a:cubicBezTo>
                  <a:pt x="102650" y="85645"/>
                  <a:pt x="102650" y="85645"/>
                  <a:pt x="102650" y="85645"/>
                </a:cubicBezTo>
                <a:lnTo>
                  <a:pt x="102650" y="38225"/>
                </a:lnTo>
                <a:close/>
                <a:moveTo>
                  <a:pt x="42891" y="38225"/>
                </a:moveTo>
                <a:lnTo>
                  <a:pt x="42891" y="38225"/>
                </a:lnTo>
                <a:cubicBezTo>
                  <a:pt x="17349" y="38225"/>
                  <a:pt x="17349" y="38225"/>
                  <a:pt x="17349" y="38225"/>
                </a:cubicBezTo>
                <a:cubicBezTo>
                  <a:pt x="17349" y="85645"/>
                  <a:pt x="17349" y="85645"/>
                  <a:pt x="17349" y="85645"/>
                </a:cubicBezTo>
                <a:cubicBezTo>
                  <a:pt x="42891" y="85645"/>
                  <a:pt x="42891" y="85645"/>
                  <a:pt x="42891" y="85645"/>
                </a:cubicBezTo>
                <a:lnTo>
                  <a:pt x="42891" y="38225"/>
                </a:lnTo>
                <a:close/>
                <a:moveTo>
                  <a:pt x="72530" y="38225"/>
                </a:moveTo>
                <a:lnTo>
                  <a:pt x="72530" y="38225"/>
                </a:lnTo>
                <a:cubicBezTo>
                  <a:pt x="46987" y="38225"/>
                  <a:pt x="46987" y="38225"/>
                  <a:pt x="46987" y="38225"/>
                </a:cubicBezTo>
                <a:cubicBezTo>
                  <a:pt x="46987" y="85645"/>
                  <a:pt x="46987" y="85645"/>
                  <a:pt x="46987" y="85645"/>
                </a:cubicBezTo>
                <a:cubicBezTo>
                  <a:pt x="72530" y="85645"/>
                  <a:pt x="72530" y="85645"/>
                  <a:pt x="72530" y="85645"/>
                </a:cubicBezTo>
                <a:lnTo>
                  <a:pt x="72530" y="3822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Shape 4046"/>
          <p:cNvSpPr/>
          <p:nvPr/>
        </p:nvSpPr>
        <p:spPr>
          <a:xfrm>
            <a:off x="1596579" y="4712856"/>
            <a:ext cx="238395" cy="116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239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239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  <a:moveTo>
                  <a:pt x="72676" y="38225"/>
                </a:moveTo>
                <a:lnTo>
                  <a:pt x="72676" y="38225"/>
                </a:lnTo>
                <a:cubicBezTo>
                  <a:pt x="47082" y="38225"/>
                  <a:pt x="47082" y="38225"/>
                  <a:pt x="47082" y="38225"/>
                </a:cubicBezTo>
                <a:cubicBezTo>
                  <a:pt x="47082" y="85645"/>
                  <a:pt x="47082" y="85645"/>
                  <a:pt x="47082" y="85645"/>
                </a:cubicBezTo>
                <a:cubicBezTo>
                  <a:pt x="72676" y="85645"/>
                  <a:pt x="72676" y="85645"/>
                  <a:pt x="72676" y="85645"/>
                </a:cubicBezTo>
                <a:lnTo>
                  <a:pt x="72676" y="3822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4" name="Shape 4047"/>
          <p:cNvSpPr/>
          <p:nvPr/>
        </p:nvSpPr>
        <p:spPr>
          <a:xfrm>
            <a:off x="2069989" y="4712856"/>
            <a:ext cx="238395" cy="116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Shape 4048"/>
          <p:cNvSpPr/>
          <p:nvPr/>
        </p:nvSpPr>
        <p:spPr>
          <a:xfrm>
            <a:off x="2545089" y="4712856"/>
            <a:ext cx="238396" cy="116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104" y="119516"/>
                  <a:pt x="12796" y="119516"/>
                </a:cubicBezTo>
                <a:cubicBezTo>
                  <a:pt x="106720" y="119516"/>
                  <a:pt x="106720" y="119516"/>
                  <a:pt x="106720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720" y="0"/>
                </a:cubicBezTo>
                <a:close/>
                <a:moveTo>
                  <a:pt x="106720" y="98225"/>
                </a:moveTo>
                <a:lnTo>
                  <a:pt x="106720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720" y="25645"/>
                  <a:pt x="106720" y="25645"/>
                  <a:pt x="106720" y="25645"/>
                </a:cubicBezTo>
                <a:lnTo>
                  <a:pt x="106720" y="9822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6" name="Shape 4049"/>
          <p:cNvSpPr/>
          <p:nvPr/>
        </p:nvSpPr>
        <p:spPr>
          <a:xfrm>
            <a:off x="4440418" y="1875041"/>
            <a:ext cx="238395" cy="10823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80" y="48430"/>
                </a:moveTo>
                <a:lnTo>
                  <a:pt x="115180" y="48430"/>
                </a:lnTo>
                <a:cubicBezTo>
                  <a:pt x="113253" y="38744"/>
                  <a:pt x="102409" y="14529"/>
                  <a:pt x="96144" y="4843"/>
                </a:cubicBezTo>
                <a:cubicBezTo>
                  <a:pt x="96144" y="0"/>
                  <a:pt x="93975" y="0"/>
                  <a:pt x="89638" y="0"/>
                </a:cubicBezTo>
                <a:cubicBezTo>
                  <a:pt x="87710" y="0"/>
                  <a:pt x="60000" y="0"/>
                  <a:pt x="60000" y="0"/>
                </a:cubicBezTo>
                <a:cubicBezTo>
                  <a:pt x="60000" y="0"/>
                  <a:pt x="32048" y="0"/>
                  <a:pt x="29879" y="0"/>
                </a:cubicBezTo>
                <a:cubicBezTo>
                  <a:pt x="25542" y="0"/>
                  <a:pt x="23614" y="0"/>
                  <a:pt x="23614" y="4843"/>
                </a:cubicBezTo>
                <a:cubicBezTo>
                  <a:pt x="17108" y="14529"/>
                  <a:pt x="6506" y="38744"/>
                  <a:pt x="4337" y="48430"/>
                </a:cubicBezTo>
                <a:cubicBezTo>
                  <a:pt x="0" y="52735"/>
                  <a:pt x="0" y="57578"/>
                  <a:pt x="0" y="67264"/>
                </a:cubicBezTo>
                <a:cubicBezTo>
                  <a:pt x="4337" y="105470"/>
                  <a:pt x="4337" y="105470"/>
                  <a:pt x="4337" y="105470"/>
                </a:cubicBezTo>
                <a:cubicBezTo>
                  <a:pt x="4337" y="114618"/>
                  <a:pt x="8674" y="119461"/>
                  <a:pt x="10843" y="119461"/>
                </a:cubicBezTo>
                <a:cubicBezTo>
                  <a:pt x="108915" y="119461"/>
                  <a:pt x="108915" y="119461"/>
                  <a:pt x="108915" y="119461"/>
                </a:cubicBezTo>
                <a:cubicBezTo>
                  <a:pt x="111084" y="119461"/>
                  <a:pt x="115180" y="114618"/>
                  <a:pt x="115180" y="105470"/>
                </a:cubicBezTo>
                <a:cubicBezTo>
                  <a:pt x="119759" y="67264"/>
                  <a:pt x="119759" y="67264"/>
                  <a:pt x="119759" y="67264"/>
                </a:cubicBezTo>
                <a:cubicBezTo>
                  <a:pt x="119759" y="57578"/>
                  <a:pt x="119759" y="52735"/>
                  <a:pt x="115180" y="48430"/>
                </a:cubicBezTo>
                <a:close/>
                <a:moveTo>
                  <a:pt x="83373" y="52735"/>
                </a:moveTo>
                <a:lnTo>
                  <a:pt x="83373" y="52735"/>
                </a:lnTo>
                <a:lnTo>
                  <a:pt x="83373" y="57578"/>
                </a:lnTo>
                <a:cubicBezTo>
                  <a:pt x="76867" y="81255"/>
                  <a:pt x="76867" y="81255"/>
                  <a:pt x="76867" y="81255"/>
                </a:cubicBezTo>
                <a:cubicBezTo>
                  <a:pt x="42891" y="81255"/>
                  <a:pt x="42891" y="81255"/>
                  <a:pt x="42891" y="81255"/>
                </a:cubicBezTo>
                <a:cubicBezTo>
                  <a:pt x="36385" y="57578"/>
                  <a:pt x="36385" y="57578"/>
                  <a:pt x="36385" y="57578"/>
                </a:cubicBezTo>
                <a:lnTo>
                  <a:pt x="36385" y="52735"/>
                </a:lnTo>
                <a:cubicBezTo>
                  <a:pt x="14939" y="52735"/>
                  <a:pt x="14939" y="52735"/>
                  <a:pt x="14939" y="52735"/>
                </a:cubicBezTo>
                <a:cubicBezTo>
                  <a:pt x="25542" y="24215"/>
                  <a:pt x="25542" y="24215"/>
                  <a:pt x="25542" y="24215"/>
                </a:cubicBezTo>
                <a:cubicBezTo>
                  <a:pt x="93975" y="24215"/>
                  <a:pt x="93975" y="24215"/>
                  <a:pt x="93975" y="24215"/>
                </a:cubicBezTo>
                <a:cubicBezTo>
                  <a:pt x="104578" y="52735"/>
                  <a:pt x="104578" y="52735"/>
                  <a:pt x="104578" y="52735"/>
                </a:cubicBezTo>
                <a:lnTo>
                  <a:pt x="83373" y="5273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7" name="Shape 4050"/>
          <p:cNvSpPr/>
          <p:nvPr/>
        </p:nvSpPr>
        <p:spPr>
          <a:xfrm>
            <a:off x="4915518" y="4670577"/>
            <a:ext cx="238396" cy="2080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277" y="0"/>
                  <a:pt x="0" y="4689"/>
                  <a:pt x="0" y="12137"/>
                </a:cubicBezTo>
                <a:cubicBezTo>
                  <a:pt x="0" y="88000"/>
                  <a:pt x="0" y="88000"/>
                  <a:pt x="0" y="88000"/>
                </a:cubicBezTo>
                <a:cubicBezTo>
                  <a:pt x="0" y="95172"/>
                  <a:pt x="4104" y="102620"/>
                  <a:pt x="10623" y="105103"/>
                </a:cubicBezTo>
                <a:cubicBezTo>
                  <a:pt x="38631" y="110068"/>
                  <a:pt x="38631" y="110068"/>
                  <a:pt x="38631" y="110068"/>
                </a:cubicBezTo>
                <a:cubicBezTo>
                  <a:pt x="38631" y="110068"/>
                  <a:pt x="14969" y="119724"/>
                  <a:pt x="29698" y="119724"/>
                </a:cubicBezTo>
                <a:cubicBezTo>
                  <a:pt x="89818" y="119724"/>
                  <a:pt x="89818" y="119724"/>
                  <a:pt x="89818" y="119724"/>
                </a:cubicBezTo>
                <a:cubicBezTo>
                  <a:pt x="104788" y="119724"/>
                  <a:pt x="81126" y="110068"/>
                  <a:pt x="81126" y="110068"/>
                </a:cubicBezTo>
                <a:cubicBezTo>
                  <a:pt x="108893" y="105103"/>
                  <a:pt x="108893" y="105103"/>
                  <a:pt x="108893" y="105103"/>
                </a:cubicBezTo>
                <a:cubicBezTo>
                  <a:pt x="115653" y="102620"/>
                  <a:pt x="119758" y="95172"/>
                  <a:pt x="119758" y="88000"/>
                </a:cubicBezTo>
                <a:cubicBezTo>
                  <a:pt x="119758" y="12137"/>
                  <a:pt x="119758" y="12137"/>
                  <a:pt x="119758" y="12137"/>
                </a:cubicBezTo>
                <a:cubicBezTo>
                  <a:pt x="119758" y="4689"/>
                  <a:pt x="113480" y="0"/>
                  <a:pt x="106720" y="0"/>
                </a:cubicBezTo>
                <a:close/>
                <a:moveTo>
                  <a:pt x="106720" y="88000"/>
                </a:moveTo>
                <a:lnTo>
                  <a:pt x="106720" y="88000"/>
                </a:lnTo>
                <a:cubicBezTo>
                  <a:pt x="12796" y="88000"/>
                  <a:pt x="12796" y="88000"/>
                  <a:pt x="12796" y="88000"/>
                </a:cubicBezTo>
                <a:cubicBezTo>
                  <a:pt x="12796" y="12137"/>
                  <a:pt x="12796" y="12137"/>
                  <a:pt x="12796" y="12137"/>
                </a:cubicBezTo>
                <a:cubicBezTo>
                  <a:pt x="106720" y="12137"/>
                  <a:pt x="106720" y="12137"/>
                  <a:pt x="106720" y="12137"/>
                </a:cubicBezTo>
                <a:lnTo>
                  <a:pt x="106720" y="880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8" name="Shape 4051"/>
          <p:cNvSpPr/>
          <p:nvPr/>
        </p:nvSpPr>
        <p:spPr>
          <a:xfrm>
            <a:off x="5864029" y="3721819"/>
            <a:ext cx="238395" cy="2046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533" y="65070"/>
                </a:moveTo>
                <a:lnTo>
                  <a:pt x="55533" y="65070"/>
                </a:lnTo>
                <a:cubicBezTo>
                  <a:pt x="66156" y="65070"/>
                  <a:pt x="66156" y="65070"/>
                  <a:pt x="66156" y="65070"/>
                </a:cubicBezTo>
                <a:cubicBezTo>
                  <a:pt x="66156" y="77464"/>
                  <a:pt x="66156" y="77464"/>
                  <a:pt x="66156" y="77464"/>
                </a:cubicBezTo>
                <a:cubicBezTo>
                  <a:pt x="119758" y="77464"/>
                  <a:pt x="119758" y="77464"/>
                  <a:pt x="119758" y="77464"/>
                </a:cubicBezTo>
                <a:cubicBezTo>
                  <a:pt x="119758" y="77464"/>
                  <a:pt x="119758" y="47323"/>
                  <a:pt x="117585" y="37464"/>
                </a:cubicBezTo>
                <a:cubicBezTo>
                  <a:pt x="117585" y="27323"/>
                  <a:pt x="115412" y="22535"/>
                  <a:pt x="106961" y="22535"/>
                </a:cubicBezTo>
                <a:cubicBezTo>
                  <a:pt x="87645" y="22535"/>
                  <a:pt x="87645" y="22535"/>
                  <a:pt x="87645" y="22535"/>
                </a:cubicBezTo>
                <a:cubicBezTo>
                  <a:pt x="83299" y="14929"/>
                  <a:pt x="81368" y="7605"/>
                  <a:pt x="81368" y="7605"/>
                </a:cubicBezTo>
                <a:cubicBezTo>
                  <a:pt x="79195" y="2535"/>
                  <a:pt x="77022" y="0"/>
                  <a:pt x="72434" y="0"/>
                </a:cubicBezTo>
                <a:cubicBezTo>
                  <a:pt x="46841" y="0"/>
                  <a:pt x="46841" y="0"/>
                  <a:pt x="46841" y="0"/>
                </a:cubicBezTo>
                <a:cubicBezTo>
                  <a:pt x="42736" y="0"/>
                  <a:pt x="40563" y="2535"/>
                  <a:pt x="40563" y="7605"/>
                </a:cubicBezTo>
                <a:cubicBezTo>
                  <a:pt x="38390" y="7605"/>
                  <a:pt x="36217" y="14929"/>
                  <a:pt x="32112" y="22535"/>
                </a:cubicBezTo>
                <a:cubicBezTo>
                  <a:pt x="12796" y="22535"/>
                  <a:pt x="12796" y="22535"/>
                  <a:pt x="12796" y="22535"/>
                </a:cubicBezTo>
                <a:cubicBezTo>
                  <a:pt x="4104" y="22535"/>
                  <a:pt x="2173" y="27323"/>
                  <a:pt x="2173" y="37464"/>
                </a:cubicBezTo>
                <a:cubicBezTo>
                  <a:pt x="0" y="47323"/>
                  <a:pt x="0" y="77464"/>
                  <a:pt x="0" y="77464"/>
                </a:cubicBezTo>
                <a:cubicBezTo>
                  <a:pt x="55533" y="77464"/>
                  <a:pt x="55533" y="77464"/>
                  <a:pt x="55533" y="77464"/>
                </a:cubicBezTo>
                <a:lnTo>
                  <a:pt x="55533" y="65070"/>
                </a:lnTo>
                <a:close/>
                <a:moveTo>
                  <a:pt x="44909" y="14929"/>
                </a:moveTo>
                <a:lnTo>
                  <a:pt x="44909" y="14929"/>
                </a:lnTo>
                <a:cubicBezTo>
                  <a:pt x="46841" y="12394"/>
                  <a:pt x="46841" y="10140"/>
                  <a:pt x="51187" y="10140"/>
                </a:cubicBezTo>
                <a:cubicBezTo>
                  <a:pt x="68571" y="10140"/>
                  <a:pt x="68571" y="10140"/>
                  <a:pt x="68571" y="10140"/>
                </a:cubicBezTo>
                <a:cubicBezTo>
                  <a:pt x="72434" y="10140"/>
                  <a:pt x="72434" y="12394"/>
                  <a:pt x="74607" y="14929"/>
                </a:cubicBezTo>
                <a:cubicBezTo>
                  <a:pt x="74607" y="14929"/>
                  <a:pt x="77022" y="20000"/>
                  <a:pt x="77022" y="22535"/>
                </a:cubicBezTo>
                <a:cubicBezTo>
                  <a:pt x="42736" y="22535"/>
                  <a:pt x="42736" y="22535"/>
                  <a:pt x="42736" y="22535"/>
                </a:cubicBezTo>
                <a:cubicBezTo>
                  <a:pt x="44909" y="20000"/>
                  <a:pt x="44909" y="14929"/>
                  <a:pt x="44909" y="14929"/>
                </a:cubicBezTo>
                <a:close/>
                <a:moveTo>
                  <a:pt x="66156" y="100000"/>
                </a:moveTo>
                <a:lnTo>
                  <a:pt x="66156" y="100000"/>
                </a:lnTo>
                <a:cubicBezTo>
                  <a:pt x="55533" y="100000"/>
                  <a:pt x="55533" y="100000"/>
                  <a:pt x="55533" y="100000"/>
                </a:cubicBezTo>
                <a:cubicBezTo>
                  <a:pt x="55533" y="85070"/>
                  <a:pt x="55533" y="85070"/>
                  <a:pt x="55533" y="85070"/>
                </a:cubicBezTo>
                <a:cubicBezTo>
                  <a:pt x="2173" y="85070"/>
                  <a:pt x="2173" y="85070"/>
                  <a:pt x="2173" y="85070"/>
                </a:cubicBezTo>
                <a:cubicBezTo>
                  <a:pt x="2173" y="85070"/>
                  <a:pt x="4104" y="97464"/>
                  <a:pt x="4104" y="107323"/>
                </a:cubicBezTo>
                <a:cubicBezTo>
                  <a:pt x="4104" y="112394"/>
                  <a:pt x="6277" y="119718"/>
                  <a:pt x="14969" y="119718"/>
                </a:cubicBezTo>
                <a:cubicBezTo>
                  <a:pt x="104788" y="119718"/>
                  <a:pt x="104788" y="119718"/>
                  <a:pt x="104788" y="119718"/>
                </a:cubicBezTo>
                <a:cubicBezTo>
                  <a:pt x="113239" y="119718"/>
                  <a:pt x="115412" y="112394"/>
                  <a:pt x="115412" y="107323"/>
                </a:cubicBezTo>
                <a:cubicBezTo>
                  <a:pt x="115412" y="97464"/>
                  <a:pt x="117585" y="85070"/>
                  <a:pt x="117585" y="85070"/>
                </a:cubicBezTo>
                <a:cubicBezTo>
                  <a:pt x="66156" y="85070"/>
                  <a:pt x="66156" y="85070"/>
                  <a:pt x="66156" y="85070"/>
                </a:cubicBezTo>
                <a:lnTo>
                  <a:pt x="66156" y="1000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9" name="Shape 4052"/>
          <p:cNvSpPr/>
          <p:nvPr/>
        </p:nvSpPr>
        <p:spPr>
          <a:xfrm>
            <a:off x="2069989" y="4225793"/>
            <a:ext cx="238395" cy="14544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991" y="59801"/>
                </a:moveTo>
                <a:lnTo>
                  <a:pt x="91991" y="59801"/>
                </a:lnTo>
                <a:cubicBezTo>
                  <a:pt x="91991" y="35643"/>
                  <a:pt x="100684" y="17821"/>
                  <a:pt x="104788" y="17821"/>
                </a:cubicBezTo>
                <a:cubicBezTo>
                  <a:pt x="106961" y="17821"/>
                  <a:pt x="113480" y="17821"/>
                  <a:pt x="113480" y="17821"/>
                </a:cubicBezTo>
                <a:cubicBezTo>
                  <a:pt x="109134" y="7128"/>
                  <a:pt x="106961" y="0"/>
                  <a:pt x="91991" y="0"/>
                </a:cubicBezTo>
                <a:cubicBezTo>
                  <a:pt x="32112" y="0"/>
                  <a:pt x="32112" y="0"/>
                  <a:pt x="32112" y="0"/>
                </a:cubicBezTo>
                <a:cubicBezTo>
                  <a:pt x="8692" y="0"/>
                  <a:pt x="0" y="35643"/>
                  <a:pt x="0" y="59801"/>
                </a:cubicBezTo>
                <a:cubicBezTo>
                  <a:pt x="0" y="84356"/>
                  <a:pt x="8692" y="119603"/>
                  <a:pt x="32112" y="119603"/>
                </a:cubicBezTo>
                <a:cubicBezTo>
                  <a:pt x="91991" y="119603"/>
                  <a:pt x="91991" y="119603"/>
                  <a:pt x="91991" y="119603"/>
                </a:cubicBezTo>
                <a:cubicBezTo>
                  <a:pt x="106961" y="119603"/>
                  <a:pt x="109134" y="112475"/>
                  <a:pt x="113480" y="101782"/>
                </a:cubicBezTo>
                <a:cubicBezTo>
                  <a:pt x="113480" y="101782"/>
                  <a:pt x="111307" y="101782"/>
                  <a:pt x="104788" y="101782"/>
                </a:cubicBezTo>
                <a:cubicBezTo>
                  <a:pt x="100684" y="101782"/>
                  <a:pt x="91991" y="87920"/>
                  <a:pt x="91991" y="59801"/>
                </a:cubicBezTo>
                <a:close/>
                <a:moveTo>
                  <a:pt x="74849" y="77623"/>
                </a:moveTo>
                <a:lnTo>
                  <a:pt x="74849" y="77623"/>
                </a:lnTo>
                <a:cubicBezTo>
                  <a:pt x="74849" y="80792"/>
                  <a:pt x="72917" y="77623"/>
                  <a:pt x="72917" y="77623"/>
                </a:cubicBezTo>
                <a:cubicBezTo>
                  <a:pt x="53360" y="66930"/>
                  <a:pt x="53360" y="66930"/>
                  <a:pt x="53360" y="66930"/>
                </a:cubicBezTo>
                <a:cubicBezTo>
                  <a:pt x="53360" y="66930"/>
                  <a:pt x="53360" y="70495"/>
                  <a:pt x="51187" y="77623"/>
                </a:cubicBezTo>
                <a:cubicBezTo>
                  <a:pt x="49255" y="80792"/>
                  <a:pt x="49255" y="87920"/>
                  <a:pt x="44909" y="80792"/>
                </a:cubicBezTo>
                <a:cubicBezTo>
                  <a:pt x="38390" y="74059"/>
                  <a:pt x="23661" y="49504"/>
                  <a:pt x="23661" y="49504"/>
                </a:cubicBezTo>
                <a:cubicBezTo>
                  <a:pt x="23661" y="49504"/>
                  <a:pt x="21488" y="45940"/>
                  <a:pt x="21488" y="42376"/>
                </a:cubicBezTo>
                <a:cubicBezTo>
                  <a:pt x="23661" y="42376"/>
                  <a:pt x="25593" y="42376"/>
                  <a:pt x="25593" y="42376"/>
                </a:cubicBezTo>
                <a:cubicBezTo>
                  <a:pt x="42736" y="56633"/>
                  <a:pt x="42736" y="56633"/>
                  <a:pt x="42736" y="56633"/>
                </a:cubicBezTo>
                <a:cubicBezTo>
                  <a:pt x="42736" y="56633"/>
                  <a:pt x="44909" y="49504"/>
                  <a:pt x="47082" y="45940"/>
                </a:cubicBezTo>
                <a:cubicBezTo>
                  <a:pt x="47082" y="38811"/>
                  <a:pt x="49255" y="35643"/>
                  <a:pt x="53360" y="42376"/>
                </a:cubicBezTo>
                <a:cubicBezTo>
                  <a:pt x="57706" y="45940"/>
                  <a:pt x="74849" y="74059"/>
                  <a:pt x="74849" y="74059"/>
                </a:cubicBezTo>
                <a:cubicBezTo>
                  <a:pt x="74849" y="74059"/>
                  <a:pt x="77022" y="77623"/>
                  <a:pt x="74849" y="77623"/>
                </a:cubicBezTo>
                <a:close/>
                <a:moveTo>
                  <a:pt x="113480" y="38811"/>
                </a:moveTo>
                <a:lnTo>
                  <a:pt x="113480" y="38811"/>
                </a:lnTo>
                <a:cubicBezTo>
                  <a:pt x="109134" y="38811"/>
                  <a:pt x="109134" y="38811"/>
                  <a:pt x="109134" y="38811"/>
                </a:cubicBezTo>
                <a:cubicBezTo>
                  <a:pt x="104788" y="38811"/>
                  <a:pt x="102615" y="49504"/>
                  <a:pt x="102615" y="59801"/>
                </a:cubicBezTo>
                <a:cubicBezTo>
                  <a:pt x="102615" y="70495"/>
                  <a:pt x="104788" y="80792"/>
                  <a:pt x="109134" y="80792"/>
                </a:cubicBezTo>
                <a:cubicBezTo>
                  <a:pt x="113480" y="80792"/>
                  <a:pt x="113480" y="80792"/>
                  <a:pt x="113480" y="80792"/>
                </a:cubicBezTo>
                <a:cubicBezTo>
                  <a:pt x="115412" y="80792"/>
                  <a:pt x="119758" y="70495"/>
                  <a:pt x="119758" y="59801"/>
                </a:cubicBezTo>
                <a:cubicBezTo>
                  <a:pt x="119758" y="49504"/>
                  <a:pt x="115412" y="38811"/>
                  <a:pt x="113480" y="3881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0" name="Shape 4053"/>
          <p:cNvSpPr/>
          <p:nvPr/>
        </p:nvSpPr>
        <p:spPr>
          <a:xfrm>
            <a:off x="4440418" y="3747188"/>
            <a:ext cx="238395" cy="153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807" y="33375"/>
                </a:moveTo>
                <a:lnTo>
                  <a:pt x="91807" y="33375"/>
                </a:lnTo>
                <a:cubicBezTo>
                  <a:pt x="89638" y="33375"/>
                  <a:pt x="87710" y="33375"/>
                  <a:pt x="85542" y="33375"/>
                </a:cubicBezTo>
                <a:cubicBezTo>
                  <a:pt x="81204" y="13500"/>
                  <a:pt x="70602" y="0"/>
                  <a:pt x="55662" y="0"/>
                </a:cubicBezTo>
                <a:cubicBezTo>
                  <a:pt x="38554" y="0"/>
                  <a:pt x="23614" y="23250"/>
                  <a:pt x="23614" y="50250"/>
                </a:cubicBezTo>
                <a:cubicBezTo>
                  <a:pt x="23614" y="50250"/>
                  <a:pt x="23614" y="53250"/>
                  <a:pt x="23614" y="56250"/>
                </a:cubicBezTo>
                <a:cubicBezTo>
                  <a:pt x="23614" y="56250"/>
                  <a:pt x="23614" y="56250"/>
                  <a:pt x="21445" y="56250"/>
                </a:cubicBezTo>
                <a:cubicBezTo>
                  <a:pt x="10843" y="56250"/>
                  <a:pt x="0" y="70125"/>
                  <a:pt x="0" y="90000"/>
                </a:cubicBezTo>
                <a:cubicBezTo>
                  <a:pt x="0" y="106500"/>
                  <a:pt x="10843" y="119625"/>
                  <a:pt x="21445" y="119625"/>
                </a:cubicBezTo>
                <a:cubicBezTo>
                  <a:pt x="91807" y="119625"/>
                  <a:pt x="91807" y="119625"/>
                  <a:pt x="91807" y="119625"/>
                </a:cubicBezTo>
                <a:cubicBezTo>
                  <a:pt x="106746" y="119625"/>
                  <a:pt x="119759" y="103125"/>
                  <a:pt x="119759" y="76500"/>
                </a:cubicBezTo>
                <a:cubicBezTo>
                  <a:pt x="119759" y="53250"/>
                  <a:pt x="106746" y="33375"/>
                  <a:pt x="91807" y="33375"/>
                </a:cubicBezTo>
                <a:close/>
                <a:moveTo>
                  <a:pt x="68433" y="73125"/>
                </a:moveTo>
                <a:lnTo>
                  <a:pt x="68433" y="73125"/>
                </a:lnTo>
                <a:cubicBezTo>
                  <a:pt x="64096" y="79875"/>
                  <a:pt x="53493" y="99750"/>
                  <a:pt x="51325" y="103125"/>
                </a:cubicBezTo>
                <a:cubicBezTo>
                  <a:pt x="51325" y="103125"/>
                  <a:pt x="49156" y="106500"/>
                  <a:pt x="46987" y="103125"/>
                </a:cubicBezTo>
                <a:cubicBezTo>
                  <a:pt x="46987" y="103125"/>
                  <a:pt x="46987" y="103125"/>
                  <a:pt x="46987" y="99750"/>
                </a:cubicBezTo>
                <a:lnTo>
                  <a:pt x="46987" y="96375"/>
                </a:lnTo>
                <a:cubicBezTo>
                  <a:pt x="53493" y="76500"/>
                  <a:pt x="53493" y="76500"/>
                  <a:pt x="53493" y="76500"/>
                </a:cubicBezTo>
                <a:cubicBezTo>
                  <a:pt x="53493" y="73125"/>
                  <a:pt x="51325" y="73125"/>
                  <a:pt x="49156" y="73125"/>
                </a:cubicBezTo>
                <a:lnTo>
                  <a:pt x="49156" y="73125"/>
                </a:lnTo>
                <a:cubicBezTo>
                  <a:pt x="46987" y="70125"/>
                  <a:pt x="44819" y="70125"/>
                  <a:pt x="44819" y="66750"/>
                </a:cubicBezTo>
                <a:cubicBezTo>
                  <a:pt x="44819" y="63375"/>
                  <a:pt x="44819" y="63375"/>
                  <a:pt x="46987" y="60000"/>
                </a:cubicBezTo>
                <a:cubicBezTo>
                  <a:pt x="49156" y="53250"/>
                  <a:pt x="62168" y="33375"/>
                  <a:pt x="62168" y="33375"/>
                </a:cubicBezTo>
                <a:cubicBezTo>
                  <a:pt x="64096" y="30000"/>
                  <a:pt x="64096" y="30000"/>
                  <a:pt x="66265" y="30000"/>
                </a:cubicBezTo>
                <a:cubicBezTo>
                  <a:pt x="66265" y="33375"/>
                  <a:pt x="68433" y="33375"/>
                  <a:pt x="68433" y="33375"/>
                </a:cubicBezTo>
                <a:cubicBezTo>
                  <a:pt x="68433" y="36375"/>
                  <a:pt x="66265" y="36375"/>
                  <a:pt x="66265" y="39750"/>
                </a:cubicBezTo>
                <a:cubicBezTo>
                  <a:pt x="60000" y="60000"/>
                  <a:pt x="60000" y="60000"/>
                  <a:pt x="60000" y="60000"/>
                </a:cubicBezTo>
                <a:cubicBezTo>
                  <a:pt x="62168" y="60000"/>
                  <a:pt x="64096" y="63375"/>
                  <a:pt x="66265" y="63375"/>
                </a:cubicBezTo>
                <a:lnTo>
                  <a:pt x="66265" y="63375"/>
                </a:lnTo>
                <a:cubicBezTo>
                  <a:pt x="68433" y="63375"/>
                  <a:pt x="70602" y="66750"/>
                  <a:pt x="70602" y="70125"/>
                </a:cubicBezTo>
                <a:lnTo>
                  <a:pt x="68433" y="7312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Shape 4054"/>
          <p:cNvSpPr/>
          <p:nvPr/>
        </p:nvSpPr>
        <p:spPr>
          <a:xfrm>
            <a:off x="6337439" y="3260125"/>
            <a:ext cx="238395" cy="182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315" y="77905"/>
                </a:moveTo>
                <a:lnTo>
                  <a:pt x="19315" y="77905"/>
                </a:lnTo>
                <a:cubicBezTo>
                  <a:pt x="23420" y="92041"/>
                  <a:pt x="25593" y="97696"/>
                  <a:pt x="38390" y="103036"/>
                </a:cubicBezTo>
                <a:cubicBezTo>
                  <a:pt x="49014" y="111518"/>
                  <a:pt x="55533" y="119685"/>
                  <a:pt x="59879" y="119685"/>
                </a:cubicBezTo>
                <a:cubicBezTo>
                  <a:pt x="64225" y="119685"/>
                  <a:pt x="70744" y="111518"/>
                  <a:pt x="81368" y="105863"/>
                </a:cubicBezTo>
                <a:cubicBezTo>
                  <a:pt x="94164" y="97696"/>
                  <a:pt x="89818" y="97696"/>
                  <a:pt x="94164" y="81047"/>
                </a:cubicBezTo>
                <a:cubicBezTo>
                  <a:pt x="59879" y="103036"/>
                  <a:pt x="59879" y="103036"/>
                  <a:pt x="59879" y="103036"/>
                </a:cubicBezTo>
                <a:lnTo>
                  <a:pt x="19315" y="77905"/>
                </a:lnTo>
                <a:close/>
                <a:moveTo>
                  <a:pt x="117585" y="38952"/>
                </a:moveTo>
                <a:lnTo>
                  <a:pt x="117585" y="38952"/>
                </a:lnTo>
                <a:cubicBezTo>
                  <a:pt x="66156" y="2827"/>
                  <a:pt x="66156" y="2827"/>
                  <a:pt x="66156" y="2827"/>
                </a:cubicBezTo>
                <a:cubicBezTo>
                  <a:pt x="64225" y="0"/>
                  <a:pt x="57706" y="0"/>
                  <a:pt x="53360" y="2827"/>
                </a:cubicBezTo>
                <a:cubicBezTo>
                  <a:pt x="2173" y="38952"/>
                  <a:pt x="2173" y="38952"/>
                  <a:pt x="2173" y="38952"/>
                </a:cubicBezTo>
                <a:cubicBezTo>
                  <a:pt x="0" y="41780"/>
                  <a:pt x="0" y="44607"/>
                  <a:pt x="2173" y="50261"/>
                </a:cubicBezTo>
                <a:cubicBezTo>
                  <a:pt x="53360" y="86387"/>
                  <a:pt x="53360" y="86387"/>
                  <a:pt x="53360" y="86387"/>
                </a:cubicBezTo>
                <a:cubicBezTo>
                  <a:pt x="57706" y="89214"/>
                  <a:pt x="64225" y="89214"/>
                  <a:pt x="66156" y="86387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64225" y="50261"/>
                  <a:pt x="64225" y="50261"/>
                  <a:pt x="64225" y="50261"/>
                </a:cubicBezTo>
                <a:cubicBezTo>
                  <a:pt x="62052" y="50261"/>
                  <a:pt x="62052" y="52774"/>
                  <a:pt x="59879" y="52774"/>
                </a:cubicBezTo>
                <a:cubicBezTo>
                  <a:pt x="53360" y="52774"/>
                  <a:pt x="49014" y="47434"/>
                  <a:pt x="49014" y="41780"/>
                </a:cubicBezTo>
                <a:cubicBezTo>
                  <a:pt x="49014" y="38952"/>
                  <a:pt x="53360" y="33612"/>
                  <a:pt x="59879" y="33612"/>
                </a:cubicBezTo>
                <a:cubicBezTo>
                  <a:pt x="64225" y="33612"/>
                  <a:pt x="68571" y="36125"/>
                  <a:pt x="70744" y="38952"/>
                </a:cubicBezTo>
                <a:cubicBezTo>
                  <a:pt x="106961" y="55602"/>
                  <a:pt x="106961" y="55602"/>
                  <a:pt x="106961" y="55602"/>
                </a:cubicBezTo>
                <a:cubicBezTo>
                  <a:pt x="117585" y="50261"/>
                  <a:pt x="117585" y="50261"/>
                  <a:pt x="117585" y="50261"/>
                </a:cubicBezTo>
                <a:cubicBezTo>
                  <a:pt x="119758" y="44607"/>
                  <a:pt x="119758" y="41780"/>
                  <a:pt x="117585" y="38952"/>
                </a:cubicBezTo>
                <a:close/>
                <a:moveTo>
                  <a:pt x="102615" y="108691"/>
                </a:moveTo>
                <a:lnTo>
                  <a:pt x="102615" y="108691"/>
                </a:lnTo>
                <a:cubicBezTo>
                  <a:pt x="100442" y="111518"/>
                  <a:pt x="109134" y="114345"/>
                  <a:pt x="111307" y="105863"/>
                </a:cubicBezTo>
                <a:cubicBezTo>
                  <a:pt x="113239" y="66910"/>
                  <a:pt x="106961" y="55602"/>
                  <a:pt x="106961" y="55602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98511" y="61256"/>
                  <a:pt x="106961" y="69738"/>
                  <a:pt x="102615" y="10869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2" name="Shape 4055"/>
          <p:cNvSpPr/>
          <p:nvPr/>
        </p:nvSpPr>
        <p:spPr>
          <a:xfrm>
            <a:off x="1123170" y="3243214"/>
            <a:ext cx="236705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277" y="40719"/>
                </a:moveTo>
                <a:lnTo>
                  <a:pt x="19277" y="40719"/>
                </a:lnTo>
                <a:cubicBezTo>
                  <a:pt x="23373" y="36134"/>
                  <a:pt x="27951" y="38561"/>
                  <a:pt x="34216" y="45573"/>
                </a:cubicBezTo>
                <a:cubicBezTo>
                  <a:pt x="36385" y="48000"/>
                  <a:pt x="36385" y="45573"/>
                  <a:pt x="36385" y="45573"/>
                </a:cubicBezTo>
                <a:cubicBezTo>
                  <a:pt x="38554" y="45573"/>
                  <a:pt x="44819" y="36134"/>
                  <a:pt x="46987" y="36134"/>
                </a:cubicBezTo>
                <a:cubicBezTo>
                  <a:pt x="46987" y="36134"/>
                  <a:pt x="46987" y="36134"/>
                  <a:pt x="46987" y="33707"/>
                </a:cubicBezTo>
                <a:cubicBezTo>
                  <a:pt x="44819" y="33707"/>
                  <a:pt x="42891" y="31280"/>
                  <a:pt x="42891" y="28853"/>
                </a:cubicBezTo>
                <a:cubicBezTo>
                  <a:pt x="32048" y="12134"/>
                  <a:pt x="72530" y="2696"/>
                  <a:pt x="66265" y="2696"/>
                </a:cubicBezTo>
                <a:cubicBezTo>
                  <a:pt x="61927" y="0"/>
                  <a:pt x="49156" y="0"/>
                  <a:pt x="46987" y="0"/>
                </a:cubicBezTo>
                <a:cubicBezTo>
                  <a:pt x="40722" y="2696"/>
                  <a:pt x="30120" y="9707"/>
                  <a:pt x="25783" y="14561"/>
                </a:cubicBezTo>
                <a:cubicBezTo>
                  <a:pt x="19277" y="19415"/>
                  <a:pt x="17349" y="21842"/>
                  <a:pt x="17349" y="21842"/>
                </a:cubicBezTo>
                <a:cubicBezTo>
                  <a:pt x="14939" y="24000"/>
                  <a:pt x="17349" y="28853"/>
                  <a:pt x="12771" y="31280"/>
                </a:cubicBezTo>
                <a:cubicBezTo>
                  <a:pt x="8674" y="33707"/>
                  <a:pt x="6506" y="31280"/>
                  <a:pt x="4337" y="33707"/>
                </a:cubicBezTo>
                <a:cubicBezTo>
                  <a:pt x="4337" y="36134"/>
                  <a:pt x="2168" y="36134"/>
                  <a:pt x="0" y="38561"/>
                </a:cubicBezTo>
                <a:lnTo>
                  <a:pt x="0" y="40719"/>
                </a:lnTo>
                <a:lnTo>
                  <a:pt x="8674" y="50426"/>
                </a:lnTo>
                <a:cubicBezTo>
                  <a:pt x="8674" y="52853"/>
                  <a:pt x="10602" y="52853"/>
                  <a:pt x="12771" y="52853"/>
                </a:cubicBezTo>
                <a:cubicBezTo>
                  <a:pt x="12771" y="50426"/>
                  <a:pt x="14939" y="48000"/>
                  <a:pt x="17349" y="48000"/>
                </a:cubicBezTo>
                <a:cubicBezTo>
                  <a:pt x="17349" y="48000"/>
                  <a:pt x="17349" y="40719"/>
                  <a:pt x="19277" y="40719"/>
                </a:cubicBezTo>
                <a:close/>
                <a:moveTo>
                  <a:pt x="53493" y="43146"/>
                </a:moveTo>
                <a:lnTo>
                  <a:pt x="53493" y="43146"/>
                </a:lnTo>
                <a:cubicBezTo>
                  <a:pt x="51325" y="43146"/>
                  <a:pt x="51325" y="43146"/>
                  <a:pt x="51325" y="43146"/>
                </a:cubicBezTo>
                <a:cubicBezTo>
                  <a:pt x="42891" y="50426"/>
                  <a:pt x="42891" y="50426"/>
                  <a:pt x="42891" y="50426"/>
                </a:cubicBezTo>
                <a:cubicBezTo>
                  <a:pt x="40722" y="52853"/>
                  <a:pt x="40722" y="52853"/>
                  <a:pt x="40722" y="55011"/>
                </a:cubicBezTo>
                <a:cubicBezTo>
                  <a:pt x="91807" y="117303"/>
                  <a:pt x="91807" y="117303"/>
                  <a:pt x="91807" y="117303"/>
                </a:cubicBezTo>
                <a:cubicBezTo>
                  <a:pt x="91807" y="119730"/>
                  <a:pt x="94216" y="119730"/>
                  <a:pt x="96144" y="117303"/>
                </a:cubicBezTo>
                <a:cubicBezTo>
                  <a:pt x="102650" y="112449"/>
                  <a:pt x="102650" y="112449"/>
                  <a:pt x="102650" y="112449"/>
                </a:cubicBezTo>
                <a:cubicBezTo>
                  <a:pt x="102650" y="110022"/>
                  <a:pt x="102650" y="107865"/>
                  <a:pt x="102650" y="107865"/>
                </a:cubicBezTo>
                <a:lnTo>
                  <a:pt x="53493" y="43146"/>
                </a:lnTo>
                <a:close/>
                <a:moveTo>
                  <a:pt x="119759" y="16988"/>
                </a:moveTo>
                <a:lnTo>
                  <a:pt x="119759" y="16988"/>
                </a:lnTo>
                <a:cubicBezTo>
                  <a:pt x="117590" y="12134"/>
                  <a:pt x="117590" y="14561"/>
                  <a:pt x="115421" y="14561"/>
                </a:cubicBezTo>
                <a:cubicBezTo>
                  <a:pt x="115421" y="16988"/>
                  <a:pt x="111084" y="21842"/>
                  <a:pt x="111084" y="24000"/>
                </a:cubicBezTo>
                <a:cubicBezTo>
                  <a:pt x="108915" y="28853"/>
                  <a:pt x="104819" y="33707"/>
                  <a:pt x="98313" y="28853"/>
                </a:cubicBezTo>
                <a:cubicBezTo>
                  <a:pt x="91807" y="21842"/>
                  <a:pt x="94216" y="19415"/>
                  <a:pt x="96144" y="16988"/>
                </a:cubicBezTo>
                <a:cubicBezTo>
                  <a:pt x="96144" y="14561"/>
                  <a:pt x="100481" y="7550"/>
                  <a:pt x="100481" y="5123"/>
                </a:cubicBezTo>
                <a:cubicBezTo>
                  <a:pt x="102650" y="5123"/>
                  <a:pt x="100481" y="2696"/>
                  <a:pt x="98313" y="2696"/>
                </a:cubicBezTo>
                <a:cubicBezTo>
                  <a:pt x="96144" y="5123"/>
                  <a:pt x="83373" y="9707"/>
                  <a:pt x="81204" y="19415"/>
                </a:cubicBezTo>
                <a:cubicBezTo>
                  <a:pt x="79036" y="26426"/>
                  <a:pt x="83373" y="33707"/>
                  <a:pt x="76867" y="40719"/>
                </a:cubicBezTo>
                <a:cubicBezTo>
                  <a:pt x="68433" y="50426"/>
                  <a:pt x="68433" y="50426"/>
                  <a:pt x="68433" y="50426"/>
                </a:cubicBezTo>
                <a:cubicBezTo>
                  <a:pt x="76867" y="62292"/>
                  <a:pt x="76867" y="62292"/>
                  <a:pt x="76867" y="62292"/>
                </a:cubicBezTo>
                <a:cubicBezTo>
                  <a:pt x="87710" y="50426"/>
                  <a:pt x="87710" y="50426"/>
                  <a:pt x="87710" y="50426"/>
                </a:cubicBezTo>
                <a:cubicBezTo>
                  <a:pt x="89638" y="48000"/>
                  <a:pt x="94216" y="45573"/>
                  <a:pt x="98313" y="48000"/>
                </a:cubicBezTo>
                <a:cubicBezTo>
                  <a:pt x="108915" y="50426"/>
                  <a:pt x="113253" y="45573"/>
                  <a:pt x="117590" y="38561"/>
                </a:cubicBezTo>
                <a:cubicBezTo>
                  <a:pt x="119759" y="31280"/>
                  <a:pt x="119759" y="19415"/>
                  <a:pt x="119759" y="16988"/>
                </a:cubicBezTo>
                <a:close/>
                <a:moveTo>
                  <a:pt x="17349" y="107865"/>
                </a:moveTo>
                <a:lnTo>
                  <a:pt x="17349" y="107865"/>
                </a:lnTo>
                <a:cubicBezTo>
                  <a:pt x="14939" y="110022"/>
                  <a:pt x="14939" y="112449"/>
                  <a:pt x="17349" y="112449"/>
                </a:cubicBezTo>
                <a:cubicBezTo>
                  <a:pt x="21445" y="119730"/>
                  <a:pt x="21445" y="119730"/>
                  <a:pt x="21445" y="119730"/>
                </a:cubicBezTo>
                <a:cubicBezTo>
                  <a:pt x="23373" y="119730"/>
                  <a:pt x="25783" y="119730"/>
                  <a:pt x="25783" y="117303"/>
                </a:cubicBezTo>
                <a:cubicBezTo>
                  <a:pt x="55662" y="86292"/>
                  <a:pt x="55662" y="86292"/>
                  <a:pt x="55662" y="86292"/>
                </a:cubicBezTo>
                <a:cubicBezTo>
                  <a:pt x="46987" y="74157"/>
                  <a:pt x="46987" y="74157"/>
                  <a:pt x="46987" y="74157"/>
                </a:cubicBezTo>
                <a:lnTo>
                  <a:pt x="17349" y="10786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3" name="Shape 4056"/>
          <p:cNvSpPr/>
          <p:nvPr/>
        </p:nvSpPr>
        <p:spPr>
          <a:xfrm>
            <a:off x="5414290" y="3234757"/>
            <a:ext cx="184291" cy="2333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344" y="15245"/>
                </a:moveTo>
                <a:lnTo>
                  <a:pt x="36344" y="15245"/>
                </a:lnTo>
                <a:cubicBezTo>
                  <a:pt x="36344" y="87295"/>
                  <a:pt x="36344" y="87295"/>
                  <a:pt x="36344" y="87295"/>
                </a:cubicBezTo>
                <a:cubicBezTo>
                  <a:pt x="30704" y="87295"/>
                  <a:pt x="25065" y="87295"/>
                  <a:pt x="19738" y="89508"/>
                </a:cubicBezTo>
                <a:cubicBezTo>
                  <a:pt x="5639" y="91475"/>
                  <a:pt x="0" y="102540"/>
                  <a:pt x="5639" y="108934"/>
                </a:cubicBezTo>
                <a:cubicBezTo>
                  <a:pt x="8459" y="117540"/>
                  <a:pt x="19738" y="119754"/>
                  <a:pt x="30704" y="115573"/>
                </a:cubicBezTo>
                <a:cubicBezTo>
                  <a:pt x="41671" y="113360"/>
                  <a:pt x="50130" y="106721"/>
                  <a:pt x="50130" y="98114"/>
                </a:cubicBezTo>
                <a:cubicBezTo>
                  <a:pt x="50130" y="98114"/>
                  <a:pt x="50130" y="60983"/>
                  <a:pt x="50130" y="39344"/>
                </a:cubicBezTo>
                <a:cubicBezTo>
                  <a:pt x="105587" y="28278"/>
                  <a:pt x="105587" y="28278"/>
                  <a:pt x="105587" y="28278"/>
                </a:cubicBezTo>
                <a:cubicBezTo>
                  <a:pt x="105587" y="76475"/>
                  <a:pt x="105587" y="76475"/>
                  <a:pt x="105587" y="76475"/>
                </a:cubicBezTo>
                <a:cubicBezTo>
                  <a:pt x="99947" y="74016"/>
                  <a:pt x="94308" y="74016"/>
                  <a:pt x="88981" y="76475"/>
                </a:cubicBezTo>
                <a:cubicBezTo>
                  <a:pt x="74882" y="80655"/>
                  <a:pt x="69556" y="89508"/>
                  <a:pt x="74882" y="98114"/>
                </a:cubicBezTo>
                <a:cubicBezTo>
                  <a:pt x="77702" y="104508"/>
                  <a:pt x="88981" y="106721"/>
                  <a:pt x="99947" y="104508"/>
                </a:cubicBezTo>
                <a:cubicBezTo>
                  <a:pt x="111227" y="100327"/>
                  <a:pt x="119686" y="93688"/>
                  <a:pt x="119686" y="87295"/>
                </a:cubicBezTo>
                <a:cubicBezTo>
                  <a:pt x="119686" y="0"/>
                  <a:pt x="119686" y="0"/>
                  <a:pt x="119686" y="0"/>
                </a:cubicBezTo>
                <a:lnTo>
                  <a:pt x="36344" y="15245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4" name="Shape 4057"/>
          <p:cNvSpPr/>
          <p:nvPr/>
        </p:nvSpPr>
        <p:spPr>
          <a:xfrm>
            <a:off x="174659" y="4217339"/>
            <a:ext cx="238396" cy="15897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014" y="91513"/>
                </a:moveTo>
                <a:lnTo>
                  <a:pt x="49014" y="91513"/>
                </a:lnTo>
                <a:cubicBezTo>
                  <a:pt x="44909" y="100771"/>
                  <a:pt x="46841" y="110385"/>
                  <a:pt x="53360" y="116439"/>
                </a:cubicBezTo>
                <a:cubicBezTo>
                  <a:pt x="57706" y="119643"/>
                  <a:pt x="64225" y="119643"/>
                  <a:pt x="68329" y="110385"/>
                </a:cubicBezTo>
                <a:cubicBezTo>
                  <a:pt x="72676" y="97566"/>
                  <a:pt x="98269" y="3204"/>
                  <a:pt x="96096" y="3204"/>
                </a:cubicBezTo>
                <a:cubicBezTo>
                  <a:pt x="93923" y="0"/>
                  <a:pt x="53360" y="81899"/>
                  <a:pt x="49014" y="91513"/>
                </a:cubicBezTo>
                <a:close/>
                <a:moveTo>
                  <a:pt x="59879" y="25281"/>
                </a:moveTo>
                <a:lnTo>
                  <a:pt x="59879" y="25281"/>
                </a:lnTo>
                <a:cubicBezTo>
                  <a:pt x="62052" y="25281"/>
                  <a:pt x="64225" y="25281"/>
                  <a:pt x="66156" y="25281"/>
                </a:cubicBezTo>
                <a:cubicBezTo>
                  <a:pt x="70503" y="18872"/>
                  <a:pt x="72676" y="15667"/>
                  <a:pt x="74849" y="9258"/>
                </a:cubicBezTo>
                <a:cubicBezTo>
                  <a:pt x="70503" y="6053"/>
                  <a:pt x="66156" y="6053"/>
                  <a:pt x="59879" y="6053"/>
                </a:cubicBezTo>
                <a:cubicBezTo>
                  <a:pt x="25593" y="6053"/>
                  <a:pt x="0" y="47359"/>
                  <a:pt x="0" y="100771"/>
                </a:cubicBezTo>
                <a:cubicBezTo>
                  <a:pt x="0" y="103976"/>
                  <a:pt x="0" y="107181"/>
                  <a:pt x="0" y="110385"/>
                </a:cubicBezTo>
                <a:cubicBezTo>
                  <a:pt x="0" y="116439"/>
                  <a:pt x="4104" y="119643"/>
                  <a:pt x="6277" y="119643"/>
                </a:cubicBezTo>
                <a:cubicBezTo>
                  <a:pt x="10623" y="119643"/>
                  <a:pt x="12796" y="113590"/>
                  <a:pt x="12796" y="110385"/>
                </a:cubicBezTo>
                <a:cubicBezTo>
                  <a:pt x="12796" y="107181"/>
                  <a:pt x="12796" y="103976"/>
                  <a:pt x="12796" y="100771"/>
                </a:cubicBezTo>
                <a:cubicBezTo>
                  <a:pt x="12796" y="56973"/>
                  <a:pt x="31871" y="25281"/>
                  <a:pt x="59879" y="25281"/>
                </a:cubicBezTo>
                <a:close/>
                <a:moveTo>
                  <a:pt x="102615" y="34896"/>
                </a:moveTo>
                <a:lnTo>
                  <a:pt x="102615" y="34896"/>
                </a:lnTo>
                <a:cubicBezTo>
                  <a:pt x="100442" y="40949"/>
                  <a:pt x="100442" y="47359"/>
                  <a:pt x="98269" y="53768"/>
                </a:cubicBezTo>
                <a:cubicBezTo>
                  <a:pt x="104547" y="66231"/>
                  <a:pt x="106720" y="85103"/>
                  <a:pt x="106720" y="100771"/>
                </a:cubicBezTo>
                <a:cubicBezTo>
                  <a:pt x="106720" y="103976"/>
                  <a:pt x="106720" y="107181"/>
                  <a:pt x="106720" y="110385"/>
                </a:cubicBezTo>
                <a:cubicBezTo>
                  <a:pt x="106720" y="113590"/>
                  <a:pt x="108893" y="119643"/>
                  <a:pt x="113239" y="119643"/>
                </a:cubicBezTo>
                <a:lnTo>
                  <a:pt x="113239" y="119643"/>
                </a:lnTo>
                <a:cubicBezTo>
                  <a:pt x="115412" y="119643"/>
                  <a:pt x="119758" y="116439"/>
                  <a:pt x="119758" y="110385"/>
                </a:cubicBezTo>
                <a:cubicBezTo>
                  <a:pt x="119758" y="107181"/>
                  <a:pt x="119758" y="103976"/>
                  <a:pt x="119758" y="100771"/>
                </a:cubicBezTo>
                <a:cubicBezTo>
                  <a:pt x="119758" y="75845"/>
                  <a:pt x="113239" y="53768"/>
                  <a:pt x="102615" y="3489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5" name="Shape 4058"/>
          <p:cNvSpPr/>
          <p:nvPr/>
        </p:nvSpPr>
        <p:spPr>
          <a:xfrm>
            <a:off x="648069" y="4208882"/>
            <a:ext cx="241777" cy="182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731" y="66910"/>
                </a:moveTo>
                <a:lnTo>
                  <a:pt x="115731" y="66910"/>
                </a:lnTo>
                <a:cubicBezTo>
                  <a:pt x="111462" y="53089"/>
                  <a:pt x="102924" y="44607"/>
                  <a:pt x="88221" y="44607"/>
                </a:cubicBezTo>
                <a:cubicBezTo>
                  <a:pt x="88221" y="44607"/>
                  <a:pt x="88221" y="44607"/>
                  <a:pt x="86086" y="44607"/>
                </a:cubicBezTo>
                <a:cubicBezTo>
                  <a:pt x="86086" y="27958"/>
                  <a:pt x="86086" y="27958"/>
                  <a:pt x="86086" y="27958"/>
                </a:cubicBezTo>
                <a:lnTo>
                  <a:pt x="106956" y="25130"/>
                </a:lnTo>
                <a:cubicBezTo>
                  <a:pt x="109328" y="25130"/>
                  <a:pt x="109328" y="22303"/>
                  <a:pt x="109328" y="22303"/>
                </a:cubicBezTo>
                <a:cubicBezTo>
                  <a:pt x="109328" y="22303"/>
                  <a:pt x="106956" y="16649"/>
                  <a:pt x="106956" y="13821"/>
                </a:cubicBezTo>
                <a:cubicBezTo>
                  <a:pt x="106956" y="13821"/>
                  <a:pt x="106956" y="13821"/>
                  <a:pt x="105059" y="13821"/>
                </a:cubicBezTo>
                <a:lnTo>
                  <a:pt x="86086" y="16649"/>
                </a:lnTo>
                <a:cubicBezTo>
                  <a:pt x="86086" y="16649"/>
                  <a:pt x="86086" y="2827"/>
                  <a:pt x="86086" y="0"/>
                </a:cubicBezTo>
                <a:lnTo>
                  <a:pt x="86086" y="0"/>
                </a:lnTo>
                <a:cubicBezTo>
                  <a:pt x="83952" y="0"/>
                  <a:pt x="79683" y="0"/>
                  <a:pt x="79683" y="0"/>
                </a:cubicBezTo>
                <a:lnTo>
                  <a:pt x="77786" y="0"/>
                </a:lnTo>
                <a:cubicBezTo>
                  <a:pt x="77786" y="2827"/>
                  <a:pt x="79683" y="19476"/>
                  <a:pt x="79683" y="19476"/>
                </a:cubicBezTo>
                <a:lnTo>
                  <a:pt x="60948" y="22303"/>
                </a:lnTo>
                <a:lnTo>
                  <a:pt x="58814" y="25130"/>
                </a:lnTo>
                <a:lnTo>
                  <a:pt x="60948" y="33298"/>
                </a:lnTo>
                <a:lnTo>
                  <a:pt x="60948" y="33298"/>
                </a:lnTo>
                <a:cubicBezTo>
                  <a:pt x="63083" y="33298"/>
                  <a:pt x="79683" y="30471"/>
                  <a:pt x="79683" y="30471"/>
                </a:cubicBezTo>
                <a:cubicBezTo>
                  <a:pt x="79683" y="47434"/>
                  <a:pt x="79683" y="47434"/>
                  <a:pt x="79683" y="47434"/>
                </a:cubicBezTo>
                <a:cubicBezTo>
                  <a:pt x="73517" y="47434"/>
                  <a:pt x="69249" y="53089"/>
                  <a:pt x="65217" y="55916"/>
                </a:cubicBezTo>
                <a:cubicBezTo>
                  <a:pt x="60948" y="64083"/>
                  <a:pt x="58814" y="72565"/>
                  <a:pt x="58814" y="80732"/>
                </a:cubicBezTo>
                <a:cubicBezTo>
                  <a:pt x="58814" y="91727"/>
                  <a:pt x="65217" y="100209"/>
                  <a:pt x="73517" y="100209"/>
                </a:cubicBezTo>
                <a:cubicBezTo>
                  <a:pt x="90355" y="103036"/>
                  <a:pt x="102924" y="77905"/>
                  <a:pt x="106956" y="64083"/>
                </a:cubicBezTo>
                <a:cubicBezTo>
                  <a:pt x="113596" y="75078"/>
                  <a:pt x="106956" y="97382"/>
                  <a:pt x="94387" y="111204"/>
                </a:cubicBezTo>
                <a:lnTo>
                  <a:pt x="94387" y="111204"/>
                </a:lnTo>
                <a:lnTo>
                  <a:pt x="96521" y="116858"/>
                </a:lnTo>
                <a:cubicBezTo>
                  <a:pt x="98656" y="119685"/>
                  <a:pt x="98656" y="119685"/>
                  <a:pt x="98656" y="116858"/>
                </a:cubicBezTo>
                <a:cubicBezTo>
                  <a:pt x="113596" y="105863"/>
                  <a:pt x="119762" y="83560"/>
                  <a:pt x="115731" y="66910"/>
                </a:cubicBezTo>
                <a:close/>
                <a:moveTo>
                  <a:pt x="73517" y="91727"/>
                </a:moveTo>
                <a:lnTo>
                  <a:pt x="73517" y="91727"/>
                </a:lnTo>
                <a:cubicBezTo>
                  <a:pt x="67114" y="89214"/>
                  <a:pt x="67114" y="83560"/>
                  <a:pt x="67114" y="80732"/>
                </a:cubicBezTo>
                <a:cubicBezTo>
                  <a:pt x="67114" y="72565"/>
                  <a:pt x="69249" y="66910"/>
                  <a:pt x="71383" y="64083"/>
                </a:cubicBezTo>
                <a:cubicBezTo>
                  <a:pt x="73517" y="61256"/>
                  <a:pt x="75652" y="58429"/>
                  <a:pt x="79683" y="55916"/>
                </a:cubicBezTo>
                <a:cubicBezTo>
                  <a:pt x="79683" y="89214"/>
                  <a:pt x="79683" y="89214"/>
                  <a:pt x="79683" y="89214"/>
                </a:cubicBezTo>
                <a:cubicBezTo>
                  <a:pt x="77786" y="91727"/>
                  <a:pt x="75652" y="91727"/>
                  <a:pt x="73517" y="91727"/>
                </a:cubicBezTo>
                <a:close/>
                <a:moveTo>
                  <a:pt x="86086" y="86387"/>
                </a:moveTo>
                <a:lnTo>
                  <a:pt x="86086" y="86387"/>
                </a:lnTo>
                <a:cubicBezTo>
                  <a:pt x="86086" y="55916"/>
                  <a:pt x="86086" y="55916"/>
                  <a:pt x="86086" y="55916"/>
                </a:cubicBezTo>
                <a:cubicBezTo>
                  <a:pt x="88221" y="55916"/>
                  <a:pt x="88221" y="55916"/>
                  <a:pt x="88221" y="55916"/>
                </a:cubicBezTo>
                <a:cubicBezTo>
                  <a:pt x="92252" y="55916"/>
                  <a:pt x="96521" y="55916"/>
                  <a:pt x="98656" y="58429"/>
                </a:cubicBezTo>
                <a:cubicBezTo>
                  <a:pt x="102924" y="58429"/>
                  <a:pt x="94387" y="77905"/>
                  <a:pt x="86086" y="86387"/>
                </a:cubicBezTo>
                <a:close/>
                <a:moveTo>
                  <a:pt x="33675" y="27958"/>
                </a:moveTo>
                <a:lnTo>
                  <a:pt x="33675" y="27958"/>
                </a:lnTo>
                <a:cubicBezTo>
                  <a:pt x="33675" y="25130"/>
                  <a:pt x="33675" y="25130"/>
                  <a:pt x="33675" y="25130"/>
                </a:cubicBezTo>
                <a:cubicBezTo>
                  <a:pt x="20869" y="25130"/>
                  <a:pt x="20869" y="25130"/>
                  <a:pt x="20869" y="25130"/>
                </a:cubicBezTo>
                <a:cubicBezTo>
                  <a:pt x="20869" y="25130"/>
                  <a:pt x="20869" y="25130"/>
                  <a:pt x="20869" y="27958"/>
                </a:cubicBezTo>
                <a:cubicBezTo>
                  <a:pt x="18735" y="36439"/>
                  <a:pt x="0" y="111204"/>
                  <a:pt x="0" y="114031"/>
                </a:cubicBezTo>
                <a:lnTo>
                  <a:pt x="0" y="114031"/>
                </a:lnTo>
                <a:cubicBezTo>
                  <a:pt x="10434" y="114031"/>
                  <a:pt x="10434" y="114031"/>
                  <a:pt x="10434" y="114031"/>
                </a:cubicBezTo>
                <a:lnTo>
                  <a:pt x="10434" y="114031"/>
                </a:lnTo>
                <a:cubicBezTo>
                  <a:pt x="10434" y="111204"/>
                  <a:pt x="16837" y="86387"/>
                  <a:pt x="16837" y="86387"/>
                </a:cubicBezTo>
                <a:cubicBezTo>
                  <a:pt x="37944" y="86387"/>
                  <a:pt x="37944" y="86387"/>
                  <a:pt x="37944" y="86387"/>
                </a:cubicBezTo>
                <a:cubicBezTo>
                  <a:pt x="37944" y="86387"/>
                  <a:pt x="44110" y="111204"/>
                  <a:pt x="44110" y="114031"/>
                </a:cubicBezTo>
                <a:lnTo>
                  <a:pt x="44110" y="114031"/>
                </a:lnTo>
                <a:cubicBezTo>
                  <a:pt x="54545" y="114031"/>
                  <a:pt x="54545" y="114031"/>
                  <a:pt x="54545" y="114031"/>
                </a:cubicBezTo>
                <a:lnTo>
                  <a:pt x="54545" y="114031"/>
                </a:lnTo>
                <a:cubicBezTo>
                  <a:pt x="54545" y="111204"/>
                  <a:pt x="35810" y="36439"/>
                  <a:pt x="33675" y="27958"/>
                </a:cubicBezTo>
                <a:close/>
                <a:moveTo>
                  <a:pt x="18735" y="75078"/>
                </a:moveTo>
                <a:lnTo>
                  <a:pt x="18735" y="75078"/>
                </a:lnTo>
                <a:cubicBezTo>
                  <a:pt x="27509" y="36439"/>
                  <a:pt x="27509" y="36439"/>
                  <a:pt x="27509" y="36439"/>
                </a:cubicBezTo>
                <a:cubicBezTo>
                  <a:pt x="35810" y="75078"/>
                  <a:pt x="35810" y="75078"/>
                  <a:pt x="35810" y="75078"/>
                </a:cubicBezTo>
                <a:lnTo>
                  <a:pt x="18735" y="7507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Shape 4059"/>
          <p:cNvSpPr/>
          <p:nvPr/>
        </p:nvSpPr>
        <p:spPr>
          <a:xfrm>
            <a:off x="3527414" y="1809085"/>
            <a:ext cx="170765" cy="2418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30" y="117865"/>
                </a:moveTo>
                <a:lnTo>
                  <a:pt x="11830" y="117865"/>
                </a:lnTo>
                <a:cubicBezTo>
                  <a:pt x="14873" y="111225"/>
                  <a:pt x="17915" y="102924"/>
                  <a:pt x="23661" y="90355"/>
                </a:cubicBezTo>
                <a:cubicBezTo>
                  <a:pt x="44619" y="88221"/>
                  <a:pt x="56788" y="92490"/>
                  <a:pt x="68619" y="73517"/>
                </a:cubicBezTo>
                <a:cubicBezTo>
                  <a:pt x="56788" y="77786"/>
                  <a:pt x="44619" y="69249"/>
                  <a:pt x="44619" y="67351"/>
                </a:cubicBezTo>
                <a:cubicBezTo>
                  <a:pt x="44619" y="63083"/>
                  <a:pt x="77408" y="69249"/>
                  <a:pt x="98704" y="46007"/>
                </a:cubicBezTo>
                <a:cubicBezTo>
                  <a:pt x="71661" y="50513"/>
                  <a:pt x="62535" y="42213"/>
                  <a:pt x="65577" y="39841"/>
                </a:cubicBezTo>
                <a:cubicBezTo>
                  <a:pt x="74704" y="37707"/>
                  <a:pt x="98704" y="39841"/>
                  <a:pt x="110535" y="31541"/>
                </a:cubicBezTo>
                <a:cubicBezTo>
                  <a:pt x="116619" y="27272"/>
                  <a:pt x="119661" y="14703"/>
                  <a:pt x="116619" y="10434"/>
                </a:cubicBezTo>
                <a:cubicBezTo>
                  <a:pt x="113577" y="6403"/>
                  <a:pt x="95661" y="0"/>
                  <a:pt x="83830" y="0"/>
                </a:cubicBezTo>
                <a:cubicBezTo>
                  <a:pt x="74704" y="2134"/>
                  <a:pt x="56788" y="29407"/>
                  <a:pt x="53746" y="29407"/>
                </a:cubicBezTo>
                <a:cubicBezTo>
                  <a:pt x="47661" y="29407"/>
                  <a:pt x="47661" y="16837"/>
                  <a:pt x="56788" y="4268"/>
                </a:cubicBezTo>
                <a:cubicBezTo>
                  <a:pt x="44619" y="8300"/>
                  <a:pt x="29746" y="16837"/>
                  <a:pt x="23661" y="25138"/>
                </a:cubicBezTo>
                <a:cubicBezTo>
                  <a:pt x="14873" y="37707"/>
                  <a:pt x="26704" y="71383"/>
                  <a:pt x="20619" y="71383"/>
                </a:cubicBezTo>
                <a:cubicBezTo>
                  <a:pt x="17915" y="73517"/>
                  <a:pt x="5746" y="56679"/>
                  <a:pt x="2704" y="50513"/>
                </a:cubicBezTo>
                <a:cubicBezTo>
                  <a:pt x="0" y="60948"/>
                  <a:pt x="0" y="71383"/>
                  <a:pt x="11830" y="86086"/>
                </a:cubicBezTo>
                <a:cubicBezTo>
                  <a:pt x="8788" y="96521"/>
                  <a:pt x="5746" y="107193"/>
                  <a:pt x="2704" y="113359"/>
                </a:cubicBezTo>
                <a:cubicBezTo>
                  <a:pt x="2704" y="117865"/>
                  <a:pt x="11830" y="119762"/>
                  <a:pt x="11830" y="11786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Shape 4060"/>
          <p:cNvSpPr/>
          <p:nvPr/>
        </p:nvSpPr>
        <p:spPr>
          <a:xfrm>
            <a:off x="5388928" y="4721312"/>
            <a:ext cx="238396" cy="1048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6338" y="0"/>
                </a:moveTo>
                <a:lnTo>
                  <a:pt x="96338" y="0"/>
                </a:lnTo>
                <a:cubicBezTo>
                  <a:pt x="83299" y="0"/>
                  <a:pt x="68571" y="14054"/>
                  <a:pt x="59879" y="37837"/>
                </a:cubicBezTo>
                <a:cubicBezTo>
                  <a:pt x="51428" y="14054"/>
                  <a:pt x="36458" y="0"/>
                  <a:pt x="23420" y="0"/>
                </a:cubicBezTo>
                <a:cubicBezTo>
                  <a:pt x="12796" y="0"/>
                  <a:pt x="0" y="14054"/>
                  <a:pt x="0" y="57297"/>
                </a:cubicBezTo>
                <a:cubicBezTo>
                  <a:pt x="0" y="100000"/>
                  <a:pt x="12796" y="119459"/>
                  <a:pt x="23420" y="119459"/>
                </a:cubicBezTo>
                <a:lnTo>
                  <a:pt x="23420" y="119459"/>
                </a:lnTo>
                <a:cubicBezTo>
                  <a:pt x="36458" y="119459"/>
                  <a:pt x="51428" y="100000"/>
                  <a:pt x="59879" y="76216"/>
                </a:cubicBezTo>
                <a:cubicBezTo>
                  <a:pt x="68571" y="100000"/>
                  <a:pt x="83299" y="119459"/>
                  <a:pt x="96338" y="119459"/>
                </a:cubicBezTo>
                <a:cubicBezTo>
                  <a:pt x="106961" y="119459"/>
                  <a:pt x="119758" y="100000"/>
                  <a:pt x="119758" y="57297"/>
                </a:cubicBezTo>
                <a:cubicBezTo>
                  <a:pt x="119758" y="14054"/>
                  <a:pt x="106961" y="0"/>
                  <a:pt x="96338" y="0"/>
                </a:cubicBezTo>
                <a:close/>
                <a:moveTo>
                  <a:pt x="23420" y="95135"/>
                </a:moveTo>
                <a:lnTo>
                  <a:pt x="23420" y="95135"/>
                </a:lnTo>
                <a:cubicBezTo>
                  <a:pt x="14969" y="95135"/>
                  <a:pt x="10623" y="81081"/>
                  <a:pt x="10623" y="57297"/>
                </a:cubicBezTo>
                <a:cubicBezTo>
                  <a:pt x="10623" y="32972"/>
                  <a:pt x="14969" y="23783"/>
                  <a:pt x="23420" y="23783"/>
                </a:cubicBezTo>
                <a:cubicBezTo>
                  <a:pt x="34285" y="23783"/>
                  <a:pt x="47082" y="37837"/>
                  <a:pt x="53601" y="57297"/>
                </a:cubicBezTo>
                <a:cubicBezTo>
                  <a:pt x="47082" y="81081"/>
                  <a:pt x="34285" y="95135"/>
                  <a:pt x="23420" y="95135"/>
                </a:cubicBezTo>
                <a:close/>
                <a:moveTo>
                  <a:pt x="96338" y="95135"/>
                </a:moveTo>
                <a:lnTo>
                  <a:pt x="96338" y="95135"/>
                </a:lnTo>
                <a:cubicBezTo>
                  <a:pt x="85472" y="95135"/>
                  <a:pt x="72676" y="81081"/>
                  <a:pt x="66398" y="57297"/>
                </a:cubicBezTo>
                <a:cubicBezTo>
                  <a:pt x="72676" y="37837"/>
                  <a:pt x="85472" y="23783"/>
                  <a:pt x="96338" y="23783"/>
                </a:cubicBezTo>
                <a:cubicBezTo>
                  <a:pt x="105030" y="23783"/>
                  <a:pt x="109134" y="32972"/>
                  <a:pt x="109134" y="57297"/>
                </a:cubicBezTo>
                <a:cubicBezTo>
                  <a:pt x="109134" y="81081"/>
                  <a:pt x="105030" y="95135"/>
                  <a:pt x="96338" y="9513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Shape 4061"/>
          <p:cNvSpPr/>
          <p:nvPr/>
        </p:nvSpPr>
        <p:spPr>
          <a:xfrm>
            <a:off x="3967010" y="4653665"/>
            <a:ext cx="238395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9134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9134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879" y="27951"/>
                </a:moveTo>
                <a:lnTo>
                  <a:pt x="59879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879" y="94216"/>
                </a:cubicBezTo>
                <a:cubicBezTo>
                  <a:pt x="79195" y="94216"/>
                  <a:pt x="91991" y="79036"/>
                  <a:pt x="91991" y="60000"/>
                </a:cubicBezTo>
                <a:cubicBezTo>
                  <a:pt x="91991" y="42891"/>
                  <a:pt x="79195" y="27951"/>
                  <a:pt x="59879" y="27951"/>
                </a:cubicBezTo>
                <a:close/>
                <a:moveTo>
                  <a:pt x="59879" y="83373"/>
                </a:moveTo>
                <a:lnTo>
                  <a:pt x="59879" y="83373"/>
                </a:lnTo>
                <a:cubicBezTo>
                  <a:pt x="47082" y="83373"/>
                  <a:pt x="36217" y="72771"/>
                  <a:pt x="36217" y="60000"/>
                </a:cubicBezTo>
                <a:cubicBezTo>
                  <a:pt x="36217" y="47228"/>
                  <a:pt x="47082" y="36385"/>
                  <a:pt x="59879" y="36385"/>
                </a:cubicBezTo>
                <a:lnTo>
                  <a:pt x="59879" y="83373"/>
                </a:ln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969" y="55662"/>
                  <a:pt x="12796" y="55662"/>
                </a:cubicBezTo>
                <a:cubicBezTo>
                  <a:pt x="10623" y="55662"/>
                  <a:pt x="6519" y="55662"/>
                  <a:pt x="6519" y="55662"/>
                </a:cubicBezTo>
                <a:cubicBezTo>
                  <a:pt x="2173" y="55662"/>
                  <a:pt x="0" y="57831"/>
                  <a:pt x="0" y="60000"/>
                </a:cubicBezTo>
                <a:cubicBezTo>
                  <a:pt x="0" y="64096"/>
                  <a:pt x="2173" y="66265"/>
                  <a:pt x="6519" y="66265"/>
                </a:cubicBezTo>
                <a:cubicBezTo>
                  <a:pt x="6519" y="66265"/>
                  <a:pt x="10623" y="66265"/>
                  <a:pt x="12796" y="66265"/>
                </a:cubicBezTo>
                <a:cubicBezTo>
                  <a:pt x="14969" y="66265"/>
                  <a:pt x="17142" y="64096"/>
                  <a:pt x="17142" y="60000"/>
                </a:cubicBezTo>
                <a:close/>
                <a:moveTo>
                  <a:pt x="59879" y="19277"/>
                </a:moveTo>
                <a:lnTo>
                  <a:pt x="59879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879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879" y="19277"/>
                </a:cubicBezTo>
                <a:close/>
                <a:moveTo>
                  <a:pt x="59879" y="102650"/>
                </a:moveTo>
                <a:lnTo>
                  <a:pt x="59879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879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879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338" y="17349"/>
                </a:cubicBezTo>
                <a:cubicBezTo>
                  <a:pt x="96338" y="17349"/>
                  <a:pt x="94164" y="19277"/>
                  <a:pt x="91991" y="21445"/>
                </a:cubicBezTo>
                <a:cubicBezTo>
                  <a:pt x="89818" y="23614"/>
                  <a:pt x="89818" y="25783"/>
                  <a:pt x="91991" y="27951"/>
                </a:cubicBezTo>
                <a:cubicBezTo>
                  <a:pt x="94164" y="30120"/>
                  <a:pt x="98511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315" y="94216"/>
                </a:moveTo>
                <a:lnTo>
                  <a:pt x="19315" y="94216"/>
                </a:lnTo>
                <a:cubicBezTo>
                  <a:pt x="19315" y="94216"/>
                  <a:pt x="17142" y="96385"/>
                  <a:pt x="14969" y="98313"/>
                </a:cubicBezTo>
                <a:cubicBezTo>
                  <a:pt x="12796" y="100481"/>
                  <a:pt x="12796" y="102650"/>
                  <a:pt x="14969" y="104819"/>
                </a:cubicBezTo>
                <a:cubicBezTo>
                  <a:pt x="17142" y="106987"/>
                  <a:pt x="19315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488" y="91807"/>
                  <a:pt x="19315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315" y="14939"/>
                  <a:pt x="17142" y="12771"/>
                  <a:pt x="14969" y="14939"/>
                </a:cubicBezTo>
                <a:cubicBezTo>
                  <a:pt x="12796" y="17349"/>
                  <a:pt x="12796" y="21445"/>
                  <a:pt x="14969" y="23614"/>
                </a:cubicBezTo>
                <a:cubicBezTo>
                  <a:pt x="17142" y="23614"/>
                  <a:pt x="19315" y="25783"/>
                  <a:pt x="19315" y="27951"/>
                </a:cubicBezTo>
                <a:cubicBezTo>
                  <a:pt x="21488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991" y="100481"/>
                </a:moveTo>
                <a:lnTo>
                  <a:pt x="91991" y="100481"/>
                </a:lnTo>
                <a:cubicBezTo>
                  <a:pt x="94164" y="100481"/>
                  <a:pt x="96338" y="104819"/>
                  <a:pt x="96338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511" y="91807"/>
                  <a:pt x="94164" y="91807"/>
                  <a:pt x="91991" y="91807"/>
                </a:cubicBezTo>
                <a:cubicBezTo>
                  <a:pt x="89818" y="94216"/>
                  <a:pt x="89818" y="98313"/>
                  <a:pt x="91991" y="10048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Shape 4062"/>
          <p:cNvSpPr/>
          <p:nvPr/>
        </p:nvSpPr>
        <p:spPr>
          <a:xfrm>
            <a:off x="6337439" y="4690871"/>
            <a:ext cx="238395" cy="1657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519" y="0"/>
                  <a:pt x="0" y="6224"/>
                  <a:pt x="0" y="15561"/>
                </a:cubicBezTo>
                <a:cubicBezTo>
                  <a:pt x="0" y="100979"/>
                  <a:pt x="0" y="100979"/>
                  <a:pt x="0" y="100979"/>
                </a:cubicBezTo>
                <a:cubicBezTo>
                  <a:pt x="0" y="110662"/>
                  <a:pt x="6519" y="119654"/>
                  <a:pt x="12796" y="119654"/>
                </a:cubicBezTo>
                <a:cubicBezTo>
                  <a:pt x="106961" y="119654"/>
                  <a:pt x="106961" y="119654"/>
                  <a:pt x="106961" y="119654"/>
                </a:cubicBezTo>
                <a:cubicBezTo>
                  <a:pt x="115412" y="119654"/>
                  <a:pt x="119758" y="110662"/>
                  <a:pt x="119758" y="100979"/>
                </a:cubicBezTo>
                <a:cubicBezTo>
                  <a:pt x="119758" y="15561"/>
                  <a:pt x="119758" y="15561"/>
                  <a:pt x="119758" y="15561"/>
                </a:cubicBezTo>
                <a:cubicBezTo>
                  <a:pt x="119758" y="6224"/>
                  <a:pt x="115412" y="0"/>
                  <a:pt x="106961" y="0"/>
                </a:cubicBezTo>
                <a:close/>
                <a:moveTo>
                  <a:pt x="106961" y="100979"/>
                </a:moveTo>
                <a:lnTo>
                  <a:pt x="106961" y="100979"/>
                </a:lnTo>
                <a:cubicBezTo>
                  <a:pt x="12796" y="100979"/>
                  <a:pt x="12796" y="100979"/>
                  <a:pt x="12796" y="100979"/>
                </a:cubicBezTo>
                <a:cubicBezTo>
                  <a:pt x="12796" y="49106"/>
                  <a:pt x="12796" y="49106"/>
                  <a:pt x="12796" y="49106"/>
                </a:cubicBezTo>
                <a:cubicBezTo>
                  <a:pt x="106961" y="49106"/>
                  <a:pt x="106961" y="49106"/>
                  <a:pt x="106961" y="49106"/>
                </a:cubicBezTo>
                <a:lnTo>
                  <a:pt x="106961" y="100979"/>
                </a:lnTo>
                <a:close/>
                <a:moveTo>
                  <a:pt x="106961" y="24553"/>
                </a:moveTo>
                <a:lnTo>
                  <a:pt x="106961" y="24553"/>
                </a:lnTo>
                <a:cubicBezTo>
                  <a:pt x="12796" y="24553"/>
                  <a:pt x="12796" y="24553"/>
                  <a:pt x="12796" y="24553"/>
                </a:cubicBezTo>
                <a:cubicBezTo>
                  <a:pt x="12796" y="15561"/>
                  <a:pt x="12796" y="15561"/>
                  <a:pt x="12796" y="15561"/>
                </a:cubicBezTo>
                <a:cubicBezTo>
                  <a:pt x="106961" y="15561"/>
                  <a:pt x="106961" y="15561"/>
                  <a:pt x="106961" y="15561"/>
                </a:cubicBezTo>
                <a:lnTo>
                  <a:pt x="106961" y="24553"/>
                </a:lnTo>
                <a:close/>
                <a:moveTo>
                  <a:pt x="23420" y="67435"/>
                </a:moveTo>
                <a:lnTo>
                  <a:pt x="23420" y="67435"/>
                </a:lnTo>
                <a:cubicBezTo>
                  <a:pt x="23420" y="73659"/>
                  <a:pt x="23420" y="73659"/>
                  <a:pt x="23420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67435"/>
                  <a:pt x="27766" y="67435"/>
                  <a:pt x="27766" y="67435"/>
                </a:cubicBezTo>
                <a:lnTo>
                  <a:pt x="23420" y="67435"/>
                </a:lnTo>
                <a:close/>
                <a:moveTo>
                  <a:pt x="44909" y="79884"/>
                </a:moveTo>
                <a:lnTo>
                  <a:pt x="44909" y="79884"/>
                </a:lnTo>
                <a:cubicBezTo>
                  <a:pt x="44909" y="82651"/>
                  <a:pt x="44909" y="82651"/>
                  <a:pt x="44909" y="82651"/>
                </a:cubicBezTo>
                <a:cubicBezTo>
                  <a:pt x="53360" y="82651"/>
                  <a:pt x="53360" y="82651"/>
                  <a:pt x="53360" y="82651"/>
                </a:cubicBezTo>
                <a:cubicBezTo>
                  <a:pt x="53360" y="79884"/>
                  <a:pt x="53360" y="79884"/>
                  <a:pt x="53360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73659"/>
                  <a:pt x="55533" y="73659"/>
                  <a:pt x="55533" y="73659"/>
                </a:cubicBezTo>
                <a:cubicBezTo>
                  <a:pt x="59879" y="73659"/>
                  <a:pt x="59879" y="73659"/>
                  <a:pt x="59879" y="73659"/>
                </a:cubicBezTo>
                <a:cubicBezTo>
                  <a:pt x="59879" y="67435"/>
                  <a:pt x="59879" y="67435"/>
                  <a:pt x="59879" y="67435"/>
                </a:cubicBezTo>
                <a:cubicBezTo>
                  <a:pt x="53360" y="67435"/>
                  <a:pt x="53360" y="67435"/>
                  <a:pt x="53360" y="67435"/>
                </a:cubicBezTo>
                <a:cubicBezTo>
                  <a:pt x="53360" y="73659"/>
                  <a:pt x="53360" y="73659"/>
                  <a:pt x="53360" y="73659"/>
                </a:cubicBezTo>
                <a:cubicBezTo>
                  <a:pt x="49014" y="73659"/>
                  <a:pt x="49014" y="73659"/>
                  <a:pt x="49014" y="73659"/>
                </a:cubicBezTo>
                <a:cubicBezTo>
                  <a:pt x="49014" y="79884"/>
                  <a:pt x="49014" y="79884"/>
                  <a:pt x="49014" y="79884"/>
                </a:cubicBezTo>
                <a:lnTo>
                  <a:pt x="44909" y="79884"/>
                </a:lnTo>
                <a:close/>
                <a:moveTo>
                  <a:pt x="59879" y="82651"/>
                </a:moveTo>
                <a:lnTo>
                  <a:pt x="59879" y="82651"/>
                </a:lnTo>
                <a:cubicBezTo>
                  <a:pt x="59879" y="79884"/>
                  <a:pt x="59879" y="79884"/>
                  <a:pt x="59879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82651"/>
                  <a:pt x="55533" y="82651"/>
                  <a:pt x="55533" y="82651"/>
                </a:cubicBezTo>
                <a:lnTo>
                  <a:pt x="59879" y="82651"/>
                </a:lnTo>
                <a:close/>
                <a:moveTo>
                  <a:pt x="42736" y="82651"/>
                </a:moveTo>
                <a:lnTo>
                  <a:pt x="42736" y="82651"/>
                </a:lnTo>
                <a:cubicBezTo>
                  <a:pt x="42736" y="79884"/>
                  <a:pt x="42736" y="79884"/>
                  <a:pt x="42736" y="79884"/>
                </a:cubicBezTo>
                <a:cubicBezTo>
                  <a:pt x="34285" y="79884"/>
                  <a:pt x="34285" y="79884"/>
                  <a:pt x="34285" y="79884"/>
                </a:cubicBezTo>
                <a:cubicBezTo>
                  <a:pt x="34285" y="82651"/>
                  <a:pt x="34285" y="82651"/>
                  <a:pt x="34285" y="82651"/>
                </a:cubicBezTo>
                <a:lnTo>
                  <a:pt x="42736" y="82651"/>
                </a:lnTo>
                <a:close/>
                <a:moveTo>
                  <a:pt x="44909" y="73659"/>
                </a:moveTo>
                <a:lnTo>
                  <a:pt x="44909" y="73659"/>
                </a:lnTo>
                <a:cubicBezTo>
                  <a:pt x="49014" y="73659"/>
                  <a:pt x="49014" y="73659"/>
                  <a:pt x="49014" y="73659"/>
                </a:cubicBezTo>
                <a:cubicBezTo>
                  <a:pt x="49014" y="67435"/>
                  <a:pt x="49014" y="67435"/>
                  <a:pt x="49014" y="67435"/>
                </a:cubicBezTo>
                <a:cubicBezTo>
                  <a:pt x="42736" y="67435"/>
                  <a:pt x="42736" y="67435"/>
                  <a:pt x="42736" y="67435"/>
                </a:cubicBezTo>
                <a:cubicBezTo>
                  <a:pt x="42736" y="79884"/>
                  <a:pt x="42736" y="79884"/>
                  <a:pt x="42736" y="79884"/>
                </a:cubicBezTo>
                <a:cubicBezTo>
                  <a:pt x="44909" y="79884"/>
                  <a:pt x="44909" y="79884"/>
                  <a:pt x="44909" y="79884"/>
                </a:cubicBezTo>
                <a:lnTo>
                  <a:pt x="44909" y="73659"/>
                </a:lnTo>
                <a:close/>
                <a:moveTo>
                  <a:pt x="32112" y="79884"/>
                </a:moveTo>
                <a:lnTo>
                  <a:pt x="32112" y="79884"/>
                </a:lnTo>
                <a:cubicBezTo>
                  <a:pt x="34285" y="79884"/>
                  <a:pt x="34285" y="79884"/>
                  <a:pt x="34285" y="79884"/>
                </a:cubicBezTo>
                <a:cubicBezTo>
                  <a:pt x="34285" y="73659"/>
                  <a:pt x="34285" y="73659"/>
                  <a:pt x="34285" y="73659"/>
                </a:cubicBezTo>
                <a:cubicBezTo>
                  <a:pt x="38390" y="73659"/>
                  <a:pt x="38390" y="73659"/>
                  <a:pt x="38390" y="73659"/>
                </a:cubicBezTo>
                <a:cubicBezTo>
                  <a:pt x="38390" y="67435"/>
                  <a:pt x="38390" y="67435"/>
                  <a:pt x="38390" y="67435"/>
                </a:cubicBezTo>
                <a:cubicBezTo>
                  <a:pt x="32112" y="67435"/>
                  <a:pt x="32112" y="67435"/>
                  <a:pt x="32112" y="67435"/>
                </a:cubicBezTo>
                <a:cubicBezTo>
                  <a:pt x="32112" y="73659"/>
                  <a:pt x="32112" y="73659"/>
                  <a:pt x="32112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79884"/>
                  <a:pt x="27766" y="79884"/>
                  <a:pt x="27766" y="79884"/>
                </a:cubicBezTo>
                <a:cubicBezTo>
                  <a:pt x="23420" y="79884"/>
                  <a:pt x="23420" y="79884"/>
                  <a:pt x="23420" y="79884"/>
                </a:cubicBezTo>
                <a:cubicBezTo>
                  <a:pt x="23420" y="82651"/>
                  <a:pt x="23420" y="82651"/>
                  <a:pt x="23420" y="82651"/>
                </a:cubicBezTo>
                <a:cubicBezTo>
                  <a:pt x="32112" y="82651"/>
                  <a:pt x="32112" y="82651"/>
                  <a:pt x="32112" y="82651"/>
                </a:cubicBezTo>
                <a:lnTo>
                  <a:pt x="32112" y="7988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0" name="Shape 4063"/>
          <p:cNvSpPr/>
          <p:nvPr/>
        </p:nvSpPr>
        <p:spPr>
          <a:xfrm>
            <a:off x="2553543" y="1837835"/>
            <a:ext cx="221488" cy="1792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1" name="Shape 4064"/>
          <p:cNvSpPr/>
          <p:nvPr/>
        </p:nvSpPr>
        <p:spPr>
          <a:xfrm>
            <a:off x="6844663" y="4670577"/>
            <a:ext cx="170765" cy="2080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78068"/>
                </a:moveTo>
                <a:lnTo>
                  <a:pt x="116957" y="78068"/>
                </a:lnTo>
                <a:cubicBezTo>
                  <a:pt x="110873" y="88000"/>
                  <a:pt x="86873" y="95172"/>
                  <a:pt x="60169" y="95172"/>
                </a:cubicBezTo>
                <a:cubicBezTo>
                  <a:pt x="32788" y="95172"/>
                  <a:pt x="12169" y="88000"/>
                  <a:pt x="3042" y="78068"/>
                </a:cubicBezTo>
                <a:cubicBezTo>
                  <a:pt x="3042" y="75862"/>
                  <a:pt x="0" y="78068"/>
                  <a:pt x="0" y="78068"/>
                </a:cubicBezTo>
                <a:cubicBezTo>
                  <a:pt x="0" y="80551"/>
                  <a:pt x="0" y="92689"/>
                  <a:pt x="0" y="92689"/>
                </a:cubicBezTo>
                <a:cubicBezTo>
                  <a:pt x="0" y="105103"/>
                  <a:pt x="27042" y="119724"/>
                  <a:pt x="60169" y="119724"/>
                </a:cubicBezTo>
                <a:cubicBezTo>
                  <a:pt x="92957" y="119724"/>
                  <a:pt x="119661" y="105103"/>
                  <a:pt x="119661" y="92689"/>
                </a:cubicBezTo>
                <a:cubicBezTo>
                  <a:pt x="119661" y="92689"/>
                  <a:pt x="119661" y="80551"/>
                  <a:pt x="119661" y="78068"/>
                </a:cubicBezTo>
                <a:cubicBezTo>
                  <a:pt x="119661" y="78068"/>
                  <a:pt x="116957" y="75862"/>
                  <a:pt x="116957" y="78068"/>
                </a:cubicBezTo>
                <a:close/>
                <a:moveTo>
                  <a:pt x="116957" y="44137"/>
                </a:moveTo>
                <a:lnTo>
                  <a:pt x="116957" y="44137"/>
                </a:lnTo>
                <a:cubicBezTo>
                  <a:pt x="110873" y="51310"/>
                  <a:pt x="86873" y="58758"/>
                  <a:pt x="60169" y="58758"/>
                </a:cubicBezTo>
                <a:cubicBezTo>
                  <a:pt x="32788" y="58758"/>
                  <a:pt x="12169" y="51310"/>
                  <a:pt x="3042" y="44137"/>
                </a:cubicBezTo>
                <a:cubicBezTo>
                  <a:pt x="3042" y="41655"/>
                  <a:pt x="0" y="44137"/>
                  <a:pt x="0" y="44137"/>
                </a:cubicBezTo>
                <a:lnTo>
                  <a:pt x="0" y="61241"/>
                </a:lnTo>
                <a:cubicBezTo>
                  <a:pt x="0" y="70896"/>
                  <a:pt x="27042" y="80551"/>
                  <a:pt x="60169" y="80551"/>
                </a:cubicBezTo>
                <a:cubicBezTo>
                  <a:pt x="92957" y="80551"/>
                  <a:pt x="119661" y="70896"/>
                  <a:pt x="119661" y="61241"/>
                </a:cubicBezTo>
                <a:lnTo>
                  <a:pt x="119661" y="44137"/>
                </a:lnTo>
                <a:cubicBezTo>
                  <a:pt x="119661" y="44137"/>
                  <a:pt x="116957" y="41655"/>
                  <a:pt x="116957" y="44137"/>
                </a:cubicBezTo>
                <a:close/>
                <a:moveTo>
                  <a:pt x="60169" y="0"/>
                </a:moveTo>
                <a:lnTo>
                  <a:pt x="60169" y="0"/>
                </a:lnTo>
                <a:cubicBezTo>
                  <a:pt x="27042" y="0"/>
                  <a:pt x="0" y="7172"/>
                  <a:pt x="0" y="17103"/>
                </a:cubicBezTo>
                <a:cubicBezTo>
                  <a:pt x="0" y="26758"/>
                  <a:pt x="0" y="26758"/>
                  <a:pt x="0" y="26758"/>
                </a:cubicBezTo>
                <a:cubicBezTo>
                  <a:pt x="0" y="36689"/>
                  <a:pt x="27042" y="44137"/>
                  <a:pt x="60169" y="44137"/>
                </a:cubicBezTo>
                <a:cubicBezTo>
                  <a:pt x="92957" y="44137"/>
                  <a:pt x="119661" y="36689"/>
                  <a:pt x="119661" y="26758"/>
                </a:cubicBezTo>
                <a:cubicBezTo>
                  <a:pt x="119661" y="17103"/>
                  <a:pt x="119661" y="17103"/>
                  <a:pt x="119661" y="17103"/>
                </a:cubicBezTo>
                <a:cubicBezTo>
                  <a:pt x="119661" y="7172"/>
                  <a:pt x="92957" y="0"/>
                  <a:pt x="60169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Shape 4065"/>
          <p:cNvSpPr/>
          <p:nvPr/>
        </p:nvSpPr>
        <p:spPr>
          <a:xfrm>
            <a:off x="200021" y="3716746"/>
            <a:ext cx="184291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7297"/>
                  <a:pt x="0" y="14324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5230" y="119729"/>
                  <a:pt x="13538" y="119729"/>
                </a:cubicBezTo>
                <a:cubicBezTo>
                  <a:pt x="106153" y="119729"/>
                  <a:pt x="106153" y="119729"/>
                  <a:pt x="106153" y="119729"/>
                </a:cubicBezTo>
                <a:cubicBezTo>
                  <a:pt x="114461" y="119729"/>
                  <a:pt x="119692" y="114864"/>
                  <a:pt x="119692" y="107837"/>
                </a:cubicBezTo>
                <a:cubicBezTo>
                  <a:pt x="119692" y="14324"/>
                  <a:pt x="119692" y="14324"/>
                  <a:pt x="119692" y="14324"/>
                </a:cubicBezTo>
                <a:cubicBezTo>
                  <a:pt x="119692" y="7297"/>
                  <a:pt x="114461" y="0"/>
                  <a:pt x="106153" y="0"/>
                </a:cubicBezTo>
                <a:close/>
                <a:moveTo>
                  <a:pt x="106153" y="107837"/>
                </a:moveTo>
                <a:lnTo>
                  <a:pt x="106153" y="107837"/>
                </a:lnTo>
                <a:cubicBezTo>
                  <a:pt x="13538" y="107837"/>
                  <a:pt x="13538" y="107837"/>
                  <a:pt x="13538" y="107837"/>
                </a:cubicBezTo>
                <a:cubicBezTo>
                  <a:pt x="13538" y="14324"/>
                  <a:pt x="13538" y="14324"/>
                  <a:pt x="13538" y="14324"/>
                </a:cubicBezTo>
                <a:cubicBezTo>
                  <a:pt x="106153" y="14324"/>
                  <a:pt x="106153" y="14324"/>
                  <a:pt x="106153" y="14324"/>
                </a:cubicBezTo>
                <a:lnTo>
                  <a:pt x="106153" y="107837"/>
                </a:lnTo>
                <a:close/>
                <a:moveTo>
                  <a:pt x="68000" y="74324"/>
                </a:moveTo>
                <a:lnTo>
                  <a:pt x="68000" y="74324"/>
                </a:lnTo>
                <a:cubicBezTo>
                  <a:pt x="29846" y="74324"/>
                  <a:pt x="29846" y="74324"/>
                  <a:pt x="29846" y="74324"/>
                </a:cubicBezTo>
                <a:cubicBezTo>
                  <a:pt x="29846" y="81621"/>
                  <a:pt x="29846" y="81621"/>
                  <a:pt x="29846" y="81621"/>
                </a:cubicBezTo>
                <a:cubicBezTo>
                  <a:pt x="68000" y="81621"/>
                  <a:pt x="68000" y="81621"/>
                  <a:pt x="68000" y="81621"/>
                </a:cubicBezTo>
                <a:lnTo>
                  <a:pt x="68000" y="74324"/>
                </a:lnTo>
                <a:close/>
                <a:moveTo>
                  <a:pt x="89846" y="47837"/>
                </a:moveTo>
                <a:lnTo>
                  <a:pt x="89846" y="47837"/>
                </a:lnTo>
                <a:cubicBezTo>
                  <a:pt x="60000" y="47837"/>
                  <a:pt x="60000" y="47837"/>
                  <a:pt x="60000" y="47837"/>
                </a:cubicBezTo>
                <a:cubicBezTo>
                  <a:pt x="60000" y="52972"/>
                  <a:pt x="60000" y="52972"/>
                  <a:pt x="60000" y="52972"/>
                </a:cubicBezTo>
                <a:cubicBezTo>
                  <a:pt x="89846" y="52972"/>
                  <a:pt x="89846" y="52972"/>
                  <a:pt x="89846" y="52972"/>
                </a:cubicBezTo>
                <a:lnTo>
                  <a:pt x="89846" y="47837"/>
                </a:lnTo>
                <a:close/>
                <a:moveTo>
                  <a:pt x="60000" y="40810"/>
                </a:moveTo>
                <a:lnTo>
                  <a:pt x="60000" y="40810"/>
                </a:lnTo>
                <a:cubicBezTo>
                  <a:pt x="89846" y="40810"/>
                  <a:pt x="89846" y="40810"/>
                  <a:pt x="89846" y="40810"/>
                </a:cubicBezTo>
                <a:cubicBezTo>
                  <a:pt x="89846" y="26486"/>
                  <a:pt x="89846" y="26486"/>
                  <a:pt x="89846" y="26486"/>
                </a:cubicBezTo>
                <a:cubicBezTo>
                  <a:pt x="60000" y="26486"/>
                  <a:pt x="60000" y="26486"/>
                  <a:pt x="60000" y="26486"/>
                </a:cubicBezTo>
                <a:lnTo>
                  <a:pt x="60000" y="40810"/>
                </a:lnTo>
                <a:close/>
                <a:moveTo>
                  <a:pt x="51692" y="26486"/>
                </a:moveTo>
                <a:lnTo>
                  <a:pt x="51692" y="26486"/>
                </a:lnTo>
                <a:cubicBezTo>
                  <a:pt x="29846" y="26486"/>
                  <a:pt x="29846" y="26486"/>
                  <a:pt x="29846" y="26486"/>
                </a:cubicBezTo>
                <a:cubicBezTo>
                  <a:pt x="29846" y="52972"/>
                  <a:pt x="29846" y="52972"/>
                  <a:pt x="29846" y="52972"/>
                </a:cubicBezTo>
                <a:cubicBezTo>
                  <a:pt x="51692" y="52972"/>
                  <a:pt x="51692" y="52972"/>
                  <a:pt x="51692" y="52972"/>
                </a:cubicBezTo>
                <a:lnTo>
                  <a:pt x="51692" y="26486"/>
                </a:lnTo>
                <a:close/>
                <a:moveTo>
                  <a:pt x="43384" y="60000"/>
                </a:moveTo>
                <a:lnTo>
                  <a:pt x="43384" y="60000"/>
                </a:lnTo>
                <a:cubicBezTo>
                  <a:pt x="29846" y="60000"/>
                  <a:pt x="29846" y="60000"/>
                  <a:pt x="29846" y="60000"/>
                </a:cubicBezTo>
                <a:cubicBezTo>
                  <a:pt x="29846" y="67297"/>
                  <a:pt x="29846" y="67297"/>
                  <a:pt x="29846" y="67297"/>
                </a:cubicBezTo>
                <a:cubicBezTo>
                  <a:pt x="43384" y="67297"/>
                  <a:pt x="43384" y="67297"/>
                  <a:pt x="43384" y="67297"/>
                </a:cubicBezTo>
                <a:lnTo>
                  <a:pt x="43384" y="60000"/>
                </a:lnTo>
                <a:close/>
                <a:moveTo>
                  <a:pt x="51692" y="67297"/>
                </a:moveTo>
                <a:lnTo>
                  <a:pt x="51692" y="67297"/>
                </a:lnTo>
                <a:cubicBezTo>
                  <a:pt x="89846" y="67297"/>
                  <a:pt x="89846" y="67297"/>
                  <a:pt x="89846" y="67297"/>
                </a:cubicBezTo>
                <a:cubicBezTo>
                  <a:pt x="89846" y="60000"/>
                  <a:pt x="89846" y="60000"/>
                  <a:pt x="89846" y="60000"/>
                </a:cubicBezTo>
                <a:cubicBezTo>
                  <a:pt x="51692" y="60000"/>
                  <a:pt x="51692" y="60000"/>
                  <a:pt x="51692" y="60000"/>
                </a:cubicBezTo>
                <a:lnTo>
                  <a:pt x="51692" y="67297"/>
                </a:lnTo>
                <a:close/>
                <a:moveTo>
                  <a:pt x="89846" y="86216"/>
                </a:moveTo>
                <a:lnTo>
                  <a:pt x="89846" y="86216"/>
                </a:lnTo>
                <a:cubicBezTo>
                  <a:pt x="29846" y="86216"/>
                  <a:pt x="29846" y="86216"/>
                  <a:pt x="29846" y="86216"/>
                </a:cubicBezTo>
                <a:cubicBezTo>
                  <a:pt x="29846" y="93513"/>
                  <a:pt x="29846" y="93513"/>
                  <a:pt x="29846" y="93513"/>
                </a:cubicBezTo>
                <a:cubicBezTo>
                  <a:pt x="89846" y="93513"/>
                  <a:pt x="89846" y="93513"/>
                  <a:pt x="89846" y="93513"/>
                </a:cubicBezTo>
                <a:lnTo>
                  <a:pt x="89846" y="86216"/>
                </a:lnTo>
                <a:close/>
                <a:moveTo>
                  <a:pt x="76307" y="81621"/>
                </a:moveTo>
                <a:lnTo>
                  <a:pt x="76307" y="81621"/>
                </a:lnTo>
                <a:cubicBezTo>
                  <a:pt x="89846" y="81621"/>
                  <a:pt x="89846" y="81621"/>
                  <a:pt x="89846" y="81621"/>
                </a:cubicBezTo>
                <a:cubicBezTo>
                  <a:pt x="89846" y="74324"/>
                  <a:pt x="89846" y="74324"/>
                  <a:pt x="89846" y="74324"/>
                </a:cubicBezTo>
                <a:cubicBezTo>
                  <a:pt x="76307" y="74324"/>
                  <a:pt x="76307" y="74324"/>
                  <a:pt x="76307" y="74324"/>
                </a:cubicBezTo>
                <a:lnTo>
                  <a:pt x="76307" y="816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Shape 4066"/>
          <p:cNvSpPr/>
          <p:nvPr/>
        </p:nvSpPr>
        <p:spPr>
          <a:xfrm>
            <a:off x="5872482" y="3234757"/>
            <a:ext cx="221489" cy="2333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64" y="74016"/>
                </a:moveTo>
                <a:lnTo>
                  <a:pt x="115064" y="74016"/>
                </a:lnTo>
                <a:cubicBezTo>
                  <a:pt x="105974" y="65409"/>
                  <a:pt x="105974" y="65409"/>
                  <a:pt x="105974" y="65409"/>
                </a:cubicBezTo>
                <a:cubicBezTo>
                  <a:pt x="101298" y="60983"/>
                  <a:pt x="101298" y="56557"/>
                  <a:pt x="105974" y="54344"/>
                </a:cubicBezTo>
                <a:cubicBezTo>
                  <a:pt x="115064" y="45737"/>
                  <a:pt x="115064" y="45737"/>
                  <a:pt x="115064" y="45737"/>
                </a:cubicBezTo>
                <a:cubicBezTo>
                  <a:pt x="119740" y="41311"/>
                  <a:pt x="117402" y="39344"/>
                  <a:pt x="115064" y="39344"/>
                </a:cubicBezTo>
                <a:cubicBezTo>
                  <a:pt x="98961" y="37131"/>
                  <a:pt x="98961" y="37131"/>
                  <a:pt x="98961" y="37131"/>
                </a:cubicBezTo>
                <a:cubicBezTo>
                  <a:pt x="94545" y="37131"/>
                  <a:pt x="92207" y="34918"/>
                  <a:pt x="94545" y="30491"/>
                </a:cubicBezTo>
                <a:cubicBezTo>
                  <a:pt x="101298" y="8852"/>
                  <a:pt x="101298" y="8852"/>
                  <a:pt x="101298" y="8852"/>
                </a:cubicBezTo>
                <a:cubicBezTo>
                  <a:pt x="103636" y="6639"/>
                  <a:pt x="101298" y="4180"/>
                  <a:pt x="98961" y="6639"/>
                </a:cubicBezTo>
                <a:cubicBezTo>
                  <a:pt x="80779" y="17459"/>
                  <a:pt x="80779" y="17459"/>
                  <a:pt x="80779" y="17459"/>
                </a:cubicBezTo>
                <a:cubicBezTo>
                  <a:pt x="75844" y="19672"/>
                  <a:pt x="71428" y="17459"/>
                  <a:pt x="69350" y="13032"/>
                </a:cubicBezTo>
                <a:cubicBezTo>
                  <a:pt x="64415" y="4180"/>
                  <a:pt x="64415" y="4180"/>
                  <a:pt x="64415" y="4180"/>
                </a:cubicBezTo>
                <a:cubicBezTo>
                  <a:pt x="62077" y="0"/>
                  <a:pt x="57662" y="0"/>
                  <a:pt x="55324" y="4180"/>
                </a:cubicBezTo>
                <a:cubicBezTo>
                  <a:pt x="50649" y="13032"/>
                  <a:pt x="50649" y="13032"/>
                  <a:pt x="50649" y="13032"/>
                </a:cubicBezTo>
                <a:cubicBezTo>
                  <a:pt x="48311" y="17459"/>
                  <a:pt x="43896" y="17459"/>
                  <a:pt x="39220" y="17459"/>
                </a:cubicBezTo>
                <a:cubicBezTo>
                  <a:pt x="30129" y="13032"/>
                  <a:pt x="30129" y="13032"/>
                  <a:pt x="30129" y="13032"/>
                </a:cubicBezTo>
                <a:cubicBezTo>
                  <a:pt x="25454" y="11065"/>
                  <a:pt x="20779" y="13032"/>
                  <a:pt x="23116" y="17459"/>
                </a:cubicBezTo>
                <a:cubicBezTo>
                  <a:pt x="23116" y="26065"/>
                  <a:pt x="23116" y="26065"/>
                  <a:pt x="23116" y="26065"/>
                </a:cubicBezTo>
                <a:cubicBezTo>
                  <a:pt x="23116" y="30491"/>
                  <a:pt x="20779" y="34918"/>
                  <a:pt x="16363" y="34918"/>
                </a:cubicBezTo>
                <a:cubicBezTo>
                  <a:pt x="4675" y="39344"/>
                  <a:pt x="4675" y="39344"/>
                  <a:pt x="4675" y="39344"/>
                </a:cubicBezTo>
                <a:cubicBezTo>
                  <a:pt x="2337" y="39344"/>
                  <a:pt x="0" y="41311"/>
                  <a:pt x="4675" y="45737"/>
                </a:cubicBezTo>
                <a:cubicBezTo>
                  <a:pt x="16363" y="54344"/>
                  <a:pt x="16363" y="54344"/>
                  <a:pt x="16363" y="54344"/>
                </a:cubicBezTo>
                <a:cubicBezTo>
                  <a:pt x="18441" y="56557"/>
                  <a:pt x="18441" y="60983"/>
                  <a:pt x="16363" y="65409"/>
                </a:cubicBezTo>
                <a:cubicBezTo>
                  <a:pt x="4675" y="74016"/>
                  <a:pt x="4675" y="74016"/>
                  <a:pt x="4675" y="74016"/>
                </a:cubicBezTo>
                <a:cubicBezTo>
                  <a:pt x="0" y="76475"/>
                  <a:pt x="2337" y="78442"/>
                  <a:pt x="7012" y="78442"/>
                </a:cubicBezTo>
                <a:cubicBezTo>
                  <a:pt x="18441" y="80655"/>
                  <a:pt x="18441" y="80655"/>
                  <a:pt x="18441" y="80655"/>
                </a:cubicBezTo>
                <a:cubicBezTo>
                  <a:pt x="23116" y="80655"/>
                  <a:pt x="25454" y="85081"/>
                  <a:pt x="25454" y="89508"/>
                </a:cubicBezTo>
                <a:cubicBezTo>
                  <a:pt x="18441" y="108934"/>
                  <a:pt x="18441" y="108934"/>
                  <a:pt x="18441" y="108934"/>
                </a:cubicBezTo>
                <a:cubicBezTo>
                  <a:pt x="16363" y="113360"/>
                  <a:pt x="18441" y="113360"/>
                  <a:pt x="23116" y="113360"/>
                </a:cubicBezTo>
                <a:cubicBezTo>
                  <a:pt x="36883" y="104508"/>
                  <a:pt x="36883" y="104508"/>
                  <a:pt x="36883" y="104508"/>
                </a:cubicBezTo>
                <a:cubicBezTo>
                  <a:pt x="41558" y="102540"/>
                  <a:pt x="45974" y="102540"/>
                  <a:pt x="48311" y="106721"/>
                </a:cubicBezTo>
                <a:cubicBezTo>
                  <a:pt x="55324" y="115573"/>
                  <a:pt x="55324" y="115573"/>
                  <a:pt x="55324" y="115573"/>
                </a:cubicBezTo>
                <a:cubicBezTo>
                  <a:pt x="57662" y="119754"/>
                  <a:pt x="62077" y="117540"/>
                  <a:pt x="64415" y="115573"/>
                </a:cubicBezTo>
                <a:cubicBezTo>
                  <a:pt x="69350" y="104508"/>
                  <a:pt x="69350" y="104508"/>
                  <a:pt x="69350" y="104508"/>
                </a:cubicBezTo>
                <a:cubicBezTo>
                  <a:pt x="71428" y="100327"/>
                  <a:pt x="75844" y="100327"/>
                  <a:pt x="80779" y="100327"/>
                </a:cubicBezTo>
                <a:cubicBezTo>
                  <a:pt x="92207" y="106721"/>
                  <a:pt x="92207" y="106721"/>
                  <a:pt x="92207" y="106721"/>
                </a:cubicBezTo>
                <a:cubicBezTo>
                  <a:pt x="94545" y="108934"/>
                  <a:pt x="98961" y="106721"/>
                  <a:pt x="96883" y="102540"/>
                </a:cubicBezTo>
                <a:cubicBezTo>
                  <a:pt x="96883" y="91475"/>
                  <a:pt x="96883" y="91475"/>
                  <a:pt x="96883" y="91475"/>
                </a:cubicBezTo>
                <a:cubicBezTo>
                  <a:pt x="96883" y="89508"/>
                  <a:pt x="101298" y="85081"/>
                  <a:pt x="103636" y="82868"/>
                </a:cubicBezTo>
                <a:cubicBezTo>
                  <a:pt x="115064" y="80655"/>
                  <a:pt x="115064" y="80655"/>
                  <a:pt x="115064" y="80655"/>
                </a:cubicBezTo>
                <a:cubicBezTo>
                  <a:pt x="117402" y="78442"/>
                  <a:pt x="119740" y="76475"/>
                  <a:pt x="115064" y="74016"/>
                </a:cubicBezTo>
                <a:close/>
                <a:moveTo>
                  <a:pt x="66753" y="85081"/>
                </a:moveTo>
                <a:lnTo>
                  <a:pt x="66753" y="85081"/>
                </a:lnTo>
                <a:cubicBezTo>
                  <a:pt x="52987" y="85081"/>
                  <a:pt x="52987" y="85081"/>
                  <a:pt x="52987" y="85081"/>
                </a:cubicBezTo>
                <a:cubicBezTo>
                  <a:pt x="52987" y="71803"/>
                  <a:pt x="52987" y="71803"/>
                  <a:pt x="52987" y="71803"/>
                </a:cubicBezTo>
                <a:cubicBezTo>
                  <a:pt x="66753" y="71803"/>
                  <a:pt x="66753" y="71803"/>
                  <a:pt x="66753" y="71803"/>
                </a:cubicBezTo>
                <a:lnTo>
                  <a:pt x="66753" y="85081"/>
                </a:lnTo>
                <a:close/>
                <a:moveTo>
                  <a:pt x="66753" y="65409"/>
                </a:moveTo>
                <a:lnTo>
                  <a:pt x="66753" y="65409"/>
                </a:lnTo>
                <a:cubicBezTo>
                  <a:pt x="52987" y="65409"/>
                  <a:pt x="52987" y="65409"/>
                  <a:pt x="52987" y="65409"/>
                </a:cubicBezTo>
                <a:cubicBezTo>
                  <a:pt x="52987" y="32704"/>
                  <a:pt x="52987" y="32704"/>
                  <a:pt x="52987" y="32704"/>
                </a:cubicBezTo>
                <a:cubicBezTo>
                  <a:pt x="66753" y="32704"/>
                  <a:pt x="66753" y="32704"/>
                  <a:pt x="66753" y="32704"/>
                </a:cubicBezTo>
                <a:lnTo>
                  <a:pt x="66753" y="6540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Shape 4067"/>
          <p:cNvSpPr/>
          <p:nvPr/>
        </p:nvSpPr>
        <p:spPr>
          <a:xfrm>
            <a:off x="1621940" y="4178441"/>
            <a:ext cx="191055" cy="2384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00" y="29879"/>
                </a:moveTo>
                <a:lnTo>
                  <a:pt x="114300" y="29879"/>
                </a:lnTo>
                <a:cubicBezTo>
                  <a:pt x="111600" y="10602"/>
                  <a:pt x="90300" y="0"/>
                  <a:pt x="69300" y="2168"/>
                </a:cubicBezTo>
                <a:cubicBezTo>
                  <a:pt x="47700" y="6506"/>
                  <a:pt x="31800" y="19277"/>
                  <a:pt x="34500" y="36385"/>
                </a:cubicBezTo>
                <a:cubicBezTo>
                  <a:pt x="34500" y="40481"/>
                  <a:pt x="37200" y="46987"/>
                  <a:pt x="39900" y="51325"/>
                </a:cubicBezTo>
                <a:cubicBezTo>
                  <a:pt x="2700" y="98072"/>
                  <a:pt x="2700" y="98072"/>
                  <a:pt x="2700" y="98072"/>
                </a:cubicBezTo>
                <a:cubicBezTo>
                  <a:pt x="0" y="98072"/>
                  <a:pt x="0" y="102409"/>
                  <a:pt x="0" y="104578"/>
                </a:cubicBezTo>
                <a:cubicBezTo>
                  <a:pt x="2700" y="115180"/>
                  <a:pt x="2700" y="115180"/>
                  <a:pt x="2700" y="115180"/>
                </a:cubicBezTo>
                <a:cubicBezTo>
                  <a:pt x="2700" y="117349"/>
                  <a:pt x="5400" y="119759"/>
                  <a:pt x="8100" y="119759"/>
                </a:cubicBezTo>
                <a:cubicBezTo>
                  <a:pt x="18600" y="117349"/>
                  <a:pt x="18600" y="117349"/>
                  <a:pt x="18600" y="117349"/>
                </a:cubicBezTo>
                <a:cubicBezTo>
                  <a:pt x="21300" y="117349"/>
                  <a:pt x="24000" y="115180"/>
                  <a:pt x="26700" y="113253"/>
                </a:cubicBezTo>
                <a:cubicBezTo>
                  <a:pt x="42600" y="93975"/>
                  <a:pt x="42600" y="93975"/>
                  <a:pt x="42600" y="93975"/>
                </a:cubicBezTo>
                <a:lnTo>
                  <a:pt x="42600" y="93975"/>
                </a:lnTo>
                <a:cubicBezTo>
                  <a:pt x="53100" y="91807"/>
                  <a:pt x="53100" y="91807"/>
                  <a:pt x="53100" y="91807"/>
                </a:cubicBezTo>
                <a:cubicBezTo>
                  <a:pt x="69300" y="68433"/>
                  <a:pt x="69300" y="68433"/>
                  <a:pt x="69300" y="68433"/>
                </a:cubicBezTo>
                <a:cubicBezTo>
                  <a:pt x="74400" y="70602"/>
                  <a:pt x="85200" y="68433"/>
                  <a:pt x="87900" y="68433"/>
                </a:cubicBezTo>
                <a:cubicBezTo>
                  <a:pt x="108900" y="66265"/>
                  <a:pt x="119700" y="46987"/>
                  <a:pt x="114300" y="29879"/>
                </a:cubicBezTo>
                <a:close/>
                <a:moveTo>
                  <a:pt x="95700" y="38313"/>
                </a:moveTo>
                <a:lnTo>
                  <a:pt x="95700" y="38313"/>
                </a:lnTo>
                <a:cubicBezTo>
                  <a:pt x="90300" y="45060"/>
                  <a:pt x="85200" y="40481"/>
                  <a:pt x="76800" y="34216"/>
                </a:cubicBezTo>
                <a:cubicBezTo>
                  <a:pt x="69300" y="29879"/>
                  <a:pt x="60900" y="27710"/>
                  <a:pt x="66300" y="19277"/>
                </a:cubicBezTo>
                <a:cubicBezTo>
                  <a:pt x="72000" y="12771"/>
                  <a:pt x="85200" y="10602"/>
                  <a:pt x="93000" y="17108"/>
                </a:cubicBezTo>
                <a:cubicBezTo>
                  <a:pt x="101100" y="21445"/>
                  <a:pt x="103800" y="32048"/>
                  <a:pt x="95700" y="383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Shape 4068"/>
          <p:cNvSpPr/>
          <p:nvPr/>
        </p:nvSpPr>
        <p:spPr>
          <a:xfrm>
            <a:off x="3032025" y="3239832"/>
            <a:ext cx="213035" cy="21985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65" y="41298"/>
                </a:moveTo>
                <a:lnTo>
                  <a:pt x="107865" y="41298"/>
                </a:lnTo>
                <a:cubicBezTo>
                  <a:pt x="98157" y="18441"/>
                  <a:pt x="81438" y="0"/>
                  <a:pt x="71730" y="2077"/>
                </a:cubicBezTo>
                <a:cubicBezTo>
                  <a:pt x="57438" y="9350"/>
                  <a:pt x="81438" y="36883"/>
                  <a:pt x="9707" y="64415"/>
                </a:cubicBezTo>
                <a:cubicBezTo>
                  <a:pt x="2426" y="66753"/>
                  <a:pt x="0" y="75844"/>
                  <a:pt x="2426" y="82857"/>
                </a:cubicBezTo>
                <a:cubicBezTo>
                  <a:pt x="4853" y="87532"/>
                  <a:pt x="14292" y="94285"/>
                  <a:pt x="21842" y="92207"/>
                </a:cubicBezTo>
                <a:lnTo>
                  <a:pt x="26426" y="89870"/>
                </a:lnTo>
                <a:cubicBezTo>
                  <a:pt x="31280" y="96623"/>
                  <a:pt x="36134" y="92207"/>
                  <a:pt x="36134" y="96623"/>
                </a:cubicBezTo>
                <a:cubicBezTo>
                  <a:pt x="38561" y="101298"/>
                  <a:pt x="43146" y="110389"/>
                  <a:pt x="43146" y="112727"/>
                </a:cubicBezTo>
                <a:cubicBezTo>
                  <a:pt x="45573" y="115064"/>
                  <a:pt x="48000" y="119740"/>
                  <a:pt x="50426" y="117402"/>
                </a:cubicBezTo>
                <a:cubicBezTo>
                  <a:pt x="52853" y="117402"/>
                  <a:pt x="62292" y="115064"/>
                  <a:pt x="64719" y="112727"/>
                </a:cubicBezTo>
                <a:cubicBezTo>
                  <a:pt x="69303" y="112727"/>
                  <a:pt x="69303" y="110389"/>
                  <a:pt x="67146" y="108051"/>
                </a:cubicBezTo>
                <a:cubicBezTo>
                  <a:pt x="67146" y="105974"/>
                  <a:pt x="62292" y="103636"/>
                  <a:pt x="62292" y="101298"/>
                </a:cubicBezTo>
                <a:cubicBezTo>
                  <a:pt x="59865" y="98961"/>
                  <a:pt x="57438" y="89870"/>
                  <a:pt x="55011" y="87532"/>
                </a:cubicBezTo>
                <a:cubicBezTo>
                  <a:pt x="52853" y="85194"/>
                  <a:pt x="57438" y="80519"/>
                  <a:pt x="62292" y="80519"/>
                </a:cubicBezTo>
                <a:cubicBezTo>
                  <a:pt x="95730" y="78441"/>
                  <a:pt x="100584" y="96623"/>
                  <a:pt x="112449" y="92207"/>
                </a:cubicBezTo>
                <a:cubicBezTo>
                  <a:pt x="119730" y="89870"/>
                  <a:pt x="119730" y="64415"/>
                  <a:pt x="107865" y="41298"/>
                </a:cubicBezTo>
                <a:close/>
                <a:moveTo>
                  <a:pt x="105168" y="80519"/>
                </a:moveTo>
                <a:lnTo>
                  <a:pt x="105168" y="80519"/>
                </a:lnTo>
                <a:cubicBezTo>
                  <a:pt x="102741" y="80519"/>
                  <a:pt x="88449" y="71428"/>
                  <a:pt x="81438" y="52987"/>
                </a:cubicBezTo>
                <a:cubicBezTo>
                  <a:pt x="74157" y="34545"/>
                  <a:pt x="74157" y="16103"/>
                  <a:pt x="76584" y="16103"/>
                </a:cubicBezTo>
                <a:cubicBezTo>
                  <a:pt x="79011" y="16103"/>
                  <a:pt x="90876" y="27532"/>
                  <a:pt x="98157" y="45974"/>
                </a:cubicBezTo>
                <a:cubicBezTo>
                  <a:pt x="107865" y="64415"/>
                  <a:pt x="105168" y="78441"/>
                  <a:pt x="105168" y="805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6" name="Shape 4069"/>
          <p:cNvSpPr/>
          <p:nvPr/>
        </p:nvSpPr>
        <p:spPr>
          <a:xfrm>
            <a:off x="2553543" y="4195352"/>
            <a:ext cx="221488" cy="20463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090" y="0"/>
                </a:moveTo>
                <a:lnTo>
                  <a:pt x="69090" y="0"/>
                </a:lnTo>
                <a:lnTo>
                  <a:pt x="69090" y="0"/>
                </a:lnTo>
                <a:cubicBezTo>
                  <a:pt x="36883" y="0"/>
                  <a:pt x="16103" y="12646"/>
                  <a:pt x="18441" y="22482"/>
                </a:cubicBezTo>
                <a:cubicBezTo>
                  <a:pt x="18441" y="25011"/>
                  <a:pt x="18441" y="32599"/>
                  <a:pt x="20779" y="40187"/>
                </a:cubicBezTo>
                <a:cubicBezTo>
                  <a:pt x="4675" y="47494"/>
                  <a:pt x="0" y="57611"/>
                  <a:pt x="0" y="67447"/>
                </a:cubicBezTo>
                <a:cubicBezTo>
                  <a:pt x="2337" y="77283"/>
                  <a:pt x="9350" y="87400"/>
                  <a:pt x="29870" y="89648"/>
                </a:cubicBezTo>
                <a:cubicBezTo>
                  <a:pt x="39220" y="89648"/>
                  <a:pt x="52987" y="84871"/>
                  <a:pt x="59999" y="74754"/>
                </a:cubicBezTo>
                <a:cubicBezTo>
                  <a:pt x="59999" y="72505"/>
                  <a:pt x="59999" y="69976"/>
                  <a:pt x="59999" y="69976"/>
                </a:cubicBezTo>
                <a:cubicBezTo>
                  <a:pt x="59999" y="62388"/>
                  <a:pt x="64675" y="59859"/>
                  <a:pt x="69090" y="59859"/>
                </a:cubicBezTo>
                <a:cubicBezTo>
                  <a:pt x="73766" y="59859"/>
                  <a:pt x="78441" y="62388"/>
                  <a:pt x="78441" y="69976"/>
                </a:cubicBezTo>
                <a:cubicBezTo>
                  <a:pt x="78441" y="74754"/>
                  <a:pt x="73766" y="79812"/>
                  <a:pt x="69090" y="79812"/>
                </a:cubicBezTo>
                <a:cubicBezTo>
                  <a:pt x="57662" y="92177"/>
                  <a:pt x="43896" y="99765"/>
                  <a:pt x="29870" y="99765"/>
                </a:cubicBezTo>
                <a:cubicBezTo>
                  <a:pt x="29870" y="102295"/>
                  <a:pt x="29870" y="102295"/>
                  <a:pt x="29870" y="104543"/>
                </a:cubicBezTo>
                <a:cubicBezTo>
                  <a:pt x="29870" y="107072"/>
                  <a:pt x="46233" y="119718"/>
                  <a:pt x="69090" y="119718"/>
                </a:cubicBezTo>
                <a:lnTo>
                  <a:pt x="69090" y="119718"/>
                </a:lnTo>
                <a:cubicBezTo>
                  <a:pt x="92207" y="119718"/>
                  <a:pt x="105974" y="107072"/>
                  <a:pt x="105974" y="104543"/>
                </a:cubicBezTo>
                <a:cubicBezTo>
                  <a:pt x="108051" y="99765"/>
                  <a:pt x="117662" y="32599"/>
                  <a:pt x="117662" y="22482"/>
                </a:cubicBezTo>
                <a:cubicBezTo>
                  <a:pt x="119740" y="12646"/>
                  <a:pt x="98961" y="0"/>
                  <a:pt x="69090" y="0"/>
                </a:cubicBezTo>
                <a:close/>
                <a:moveTo>
                  <a:pt x="9350" y="64918"/>
                </a:moveTo>
                <a:lnTo>
                  <a:pt x="9350" y="64918"/>
                </a:lnTo>
                <a:cubicBezTo>
                  <a:pt x="9350" y="62388"/>
                  <a:pt x="13766" y="55081"/>
                  <a:pt x="23116" y="50023"/>
                </a:cubicBezTo>
                <a:cubicBezTo>
                  <a:pt x="23116" y="59859"/>
                  <a:pt x="25454" y="69976"/>
                  <a:pt x="27532" y="79812"/>
                </a:cubicBezTo>
                <a:cubicBezTo>
                  <a:pt x="16103" y="77283"/>
                  <a:pt x="11428" y="72505"/>
                  <a:pt x="9350" y="64918"/>
                </a:cubicBezTo>
                <a:close/>
                <a:moveTo>
                  <a:pt x="69090" y="37377"/>
                </a:moveTo>
                <a:lnTo>
                  <a:pt x="69090" y="37377"/>
                </a:lnTo>
                <a:cubicBezTo>
                  <a:pt x="46233" y="37377"/>
                  <a:pt x="27532" y="27540"/>
                  <a:pt x="27532" y="22482"/>
                </a:cubicBezTo>
                <a:cubicBezTo>
                  <a:pt x="27532" y="19953"/>
                  <a:pt x="46233" y="10117"/>
                  <a:pt x="69090" y="10117"/>
                </a:cubicBezTo>
                <a:cubicBezTo>
                  <a:pt x="92207" y="10117"/>
                  <a:pt x="108051" y="19953"/>
                  <a:pt x="108051" y="22482"/>
                </a:cubicBezTo>
                <a:cubicBezTo>
                  <a:pt x="108051" y="27540"/>
                  <a:pt x="92207" y="37377"/>
                  <a:pt x="69090" y="373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Shape 4070"/>
          <p:cNvSpPr/>
          <p:nvPr/>
        </p:nvSpPr>
        <p:spPr>
          <a:xfrm>
            <a:off x="3040479" y="4195352"/>
            <a:ext cx="196127" cy="2097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Shape 4071"/>
          <p:cNvSpPr/>
          <p:nvPr/>
        </p:nvSpPr>
        <p:spPr>
          <a:xfrm>
            <a:off x="5388928" y="4191971"/>
            <a:ext cx="238396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9" name="Shape 4072"/>
          <p:cNvSpPr/>
          <p:nvPr/>
        </p:nvSpPr>
        <p:spPr>
          <a:xfrm>
            <a:off x="4966241" y="3708290"/>
            <a:ext cx="135260" cy="23000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604" y="2254"/>
                </a:moveTo>
                <a:lnTo>
                  <a:pt x="63604" y="2254"/>
                </a:lnTo>
                <a:cubicBezTo>
                  <a:pt x="63604" y="0"/>
                  <a:pt x="59787" y="0"/>
                  <a:pt x="55971" y="2254"/>
                </a:cubicBezTo>
                <a:cubicBezTo>
                  <a:pt x="48339" y="46346"/>
                  <a:pt x="0" y="55365"/>
                  <a:pt x="0" y="86430"/>
                </a:cubicBezTo>
                <a:cubicBezTo>
                  <a:pt x="0" y="104217"/>
                  <a:pt x="29681" y="119749"/>
                  <a:pt x="59787" y="119749"/>
                </a:cubicBezTo>
                <a:cubicBezTo>
                  <a:pt x="93286" y="119749"/>
                  <a:pt x="119575" y="104217"/>
                  <a:pt x="119575" y="86430"/>
                </a:cubicBezTo>
                <a:cubicBezTo>
                  <a:pt x="119575" y="55365"/>
                  <a:pt x="70812" y="46346"/>
                  <a:pt x="63604" y="2254"/>
                </a:cubicBezTo>
                <a:close/>
                <a:moveTo>
                  <a:pt x="52155" y="51106"/>
                </a:moveTo>
                <a:lnTo>
                  <a:pt x="52155" y="51106"/>
                </a:lnTo>
                <a:cubicBezTo>
                  <a:pt x="52155" y="51106"/>
                  <a:pt x="52155" y="53361"/>
                  <a:pt x="52155" y="55365"/>
                </a:cubicBezTo>
                <a:cubicBezTo>
                  <a:pt x="48339" y="64384"/>
                  <a:pt x="41130" y="73152"/>
                  <a:pt x="41130" y="84175"/>
                </a:cubicBezTo>
                <a:cubicBezTo>
                  <a:pt x="41130" y="90939"/>
                  <a:pt x="37314" y="93194"/>
                  <a:pt x="29681" y="93194"/>
                </a:cubicBezTo>
                <a:cubicBezTo>
                  <a:pt x="22473" y="93194"/>
                  <a:pt x="18657" y="90939"/>
                  <a:pt x="18657" y="86430"/>
                </a:cubicBezTo>
                <a:cubicBezTo>
                  <a:pt x="18657" y="73152"/>
                  <a:pt x="29681" y="64384"/>
                  <a:pt x="37314" y="55365"/>
                </a:cubicBezTo>
                <a:cubicBezTo>
                  <a:pt x="41130" y="53361"/>
                  <a:pt x="44946" y="51106"/>
                  <a:pt x="48339" y="48601"/>
                </a:cubicBezTo>
                <a:lnTo>
                  <a:pt x="52155" y="48601"/>
                </a:lnTo>
                <a:lnTo>
                  <a:pt x="52155" y="5110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0" name="Shape 4073"/>
          <p:cNvSpPr/>
          <p:nvPr/>
        </p:nvSpPr>
        <p:spPr>
          <a:xfrm>
            <a:off x="3505434" y="4208882"/>
            <a:ext cx="213035" cy="1792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297" y="68525"/>
                </a:moveTo>
                <a:lnTo>
                  <a:pt x="117297" y="68525"/>
                </a:lnTo>
                <a:cubicBezTo>
                  <a:pt x="95675" y="8686"/>
                  <a:pt x="95675" y="8686"/>
                  <a:pt x="95675" y="8686"/>
                </a:cubicBezTo>
                <a:cubicBezTo>
                  <a:pt x="95675" y="2895"/>
                  <a:pt x="91081" y="0"/>
                  <a:pt x="86216" y="0"/>
                </a:cubicBezTo>
                <a:cubicBezTo>
                  <a:pt x="33513" y="0"/>
                  <a:pt x="33513" y="0"/>
                  <a:pt x="33513" y="0"/>
                </a:cubicBezTo>
                <a:cubicBezTo>
                  <a:pt x="28648" y="0"/>
                  <a:pt x="24054" y="2895"/>
                  <a:pt x="21621" y="8686"/>
                </a:cubicBezTo>
                <a:cubicBezTo>
                  <a:pt x="2432" y="68525"/>
                  <a:pt x="2432" y="68525"/>
                  <a:pt x="2432" y="68525"/>
                </a:cubicBezTo>
                <a:cubicBezTo>
                  <a:pt x="0" y="71420"/>
                  <a:pt x="0" y="79785"/>
                  <a:pt x="0" y="82680"/>
                </a:cubicBezTo>
                <a:cubicBezTo>
                  <a:pt x="4864" y="110991"/>
                  <a:pt x="4864" y="110991"/>
                  <a:pt x="4864" y="110991"/>
                </a:cubicBezTo>
                <a:cubicBezTo>
                  <a:pt x="4864" y="116782"/>
                  <a:pt x="9459" y="119678"/>
                  <a:pt x="12162" y="119678"/>
                </a:cubicBezTo>
                <a:cubicBezTo>
                  <a:pt x="107837" y="119678"/>
                  <a:pt x="107837" y="119678"/>
                  <a:pt x="107837" y="119678"/>
                </a:cubicBezTo>
                <a:cubicBezTo>
                  <a:pt x="110270" y="119678"/>
                  <a:pt x="114864" y="116782"/>
                  <a:pt x="114864" y="110991"/>
                </a:cubicBezTo>
                <a:cubicBezTo>
                  <a:pt x="119729" y="82680"/>
                  <a:pt x="119729" y="82680"/>
                  <a:pt x="119729" y="82680"/>
                </a:cubicBezTo>
                <a:cubicBezTo>
                  <a:pt x="119729" y="79785"/>
                  <a:pt x="119729" y="71420"/>
                  <a:pt x="117297" y="68525"/>
                </a:cubicBezTo>
                <a:close/>
                <a:moveTo>
                  <a:pt x="107837" y="88471"/>
                </a:moveTo>
                <a:lnTo>
                  <a:pt x="107837" y="88471"/>
                </a:lnTo>
                <a:cubicBezTo>
                  <a:pt x="107837" y="99731"/>
                  <a:pt x="107837" y="99731"/>
                  <a:pt x="107837" y="99731"/>
                </a:cubicBezTo>
                <a:cubicBezTo>
                  <a:pt x="107837" y="105522"/>
                  <a:pt x="102972" y="108418"/>
                  <a:pt x="100540" y="108418"/>
                </a:cubicBezTo>
                <a:cubicBezTo>
                  <a:pt x="19189" y="108418"/>
                  <a:pt x="19189" y="108418"/>
                  <a:pt x="19189" y="108418"/>
                </a:cubicBezTo>
                <a:cubicBezTo>
                  <a:pt x="16756" y="108418"/>
                  <a:pt x="12162" y="105522"/>
                  <a:pt x="12162" y="99731"/>
                </a:cubicBezTo>
                <a:cubicBezTo>
                  <a:pt x="9459" y="88471"/>
                  <a:pt x="9459" y="88471"/>
                  <a:pt x="9459" y="88471"/>
                </a:cubicBezTo>
                <a:cubicBezTo>
                  <a:pt x="9459" y="85576"/>
                  <a:pt x="12162" y="79785"/>
                  <a:pt x="16756" y="79785"/>
                </a:cubicBezTo>
                <a:cubicBezTo>
                  <a:pt x="102972" y="79785"/>
                  <a:pt x="102972" y="79785"/>
                  <a:pt x="102972" y="79785"/>
                </a:cubicBezTo>
                <a:cubicBezTo>
                  <a:pt x="107837" y="79785"/>
                  <a:pt x="110270" y="85576"/>
                  <a:pt x="107837" y="8847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1" name="Shape 4074"/>
          <p:cNvSpPr/>
          <p:nvPr/>
        </p:nvSpPr>
        <p:spPr>
          <a:xfrm>
            <a:off x="4453944" y="4183514"/>
            <a:ext cx="216416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008" y="78181"/>
                </a:moveTo>
                <a:lnTo>
                  <a:pt x="73008" y="78181"/>
                </a:lnTo>
                <a:cubicBezTo>
                  <a:pt x="73008" y="78181"/>
                  <a:pt x="119734" y="43896"/>
                  <a:pt x="115221" y="6753"/>
                </a:cubicBezTo>
                <a:lnTo>
                  <a:pt x="115221" y="4675"/>
                </a:lnTo>
                <a:cubicBezTo>
                  <a:pt x="112831" y="4675"/>
                  <a:pt x="112831" y="4675"/>
                  <a:pt x="112831" y="4675"/>
                </a:cubicBezTo>
                <a:cubicBezTo>
                  <a:pt x="75398" y="0"/>
                  <a:pt x="42212" y="46233"/>
                  <a:pt x="42212" y="46233"/>
                </a:cubicBezTo>
                <a:cubicBezTo>
                  <a:pt x="14070" y="41298"/>
                  <a:pt x="16460" y="48311"/>
                  <a:pt x="2389" y="78181"/>
                </a:cubicBezTo>
                <a:cubicBezTo>
                  <a:pt x="0" y="85194"/>
                  <a:pt x="4778" y="85194"/>
                  <a:pt x="9292" y="85194"/>
                </a:cubicBezTo>
                <a:cubicBezTo>
                  <a:pt x="14070" y="82857"/>
                  <a:pt x="23362" y="80519"/>
                  <a:pt x="23362" y="80519"/>
                </a:cubicBezTo>
                <a:cubicBezTo>
                  <a:pt x="40088" y="96623"/>
                  <a:pt x="40088" y="96623"/>
                  <a:pt x="40088" y="96623"/>
                </a:cubicBezTo>
                <a:cubicBezTo>
                  <a:pt x="40088" y="96623"/>
                  <a:pt x="37433" y="105714"/>
                  <a:pt x="35309" y="110389"/>
                </a:cubicBezTo>
                <a:cubicBezTo>
                  <a:pt x="32920" y="115064"/>
                  <a:pt x="35309" y="119740"/>
                  <a:pt x="40088" y="117402"/>
                </a:cubicBezTo>
                <a:cubicBezTo>
                  <a:pt x="70619" y="103376"/>
                  <a:pt x="77522" y="105714"/>
                  <a:pt x="73008" y="78181"/>
                </a:cubicBezTo>
                <a:close/>
                <a:moveTo>
                  <a:pt x="79911" y="38961"/>
                </a:moveTo>
                <a:lnTo>
                  <a:pt x="79911" y="38961"/>
                </a:lnTo>
                <a:cubicBezTo>
                  <a:pt x="75398" y="34545"/>
                  <a:pt x="75398" y="29870"/>
                  <a:pt x="79911" y="25194"/>
                </a:cubicBezTo>
                <a:cubicBezTo>
                  <a:pt x="84690" y="20779"/>
                  <a:pt x="91592" y="20779"/>
                  <a:pt x="93982" y="25194"/>
                </a:cubicBezTo>
                <a:cubicBezTo>
                  <a:pt x="98761" y="29870"/>
                  <a:pt x="98761" y="34545"/>
                  <a:pt x="93982" y="38961"/>
                </a:cubicBezTo>
                <a:cubicBezTo>
                  <a:pt x="91592" y="43896"/>
                  <a:pt x="84690" y="43896"/>
                  <a:pt x="79911" y="3896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2" name="Shape 4075"/>
          <p:cNvSpPr/>
          <p:nvPr/>
        </p:nvSpPr>
        <p:spPr>
          <a:xfrm>
            <a:off x="4910446" y="4178441"/>
            <a:ext cx="246849" cy="2384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407" y="81204"/>
                </a:moveTo>
                <a:lnTo>
                  <a:pt x="18407" y="81204"/>
                </a:lnTo>
                <a:cubicBezTo>
                  <a:pt x="10252" y="89638"/>
                  <a:pt x="16543" y="100240"/>
                  <a:pt x="4194" y="113253"/>
                </a:cubicBezTo>
                <a:cubicBezTo>
                  <a:pt x="0" y="119759"/>
                  <a:pt x="27029" y="117349"/>
                  <a:pt x="39378" y="104578"/>
                </a:cubicBezTo>
                <a:cubicBezTo>
                  <a:pt x="45436" y="98072"/>
                  <a:pt x="43339" y="89638"/>
                  <a:pt x="37281" y="83373"/>
                </a:cubicBezTo>
                <a:cubicBezTo>
                  <a:pt x="30757" y="76867"/>
                  <a:pt x="22601" y="76867"/>
                  <a:pt x="18407" y="81204"/>
                </a:cubicBezTo>
                <a:close/>
                <a:moveTo>
                  <a:pt x="115572" y="4337"/>
                </a:moveTo>
                <a:lnTo>
                  <a:pt x="115572" y="4337"/>
                </a:lnTo>
                <a:cubicBezTo>
                  <a:pt x="111611" y="0"/>
                  <a:pt x="59883" y="40481"/>
                  <a:pt x="45436" y="55662"/>
                </a:cubicBezTo>
                <a:cubicBezTo>
                  <a:pt x="39378" y="64096"/>
                  <a:pt x="37281" y="68433"/>
                  <a:pt x="32854" y="70602"/>
                </a:cubicBezTo>
                <a:cubicBezTo>
                  <a:pt x="32854" y="72530"/>
                  <a:pt x="34951" y="72530"/>
                  <a:pt x="34951" y="72530"/>
                </a:cubicBezTo>
                <a:cubicBezTo>
                  <a:pt x="37281" y="74698"/>
                  <a:pt x="39378" y="74698"/>
                  <a:pt x="43339" y="79036"/>
                </a:cubicBezTo>
                <a:cubicBezTo>
                  <a:pt x="45436" y="81204"/>
                  <a:pt x="47533" y="83373"/>
                  <a:pt x="47533" y="85301"/>
                </a:cubicBezTo>
                <a:cubicBezTo>
                  <a:pt x="47533" y="87469"/>
                  <a:pt x="49631" y="87469"/>
                  <a:pt x="49631" y="87469"/>
                </a:cubicBezTo>
                <a:cubicBezTo>
                  <a:pt x="53592" y="85301"/>
                  <a:pt x="57786" y="81204"/>
                  <a:pt x="64077" y="74698"/>
                </a:cubicBezTo>
                <a:cubicBezTo>
                  <a:pt x="78291" y="59759"/>
                  <a:pt x="119766" y="8433"/>
                  <a:pt x="115572" y="433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3" name="Shape 4076"/>
          <p:cNvSpPr/>
          <p:nvPr/>
        </p:nvSpPr>
        <p:spPr>
          <a:xfrm>
            <a:off x="5864029" y="4191969"/>
            <a:ext cx="238395" cy="216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37" y="72743"/>
                </a:moveTo>
                <a:lnTo>
                  <a:pt x="59637" y="72743"/>
                </a:lnTo>
                <a:cubicBezTo>
                  <a:pt x="74607" y="72743"/>
                  <a:pt x="85472" y="68230"/>
                  <a:pt x="87645" y="61061"/>
                </a:cubicBezTo>
                <a:cubicBezTo>
                  <a:pt x="85472" y="54159"/>
                  <a:pt x="83299" y="46991"/>
                  <a:pt x="81368" y="40088"/>
                </a:cubicBezTo>
                <a:cubicBezTo>
                  <a:pt x="79195" y="44601"/>
                  <a:pt x="70503" y="49380"/>
                  <a:pt x="59637" y="49380"/>
                </a:cubicBezTo>
                <a:cubicBezTo>
                  <a:pt x="49014" y="49380"/>
                  <a:pt x="40563" y="44601"/>
                  <a:pt x="40563" y="40088"/>
                </a:cubicBezTo>
                <a:cubicBezTo>
                  <a:pt x="36217" y="46991"/>
                  <a:pt x="34044" y="54159"/>
                  <a:pt x="32112" y="61061"/>
                </a:cubicBezTo>
                <a:cubicBezTo>
                  <a:pt x="34044" y="68230"/>
                  <a:pt x="44909" y="72743"/>
                  <a:pt x="59637" y="72743"/>
                </a:cubicBezTo>
                <a:close/>
                <a:moveTo>
                  <a:pt x="59637" y="28141"/>
                </a:moveTo>
                <a:lnTo>
                  <a:pt x="59637" y="28141"/>
                </a:lnTo>
                <a:cubicBezTo>
                  <a:pt x="66156" y="28141"/>
                  <a:pt x="72434" y="25752"/>
                  <a:pt x="74607" y="23362"/>
                </a:cubicBezTo>
                <a:cubicBezTo>
                  <a:pt x="72434" y="16460"/>
                  <a:pt x="70503" y="9292"/>
                  <a:pt x="68571" y="4513"/>
                </a:cubicBezTo>
                <a:cubicBezTo>
                  <a:pt x="68571" y="2123"/>
                  <a:pt x="63983" y="0"/>
                  <a:pt x="59637" y="0"/>
                </a:cubicBezTo>
                <a:cubicBezTo>
                  <a:pt x="55533" y="0"/>
                  <a:pt x="51187" y="2123"/>
                  <a:pt x="51187" y="4513"/>
                </a:cubicBezTo>
                <a:cubicBezTo>
                  <a:pt x="49014" y="9292"/>
                  <a:pt x="46841" y="16460"/>
                  <a:pt x="44909" y="23362"/>
                </a:cubicBezTo>
                <a:cubicBezTo>
                  <a:pt x="46841" y="25752"/>
                  <a:pt x="53360" y="28141"/>
                  <a:pt x="59637" y="28141"/>
                </a:cubicBezTo>
                <a:close/>
                <a:moveTo>
                  <a:pt x="113239" y="79911"/>
                </a:moveTo>
                <a:lnTo>
                  <a:pt x="113239" y="79911"/>
                </a:lnTo>
                <a:cubicBezTo>
                  <a:pt x="89818" y="70619"/>
                  <a:pt x="89818" y="70619"/>
                  <a:pt x="89818" y="70619"/>
                </a:cubicBezTo>
                <a:cubicBezTo>
                  <a:pt x="91991" y="77522"/>
                  <a:pt x="91991" y="77522"/>
                  <a:pt x="91991" y="77522"/>
                </a:cubicBezTo>
                <a:cubicBezTo>
                  <a:pt x="91991" y="86814"/>
                  <a:pt x="77022" y="91592"/>
                  <a:pt x="59637" y="91592"/>
                </a:cubicBezTo>
                <a:cubicBezTo>
                  <a:pt x="42736" y="91592"/>
                  <a:pt x="27766" y="86814"/>
                  <a:pt x="27766" y="77522"/>
                </a:cubicBezTo>
                <a:cubicBezTo>
                  <a:pt x="29939" y="70619"/>
                  <a:pt x="29939" y="70619"/>
                  <a:pt x="29939" y="70619"/>
                </a:cubicBezTo>
                <a:cubicBezTo>
                  <a:pt x="6277" y="79911"/>
                  <a:pt x="6277" y="79911"/>
                  <a:pt x="6277" y="79911"/>
                </a:cubicBezTo>
                <a:cubicBezTo>
                  <a:pt x="0" y="82300"/>
                  <a:pt x="0" y="86814"/>
                  <a:pt x="6277" y="91592"/>
                </a:cubicBezTo>
                <a:cubicBezTo>
                  <a:pt x="49014" y="115221"/>
                  <a:pt x="49014" y="115221"/>
                  <a:pt x="49014" y="115221"/>
                </a:cubicBezTo>
                <a:cubicBezTo>
                  <a:pt x="55533" y="119734"/>
                  <a:pt x="63983" y="119734"/>
                  <a:pt x="70503" y="115221"/>
                </a:cubicBezTo>
                <a:cubicBezTo>
                  <a:pt x="113239" y="91592"/>
                  <a:pt x="113239" y="91592"/>
                  <a:pt x="113239" y="91592"/>
                </a:cubicBezTo>
                <a:cubicBezTo>
                  <a:pt x="119758" y="86814"/>
                  <a:pt x="119758" y="82300"/>
                  <a:pt x="113239" y="7991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4" name="Shape 4077"/>
          <p:cNvSpPr/>
          <p:nvPr/>
        </p:nvSpPr>
        <p:spPr>
          <a:xfrm>
            <a:off x="5388928" y="2307985"/>
            <a:ext cx="238396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0804" y="58800"/>
                </a:moveTo>
                <a:lnTo>
                  <a:pt x="40804" y="58800"/>
                </a:lnTo>
                <a:cubicBezTo>
                  <a:pt x="40804" y="72000"/>
                  <a:pt x="49255" y="82500"/>
                  <a:pt x="59879" y="82500"/>
                </a:cubicBezTo>
                <a:cubicBezTo>
                  <a:pt x="70503" y="82500"/>
                  <a:pt x="79195" y="72000"/>
                  <a:pt x="79195" y="58800"/>
                </a:cubicBezTo>
                <a:cubicBezTo>
                  <a:pt x="79195" y="45300"/>
                  <a:pt x="70503" y="34800"/>
                  <a:pt x="59879" y="34800"/>
                </a:cubicBezTo>
                <a:cubicBezTo>
                  <a:pt x="49255" y="34800"/>
                  <a:pt x="40804" y="45300"/>
                  <a:pt x="40804" y="58800"/>
                </a:cubicBezTo>
                <a:close/>
                <a:moveTo>
                  <a:pt x="28008" y="50700"/>
                </a:moveTo>
                <a:lnTo>
                  <a:pt x="28008" y="50700"/>
                </a:lnTo>
                <a:cubicBezTo>
                  <a:pt x="29939" y="32100"/>
                  <a:pt x="44909" y="18900"/>
                  <a:pt x="59879" y="18900"/>
                </a:cubicBezTo>
                <a:cubicBezTo>
                  <a:pt x="68571" y="18900"/>
                  <a:pt x="77022" y="21300"/>
                  <a:pt x="83299" y="29400"/>
                </a:cubicBezTo>
                <a:cubicBezTo>
                  <a:pt x="85472" y="32100"/>
                  <a:pt x="91991" y="32100"/>
                  <a:pt x="94164" y="29400"/>
                </a:cubicBezTo>
                <a:cubicBezTo>
                  <a:pt x="96338" y="26700"/>
                  <a:pt x="96338" y="21300"/>
                  <a:pt x="94164" y="16200"/>
                </a:cubicBezTo>
                <a:cubicBezTo>
                  <a:pt x="85472" y="5400"/>
                  <a:pt x="72676" y="0"/>
                  <a:pt x="59879" y="0"/>
                </a:cubicBezTo>
                <a:cubicBezTo>
                  <a:pt x="38631" y="0"/>
                  <a:pt x="19315" y="16200"/>
                  <a:pt x="14969" y="42900"/>
                </a:cubicBezTo>
                <a:cubicBezTo>
                  <a:pt x="0" y="42900"/>
                  <a:pt x="0" y="42900"/>
                  <a:pt x="0" y="42900"/>
                </a:cubicBezTo>
                <a:cubicBezTo>
                  <a:pt x="0" y="58800"/>
                  <a:pt x="0" y="58800"/>
                  <a:pt x="0" y="58800"/>
                </a:cubicBezTo>
                <a:cubicBezTo>
                  <a:pt x="19315" y="58800"/>
                  <a:pt x="19315" y="58800"/>
                  <a:pt x="19315" y="58800"/>
                </a:cubicBezTo>
                <a:cubicBezTo>
                  <a:pt x="25835" y="58800"/>
                  <a:pt x="25835" y="53400"/>
                  <a:pt x="28008" y="50700"/>
                </a:cubicBezTo>
                <a:close/>
                <a:moveTo>
                  <a:pt x="100442" y="58800"/>
                </a:moveTo>
                <a:lnTo>
                  <a:pt x="100442" y="58800"/>
                </a:lnTo>
                <a:cubicBezTo>
                  <a:pt x="94164" y="58800"/>
                  <a:pt x="94164" y="66600"/>
                  <a:pt x="91991" y="69300"/>
                </a:cubicBezTo>
                <a:cubicBezTo>
                  <a:pt x="89818" y="87900"/>
                  <a:pt x="77022" y="101100"/>
                  <a:pt x="59879" y="101100"/>
                </a:cubicBezTo>
                <a:cubicBezTo>
                  <a:pt x="51428" y="101100"/>
                  <a:pt x="42736" y="95700"/>
                  <a:pt x="36458" y="87900"/>
                </a:cubicBezTo>
                <a:cubicBezTo>
                  <a:pt x="34285" y="85200"/>
                  <a:pt x="28008" y="85200"/>
                  <a:pt x="25835" y="87900"/>
                </a:cubicBezTo>
                <a:cubicBezTo>
                  <a:pt x="23420" y="93000"/>
                  <a:pt x="23420" y="98400"/>
                  <a:pt x="25835" y="101100"/>
                </a:cubicBezTo>
                <a:cubicBezTo>
                  <a:pt x="34285" y="111900"/>
                  <a:pt x="47082" y="119700"/>
                  <a:pt x="59879" y="119700"/>
                </a:cubicBezTo>
                <a:cubicBezTo>
                  <a:pt x="81368" y="119700"/>
                  <a:pt x="100442" y="101100"/>
                  <a:pt x="105030" y="77100"/>
                </a:cubicBezTo>
                <a:cubicBezTo>
                  <a:pt x="119758" y="77100"/>
                  <a:pt x="119758" y="77100"/>
                  <a:pt x="119758" y="77100"/>
                </a:cubicBezTo>
                <a:cubicBezTo>
                  <a:pt x="119758" y="58800"/>
                  <a:pt x="119758" y="58800"/>
                  <a:pt x="119758" y="58800"/>
                </a:cubicBezTo>
                <a:lnTo>
                  <a:pt x="100442" y="588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5" name="Shape 4078"/>
          <p:cNvSpPr/>
          <p:nvPr/>
        </p:nvSpPr>
        <p:spPr>
          <a:xfrm>
            <a:off x="4004205" y="4200426"/>
            <a:ext cx="160620" cy="1961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21" y="0"/>
                </a:moveTo>
                <a:lnTo>
                  <a:pt x="59821" y="0"/>
                </a:lnTo>
                <a:cubicBezTo>
                  <a:pt x="22077" y="0"/>
                  <a:pt x="0" y="10562"/>
                  <a:pt x="0" y="18190"/>
                </a:cubicBezTo>
                <a:cubicBezTo>
                  <a:pt x="12462" y="106503"/>
                  <a:pt x="12462" y="106503"/>
                  <a:pt x="12462" y="106503"/>
                </a:cubicBezTo>
                <a:cubicBezTo>
                  <a:pt x="12462" y="109144"/>
                  <a:pt x="31335" y="119706"/>
                  <a:pt x="59821" y="119706"/>
                </a:cubicBezTo>
                <a:cubicBezTo>
                  <a:pt x="88308" y="119706"/>
                  <a:pt x="107181" y="109144"/>
                  <a:pt x="107181" y="106503"/>
                </a:cubicBezTo>
                <a:cubicBezTo>
                  <a:pt x="119643" y="18190"/>
                  <a:pt x="119643" y="18190"/>
                  <a:pt x="119643" y="18190"/>
                </a:cubicBezTo>
                <a:cubicBezTo>
                  <a:pt x="119643" y="10562"/>
                  <a:pt x="97566" y="0"/>
                  <a:pt x="59821" y="0"/>
                </a:cubicBezTo>
                <a:close/>
                <a:moveTo>
                  <a:pt x="59821" y="31393"/>
                </a:moveTo>
                <a:lnTo>
                  <a:pt x="59821" y="31393"/>
                </a:lnTo>
                <a:cubicBezTo>
                  <a:pt x="31335" y="31393"/>
                  <a:pt x="12462" y="23471"/>
                  <a:pt x="12462" y="20831"/>
                </a:cubicBezTo>
                <a:cubicBezTo>
                  <a:pt x="12462" y="18190"/>
                  <a:pt x="31335" y="10562"/>
                  <a:pt x="59821" y="10562"/>
                </a:cubicBezTo>
                <a:cubicBezTo>
                  <a:pt x="88308" y="10562"/>
                  <a:pt x="107181" y="18190"/>
                  <a:pt x="107181" y="20831"/>
                </a:cubicBezTo>
                <a:cubicBezTo>
                  <a:pt x="107181" y="23471"/>
                  <a:pt x="88308" y="31393"/>
                  <a:pt x="59821" y="3139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6" name="Shape 4079"/>
          <p:cNvSpPr/>
          <p:nvPr/>
        </p:nvSpPr>
        <p:spPr>
          <a:xfrm>
            <a:off x="8690961" y="3725203"/>
            <a:ext cx="238395" cy="2283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15" y="40000"/>
                </a:moveTo>
                <a:lnTo>
                  <a:pt x="102615" y="40000"/>
                </a:lnTo>
                <a:cubicBezTo>
                  <a:pt x="89818" y="4500"/>
                  <a:pt x="89818" y="4500"/>
                  <a:pt x="89818" y="4500"/>
                </a:cubicBezTo>
                <a:cubicBezTo>
                  <a:pt x="89818" y="2250"/>
                  <a:pt x="85472" y="0"/>
                  <a:pt x="83541" y="2250"/>
                </a:cubicBezTo>
                <a:cubicBezTo>
                  <a:pt x="2173" y="33500"/>
                  <a:pt x="2173" y="33500"/>
                  <a:pt x="2173" y="33500"/>
                </a:cubicBezTo>
                <a:cubicBezTo>
                  <a:pt x="0" y="33500"/>
                  <a:pt x="0" y="35750"/>
                  <a:pt x="0" y="40000"/>
                </a:cubicBezTo>
                <a:cubicBezTo>
                  <a:pt x="12796" y="75500"/>
                  <a:pt x="12796" y="75500"/>
                  <a:pt x="12796" y="75500"/>
                </a:cubicBezTo>
                <a:cubicBezTo>
                  <a:pt x="12796" y="55500"/>
                  <a:pt x="12796" y="55500"/>
                  <a:pt x="12796" y="55500"/>
                </a:cubicBezTo>
                <a:cubicBezTo>
                  <a:pt x="12796" y="46750"/>
                  <a:pt x="19315" y="40000"/>
                  <a:pt x="27766" y="40000"/>
                </a:cubicBezTo>
                <a:cubicBezTo>
                  <a:pt x="49014" y="40000"/>
                  <a:pt x="49014" y="40000"/>
                  <a:pt x="49014" y="40000"/>
                </a:cubicBezTo>
                <a:cubicBezTo>
                  <a:pt x="74607" y="22250"/>
                  <a:pt x="74607" y="22250"/>
                  <a:pt x="74607" y="22250"/>
                </a:cubicBezTo>
                <a:cubicBezTo>
                  <a:pt x="89818" y="40000"/>
                  <a:pt x="89818" y="40000"/>
                  <a:pt x="89818" y="40000"/>
                </a:cubicBezTo>
                <a:lnTo>
                  <a:pt x="102615" y="40000"/>
                </a:lnTo>
                <a:close/>
                <a:moveTo>
                  <a:pt x="115412" y="51000"/>
                </a:moveTo>
                <a:lnTo>
                  <a:pt x="115412" y="51000"/>
                </a:lnTo>
                <a:cubicBezTo>
                  <a:pt x="27766" y="51000"/>
                  <a:pt x="27766" y="51000"/>
                  <a:pt x="27766" y="51000"/>
                </a:cubicBezTo>
                <a:cubicBezTo>
                  <a:pt x="25593" y="51000"/>
                  <a:pt x="23420" y="53250"/>
                  <a:pt x="23420" y="55500"/>
                </a:cubicBezTo>
                <a:cubicBezTo>
                  <a:pt x="23420" y="115500"/>
                  <a:pt x="23420" y="115500"/>
                  <a:pt x="23420" y="115500"/>
                </a:cubicBezTo>
                <a:cubicBezTo>
                  <a:pt x="23420" y="117500"/>
                  <a:pt x="25593" y="119750"/>
                  <a:pt x="27766" y="119750"/>
                </a:cubicBezTo>
                <a:cubicBezTo>
                  <a:pt x="115412" y="119750"/>
                  <a:pt x="115412" y="119750"/>
                  <a:pt x="115412" y="119750"/>
                </a:cubicBezTo>
                <a:cubicBezTo>
                  <a:pt x="117585" y="119750"/>
                  <a:pt x="119758" y="117500"/>
                  <a:pt x="119758" y="115500"/>
                </a:cubicBezTo>
                <a:cubicBezTo>
                  <a:pt x="119758" y="55500"/>
                  <a:pt x="119758" y="55500"/>
                  <a:pt x="119758" y="55500"/>
                </a:cubicBezTo>
                <a:cubicBezTo>
                  <a:pt x="119758" y="53250"/>
                  <a:pt x="117585" y="51000"/>
                  <a:pt x="115412" y="51000"/>
                </a:cubicBezTo>
                <a:close/>
                <a:moveTo>
                  <a:pt x="109134" y="106500"/>
                </a:moveTo>
                <a:lnTo>
                  <a:pt x="109134" y="106500"/>
                </a:lnTo>
                <a:cubicBezTo>
                  <a:pt x="36217" y="106500"/>
                  <a:pt x="36217" y="106500"/>
                  <a:pt x="36217" y="106500"/>
                </a:cubicBezTo>
                <a:cubicBezTo>
                  <a:pt x="36217" y="97750"/>
                  <a:pt x="36217" y="97750"/>
                  <a:pt x="36217" y="97750"/>
                </a:cubicBezTo>
                <a:cubicBezTo>
                  <a:pt x="47082" y="68750"/>
                  <a:pt x="47082" y="68750"/>
                  <a:pt x="47082" y="68750"/>
                </a:cubicBezTo>
                <a:cubicBezTo>
                  <a:pt x="63983" y="91000"/>
                  <a:pt x="63983" y="91000"/>
                  <a:pt x="63983" y="91000"/>
                </a:cubicBezTo>
                <a:cubicBezTo>
                  <a:pt x="79195" y="75500"/>
                  <a:pt x="79195" y="75500"/>
                  <a:pt x="79195" y="75500"/>
                </a:cubicBezTo>
                <a:cubicBezTo>
                  <a:pt x="100442" y="66500"/>
                  <a:pt x="100442" y="66500"/>
                  <a:pt x="100442" y="66500"/>
                </a:cubicBezTo>
                <a:cubicBezTo>
                  <a:pt x="109134" y="86750"/>
                  <a:pt x="109134" y="86750"/>
                  <a:pt x="109134" y="86750"/>
                </a:cubicBezTo>
                <a:lnTo>
                  <a:pt x="109134" y="1065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Shape 4080"/>
          <p:cNvSpPr/>
          <p:nvPr/>
        </p:nvSpPr>
        <p:spPr>
          <a:xfrm>
            <a:off x="7301165" y="3733657"/>
            <a:ext cx="170765" cy="216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797" y="0"/>
                </a:moveTo>
                <a:lnTo>
                  <a:pt x="101797" y="0"/>
                </a:lnTo>
                <a:cubicBezTo>
                  <a:pt x="17865" y="0"/>
                  <a:pt x="17865" y="0"/>
                  <a:pt x="17865" y="0"/>
                </a:cubicBezTo>
                <a:cubicBezTo>
                  <a:pt x="9101" y="0"/>
                  <a:pt x="0" y="7152"/>
                  <a:pt x="0" y="14304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12847"/>
                  <a:pt x="9101" y="119735"/>
                  <a:pt x="17865" y="119735"/>
                </a:cubicBezTo>
                <a:cubicBezTo>
                  <a:pt x="101797" y="119735"/>
                  <a:pt x="101797" y="119735"/>
                  <a:pt x="101797" y="119735"/>
                </a:cubicBezTo>
                <a:cubicBezTo>
                  <a:pt x="110561" y="119735"/>
                  <a:pt x="119662" y="112847"/>
                  <a:pt x="119662" y="105695"/>
                </a:cubicBezTo>
                <a:cubicBezTo>
                  <a:pt x="119662" y="14304"/>
                  <a:pt x="119662" y="14304"/>
                  <a:pt x="119662" y="14304"/>
                </a:cubicBezTo>
                <a:cubicBezTo>
                  <a:pt x="119662" y="7152"/>
                  <a:pt x="110561" y="0"/>
                  <a:pt x="101797" y="0"/>
                </a:cubicBezTo>
                <a:close/>
                <a:moveTo>
                  <a:pt x="101797" y="105695"/>
                </a:moveTo>
                <a:lnTo>
                  <a:pt x="101797" y="105695"/>
                </a:lnTo>
                <a:cubicBezTo>
                  <a:pt x="17865" y="105695"/>
                  <a:pt x="17865" y="105695"/>
                  <a:pt x="17865" y="105695"/>
                </a:cubicBezTo>
                <a:cubicBezTo>
                  <a:pt x="17865" y="14304"/>
                  <a:pt x="17865" y="14304"/>
                  <a:pt x="17865" y="14304"/>
                </a:cubicBezTo>
                <a:cubicBezTo>
                  <a:pt x="101797" y="14304"/>
                  <a:pt x="101797" y="14304"/>
                  <a:pt x="101797" y="14304"/>
                </a:cubicBezTo>
                <a:lnTo>
                  <a:pt x="101797" y="10569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8" name="Shape 4081"/>
          <p:cNvSpPr/>
          <p:nvPr/>
        </p:nvSpPr>
        <p:spPr>
          <a:xfrm>
            <a:off x="8215859" y="3759025"/>
            <a:ext cx="238396" cy="1640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5260"/>
                </a:moveTo>
                <a:lnTo>
                  <a:pt x="0" y="15260"/>
                </a:lnTo>
                <a:cubicBezTo>
                  <a:pt x="0" y="101271"/>
                  <a:pt x="0" y="101271"/>
                  <a:pt x="0" y="101271"/>
                </a:cubicBezTo>
                <a:cubicBezTo>
                  <a:pt x="0" y="110635"/>
                  <a:pt x="4337" y="119653"/>
                  <a:pt x="12771" y="119653"/>
                </a:cubicBezTo>
                <a:cubicBezTo>
                  <a:pt x="106987" y="119653"/>
                  <a:pt x="106987" y="119653"/>
                  <a:pt x="106987" y="119653"/>
                </a:cubicBezTo>
                <a:cubicBezTo>
                  <a:pt x="113253" y="119653"/>
                  <a:pt x="119759" y="110635"/>
                  <a:pt x="119759" y="101271"/>
                </a:cubicBezTo>
                <a:cubicBezTo>
                  <a:pt x="119759" y="15260"/>
                  <a:pt x="119759" y="15260"/>
                  <a:pt x="119759" y="15260"/>
                </a:cubicBezTo>
                <a:cubicBezTo>
                  <a:pt x="119759" y="5895"/>
                  <a:pt x="113253" y="0"/>
                  <a:pt x="106987" y="0"/>
                </a:cubicBez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5895"/>
                  <a:pt x="0" y="15260"/>
                </a:cubicBezTo>
                <a:close/>
                <a:moveTo>
                  <a:pt x="106987" y="15260"/>
                </a:moveTo>
                <a:lnTo>
                  <a:pt x="106987" y="15260"/>
                </a:lnTo>
                <a:cubicBezTo>
                  <a:pt x="106987" y="101271"/>
                  <a:pt x="106987" y="101271"/>
                  <a:pt x="106987" y="101271"/>
                </a:cubicBezTo>
                <a:cubicBezTo>
                  <a:pt x="12771" y="101271"/>
                  <a:pt x="12771" y="101271"/>
                  <a:pt x="12771" y="101271"/>
                </a:cubicBezTo>
                <a:cubicBezTo>
                  <a:pt x="12771" y="15260"/>
                  <a:pt x="12771" y="15260"/>
                  <a:pt x="12771" y="15260"/>
                </a:cubicBezTo>
                <a:lnTo>
                  <a:pt x="106987" y="1526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Shape 4082"/>
          <p:cNvSpPr/>
          <p:nvPr/>
        </p:nvSpPr>
        <p:spPr>
          <a:xfrm>
            <a:off x="7742450" y="3720129"/>
            <a:ext cx="238396" cy="2418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53" y="44110"/>
                </a:moveTo>
                <a:lnTo>
                  <a:pt x="115653" y="44110"/>
                </a:lnTo>
                <a:cubicBezTo>
                  <a:pt x="70503" y="33675"/>
                  <a:pt x="70503" y="33675"/>
                  <a:pt x="70503" y="33675"/>
                </a:cubicBezTo>
                <a:cubicBezTo>
                  <a:pt x="64225" y="4031"/>
                  <a:pt x="64225" y="4031"/>
                  <a:pt x="64225" y="4031"/>
                </a:cubicBezTo>
                <a:cubicBezTo>
                  <a:pt x="62052" y="1897"/>
                  <a:pt x="59879" y="0"/>
                  <a:pt x="57706" y="0"/>
                </a:cubicBezTo>
                <a:cubicBezTo>
                  <a:pt x="4104" y="14466"/>
                  <a:pt x="4104" y="14466"/>
                  <a:pt x="4104" y="14466"/>
                </a:cubicBezTo>
                <a:cubicBezTo>
                  <a:pt x="0" y="16837"/>
                  <a:pt x="0" y="18972"/>
                  <a:pt x="0" y="21106"/>
                </a:cubicBezTo>
                <a:cubicBezTo>
                  <a:pt x="19074" y="92490"/>
                  <a:pt x="19074" y="92490"/>
                  <a:pt x="19074" y="92490"/>
                </a:cubicBezTo>
                <a:cubicBezTo>
                  <a:pt x="19074" y="94624"/>
                  <a:pt x="23420" y="94624"/>
                  <a:pt x="25835" y="94624"/>
                </a:cubicBezTo>
                <a:cubicBezTo>
                  <a:pt x="47082" y="88221"/>
                  <a:pt x="47082" y="88221"/>
                  <a:pt x="47082" y="88221"/>
                </a:cubicBezTo>
                <a:cubicBezTo>
                  <a:pt x="42736" y="100790"/>
                  <a:pt x="42736" y="100790"/>
                  <a:pt x="42736" y="100790"/>
                </a:cubicBezTo>
                <a:cubicBezTo>
                  <a:pt x="42736" y="102924"/>
                  <a:pt x="44909" y="105059"/>
                  <a:pt x="47082" y="105059"/>
                </a:cubicBezTo>
                <a:cubicBezTo>
                  <a:pt x="96096" y="117628"/>
                  <a:pt x="96096" y="117628"/>
                  <a:pt x="96096" y="117628"/>
                </a:cubicBezTo>
                <a:cubicBezTo>
                  <a:pt x="98269" y="119762"/>
                  <a:pt x="100442" y="117628"/>
                  <a:pt x="102857" y="115494"/>
                </a:cubicBezTo>
                <a:cubicBezTo>
                  <a:pt x="119758" y="50276"/>
                  <a:pt x="119758" y="50276"/>
                  <a:pt x="119758" y="50276"/>
                </a:cubicBezTo>
                <a:cubicBezTo>
                  <a:pt x="119758" y="48379"/>
                  <a:pt x="117826" y="44110"/>
                  <a:pt x="115653" y="44110"/>
                </a:cubicBezTo>
                <a:close/>
                <a:moveTo>
                  <a:pt x="8450" y="23003"/>
                </a:moveTo>
                <a:lnTo>
                  <a:pt x="8450" y="23003"/>
                </a:lnTo>
                <a:cubicBezTo>
                  <a:pt x="55533" y="10434"/>
                  <a:pt x="55533" y="10434"/>
                  <a:pt x="55533" y="10434"/>
                </a:cubicBezTo>
                <a:cubicBezTo>
                  <a:pt x="74849" y="73517"/>
                  <a:pt x="74849" y="73517"/>
                  <a:pt x="74849" y="73517"/>
                </a:cubicBezTo>
                <a:cubicBezTo>
                  <a:pt x="28008" y="86324"/>
                  <a:pt x="28008" y="86324"/>
                  <a:pt x="28008" y="86324"/>
                </a:cubicBezTo>
                <a:lnTo>
                  <a:pt x="8450" y="23003"/>
                </a:lnTo>
                <a:close/>
                <a:moveTo>
                  <a:pt x="93923" y="109328"/>
                </a:moveTo>
                <a:lnTo>
                  <a:pt x="93923" y="109328"/>
                </a:lnTo>
                <a:cubicBezTo>
                  <a:pt x="53601" y="98893"/>
                  <a:pt x="53601" y="98893"/>
                  <a:pt x="53601" y="98893"/>
                </a:cubicBezTo>
                <a:cubicBezTo>
                  <a:pt x="55533" y="86324"/>
                  <a:pt x="55533" y="86324"/>
                  <a:pt x="55533" y="86324"/>
                </a:cubicBezTo>
                <a:cubicBezTo>
                  <a:pt x="79195" y="79683"/>
                  <a:pt x="79195" y="79683"/>
                  <a:pt x="79195" y="79683"/>
                </a:cubicBezTo>
                <a:cubicBezTo>
                  <a:pt x="81126" y="79683"/>
                  <a:pt x="83299" y="77549"/>
                  <a:pt x="83299" y="75652"/>
                </a:cubicBezTo>
                <a:cubicBezTo>
                  <a:pt x="74849" y="41976"/>
                  <a:pt x="74849" y="41976"/>
                  <a:pt x="74849" y="41976"/>
                </a:cubicBezTo>
                <a:cubicBezTo>
                  <a:pt x="108893" y="50276"/>
                  <a:pt x="108893" y="50276"/>
                  <a:pt x="108893" y="50276"/>
                </a:cubicBezTo>
                <a:lnTo>
                  <a:pt x="93923" y="10932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Shape 4083"/>
          <p:cNvSpPr/>
          <p:nvPr/>
        </p:nvSpPr>
        <p:spPr>
          <a:xfrm>
            <a:off x="8702795" y="1849674"/>
            <a:ext cx="213035" cy="1894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35" y="0"/>
                </a:moveTo>
                <a:lnTo>
                  <a:pt x="115135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406"/>
                  <a:pt x="0" y="5112"/>
                </a:cubicBezTo>
                <a:cubicBezTo>
                  <a:pt x="0" y="21052"/>
                  <a:pt x="0" y="21052"/>
                  <a:pt x="0" y="21052"/>
                </a:cubicBezTo>
                <a:cubicBezTo>
                  <a:pt x="119729" y="21052"/>
                  <a:pt x="119729" y="21052"/>
                  <a:pt x="119729" y="21052"/>
                </a:cubicBezTo>
                <a:cubicBezTo>
                  <a:pt x="119729" y="5112"/>
                  <a:pt x="119729" y="5112"/>
                  <a:pt x="119729" y="5112"/>
                </a:cubicBezTo>
                <a:cubicBezTo>
                  <a:pt x="119729" y="2406"/>
                  <a:pt x="117297" y="0"/>
                  <a:pt x="115135" y="0"/>
                </a:cubicBezTo>
                <a:close/>
                <a:moveTo>
                  <a:pt x="7297" y="109172"/>
                </a:moveTo>
                <a:lnTo>
                  <a:pt x="7297" y="109172"/>
                </a:lnTo>
                <a:cubicBezTo>
                  <a:pt x="7297" y="114285"/>
                  <a:pt x="9729" y="119699"/>
                  <a:pt x="14594" y="119699"/>
                </a:cubicBezTo>
                <a:cubicBezTo>
                  <a:pt x="102972" y="119699"/>
                  <a:pt x="102972" y="119699"/>
                  <a:pt x="102972" y="119699"/>
                </a:cubicBezTo>
                <a:cubicBezTo>
                  <a:pt x="110270" y="119699"/>
                  <a:pt x="112702" y="114285"/>
                  <a:pt x="112702" y="109172"/>
                </a:cubicBezTo>
                <a:cubicBezTo>
                  <a:pt x="112702" y="29172"/>
                  <a:pt x="112702" y="29172"/>
                  <a:pt x="112702" y="29172"/>
                </a:cubicBezTo>
                <a:cubicBezTo>
                  <a:pt x="7297" y="29172"/>
                  <a:pt x="7297" y="29172"/>
                  <a:pt x="7297" y="29172"/>
                </a:cubicBezTo>
                <a:lnTo>
                  <a:pt x="7297" y="109172"/>
                </a:lnTo>
                <a:close/>
                <a:moveTo>
                  <a:pt x="40810" y="45112"/>
                </a:moveTo>
                <a:lnTo>
                  <a:pt x="40810" y="45112"/>
                </a:lnTo>
                <a:cubicBezTo>
                  <a:pt x="79189" y="45112"/>
                  <a:pt x="79189" y="45112"/>
                  <a:pt x="79189" y="45112"/>
                </a:cubicBezTo>
                <a:cubicBezTo>
                  <a:pt x="79189" y="58345"/>
                  <a:pt x="79189" y="58345"/>
                  <a:pt x="79189" y="58345"/>
                </a:cubicBezTo>
                <a:cubicBezTo>
                  <a:pt x="40810" y="58345"/>
                  <a:pt x="40810" y="58345"/>
                  <a:pt x="40810" y="58345"/>
                </a:cubicBezTo>
                <a:lnTo>
                  <a:pt x="40810" y="4511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Shape 4084"/>
          <p:cNvSpPr/>
          <p:nvPr/>
        </p:nvSpPr>
        <p:spPr>
          <a:xfrm>
            <a:off x="8229386" y="1836144"/>
            <a:ext cx="213035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107865"/>
                </a:moveTo>
                <a:lnTo>
                  <a:pt x="18918" y="107865"/>
                </a:lnTo>
                <a:cubicBezTo>
                  <a:pt x="18918" y="114876"/>
                  <a:pt x="26486" y="119730"/>
                  <a:pt x="33513" y="119730"/>
                </a:cubicBezTo>
                <a:cubicBezTo>
                  <a:pt x="40810" y="119730"/>
                  <a:pt x="45405" y="114876"/>
                  <a:pt x="45405" y="107865"/>
                </a:cubicBezTo>
                <a:cubicBezTo>
                  <a:pt x="45405" y="100584"/>
                  <a:pt x="40810" y="93303"/>
                  <a:pt x="33513" y="93303"/>
                </a:cubicBezTo>
                <a:cubicBezTo>
                  <a:pt x="26486" y="93303"/>
                  <a:pt x="18918" y="100584"/>
                  <a:pt x="18918" y="107865"/>
                </a:cubicBezTo>
                <a:close/>
                <a:moveTo>
                  <a:pt x="86216" y="107865"/>
                </a:moveTo>
                <a:lnTo>
                  <a:pt x="86216" y="107865"/>
                </a:lnTo>
                <a:cubicBezTo>
                  <a:pt x="86216" y="114876"/>
                  <a:pt x="93243" y="119730"/>
                  <a:pt x="100540" y="119730"/>
                </a:cubicBezTo>
                <a:cubicBezTo>
                  <a:pt x="107837" y="119730"/>
                  <a:pt x="112702" y="114876"/>
                  <a:pt x="112702" y="107865"/>
                </a:cubicBezTo>
                <a:cubicBezTo>
                  <a:pt x="112702" y="100584"/>
                  <a:pt x="107837" y="93303"/>
                  <a:pt x="100540" y="93303"/>
                </a:cubicBezTo>
                <a:cubicBezTo>
                  <a:pt x="93243" y="93303"/>
                  <a:pt x="86216" y="100584"/>
                  <a:pt x="86216" y="107865"/>
                </a:cubicBezTo>
                <a:close/>
                <a:moveTo>
                  <a:pt x="42972" y="76584"/>
                </a:moveTo>
                <a:lnTo>
                  <a:pt x="42972" y="76584"/>
                </a:lnTo>
                <a:cubicBezTo>
                  <a:pt x="117297" y="55011"/>
                  <a:pt x="117297" y="55011"/>
                  <a:pt x="117297" y="55011"/>
                </a:cubicBezTo>
                <a:cubicBezTo>
                  <a:pt x="119729" y="55011"/>
                  <a:pt x="119729" y="52584"/>
                  <a:pt x="119729" y="50426"/>
                </a:cubicBezTo>
                <a:cubicBezTo>
                  <a:pt x="119729" y="14561"/>
                  <a:pt x="119729" y="14561"/>
                  <a:pt x="119729" y="14561"/>
                </a:cubicBezTo>
                <a:cubicBezTo>
                  <a:pt x="26486" y="14561"/>
                  <a:pt x="26486" y="14561"/>
                  <a:pt x="26486" y="14561"/>
                </a:cubicBezTo>
                <a:cubicBezTo>
                  <a:pt x="26486" y="2696"/>
                  <a:pt x="26486" y="2696"/>
                  <a:pt x="26486" y="2696"/>
                </a:cubicBezTo>
                <a:lnTo>
                  <a:pt x="24054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696"/>
                  <a:pt x="0" y="2696"/>
                </a:cubicBezTo>
                <a:cubicBezTo>
                  <a:pt x="0" y="14561"/>
                  <a:pt x="0" y="14561"/>
                  <a:pt x="0" y="14561"/>
                </a:cubicBezTo>
                <a:cubicBezTo>
                  <a:pt x="12162" y="14561"/>
                  <a:pt x="12162" y="14561"/>
                  <a:pt x="12162" y="14561"/>
                </a:cubicBezTo>
                <a:cubicBezTo>
                  <a:pt x="26486" y="74157"/>
                  <a:pt x="26486" y="74157"/>
                  <a:pt x="26486" y="74157"/>
                </a:cubicBezTo>
                <a:cubicBezTo>
                  <a:pt x="26486" y="81438"/>
                  <a:pt x="26486" y="81438"/>
                  <a:pt x="26486" y="81438"/>
                </a:cubicBezTo>
                <a:cubicBezTo>
                  <a:pt x="26486" y="91146"/>
                  <a:pt x="26486" y="91146"/>
                  <a:pt x="26486" y="91146"/>
                </a:cubicBezTo>
                <a:cubicBezTo>
                  <a:pt x="26486" y="93303"/>
                  <a:pt x="28648" y="93303"/>
                  <a:pt x="28648" y="93303"/>
                </a:cubicBezTo>
                <a:cubicBezTo>
                  <a:pt x="33513" y="93303"/>
                  <a:pt x="33513" y="93303"/>
                  <a:pt x="33513" y="93303"/>
                </a:cubicBezTo>
                <a:cubicBezTo>
                  <a:pt x="100540" y="93303"/>
                  <a:pt x="100540" y="93303"/>
                  <a:pt x="100540" y="93303"/>
                </a:cubicBezTo>
                <a:cubicBezTo>
                  <a:pt x="117297" y="93303"/>
                  <a:pt x="117297" y="93303"/>
                  <a:pt x="117297" y="93303"/>
                </a:cubicBezTo>
                <a:cubicBezTo>
                  <a:pt x="119729" y="93303"/>
                  <a:pt x="119729" y="93303"/>
                  <a:pt x="119729" y="91146"/>
                </a:cubicBezTo>
                <a:cubicBezTo>
                  <a:pt x="119729" y="81438"/>
                  <a:pt x="119729" y="81438"/>
                  <a:pt x="119729" y="81438"/>
                </a:cubicBezTo>
                <a:cubicBezTo>
                  <a:pt x="45405" y="81438"/>
                  <a:pt x="45405" y="81438"/>
                  <a:pt x="45405" y="81438"/>
                </a:cubicBezTo>
                <a:cubicBezTo>
                  <a:pt x="35945" y="81438"/>
                  <a:pt x="35945" y="76584"/>
                  <a:pt x="42972" y="765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Shape 4085"/>
          <p:cNvSpPr/>
          <p:nvPr/>
        </p:nvSpPr>
        <p:spPr>
          <a:xfrm>
            <a:off x="7776264" y="1824305"/>
            <a:ext cx="170766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191" y="13038"/>
                </a:moveTo>
                <a:lnTo>
                  <a:pt x="107191" y="13038"/>
                </a:lnTo>
                <a:cubicBezTo>
                  <a:pt x="95393" y="29939"/>
                  <a:pt x="95393" y="29939"/>
                  <a:pt x="95393" y="29939"/>
                </a:cubicBezTo>
                <a:cubicBezTo>
                  <a:pt x="23932" y="29939"/>
                  <a:pt x="23932" y="29939"/>
                  <a:pt x="23932" y="29939"/>
                </a:cubicBezTo>
                <a:cubicBezTo>
                  <a:pt x="12134" y="13038"/>
                  <a:pt x="12134" y="13038"/>
                  <a:pt x="12134" y="13038"/>
                </a:cubicBezTo>
                <a:cubicBezTo>
                  <a:pt x="5730" y="13038"/>
                  <a:pt x="0" y="17142"/>
                  <a:pt x="0" y="21488"/>
                </a:cubicBezTo>
                <a:cubicBezTo>
                  <a:pt x="0" y="111307"/>
                  <a:pt x="0" y="111307"/>
                  <a:pt x="0" y="111307"/>
                </a:cubicBezTo>
                <a:cubicBezTo>
                  <a:pt x="0" y="117585"/>
                  <a:pt x="5730" y="119758"/>
                  <a:pt x="12134" y="119758"/>
                </a:cubicBezTo>
                <a:cubicBezTo>
                  <a:pt x="107191" y="119758"/>
                  <a:pt x="107191" y="119758"/>
                  <a:pt x="107191" y="119758"/>
                </a:cubicBezTo>
                <a:cubicBezTo>
                  <a:pt x="113258" y="119758"/>
                  <a:pt x="119662" y="117585"/>
                  <a:pt x="119662" y="111307"/>
                </a:cubicBezTo>
                <a:cubicBezTo>
                  <a:pt x="119662" y="21488"/>
                  <a:pt x="119662" y="21488"/>
                  <a:pt x="119662" y="21488"/>
                </a:cubicBezTo>
                <a:cubicBezTo>
                  <a:pt x="119662" y="17142"/>
                  <a:pt x="113258" y="13038"/>
                  <a:pt x="107191" y="13038"/>
                </a:cubicBezTo>
                <a:close/>
                <a:moveTo>
                  <a:pt x="89325" y="23661"/>
                </a:moveTo>
                <a:lnTo>
                  <a:pt x="89325" y="23661"/>
                </a:lnTo>
                <a:cubicBezTo>
                  <a:pt x="98426" y="13038"/>
                  <a:pt x="98426" y="13038"/>
                  <a:pt x="98426" y="13038"/>
                </a:cubicBezTo>
                <a:cubicBezTo>
                  <a:pt x="77528" y="13038"/>
                  <a:pt x="77528" y="13038"/>
                  <a:pt x="77528" y="13038"/>
                </a:cubicBezTo>
                <a:cubicBezTo>
                  <a:pt x="71460" y="0"/>
                  <a:pt x="71460" y="0"/>
                  <a:pt x="71460" y="0"/>
                </a:cubicBezTo>
                <a:cubicBezTo>
                  <a:pt x="44831" y="0"/>
                  <a:pt x="44831" y="0"/>
                  <a:pt x="44831" y="0"/>
                </a:cubicBezTo>
                <a:cubicBezTo>
                  <a:pt x="38764" y="13038"/>
                  <a:pt x="38764" y="13038"/>
                  <a:pt x="38764" y="13038"/>
                </a:cubicBezTo>
                <a:cubicBezTo>
                  <a:pt x="20561" y="13038"/>
                  <a:pt x="20561" y="13038"/>
                  <a:pt x="20561" y="13038"/>
                </a:cubicBezTo>
                <a:cubicBezTo>
                  <a:pt x="30000" y="23661"/>
                  <a:pt x="30000" y="23661"/>
                  <a:pt x="30000" y="23661"/>
                </a:cubicBezTo>
                <a:lnTo>
                  <a:pt x="89325" y="2366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3" name="Shape 4086"/>
          <p:cNvSpPr/>
          <p:nvPr/>
        </p:nvSpPr>
        <p:spPr>
          <a:xfrm>
            <a:off x="5897843" y="4653665"/>
            <a:ext cx="174146" cy="23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945" y="115421"/>
                </a:moveTo>
                <a:lnTo>
                  <a:pt x="34945" y="115421"/>
                </a:lnTo>
                <a:cubicBezTo>
                  <a:pt x="40549" y="117590"/>
                  <a:pt x="49450" y="119759"/>
                  <a:pt x="58021" y="119759"/>
                </a:cubicBezTo>
                <a:cubicBezTo>
                  <a:pt x="66923" y="119759"/>
                  <a:pt x="75494" y="117590"/>
                  <a:pt x="81758" y="115421"/>
                </a:cubicBezTo>
                <a:cubicBezTo>
                  <a:pt x="81758" y="102650"/>
                  <a:pt x="81758" y="102650"/>
                  <a:pt x="81758" y="102650"/>
                </a:cubicBezTo>
                <a:cubicBezTo>
                  <a:pt x="34945" y="102650"/>
                  <a:pt x="34945" y="102650"/>
                  <a:pt x="34945" y="102650"/>
                </a:cubicBezTo>
                <a:lnTo>
                  <a:pt x="34945" y="115421"/>
                </a:lnTo>
                <a:close/>
                <a:moveTo>
                  <a:pt x="81758" y="96385"/>
                </a:moveTo>
                <a:lnTo>
                  <a:pt x="81758" y="96385"/>
                </a:lnTo>
                <a:cubicBezTo>
                  <a:pt x="81758" y="70602"/>
                  <a:pt x="119670" y="62168"/>
                  <a:pt x="116703" y="36385"/>
                </a:cubicBezTo>
                <a:cubicBezTo>
                  <a:pt x="113736" y="19277"/>
                  <a:pt x="99230" y="0"/>
                  <a:pt x="58021" y="0"/>
                </a:cubicBezTo>
                <a:cubicBezTo>
                  <a:pt x="17472" y="0"/>
                  <a:pt x="2967" y="19277"/>
                  <a:pt x="0" y="36385"/>
                </a:cubicBezTo>
                <a:cubicBezTo>
                  <a:pt x="0" y="62168"/>
                  <a:pt x="34945" y="70602"/>
                  <a:pt x="34945" y="96385"/>
                </a:cubicBezTo>
                <a:lnTo>
                  <a:pt x="81758" y="96385"/>
                </a:lnTo>
                <a:close/>
                <a:moveTo>
                  <a:pt x="17472" y="36385"/>
                </a:moveTo>
                <a:lnTo>
                  <a:pt x="17472" y="36385"/>
                </a:lnTo>
                <a:cubicBezTo>
                  <a:pt x="20439" y="21445"/>
                  <a:pt x="34945" y="12771"/>
                  <a:pt x="58021" y="12771"/>
                </a:cubicBezTo>
                <a:cubicBezTo>
                  <a:pt x="81758" y="12771"/>
                  <a:pt x="96263" y="21445"/>
                  <a:pt x="99230" y="36385"/>
                </a:cubicBezTo>
                <a:cubicBezTo>
                  <a:pt x="99230" y="45060"/>
                  <a:pt x="93296" y="51325"/>
                  <a:pt x="84725" y="60000"/>
                </a:cubicBezTo>
                <a:cubicBezTo>
                  <a:pt x="75494" y="66265"/>
                  <a:pt x="70219" y="74939"/>
                  <a:pt x="63956" y="85542"/>
                </a:cubicBezTo>
                <a:cubicBezTo>
                  <a:pt x="52417" y="85542"/>
                  <a:pt x="52417" y="85542"/>
                  <a:pt x="52417" y="85542"/>
                </a:cubicBezTo>
                <a:cubicBezTo>
                  <a:pt x="46483" y="74939"/>
                  <a:pt x="40549" y="66265"/>
                  <a:pt x="31978" y="60000"/>
                </a:cubicBezTo>
                <a:cubicBezTo>
                  <a:pt x="23076" y="51325"/>
                  <a:pt x="17472" y="45060"/>
                  <a:pt x="17472" y="3638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4" name="Shape 4087"/>
          <p:cNvSpPr/>
          <p:nvPr/>
        </p:nvSpPr>
        <p:spPr>
          <a:xfrm>
            <a:off x="8690961" y="3297332"/>
            <a:ext cx="238395" cy="1386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939" y="90511"/>
                </a:moveTo>
                <a:lnTo>
                  <a:pt x="29939" y="90511"/>
                </a:lnTo>
                <a:cubicBezTo>
                  <a:pt x="29939" y="39726"/>
                  <a:pt x="29939" y="39726"/>
                  <a:pt x="29939" y="39726"/>
                </a:cubicBezTo>
                <a:cubicBezTo>
                  <a:pt x="42736" y="39726"/>
                  <a:pt x="42736" y="39726"/>
                  <a:pt x="42736" y="39726"/>
                </a:cubicBezTo>
                <a:cubicBezTo>
                  <a:pt x="21247" y="0"/>
                  <a:pt x="21247" y="0"/>
                  <a:pt x="21247" y="0"/>
                </a:cubicBezTo>
                <a:cubicBezTo>
                  <a:pt x="0" y="39726"/>
                  <a:pt x="0" y="39726"/>
                  <a:pt x="0" y="39726"/>
                </a:cubicBezTo>
                <a:cubicBezTo>
                  <a:pt x="12796" y="39726"/>
                  <a:pt x="12796" y="39726"/>
                  <a:pt x="12796" y="39726"/>
                </a:cubicBezTo>
                <a:cubicBezTo>
                  <a:pt x="12796" y="101569"/>
                  <a:pt x="12796" y="101569"/>
                  <a:pt x="12796" y="101569"/>
                </a:cubicBezTo>
                <a:cubicBezTo>
                  <a:pt x="12796" y="112218"/>
                  <a:pt x="17142" y="119590"/>
                  <a:pt x="23420" y="119590"/>
                </a:cubicBezTo>
                <a:cubicBezTo>
                  <a:pt x="77022" y="119590"/>
                  <a:pt x="77022" y="119590"/>
                  <a:pt x="77022" y="119590"/>
                </a:cubicBezTo>
                <a:cubicBezTo>
                  <a:pt x="61810" y="90511"/>
                  <a:pt x="61810" y="90511"/>
                  <a:pt x="61810" y="90511"/>
                </a:cubicBezTo>
                <a:lnTo>
                  <a:pt x="29939" y="90511"/>
                </a:lnTo>
                <a:close/>
                <a:moveTo>
                  <a:pt x="106961" y="79863"/>
                </a:moveTo>
                <a:lnTo>
                  <a:pt x="106961" y="79863"/>
                </a:lnTo>
                <a:cubicBezTo>
                  <a:pt x="106961" y="18020"/>
                  <a:pt x="106961" y="18020"/>
                  <a:pt x="106961" y="18020"/>
                </a:cubicBezTo>
                <a:cubicBezTo>
                  <a:pt x="106961" y="6962"/>
                  <a:pt x="102615" y="0"/>
                  <a:pt x="96338" y="0"/>
                </a:cubicBezTo>
                <a:cubicBezTo>
                  <a:pt x="42736" y="0"/>
                  <a:pt x="42736" y="0"/>
                  <a:pt x="42736" y="0"/>
                </a:cubicBezTo>
                <a:cubicBezTo>
                  <a:pt x="57706" y="24982"/>
                  <a:pt x="57706" y="24982"/>
                  <a:pt x="57706" y="24982"/>
                </a:cubicBezTo>
                <a:cubicBezTo>
                  <a:pt x="89818" y="24982"/>
                  <a:pt x="89818" y="24982"/>
                  <a:pt x="89818" y="24982"/>
                </a:cubicBezTo>
                <a:cubicBezTo>
                  <a:pt x="89818" y="79863"/>
                  <a:pt x="89818" y="79863"/>
                  <a:pt x="89818" y="79863"/>
                </a:cubicBezTo>
                <a:cubicBezTo>
                  <a:pt x="77022" y="79863"/>
                  <a:pt x="77022" y="79863"/>
                  <a:pt x="77022" y="79863"/>
                </a:cubicBezTo>
                <a:cubicBezTo>
                  <a:pt x="98269" y="119590"/>
                  <a:pt x="98269" y="119590"/>
                  <a:pt x="98269" y="119590"/>
                </a:cubicBezTo>
                <a:cubicBezTo>
                  <a:pt x="119758" y="79863"/>
                  <a:pt x="119758" y="79863"/>
                  <a:pt x="119758" y="79863"/>
                </a:cubicBezTo>
                <a:lnTo>
                  <a:pt x="106961" y="7986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5" name="Shape 4088"/>
          <p:cNvSpPr/>
          <p:nvPr/>
        </p:nvSpPr>
        <p:spPr>
          <a:xfrm>
            <a:off x="6844663" y="3231374"/>
            <a:ext cx="170765" cy="23169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32525"/>
                </a:moveTo>
                <a:lnTo>
                  <a:pt x="116957" y="32525"/>
                </a:lnTo>
                <a:cubicBezTo>
                  <a:pt x="39211" y="4188"/>
                  <a:pt x="39211" y="4188"/>
                  <a:pt x="39211" y="4188"/>
                </a:cubicBezTo>
                <a:cubicBezTo>
                  <a:pt x="30084" y="0"/>
                  <a:pt x="9126" y="6160"/>
                  <a:pt x="3042" y="13059"/>
                </a:cubicBezTo>
                <a:cubicBezTo>
                  <a:pt x="0" y="17248"/>
                  <a:pt x="0" y="19466"/>
                  <a:pt x="0" y="19466"/>
                </a:cubicBezTo>
                <a:cubicBezTo>
                  <a:pt x="3042" y="85010"/>
                  <a:pt x="3042" y="85010"/>
                  <a:pt x="3042" y="85010"/>
                </a:cubicBezTo>
                <a:cubicBezTo>
                  <a:pt x="3042" y="85010"/>
                  <a:pt x="6084" y="87227"/>
                  <a:pt x="6084" y="89445"/>
                </a:cubicBezTo>
                <a:cubicBezTo>
                  <a:pt x="12169" y="89445"/>
                  <a:pt x="75042" y="119753"/>
                  <a:pt x="75042" y="119753"/>
                </a:cubicBezTo>
                <a:cubicBezTo>
                  <a:pt x="78084" y="119753"/>
                  <a:pt x="78084" y="119753"/>
                  <a:pt x="78084" y="119753"/>
                </a:cubicBezTo>
                <a:cubicBezTo>
                  <a:pt x="81126" y="119753"/>
                  <a:pt x="81126" y="119753"/>
                  <a:pt x="81126" y="119753"/>
                </a:cubicBezTo>
                <a:cubicBezTo>
                  <a:pt x="83830" y="119753"/>
                  <a:pt x="83830" y="117782"/>
                  <a:pt x="83830" y="117782"/>
                </a:cubicBezTo>
                <a:cubicBezTo>
                  <a:pt x="83830" y="50020"/>
                  <a:pt x="83830" y="50020"/>
                  <a:pt x="83830" y="50020"/>
                </a:cubicBezTo>
                <a:cubicBezTo>
                  <a:pt x="83830" y="47802"/>
                  <a:pt x="83830" y="47802"/>
                  <a:pt x="81126" y="45585"/>
                </a:cubicBezTo>
                <a:cubicBezTo>
                  <a:pt x="14873" y="17248"/>
                  <a:pt x="14873" y="17248"/>
                  <a:pt x="14873" y="17248"/>
                </a:cubicBezTo>
                <a:cubicBezTo>
                  <a:pt x="14873" y="17248"/>
                  <a:pt x="17915" y="15030"/>
                  <a:pt x="24000" y="13059"/>
                </a:cubicBezTo>
                <a:cubicBezTo>
                  <a:pt x="30084" y="10841"/>
                  <a:pt x="32788" y="10841"/>
                  <a:pt x="36169" y="10841"/>
                </a:cubicBezTo>
                <a:cubicBezTo>
                  <a:pt x="36169" y="10841"/>
                  <a:pt x="99042" y="36960"/>
                  <a:pt x="101746" y="36960"/>
                </a:cubicBezTo>
                <a:cubicBezTo>
                  <a:pt x="104788" y="39178"/>
                  <a:pt x="104788" y="39178"/>
                  <a:pt x="104788" y="39178"/>
                </a:cubicBezTo>
                <a:cubicBezTo>
                  <a:pt x="104788" y="41396"/>
                  <a:pt x="104788" y="104722"/>
                  <a:pt x="104788" y="104722"/>
                </a:cubicBezTo>
                <a:cubicBezTo>
                  <a:pt x="104788" y="106694"/>
                  <a:pt x="107830" y="108911"/>
                  <a:pt x="110873" y="108911"/>
                </a:cubicBezTo>
                <a:cubicBezTo>
                  <a:pt x="113915" y="108911"/>
                  <a:pt x="119661" y="106694"/>
                  <a:pt x="119661" y="104722"/>
                </a:cubicBezTo>
                <a:cubicBezTo>
                  <a:pt x="119661" y="34743"/>
                  <a:pt x="119661" y="34743"/>
                  <a:pt x="119661" y="34743"/>
                </a:cubicBezTo>
                <a:lnTo>
                  <a:pt x="116957" y="32525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6" name="Shape 4089"/>
          <p:cNvSpPr/>
          <p:nvPr/>
        </p:nvSpPr>
        <p:spPr>
          <a:xfrm>
            <a:off x="8236149" y="4183514"/>
            <a:ext cx="219797" cy="2384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563" y="2173"/>
                </a:moveTo>
                <a:lnTo>
                  <a:pt x="20563" y="2173"/>
                </a:lnTo>
                <a:cubicBezTo>
                  <a:pt x="20563" y="0"/>
                  <a:pt x="18481" y="0"/>
                  <a:pt x="18481" y="2173"/>
                </a:cubicBezTo>
                <a:cubicBezTo>
                  <a:pt x="16138" y="25835"/>
                  <a:pt x="0" y="29939"/>
                  <a:pt x="0" y="47082"/>
                </a:cubicBezTo>
                <a:cubicBezTo>
                  <a:pt x="0" y="57706"/>
                  <a:pt x="9110" y="66156"/>
                  <a:pt x="20563" y="66156"/>
                </a:cubicBezTo>
                <a:cubicBezTo>
                  <a:pt x="32277" y="66156"/>
                  <a:pt x="41388" y="57706"/>
                  <a:pt x="41388" y="47082"/>
                </a:cubicBezTo>
                <a:cubicBezTo>
                  <a:pt x="41388" y="29939"/>
                  <a:pt x="22906" y="25835"/>
                  <a:pt x="20563" y="2173"/>
                </a:cubicBezTo>
                <a:close/>
                <a:moveTo>
                  <a:pt x="101518" y="2173"/>
                </a:moveTo>
                <a:lnTo>
                  <a:pt x="101518" y="2173"/>
                </a:lnTo>
                <a:cubicBezTo>
                  <a:pt x="101518" y="0"/>
                  <a:pt x="99175" y="0"/>
                  <a:pt x="99175" y="2173"/>
                </a:cubicBezTo>
                <a:cubicBezTo>
                  <a:pt x="94490" y="25835"/>
                  <a:pt x="78351" y="29939"/>
                  <a:pt x="78351" y="47082"/>
                </a:cubicBezTo>
                <a:cubicBezTo>
                  <a:pt x="78351" y="57706"/>
                  <a:pt x="87462" y="66156"/>
                  <a:pt x="99175" y="66156"/>
                </a:cubicBezTo>
                <a:cubicBezTo>
                  <a:pt x="110629" y="66156"/>
                  <a:pt x="119739" y="57706"/>
                  <a:pt x="119739" y="47082"/>
                </a:cubicBezTo>
                <a:cubicBezTo>
                  <a:pt x="119739" y="29939"/>
                  <a:pt x="103600" y="25835"/>
                  <a:pt x="101518" y="2173"/>
                </a:cubicBezTo>
                <a:close/>
                <a:moveTo>
                  <a:pt x="59869" y="53360"/>
                </a:moveTo>
                <a:lnTo>
                  <a:pt x="59869" y="53360"/>
                </a:lnTo>
                <a:cubicBezTo>
                  <a:pt x="55184" y="79195"/>
                  <a:pt x="39045" y="83299"/>
                  <a:pt x="39045" y="100684"/>
                </a:cubicBezTo>
                <a:cubicBezTo>
                  <a:pt x="39045" y="111307"/>
                  <a:pt x="48156" y="119758"/>
                  <a:pt x="59869" y="119758"/>
                </a:cubicBezTo>
                <a:cubicBezTo>
                  <a:pt x="71583" y="119758"/>
                  <a:pt x="80694" y="111307"/>
                  <a:pt x="80694" y="100684"/>
                </a:cubicBezTo>
                <a:cubicBezTo>
                  <a:pt x="80694" y="83299"/>
                  <a:pt x="64295" y="79195"/>
                  <a:pt x="59869" y="5336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7" name="Shape 4090"/>
          <p:cNvSpPr/>
          <p:nvPr/>
        </p:nvSpPr>
        <p:spPr>
          <a:xfrm>
            <a:off x="7808389" y="4183514"/>
            <a:ext cx="125116" cy="23845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518" y="59879"/>
                </a:moveTo>
                <a:lnTo>
                  <a:pt x="87518" y="59879"/>
                </a:lnTo>
                <a:cubicBezTo>
                  <a:pt x="87518" y="6277"/>
                  <a:pt x="87518" y="6277"/>
                  <a:pt x="87518" y="6277"/>
                </a:cubicBezTo>
                <a:cubicBezTo>
                  <a:pt x="87518" y="4104"/>
                  <a:pt x="83458" y="0"/>
                  <a:pt x="75789" y="0"/>
                </a:cubicBezTo>
                <a:cubicBezTo>
                  <a:pt x="39699" y="0"/>
                  <a:pt x="39699" y="0"/>
                  <a:pt x="39699" y="0"/>
                </a:cubicBezTo>
                <a:cubicBezTo>
                  <a:pt x="32030" y="0"/>
                  <a:pt x="32030" y="4104"/>
                  <a:pt x="32030" y="6277"/>
                </a:cubicBezTo>
                <a:cubicBezTo>
                  <a:pt x="32030" y="59879"/>
                  <a:pt x="32030" y="59879"/>
                  <a:pt x="32030" y="59879"/>
                </a:cubicBezTo>
                <a:cubicBezTo>
                  <a:pt x="11729" y="64225"/>
                  <a:pt x="0" y="74849"/>
                  <a:pt x="0" y="87887"/>
                </a:cubicBezTo>
                <a:cubicBezTo>
                  <a:pt x="0" y="106961"/>
                  <a:pt x="27969" y="119758"/>
                  <a:pt x="59548" y="119758"/>
                </a:cubicBezTo>
                <a:cubicBezTo>
                  <a:pt x="92030" y="119758"/>
                  <a:pt x="119548" y="106961"/>
                  <a:pt x="119548" y="87887"/>
                </a:cubicBezTo>
                <a:cubicBezTo>
                  <a:pt x="119548" y="74849"/>
                  <a:pt x="107819" y="64225"/>
                  <a:pt x="87518" y="59879"/>
                </a:cubicBezTo>
                <a:close/>
                <a:moveTo>
                  <a:pt x="59548" y="109134"/>
                </a:moveTo>
                <a:lnTo>
                  <a:pt x="59548" y="109134"/>
                </a:lnTo>
                <a:cubicBezTo>
                  <a:pt x="39699" y="109134"/>
                  <a:pt x="19849" y="98511"/>
                  <a:pt x="19849" y="87887"/>
                </a:cubicBezTo>
                <a:cubicBezTo>
                  <a:pt x="19849" y="79195"/>
                  <a:pt x="32030" y="70503"/>
                  <a:pt x="47819" y="68329"/>
                </a:cubicBezTo>
                <a:cubicBezTo>
                  <a:pt x="47819" y="23661"/>
                  <a:pt x="47819" y="23661"/>
                  <a:pt x="47819" y="23661"/>
                </a:cubicBezTo>
                <a:cubicBezTo>
                  <a:pt x="71729" y="23661"/>
                  <a:pt x="71729" y="23661"/>
                  <a:pt x="71729" y="23661"/>
                </a:cubicBezTo>
                <a:cubicBezTo>
                  <a:pt x="71729" y="68329"/>
                  <a:pt x="71729" y="68329"/>
                  <a:pt x="71729" y="68329"/>
                </a:cubicBezTo>
                <a:cubicBezTo>
                  <a:pt x="87518" y="70503"/>
                  <a:pt x="95639" y="79195"/>
                  <a:pt x="95639" y="87887"/>
                </a:cubicBezTo>
                <a:cubicBezTo>
                  <a:pt x="95639" y="98511"/>
                  <a:pt x="79849" y="109134"/>
                  <a:pt x="59548" y="1091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8" name="Shape 4091"/>
          <p:cNvSpPr/>
          <p:nvPr/>
        </p:nvSpPr>
        <p:spPr>
          <a:xfrm>
            <a:off x="7267351" y="1886880"/>
            <a:ext cx="238395" cy="1116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750" y="0"/>
                </a:moveTo>
                <a:lnTo>
                  <a:pt x="91750" y="0"/>
                </a:lnTo>
                <a:cubicBezTo>
                  <a:pt x="77022" y="0"/>
                  <a:pt x="64225" y="27413"/>
                  <a:pt x="64225" y="59482"/>
                </a:cubicBezTo>
                <a:cubicBezTo>
                  <a:pt x="64225" y="72931"/>
                  <a:pt x="66156" y="86896"/>
                  <a:pt x="68329" y="96206"/>
                </a:cubicBezTo>
                <a:cubicBezTo>
                  <a:pt x="49014" y="96206"/>
                  <a:pt x="49014" y="96206"/>
                  <a:pt x="49014" y="96206"/>
                </a:cubicBezTo>
                <a:cubicBezTo>
                  <a:pt x="53360" y="86896"/>
                  <a:pt x="55533" y="72931"/>
                  <a:pt x="55533" y="59482"/>
                </a:cubicBezTo>
                <a:cubicBezTo>
                  <a:pt x="55533" y="27413"/>
                  <a:pt x="42736" y="0"/>
                  <a:pt x="27525" y="0"/>
                </a:cubicBezTo>
                <a:cubicBezTo>
                  <a:pt x="12796" y="0"/>
                  <a:pt x="0" y="27413"/>
                  <a:pt x="0" y="59482"/>
                </a:cubicBezTo>
                <a:cubicBezTo>
                  <a:pt x="0" y="91551"/>
                  <a:pt x="12796" y="119482"/>
                  <a:pt x="27525" y="119482"/>
                </a:cubicBezTo>
                <a:cubicBezTo>
                  <a:pt x="91750" y="119482"/>
                  <a:pt x="91750" y="119482"/>
                  <a:pt x="91750" y="119482"/>
                </a:cubicBezTo>
                <a:cubicBezTo>
                  <a:pt x="106720" y="119482"/>
                  <a:pt x="119758" y="91551"/>
                  <a:pt x="119758" y="59482"/>
                </a:cubicBezTo>
                <a:cubicBezTo>
                  <a:pt x="119758" y="27413"/>
                  <a:pt x="106720" y="0"/>
                  <a:pt x="91750" y="0"/>
                </a:cubicBezTo>
                <a:close/>
                <a:moveTo>
                  <a:pt x="12796" y="59482"/>
                </a:moveTo>
                <a:lnTo>
                  <a:pt x="12796" y="59482"/>
                </a:lnTo>
                <a:cubicBezTo>
                  <a:pt x="12796" y="41379"/>
                  <a:pt x="19074" y="27413"/>
                  <a:pt x="27525" y="27413"/>
                </a:cubicBezTo>
                <a:cubicBezTo>
                  <a:pt x="36217" y="27413"/>
                  <a:pt x="42736" y="41379"/>
                  <a:pt x="42736" y="59482"/>
                </a:cubicBezTo>
                <a:cubicBezTo>
                  <a:pt x="42736" y="77586"/>
                  <a:pt x="36217" y="96206"/>
                  <a:pt x="27525" y="96206"/>
                </a:cubicBezTo>
                <a:cubicBezTo>
                  <a:pt x="19074" y="96206"/>
                  <a:pt x="12796" y="77586"/>
                  <a:pt x="12796" y="59482"/>
                </a:cubicBezTo>
                <a:close/>
                <a:moveTo>
                  <a:pt x="91750" y="96206"/>
                </a:moveTo>
                <a:lnTo>
                  <a:pt x="91750" y="96206"/>
                </a:lnTo>
                <a:cubicBezTo>
                  <a:pt x="83299" y="96206"/>
                  <a:pt x="77022" y="77586"/>
                  <a:pt x="77022" y="59482"/>
                </a:cubicBezTo>
                <a:cubicBezTo>
                  <a:pt x="77022" y="41379"/>
                  <a:pt x="83299" y="27413"/>
                  <a:pt x="91750" y="27413"/>
                </a:cubicBezTo>
                <a:cubicBezTo>
                  <a:pt x="100442" y="27413"/>
                  <a:pt x="106720" y="41379"/>
                  <a:pt x="106720" y="59482"/>
                </a:cubicBezTo>
                <a:cubicBezTo>
                  <a:pt x="106720" y="77586"/>
                  <a:pt x="100442" y="96206"/>
                  <a:pt x="91750" y="9620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9" name="Shape 4092"/>
          <p:cNvSpPr/>
          <p:nvPr/>
        </p:nvSpPr>
        <p:spPr>
          <a:xfrm>
            <a:off x="8690961" y="2810270"/>
            <a:ext cx="238395" cy="1640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51187" y="0"/>
                  <a:pt x="51187" y="0"/>
                  <a:pt x="51187" y="0"/>
                </a:cubicBezTo>
                <a:cubicBezTo>
                  <a:pt x="47082" y="0"/>
                  <a:pt x="44909" y="0"/>
                  <a:pt x="42736" y="2774"/>
                </a:cubicBezTo>
                <a:cubicBezTo>
                  <a:pt x="2173" y="55144"/>
                  <a:pt x="2173" y="55144"/>
                  <a:pt x="2173" y="55144"/>
                </a:cubicBezTo>
                <a:cubicBezTo>
                  <a:pt x="0" y="58265"/>
                  <a:pt x="0" y="61387"/>
                  <a:pt x="2173" y="64508"/>
                </a:cubicBezTo>
                <a:cubicBezTo>
                  <a:pt x="42736" y="113410"/>
                  <a:pt x="42736" y="113410"/>
                  <a:pt x="42736" y="113410"/>
                </a:cubicBezTo>
                <a:cubicBezTo>
                  <a:pt x="44909" y="116531"/>
                  <a:pt x="47082" y="119653"/>
                  <a:pt x="51187" y="119653"/>
                </a:cubicBezTo>
                <a:cubicBezTo>
                  <a:pt x="106961" y="119653"/>
                  <a:pt x="106961" y="119653"/>
                  <a:pt x="106961" y="119653"/>
                </a:cubicBezTo>
                <a:cubicBezTo>
                  <a:pt x="113239" y="119653"/>
                  <a:pt x="119758" y="110635"/>
                  <a:pt x="119758" y="101271"/>
                </a:cubicBezTo>
                <a:cubicBezTo>
                  <a:pt x="119758" y="15260"/>
                  <a:pt x="119758" y="15260"/>
                  <a:pt x="119758" y="15260"/>
                </a:cubicBezTo>
                <a:cubicBezTo>
                  <a:pt x="119758" y="5895"/>
                  <a:pt x="113239" y="0"/>
                  <a:pt x="106961" y="0"/>
                </a:cubicBezTo>
                <a:close/>
                <a:moveTo>
                  <a:pt x="89818" y="95028"/>
                </a:moveTo>
                <a:lnTo>
                  <a:pt x="89818" y="95028"/>
                </a:lnTo>
                <a:cubicBezTo>
                  <a:pt x="74607" y="70751"/>
                  <a:pt x="74607" y="70751"/>
                  <a:pt x="74607" y="70751"/>
                </a:cubicBezTo>
                <a:cubicBezTo>
                  <a:pt x="59879" y="95028"/>
                  <a:pt x="59879" y="95028"/>
                  <a:pt x="59879" y="95028"/>
                </a:cubicBezTo>
                <a:cubicBezTo>
                  <a:pt x="51187" y="79768"/>
                  <a:pt x="51187" y="79768"/>
                  <a:pt x="51187" y="79768"/>
                </a:cubicBezTo>
                <a:cubicBezTo>
                  <a:pt x="66156" y="58265"/>
                  <a:pt x="66156" y="58265"/>
                  <a:pt x="66156" y="58265"/>
                </a:cubicBezTo>
                <a:cubicBezTo>
                  <a:pt x="51187" y="36763"/>
                  <a:pt x="51187" y="36763"/>
                  <a:pt x="51187" y="36763"/>
                </a:cubicBezTo>
                <a:cubicBezTo>
                  <a:pt x="59879" y="24277"/>
                  <a:pt x="59879" y="24277"/>
                  <a:pt x="59879" y="24277"/>
                </a:cubicBezTo>
                <a:cubicBezTo>
                  <a:pt x="74607" y="46127"/>
                  <a:pt x="74607" y="46127"/>
                  <a:pt x="74607" y="46127"/>
                </a:cubicBezTo>
                <a:cubicBezTo>
                  <a:pt x="89818" y="24277"/>
                  <a:pt x="89818" y="24277"/>
                  <a:pt x="89818" y="24277"/>
                </a:cubicBezTo>
                <a:cubicBezTo>
                  <a:pt x="100442" y="36763"/>
                  <a:pt x="100442" y="36763"/>
                  <a:pt x="100442" y="36763"/>
                </a:cubicBezTo>
                <a:cubicBezTo>
                  <a:pt x="83541" y="58265"/>
                  <a:pt x="83541" y="58265"/>
                  <a:pt x="83541" y="58265"/>
                </a:cubicBezTo>
                <a:cubicBezTo>
                  <a:pt x="100442" y="79768"/>
                  <a:pt x="100442" y="79768"/>
                  <a:pt x="100442" y="79768"/>
                </a:cubicBezTo>
                <a:lnTo>
                  <a:pt x="89818" y="9502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Shape 4093"/>
          <p:cNvSpPr/>
          <p:nvPr/>
        </p:nvSpPr>
        <p:spPr>
          <a:xfrm>
            <a:off x="6345892" y="3721820"/>
            <a:ext cx="221489" cy="1911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3" y="37200"/>
                </a:moveTo>
                <a:lnTo>
                  <a:pt x="11453" y="37200"/>
                </a:lnTo>
                <a:cubicBezTo>
                  <a:pt x="22906" y="26700"/>
                  <a:pt x="32277" y="18600"/>
                  <a:pt x="57527" y="31800"/>
                </a:cubicBezTo>
                <a:cubicBezTo>
                  <a:pt x="69240" y="39900"/>
                  <a:pt x="78351" y="42600"/>
                  <a:pt x="85379" y="42600"/>
                </a:cubicBezTo>
                <a:cubicBezTo>
                  <a:pt x="99175" y="42600"/>
                  <a:pt x="108286" y="34500"/>
                  <a:pt x="115314" y="26700"/>
                </a:cubicBezTo>
                <a:cubicBezTo>
                  <a:pt x="117396" y="24000"/>
                  <a:pt x="119739" y="18600"/>
                  <a:pt x="117396" y="15900"/>
                </a:cubicBezTo>
                <a:cubicBezTo>
                  <a:pt x="115314" y="13200"/>
                  <a:pt x="110629" y="13200"/>
                  <a:pt x="108286" y="15900"/>
                </a:cubicBezTo>
                <a:cubicBezTo>
                  <a:pt x="96832" y="26700"/>
                  <a:pt x="87722" y="34500"/>
                  <a:pt x="62212" y="18600"/>
                </a:cubicBezTo>
                <a:cubicBezTo>
                  <a:pt x="32277" y="0"/>
                  <a:pt x="16138" y="13200"/>
                  <a:pt x="4685" y="26700"/>
                </a:cubicBezTo>
                <a:cubicBezTo>
                  <a:pt x="2342" y="29100"/>
                  <a:pt x="0" y="34500"/>
                  <a:pt x="2342" y="37200"/>
                </a:cubicBezTo>
                <a:cubicBezTo>
                  <a:pt x="4685" y="39900"/>
                  <a:pt x="9110" y="39900"/>
                  <a:pt x="11453" y="37200"/>
                </a:cubicBezTo>
                <a:close/>
                <a:moveTo>
                  <a:pt x="108286" y="53400"/>
                </a:moveTo>
                <a:lnTo>
                  <a:pt x="108286" y="53400"/>
                </a:lnTo>
                <a:cubicBezTo>
                  <a:pt x="96832" y="63900"/>
                  <a:pt x="87722" y="74400"/>
                  <a:pt x="62212" y="58500"/>
                </a:cubicBezTo>
                <a:cubicBezTo>
                  <a:pt x="32277" y="37200"/>
                  <a:pt x="16138" y="53400"/>
                  <a:pt x="4685" y="63900"/>
                </a:cubicBezTo>
                <a:cubicBezTo>
                  <a:pt x="2342" y="66600"/>
                  <a:pt x="0" y="72000"/>
                  <a:pt x="2342" y="74400"/>
                </a:cubicBezTo>
                <a:cubicBezTo>
                  <a:pt x="4685" y="77100"/>
                  <a:pt x="9110" y="77100"/>
                  <a:pt x="11453" y="74400"/>
                </a:cubicBezTo>
                <a:cubicBezTo>
                  <a:pt x="22906" y="63900"/>
                  <a:pt x="32277" y="56100"/>
                  <a:pt x="57527" y="72000"/>
                </a:cubicBezTo>
                <a:cubicBezTo>
                  <a:pt x="69240" y="79800"/>
                  <a:pt x="78351" y="82500"/>
                  <a:pt x="85379" y="82500"/>
                </a:cubicBezTo>
                <a:cubicBezTo>
                  <a:pt x="99175" y="82500"/>
                  <a:pt x="108286" y="72000"/>
                  <a:pt x="115314" y="66600"/>
                </a:cubicBezTo>
                <a:cubicBezTo>
                  <a:pt x="117396" y="63900"/>
                  <a:pt x="119739" y="58500"/>
                  <a:pt x="117396" y="56100"/>
                </a:cubicBezTo>
                <a:cubicBezTo>
                  <a:pt x="115314" y="50400"/>
                  <a:pt x="110629" y="50400"/>
                  <a:pt x="108286" y="53400"/>
                </a:cubicBezTo>
                <a:close/>
                <a:moveTo>
                  <a:pt x="108286" y="90600"/>
                </a:moveTo>
                <a:lnTo>
                  <a:pt x="108286" y="90600"/>
                </a:lnTo>
                <a:cubicBezTo>
                  <a:pt x="96832" y="103800"/>
                  <a:pt x="87722" y="111600"/>
                  <a:pt x="62212" y="95700"/>
                </a:cubicBezTo>
                <a:cubicBezTo>
                  <a:pt x="32277" y="74400"/>
                  <a:pt x="16138" y="90600"/>
                  <a:pt x="4685" y="101100"/>
                </a:cubicBezTo>
                <a:cubicBezTo>
                  <a:pt x="2342" y="103800"/>
                  <a:pt x="0" y="108900"/>
                  <a:pt x="2342" y="111600"/>
                </a:cubicBezTo>
                <a:cubicBezTo>
                  <a:pt x="4685" y="117000"/>
                  <a:pt x="9110" y="117000"/>
                  <a:pt x="11453" y="114300"/>
                </a:cubicBezTo>
                <a:cubicBezTo>
                  <a:pt x="22906" y="101100"/>
                  <a:pt x="32277" y="93000"/>
                  <a:pt x="57527" y="108900"/>
                </a:cubicBezTo>
                <a:cubicBezTo>
                  <a:pt x="69240" y="117000"/>
                  <a:pt x="78351" y="119700"/>
                  <a:pt x="85379" y="119700"/>
                </a:cubicBezTo>
                <a:cubicBezTo>
                  <a:pt x="99175" y="119700"/>
                  <a:pt x="108286" y="111600"/>
                  <a:pt x="115314" y="103800"/>
                </a:cubicBezTo>
                <a:cubicBezTo>
                  <a:pt x="117396" y="101100"/>
                  <a:pt x="119739" y="95700"/>
                  <a:pt x="117396" y="93000"/>
                </a:cubicBezTo>
                <a:cubicBezTo>
                  <a:pt x="115314" y="90600"/>
                  <a:pt x="110629" y="87900"/>
                  <a:pt x="108286" y="906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Shape 4094"/>
          <p:cNvSpPr/>
          <p:nvPr/>
        </p:nvSpPr>
        <p:spPr>
          <a:xfrm>
            <a:off x="4489450" y="2255560"/>
            <a:ext cx="229942" cy="19956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9" y="112230"/>
                </a:moveTo>
                <a:lnTo>
                  <a:pt x="119749" y="112230"/>
                </a:lnTo>
                <a:cubicBezTo>
                  <a:pt x="64384" y="0"/>
                  <a:pt x="64384" y="0"/>
                  <a:pt x="64384" y="0"/>
                </a:cubicBezTo>
                <a:cubicBezTo>
                  <a:pt x="62129" y="0"/>
                  <a:pt x="62129" y="0"/>
                  <a:pt x="59874" y="0"/>
                </a:cubicBezTo>
                <a:cubicBezTo>
                  <a:pt x="57620" y="0"/>
                  <a:pt x="57620" y="0"/>
                  <a:pt x="55365" y="0"/>
                </a:cubicBezTo>
                <a:cubicBezTo>
                  <a:pt x="0" y="112230"/>
                  <a:pt x="0" y="112230"/>
                  <a:pt x="0" y="112230"/>
                </a:cubicBezTo>
                <a:cubicBezTo>
                  <a:pt x="0" y="114820"/>
                  <a:pt x="0" y="117410"/>
                  <a:pt x="0" y="117410"/>
                </a:cubicBezTo>
                <a:cubicBezTo>
                  <a:pt x="2004" y="119712"/>
                  <a:pt x="2004" y="119712"/>
                  <a:pt x="4258" y="119712"/>
                </a:cubicBezTo>
                <a:cubicBezTo>
                  <a:pt x="115490" y="119712"/>
                  <a:pt x="115490" y="119712"/>
                  <a:pt x="115490" y="119712"/>
                </a:cubicBezTo>
                <a:cubicBezTo>
                  <a:pt x="117745" y="119712"/>
                  <a:pt x="117745" y="119712"/>
                  <a:pt x="119749" y="117410"/>
                </a:cubicBezTo>
                <a:cubicBezTo>
                  <a:pt x="119749" y="117410"/>
                  <a:pt x="119749" y="114820"/>
                  <a:pt x="119749" y="112230"/>
                </a:cubicBezTo>
                <a:close/>
                <a:moveTo>
                  <a:pt x="66388" y="107050"/>
                </a:moveTo>
                <a:lnTo>
                  <a:pt x="66388" y="107050"/>
                </a:lnTo>
                <a:cubicBezTo>
                  <a:pt x="53110" y="107050"/>
                  <a:pt x="53110" y="107050"/>
                  <a:pt x="53110" y="107050"/>
                </a:cubicBezTo>
                <a:cubicBezTo>
                  <a:pt x="53110" y="91798"/>
                  <a:pt x="53110" y="91798"/>
                  <a:pt x="53110" y="91798"/>
                </a:cubicBezTo>
                <a:cubicBezTo>
                  <a:pt x="66388" y="91798"/>
                  <a:pt x="66388" y="91798"/>
                  <a:pt x="66388" y="91798"/>
                </a:cubicBezTo>
                <a:lnTo>
                  <a:pt x="66388" y="107050"/>
                </a:lnTo>
                <a:close/>
                <a:moveTo>
                  <a:pt x="66388" y="81726"/>
                </a:moveTo>
                <a:lnTo>
                  <a:pt x="66388" y="81726"/>
                </a:lnTo>
                <a:cubicBezTo>
                  <a:pt x="53110" y="81726"/>
                  <a:pt x="53110" y="81726"/>
                  <a:pt x="53110" y="81726"/>
                </a:cubicBezTo>
                <a:cubicBezTo>
                  <a:pt x="53110" y="38561"/>
                  <a:pt x="53110" y="38561"/>
                  <a:pt x="53110" y="38561"/>
                </a:cubicBezTo>
                <a:cubicBezTo>
                  <a:pt x="66388" y="38561"/>
                  <a:pt x="66388" y="38561"/>
                  <a:pt x="66388" y="38561"/>
                </a:cubicBezTo>
                <a:lnTo>
                  <a:pt x="66388" y="817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2" name="Shape 4095"/>
          <p:cNvSpPr/>
          <p:nvPr/>
        </p:nvSpPr>
        <p:spPr>
          <a:xfrm>
            <a:off x="8709558" y="4633371"/>
            <a:ext cx="185982" cy="2130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53" y="0"/>
                </a:moveTo>
                <a:lnTo>
                  <a:pt x="114153" y="0"/>
                </a:lnTo>
                <a:cubicBezTo>
                  <a:pt x="95384" y="0"/>
                  <a:pt x="95384" y="0"/>
                  <a:pt x="95384" y="0"/>
                </a:cubicBezTo>
                <a:cubicBezTo>
                  <a:pt x="92615" y="0"/>
                  <a:pt x="89846" y="2696"/>
                  <a:pt x="89846" y="7550"/>
                </a:cubicBezTo>
                <a:cubicBezTo>
                  <a:pt x="89846" y="119730"/>
                  <a:pt x="89846" y="119730"/>
                  <a:pt x="89846" y="119730"/>
                </a:cubicBezTo>
                <a:cubicBezTo>
                  <a:pt x="119692" y="119730"/>
                  <a:pt x="119692" y="119730"/>
                  <a:pt x="119692" y="119730"/>
                </a:cubicBezTo>
                <a:cubicBezTo>
                  <a:pt x="119692" y="7550"/>
                  <a:pt x="119692" y="7550"/>
                  <a:pt x="119692" y="7550"/>
                </a:cubicBezTo>
                <a:cubicBezTo>
                  <a:pt x="119692" y="2696"/>
                  <a:pt x="116923" y="0"/>
                  <a:pt x="114153" y="0"/>
                </a:cubicBezTo>
                <a:close/>
                <a:moveTo>
                  <a:pt x="68000" y="40719"/>
                </a:moveTo>
                <a:lnTo>
                  <a:pt x="68000" y="40719"/>
                </a:lnTo>
                <a:cubicBezTo>
                  <a:pt x="51692" y="40719"/>
                  <a:pt x="51692" y="40719"/>
                  <a:pt x="51692" y="40719"/>
                </a:cubicBezTo>
                <a:cubicBezTo>
                  <a:pt x="46153" y="40719"/>
                  <a:pt x="43384" y="43146"/>
                  <a:pt x="43384" y="48000"/>
                </a:cubicBezTo>
                <a:cubicBezTo>
                  <a:pt x="43384" y="119730"/>
                  <a:pt x="43384" y="119730"/>
                  <a:pt x="43384" y="119730"/>
                </a:cubicBezTo>
                <a:cubicBezTo>
                  <a:pt x="76307" y="119730"/>
                  <a:pt x="76307" y="119730"/>
                  <a:pt x="76307" y="119730"/>
                </a:cubicBezTo>
                <a:cubicBezTo>
                  <a:pt x="76307" y="48000"/>
                  <a:pt x="76307" y="48000"/>
                  <a:pt x="76307" y="48000"/>
                </a:cubicBezTo>
                <a:cubicBezTo>
                  <a:pt x="76307" y="43146"/>
                  <a:pt x="70769" y="40719"/>
                  <a:pt x="68000" y="40719"/>
                </a:cubicBezTo>
                <a:close/>
                <a:moveTo>
                  <a:pt x="21538" y="81438"/>
                </a:moveTo>
                <a:lnTo>
                  <a:pt x="21538" y="81438"/>
                </a:lnTo>
                <a:cubicBezTo>
                  <a:pt x="5230" y="81438"/>
                  <a:pt x="5230" y="81438"/>
                  <a:pt x="5230" y="81438"/>
                </a:cubicBezTo>
                <a:cubicBezTo>
                  <a:pt x="0" y="81438"/>
                  <a:pt x="0" y="83595"/>
                  <a:pt x="0" y="86022"/>
                </a:cubicBezTo>
                <a:cubicBezTo>
                  <a:pt x="0" y="119730"/>
                  <a:pt x="0" y="119730"/>
                  <a:pt x="0" y="119730"/>
                </a:cubicBezTo>
                <a:cubicBezTo>
                  <a:pt x="29846" y="119730"/>
                  <a:pt x="29846" y="119730"/>
                  <a:pt x="29846" y="119730"/>
                </a:cubicBezTo>
                <a:cubicBezTo>
                  <a:pt x="29846" y="86022"/>
                  <a:pt x="29846" y="86022"/>
                  <a:pt x="29846" y="86022"/>
                </a:cubicBezTo>
                <a:cubicBezTo>
                  <a:pt x="29846" y="83595"/>
                  <a:pt x="27076" y="81438"/>
                  <a:pt x="21538" y="814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Shape 4096"/>
          <p:cNvSpPr/>
          <p:nvPr/>
        </p:nvSpPr>
        <p:spPr>
          <a:xfrm>
            <a:off x="7313000" y="4739916"/>
            <a:ext cx="199508" cy="20125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813" y="0"/>
                </a:moveTo>
                <a:lnTo>
                  <a:pt x="50813" y="0"/>
                </a:lnTo>
                <a:cubicBezTo>
                  <a:pt x="22966" y="2589"/>
                  <a:pt x="2583" y="25323"/>
                  <a:pt x="0" y="50647"/>
                </a:cubicBezTo>
                <a:cubicBezTo>
                  <a:pt x="50813" y="50647"/>
                  <a:pt x="50813" y="50647"/>
                  <a:pt x="50813" y="50647"/>
                </a:cubicBezTo>
                <a:lnTo>
                  <a:pt x="50813" y="0"/>
                </a:lnTo>
                <a:close/>
                <a:moveTo>
                  <a:pt x="66028" y="0"/>
                </a:moveTo>
                <a:lnTo>
                  <a:pt x="66028" y="0"/>
                </a:lnTo>
                <a:cubicBezTo>
                  <a:pt x="66028" y="58417"/>
                  <a:pt x="66028" y="58417"/>
                  <a:pt x="66028" y="58417"/>
                </a:cubicBezTo>
                <a:cubicBezTo>
                  <a:pt x="66028" y="63597"/>
                  <a:pt x="63732" y="65899"/>
                  <a:pt x="58564" y="65899"/>
                </a:cubicBezTo>
                <a:cubicBezTo>
                  <a:pt x="0" y="65899"/>
                  <a:pt x="0" y="65899"/>
                  <a:pt x="0" y="65899"/>
                </a:cubicBezTo>
                <a:cubicBezTo>
                  <a:pt x="2583" y="96690"/>
                  <a:pt x="28133" y="119712"/>
                  <a:pt x="58564" y="119712"/>
                </a:cubicBezTo>
                <a:cubicBezTo>
                  <a:pt x="91578" y="119712"/>
                  <a:pt x="119712" y="91798"/>
                  <a:pt x="119712" y="58417"/>
                </a:cubicBezTo>
                <a:cubicBezTo>
                  <a:pt x="119712" y="27913"/>
                  <a:pt x="96746" y="2589"/>
                  <a:pt x="66028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Shape 4097"/>
          <p:cNvSpPr/>
          <p:nvPr/>
        </p:nvSpPr>
        <p:spPr>
          <a:xfrm>
            <a:off x="8657145" y="4217339"/>
            <a:ext cx="238395" cy="2046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04" y="69577"/>
                </a:moveTo>
                <a:lnTo>
                  <a:pt x="4104" y="69577"/>
                </a:lnTo>
                <a:cubicBezTo>
                  <a:pt x="12796" y="72112"/>
                  <a:pt x="12796" y="72112"/>
                  <a:pt x="12796" y="72112"/>
                </a:cubicBezTo>
                <a:cubicBezTo>
                  <a:pt x="19315" y="59718"/>
                  <a:pt x="19315" y="59718"/>
                  <a:pt x="19315" y="59718"/>
                </a:cubicBezTo>
                <a:cubicBezTo>
                  <a:pt x="6277" y="57183"/>
                  <a:pt x="6277" y="57183"/>
                  <a:pt x="6277" y="57183"/>
                </a:cubicBezTo>
                <a:cubicBezTo>
                  <a:pt x="4104" y="57183"/>
                  <a:pt x="0" y="59718"/>
                  <a:pt x="0" y="62253"/>
                </a:cubicBezTo>
                <a:cubicBezTo>
                  <a:pt x="0" y="64788"/>
                  <a:pt x="2173" y="69577"/>
                  <a:pt x="4104" y="69577"/>
                </a:cubicBezTo>
                <a:close/>
                <a:moveTo>
                  <a:pt x="111066" y="72112"/>
                </a:moveTo>
                <a:lnTo>
                  <a:pt x="111066" y="72112"/>
                </a:lnTo>
                <a:cubicBezTo>
                  <a:pt x="83299" y="99718"/>
                  <a:pt x="83299" y="99718"/>
                  <a:pt x="83299" y="99718"/>
                </a:cubicBezTo>
                <a:cubicBezTo>
                  <a:pt x="53360" y="72112"/>
                  <a:pt x="53360" y="72112"/>
                  <a:pt x="53360" y="72112"/>
                </a:cubicBezTo>
                <a:cubicBezTo>
                  <a:pt x="51187" y="69577"/>
                  <a:pt x="51187" y="69577"/>
                  <a:pt x="51187" y="69577"/>
                </a:cubicBezTo>
                <a:cubicBezTo>
                  <a:pt x="46841" y="69577"/>
                  <a:pt x="46841" y="69577"/>
                  <a:pt x="46841" y="69577"/>
                </a:cubicBezTo>
                <a:cubicBezTo>
                  <a:pt x="40563" y="79718"/>
                  <a:pt x="40563" y="79718"/>
                  <a:pt x="40563" y="79718"/>
                </a:cubicBezTo>
                <a:cubicBezTo>
                  <a:pt x="46841" y="82253"/>
                  <a:pt x="46841" y="82253"/>
                  <a:pt x="46841" y="82253"/>
                </a:cubicBezTo>
                <a:cubicBezTo>
                  <a:pt x="81368" y="112112"/>
                  <a:pt x="81368" y="112112"/>
                  <a:pt x="81368" y="112112"/>
                </a:cubicBezTo>
                <a:cubicBezTo>
                  <a:pt x="81368" y="114647"/>
                  <a:pt x="83299" y="114647"/>
                  <a:pt x="83299" y="114647"/>
                </a:cubicBezTo>
                <a:cubicBezTo>
                  <a:pt x="85472" y="114647"/>
                  <a:pt x="87645" y="114647"/>
                  <a:pt x="87645" y="112112"/>
                </a:cubicBezTo>
                <a:cubicBezTo>
                  <a:pt x="117585" y="82253"/>
                  <a:pt x="117585" y="82253"/>
                  <a:pt x="117585" y="82253"/>
                </a:cubicBezTo>
                <a:cubicBezTo>
                  <a:pt x="119758" y="79718"/>
                  <a:pt x="119758" y="74647"/>
                  <a:pt x="117585" y="72112"/>
                </a:cubicBezTo>
                <a:cubicBezTo>
                  <a:pt x="115412" y="69577"/>
                  <a:pt x="113239" y="69577"/>
                  <a:pt x="111066" y="72112"/>
                </a:cubicBezTo>
                <a:close/>
                <a:moveTo>
                  <a:pt x="51187" y="39718"/>
                </a:moveTo>
                <a:lnTo>
                  <a:pt x="51187" y="39718"/>
                </a:lnTo>
                <a:cubicBezTo>
                  <a:pt x="81368" y="62253"/>
                  <a:pt x="81368" y="62253"/>
                  <a:pt x="81368" y="62253"/>
                </a:cubicBezTo>
                <a:cubicBezTo>
                  <a:pt x="83299" y="64788"/>
                  <a:pt x="87645" y="64788"/>
                  <a:pt x="89818" y="59718"/>
                </a:cubicBezTo>
                <a:cubicBezTo>
                  <a:pt x="119758" y="9859"/>
                  <a:pt x="119758" y="9859"/>
                  <a:pt x="119758" y="9859"/>
                </a:cubicBezTo>
                <a:cubicBezTo>
                  <a:pt x="119758" y="7323"/>
                  <a:pt x="119758" y="2535"/>
                  <a:pt x="117585" y="2535"/>
                </a:cubicBezTo>
                <a:cubicBezTo>
                  <a:pt x="115412" y="0"/>
                  <a:pt x="111066" y="0"/>
                  <a:pt x="109134" y="2535"/>
                </a:cubicBezTo>
                <a:cubicBezTo>
                  <a:pt x="83299" y="49859"/>
                  <a:pt x="83299" y="49859"/>
                  <a:pt x="83299" y="49859"/>
                </a:cubicBezTo>
                <a:cubicBezTo>
                  <a:pt x="53360" y="27323"/>
                  <a:pt x="53360" y="27323"/>
                  <a:pt x="53360" y="27323"/>
                </a:cubicBezTo>
                <a:cubicBezTo>
                  <a:pt x="51187" y="24788"/>
                  <a:pt x="51187" y="24788"/>
                  <a:pt x="49014" y="24788"/>
                </a:cubicBezTo>
                <a:cubicBezTo>
                  <a:pt x="46841" y="27323"/>
                  <a:pt x="46841" y="27323"/>
                  <a:pt x="44909" y="29859"/>
                </a:cubicBezTo>
                <a:cubicBezTo>
                  <a:pt x="0" y="109859"/>
                  <a:pt x="0" y="109859"/>
                  <a:pt x="0" y="109859"/>
                </a:cubicBezTo>
                <a:cubicBezTo>
                  <a:pt x="0" y="114647"/>
                  <a:pt x="0" y="117183"/>
                  <a:pt x="2173" y="119718"/>
                </a:cubicBezTo>
                <a:cubicBezTo>
                  <a:pt x="4104" y="119718"/>
                  <a:pt x="4104" y="119718"/>
                  <a:pt x="6277" y="119718"/>
                </a:cubicBezTo>
                <a:cubicBezTo>
                  <a:pt x="6277" y="119718"/>
                  <a:pt x="8450" y="119718"/>
                  <a:pt x="10623" y="117183"/>
                </a:cubicBezTo>
                <a:lnTo>
                  <a:pt x="51187" y="397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5" name="Shape 4098"/>
          <p:cNvSpPr/>
          <p:nvPr/>
        </p:nvSpPr>
        <p:spPr>
          <a:xfrm>
            <a:off x="7267350" y="2323208"/>
            <a:ext cx="233323" cy="1860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782" y="2769"/>
                </a:moveTo>
                <a:lnTo>
                  <a:pt x="117782" y="2769"/>
                </a:lnTo>
                <a:cubicBezTo>
                  <a:pt x="91663" y="60000"/>
                  <a:pt x="91663" y="60000"/>
                  <a:pt x="91663" y="60000"/>
                </a:cubicBezTo>
                <a:cubicBezTo>
                  <a:pt x="89445" y="62769"/>
                  <a:pt x="87227" y="62769"/>
                  <a:pt x="85010" y="60000"/>
                </a:cubicBezTo>
                <a:cubicBezTo>
                  <a:pt x="71950" y="46153"/>
                  <a:pt x="71950" y="46153"/>
                  <a:pt x="71950" y="46153"/>
                </a:cubicBezTo>
                <a:cubicBezTo>
                  <a:pt x="69733" y="43384"/>
                  <a:pt x="69733" y="43384"/>
                  <a:pt x="67515" y="46153"/>
                </a:cubicBezTo>
                <a:cubicBezTo>
                  <a:pt x="47802" y="81846"/>
                  <a:pt x="47802" y="81846"/>
                  <a:pt x="47802" y="81846"/>
                </a:cubicBezTo>
                <a:cubicBezTo>
                  <a:pt x="47802" y="84615"/>
                  <a:pt x="45831" y="84615"/>
                  <a:pt x="43613" y="81846"/>
                </a:cubicBezTo>
                <a:cubicBezTo>
                  <a:pt x="34743" y="73538"/>
                  <a:pt x="34743" y="73538"/>
                  <a:pt x="34743" y="73538"/>
                </a:cubicBezTo>
                <a:cubicBezTo>
                  <a:pt x="32525" y="70769"/>
                  <a:pt x="30308" y="70769"/>
                  <a:pt x="30308" y="73538"/>
                </a:cubicBezTo>
                <a:cubicBezTo>
                  <a:pt x="1971" y="117230"/>
                  <a:pt x="1971" y="117230"/>
                  <a:pt x="1971" y="117230"/>
                </a:cubicBezTo>
                <a:cubicBezTo>
                  <a:pt x="0" y="119692"/>
                  <a:pt x="0" y="119692"/>
                  <a:pt x="1971" y="119692"/>
                </a:cubicBezTo>
                <a:cubicBezTo>
                  <a:pt x="119753" y="119692"/>
                  <a:pt x="119753" y="119692"/>
                  <a:pt x="119753" y="119692"/>
                </a:cubicBezTo>
                <a:cubicBezTo>
                  <a:pt x="119753" y="2769"/>
                  <a:pt x="119753" y="2769"/>
                  <a:pt x="119753" y="2769"/>
                </a:cubicBezTo>
                <a:cubicBezTo>
                  <a:pt x="119753" y="0"/>
                  <a:pt x="119753" y="0"/>
                  <a:pt x="117782" y="276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6" name="Shape 4099"/>
          <p:cNvSpPr/>
          <p:nvPr/>
        </p:nvSpPr>
        <p:spPr>
          <a:xfrm>
            <a:off x="673431" y="2761225"/>
            <a:ext cx="187672" cy="2215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854" y="46133"/>
                </a:moveTo>
                <a:lnTo>
                  <a:pt x="86854" y="46133"/>
                </a:lnTo>
                <a:cubicBezTo>
                  <a:pt x="86854" y="43801"/>
                  <a:pt x="114475" y="23066"/>
                  <a:pt x="97902" y="4665"/>
                </a:cubicBezTo>
                <a:cubicBezTo>
                  <a:pt x="95140" y="0"/>
                  <a:pt x="81636" y="25399"/>
                  <a:pt x="62608" y="34730"/>
                </a:cubicBezTo>
                <a:cubicBezTo>
                  <a:pt x="51867" y="41468"/>
                  <a:pt x="30076" y="52872"/>
                  <a:pt x="30076" y="59870"/>
                </a:cubicBezTo>
                <a:cubicBezTo>
                  <a:pt x="30076" y="103671"/>
                  <a:pt x="30076" y="103671"/>
                  <a:pt x="30076" y="103671"/>
                </a:cubicBezTo>
                <a:cubicBezTo>
                  <a:pt x="30076" y="112742"/>
                  <a:pt x="65370" y="119740"/>
                  <a:pt x="95140" y="119740"/>
                </a:cubicBezTo>
                <a:cubicBezTo>
                  <a:pt x="105882" y="119740"/>
                  <a:pt x="119693" y="64535"/>
                  <a:pt x="119693" y="57537"/>
                </a:cubicBezTo>
                <a:cubicBezTo>
                  <a:pt x="119693" y="48466"/>
                  <a:pt x="89616" y="48466"/>
                  <a:pt x="86854" y="46133"/>
                </a:cubicBezTo>
                <a:close/>
                <a:moveTo>
                  <a:pt x="21790" y="46133"/>
                </a:moveTo>
                <a:lnTo>
                  <a:pt x="21790" y="46133"/>
                </a:lnTo>
                <a:cubicBezTo>
                  <a:pt x="16572" y="46133"/>
                  <a:pt x="0" y="48466"/>
                  <a:pt x="0" y="66609"/>
                </a:cubicBezTo>
                <a:cubicBezTo>
                  <a:pt x="0" y="96414"/>
                  <a:pt x="0" y="96414"/>
                  <a:pt x="0" y="96414"/>
                </a:cubicBezTo>
                <a:cubicBezTo>
                  <a:pt x="0" y="115075"/>
                  <a:pt x="16572" y="117408"/>
                  <a:pt x="21790" y="117408"/>
                </a:cubicBezTo>
                <a:cubicBezTo>
                  <a:pt x="27314" y="117408"/>
                  <a:pt x="13503" y="112742"/>
                  <a:pt x="13503" y="103671"/>
                </a:cubicBezTo>
                <a:cubicBezTo>
                  <a:pt x="13503" y="62203"/>
                  <a:pt x="13503" y="62203"/>
                  <a:pt x="13503" y="62203"/>
                </a:cubicBezTo>
                <a:cubicBezTo>
                  <a:pt x="13503" y="50799"/>
                  <a:pt x="27314" y="46133"/>
                  <a:pt x="21790" y="461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7" name="Shape 4100"/>
          <p:cNvSpPr/>
          <p:nvPr/>
        </p:nvSpPr>
        <p:spPr>
          <a:xfrm>
            <a:off x="1148531" y="2769681"/>
            <a:ext cx="185982" cy="22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55" y="76103"/>
                </a:moveTo>
                <a:lnTo>
                  <a:pt x="32755" y="76103"/>
                </a:lnTo>
                <a:cubicBezTo>
                  <a:pt x="32755" y="78181"/>
                  <a:pt x="5816" y="99220"/>
                  <a:pt x="22040" y="115324"/>
                </a:cubicBezTo>
                <a:cubicBezTo>
                  <a:pt x="24489" y="119740"/>
                  <a:pt x="38265" y="96883"/>
                  <a:pt x="56938" y="85454"/>
                </a:cubicBezTo>
                <a:cubicBezTo>
                  <a:pt x="65204" y="80519"/>
                  <a:pt x="89693" y="66753"/>
                  <a:pt x="89693" y="62077"/>
                </a:cubicBezTo>
                <a:cubicBezTo>
                  <a:pt x="89693" y="16363"/>
                  <a:pt x="89693" y="16363"/>
                  <a:pt x="89693" y="16363"/>
                </a:cubicBezTo>
                <a:cubicBezTo>
                  <a:pt x="89693" y="9090"/>
                  <a:pt x="51734" y="0"/>
                  <a:pt x="24489" y="0"/>
                </a:cubicBezTo>
                <a:cubicBezTo>
                  <a:pt x="13469" y="0"/>
                  <a:pt x="0" y="55324"/>
                  <a:pt x="0" y="64415"/>
                </a:cubicBezTo>
                <a:cubicBezTo>
                  <a:pt x="0" y="73766"/>
                  <a:pt x="29999" y="73766"/>
                  <a:pt x="32755" y="76103"/>
                </a:cubicBezTo>
                <a:close/>
                <a:moveTo>
                  <a:pt x="97653" y="73766"/>
                </a:moveTo>
                <a:lnTo>
                  <a:pt x="97653" y="73766"/>
                </a:lnTo>
                <a:cubicBezTo>
                  <a:pt x="103469" y="73766"/>
                  <a:pt x="119693" y="71428"/>
                  <a:pt x="119693" y="55324"/>
                </a:cubicBezTo>
                <a:cubicBezTo>
                  <a:pt x="119693" y="23116"/>
                  <a:pt x="119693" y="23116"/>
                  <a:pt x="119693" y="23116"/>
                </a:cubicBezTo>
                <a:cubicBezTo>
                  <a:pt x="119693" y="4675"/>
                  <a:pt x="103469" y="4675"/>
                  <a:pt x="97653" y="4675"/>
                </a:cubicBezTo>
                <a:cubicBezTo>
                  <a:pt x="92448" y="4675"/>
                  <a:pt x="105918" y="7012"/>
                  <a:pt x="105918" y="18441"/>
                </a:cubicBezTo>
                <a:cubicBezTo>
                  <a:pt x="105918" y="59999"/>
                  <a:pt x="105918" y="59999"/>
                  <a:pt x="105918" y="59999"/>
                </a:cubicBezTo>
                <a:cubicBezTo>
                  <a:pt x="105918" y="71428"/>
                  <a:pt x="92448" y="73766"/>
                  <a:pt x="97653" y="737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1741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4106"/>
          <p:cNvSpPr/>
          <p:nvPr/>
        </p:nvSpPr>
        <p:spPr>
          <a:xfrm>
            <a:off x="7944541" y="3370218"/>
            <a:ext cx="276794" cy="271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583" y="0"/>
                </a:moveTo>
                <a:lnTo>
                  <a:pt x="71583" y="0"/>
                </a:lnTo>
                <a:cubicBezTo>
                  <a:pt x="48156" y="0"/>
                  <a:pt x="27592" y="18807"/>
                  <a:pt x="25249" y="42119"/>
                </a:cubicBezTo>
                <a:cubicBezTo>
                  <a:pt x="11453" y="49536"/>
                  <a:pt x="0" y="63576"/>
                  <a:pt x="0" y="79999"/>
                </a:cubicBezTo>
                <a:cubicBezTo>
                  <a:pt x="0" y="103311"/>
                  <a:pt x="18481" y="119735"/>
                  <a:pt x="39045" y="119735"/>
                </a:cubicBezTo>
                <a:cubicBezTo>
                  <a:pt x="55184" y="119735"/>
                  <a:pt x="71583" y="110463"/>
                  <a:pt x="76008" y="94039"/>
                </a:cubicBezTo>
                <a:cubicBezTo>
                  <a:pt x="101518" y="91655"/>
                  <a:pt x="119739" y="72847"/>
                  <a:pt x="119739" y="46887"/>
                </a:cubicBezTo>
                <a:cubicBezTo>
                  <a:pt x="119739" y="21192"/>
                  <a:pt x="99175" y="0"/>
                  <a:pt x="71583" y="0"/>
                </a:cubicBezTo>
                <a:close/>
                <a:moveTo>
                  <a:pt x="39045" y="108079"/>
                </a:moveTo>
                <a:lnTo>
                  <a:pt x="39045" y="108079"/>
                </a:lnTo>
                <a:cubicBezTo>
                  <a:pt x="25249" y="108079"/>
                  <a:pt x="13796" y="94039"/>
                  <a:pt x="13796" y="79999"/>
                </a:cubicBezTo>
                <a:cubicBezTo>
                  <a:pt x="13796" y="70463"/>
                  <a:pt x="18481" y="61192"/>
                  <a:pt x="27592" y="56158"/>
                </a:cubicBezTo>
                <a:cubicBezTo>
                  <a:pt x="29934" y="75231"/>
                  <a:pt x="43731" y="89271"/>
                  <a:pt x="62212" y="94039"/>
                </a:cubicBezTo>
                <a:cubicBezTo>
                  <a:pt x="57527" y="100927"/>
                  <a:pt x="48156" y="108079"/>
                  <a:pt x="39045" y="108079"/>
                </a:cubicBezTo>
                <a:close/>
                <a:moveTo>
                  <a:pt x="39045" y="54039"/>
                </a:moveTo>
                <a:lnTo>
                  <a:pt x="39045" y="54039"/>
                </a:lnTo>
                <a:cubicBezTo>
                  <a:pt x="55184" y="54039"/>
                  <a:pt x="64555" y="65695"/>
                  <a:pt x="66637" y="79999"/>
                </a:cubicBezTo>
                <a:cubicBezTo>
                  <a:pt x="52841" y="77615"/>
                  <a:pt x="43731" y="65695"/>
                  <a:pt x="39045" y="54039"/>
                </a:cubicBezTo>
                <a:close/>
                <a:moveTo>
                  <a:pt x="78351" y="79999"/>
                </a:moveTo>
                <a:lnTo>
                  <a:pt x="78351" y="79999"/>
                </a:lnTo>
                <a:cubicBezTo>
                  <a:pt x="78351" y="58807"/>
                  <a:pt x="62212" y="39999"/>
                  <a:pt x="39045" y="39999"/>
                </a:cubicBezTo>
                <a:cubicBezTo>
                  <a:pt x="43731" y="25960"/>
                  <a:pt x="57527" y="14039"/>
                  <a:pt x="71583" y="14039"/>
                </a:cubicBezTo>
                <a:cubicBezTo>
                  <a:pt x="89804" y="14039"/>
                  <a:pt x="105943" y="28079"/>
                  <a:pt x="105943" y="46887"/>
                </a:cubicBezTo>
                <a:cubicBezTo>
                  <a:pt x="105943" y="63576"/>
                  <a:pt x="94490" y="77615"/>
                  <a:pt x="78351" y="79999"/>
                </a:cubicBezTo>
                <a:close/>
                <a:moveTo>
                  <a:pt x="13796" y="28079"/>
                </a:moveTo>
                <a:lnTo>
                  <a:pt x="13796" y="28079"/>
                </a:lnTo>
                <a:cubicBezTo>
                  <a:pt x="20563" y="28079"/>
                  <a:pt x="27592" y="21192"/>
                  <a:pt x="27592" y="14039"/>
                </a:cubicBezTo>
                <a:cubicBezTo>
                  <a:pt x="27592" y="7152"/>
                  <a:pt x="20563" y="0"/>
                  <a:pt x="13796" y="0"/>
                </a:cubicBezTo>
                <a:cubicBezTo>
                  <a:pt x="6767" y="0"/>
                  <a:pt x="0" y="7152"/>
                  <a:pt x="0" y="14039"/>
                </a:cubicBezTo>
                <a:cubicBezTo>
                  <a:pt x="0" y="21192"/>
                  <a:pt x="6767" y="28079"/>
                  <a:pt x="13796" y="28079"/>
                </a:cubicBezTo>
                <a:close/>
                <a:moveTo>
                  <a:pt x="13796" y="7152"/>
                </a:moveTo>
                <a:lnTo>
                  <a:pt x="13796" y="7152"/>
                </a:lnTo>
                <a:cubicBezTo>
                  <a:pt x="18481" y="7152"/>
                  <a:pt x="20563" y="9536"/>
                  <a:pt x="20563" y="14039"/>
                </a:cubicBezTo>
                <a:cubicBezTo>
                  <a:pt x="20563" y="18807"/>
                  <a:pt x="18481" y="21192"/>
                  <a:pt x="13796" y="21192"/>
                </a:cubicBezTo>
                <a:cubicBezTo>
                  <a:pt x="9110" y="21192"/>
                  <a:pt x="6767" y="18807"/>
                  <a:pt x="6767" y="14039"/>
                </a:cubicBezTo>
                <a:cubicBezTo>
                  <a:pt x="6767" y="9536"/>
                  <a:pt x="9110" y="7152"/>
                  <a:pt x="13796" y="715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" name="Shape 4107"/>
          <p:cNvSpPr/>
          <p:nvPr/>
        </p:nvSpPr>
        <p:spPr>
          <a:xfrm>
            <a:off x="2604865" y="2171632"/>
            <a:ext cx="282049" cy="278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106" y="37062"/>
                </a:moveTo>
                <a:lnTo>
                  <a:pt x="113106" y="37062"/>
                </a:lnTo>
                <a:cubicBezTo>
                  <a:pt x="106212" y="73606"/>
                  <a:pt x="70212" y="105745"/>
                  <a:pt x="61021" y="112742"/>
                </a:cubicBezTo>
                <a:cubicBezTo>
                  <a:pt x="49531" y="119740"/>
                  <a:pt x="40595" y="108077"/>
                  <a:pt x="36000" y="101339"/>
                </a:cubicBezTo>
                <a:cubicBezTo>
                  <a:pt x="31659" y="92008"/>
                  <a:pt x="20170" y="46133"/>
                  <a:pt x="15829" y="41468"/>
                </a:cubicBezTo>
                <a:cubicBezTo>
                  <a:pt x="13531" y="39136"/>
                  <a:pt x="4595" y="46133"/>
                  <a:pt x="4595" y="46133"/>
                </a:cubicBezTo>
                <a:cubicBezTo>
                  <a:pt x="0" y="39136"/>
                  <a:pt x="0" y="39136"/>
                  <a:pt x="0" y="39136"/>
                </a:cubicBezTo>
                <a:cubicBezTo>
                  <a:pt x="0" y="39136"/>
                  <a:pt x="18127" y="16328"/>
                  <a:pt x="33702" y="11663"/>
                </a:cubicBezTo>
                <a:cubicBezTo>
                  <a:pt x="49531" y="9330"/>
                  <a:pt x="49531" y="37062"/>
                  <a:pt x="51829" y="52872"/>
                </a:cubicBezTo>
                <a:cubicBezTo>
                  <a:pt x="56680" y="68941"/>
                  <a:pt x="58723" y="75939"/>
                  <a:pt x="63063" y="75939"/>
                </a:cubicBezTo>
                <a:cubicBezTo>
                  <a:pt x="65361" y="75939"/>
                  <a:pt x="72255" y="68941"/>
                  <a:pt x="79148" y="55205"/>
                </a:cubicBezTo>
                <a:cubicBezTo>
                  <a:pt x="83744" y="41468"/>
                  <a:pt x="76851" y="32397"/>
                  <a:pt x="65361" y="39136"/>
                </a:cubicBezTo>
                <a:cubicBezTo>
                  <a:pt x="70212" y="6997"/>
                  <a:pt x="119744" y="0"/>
                  <a:pt x="113106" y="3706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" name="Shape 4108"/>
          <p:cNvSpPr/>
          <p:nvPr/>
        </p:nvSpPr>
        <p:spPr>
          <a:xfrm>
            <a:off x="1418853" y="2259248"/>
            <a:ext cx="266283" cy="120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6486" y="119414"/>
                </a:moveTo>
                <a:lnTo>
                  <a:pt x="26486" y="119414"/>
                </a:lnTo>
                <a:cubicBezTo>
                  <a:pt x="12162" y="119414"/>
                  <a:pt x="0" y="93073"/>
                  <a:pt x="0" y="56780"/>
                </a:cubicBezTo>
                <a:cubicBezTo>
                  <a:pt x="0" y="25756"/>
                  <a:pt x="12162" y="0"/>
                  <a:pt x="26486" y="0"/>
                </a:cubicBezTo>
                <a:cubicBezTo>
                  <a:pt x="40810" y="0"/>
                  <a:pt x="52702" y="25756"/>
                  <a:pt x="52702" y="56780"/>
                </a:cubicBezTo>
                <a:cubicBezTo>
                  <a:pt x="52702" y="93073"/>
                  <a:pt x="40810" y="119414"/>
                  <a:pt x="26486" y="119414"/>
                </a:cubicBezTo>
                <a:close/>
                <a:moveTo>
                  <a:pt x="93243" y="119414"/>
                </a:moveTo>
                <a:lnTo>
                  <a:pt x="93243" y="119414"/>
                </a:lnTo>
                <a:cubicBezTo>
                  <a:pt x="78918" y="119414"/>
                  <a:pt x="67027" y="93073"/>
                  <a:pt x="67027" y="56780"/>
                </a:cubicBezTo>
                <a:cubicBezTo>
                  <a:pt x="67027" y="25756"/>
                  <a:pt x="78918" y="0"/>
                  <a:pt x="93243" y="0"/>
                </a:cubicBezTo>
                <a:cubicBezTo>
                  <a:pt x="107837" y="0"/>
                  <a:pt x="119729" y="25756"/>
                  <a:pt x="119729" y="56780"/>
                </a:cubicBezTo>
                <a:cubicBezTo>
                  <a:pt x="119729" y="93073"/>
                  <a:pt x="107837" y="119414"/>
                  <a:pt x="93243" y="11941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" name="Shape 4109"/>
          <p:cNvSpPr/>
          <p:nvPr/>
        </p:nvSpPr>
        <p:spPr>
          <a:xfrm>
            <a:off x="1418853" y="2781439"/>
            <a:ext cx="57812" cy="2610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787" y="12137"/>
                </a:moveTo>
                <a:lnTo>
                  <a:pt x="118787" y="12137"/>
                </a:lnTo>
                <a:cubicBezTo>
                  <a:pt x="118787" y="19586"/>
                  <a:pt x="96969" y="24275"/>
                  <a:pt x="54545" y="24275"/>
                </a:cubicBezTo>
                <a:cubicBezTo>
                  <a:pt x="20606" y="24275"/>
                  <a:pt x="0" y="19586"/>
                  <a:pt x="0" y="12137"/>
                </a:cubicBezTo>
                <a:cubicBezTo>
                  <a:pt x="0" y="4965"/>
                  <a:pt x="20606" y="0"/>
                  <a:pt x="54545" y="0"/>
                </a:cubicBezTo>
                <a:cubicBezTo>
                  <a:pt x="96969" y="0"/>
                  <a:pt x="118787" y="4965"/>
                  <a:pt x="118787" y="12137"/>
                </a:cubicBezTo>
                <a:close/>
                <a:moveTo>
                  <a:pt x="0" y="119724"/>
                </a:moveTo>
                <a:lnTo>
                  <a:pt x="0" y="119724"/>
                </a:lnTo>
                <a:cubicBezTo>
                  <a:pt x="0" y="36413"/>
                  <a:pt x="0" y="36413"/>
                  <a:pt x="0" y="36413"/>
                </a:cubicBezTo>
                <a:cubicBezTo>
                  <a:pt x="118787" y="36413"/>
                  <a:pt x="118787" y="36413"/>
                  <a:pt x="118787" y="36413"/>
                </a:cubicBezTo>
                <a:cubicBezTo>
                  <a:pt x="118787" y="119724"/>
                  <a:pt x="118787" y="119724"/>
                  <a:pt x="118787" y="119724"/>
                </a:cubicBezTo>
                <a:lnTo>
                  <a:pt x="0" y="11972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" name="Shape 4110"/>
          <p:cNvSpPr/>
          <p:nvPr/>
        </p:nvSpPr>
        <p:spPr>
          <a:xfrm>
            <a:off x="1508199" y="2858541"/>
            <a:ext cx="173434" cy="1874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40900"/>
                </a:moveTo>
                <a:lnTo>
                  <a:pt x="0" y="40900"/>
                </a:lnTo>
                <a:cubicBezTo>
                  <a:pt x="0" y="23922"/>
                  <a:pt x="0" y="13504"/>
                  <a:pt x="0" y="3086"/>
                </a:cubicBezTo>
                <a:cubicBezTo>
                  <a:pt x="32354" y="3086"/>
                  <a:pt x="32354" y="3086"/>
                  <a:pt x="32354" y="3086"/>
                </a:cubicBezTo>
                <a:cubicBezTo>
                  <a:pt x="36040" y="16977"/>
                  <a:pt x="36040" y="16977"/>
                  <a:pt x="36040" y="16977"/>
                </a:cubicBezTo>
                <a:lnTo>
                  <a:pt x="36040" y="16977"/>
                </a:lnTo>
                <a:cubicBezTo>
                  <a:pt x="39726" y="10032"/>
                  <a:pt x="54061" y="0"/>
                  <a:pt x="76177" y="0"/>
                </a:cubicBezTo>
                <a:cubicBezTo>
                  <a:pt x="101569" y="0"/>
                  <a:pt x="119590" y="16977"/>
                  <a:pt x="119590" y="50932"/>
                </a:cubicBezTo>
                <a:cubicBezTo>
                  <a:pt x="119590" y="119614"/>
                  <a:pt x="119590" y="119614"/>
                  <a:pt x="119590" y="119614"/>
                </a:cubicBezTo>
                <a:cubicBezTo>
                  <a:pt x="79453" y="119614"/>
                  <a:pt x="79453" y="119614"/>
                  <a:pt x="79453" y="119614"/>
                </a:cubicBezTo>
                <a:cubicBezTo>
                  <a:pt x="79453" y="54405"/>
                  <a:pt x="79453" y="54405"/>
                  <a:pt x="79453" y="54405"/>
                </a:cubicBezTo>
                <a:cubicBezTo>
                  <a:pt x="79453" y="40900"/>
                  <a:pt x="76177" y="30482"/>
                  <a:pt x="61433" y="30482"/>
                </a:cubicBezTo>
                <a:cubicBezTo>
                  <a:pt x="50375" y="30482"/>
                  <a:pt x="43412" y="37427"/>
                  <a:pt x="39726" y="44372"/>
                </a:cubicBezTo>
                <a:cubicBezTo>
                  <a:pt x="39726" y="44372"/>
                  <a:pt x="39726" y="47845"/>
                  <a:pt x="39726" y="50932"/>
                </a:cubicBezTo>
                <a:cubicBezTo>
                  <a:pt x="39726" y="119614"/>
                  <a:pt x="39726" y="119614"/>
                  <a:pt x="39726" y="119614"/>
                </a:cubicBezTo>
                <a:cubicBezTo>
                  <a:pt x="0" y="119614"/>
                  <a:pt x="0" y="119614"/>
                  <a:pt x="0" y="119614"/>
                </a:cubicBezTo>
                <a:lnTo>
                  <a:pt x="0" y="40900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" name="Shape 4111"/>
          <p:cNvSpPr/>
          <p:nvPr/>
        </p:nvSpPr>
        <p:spPr>
          <a:xfrm>
            <a:off x="2000471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738"/>
                  <a:pt x="26555" y="119745"/>
                  <a:pt x="59874" y="119745"/>
                </a:cubicBezTo>
                <a:cubicBezTo>
                  <a:pt x="93194" y="119745"/>
                  <a:pt x="119749" y="92738"/>
                  <a:pt x="119749" y="58853"/>
                </a:cubicBezTo>
                <a:cubicBezTo>
                  <a:pt x="119749" y="27261"/>
                  <a:pt x="93194" y="0"/>
                  <a:pt x="59874" y="0"/>
                </a:cubicBezTo>
                <a:close/>
                <a:moveTo>
                  <a:pt x="44342" y="86114"/>
                </a:moveTo>
                <a:lnTo>
                  <a:pt x="44342" y="86114"/>
                </a:lnTo>
                <a:cubicBezTo>
                  <a:pt x="33319" y="86114"/>
                  <a:pt x="33319" y="86114"/>
                  <a:pt x="33319" y="86114"/>
                </a:cubicBezTo>
                <a:cubicBezTo>
                  <a:pt x="33319" y="45350"/>
                  <a:pt x="33319" y="45350"/>
                  <a:pt x="33319" y="45350"/>
                </a:cubicBezTo>
                <a:cubicBezTo>
                  <a:pt x="44342" y="45350"/>
                  <a:pt x="44342" y="45350"/>
                  <a:pt x="44342" y="45350"/>
                </a:cubicBezTo>
                <a:lnTo>
                  <a:pt x="44342" y="86114"/>
                </a:lnTo>
                <a:close/>
                <a:moveTo>
                  <a:pt x="39832" y="40764"/>
                </a:moveTo>
                <a:lnTo>
                  <a:pt x="39832" y="40764"/>
                </a:lnTo>
                <a:cubicBezTo>
                  <a:pt x="35323" y="40764"/>
                  <a:pt x="33319" y="38471"/>
                  <a:pt x="33319" y="34140"/>
                </a:cubicBezTo>
                <a:cubicBezTo>
                  <a:pt x="33319" y="31847"/>
                  <a:pt x="35323" y="27261"/>
                  <a:pt x="39832" y="27261"/>
                </a:cubicBezTo>
                <a:cubicBezTo>
                  <a:pt x="42087" y="27261"/>
                  <a:pt x="44342" y="31847"/>
                  <a:pt x="46597" y="34140"/>
                </a:cubicBezTo>
                <a:cubicBezTo>
                  <a:pt x="46597" y="38471"/>
                  <a:pt x="42087" y="40764"/>
                  <a:pt x="39832" y="40764"/>
                </a:cubicBezTo>
                <a:close/>
                <a:moveTo>
                  <a:pt x="88684" y="86114"/>
                </a:moveTo>
                <a:lnTo>
                  <a:pt x="88684" y="86114"/>
                </a:lnTo>
                <a:cubicBezTo>
                  <a:pt x="77661" y="86114"/>
                  <a:pt x="77661" y="86114"/>
                  <a:pt x="77661" y="86114"/>
                </a:cubicBezTo>
                <a:cubicBezTo>
                  <a:pt x="77661" y="63439"/>
                  <a:pt x="77661" y="63439"/>
                  <a:pt x="77661" y="63439"/>
                </a:cubicBezTo>
                <a:cubicBezTo>
                  <a:pt x="77661" y="58853"/>
                  <a:pt x="75156" y="54267"/>
                  <a:pt x="71148" y="54267"/>
                </a:cubicBezTo>
                <a:cubicBezTo>
                  <a:pt x="68893" y="54267"/>
                  <a:pt x="66388" y="56560"/>
                  <a:pt x="64133" y="58853"/>
                </a:cubicBezTo>
                <a:lnTo>
                  <a:pt x="64133" y="61146"/>
                </a:lnTo>
                <a:cubicBezTo>
                  <a:pt x="64133" y="86114"/>
                  <a:pt x="64133" y="86114"/>
                  <a:pt x="64133" y="86114"/>
                </a:cubicBezTo>
                <a:cubicBezTo>
                  <a:pt x="53110" y="86114"/>
                  <a:pt x="53110" y="86114"/>
                  <a:pt x="53110" y="86114"/>
                </a:cubicBezTo>
                <a:cubicBezTo>
                  <a:pt x="53110" y="58853"/>
                  <a:pt x="53110" y="58853"/>
                  <a:pt x="53110" y="58853"/>
                </a:cubicBezTo>
                <a:cubicBezTo>
                  <a:pt x="53110" y="52229"/>
                  <a:pt x="53110" y="49936"/>
                  <a:pt x="50855" y="45350"/>
                </a:cubicBezTo>
                <a:cubicBezTo>
                  <a:pt x="61878" y="45350"/>
                  <a:pt x="61878" y="45350"/>
                  <a:pt x="61878" y="45350"/>
                </a:cubicBezTo>
                <a:cubicBezTo>
                  <a:pt x="61878" y="49936"/>
                  <a:pt x="61878" y="49936"/>
                  <a:pt x="61878" y="49936"/>
                </a:cubicBezTo>
                <a:cubicBezTo>
                  <a:pt x="64133" y="49936"/>
                  <a:pt x="64133" y="49936"/>
                  <a:pt x="64133" y="49936"/>
                </a:cubicBezTo>
                <a:cubicBezTo>
                  <a:pt x="64133" y="47643"/>
                  <a:pt x="68893" y="45350"/>
                  <a:pt x="75156" y="45350"/>
                </a:cubicBezTo>
                <a:cubicBezTo>
                  <a:pt x="84425" y="45350"/>
                  <a:pt x="88684" y="49936"/>
                  <a:pt x="88684" y="61146"/>
                </a:cubicBezTo>
                <a:lnTo>
                  <a:pt x="88684" y="8611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4112"/>
          <p:cNvSpPr/>
          <p:nvPr/>
        </p:nvSpPr>
        <p:spPr>
          <a:xfrm>
            <a:off x="814461" y="3370218"/>
            <a:ext cx="287305" cy="271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5500" y="0"/>
                </a:moveTo>
                <a:lnTo>
                  <a:pt x="35500" y="0"/>
                </a:lnTo>
                <a:cubicBezTo>
                  <a:pt x="0" y="23576"/>
                  <a:pt x="0" y="23576"/>
                  <a:pt x="0" y="23576"/>
                </a:cubicBezTo>
                <a:cubicBezTo>
                  <a:pt x="24500" y="44503"/>
                  <a:pt x="24500" y="44503"/>
                  <a:pt x="24500" y="44503"/>
                </a:cubicBezTo>
                <a:cubicBezTo>
                  <a:pt x="59750" y="21192"/>
                  <a:pt x="59750" y="21192"/>
                  <a:pt x="59750" y="21192"/>
                </a:cubicBezTo>
                <a:lnTo>
                  <a:pt x="35500" y="0"/>
                </a:lnTo>
                <a:close/>
                <a:moveTo>
                  <a:pt x="81750" y="98543"/>
                </a:moveTo>
                <a:lnTo>
                  <a:pt x="81750" y="98543"/>
                </a:lnTo>
                <a:cubicBezTo>
                  <a:pt x="79750" y="98543"/>
                  <a:pt x="79750" y="98543"/>
                  <a:pt x="79750" y="98543"/>
                </a:cubicBezTo>
                <a:cubicBezTo>
                  <a:pt x="59750" y="82119"/>
                  <a:pt x="59750" y="82119"/>
                  <a:pt x="59750" y="82119"/>
                </a:cubicBezTo>
                <a:cubicBezTo>
                  <a:pt x="39750" y="98543"/>
                  <a:pt x="39750" y="98543"/>
                  <a:pt x="39750" y="98543"/>
                </a:cubicBezTo>
                <a:cubicBezTo>
                  <a:pt x="39750" y="98543"/>
                  <a:pt x="39750" y="98543"/>
                  <a:pt x="37750" y="98543"/>
                </a:cubicBezTo>
                <a:lnTo>
                  <a:pt x="37750" y="98543"/>
                </a:lnTo>
                <a:cubicBezTo>
                  <a:pt x="22000" y="89271"/>
                  <a:pt x="22000" y="89271"/>
                  <a:pt x="22000" y="89271"/>
                </a:cubicBezTo>
                <a:cubicBezTo>
                  <a:pt x="22000" y="94039"/>
                  <a:pt x="22000" y="94039"/>
                  <a:pt x="22000" y="94039"/>
                </a:cubicBezTo>
                <a:cubicBezTo>
                  <a:pt x="59750" y="119735"/>
                  <a:pt x="59750" y="119735"/>
                  <a:pt x="59750" y="119735"/>
                </a:cubicBezTo>
                <a:cubicBezTo>
                  <a:pt x="97250" y="94039"/>
                  <a:pt x="97250" y="94039"/>
                  <a:pt x="97250" y="94039"/>
                </a:cubicBezTo>
                <a:cubicBezTo>
                  <a:pt x="97250" y="89271"/>
                  <a:pt x="97250" y="89271"/>
                  <a:pt x="97250" y="89271"/>
                </a:cubicBezTo>
                <a:cubicBezTo>
                  <a:pt x="81750" y="98543"/>
                  <a:pt x="81750" y="98543"/>
                  <a:pt x="81750" y="98543"/>
                </a:cubicBezTo>
                <a:close/>
                <a:moveTo>
                  <a:pt x="119750" y="23576"/>
                </a:moveTo>
                <a:lnTo>
                  <a:pt x="119750" y="23576"/>
                </a:lnTo>
                <a:cubicBezTo>
                  <a:pt x="84000" y="0"/>
                  <a:pt x="84000" y="0"/>
                  <a:pt x="84000" y="0"/>
                </a:cubicBezTo>
                <a:cubicBezTo>
                  <a:pt x="59750" y="21192"/>
                  <a:pt x="59750" y="21192"/>
                  <a:pt x="59750" y="21192"/>
                </a:cubicBezTo>
                <a:cubicBezTo>
                  <a:pt x="95000" y="44503"/>
                  <a:pt x="95000" y="44503"/>
                  <a:pt x="95000" y="44503"/>
                </a:cubicBezTo>
                <a:lnTo>
                  <a:pt x="119750" y="23576"/>
                </a:lnTo>
                <a:close/>
                <a:moveTo>
                  <a:pt x="59750" y="68079"/>
                </a:moveTo>
                <a:lnTo>
                  <a:pt x="59750" y="68079"/>
                </a:lnTo>
                <a:cubicBezTo>
                  <a:pt x="81750" y="86887"/>
                  <a:pt x="81750" y="86887"/>
                  <a:pt x="81750" y="86887"/>
                </a:cubicBezTo>
                <a:cubicBezTo>
                  <a:pt x="117500" y="63576"/>
                  <a:pt x="117500" y="63576"/>
                  <a:pt x="117500" y="63576"/>
                </a:cubicBezTo>
                <a:cubicBezTo>
                  <a:pt x="95000" y="44503"/>
                  <a:pt x="95000" y="44503"/>
                  <a:pt x="95000" y="44503"/>
                </a:cubicBezTo>
                <a:lnTo>
                  <a:pt x="59750" y="68079"/>
                </a:lnTo>
                <a:close/>
                <a:moveTo>
                  <a:pt x="37750" y="86887"/>
                </a:moveTo>
                <a:lnTo>
                  <a:pt x="37750" y="86887"/>
                </a:lnTo>
                <a:cubicBezTo>
                  <a:pt x="59750" y="68079"/>
                  <a:pt x="59750" y="68079"/>
                  <a:pt x="59750" y="68079"/>
                </a:cubicBezTo>
                <a:cubicBezTo>
                  <a:pt x="24500" y="44503"/>
                  <a:pt x="24500" y="44503"/>
                  <a:pt x="24500" y="44503"/>
                </a:cubicBezTo>
                <a:cubicBezTo>
                  <a:pt x="2000" y="63576"/>
                  <a:pt x="2000" y="63576"/>
                  <a:pt x="2000" y="63576"/>
                </a:cubicBezTo>
                <a:lnTo>
                  <a:pt x="37750" y="8688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" name="Shape 4113"/>
          <p:cNvSpPr/>
          <p:nvPr/>
        </p:nvSpPr>
        <p:spPr>
          <a:xfrm>
            <a:off x="7965564" y="2161118"/>
            <a:ext cx="240004" cy="3049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8000" y="79683"/>
                </a:moveTo>
                <a:lnTo>
                  <a:pt x="48000" y="79683"/>
                </a:lnTo>
                <a:cubicBezTo>
                  <a:pt x="45000" y="96758"/>
                  <a:pt x="39900" y="113596"/>
                  <a:pt x="26700" y="119762"/>
                </a:cubicBezTo>
                <a:cubicBezTo>
                  <a:pt x="21300" y="96758"/>
                  <a:pt x="31800" y="77549"/>
                  <a:pt x="37200" y="58814"/>
                </a:cubicBezTo>
                <a:cubicBezTo>
                  <a:pt x="29100" y="46245"/>
                  <a:pt x="37200" y="23003"/>
                  <a:pt x="55800" y="29407"/>
                </a:cubicBezTo>
                <a:cubicBezTo>
                  <a:pt x="77100" y="35810"/>
                  <a:pt x="37200" y="71383"/>
                  <a:pt x="63900" y="75652"/>
                </a:cubicBezTo>
                <a:cubicBezTo>
                  <a:pt x="93000" y="79683"/>
                  <a:pt x="106500" y="35810"/>
                  <a:pt x="87900" y="23003"/>
                </a:cubicBezTo>
                <a:cubicBezTo>
                  <a:pt x="61200" y="1897"/>
                  <a:pt x="10800" y="21106"/>
                  <a:pt x="18600" y="50513"/>
                </a:cubicBezTo>
                <a:cubicBezTo>
                  <a:pt x="18600" y="58814"/>
                  <a:pt x="29100" y="60948"/>
                  <a:pt x="21300" y="71383"/>
                </a:cubicBezTo>
                <a:cubicBezTo>
                  <a:pt x="5400" y="67114"/>
                  <a:pt x="0" y="56679"/>
                  <a:pt x="0" y="44110"/>
                </a:cubicBezTo>
                <a:cubicBezTo>
                  <a:pt x="2700" y="21106"/>
                  <a:pt x="26700" y="6166"/>
                  <a:pt x="50400" y="4031"/>
                </a:cubicBezTo>
                <a:cubicBezTo>
                  <a:pt x="82500" y="0"/>
                  <a:pt x="111600" y="12569"/>
                  <a:pt x="117000" y="35810"/>
                </a:cubicBezTo>
                <a:cubicBezTo>
                  <a:pt x="119700" y="60948"/>
                  <a:pt x="101100" y="90118"/>
                  <a:pt x="69300" y="88221"/>
                </a:cubicBezTo>
                <a:cubicBezTo>
                  <a:pt x="58500" y="88221"/>
                  <a:pt x="55800" y="83952"/>
                  <a:pt x="48000" y="7968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" name="Shape 4114"/>
          <p:cNvSpPr/>
          <p:nvPr/>
        </p:nvSpPr>
        <p:spPr>
          <a:xfrm>
            <a:off x="8533167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5" y="0"/>
                </a:moveTo>
                <a:lnTo>
                  <a:pt x="60125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484"/>
                  <a:pt x="26555" y="119745"/>
                  <a:pt x="60125" y="119745"/>
                </a:cubicBezTo>
                <a:cubicBezTo>
                  <a:pt x="93194" y="119745"/>
                  <a:pt x="119749" y="92484"/>
                  <a:pt x="119749" y="58853"/>
                </a:cubicBezTo>
                <a:cubicBezTo>
                  <a:pt x="119749" y="27261"/>
                  <a:pt x="93194" y="0"/>
                  <a:pt x="60125" y="0"/>
                </a:cubicBezTo>
                <a:close/>
                <a:moveTo>
                  <a:pt x="64384" y="74649"/>
                </a:moveTo>
                <a:lnTo>
                  <a:pt x="64384" y="74649"/>
                </a:lnTo>
                <a:cubicBezTo>
                  <a:pt x="60125" y="74649"/>
                  <a:pt x="57870" y="72356"/>
                  <a:pt x="55615" y="70063"/>
                </a:cubicBezTo>
                <a:cubicBezTo>
                  <a:pt x="53361" y="78980"/>
                  <a:pt x="51106" y="88152"/>
                  <a:pt x="46597" y="92484"/>
                </a:cubicBezTo>
                <a:cubicBezTo>
                  <a:pt x="44592" y="78980"/>
                  <a:pt x="48851" y="67770"/>
                  <a:pt x="51106" y="58853"/>
                </a:cubicBezTo>
                <a:cubicBezTo>
                  <a:pt x="46597" y="51974"/>
                  <a:pt x="51106" y="38471"/>
                  <a:pt x="60125" y="43057"/>
                </a:cubicBezTo>
                <a:cubicBezTo>
                  <a:pt x="68893" y="45350"/>
                  <a:pt x="51106" y="65477"/>
                  <a:pt x="62379" y="67770"/>
                </a:cubicBezTo>
                <a:cubicBezTo>
                  <a:pt x="75657" y="70063"/>
                  <a:pt x="79916" y="45350"/>
                  <a:pt x="71148" y="38471"/>
                </a:cubicBezTo>
                <a:cubicBezTo>
                  <a:pt x="62379" y="27261"/>
                  <a:pt x="39832" y="38471"/>
                  <a:pt x="42338" y="54267"/>
                </a:cubicBezTo>
                <a:cubicBezTo>
                  <a:pt x="44592" y="58853"/>
                  <a:pt x="46597" y="58853"/>
                  <a:pt x="44592" y="65477"/>
                </a:cubicBezTo>
                <a:cubicBezTo>
                  <a:pt x="37828" y="63184"/>
                  <a:pt x="35574" y="56560"/>
                  <a:pt x="35574" y="49681"/>
                </a:cubicBezTo>
                <a:cubicBezTo>
                  <a:pt x="35574" y="38471"/>
                  <a:pt x="46597" y="29554"/>
                  <a:pt x="57870" y="27261"/>
                </a:cubicBezTo>
                <a:cubicBezTo>
                  <a:pt x="71148" y="27261"/>
                  <a:pt x="82171" y="34140"/>
                  <a:pt x="84425" y="45350"/>
                </a:cubicBezTo>
                <a:cubicBezTo>
                  <a:pt x="86680" y="58853"/>
                  <a:pt x="77661" y="74649"/>
                  <a:pt x="64384" y="746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" name="Shape 4115"/>
          <p:cNvSpPr/>
          <p:nvPr/>
        </p:nvSpPr>
        <p:spPr>
          <a:xfrm>
            <a:off x="3787371" y="3370218"/>
            <a:ext cx="276794" cy="271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649" y="0"/>
                </a:moveTo>
                <a:lnTo>
                  <a:pt x="50649" y="0"/>
                </a:lnTo>
                <a:cubicBezTo>
                  <a:pt x="20519" y="4768"/>
                  <a:pt x="0" y="28079"/>
                  <a:pt x="0" y="58807"/>
                </a:cubicBezTo>
                <a:cubicBezTo>
                  <a:pt x="0" y="75231"/>
                  <a:pt x="6753" y="86887"/>
                  <a:pt x="13766" y="98543"/>
                </a:cubicBezTo>
                <a:cubicBezTo>
                  <a:pt x="34545" y="89271"/>
                  <a:pt x="50649" y="65695"/>
                  <a:pt x="50649" y="37615"/>
                </a:cubicBezTo>
                <a:lnTo>
                  <a:pt x="50649" y="0"/>
                </a:lnTo>
                <a:close/>
                <a:moveTo>
                  <a:pt x="59740" y="75231"/>
                </a:moveTo>
                <a:lnTo>
                  <a:pt x="59740" y="75231"/>
                </a:lnTo>
                <a:cubicBezTo>
                  <a:pt x="55064" y="89271"/>
                  <a:pt x="45974" y="103311"/>
                  <a:pt x="32207" y="112582"/>
                </a:cubicBezTo>
                <a:cubicBezTo>
                  <a:pt x="39220" y="117350"/>
                  <a:pt x="48311" y="119735"/>
                  <a:pt x="59740" y="119735"/>
                </a:cubicBezTo>
                <a:cubicBezTo>
                  <a:pt x="68831" y="119735"/>
                  <a:pt x="80519" y="117350"/>
                  <a:pt x="87272" y="112582"/>
                </a:cubicBezTo>
                <a:cubicBezTo>
                  <a:pt x="73506" y="103311"/>
                  <a:pt x="64415" y="89271"/>
                  <a:pt x="59740" y="75231"/>
                </a:cubicBezTo>
                <a:close/>
                <a:moveTo>
                  <a:pt x="68831" y="37615"/>
                </a:moveTo>
                <a:lnTo>
                  <a:pt x="68831" y="37615"/>
                </a:lnTo>
                <a:cubicBezTo>
                  <a:pt x="68831" y="65695"/>
                  <a:pt x="84935" y="86887"/>
                  <a:pt x="105974" y="98543"/>
                </a:cubicBezTo>
                <a:cubicBezTo>
                  <a:pt x="112727" y="86887"/>
                  <a:pt x="119740" y="75231"/>
                  <a:pt x="119740" y="58807"/>
                </a:cubicBezTo>
                <a:cubicBezTo>
                  <a:pt x="119740" y="28079"/>
                  <a:pt x="96623" y="4768"/>
                  <a:pt x="68831" y="0"/>
                </a:cubicBezTo>
                <a:lnTo>
                  <a:pt x="68831" y="3761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" name="Shape 4116"/>
          <p:cNvSpPr/>
          <p:nvPr/>
        </p:nvSpPr>
        <p:spPr>
          <a:xfrm>
            <a:off x="6162896" y="2797210"/>
            <a:ext cx="287305" cy="2295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250" y="52774"/>
                </a:moveTo>
                <a:lnTo>
                  <a:pt x="95250" y="52774"/>
                </a:lnTo>
                <a:cubicBezTo>
                  <a:pt x="110750" y="47434"/>
                  <a:pt x="119750" y="27958"/>
                  <a:pt x="113250" y="25130"/>
                </a:cubicBezTo>
                <a:cubicBezTo>
                  <a:pt x="97500" y="25130"/>
                  <a:pt x="84250" y="16649"/>
                  <a:pt x="75500" y="8481"/>
                </a:cubicBezTo>
                <a:cubicBezTo>
                  <a:pt x="73250" y="8481"/>
                  <a:pt x="73250" y="8481"/>
                  <a:pt x="71000" y="5654"/>
                </a:cubicBezTo>
                <a:cubicBezTo>
                  <a:pt x="71000" y="50261"/>
                  <a:pt x="71000" y="50261"/>
                  <a:pt x="71000" y="50261"/>
                </a:cubicBezTo>
                <a:cubicBezTo>
                  <a:pt x="71000" y="66910"/>
                  <a:pt x="64250" y="77905"/>
                  <a:pt x="55500" y="83560"/>
                </a:cubicBezTo>
                <a:cubicBezTo>
                  <a:pt x="44500" y="88900"/>
                  <a:pt x="31000" y="86387"/>
                  <a:pt x="26500" y="72251"/>
                </a:cubicBezTo>
                <a:cubicBezTo>
                  <a:pt x="22500" y="61256"/>
                  <a:pt x="28750" y="44607"/>
                  <a:pt x="40000" y="36125"/>
                </a:cubicBezTo>
                <a:cubicBezTo>
                  <a:pt x="46750" y="33298"/>
                  <a:pt x="53250" y="33298"/>
                  <a:pt x="60000" y="36125"/>
                </a:cubicBezTo>
                <a:cubicBezTo>
                  <a:pt x="60000" y="0"/>
                  <a:pt x="60000" y="0"/>
                  <a:pt x="60000" y="0"/>
                </a:cubicBezTo>
                <a:cubicBezTo>
                  <a:pt x="55500" y="0"/>
                  <a:pt x="53250" y="0"/>
                  <a:pt x="49000" y="0"/>
                </a:cubicBezTo>
                <a:cubicBezTo>
                  <a:pt x="22500" y="0"/>
                  <a:pt x="0" y="25130"/>
                  <a:pt x="0" y="58429"/>
                </a:cubicBezTo>
                <a:cubicBezTo>
                  <a:pt x="0" y="92041"/>
                  <a:pt x="22500" y="119685"/>
                  <a:pt x="49000" y="119685"/>
                </a:cubicBezTo>
                <a:cubicBezTo>
                  <a:pt x="75500" y="119685"/>
                  <a:pt x="95250" y="92041"/>
                  <a:pt x="95250" y="58429"/>
                </a:cubicBezTo>
                <a:cubicBezTo>
                  <a:pt x="95250" y="55602"/>
                  <a:pt x="95250" y="52774"/>
                  <a:pt x="95250" y="5277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Shape 4117"/>
          <p:cNvSpPr/>
          <p:nvPr/>
        </p:nvSpPr>
        <p:spPr>
          <a:xfrm>
            <a:off x="6751521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738"/>
                  <a:pt x="26750" y="119745"/>
                  <a:pt x="59750" y="119745"/>
                </a:cubicBezTo>
                <a:cubicBezTo>
                  <a:pt x="93000" y="119745"/>
                  <a:pt x="119750" y="92738"/>
                  <a:pt x="119750" y="58853"/>
                </a:cubicBezTo>
                <a:cubicBezTo>
                  <a:pt x="119750" y="27261"/>
                  <a:pt x="93000" y="0"/>
                  <a:pt x="59750" y="0"/>
                </a:cubicBezTo>
                <a:close/>
                <a:moveTo>
                  <a:pt x="82000" y="56560"/>
                </a:moveTo>
                <a:lnTo>
                  <a:pt x="82000" y="56560"/>
                </a:lnTo>
                <a:lnTo>
                  <a:pt x="82000" y="58853"/>
                </a:lnTo>
                <a:cubicBezTo>
                  <a:pt x="82000" y="74649"/>
                  <a:pt x="70750" y="83566"/>
                  <a:pt x="57500" y="83566"/>
                </a:cubicBezTo>
                <a:cubicBezTo>
                  <a:pt x="44250" y="83566"/>
                  <a:pt x="33250" y="74649"/>
                  <a:pt x="33250" y="58853"/>
                </a:cubicBezTo>
                <a:cubicBezTo>
                  <a:pt x="33250" y="45350"/>
                  <a:pt x="44250" y="34140"/>
                  <a:pt x="57500" y="34140"/>
                </a:cubicBezTo>
                <a:cubicBezTo>
                  <a:pt x="59750" y="34140"/>
                  <a:pt x="62000" y="34140"/>
                  <a:pt x="62000" y="36433"/>
                </a:cubicBezTo>
                <a:cubicBezTo>
                  <a:pt x="62000" y="49936"/>
                  <a:pt x="62000" y="49936"/>
                  <a:pt x="62000" y="49936"/>
                </a:cubicBezTo>
                <a:cubicBezTo>
                  <a:pt x="59750" y="47643"/>
                  <a:pt x="55500" y="49936"/>
                  <a:pt x="53250" y="49936"/>
                </a:cubicBezTo>
                <a:cubicBezTo>
                  <a:pt x="46500" y="54267"/>
                  <a:pt x="44250" y="58853"/>
                  <a:pt x="46500" y="65732"/>
                </a:cubicBezTo>
                <a:cubicBezTo>
                  <a:pt x="48750" y="70063"/>
                  <a:pt x="55500" y="72356"/>
                  <a:pt x="62000" y="70063"/>
                </a:cubicBezTo>
                <a:cubicBezTo>
                  <a:pt x="64250" y="68025"/>
                  <a:pt x="68750" y="63439"/>
                  <a:pt x="68750" y="56560"/>
                </a:cubicBezTo>
                <a:cubicBezTo>
                  <a:pt x="68750" y="38471"/>
                  <a:pt x="68750" y="38471"/>
                  <a:pt x="68750" y="38471"/>
                </a:cubicBezTo>
                <a:lnTo>
                  <a:pt x="70750" y="38471"/>
                </a:lnTo>
                <a:cubicBezTo>
                  <a:pt x="75250" y="40764"/>
                  <a:pt x="82000" y="45350"/>
                  <a:pt x="88500" y="45350"/>
                </a:cubicBezTo>
                <a:cubicBezTo>
                  <a:pt x="93000" y="45350"/>
                  <a:pt x="88500" y="54267"/>
                  <a:pt x="82000" y="5656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Shape 4118"/>
          <p:cNvSpPr/>
          <p:nvPr/>
        </p:nvSpPr>
        <p:spPr>
          <a:xfrm>
            <a:off x="1439876" y="3370218"/>
            <a:ext cx="245261" cy="271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97" y="21192"/>
                </a:moveTo>
                <a:lnTo>
                  <a:pt x="106797" y="21192"/>
                </a:lnTo>
                <a:cubicBezTo>
                  <a:pt x="106797" y="14039"/>
                  <a:pt x="96528" y="14039"/>
                  <a:pt x="96528" y="14039"/>
                </a:cubicBezTo>
                <a:cubicBezTo>
                  <a:pt x="65134" y="11920"/>
                  <a:pt x="65134" y="11920"/>
                  <a:pt x="65134" y="11920"/>
                </a:cubicBezTo>
                <a:cubicBezTo>
                  <a:pt x="65134" y="11920"/>
                  <a:pt x="65134" y="4768"/>
                  <a:pt x="59853" y="2384"/>
                </a:cubicBezTo>
                <a:cubicBezTo>
                  <a:pt x="51931" y="0"/>
                  <a:pt x="46943" y="0"/>
                  <a:pt x="41662" y="0"/>
                </a:cubicBezTo>
                <a:cubicBezTo>
                  <a:pt x="36381" y="0"/>
                  <a:pt x="36381" y="7152"/>
                  <a:pt x="36381" y="11920"/>
                </a:cubicBezTo>
                <a:cubicBezTo>
                  <a:pt x="36381" y="16423"/>
                  <a:pt x="36381" y="23576"/>
                  <a:pt x="36381" y="25960"/>
                </a:cubicBezTo>
                <a:cubicBezTo>
                  <a:pt x="36381" y="32847"/>
                  <a:pt x="34034" y="35231"/>
                  <a:pt x="23471" y="35231"/>
                </a:cubicBezTo>
                <a:cubicBezTo>
                  <a:pt x="7921" y="35231"/>
                  <a:pt x="7921" y="35231"/>
                  <a:pt x="7921" y="35231"/>
                </a:cubicBezTo>
                <a:cubicBezTo>
                  <a:pt x="2933" y="35231"/>
                  <a:pt x="0" y="35231"/>
                  <a:pt x="0" y="39999"/>
                </a:cubicBezTo>
                <a:cubicBezTo>
                  <a:pt x="0" y="42119"/>
                  <a:pt x="5281" y="72847"/>
                  <a:pt x="13202" y="79999"/>
                </a:cubicBezTo>
                <a:cubicBezTo>
                  <a:pt x="18484" y="82119"/>
                  <a:pt x="44303" y="84503"/>
                  <a:pt x="49584" y="84503"/>
                </a:cubicBezTo>
                <a:cubicBezTo>
                  <a:pt x="54572" y="84503"/>
                  <a:pt x="51931" y="70463"/>
                  <a:pt x="54572" y="70463"/>
                </a:cubicBezTo>
                <a:cubicBezTo>
                  <a:pt x="57212" y="70463"/>
                  <a:pt x="57212" y="79999"/>
                  <a:pt x="67775" y="82119"/>
                </a:cubicBezTo>
                <a:cubicBezTo>
                  <a:pt x="75403" y="82119"/>
                  <a:pt x="88606" y="82119"/>
                  <a:pt x="88606" y="89271"/>
                </a:cubicBezTo>
                <a:cubicBezTo>
                  <a:pt x="88606" y="96158"/>
                  <a:pt x="90953" y="105695"/>
                  <a:pt x="85965" y="105695"/>
                </a:cubicBezTo>
                <a:cubicBezTo>
                  <a:pt x="72762" y="108079"/>
                  <a:pt x="72762" y="108079"/>
                  <a:pt x="72762" y="108079"/>
                </a:cubicBezTo>
                <a:cubicBezTo>
                  <a:pt x="62493" y="105695"/>
                  <a:pt x="65134" y="98543"/>
                  <a:pt x="70122" y="98543"/>
                </a:cubicBezTo>
                <a:cubicBezTo>
                  <a:pt x="72762" y="98543"/>
                  <a:pt x="75403" y="98543"/>
                  <a:pt x="75403" y="98543"/>
                </a:cubicBezTo>
                <a:cubicBezTo>
                  <a:pt x="75403" y="89271"/>
                  <a:pt x="75403" y="89271"/>
                  <a:pt x="75403" y="89271"/>
                </a:cubicBezTo>
                <a:cubicBezTo>
                  <a:pt x="75403" y="89271"/>
                  <a:pt x="57212" y="86887"/>
                  <a:pt x="54572" y="98543"/>
                </a:cubicBezTo>
                <a:cubicBezTo>
                  <a:pt x="54572" y="110463"/>
                  <a:pt x="57212" y="114966"/>
                  <a:pt x="57212" y="114966"/>
                </a:cubicBezTo>
                <a:cubicBezTo>
                  <a:pt x="59853" y="117350"/>
                  <a:pt x="62493" y="119735"/>
                  <a:pt x="85965" y="119735"/>
                </a:cubicBezTo>
                <a:cubicBezTo>
                  <a:pt x="119706" y="119735"/>
                  <a:pt x="106797" y="30463"/>
                  <a:pt x="106797" y="21192"/>
                </a:cubicBezTo>
                <a:close/>
                <a:moveTo>
                  <a:pt x="93594" y="61192"/>
                </a:moveTo>
                <a:lnTo>
                  <a:pt x="93594" y="61192"/>
                </a:lnTo>
                <a:cubicBezTo>
                  <a:pt x="93594" y="63576"/>
                  <a:pt x="88606" y="58807"/>
                  <a:pt x="83325" y="58807"/>
                </a:cubicBezTo>
                <a:cubicBezTo>
                  <a:pt x="78044" y="58807"/>
                  <a:pt x="72762" y="61192"/>
                  <a:pt x="72762" y="61192"/>
                </a:cubicBezTo>
                <a:cubicBezTo>
                  <a:pt x="70122" y="58807"/>
                  <a:pt x="72762" y="46887"/>
                  <a:pt x="83325" y="46887"/>
                </a:cubicBezTo>
                <a:cubicBezTo>
                  <a:pt x="90953" y="46887"/>
                  <a:pt x="96528" y="61192"/>
                  <a:pt x="93594" y="611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Shape 4119"/>
          <p:cNvSpPr/>
          <p:nvPr/>
        </p:nvSpPr>
        <p:spPr>
          <a:xfrm>
            <a:off x="1439876" y="3375475"/>
            <a:ext cx="47301" cy="473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518" y="105185"/>
                </a:moveTo>
                <a:lnTo>
                  <a:pt x="118518" y="105185"/>
                </a:lnTo>
                <a:cubicBezTo>
                  <a:pt x="118518" y="91851"/>
                  <a:pt x="118518" y="0"/>
                  <a:pt x="118518" y="0"/>
                </a:cubicBezTo>
                <a:cubicBezTo>
                  <a:pt x="0" y="118518"/>
                  <a:pt x="0" y="118518"/>
                  <a:pt x="0" y="118518"/>
                </a:cubicBezTo>
                <a:cubicBezTo>
                  <a:pt x="0" y="118518"/>
                  <a:pt x="80000" y="118518"/>
                  <a:pt x="105185" y="118518"/>
                </a:cubicBezTo>
                <a:cubicBezTo>
                  <a:pt x="118518" y="118518"/>
                  <a:pt x="118518" y="118518"/>
                  <a:pt x="118518" y="10518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Shape 4120"/>
          <p:cNvSpPr/>
          <p:nvPr/>
        </p:nvSpPr>
        <p:spPr>
          <a:xfrm>
            <a:off x="3188234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6000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484"/>
                  <a:pt x="26750" y="119745"/>
                  <a:pt x="60000" y="119745"/>
                </a:cubicBezTo>
                <a:cubicBezTo>
                  <a:pt x="93000" y="119745"/>
                  <a:pt x="119750" y="92484"/>
                  <a:pt x="119750" y="58853"/>
                </a:cubicBezTo>
                <a:cubicBezTo>
                  <a:pt x="119750" y="27261"/>
                  <a:pt x="93000" y="0"/>
                  <a:pt x="60000" y="0"/>
                </a:cubicBezTo>
                <a:close/>
                <a:moveTo>
                  <a:pt x="86500" y="47643"/>
                </a:moveTo>
                <a:lnTo>
                  <a:pt x="86500" y="47643"/>
                </a:lnTo>
                <a:cubicBezTo>
                  <a:pt x="84250" y="65477"/>
                  <a:pt x="66500" y="81273"/>
                  <a:pt x="62250" y="86114"/>
                </a:cubicBezTo>
                <a:cubicBezTo>
                  <a:pt x="55500" y="88152"/>
                  <a:pt x="51250" y="83566"/>
                  <a:pt x="48750" y="81273"/>
                </a:cubicBezTo>
                <a:cubicBezTo>
                  <a:pt x="46750" y="76687"/>
                  <a:pt x="42250" y="51974"/>
                  <a:pt x="40000" y="49681"/>
                </a:cubicBezTo>
                <a:cubicBezTo>
                  <a:pt x="37750" y="49681"/>
                  <a:pt x="33500" y="51974"/>
                  <a:pt x="33500" y="51974"/>
                </a:cubicBezTo>
                <a:cubicBezTo>
                  <a:pt x="31000" y="49681"/>
                  <a:pt x="31000" y="49681"/>
                  <a:pt x="31000" y="49681"/>
                </a:cubicBezTo>
                <a:cubicBezTo>
                  <a:pt x="31000" y="49681"/>
                  <a:pt x="40000" y="38471"/>
                  <a:pt x="48750" y="36178"/>
                </a:cubicBezTo>
                <a:cubicBezTo>
                  <a:pt x="55500" y="34140"/>
                  <a:pt x="55500" y="47643"/>
                  <a:pt x="57750" y="56560"/>
                </a:cubicBezTo>
                <a:cubicBezTo>
                  <a:pt x="60000" y="63184"/>
                  <a:pt x="60000" y="67770"/>
                  <a:pt x="62250" y="67770"/>
                </a:cubicBezTo>
                <a:cubicBezTo>
                  <a:pt x="64500" y="67770"/>
                  <a:pt x="66500" y="63184"/>
                  <a:pt x="71000" y="56560"/>
                </a:cubicBezTo>
                <a:cubicBezTo>
                  <a:pt x="73250" y="51974"/>
                  <a:pt x="68750" y="45350"/>
                  <a:pt x="64500" y="49681"/>
                </a:cubicBezTo>
                <a:cubicBezTo>
                  <a:pt x="66500" y="34140"/>
                  <a:pt x="91000" y="29554"/>
                  <a:pt x="86500" y="4764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" name="Shape 4121"/>
          <p:cNvSpPr/>
          <p:nvPr/>
        </p:nvSpPr>
        <p:spPr>
          <a:xfrm>
            <a:off x="2000471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484"/>
                  <a:pt x="26555" y="119745"/>
                  <a:pt x="59874" y="119745"/>
                </a:cubicBezTo>
                <a:cubicBezTo>
                  <a:pt x="93194" y="119745"/>
                  <a:pt x="119749" y="92484"/>
                  <a:pt x="119749" y="58853"/>
                </a:cubicBezTo>
                <a:cubicBezTo>
                  <a:pt x="119749" y="27261"/>
                  <a:pt x="93194" y="0"/>
                  <a:pt x="59874" y="0"/>
                </a:cubicBezTo>
                <a:close/>
                <a:moveTo>
                  <a:pt x="44342" y="72356"/>
                </a:moveTo>
                <a:lnTo>
                  <a:pt x="44342" y="72356"/>
                </a:lnTo>
                <a:cubicBezTo>
                  <a:pt x="37578" y="72356"/>
                  <a:pt x="31064" y="67770"/>
                  <a:pt x="31064" y="58853"/>
                </a:cubicBezTo>
                <a:cubicBezTo>
                  <a:pt x="31064" y="51974"/>
                  <a:pt x="37578" y="47643"/>
                  <a:pt x="44342" y="47643"/>
                </a:cubicBezTo>
                <a:cubicBezTo>
                  <a:pt x="50855" y="47643"/>
                  <a:pt x="55365" y="51974"/>
                  <a:pt x="55365" y="58853"/>
                </a:cubicBezTo>
                <a:cubicBezTo>
                  <a:pt x="55365" y="67770"/>
                  <a:pt x="50855" y="72356"/>
                  <a:pt x="44342" y="72356"/>
                </a:cubicBezTo>
                <a:close/>
                <a:moveTo>
                  <a:pt x="75156" y="72356"/>
                </a:moveTo>
                <a:lnTo>
                  <a:pt x="75156" y="72356"/>
                </a:lnTo>
                <a:cubicBezTo>
                  <a:pt x="68893" y="72356"/>
                  <a:pt x="64133" y="67770"/>
                  <a:pt x="64133" y="58853"/>
                </a:cubicBezTo>
                <a:cubicBezTo>
                  <a:pt x="64133" y="51974"/>
                  <a:pt x="68893" y="47643"/>
                  <a:pt x="75156" y="47643"/>
                </a:cubicBezTo>
                <a:cubicBezTo>
                  <a:pt x="82171" y="47643"/>
                  <a:pt x="88684" y="51974"/>
                  <a:pt x="88684" y="58853"/>
                </a:cubicBezTo>
                <a:cubicBezTo>
                  <a:pt x="88684" y="67770"/>
                  <a:pt x="82171" y="72356"/>
                  <a:pt x="75156" y="7235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" name="Shape 4122"/>
          <p:cNvSpPr/>
          <p:nvPr/>
        </p:nvSpPr>
        <p:spPr>
          <a:xfrm>
            <a:off x="2026750" y="3385989"/>
            <a:ext cx="234749" cy="2365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7314" y="48120"/>
                </a:moveTo>
                <a:lnTo>
                  <a:pt x="27314" y="48120"/>
                </a:lnTo>
                <a:cubicBezTo>
                  <a:pt x="27314" y="37293"/>
                  <a:pt x="29769" y="29172"/>
                  <a:pt x="40818" y="26466"/>
                </a:cubicBezTo>
                <a:cubicBezTo>
                  <a:pt x="43580" y="26466"/>
                  <a:pt x="51560" y="26466"/>
                  <a:pt x="57084" y="26466"/>
                </a:cubicBezTo>
                <a:cubicBezTo>
                  <a:pt x="57084" y="45112"/>
                  <a:pt x="57084" y="45112"/>
                  <a:pt x="57084" y="45112"/>
                </a:cubicBezTo>
                <a:lnTo>
                  <a:pt x="57084" y="45112"/>
                </a:lnTo>
                <a:cubicBezTo>
                  <a:pt x="57084" y="48120"/>
                  <a:pt x="59846" y="48120"/>
                  <a:pt x="59846" y="48120"/>
                </a:cubicBezTo>
                <a:cubicBezTo>
                  <a:pt x="59846" y="48120"/>
                  <a:pt x="59846" y="48120"/>
                  <a:pt x="59846" y="45112"/>
                </a:cubicBezTo>
                <a:cubicBezTo>
                  <a:pt x="108644" y="0"/>
                  <a:pt x="108644" y="0"/>
                  <a:pt x="108644" y="0"/>
                </a:cubicBezTo>
                <a:cubicBezTo>
                  <a:pt x="76112" y="0"/>
                  <a:pt x="76112" y="0"/>
                  <a:pt x="76112" y="0"/>
                </a:cubicBezTo>
                <a:cubicBezTo>
                  <a:pt x="40818" y="0"/>
                  <a:pt x="40818" y="0"/>
                  <a:pt x="40818" y="0"/>
                </a:cubicBezTo>
                <a:cubicBezTo>
                  <a:pt x="13503" y="0"/>
                  <a:pt x="0" y="15939"/>
                  <a:pt x="0" y="45112"/>
                </a:cubicBezTo>
                <a:cubicBezTo>
                  <a:pt x="0" y="106466"/>
                  <a:pt x="0" y="106466"/>
                  <a:pt x="0" y="106466"/>
                </a:cubicBezTo>
                <a:cubicBezTo>
                  <a:pt x="27314" y="80000"/>
                  <a:pt x="27314" y="80000"/>
                  <a:pt x="27314" y="80000"/>
                </a:cubicBezTo>
                <a:lnTo>
                  <a:pt x="27314" y="48120"/>
                </a:lnTo>
                <a:close/>
                <a:moveTo>
                  <a:pt x="92378" y="39699"/>
                </a:moveTo>
                <a:lnTo>
                  <a:pt x="92378" y="39699"/>
                </a:lnTo>
                <a:cubicBezTo>
                  <a:pt x="92378" y="71879"/>
                  <a:pt x="92378" y="71879"/>
                  <a:pt x="92378" y="71879"/>
                </a:cubicBezTo>
                <a:cubicBezTo>
                  <a:pt x="92378" y="82706"/>
                  <a:pt x="89923" y="90526"/>
                  <a:pt x="78567" y="93233"/>
                </a:cubicBezTo>
                <a:cubicBezTo>
                  <a:pt x="76112" y="93233"/>
                  <a:pt x="67826" y="93233"/>
                  <a:pt x="62301" y="93233"/>
                </a:cubicBezTo>
                <a:cubicBezTo>
                  <a:pt x="62301" y="74586"/>
                  <a:pt x="62301" y="74586"/>
                  <a:pt x="62301" y="74586"/>
                </a:cubicBezTo>
                <a:lnTo>
                  <a:pt x="62301" y="74586"/>
                </a:lnTo>
                <a:cubicBezTo>
                  <a:pt x="62301" y="71879"/>
                  <a:pt x="59846" y="71879"/>
                  <a:pt x="59846" y="71879"/>
                </a:cubicBezTo>
                <a:lnTo>
                  <a:pt x="59846" y="71879"/>
                </a:lnTo>
                <a:cubicBezTo>
                  <a:pt x="10741" y="119699"/>
                  <a:pt x="10741" y="119699"/>
                  <a:pt x="10741" y="119699"/>
                </a:cubicBezTo>
                <a:cubicBezTo>
                  <a:pt x="43580" y="119699"/>
                  <a:pt x="43580" y="119699"/>
                  <a:pt x="43580" y="119699"/>
                </a:cubicBezTo>
                <a:cubicBezTo>
                  <a:pt x="78567" y="119699"/>
                  <a:pt x="78567" y="119699"/>
                  <a:pt x="78567" y="119699"/>
                </a:cubicBezTo>
                <a:cubicBezTo>
                  <a:pt x="106189" y="119699"/>
                  <a:pt x="119693" y="103759"/>
                  <a:pt x="119693" y="74586"/>
                </a:cubicBezTo>
                <a:cubicBezTo>
                  <a:pt x="119693" y="13233"/>
                  <a:pt x="119693" y="13233"/>
                  <a:pt x="119693" y="13233"/>
                </a:cubicBezTo>
                <a:lnTo>
                  <a:pt x="92378" y="3969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" name="Shape 4123"/>
          <p:cNvSpPr/>
          <p:nvPr/>
        </p:nvSpPr>
        <p:spPr>
          <a:xfrm>
            <a:off x="8522655" y="2770925"/>
            <a:ext cx="294313" cy="2978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758" y="74939"/>
                </a:moveTo>
                <a:lnTo>
                  <a:pt x="104758" y="74939"/>
                </a:lnTo>
                <a:cubicBezTo>
                  <a:pt x="100645" y="70602"/>
                  <a:pt x="94112" y="70602"/>
                  <a:pt x="90000" y="77108"/>
                </a:cubicBezTo>
                <a:cubicBezTo>
                  <a:pt x="87822" y="81445"/>
                  <a:pt x="64354" y="109156"/>
                  <a:pt x="25645" y="98554"/>
                </a:cubicBezTo>
                <a:cubicBezTo>
                  <a:pt x="27822" y="98554"/>
                  <a:pt x="29758" y="100481"/>
                  <a:pt x="29758" y="100481"/>
                </a:cubicBezTo>
                <a:cubicBezTo>
                  <a:pt x="55645" y="119759"/>
                  <a:pt x="90000" y="113253"/>
                  <a:pt x="106935" y="87710"/>
                </a:cubicBezTo>
                <a:cubicBezTo>
                  <a:pt x="111290" y="83614"/>
                  <a:pt x="109112" y="77108"/>
                  <a:pt x="104758" y="74939"/>
                </a:cubicBezTo>
                <a:close/>
                <a:moveTo>
                  <a:pt x="31935" y="70602"/>
                </a:moveTo>
                <a:lnTo>
                  <a:pt x="31935" y="70602"/>
                </a:lnTo>
                <a:cubicBezTo>
                  <a:pt x="27822" y="66265"/>
                  <a:pt x="15000" y="32289"/>
                  <a:pt x="45000" y="4578"/>
                </a:cubicBezTo>
                <a:cubicBezTo>
                  <a:pt x="42580" y="4578"/>
                  <a:pt x="40645" y="6746"/>
                  <a:pt x="38467" y="6746"/>
                </a:cubicBezTo>
                <a:cubicBezTo>
                  <a:pt x="10645" y="19518"/>
                  <a:pt x="0" y="51325"/>
                  <a:pt x="12822" y="79036"/>
                </a:cubicBezTo>
                <a:cubicBezTo>
                  <a:pt x="15000" y="85783"/>
                  <a:pt x="21290" y="85783"/>
                  <a:pt x="25645" y="83614"/>
                </a:cubicBezTo>
                <a:cubicBezTo>
                  <a:pt x="29758" y="81445"/>
                  <a:pt x="34112" y="77108"/>
                  <a:pt x="31935" y="70602"/>
                </a:cubicBezTo>
                <a:close/>
                <a:moveTo>
                  <a:pt x="66290" y="2168"/>
                </a:moveTo>
                <a:lnTo>
                  <a:pt x="66290" y="2168"/>
                </a:lnTo>
                <a:cubicBezTo>
                  <a:pt x="62177" y="0"/>
                  <a:pt x="57822" y="4578"/>
                  <a:pt x="57822" y="10843"/>
                </a:cubicBezTo>
                <a:cubicBezTo>
                  <a:pt x="55645" y="17349"/>
                  <a:pt x="60000" y="21686"/>
                  <a:pt x="66290" y="21686"/>
                </a:cubicBezTo>
                <a:cubicBezTo>
                  <a:pt x="70645" y="23614"/>
                  <a:pt x="106935" y="27951"/>
                  <a:pt x="115645" y="66265"/>
                </a:cubicBezTo>
                <a:cubicBezTo>
                  <a:pt x="117822" y="64337"/>
                  <a:pt x="117822" y="64337"/>
                  <a:pt x="117822" y="62168"/>
                </a:cubicBezTo>
                <a:cubicBezTo>
                  <a:pt x="119758" y="32289"/>
                  <a:pt x="98467" y="4578"/>
                  <a:pt x="66290" y="2168"/>
                </a:cubicBezTo>
                <a:close/>
                <a:moveTo>
                  <a:pt x="42580" y="60000"/>
                </a:moveTo>
                <a:lnTo>
                  <a:pt x="42580" y="60000"/>
                </a:lnTo>
                <a:cubicBezTo>
                  <a:pt x="42580" y="64337"/>
                  <a:pt x="42580" y="66265"/>
                  <a:pt x="42580" y="68433"/>
                </a:cubicBezTo>
                <a:cubicBezTo>
                  <a:pt x="45000" y="68433"/>
                  <a:pt x="45000" y="66265"/>
                  <a:pt x="47177" y="64337"/>
                </a:cubicBezTo>
                <a:cubicBezTo>
                  <a:pt x="47177" y="66265"/>
                  <a:pt x="49112" y="68433"/>
                  <a:pt x="49112" y="70602"/>
                </a:cubicBezTo>
                <a:lnTo>
                  <a:pt x="47177" y="73012"/>
                </a:lnTo>
                <a:cubicBezTo>
                  <a:pt x="47177" y="74939"/>
                  <a:pt x="51290" y="77108"/>
                  <a:pt x="53467" y="77108"/>
                </a:cubicBezTo>
                <a:cubicBezTo>
                  <a:pt x="57822" y="77108"/>
                  <a:pt x="62177" y="77108"/>
                  <a:pt x="62177" y="74939"/>
                </a:cubicBezTo>
                <a:lnTo>
                  <a:pt x="62177" y="74939"/>
                </a:lnTo>
                <a:cubicBezTo>
                  <a:pt x="64354" y="77108"/>
                  <a:pt x="66290" y="77108"/>
                  <a:pt x="70645" y="77108"/>
                </a:cubicBezTo>
                <a:cubicBezTo>
                  <a:pt x="75000" y="77108"/>
                  <a:pt x="77177" y="74939"/>
                  <a:pt x="77177" y="73012"/>
                </a:cubicBezTo>
                <a:cubicBezTo>
                  <a:pt x="77177" y="73012"/>
                  <a:pt x="77177" y="70602"/>
                  <a:pt x="75000" y="70602"/>
                </a:cubicBezTo>
                <a:cubicBezTo>
                  <a:pt x="77177" y="68433"/>
                  <a:pt x="77177" y="66265"/>
                  <a:pt x="77177" y="64337"/>
                </a:cubicBezTo>
                <a:cubicBezTo>
                  <a:pt x="79112" y="66265"/>
                  <a:pt x="81290" y="68433"/>
                  <a:pt x="81290" y="68433"/>
                </a:cubicBezTo>
                <a:cubicBezTo>
                  <a:pt x="83467" y="66265"/>
                  <a:pt x="83467" y="64337"/>
                  <a:pt x="81290" y="60000"/>
                </a:cubicBezTo>
                <a:cubicBezTo>
                  <a:pt x="79112" y="57831"/>
                  <a:pt x="77177" y="55662"/>
                  <a:pt x="77177" y="53493"/>
                </a:cubicBezTo>
                <a:lnTo>
                  <a:pt x="77177" y="53493"/>
                </a:lnTo>
                <a:cubicBezTo>
                  <a:pt x="77177" y="53493"/>
                  <a:pt x="77177" y="51325"/>
                  <a:pt x="75000" y="51325"/>
                </a:cubicBezTo>
                <a:lnTo>
                  <a:pt x="75000" y="51325"/>
                </a:lnTo>
                <a:cubicBezTo>
                  <a:pt x="75000" y="49397"/>
                  <a:pt x="75000" y="49397"/>
                  <a:pt x="75000" y="49397"/>
                </a:cubicBezTo>
                <a:cubicBezTo>
                  <a:pt x="75000" y="40722"/>
                  <a:pt x="70645" y="36385"/>
                  <a:pt x="62177" y="36385"/>
                </a:cubicBezTo>
                <a:cubicBezTo>
                  <a:pt x="53467" y="36385"/>
                  <a:pt x="49112" y="40722"/>
                  <a:pt x="49112" y="49397"/>
                </a:cubicBezTo>
                <a:cubicBezTo>
                  <a:pt x="49112" y="49397"/>
                  <a:pt x="49112" y="49397"/>
                  <a:pt x="49112" y="51325"/>
                </a:cubicBezTo>
                <a:lnTo>
                  <a:pt x="49112" y="51325"/>
                </a:lnTo>
                <a:lnTo>
                  <a:pt x="47177" y="53493"/>
                </a:lnTo>
                <a:lnTo>
                  <a:pt x="47177" y="53493"/>
                </a:lnTo>
                <a:cubicBezTo>
                  <a:pt x="47177" y="55662"/>
                  <a:pt x="45000" y="57831"/>
                  <a:pt x="42580" y="600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" name="Shape 4124"/>
          <p:cNvSpPr/>
          <p:nvPr/>
        </p:nvSpPr>
        <p:spPr>
          <a:xfrm>
            <a:off x="6741011" y="3354447"/>
            <a:ext cx="308328" cy="2926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786" y="106721"/>
                </a:moveTo>
                <a:lnTo>
                  <a:pt x="57786" y="106721"/>
                </a:lnTo>
                <a:cubicBezTo>
                  <a:pt x="61980" y="106721"/>
                  <a:pt x="61980" y="106721"/>
                  <a:pt x="61980" y="106721"/>
                </a:cubicBezTo>
                <a:cubicBezTo>
                  <a:pt x="61980" y="119754"/>
                  <a:pt x="61980" y="119754"/>
                  <a:pt x="61980" y="119754"/>
                </a:cubicBezTo>
                <a:cubicBezTo>
                  <a:pt x="101359" y="115327"/>
                  <a:pt x="119766" y="76229"/>
                  <a:pt x="117669" y="47704"/>
                </a:cubicBezTo>
                <a:cubicBezTo>
                  <a:pt x="113708" y="19426"/>
                  <a:pt x="86679" y="0"/>
                  <a:pt x="53825" y="4180"/>
                </a:cubicBezTo>
                <a:cubicBezTo>
                  <a:pt x="22601" y="8606"/>
                  <a:pt x="0" y="34672"/>
                  <a:pt x="2097" y="63196"/>
                </a:cubicBezTo>
                <a:cubicBezTo>
                  <a:pt x="6291" y="87049"/>
                  <a:pt x="29126" y="106721"/>
                  <a:pt x="57786" y="106721"/>
                </a:cubicBezTo>
                <a:close/>
                <a:moveTo>
                  <a:pt x="92970" y="78442"/>
                </a:moveTo>
                <a:lnTo>
                  <a:pt x="92970" y="78442"/>
                </a:lnTo>
                <a:cubicBezTo>
                  <a:pt x="82485" y="78442"/>
                  <a:pt x="82485" y="78442"/>
                  <a:pt x="82485" y="78442"/>
                </a:cubicBezTo>
                <a:cubicBezTo>
                  <a:pt x="82485" y="49918"/>
                  <a:pt x="82485" y="49918"/>
                  <a:pt x="82485" y="49918"/>
                </a:cubicBezTo>
                <a:cubicBezTo>
                  <a:pt x="82485" y="47704"/>
                  <a:pt x="82485" y="45491"/>
                  <a:pt x="82485" y="45491"/>
                </a:cubicBezTo>
                <a:lnTo>
                  <a:pt x="80621" y="43524"/>
                </a:lnTo>
                <a:cubicBezTo>
                  <a:pt x="80621" y="43524"/>
                  <a:pt x="80621" y="41311"/>
                  <a:pt x="78524" y="41311"/>
                </a:cubicBezTo>
                <a:lnTo>
                  <a:pt x="76427" y="41311"/>
                </a:lnTo>
                <a:cubicBezTo>
                  <a:pt x="72233" y="41311"/>
                  <a:pt x="70135" y="41311"/>
                  <a:pt x="68271" y="43524"/>
                </a:cubicBezTo>
                <a:cubicBezTo>
                  <a:pt x="66174" y="45491"/>
                  <a:pt x="66174" y="47704"/>
                  <a:pt x="66174" y="49918"/>
                </a:cubicBezTo>
                <a:cubicBezTo>
                  <a:pt x="66174" y="78442"/>
                  <a:pt x="66174" y="78442"/>
                  <a:pt x="66174" y="78442"/>
                </a:cubicBezTo>
                <a:cubicBezTo>
                  <a:pt x="55922" y="78442"/>
                  <a:pt x="55922" y="78442"/>
                  <a:pt x="55922" y="78442"/>
                </a:cubicBezTo>
                <a:cubicBezTo>
                  <a:pt x="55922" y="49918"/>
                  <a:pt x="55922" y="49918"/>
                  <a:pt x="55922" y="49918"/>
                </a:cubicBezTo>
                <a:cubicBezTo>
                  <a:pt x="55922" y="47704"/>
                  <a:pt x="55922" y="45491"/>
                  <a:pt x="55922" y="45491"/>
                </a:cubicBezTo>
                <a:cubicBezTo>
                  <a:pt x="53825" y="45491"/>
                  <a:pt x="53825" y="43524"/>
                  <a:pt x="53825" y="43524"/>
                </a:cubicBezTo>
                <a:cubicBezTo>
                  <a:pt x="53825" y="43524"/>
                  <a:pt x="53825" y="41311"/>
                  <a:pt x="51728" y="41311"/>
                </a:cubicBezTo>
                <a:lnTo>
                  <a:pt x="49631" y="41311"/>
                </a:lnTo>
                <a:cubicBezTo>
                  <a:pt x="47533" y="41311"/>
                  <a:pt x="45436" y="41311"/>
                  <a:pt x="43339" y="41311"/>
                </a:cubicBezTo>
                <a:cubicBezTo>
                  <a:pt x="43339" y="43524"/>
                  <a:pt x="41475" y="43524"/>
                  <a:pt x="41475" y="45491"/>
                </a:cubicBezTo>
                <a:cubicBezTo>
                  <a:pt x="39378" y="45491"/>
                  <a:pt x="39378" y="47704"/>
                  <a:pt x="39378" y="47704"/>
                </a:cubicBezTo>
                <a:cubicBezTo>
                  <a:pt x="39378" y="49918"/>
                  <a:pt x="39378" y="49918"/>
                  <a:pt x="39378" y="49918"/>
                </a:cubicBezTo>
                <a:cubicBezTo>
                  <a:pt x="39378" y="78442"/>
                  <a:pt x="39378" y="78442"/>
                  <a:pt x="39378" y="78442"/>
                </a:cubicBezTo>
                <a:cubicBezTo>
                  <a:pt x="29126" y="78442"/>
                  <a:pt x="29126" y="78442"/>
                  <a:pt x="29126" y="78442"/>
                </a:cubicBezTo>
                <a:cubicBezTo>
                  <a:pt x="29126" y="32459"/>
                  <a:pt x="29126" y="32459"/>
                  <a:pt x="29126" y="32459"/>
                </a:cubicBezTo>
                <a:cubicBezTo>
                  <a:pt x="39378" y="32459"/>
                  <a:pt x="39378" y="32459"/>
                  <a:pt x="39378" y="32459"/>
                </a:cubicBezTo>
                <a:cubicBezTo>
                  <a:pt x="39378" y="36885"/>
                  <a:pt x="39378" y="36885"/>
                  <a:pt x="39378" y="36885"/>
                </a:cubicBezTo>
                <a:cubicBezTo>
                  <a:pt x="41475" y="32459"/>
                  <a:pt x="45436" y="30491"/>
                  <a:pt x="51728" y="30491"/>
                </a:cubicBezTo>
                <a:cubicBezTo>
                  <a:pt x="53825" y="30491"/>
                  <a:pt x="55922" y="32459"/>
                  <a:pt x="59883" y="32459"/>
                </a:cubicBezTo>
                <a:cubicBezTo>
                  <a:pt x="59883" y="34672"/>
                  <a:pt x="61980" y="34672"/>
                  <a:pt x="64077" y="36885"/>
                </a:cubicBezTo>
                <a:cubicBezTo>
                  <a:pt x="64077" y="34672"/>
                  <a:pt x="66174" y="34672"/>
                  <a:pt x="68271" y="32459"/>
                </a:cubicBezTo>
                <a:cubicBezTo>
                  <a:pt x="70135" y="32459"/>
                  <a:pt x="74330" y="30491"/>
                  <a:pt x="76427" y="30491"/>
                </a:cubicBezTo>
                <a:cubicBezTo>
                  <a:pt x="78524" y="30491"/>
                  <a:pt x="80621" y="32459"/>
                  <a:pt x="82485" y="32459"/>
                </a:cubicBezTo>
                <a:cubicBezTo>
                  <a:pt x="84582" y="32459"/>
                  <a:pt x="86679" y="32459"/>
                  <a:pt x="88776" y="34672"/>
                </a:cubicBezTo>
                <a:cubicBezTo>
                  <a:pt x="88776" y="34672"/>
                  <a:pt x="90873" y="36885"/>
                  <a:pt x="90873" y="39098"/>
                </a:cubicBezTo>
                <a:cubicBezTo>
                  <a:pt x="92970" y="41311"/>
                  <a:pt x="92970" y="43524"/>
                  <a:pt x="92970" y="45491"/>
                </a:cubicBezTo>
                <a:lnTo>
                  <a:pt x="92970" y="7844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" name="Shape 4125"/>
          <p:cNvSpPr/>
          <p:nvPr/>
        </p:nvSpPr>
        <p:spPr>
          <a:xfrm>
            <a:off x="2599609" y="3364959"/>
            <a:ext cx="276794" cy="2821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14" y="72356"/>
                </a:moveTo>
                <a:lnTo>
                  <a:pt x="115314" y="72356"/>
                </a:lnTo>
                <a:cubicBezTo>
                  <a:pt x="117657" y="67770"/>
                  <a:pt x="117657" y="65477"/>
                  <a:pt x="117657" y="61146"/>
                </a:cubicBezTo>
                <a:cubicBezTo>
                  <a:pt x="117657" y="29299"/>
                  <a:pt x="92147" y="2292"/>
                  <a:pt x="60130" y="2292"/>
                </a:cubicBezTo>
                <a:cubicBezTo>
                  <a:pt x="57527" y="2292"/>
                  <a:pt x="52841" y="4585"/>
                  <a:pt x="50498" y="4585"/>
                </a:cubicBezTo>
                <a:cubicBezTo>
                  <a:pt x="46073" y="0"/>
                  <a:pt x="39045" y="0"/>
                  <a:pt x="32277" y="0"/>
                </a:cubicBezTo>
                <a:cubicBezTo>
                  <a:pt x="16138" y="0"/>
                  <a:pt x="0" y="13757"/>
                  <a:pt x="0" y="31592"/>
                </a:cubicBezTo>
                <a:cubicBezTo>
                  <a:pt x="0" y="38471"/>
                  <a:pt x="2342" y="42802"/>
                  <a:pt x="4685" y="49936"/>
                </a:cubicBezTo>
                <a:cubicBezTo>
                  <a:pt x="4685" y="51974"/>
                  <a:pt x="4685" y="56305"/>
                  <a:pt x="4685" y="61146"/>
                </a:cubicBezTo>
                <a:cubicBezTo>
                  <a:pt x="4685" y="92738"/>
                  <a:pt x="29934" y="117452"/>
                  <a:pt x="60130" y="117452"/>
                </a:cubicBezTo>
                <a:cubicBezTo>
                  <a:pt x="64555" y="117452"/>
                  <a:pt x="66637" y="117452"/>
                  <a:pt x="71583" y="117452"/>
                </a:cubicBezTo>
                <a:cubicBezTo>
                  <a:pt x="76008" y="119745"/>
                  <a:pt x="80694" y="119745"/>
                  <a:pt x="85379" y="119745"/>
                </a:cubicBezTo>
                <a:cubicBezTo>
                  <a:pt x="103861" y="119745"/>
                  <a:pt x="119739" y="106242"/>
                  <a:pt x="119739" y="88152"/>
                </a:cubicBezTo>
                <a:cubicBezTo>
                  <a:pt x="119739" y="81273"/>
                  <a:pt x="117657" y="76942"/>
                  <a:pt x="115314" y="72356"/>
                </a:cubicBezTo>
                <a:close/>
                <a:moveTo>
                  <a:pt x="90065" y="88152"/>
                </a:moveTo>
                <a:lnTo>
                  <a:pt x="90065" y="88152"/>
                </a:lnTo>
                <a:cubicBezTo>
                  <a:pt x="87722" y="90445"/>
                  <a:pt x="83036" y="94777"/>
                  <a:pt x="78351" y="97070"/>
                </a:cubicBezTo>
                <a:cubicBezTo>
                  <a:pt x="73926" y="99363"/>
                  <a:pt x="66637" y="99363"/>
                  <a:pt x="60130" y="99363"/>
                </a:cubicBezTo>
                <a:cubicBezTo>
                  <a:pt x="52841" y="99363"/>
                  <a:pt x="46073" y="97070"/>
                  <a:pt x="39045" y="94777"/>
                </a:cubicBezTo>
                <a:cubicBezTo>
                  <a:pt x="36702" y="92738"/>
                  <a:pt x="32277" y="90445"/>
                  <a:pt x="29934" y="85859"/>
                </a:cubicBezTo>
                <a:cubicBezTo>
                  <a:pt x="27592" y="83566"/>
                  <a:pt x="27592" y="79235"/>
                  <a:pt x="27592" y="76942"/>
                </a:cubicBezTo>
                <a:cubicBezTo>
                  <a:pt x="27592" y="74649"/>
                  <a:pt x="27592" y="72356"/>
                  <a:pt x="29934" y="72356"/>
                </a:cubicBezTo>
                <a:cubicBezTo>
                  <a:pt x="29934" y="70063"/>
                  <a:pt x="32277" y="70063"/>
                  <a:pt x="34620" y="70063"/>
                </a:cubicBezTo>
                <a:cubicBezTo>
                  <a:pt x="36702" y="70063"/>
                  <a:pt x="39045" y="70063"/>
                  <a:pt x="39045" y="70063"/>
                </a:cubicBezTo>
                <a:cubicBezTo>
                  <a:pt x="41388" y="72356"/>
                  <a:pt x="43731" y="74649"/>
                  <a:pt x="43731" y="74649"/>
                </a:cubicBezTo>
                <a:cubicBezTo>
                  <a:pt x="43731" y="79235"/>
                  <a:pt x="46073" y="79235"/>
                  <a:pt x="46073" y="81273"/>
                </a:cubicBezTo>
                <a:cubicBezTo>
                  <a:pt x="48416" y="83566"/>
                  <a:pt x="50498" y="83566"/>
                  <a:pt x="50498" y="85859"/>
                </a:cubicBezTo>
                <a:cubicBezTo>
                  <a:pt x="52841" y="85859"/>
                  <a:pt x="55184" y="85859"/>
                  <a:pt x="60130" y="85859"/>
                </a:cubicBezTo>
                <a:cubicBezTo>
                  <a:pt x="64555" y="85859"/>
                  <a:pt x="68980" y="85859"/>
                  <a:pt x="71583" y="83566"/>
                </a:cubicBezTo>
                <a:cubicBezTo>
                  <a:pt x="73926" y="81273"/>
                  <a:pt x="76008" y="79235"/>
                  <a:pt x="76008" y="76942"/>
                </a:cubicBezTo>
                <a:cubicBezTo>
                  <a:pt x="76008" y="74649"/>
                  <a:pt x="73926" y="72356"/>
                  <a:pt x="73926" y="70063"/>
                </a:cubicBezTo>
                <a:cubicBezTo>
                  <a:pt x="71583" y="70063"/>
                  <a:pt x="68980" y="67770"/>
                  <a:pt x="66637" y="67770"/>
                </a:cubicBezTo>
                <a:cubicBezTo>
                  <a:pt x="64555" y="67770"/>
                  <a:pt x="62212" y="65477"/>
                  <a:pt x="57527" y="65477"/>
                </a:cubicBezTo>
                <a:cubicBezTo>
                  <a:pt x="50498" y="63439"/>
                  <a:pt x="46073" y="63439"/>
                  <a:pt x="41388" y="61146"/>
                </a:cubicBezTo>
                <a:cubicBezTo>
                  <a:pt x="36702" y="58853"/>
                  <a:pt x="34620" y="56305"/>
                  <a:pt x="32277" y="54267"/>
                </a:cubicBezTo>
                <a:cubicBezTo>
                  <a:pt x="29934" y="49936"/>
                  <a:pt x="27592" y="47388"/>
                  <a:pt x="27592" y="42802"/>
                </a:cubicBezTo>
                <a:cubicBezTo>
                  <a:pt x="27592" y="38471"/>
                  <a:pt x="29934" y="33885"/>
                  <a:pt x="32277" y="29299"/>
                </a:cubicBezTo>
                <a:cubicBezTo>
                  <a:pt x="34620" y="27261"/>
                  <a:pt x="39045" y="24968"/>
                  <a:pt x="43731" y="22675"/>
                </a:cubicBezTo>
                <a:cubicBezTo>
                  <a:pt x="48416" y="20382"/>
                  <a:pt x="52841" y="20382"/>
                  <a:pt x="60130" y="20382"/>
                </a:cubicBezTo>
                <a:cubicBezTo>
                  <a:pt x="64555" y="20382"/>
                  <a:pt x="68980" y="20382"/>
                  <a:pt x="73926" y="22675"/>
                </a:cubicBezTo>
                <a:cubicBezTo>
                  <a:pt x="76008" y="22675"/>
                  <a:pt x="80694" y="24968"/>
                  <a:pt x="83036" y="27261"/>
                </a:cubicBezTo>
                <a:cubicBezTo>
                  <a:pt x="85379" y="29299"/>
                  <a:pt x="87722" y="31592"/>
                  <a:pt x="87722" y="33885"/>
                </a:cubicBezTo>
                <a:cubicBezTo>
                  <a:pt x="90065" y="36178"/>
                  <a:pt x="90065" y="36178"/>
                  <a:pt x="90065" y="38471"/>
                </a:cubicBezTo>
                <a:cubicBezTo>
                  <a:pt x="90065" y="40764"/>
                  <a:pt x="90065" y="42802"/>
                  <a:pt x="87722" y="45095"/>
                </a:cubicBezTo>
                <a:cubicBezTo>
                  <a:pt x="85379" y="47388"/>
                  <a:pt x="83036" y="47388"/>
                  <a:pt x="80694" y="47388"/>
                </a:cubicBezTo>
                <a:cubicBezTo>
                  <a:pt x="80694" y="47388"/>
                  <a:pt x="78351" y="47388"/>
                  <a:pt x="76008" y="45095"/>
                </a:cubicBezTo>
                <a:cubicBezTo>
                  <a:pt x="76008" y="45095"/>
                  <a:pt x="73926" y="42802"/>
                  <a:pt x="73926" y="40764"/>
                </a:cubicBezTo>
                <a:cubicBezTo>
                  <a:pt x="71583" y="38471"/>
                  <a:pt x="71583" y="36178"/>
                  <a:pt x="68980" y="33885"/>
                </a:cubicBezTo>
                <a:cubicBezTo>
                  <a:pt x="66637" y="33885"/>
                  <a:pt x="62212" y="31592"/>
                  <a:pt x="60130" y="31592"/>
                </a:cubicBezTo>
                <a:cubicBezTo>
                  <a:pt x="55184" y="31592"/>
                  <a:pt x="50498" y="33885"/>
                  <a:pt x="48416" y="36178"/>
                </a:cubicBezTo>
                <a:cubicBezTo>
                  <a:pt x="46073" y="36178"/>
                  <a:pt x="46073" y="38471"/>
                  <a:pt x="46073" y="40764"/>
                </a:cubicBezTo>
                <a:cubicBezTo>
                  <a:pt x="46073" y="42802"/>
                  <a:pt x="46073" y="42802"/>
                  <a:pt x="46073" y="42802"/>
                </a:cubicBezTo>
                <a:cubicBezTo>
                  <a:pt x="48416" y="45095"/>
                  <a:pt x="48416" y="45095"/>
                  <a:pt x="50498" y="47388"/>
                </a:cubicBezTo>
                <a:cubicBezTo>
                  <a:pt x="50498" y="47388"/>
                  <a:pt x="52841" y="47388"/>
                  <a:pt x="55184" y="47388"/>
                </a:cubicBezTo>
                <a:cubicBezTo>
                  <a:pt x="55184" y="49936"/>
                  <a:pt x="60130" y="49936"/>
                  <a:pt x="62212" y="49936"/>
                </a:cubicBezTo>
                <a:cubicBezTo>
                  <a:pt x="66637" y="51974"/>
                  <a:pt x="71583" y="51974"/>
                  <a:pt x="76008" y="54267"/>
                </a:cubicBezTo>
                <a:cubicBezTo>
                  <a:pt x="78351" y="54267"/>
                  <a:pt x="83036" y="56305"/>
                  <a:pt x="85379" y="58853"/>
                </a:cubicBezTo>
                <a:cubicBezTo>
                  <a:pt x="87722" y="58853"/>
                  <a:pt x="90065" y="61146"/>
                  <a:pt x="92147" y="65477"/>
                </a:cubicBezTo>
                <a:cubicBezTo>
                  <a:pt x="92147" y="67770"/>
                  <a:pt x="94490" y="70063"/>
                  <a:pt x="94490" y="74649"/>
                </a:cubicBezTo>
                <a:cubicBezTo>
                  <a:pt x="94490" y="79235"/>
                  <a:pt x="92147" y="83566"/>
                  <a:pt x="90065" y="8815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" name="Shape 4126"/>
          <p:cNvSpPr/>
          <p:nvPr/>
        </p:nvSpPr>
        <p:spPr>
          <a:xfrm>
            <a:off x="5570768" y="3370218"/>
            <a:ext cx="276794" cy="271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277" y="7152"/>
                </a:moveTo>
                <a:lnTo>
                  <a:pt x="32277" y="7152"/>
                </a:lnTo>
                <a:cubicBezTo>
                  <a:pt x="13796" y="16423"/>
                  <a:pt x="0" y="37615"/>
                  <a:pt x="0" y="58807"/>
                </a:cubicBezTo>
                <a:cubicBezTo>
                  <a:pt x="0" y="63576"/>
                  <a:pt x="0" y="68079"/>
                  <a:pt x="2342" y="72847"/>
                </a:cubicBezTo>
                <a:cubicBezTo>
                  <a:pt x="53101" y="25960"/>
                  <a:pt x="53101" y="25960"/>
                  <a:pt x="53101" y="25960"/>
                </a:cubicBezTo>
                <a:cubicBezTo>
                  <a:pt x="48416" y="18807"/>
                  <a:pt x="32277" y="7152"/>
                  <a:pt x="32277" y="7152"/>
                </a:cubicBezTo>
                <a:close/>
                <a:moveTo>
                  <a:pt x="85379" y="4768"/>
                </a:moveTo>
                <a:lnTo>
                  <a:pt x="85379" y="4768"/>
                </a:lnTo>
                <a:cubicBezTo>
                  <a:pt x="76268" y="0"/>
                  <a:pt x="69240" y="0"/>
                  <a:pt x="60130" y="0"/>
                </a:cubicBezTo>
                <a:cubicBezTo>
                  <a:pt x="53101" y="0"/>
                  <a:pt x="48416" y="0"/>
                  <a:pt x="41648" y="2384"/>
                </a:cubicBezTo>
                <a:cubicBezTo>
                  <a:pt x="85379" y="42119"/>
                  <a:pt x="85379" y="42119"/>
                  <a:pt x="85379" y="42119"/>
                </a:cubicBezTo>
                <a:lnTo>
                  <a:pt x="85379" y="4768"/>
                </a:lnTo>
                <a:close/>
                <a:moveTo>
                  <a:pt x="94490" y="9536"/>
                </a:moveTo>
                <a:lnTo>
                  <a:pt x="94490" y="9536"/>
                </a:lnTo>
                <a:cubicBezTo>
                  <a:pt x="94490" y="79999"/>
                  <a:pt x="94490" y="79999"/>
                  <a:pt x="94490" y="79999"/>
                </a:cubicBezTo>
                <a:cubicBezTo>
                  <a:pt x="115314" y="79999"/>
                  <a:pt x="115314" y="79999"/>
                  <a:pt x="115314" y="79999"/>
                </a:cubicBezTo>
                <a:cubicBezTo>
                  <a:pt x="117657" y="72847"/>
                  <a:pt x="119739" y="65695"/>
                  <a:pt x="119739" y="58807"/>
                </a:cubicBezTo>
                <a:cubicBezTo>
                  <a:pt x="119739" y="39999"/>
                  <a:pt x="108286" y="21192"/>
                  <a:pt x="94490" y="9536"/>
                </a:cubicBezTo>
                <a:close/>
                <a:moveTo>
                  <a:pt x="4685" y="82119"/>
                </a:moveTo>
                <a:lnTo>
                  <a:pt x="4685" y="82119"/>
                </a:lnTo>
                <a:cubicBezTo>
                  <a:pt x="9110" y="94039"/>
                  <a:pt x="16138" y="103311"/>
                  <a:pt x="27592" y="110463"/>
                </a:cubicBezTo>
                <a:cubicBezTo>
                  <a:pt x="27592" y="61192"/>
                  <a:pt x="27592" y="61192"/>
                  <a:pt x="27592" y="61192"/>
                </a:cubicBezTo>
                <a:cubicBezTo>
                  <a:pt x="13796" y="75231"/>
                  <a:pt x="13796" y="75231"/>
                  <a:pt x="13796" y="75231"/>
                </a:cubicBezTo>
                <a:cubicBezTo>
                  <a:pt x="9110" y="77615"/>
                  <a:pt x="4685" y="82119"/>
                  <a:pt x="4685" y="82119"/>
                </a:cubicBezTo>
                <a:close/>
                <a:moveTo>
                  <a:pt x="34620" y="114966"/>
                </a:moveTo>
                <a:lnTo>
                  <a:pt x="34620" y="114966"/>
                </a:lnTo>
                <a:cubicBezTo>
                  <a:pt x="41648" y="117350"/>
                  <a:pt x="48416" y="119735"/>
                  <a:pt x="55444" y="119735"/>
                </a:cubicBezTo>
                <a:cubicBezTo>
                  <a:pt x="64555" y="119735"/>
                  <a:pt x="64555" y="119735"/>
                  <a:pt x="64555" y="119735"/>
                </a:cubicBezTo>
                <a:cubicBezTo>
                  <a:pt x="85379" y="117350"/>
                  <a:pt x="101518" y="105695"/>
                  <a:pt x="112971" y="89271"/>
                </a:cubicBezTo>
                <a:cubicBezTo>
                  <a:pt x="34620" y="89271"/>
                  <a:pt x="34620" y="89271"/>
                  <a:pt x="34620" y="89271"/>
                </a:cubicBezTo>
                <a:lnTo>
                  <a:pt x="34620" y="11496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" name="Shape 4127"/>
          <p:cNvSpPr/>
          <p:nvPr/>
        </p:nvSpPr>
        <p:spPr>
          <a:xfrm>
            <a:off x="4966376" y="2828752"/>
            <a:ext cx="297817" cy="1664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7082" y="89130"/>
                </a:moveTo>
                <a:lnTo>
                  <a:pt x="47082" y="89130"/>
                </a:lnTo>
                <a:cubicBezTo>
                  <a:pt x="44909" y="92608"/>
                  <a:pt x="40563" y="100000"/>
                  <a:pt x="32112" y="100000"/>
                </a:cubicBezTo>
                <a:cubicBezTo>
                  <a:pt x="21488" y="100000"/>
                  <a:pt x="12796" y="84782"/>
                  <a:pt x="12796" y="61739"/>
                </a:cubicBezTo>
                <a:cubicBezTo>
                  <a:pt x="12796" y="30869"/>
                  <a:pt x="23420" y="19565"/>
                  <a:pt x="32112" y="19565"/>
                </a:cubicBezTo>
                <a:cubicBezTo>
                  <a:pt x="44909" y="19565"/>
                  <a:pt x="47082" y="34782"/>
                  <a:pt x="51187" y="50000"/>
                </a:cubicBezTo>
                <a:cubicBezTo>
                  <a:pt x="55533" y="76956"/>
                  <a:pt x="55533" y="76956"/>
                  <a:pt x="55533" y="76956"/>
                </a:cubicBezTo>
                <a:cubicBezTo>
                  <a:pt x="59879" y="100000"/>
                  <a:pt x="68571" y="119565"/>
                  <a:pt x="91991" y="119565"/>
                </a:cubicBezTo>
                <a:cubicBezTo>
                  <a:pt x="109134" y="119565"/>
                  <a:pt x="119758" y="112173"/>
                  <a:pt x="119758" y="84782"/>
                </a:cubicBezTo>
                <a:cubicBezTo>
                  <a:pt x="119758" y="65652"/>
                  <a:pt x="113239" y="53913"/>
                  <a:pt x="102615" y="50000"/>
                </a:cubicBezTo>
                <a:cubicBezTo>
                  <a:pt x="91991" y="46521"/>
                  <a:pt x="91991" y="46521"/>
                  <a:pt x="91991" y="46521"/>
                </a:cubicBezTo>
                <a:cubicBezTo>
                  <a:pt x="87645" y="42608"/>
                  <a:pt x="85472" y="38695"/>
                  <a:pt x="85472" y="30869"/>
                </a:cubicBezTo>
                <a:cubicBezTo>
                  <a:pt x="85472" y="23043"/>
                  <a:pt x="87645" y="19565"/>
                  <a:pt x="94164" y="19565"/>
                </a:cubicBezTo>
                <a:cubicBezTo>
                  <a:pt x="100442" y="19565"/>
                  <a:pt x="104788" y="23043"/>
                  <a:pt x="104788" y="34782"/>
                </a:cubicBezTo>
                <a:cubicBezTo>
                  <a:pt x="119758" y="30869"/>
                  <a:pt x="119758" y="30869"/>
                  <a:pt x="119758" y="30869"/>
                </a:cubicBezTo>
                <a:cubicBezTo>
                  <a:pt x="117585" y="7826"/>
                  <a:pt x="109134" y="0"/>
                  <a:pt x="96338" y="0"/>
                </a:cubicBezTo>
                <a:cubicBezTo>
                  <a:pt x="83541" y="0"/>
                  <a:pt x="70744" y="7826"/>
                  <a:pt x="70744" y="34782"/>
                </a:cubicBezTo>
                <a:cubicBezTo>
                  <a:pt x="70744" y="50000"/>
                  <a:pt x="74607" y="61739"/>
                  <a:pt x="87645" y="65652"/>
                </a:cubicBezTo>
                <a:cubicBezTo>
                  <a:pt x="96338" y="69565"/>
                  <a:pt x="96338" y="69565"/>
                  <a:pt x="96338" y="69565"/>
                </a:cubicBezTo>
                <a:cubicBezTo>
                  <a:pt x="102615" y="73478"/>
                  <a:pt x="104788" y="80869"/>
                  <a:pt x="104788" y="84782"/>
                </a:cubicBezTo>
                <a:cubicBezTo>
                  <a:pt x="104788" y="96521"/>
                  <a:pt x="100442" y="100000"/>
                  <a:pt x="91991" y="100000"/>
                </a:cubicBezTo>
                <a:cubicBezTo>
                  <a:pt x="77022" y="100000"/>
                  <a:pt x="70744" y="84782"/>
                  <a:pt x="68571" y="69565"/>
                </a:cubicBezTo>
                <a:cubicBezTo>
                  <a:pt x="61810" y="42608"/>
                  <a:pt x="61810" y="42608"/>
                  <a:pt x="61810" y="42608"/>
                </a:cubicBezTo>
                <a:cubicBezTo>
                  <a:pt x="57706" y="11739"/>
                  <a:pt x="51187" y="0"/>
                  <a:pt x="32112" y="0"/>
                </a:cubicBezTo>
                <a:cubicBezTo>
                  <a:pt x="14969" y="0"/>
                  <a:pt x="0" y="23043"/>
                  <a:pt x="0" y="61739"/>
                </a:cubicBezTo>
                <a:cubicBezTo>
                  <a:pt x="0" y="100000"/>
                  <a:pt x="14969" y="119565"/>
                  <a:pt x="32112" y="119565"/>
                </a:cubicBezTo>
                <a:cubicBezTo>
                  <a:pt x="42736" y="119565"/>
                  <a:pt x="49014" y="112173"/>
                  <a:pt x="51187" y="108260"/>
                </a:cubicBezTo>
                <a:lnTo>
                  <a:pt x="47082" y="89130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" name="Shape 4128"/>
          <p:cNvSpPr/>
          <p:nvPr/>
        </p:nvSpPr>
        <p:spPr>
          <a:xfrm>
            <a:off x="5565512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5" y="0"/>
                </a:moveTo>
                <a:lnTo>
                  <a:pt x="60125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738"/>
                  <a:pt x="26555" y="119745"/>
                  <a:pt x="60125" y="119745"/>
                </a:cubicBezTo>
                <a:cubicBezTo>
                  <a:pt x="93194" y="119745"/>
                  <a:pt x="119749" y="92738"/>
                  <a:pt x="119749" y="58853"/>
                </a:cubicBezTo>
                <a:cubicBezTo>
                  <a:pt x="119749" y="27261"/>
                  <a:pt x="93194" y="0"/>
                  <a:pt x="60125" y="0"/>
                </a:cubicBezTo>
                <a:close/>
                <a:moveTo>
                  <a:pt x="75657" y="77197"/>
                </a:moveTo>
                <a:lnTo>
                  <a:pt x="75657" y="77197"/>
                </a:lnTo>
                <a:cubicBezTo>
                  <a:pt x="64384" y="77197"/>
                  <a:pt x="60125" y="72356"/>
                  <a:pt x="57620" y="65732"/>
                </a:cubicBezTo>
                <a:cubicBezTo>
                  <a:pt x="55615" y="56560"/>
                  <a:pt x="55615" y="56560"/>
                  <a:pt x="55615" y="56560"/>
                </a:cubicBezTo>
                <a:cubicBezTo>
                  <a:pt x="53361" y="52229"/>
                  <a:pt x="51106" y="47643"/>
                  <a:pt x="46597" y="47643"/>
                </a:cubicBezTo>
                <a:cubicBezTo>
                  <a:pt x="42338" y="47643"/>
                  <a:pt x="35574" y="52229"/>
                  <a:pt x="35574" y="61146"/>
                </a:cubicBezTo>
                <a:cubicBezTo>
                  <a:pt x="35574" y="68025"/>
                  <a:pt x="39832" y="72356"/>
                  <a:pt x="44342" y="72356"/>
                </a:cubicBezTo>
                <a:cubicBezTo>
                  <a:pt x="48851" y="72356"/>
                  <a:pt x="51106" y="70063"/>
                  <a:pt x="53361" y="68025"/>
                </a:cubicBezTo>
                <a:cubicBezTo>
                  <a:pt x="55615" y="74649"/>
                  <a:pt x="55615" y="74649"/>
                  <a:pt x="55615" y="74649"/>
                </a:cubicBezTo>
                <a:cubicBezTo>
                  <a:pt x="53361" y="74649"/>
                  <a:pt x="51106" y="77197"/>
                  <a:pt x="44342" y="77197"/>
                </a:cubicBezTo>
                <a:cubicBezTo>
                  <a:pt x="37828" y="77197"/>
                  <a:pt x="28810" y="72356"/>
                  <a:pt x="28810" y="61146"/>
                </a:cubicBezTo>
                <a:cubicBezTo>
                  <a:pt x="28810" y="49936"/>
                  <a:pt x="37828" y="40764"/>
                  <a:pt x="44342" y="40764"/>
                </a:cubicBezTo>
                <a:cubicBezTo>
                  <a:pt x="55615" y="40764"/>
                  <a:pt x="57620" y="45350"/>
                  <a:pt x="62379" y="54267"/>
                </a:cubicBezTo>
                <a:cubicBezTo>
                  <a:pt x="64384" y="63439"/>
                  <a:pt x="64384" y="63439"/>
                  <a:pt x="64384" y="63439"/>
                </a:cubicBezTo>
                <a:cubicBezTo>
                  <a:pt x="66638" y="68025"/>
                  <a:pt x="68893" y="72356"/>
                  <a:pt x="77661" y="72356"/>
                </a:cubicBezTo>
                <a:cubicBezTo>
                  <a:pt x="82171" y="72356"/>
                  <a:pt x="84425" y="70063"/>
                  <a:pt x="84425" y="68025"/>
                </a:cubicBezTo>
                <a:cubicBezTo>
                  <a:pt x="84425" y="65732"/>
                  <a:pt x="82171" y="63439"/>
                  <a:pt x="79916" y="63439"/>
                </a:cubicBezTo>
                <a:cubicBezTo>
                  <a:pt x="73402" y="61146"/>
                  <a:pt x="73402" y="61146"/>
                  <a:pt x="73402" y="61146"/>
                </a:cubicBezTo>
                <a:cubicBezTo>
                  <a:pt x="68893" y="61146"/>
                  <a:pt x="66638" y="56560"/>
                  <a:pt x="66638" y="52229"/>
                </a:cubicBezTo>
                <a:cubicBezTo>
                  <a:pt x="66638" y="45350"/>
                  <a:pt x="73402" y="40764"/>
                  <a:pt x="79916" y="40764"/>
                </a:cubicBezTo>
                <a:cubicBezTo>
                  <a:pt x="86680" y="40764"/>
                  <a:pt x="90939" y="45350"/>
                  <a:pt x="90939" y="52229"/>
                </a:cubicBezTo>
                <a:cubicBezTo>
                  <a:pt x="84425" y="52229"/>
                  <a:pt x="84425" y="52229"/>
                  <a:pt x="84425" y="52229"/>
                </a:cubicBezTo>
                <a:cubicBezTo>
                  <a:pt x="84425" y="49936"/>
                  <a:pt x="82171" y="47643"/>
                  <a:pt x="77661" y="47643"/>
                </a:cubicBezTo>
                <a:cubicBezTo>
                  <a:pt x="75657" y="47643"/>
                  <a:pt x="73402" y="49936"/>
                  <a:pt x="73402" y="52229"/>
                </a:cubicBezTo>
                <a:cubicBezTo>
                  <a:pt x="73402" y="54267"/>
                  <a:pt x="73402" y="54267"/>
                  <a:pt x="77661" y="56560"/>
                </a:cubicBezTo>
                <a:cubicBezTo>
                  <a:pt x="82171" y="56560"/>
                  <a:pt x="82171" y="56560"/>
                  <a:pt x="82171" y="56560"/>
                </a:cubicBezTo>
                <a:cubicBezTo>
                  <a:pt x="88935" y="58853"/>
                  <a:pt x="90939" y="61146"/>
                  <a:pt x="90939" y="68025"/>
                </a:cubicBezTo>
                <a:cubicBezTo>
                  <a:pt x="90939" y="74649"/>
                  <a:pt x="84425" y="77197"/>
                  <a:pt x="75657" y="7719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Shape 4129"/>
          <p:cNvSpPr/>
          <p:nvPr/>
        </p:nvSpPr>
        <p:spPr>
          <a:xfrm>
            <a:off x="3776860" y="2797210"/>
            <a:ext cx="297817" cy="2295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398" y="44607"/>
                </a:moveTo>
                <a:lnTo>
                  <a:pt x="66398" y="44607"/>
                </a:lnTo>
                <a:cubicBezTo>
                  <a:pt x="74849" y="50261"/>
                  <a:pt x="74849" y="50261"/>
                  <a:pt x="74849" y="50261"/>
                </a:cubicBezTo>
                <a:cubicBezTo>
                  <a:pt x="85472" y="44607"/>
                  <a:pt x="85472" y="44607"/>
                  <a:pt x="85472" y="44607"/>
                </a:cubicBezTo>
                <a:cubicBezTo>
                  <a:pt x="85472" y="36125"/>
                  <a:pt x="85472" y="36125"/>
                  <a:pt x="85472" y="36125"/>
                </a:cubicBezTo>
                <a:cubicBezTo>
                  <a:pt x="85472" y="16649"/>
                  <a:pt x="74849" y="0"/>
                  <a:pt x="59879" y="0"/>
                </a:cubicBezTo>
                <a:cubicBezTo>
                  <a:pt x="44909" y="0"/>
                  <a:pt x="31871" y="16649"/>
                  <a:pt x="31871" y="36125"/>
                </a:cubicBezTo>
                <a:cubicBezTo>
                  <a:pt x="31871" y="83560"/>
                  <a:pt x="31871" y="83560"/>
                  <a:pt x="31871" y="83560"/>
                </a:cubicBezTo>
                <a:cubicBezTo>
                  <a:pt x="31871" y="88900"/>
                  <a:pt x="29939" y="92041"/>
                  <a:pt x="25835" y="92041"/>
                </a:cubicBezTo>
                <a:cubicBezTo>
                  <a:pt x="23420" y="92041"/>
                  <a:pt x="21247" y="88900"/>
                  <a:pt x="21247" y="83560"/>
                </a:cubicBezTo>
                <a:cubicBezTo>
                  <a:pt x="21247" y="64083"/>
                  <a:pt x="21247" y="64083"/>
                  <a:pt x="21247" y="64083"/>
                </a:cubicBezTo>
                <a:cubicBezTo>
                  <a:pt x="0" y="64083"/>
                  <a:pt x="0" y="64083"/>
                  <a:pt x="0" y="64083"/>
                </a:cubicBezTo>
                <a:cubicBezTo>
                  <a:pt x="0" y="83560"/>
                  <a:pt x="0" y="83560"/>
                  <a:pt x="0" y="83560"/>
                </a:cubicBezTo>
                <a:cubicBezTo>
                  <a:pt x="0" y="103036"/>
                  <a:pt x="12796" y="119685"/>
                  <a:pt x="25835" y="119685"/>
                </a:cubicBezTo>
                <a:cubicBezTo>
                  <a:pt x="40804" y="119685"/>
                  <a:pt x="53601" y="103036"/>
                  <a:pt x="53601" y="83560"/>
                </a:cubicBezTo>
                <a:cubicBezTo>
                  <a:pt x="53601" y="36125"/>
                  <a:pt x="53601" y="36125"/>
                  <a:pt x="53601" y="36125"/>
                </a:cubicBezTo>
                <a:cubicBezTo>
                  <a:pt x="53601" y="30785"/>
                  <a:pt x="55533" y="27958"/>
                  <a:pt x="59879" y="27958"/>
                </a:cubicBezTo>
                <a:cubicBezTo>
                  <a:pt x="64225" y="27958"/>
                  <a:pt x="66398" y="30785"/>
                  <a:pt x="66398" y="36125"/>
                </a:cubicBezTo>
                <a:lnTo>
                  <a:pt x="66398" y="44607"/>
                </a:lnTo>
                <a:close/>
                <a:moveTo>
                  <a:pt x="98269" y="64083"/>
                </a:moveTo>
                <a:lnTo>
                  <a:pt x="98269" y="64083"/>
                </a:lnTo>
                <a:cubicBezTo>
                  <a:pt x="98269" y="83560"/>
                  <a:pt x="98269" y="83560"/>
                  <a:pt x="98269" y="83560"/>
                </a:cubicBezTo>
                <a:cubicBezTo>
                  <a:pt x="98269" y="88900"/>
                  <a:pt x="96338" y="92041"/>
                  <a:pt x="91991" y="92041"/>
                </a:cubicBezTo>
                <a:cubicBezTo>
                  <a:pt x="89818" y="92041"/>
                  <a:pt x="85472" y="88900"/>
                  <a:pt x="85472" y="83560"/>
                </a:cubicBezTo>
                <a:cubicBezTo>
                  <a:pt x="85472" y="64083"/>
                  <a:pt x="85472" y="64083"/>
                  <a:pt x="85472" y="64083"/>
                </a:cubicBezTo>
                <a:cubicBezTo>
                  <a:pt x="74849" y="69738"/>
                  <a:pt x="74849" y="69738"/>
                  <a:pt x="74849" y="69738"/>
                </a:cubicBezTo>
                <a:cubicBezTo>
                  <a:pt x="66398" y="64083"/>
                  <a:pt x="66398" y="64083"/>
                  <a:pt x="66398" y="64083"/>
                </a:cubicBezTo>
                <a:cubicBezTo>
                  <a:pt x="66398" y="83560"/>
                  <a:pt x="66398" y="83560"/>
                  <a:pt x="66398" y="83560"/>
                </a:cubicBezTo>
                <a:cubicBezTo>
                  <a:pt x="66398" y="103036"/>
                  <a:pt x="79195" y="119685"/>
                  <a:pt x="91991" y="119685"/>
                </a:cubicBezTo>
                <a:cubicBezTo>
                  <a:pt x="106961" y="119685"/>
                  <a:pt x="119758" y="103036"/>
                  <a:pt x="119758" y="83560"/>
                </a:cubicBezTo>
                <a:cubicBezTo>
                  <a:pt x="119758" y="64083"/>
                  <a:pt x="119758" y="64083"/>
                  <a:pt x="119758" y="64083"/>
                </a:cubicBezTo>
                <a:lnTo>
                  <a:pt x="98269" y="6408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" name="Shape 4130"/>
          <p:cNvSpPr/>
          <p:nvPr/>
        </p:nvSpPr>
        <p:spPr>
          <a:xfrm>
            <a:off x="2599609" y="2776182"/>
            <a:ext cx="276794" cy="2716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527" y="42290"/>
                </a:moveTo>
                <a:lnTo>
                  <a:pt x="57527" y="42290"/>
                </a:lnTo>
                <a:cubicBezTo>
                  <a:pt x="48416" y="25903"/>
                  <a:pt x="39045" y="14273"/>
                  <a:pt x="39045" y="14273"/>
                </a:cubicBezTo>
                <a:cubicBezTo>
                  <a:pt x="22906" y="19030"/>
                  <a:pt x="13796" y="33039"/>
                  <a:pt x="9110" y="49427"/>
                </a:cubicBezTo>
                <a:cubicBezTo>
                  <a:pt x="11453" y="49427"/>
                  <a:pt x="32277" y="49427"/>
                  <a:pt x="57527" y="42290"/>
                </a:cubicBezTo>
                <a:close/>
                <a:moveTo>
                  <a:pt x="62212" y="61057"/>
                </a:moveTo>
                <a:lnTo>
                  <a:pt x="62212" y="61057"/>
                </a:lnTo>
                <a:cubicBezTo>
                  <a:pt x="64555" y="58678"/>
                  <a:pt x="64555" y="58678"/>
                  <a:pt x="64555" y="58678"/>
                </a:cubicBezTo>
                <a:cubicBezTo>
                  <a:pt x="64555" y="56299"/>
                  <a:pt x="62212" y="53920"/>
                  <a:pt x="62212" y="51806"/>
                </a:cubicBezTo>
                <a:cubicBezTo>
                  <a:pt x="34620" y="58678"/>
                  <a:pt x="9110" y="58678"/>
                  <a:pt x="9110" y="58678"/>
                </a:cubicBezTo>
                <a:lnTo>
                  <a:pt x="9110" y="58678"/>
                </a:lnTo>
                <a:cubicBezTo>
                  <a:pt x="9110" y="72687"/>
                  <a:pt x="13796" y="84317"/>
                  <a:pt x="22906" y="93832"/>
                </a:cubicBezTo>
                <a:lnTo>
                  <a:pt x="22906" y="93832"/>
                </a:lnTo>
                <a:cubicBezTo>
                  <a:pt x="22906" y="93832"/>
                  <a:pt x="36702" y="68193"/>
                  <a:pt x="62212" y="61057"/>
                </a:cubicBezTo>
                <a:close/>
                <a:moveTo>
                  <a:pt x="27592" y="100969"/>
                </a:moveTo>
                <a:lnTo>
                  <a:pt x="27592" y="100969"/>
                </a:lnTo>
                <a:lnTo>
                  <a:pt x="27592" y="100969"/>
                </a:lnTo>
                <a:cubicBezTo>
                  <a:pt x="27592" y="100969"/>
                  <a:pt x="27592" y="100969"/>
                  <a:pt x="27592" y="98590"/>
                </a:cubicBezTo>
                <a:cubicBezTo>
                  <a:pt x="27592" y="100969"/>
                  <a:pt x="27592" y="100969"/>
                  <a:pt x="27592" y="100969"/>
                </a:cubicBezTo>
                <a:close/>
                <a:moveTo>
                  <a:pt x="48416" y="9515"/>
                </a:moveTo>
                <a:lnTo>
                  <a:pt x="48416" y="9515"/>
                </a:lnTo>
                <a:close/>
                <a:moveTo>
                  <a:pt x="92147" y="21409"/>
                </a:moveTo>
                <a:lnTo>
                  <a:pt x="92147" y="21409"/>
                </a:lnTo>
                <a:cubicBezTo>
                  <a:pt x="85379" y="11894"/>
                  <a:pt x="73926" y="7400"/>
                  <a:pt x="60130" y="7400"/>
                </a:cubicBezTo>
                <a:cubicBezTo>
                  <a:pt x="55184" y="7400"/>
                  <a:pt x="50498" y="9515"/>
                  <a:pt x="48416" y="9515"/>
                </a:cubicBezTo>
                <a:cubicBezTo>
                  <a:pt x="48416" y="9515"/>
                  <a:pt x="57527" y="23524"/>
                  <a:pt x="66637" y="39911"/>
                </a:cubicBezTo>
                <a:cubicBezTo>
                  <a:pt x="85379" y="33039"/>
                  <a:pt x="92147" y="21409"/>
                  <a:pt x="92147" y="21409"/>
                </a:cubicBezTo>
                <a:close/>
                <a:moveTo>
                  <a:pt x="60130" y="119735"/>
                </a:moveTo>
                <a:lnTo>
                  <a:pt x="60130" y="119735"/>
                </a:lnTo>
                <a:cubicBezTo>
                  <a:pt x="27592" y="119735"/>
                  <a:pt x="0" y="93832"/>
                  <a:pt x="0" y="58678"/>
                </a:cubicBezTo>
                <a:cubicBezTo>
                  <a:pt x="0" y="25903"/>
                  <a:pt x="27592" y="0"/>
                  <a:pt x="60130" y="0"/>
                </a:cubicBezTo>
                <a:cubicBezTo>
                  <a:pt x="92147" y="0"/>
                  <a:pt x="119739" y="25903"/>
                  <a:pt x="119739" y="58678"/>
                </a:cubicBezTo>
                <a:cubicBezTo>
                  <a:pt x="119739" y="93832"/>
                  <a:pt x="92147" y="119735"/>
                  <a:pt x="60130" y="119735"/>
                </a:cubicBezTo>
                <a:close/>
                <a:moveTo>
                  <a:pt x="68980" y="68193"/>
                </a:moveTo>
                <a:lnTo>
                  <a:pt x="68980" y="68193"/>
                </a:lnTo>
                <a:cubicBezTo>
                  <a:pt x="39045" y="79823"/>
                  <a:pt x="29934" y="100969"/>
                  <a:pt x="27592" y="100969"/>
                </a:cubicBezTo>
                <a:cubicBezTo>
                  <a:pt x="36702" y="107841"/>
                  <a:pt x="48416" y="110220"/>
                  <a:pt x="60130" y="110220"/>
                </a:cubicBezTo>
                <a:cubicBezTo>
                  <a:pt x="66637" y="110220"/>
                  <a:pt x="73926" y="110220"/>
                  <a:pt x="80694" y="107841"/>
                </a:cubicBezTo>
                <a:cubicBezTo>
                  <a:pt x="78351" y="103348"/>
                  <a:pt x="76008" y="86960"/>
                  <a:pt x="68980" y="68193"/>
                </a:cubicBezTo>
                <a:close/>
                <a:moveTo>
                  <a:pt x="71583" y="47048"/>
                </a:moveTo>
                <a:lnTo>
                  <a:pt x="71583" y="47048"/>
                </a:lnTo>
                <a:cubicBezTo>
                  <a:pt x="71583" y="49427"/>
                  <a:pt x="73926" y="51806"/>
                  <a:pt x="73926" y="53920"/>
                </a:cubicBezTo>
                <a:cubicBezTo>
                  <a:pt x="73926" y="56299"/>
                  <a:pt x="73926" y="56299"/>
                  <a:pt x="76008" y="56299"/>
                </a:cubicBezTo>
                <a:cubicBezTo>
                  <a:pt x="92147" y="56299"/>
                  <a:pt x="110629" y="58678"/>
                  <a:pt x="110629" y="58678"/>
                </a:cubicBezTo>
                <a:cubicBezTo>
                  <a:pt x="110629" y="47048"/>
                  <a:pt x="105943" y="35418"/>
                  <a:pt x="99175" y="25903"/>
                </a:cubicBezTo>
                <a:cubicBezTo>
                  <a:pt x="99175" y="28281"/>
                  <a:pt x="90065" y="39911"/>
                  <a:pt x="71583" y="47048"/>
                </a:cubicBezTo>
                <a:close/>
                <a:moveTo>
                  <a:pt x="78351" y="65814"/>
                </a:moveTo>
                <a:lnTo>
                  <a:pt x="78351" y="65814"/>
                </a:lnTo>
                <a:cubicBezTo>
                  <a:pt x="85379" y="84317"/>
                  <a:pt x="87722" y="98590"/>
                  <a:pt x="87722" y="103348"/>
                </a:cubicBezTo>
                <a:cubicBezTo>
                  <a:pt x="99175" y="93832"/>
                  <a:pt x="108286" y="82202"/>
                  <a:pt x="110629" y="68193"/>
                </a:cubicBezTo>
                <a:cubicBezTo>
                  <a:pt x="108286" y="68193"/>
                  <a:pt x="94490" y="63436"/>
                  <a:pt x="78351" y="6581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" name="Shape 4131"/>
          <p:cNvSpPr/>
          <p:nvPr/>
        </p:nvSpPr>
        <p:spPr>
          <a:xfrm>
            <a:off x="7340147" y="3407015"/>
            <a:ext cx="308328" cy="2032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7392" y="50414"/>
                </a:moveTo>
                <a:lnTo>
                  <a:pt x="47392" y="50414"/>
                </a:lnTo>
                <a:cubicBezTo>
                  <a:pt x="47392" y="50414"/>
                  <a:pt x="57665" y="50414"/>
                  <a:pt x="57665" y="31597"/>
                </a:cubicBezTo>
                <a:cubicBezTo>
                  <a:pt x="57665" y="9585"/>
                  <a:pt x="49494" y="0"/>
                  <a:pt x="371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3254"/>
                  <a:pt x="0" y="113254"/>
                  <a:pt x="0" y="113254"/>
                </a:cubicBezTo>
                <a:cubicBezTo>
                  <a:pt x="37120" y="113254"/>
                  <a:pt x="37120" y="113254"/>
                  <a:pt x="37120" y="113254"/>
                </a:cubicBezTo>
                <a:cubicBezTo>
                  <a:pt x="37120" y="113254"/>
                  <a:pt x="59766" y="116449"/>
                  <a:pt x="59766" y="78816"/>
                </a:cubicBezTo>
                <a:cubicBezTo>
                  <a:pt x="59766" y="78816"/>
                  <a:pt x="61867" y="50414"/>
                  <a:pt x="47392" y="50414"/>
                </a:cubicBezTo>
                <a:close/>
                <a:moveTo>
                  <a:pt x="16575" y="18816"/>
                </a:moveTo>
                <a:lnTo>
                  <a:pt x="16575" y="18816"/>
                </a:lnTo>
                <a:cubicBezTo>
                  <a:pt x="37120" y="18816"/>
                  <a:pt x="37120" y="18816"/>
                  <a:pt x="37120" y="18816"/>
                </a:cubicBezTo>
                <a:cubicBezTo>
                  <a:pt x="37120" y="18816"/>
                  <a:pt x="43424" y="18816"/>
                  <a:pt x="43424" y="31597"/>
                </a:cubicBezTo>
                <a:cubicBezTo>
                  <a:pt x="43424" y="44378"/>
                  <a:pt x="39221" y="44378"/>
                  <a:pt x="35019" y="44378"/>
                </a:cubicBezTo>
                <a:cubicBezTo>
                  <a:pt x="16575" y="44378"/>
                  <a:pt x="16575" y="44378"/>
                  <a:pt x="16575" y="44378"/>
                </a:cubicBezTo>
                <a:lnTo>
                  <a:pt x="16575" y="18816"/>
                </a:lnTo>
                <a:close/>
                <a:moveTo>
                  <a:pt x="37120" y="94437"/>
                </a:moveTo>
                <a:lnTo>
                  <a:pt x="37120" y="94437"/>
                </a:lnTo>
                <a:cubicBezTo>
                  <a:pt x="16575" y="94437"/>
                  <a:pt x="16575" y="94437"/>
                  <a:pt x="16575" y="94437"/>
                </a:cubicBezTo>
                <a:cubicBezTo>
                  <a:pt x="16575" y="63195"/>
                  <a:pt x="16575" y="63195"/>
                  <a:pt x="16575" y="63195"/>
                </a:cubicBezTo>
                <a:cubicBezTo>
                  <a:pt x="37120" y="63195"/>
                  <a:pt x="37120" y="63195"/>
                  <a:pt x="37120" y="63195"/>
                </a:cubicBezTo>
                <a:cubicBezTo>
                  <a:pt x="37120" y="63195"/>
                  <a:pt x="45291" y="63195"/>
                  <a:pt x="45291" y="78816"/>
                </a:cubicBezTo>
                <a:cubicBezTo>
                  <a:pt x="45291" y="91242"/>
                  <a:pt x="39221" y="94437"/>
                  <a:pt x="37120" y="94437"/>
                </a:cubicBezTo>
                <a:close/>
                <a:moveTo>
                  <a:pt x="91050" y="28402"/>
                </a:moveTo>
                <a:lnTo>
                  <a:pt x="91050" y="28402"/>
                </a:lnTo>
                <a:cubicBezTo>
                  <a:pt x="61867" y="28402"/>
                  <a:pt x="61867" y="72426"/>
                  <a:pt x="61867" y="72426"/>
                </a:cubicBezTo>
                <a:cubicBezTo>
                  <a:pt x="61867" y="72426"/>
                  <a:pt x="61867" y="116449"/>
                  <a:pt x="91050" y="116449"/>
                </a:cubicBezTo>
                <a:cubicBezTo>
                  <a:pt x="91050" y="116449"/>
                  <a:pt x="115797" y="119644"/>
                  <a:pt x="115797" y="85207"/>
                </a:cubicBezTo>
                <a:cubicBezTo>
                  <a:pt x="103424" y="85207"/>
                  <a:pt x="103424" y="85207"/>
                  <a:pt x="103424" y="85207"/>
                </a:cubicBezTo>
                <a:cubicBezTo>
                  <a:pt x="103424" y="85207"/>
                  <a:pt x="103424" y="97633"/>
                  <a:pt x="91050" y="97633"/>
                </a:cubicBezTo>
                <a:cubicBezTo>
                  <a:pt x="91050" y="97633"/>
                  <a:pt x="78677" y="100828"/>
                  <a:pt x="78677" y="78816"/>
                </a:cubicBezTo>
                <a:cubicBezTo>
                  <a:pt x="115797" y="78816"/>
                  <a:pt x="115797" y="78816"/>
                  <a:pt x="115797" y="78816"/>
                </a:cubicBezTo>
                <a:cubicBezTo>
                  <a:pt x="115797" y="78816"/>
                  <a:pt x="119766" y="28402"/>
                  <a:pt x="91050" y="28402"/>
                </a:cubicBezTo>
                <a:close/>
                <a:moveTo>
                  <a:pt x="101322" y="63195"/>
                </a:moveTo>
                <a:lnTo>
                  <a:pt x="101322" y="63195"/>
                </a:lnTo>
                <a:cubicBezTo>
                  <a:pt x="78677" y="63195"/>
                  <a:pt x="78677" y="63195"/>
                  <a:pt x="78677" y="63195"/>
                </a:cubicBezTo>
                <a:cubicBezTo>
                  <a:pt x="78677" y="63195"/>
                  <a:pt x="80544" y="44378"/>
                  <a:pt x="91050" y="44378"/>
                </a:cubicBezTo>
                <a:cubicBezTo>
                  <a:pt x="101322" y="44378"/>
                  <a:pt x="101322" y="63195"/>
                  <a:pt x="101322" y="63195"/>
                </a:cubicBezTo>
                <a:close/>
                <a:moveTo>
                  <a:pt x="105525" y="6390"/>
                </a:moveTo>
                <a:lnTo>
                  <a:pt x="105525" y="6390"/>
                </a:lnTo>
                <a:cubicBezTo>
                  <a:pt x="74474" y="6390"/>
                  <a:pt x="74474" y="6390"/>
                  <a:pt x="74474" y="6390"/>
                </a:cubicBezTo>
                <a:cubicBezTo>
                  <a:pt x="74474" y="22011"/>
                  <a:pt x="74474" y="22011"/>
                  <a:pt x="74474" y="22011"/>
                </a:cubicBezTo>
                <a:cubicBezTo>
                  <a:pt x="105525" y="22011"/>
                  <a:pt x="105525" y="22011"/>
                  <a:pt x="105525" y="22011"/>
                </a:cubicBezTo>
                <a:lnTo>
                  <a:pt x="105525" y="639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" name="Shape 4132"/>
          <p:cNvSpPr/>
          <p:nvPr/>
        </p:nvSpPr>
        <p:spPr>
          <a:xfrm>
            <a:off x="278392" y="2776182"/>
            <a:ext cx="168179" cy="2716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7" y="112599"/>
                </a:moveTo>
                <a:lnTo>
                  <a:pt x="119577" y="112599"/>
                </a:lnTo>
                <a:cubicBezTo>
                  <a:pt x="108591" y="114977"/>
                  <a:pt x="100985" y="117356"/>
                  <a:pt x="97183" y="119735"/>
                </a:cubicBezTo>
                <a:cubicBezTo>
                  <a:pt x="90000" y="119735"/>
                  <a:pt x="82394" y="119735"/>
                  <a:pt x="74788" y="119735"/>
                </a:cubicBezTo>
                <a:cubicBezTo>
                  <a:pt x="67605" y="119735"/>
                  <a:pt x="60000" y="119735"/>
                  <a:pt x="52394" y="117356"/>
                </a:cubicBezTo>
                <a:cubicBezTo>
                  <a:pt x="44788" y="117356"/>
                  <a:pt x="37183" y="114977"/>
                  <a:pt x="33802" y="112599"/>
                </a:cubicBezTo>
                <a:cubicBezTo>
                  <a:pt x="30000" y="110220"/>
                  <a:pt x="25774" y="105726"/>
                  <a:pt x="25774" y="103348"/>
                </a:cubicBezTo>
                <a:cubicBezTo>
                  <a:pt x="22394" y="100969"/>
                  <a:pt x="22394" y="96211"/>
                  <a:pt x="22394" y="91718"/>
                </a:cubicBezTo>
                <a:cubicBezTo>
                  <a:pt x="22394" y="49427"/>
                  <a:pt x="22394" y="49427"/>
                  <a:pt x="22394" y="49427"/>
                </a:cubicBezTo>
                <a:cubicBezTo>
                  <a:pt x="0" y="49427"/>
                  <a:pt x="0" y="49427"/>
                  <a:pt x="0" y="49427"/>
                </a:cubicBezTo>
                <a:cubicBezTo>
                  <a:pt x="0" y="30660"/>
                  <a:pt x="0" y="30660"/>
                  <a:pt x="0" y="30660"/>
                </a:cubicBezTo>
                <a:cubicBezTo>
                  <a:pt x="7183" y="30660"/>
                  <a:pt x="14788" y="28281"/>
                  <a:pt x="18591" y="25903"/>
                </a:cubicBezTo>
                <a:cubicBezTo>
                  <a:pt x="25774" y="21409"/>
                  <a:pt x="30000" y="19030"/>
                  <a:pt x="33802" y="14273"/>
                </a:cubicBezTo>
                <a:cubicBezTo>
                  <a:pt x="37183" y="9515"/>
                  <a:pt x="37183" y="5022"/>
                  <a:pt x="40985" y="0"/>
                </a:cubicBezTo>
                <a:cubicBezTo>
                  <a:pt x="67605" y="0"/>
                  <a:pt x="67605" y="0"/>
                  <a:pt x="67605" y="0"/>
                </a:cubicBezTo>
                <a:cubicBezTo>
                  <a:pt x="67605" y="30660"/>
                  <a:pt x="67605" y="30660"/>
                  <a:pt x="67605" y="30660"/>
                </a:cubicBezTo>
                <a:cubicBezTo>
                  <a:pt x="112394" y="30660"/>
                  <a:pt x="112394" y="30660"/>
                  <a:pt x="112394" y="30660"/>
                </a:cubicBezTo>
                <a:cubicBezTo>
                  <a:pt x="112394" y="49427"/>
                  <a:pt x="112394" y="49427"/>
                  <a:pt x="112394" y="49427"/>
                </a:cubicBezTo>
                <a:cubicBezTo>
                  <a:pt x="67605" y="49427"/>
                  <a:pt x="67605" y="49427"/>
                  <a:pt x="67605" y="49427"/>
                </a:cubicBezTo>
                <a:cubicBezTo>
                  <a:pt x="67605" y="79823"/>
                  <a:pt x="67605" y="79823"/>
                  <a:pt x="67605" y="79823"/>
                </a:cubicBezTo>
                <a:cubicBezTo>
                  <a:pt x="67605" y="86960"/>
                  <a:pt x="67605" y="91718"/>
                  <a:pt x="67605" y="93832"/>
                </a:cubicBezTo>
                <a:cubicBezTo>
                  <a:pt x="70985" y="96211"/>
                  <a:pt x="70985" y="96211"/>
                  <a:pt x="74788" y="98590"/>
                </a:cubicBezTo>
                <a:cubicBezTo>
                  <a:pt x="78591" y="98590"/>
                  <a:pt x="82394" y="100969"/>
                  <a:pt x="90000" y="100969"/>
                </a:cubicBezTo>
                <a:cubicBezTo>
                  <a:pt x="97183" y="100969"/>
                  <a:pt x="108591" y="98590"/>
                  <a:pt x="119577" y="93832"/>
                </a:cubicBezTo>
                <a:lnTo>
                  <a:pt x="119577" y="112599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" name="Shape 4133"/>
          <p:cNvSpPr/>
          <p:nvPr/>
        </p:nvSpPr>
        <p:spPr>
          <a:xfrm>
            <a:off x="814461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738"/>
                  <a:pt x="26750" y="119745"/>
                  <a:pt x="59750" y="119745"/>
                </a:cubicBezTo>
                <a:cubicBezTo>
                  <a:pt x="93000" y="119745"/>
                  <a:pt x="119750" y="92738"/>
                  <a:pt x="119750" y="58853"/>
                </a:cubicBezTo>
                <a:cubicBezTo>
                  <a:pt x="119750" y="27261"/>
                  <a:pt x="93000" y="0"/>
                  <a:pt x="59750" y="0"/>
                </a:cubicBezTo>
                <a:close/>
                <a:moveTo>
                  <a:pt x="75250" y="86114"/>
                </a:moveTo>
                <a:lnTo>
                  <a:pt x="75250" y="86114"/>
                </a:lnTo>
                <a:cubicBezTo>
                  <a:pt x="73000" y="88407"/>
                  <a:pt x="70750" y="88407"/>
                  <a:pt x="68500" y="88407"/>
                </a:cubicBezTo>
                <a:cubicBezTo>
                  <a:pt x="66500" y="88407"/>
                  <a:pt x="64250" y="88407"/>
                  <a:pt x="62000" y="88407"/>
                </a:cubicBezTo>
                <a:cubicBezTo>
                  <a:pt x="59750" y="88407"/>
                  <a:pt x="57500" y="88407"/>
                  <a:pt x="55250" y="88407"/>
                </a:cubicBezTo>
                <a:cubicBezTo>
                  <a:pt x="53250" y="88407"/>
                  <a:pt x="51000" y="86114"/>
                  <a:pt x="51000" y="86114"/>
                </a:cubicBezTo>
                <a:cubicBezTo>
                  <a:pt x="48750" y="83566"/>
                  <a:pt x="48750" y="83566"/>
                  <a:pt x="46500" y="81528"/>
                </a:cubicBezTo>
                <a:cubicBezTo>
                  <a:pt x="46500" y="79235"/>
                  <a:pt x="46500" y="77197"/>
                  <a:pt x="46500" y="74649"/>
                </a:cubicBezTo>
                <a:cubicBezTo>
                  <a:pt x="46500" y="54267"/>
                  <a:pt x="46500" y="54267"/>
                  <a:pt x="46500" y="54267"/>
                </a:cubicBezTo>
                <a:cubicBezTo>
                  <a:pt x="39750" y="54267"/>
                  <a:pt x="39750" y="54267"/>
                  <a:pt x="39750" y="54267"/>
                </a:cubicBezTo>
                <a:cubicBezTo>
                  <a:pt x="39750" y="45350"/>
                  <a:pt x="39750" y="45350"/>
                  <a:pt x="39750" y="45350"/>
                </a:cubicBezTo>
                <a:cubicBezTo>
                  <a:pt x="42000" y="45350"/>
                  <a:pt x="44250" y="45350"/>
                  <a:pt x="46500" y="43057"/>
                </a:cubicBezTo>
                <a:cubicBezTo>
                  <a:pt x="48750" y="40764"/>
                  <a:pt x="48750" y="40764"/>
                  <a:pt x="51000" y="38471"/>
                </a:cubicBezTo>
                <a:cubicBezTo>
                  <a:pt x="51000" y="36433"/>
                  <a:pt x="51000" y="34140"/>
                  <a:pt x="53250" y="29554"/>
                </a:cubicBezTo>
                <a:cubicBezTo>
                  <a:pt x="59750" y="29554"/>
                  <a:pt x="59750" y="29554"/>
                  <a:pt x="59750" y="29554"/>
                </a:cubicBezTo>
                <a:cubicBezTo>
                  <a:pt x="59750" y="45350"/>
                  <a:pt x="59750" y="45350"/>
                  <a:pt x="59750" y="45350"/>
                </a:cubicBezTo>
                <a:cubicBezTo>
                  <a:pt x="73000" y="45350"/>
                  <a:pt x="73000" y="45350"/>
                  <a:pt x="73000" y="45350"/>
                </a:cubicBezTo>
                <a:cubicBezTo>
                  <a:pt x="73000" y="54267"/>
                  <a:pt x="73000" y="54267"/>
                  <a:pt x="73000" y="54267"/>
                </a:cubicBezTo>
                <a:cubicBezTo>
                  <a:pt x="59750" y="54267"/>
                  <a:pt x="59750" y="54267"/>
                  <a:pt x="59750" y="54267"/>
                </a:cubicBezTo>
                <a:cubicBezTo>
                  <a:pt x="59750" y="70063"/>
                  <a:pt x="59750" y="70063"/>
                  <a:pt x="59750" y="70063"/>
                </a:cubicBezTo>
                <a:cubicBezTo>
                  <a:pt x="59750" y="72356"/>
                  <a:pt x="59750" y="74649"/>
                  <a:pt x="59750" y="77197"/>
                </a:cubicBezTo>
                <a:cubicBezTo>
                  <a:pt x="62000" y="77197"/>
                  <a:pt x="62000" y="77197"/>
                  <a:pt x="62000" y="79235"/>
                </a:cubicBezTo>
                <a:cubicBezTo>
                  <a:pt x="64250" y="79235"/>
                  <a:pt x="66500" y="79235"/>
                  <a:pt x="66500" y="79235"/>
                </a:cubicBezTo>
                <a:cubicBezTo>
                  <a:pt x="70750" y="79235"/>
                  <a:pt x="73000" y="79235"/>
                  <a:pt x="75250" y="77197"/>
                </a:cubicBezTo>
                <a:lnTo>
                  <a:pt x="75250" y="8611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" name="Shape 4134"/>
          <p:cNvSpPr/>
          <p:nvPr/>
        </p:nvSpPr>
        <p:spPr>
          <a:xfrm>
            <a:off x="225836" y="2204925"/>
            <a:ext cx="276794" cy="2278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519" y="69556"/>
                </a:moveTo>
                <a:lnTo>
                  <a:pt x="80519" y="69556"/>
                </a:lnTo>
                <a:cubicBezTo>
                  <a:pt x="76103" y="69556"/>
                  <a:pt x="71428" y="75195"/>
                  <a:pt x="71428" y="83342"/>
                </a:cubicBezTo>
                <a:cubicBezTo>
                  <a:pt x="71428" y="92114"/>
                  <a:pt x="76103" y="97127"/>
                  <a:pt x="80519" y="97127"/>
                </a:cubicBezTo>
                <a:cubicBezTo>
                  <a:pt x="85194" y="97127"/>
                  <a:pt x="87532" y="92114"/>
                  <a:pt x="87532" y="83342"/>
                </a:cubicBezTo>
                <a:cubicBezTo>
                  <a:pt x="87532" y="75195"/>
                  <a:pt x="85194" y="69556"/>
                  <a:pt x="80519" y="69556"/>
                </a:cubicBezTo>
                <a:close/>
                <a:moveTo>
                  <a:pt x="108051" y="33524"/>
                </a:moveTo>
                <a:lnTo>
                  <a:pt x="108051" y="33524"/>
                </a:lnTo>
                <a:cubicBezTo>
                  <a:pt x="110389" y="30704"/>
                  <a:pt x="110389" y="14099"/>
                  <a:pt x="105974" y="0"/>
                </a:cubicBezTo>
                <a:cubicBezTo>
                  <a:pt x="105974" y="0"/>
                  <a:pt x="94285" y="0"/>
                  <a:pt x="76103" y="14099"/>
                </a:cubicBezTo>
                <a:cubicBezTo>
                  <a:pt x="71428" y="14099"/>
                  <a:pt x="66753" y="14099"/>
                  <a:pt x="59999" y="14099"/>
                </a:cubicBezTo>
                <a:cubicBezTo>
                  <a:pt x="52987" y="14099"/>
                  <a:pt x="45974" y="14099"/>
                  <a:pt x="43896" y="14099"/>
                </a:cubicBezTo>
                <a:cubicBezTo>
                  <a:pt x="25194" y="0"/>
                  <a:pt x="13766" y="0"/>
                  <a:pt x="13766" y="0"/>
                </a:cubicBezTo>
                <a:cubicBezTo>
                  <a:pt x="9350" y="14099"/>
                  <a:pt x="9350" y="30704"/>
                  <a:pt x="9350" y="33524"/>
                </a:cubicBezTo>
                <a:cubicBezTo>
                  <a:pt x="4675" y="41984"/>
                  <a:pt x="0" y="50130"/>
                  <a:pt x="0" y="63916"/>
                </a:cubicBezTo>
                <a:cubicBezTo>
                  <a:pt x="0" y="119686"/>
                  <a:pt x="38961" y="119686"/>
                  <a:pt x="48311" y="119686"/>
                </a:cubicBezTo>
                <a:cubicBezTo>
                  <a:pt x="50649" y="119686"/>
                  <a:pt x="55324" y="119686"/>
                  <a:pt x="59999" y="119686"/>
                </a:cubicBezTo>
                <a:cubicBezTo>
                  <a:pt x="64675" y="119686"/>
                  <a:pt x="69090" y="119686"/>
                  <a:pt x="71428" y="119686"/>
                </a:cubicBezTo>
                <a:cubicBezTo>
                  <a:pt x="80519" y="119686"/>
                  <a:pt x="119740" y="119686"/>
                  <a:pt x="119740" y="63916"/>
                </a:cubicBezTo>
                <a:cubicBezTo>
                  <a:pt x="119740" y="50130"/>
                  <a:pt x="115064" y="41984"/>
                  <a:pt x="108051" y="33524"/>
                </a:cubicBezTo>
                <a:close/>
                <a:moveTo>
                  <a:pt x="59999" y="114046"/>
                </a:moveTo>
                <a:lnTo>
                  <a:pt x="59999" y="114046"/>
                </a:lnTo>
                <a:lnTo>
                  <a:pt x="59999" y="114046"/>
                </a:lnTo>
                <a:cubicBezTo>
                  <a:pt x="34545" y="114046"/>
                  <a:pt x="16103" y="111227"/>
                  <a:pt x="16103" y="80522"/>
                </a:cubicBezTo>
                <a:cubicBezTo>
                  <a:pt x="16103" y="75195"/>
                  <a:pt x="18441" y="66736"/>
                  <a:pt x="23116" y="63916"/>
                </a:cubicBezTo>
                <a:cubicBezTo>
                  <a:pt x="29870" y="52950"/>
                  <a:pt x="43896" y="58590"/>
                  <a:pt x="59999" y="58590"/>
                </a:cubicBezTo>
                <a:lnTo>
                  <a:pt x="59999" y="58590"/>
                </a:lnTo>
                <a:lnTo>
                  <a:pt x="59999" y="58590"/>
                </a:lnTo>
                <a:cubicBezTo>
                  <a:pt x="76103" y="58590"/>
                  <a:pt x="87532" y="52950"/>
                  <a:pt x="96623" y="63916"/>
                </a:cubicBezTo>
                <a:cubicBezTo>
                  <a:pt x="101298" y="66736"/>
                  <a:pt x="103636" y="75195"/>
                  <a:pt x="103636" y="80522"/>
                </a:cubicBezTo>
                <a:cubicBezTo>
                  <a:pt x="103636" y="111227"/>
                  <a:pt x="85194" y="114046"/>
                  <a:pt x="59999" y="114046"/>
                </a:cubicBezTo>
                <a:close/>
                <a:moveTo>
                  <a:pt x="38961" y="69556"/>
                </a:moveTo>
                <a:lnTo>
                  <a:pt x="38961" y="69556"/>
                </a:lnTo>
                <a:cubicBezTo>
                  <a:pt x="34545" y="69556"/>
                  <a:pt x="29870" y="75195"/>
                  <a:pt x="29870" y="83342"/>
                </a:cubicBezTo>
                <a:cubicBezTo>
                  <a:pt x="29870" y="92114"/>
                  <a:pt x="34545" y="97127"/>
                  <a:pt x="38961" y="97127"/>
                </a:cubicBezTo>
                <a:cubicBezTo>
                  <a:pt x="43896" y="97127"/>
                  <a:pt x="48311" y="92114"/>
                  <a:pt x="48311" y="83342"/>
                </a:cubicBezTo>
                <a:cubicBezTo>
                  <a:pt x="48311" y="75195"/>
                  <a:pt x="43896" y="69556"/>
                  <a:pt x="38961" y="6955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" name="Shape 4135"/>
          <p:cNvSpPr/>
          <p:nvPr/>
        </p:nvSpPr>
        <p:spPr>
          <a:xfrm>
            <a:off x="814461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58853"/>
                </a:moveTo>
                <a:lnTo>
                  <a:pt x="59750" y="58853"/>
                </a:lnTo>
                <a:lnTo>
                  <a:pt x="59750" y="58853"/>
                </a:lnTo>
                <a:lnTo>
                  <a:pt x="59750" y="58853"/>
                </a:lnTo>
                <a:cubicBezTo>
                  <a:pt x="53250" y="58853"/>
                  <a:pt x="46500" y="56560"/>
                  <a:pt x="42000" y="61146"/>
                </a:cubicBezTo>
                <a:cubicBezTo>
                  <a:pt x="39750" y="63184"/>
                  <a:pt x="37750" y="65477"/>
                  <a:pt x="37750" y="67770"/>
                </a:cubicBezTo>
                <a:cubicBezTo>
                  <a:pt x="37750" y="81273"/>
                  <a:pt x="48750" y="81273"/>
                  <a:pt x="59750" y="81273"/>
                </a:cubicBezTo>
                <a:lnTo>
                  <a:pt x="59750" y="81273"/>
                </a:lnTo>
                <a:cubicBezTo>
                  <a:pt x="70750" y="81273"/>
                  <a:pt x="79750" y="81273"/>
                  <a:pt x="79750" y="67770"/>
                </a:cubicBezTo>
                <a:cubicBezTo>
                  <a:pt x="79750" y="65477"/>
                  <a:pt x="79750" y="63184"/>
                  <a:pt x="77500" y="61146"/>
                </a:cubicBezTo>
                <a:cubicBezTo>
                  <a:pt x="73000" y="56560"/>
                  <a:pt x="66500" y="58853"/>
                  <a:pt x="59750" y="58853"/>
                </a:cubicBezTo>
                <a:close/>
                <a:moveTo>
                  <a:pt x="48750" y="74649"/>
                </a:moveTo>
                <a:lnTo>
                  <a:pt x="48750" y="74649"/>
                </a:lnTo>
                <a:cubicBezTo>
                  <a:pt x="46500" y="74649"/>
                  <a:pt x="46500" y="72356"/>
                  <a:pt x="46500" y="70063"/>
                </a:cubicBezTo>
                <a:cubicBezTo>
                  <a:pt x="46500" y="65477"/>
                  <a:pt x="46500" y="63184"/>
                  <a:pt x="48750" y="63184"/>
                </a:cubicBezTo>
                <a:cubicBezTo>
                  <a:pt x="51000" y="63184"/>
                  <a:pt x="53250" y="65477"/>
                  <a:pt x="53250" y="70063"/>
                </a:cubicBezTo>
                <a:cubicBezTo>
                  <a:pt x="53250" y="72356"/>
                  <a:pt x="51000" y="74649"/>
                  <a:pt x="48750" y="74649"/>
                </a:cubicBezTo>
                <a:close/>
                <a:moveTo>
                  <a:pt x="68500" y="74649"/>
                </a:moveTo>
                <a:lnTo>
                  <a:pt x="68500" y="74649"/>
                </a:lnTo>
                <a:cubicBezTo>
                  <a:pt x="66500" y="74649"/>
                  <a:pt x="66500" y="72356"/>
                  <a:pt x="66500" y="70063"/>
                </a:cubicBezTo>
                <a:cubicBezTo>
                  <a:pt x="66500" y="65477"/>
                  <a:pt x="66500" y="63184"/>
                  <a:pt x="68500" y="63184"/>
                </a:cubicBezTo>
                <a:cubicBezTo>
                  <a:pt x="70750" y="63184"/>
                  <a:pt x="73000" y="65477"/>
                  <a:pt x="73000" y="70063"/>
                </a:cubicBezTo>
                <a:cubicBezTo>
                  <a:pt x="73000" y="72356"/>
                  <a:pt x="70750" y="74649"/>
                  <a:pt x="68500" y="74649"/>
                </a:cubicBezTo>
                <a:close/>
                <a:moveTo>
                  <a:pt x="59750" y="0"/>
                </a:moveTo>
                <a:lnTo>
                  <a:pt x="5975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484"/>
                  <a:pt x="26750" y="119745"/>
                  <a:pt x="59750" y="119745"/>
                </a:cubicBezTo>
                <a:cubicBezTo>
                  <a:pt x="93000" y="119745"/>
                  <a:pt x="119750" y="92484"/>
                  <a:pt x="119750" y="58853"/>
                </a:cubicBezTo>
                <a:cubicBezTo>
                  <a:pt x="119750" y="27261"/>
                  <a:pt x="93000" y="0"/>
                  <a:pt x="59750" y="0"/>
                </a:cubicBezTo>
                <a:close/>
                <a:moveTo>
                  <a:pt x="64250" y="83566"/>
                </a:moveTo>
                <a:lnTo>
                  <a:pt x="64250" y="83566"/>
                </a:lnTo>
                <a:cubicBezTo>
                  <a:pt x="64250" y="83566"/>
                  <a:pt x="62000" y="83566"/>
                  <a:pt x="59750" y="83566"/>
                </a:cubicBezTo>
                <a:cubicBezTo>
                  <a:pt x="57500" y="83566"/>
                  <a:pt x="55250" y="83566"/>
                  <a:pt x="53250" y="83566"/>
                </a:cubicBezTo>
                <a:cubicBezTo>
                  <a:pt x="48750" y="83566"/>
                  <a:pt x="30750" y="83566"/>
                  <a:pt x="30750" y="61146"/>
                </a:cubicBezTo>
                <a:cubicBezTo>
                  <a:pt x="30750" y="56560"/>
                  <a:pt x="33250" y="51974"/>
                  <a:pt x="35500" y="49681"/>
                </a:cubicBezTo>
                <a:cubicBezTo>
                  <a:pt x="35500" y="47643"/>
                  <a:pt x="35500" y="40764"/>
                  <a:pt x="37750" y="34140"/>
                </a:cubicBezTo>
                <a:cubicBezTo>
                  <a:pt x="37750" y="34140"/>
                  <a:pt x="42000" y="36178"/>
                  <a:pt x="51000" y="40764"/>
                </a:cubicBezTo>
                <a:cubicBezTo>
                  <a:pt x="53250" y="40764"/>
                  <a:pt x="57500" y="40764"/>
                  <a:pt x="59750" y="40764"/>
                </a:cubicBezTo>
                <a:cubicBezTo>
                  <a:pt x="62000" y="40764"/>
                  <a:pt x="66500" y="40764"/>
                  <a:pt x="66500" y="40764"/>
                </a:cubicBezTo>
                <a:cubicBezTo>
                  <a:pt x="75250" y="36178"/>
                  <a:pt x="81750" y="34140"/>
                  <a:pt x="81750" y="34140"/>
                </a:cubicBezTo>
                <a:cubicBezTo>
                  <a:pt x="84000" y="40764"/>
                  <a:pt x="84000" y="47643"/>
                  <a:pt x="84000" y="49681"/>
                </a:cubicBezTo>
                <a:cubicBezTo>
                  <a:pt x="86250" y="51974"/>
                  <a:pt x="88500" y="56560"/>
                  <a:pt x="88500" y="61146"/>
                </a:cubicBezTo>
                <a:cubicBezTo>
                  <a:pt x="88500" y="83566"/>
                  <a:pt x="68500" y="83566"/>
                  <a:pt x="64250" y="8356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" name="Shape 4136"/>
          <p:cNvSpPr/>
          <p:nvPr/>
        </p:nvSpPr>
        <p:spPr>
          <a:xfrm>
            <a:off x="6762033" y="2187403"/>
            <a:ext cx="266283" cy="2628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80" y="29449"/>
                </a:moveTo>
                <a:lnTo>
                  <a:pt x="7280" y="29449"/>
                </a:lnTo>
                <a:cubicBezTo>
                  <a:pt x="7280" y="39082"/>
                  <a:pt x="9707" y="46513"/>
                  <a:pt x="16719" y="51192"/>
                </a:cubicBezTo>
                <a:cubicBezTo>
                  <a:pt x="21842" y="53669"/>
                  <a:pt x="28853" y="56146"/>
                  <a:pt x="31280" y="56146"/>
                </a:cubicBezTo>
                <a:lnTo>
                  <a:pt x="33707" y="56146"/>
                </a:lnTo>
                <a:cubicBezTo>
                  <a:pt x="33707" y="56146"/>
                  <a:pt x="31280" y="61100"/>
                  <a:pt x="36134" y="68256"/>
                </a:cubicBezTo>
                <a:lnTo>
                  <a:pt x="36134" y="68256"/>
                </a:lnTo>
                <a:cubicBezTo>
                  <a:pt x="28853" y="68256"/>
                  <a:pt x="0" y="70733"/>
                  <a:pt x="0" y="94954"/>
                </a:cubicBezTo>
                <a:cubicBezTo>
                  <a:pt x="0" y="119724"/>
                  <a:pt x="26426" y="119724"/>
                  <a:pt x="31280" y="119724"/>
                </a:cubicBezTo>
                <a:lnTo>
                  <a:pt x="31280" y="119724"/>
                </a:lnTo>
                <a:cubicBezTo>
                  <a:pt x="31280" y="119724"/>
                  <a:pt x="31280" y="119724"/>
                  <a:pt x="33707" y="119724"/>
                </a:cubicBezTo>
                <a:cubicBezTo>
                  <a:pt x="36134" y="119724"/>
                  <a:pt x="45573" y="119724"/>
                  <a:pt x="52853" y="114770"/>
                </a:cubicBezTo>
                <a:cubicBezTo>
                  <a:pt x="62292" y="109816"/>
                  <a:pt x="67146" y="100183"/>
                  <a:pt x="67146" y="88073"/>
                </a:cubicBezTo>
                <a:cubicBezTo>
                  <a:pt x="67146" y="75688"/>
                  <a:pt x="59865" y="68256"/>
                  <a:pt x="55280" y="63302"/>
                </a:cubicBezTo>
                <a:cubicBezTo>
                  <a:pt x="50426" y="61100"/>
                  <a:pt x="48000" y="58623"/>
                  <a:pt x="48000" y="56146"/>
                </a:cubicBezTo>
                <a:cubicBezTo>
                  <a:pt x="48000" y="53669"/>
                  <a:pt x="50426" y="51192"/>
                  <a:pt x="52853" y="48715"/>
                </a:cubicBezTo>
                <a:cubicBezTo>
                  <a:pt x="57438" y="44036"/>
                  <a:pt x="62292" y="39082"/>
                  <a:pt x="62292" y="26972"/>
                </a:cubicBezTo>
                <a:cubicBezTo>
                  <a:pt x="62292" y="17064"/>
                  <a:pt x="59865" y="9908"/>
                  <a:pt x="52853" y="4954"/>
                </a:cubicBezTo>
                <a:lnTo>
                  <a:pt x="57438" y="4954"/>
                </a:lnTo>
                <a:cubicBezTo>
                  <a:pt x="62292" y="4954"/>
                  <a:pt x="67146" y="2477"/>
                  <a:pt x="67146" y="0"/>
                </a:cubicBezTo>
                <a:lnTo>
                  <a:pt x="67146" y="0"/>
                </a:lnTo>
                <a:cubicBezTo>
                  <a:pt x="38561" y="0"/>
                  <a:pt x="38561" y="0"/>
                  <a:pt x="38561" y="0"/>
                </a:cubicBezTo>
                <a:cubicBezTo>
                  <a:pt x="36134" y="0"/>
                  <a:pt x="7280" y="0"/>
                  <a:pt x="7280" y="29449"/>
                </a:cubicBezTo>
                <a:close/>
                <a:moveTo>
                  <a:pt x="55280" y="90275"/>
                </a:moveTo>
                <a:lnTo>
                  <a:pt x="55280" y="90275"/>
                </a:lnTo>
                <a:cubicBezTo>
                  <a:pt x="57438" y="100183"/>
                  <a:pt x="48000" y="107339"/>
                  <a:pt x="36134" y="107339"/>
                </a:cubicBezTo>
                <a:cubicBezTo>
                  <a:pt x="24269" y="109816"/>
                  <a:pt x="14561" y="104862"/>
                  <a:pt x="14561" y="94954"/>
                </a:cubicBezTo>
                <a:cubicBezTo>
                  <a:pt x="12134" y="90275"/>
                  <a:pt x="14561" y="85321"/>
                  <a:pt x="19146" y="80366"/>
                </a:cubicBezTo>
                <a:cubicBezTo>
                  <a:pt x="24269" y="77889"/>
                  <a:pt x="28853" y="75688"/>
                  <a:pt x="33707" y="75688"/>
                </a:cubicBezTo>
                <a:cubicBezTo>
                  <a:pt x="36134" y="75688"/>
                  <a:pt x="36134" y="75688"/>
                  <a:pt x="36134" y="75688"/>
                </a:cubicBezTo>
                <a:cubicBezTo>
                  <a:pt x="48000" y="75688"/>
                  <a:pt x="55280" y="82844"/>
                  <a:pt x="55280" y="90275"/>
                </a:cubicBezTo>
                <a:close/>
                <a:moveTo>
                  <a:pt x="48000" y="22018"/>
                </a:moveTo>
                <a:lnTo>
                  <a:pt x="48000" y="22018"/>
                </a:lnTo>
                <a:cubicBezTo>
                  <a:pt x="50426" y="34128"/>
                  <a:pt x="45573" y="44036"/>
                  <a:pt x="38561" y="46513"/>
                </a:cubicBezTo>
                <a:cubicBezTo>
                  <a:pt x="38561" y="46513"/>
                  <a:pt x="38561" y="46513"/>
                  <a:pt x="36134" y="46513"/>
                </a:cubicBezTo>
                <a:cubicBezTo>
                  <a:pt x="28853" y="46513"/>
                  <a:pt x="24269" y="41559"/>
                  <a:pt x="21842" y="31926"/>
                </a:cubicBezTo>
                <a:cubicBezTo>
                  <a:pt x="19146" y="26972"/>
                  <a:pt x="19146" y="22018"/>
                  <a:pt x="21842" y="17064"/>
                </a:cubicBezTo>
                <a:cubicBezTo>
                  <a:pt x="21842" y="12385"/>
                  <a:pt x="26426" y="9908"/>
                  <a:pt x="28853" y="7155"/>
                </a:cubicBezTo>
                <a:lnTo>
                  <a:pt x="31280" y="7155"/>
                </a:lnTo>
                <a:cubicBezTo>
                  <a:pt x="40719" y="7155"/>
                  <a:pt x="45573" y="12385"/>
                  <a:pt x="48000" y="22018"/>
                </a:cubicBezTo>
                <a:close/>
                <a:moveTo>
                  <a:pt x="100584" y="46513"/>
                </a:moveTo>
                <a:lnTo>
                  <a:pt x="100584" y="46513"/>
                </a:lnTo>
                <a:cubicBezTo>
                  <a:pt x="100584" y="26972"/>
                  <a:pt x="100584" y="26972"/>
                  <a:pt x="100584" y="26972"/>
                </a:cubicBezTo>
                <a:cubicBezTo>
                  <a:pt x="86022" y="26972"/>
                  <a:pt x="86022" y="26972"/>
                  <a:pt x="86022" y="26972"/>
                </a:cubicBezTo>
                <a:cubicBezTo>
                  <a:pt x="86022" y="46513"/>
                  <a:pt x="86022" y="46513"/>
                  <a:pt x="86022" y="46513"/>
                </a:cubicBezTo>
                <a:cubicBezTo>
                  <a:pt x="67146" y="46513"/>
                  <a:pt x="67146" y="46513"/>
                  <a:pt x="67146" y="46513"/>
                </a:cubicBezTo>
                <a:cubicBezTo>
                  <a:pt x="67146" y="58623"/>
                  <a:pt x="67146" y="58623"/>
                  <a:pt x="67146" y="58623"/>
                </a:cubicBezTo>
                <a:cubicBezTo>
                  <a:pt x="86022" y="58623"/>
                  <a:pt x="86022" y="58623"/>
                  <a:pt x="86022" y="58623"/>
                </a:cubicBezTo>
                <a:cubicBezTo>
                  <a:pt x="86022" y="80366"/>
                  <a:pt x="86022" y="80366"/>
                  <a:pt x="86022" y="80366"/>
                </a:cubicBezTo>
                <a:cubicBezTo>
                  <a:pt x="100584" y="80366"/>
                  <a:pt x="100584" y="80366"/>
                  <a:pt x="100584" y="80366"/>
                </a:cubicBezTo>
                <a:cubicBezTo>
                  <a:pt x="100584" y="58623"/>
                  <a:pt x="100584" y="58623"/>
                  <a:pt x="100584" y="58623"/>
                </a:cubicBezTo>
                <a:cubicBezTo>
                  <a:pt x="119730" y="58623"/>
                  <a:pt x="119730" y="58623"/>
                  <a:pt x="119730" y="58623"/>
                </a:cubicBezTo>
                <a:cubicBezTo>
                  <a:pt x="119730" y="46513"/>
                  <a:pt x="119730" y="46513"/>
                  <a:pt x="119730" y="46513"/>
                </a:cubicBezTo>
                <a:lnTo>
                  <a:pt x="100584" y="4651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4137"/>
          <p:cNvSpPr/>
          <p:nvPr/>
        </p:nvSpPr>
        <p:spPr>
          <a:xfrm>
            <a:off x="5039953" y="2182146"/>
            <a:ext cx="147157" cy="2733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18" y="21192"/>
                </a:moveTo>
                <a:lnTo>
                  <a:pt x="119518" y="21192"/>
                </a:lnTo>
                <a:cubicBezTo>
                  <a:pt x="85301" y="21192"/>
                  <a:pt x="85301" y="21192"/>
                  <a:pt x="85301" y="21192"/>
                </a:cubicBezTo>
                <a:cubicBezTo>
                  <a:pt x="81445" y="21192"/>
                  <a:pt x="77108" y="23576"/>
                  <a:pt x="77108" y="28344"/>
                </a:cubicBezTo>
                <a:cubicBezTo>
                  <a:pt x="77108" y="42384"/>
                  <a:pt x="77108" y="42384"/>
                  <a:pt x="77108" y="42384"/>
                </a:cubicBezTo>
                <a:cubicBezTo>
                  <a:pt x="119518" y="42384"/>
                  <a:pt x="119518" y="42384"/>
                  <a:pt x="119518" y="42384"/>
                </a:cubicBezTo>
                <a:cubicBezTo>
                  <a:pt x="119518" y="61192"/>
                  <a:pt x="119518" y="61192"/>
                  <a:pt x="119518" y="61192"/>
                </a:cubicBezTo>
                <a:cubicBezTo>
                  <a:pt x="77108" y="61192"/>
                  <a:pt x="77108" y="61192"/>
                  <a:pt x="77108" y="61192"/>
                </a:cubicBezTo>
                <a:cubicBezTo>
                  <a:pt x="77108" y="119735"/>
                  <a:pt x="77108" y="119735"/>
                  <a:pt x="77108" y="119735"/>
                </a:cubicBezTo>
                <a:cubicBezTo>
                  <a:pt x="38072" y="119735"/>
                  <a:pt x="38072" y="119735"/>
                  <a:pt x="38072" y="119735"/>
                </a:cubicBezTo>
                <a:cubicBezTo>
                  <a:pt x="38072" y="61192"/>
                  <a:pt x="38072" y="61192"/>
                  <a:pt x="38072" y="61192"/>
                </a:cubicBezTo>
                <a:cubicBezTo>
                  <a:pt x="0" y="61192"/>
                  <a:pt x="0" y="61192"/>
                  <a:pt x="0" y="61192"/>
                </a:cubicBezTo>
                <a:cubicBezTo>
                  <a:pt x="0" y="42384"/>
                  <a:pt x="0" y="42384"/>
                  <a:pt x="0" y="42384"/>
                </a:cubicBezTo>
                <a:cubicBezTo>
                  <a:pt x="38072" y="42384"/>
                  <a:pt x="38072" y="42384"/>
                  <a:pt x="38072" y="42384"/>
                </a:cubicBezTo>
                <a:cubicBezTo>
                  <a:pt x="38072" y="30728"/>
                  <a:pt x="38072" y="30728"/>
                  <a:pt x="38072" y="30728"/>
                </a:cubicBezTo>
                <a:cubicBezTo>
                  <a:pt x="38072" y="14304"/>
                  <a:pt x="55421" y="0"/>
                  <a:pt x="85301" y="0"/>
                </a:cubicBezTo>
                <a:cubicBezTo>
                  <a:pt x="119518" y="0"/>
                  <a:pt x="119518" y="0"/>
                  <a:pt x="119518" y="0"/>
                </a:cubicBezTo>
                <a:lnTo>
                  <a:pt x="119518" y="21192"/>
                </a:ln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4138"/>
          <p:cNvSpPr/>
          <p:nvPr/>
        </p:nvSpPr>
        <p:spPr>
          <a:xfrm>
            <a:off x="4374246" y="2770925"/>
            <a:ext cx="289057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738"/>
                  <a:pt x="26750" y="119745"/>
                  <a:pt x="59750" y="119745"/>
                </a:cubicBezTo>
                <a:cubicBezTo>
                  <a:pt x="93000" y="119745"/>
                  <a:pt x="119750" y="92738"/>
                  <a:pt x="119750" y="58853"/>
                </a:cubicBezTo>
                <a:cubicBezTo>
                  <a:pt x="119750" y="27261"/>
                  <a:pt x="93000" y="0"/>
                  <a:pt x="59750" y="0"/>
                </a:cubicBezTo>
                <a:close/>
                <a:moveTo>
                  <a:pt x="59750" y="45350"/>
                </a:moveTo>
                <a:lnTo>
                  <a:pt x="59750" y="45350"/>
                </a:lnTo>
                <a:cubicBezTo>
                  <a:pt x="57750" y="45350"/>
                  <a:pt x="57750" y="47643"/>
                  <a:pt x="57750" y="49936"/>
                </a:cubicBezTo>
                <a:cubicBezTo>
                  <a:pt x="57750" y="70063"/>
                  <a:pt x="57750" y="70063"/>
                  <a:pt x="57750" y="70063"/>
                </a:cubicBezTo>
                <a:cubicBezTo>
                  <a:pt x="57750" y="77197"/>
                  <a:pt x="51000" y="83566"/>
                  <a:pt x="42250" y="83566"/>
                </a:cubicBezTo>
                <a:cubicBezTo>
                  <a:pt x="35500" y="83566"/>
                  <a:pt x="29000" y="77197"/>
                  <a:pt x="29000" y="70063"/>
                </a:cubicBezTo>
                <a:cubicBezTo>
                  <a:pt x="29000" y="61146"/>
                  <a:pt x="29000" y="61146"/>
                  <a:pt x="29000" y="61146"/>
                </a:cubicBezTo>
                <a:cubicBezTo>
                  <a:pt x="40000" y="61146"/>
                  <a:pt x="40000" y="61146"/>
                  <a:pt x="40000" y="61146"/>
                </a:cubicBezTo>
                <a:cubicBezTo>
                  <a:pt x="40000" y="70063"/>
                  <a:pt x="40000" y="70063"/>
                  <a:pt x="40000" y="70063"/>
                </a:cubicBezTo>
                <a:cubicBezTo>
                  <a:pt x="40000" y="70063"/>
                  <a:pt x="40000" y="72356"/>
                  <a:pt x="42250" y="72356"/>
                </a:cubicBezTo>
                <a:cubicBezTo>
                  <a:pt x="44500" y="72356"/>
                  <a:pt x="46500" y="70063"/>
                  <a:pt x="46500" y="70063"/>
                </a:cubicBezTo>
                <a:cubicBezTo>
                  <a:pt x="46500" y="49936"/>
                  <a:pt x="46500" y="49936"/>
                  <a:pt x="46500" y="49936"/>
                </a:cubicBezTo>
                <a:cubicBezTo>
                  <a:pt x="46500" y="40764"/>
                  <a:pt x="53250" y="34140"/>
                  <a:pt x="59750" y="34140"/>
                </a:cubicBezTo>
                <a:cubicBezTo>
                  <a:pt x="68750" y="34140"/>
                  <a:pt x="73000" y="40764"/>
                  <a:pt x="73000" y="49936"/>
                </a:cubicBezTo>
                <a:cubicBezTo>
                  <a:pt x="73000" y="52229"/>
                  <a:pt x="73000" y="52229"/>
                  <a:pt x="73000" y="52229"/>
                </a:cubicBezTo>
                <a:cubicBezTo>
                  <a:pt x="66500" y="54267"/>
                  <a:pt x="66500" y="54267"/>
                  <a:pt x="66500" y="54267"/>
                </a:cubicBezTo>
                <a:cubicBezTo>
                  <a:pt x="64250" y="52229"/>
                  <a:pt x="64250" y="52229"/>
                  <a:pt x="64250" y="52229"/>
                </a:cubicBezTo>
                <a:cubicBezTo>
                  <a:pt x="64250" y="49936"/>
                  <a:pt x="64250" y="49936"/>
                  <a:pt x="64250" y="49936"/>
                </a:cubicBezTo>
                <a:cubicBezTo>
                  <a:pt x="64250" y="47643"/>
                  <a:pt x="62000" y="45350"/>
                  <a:pt x="59750" y="45350"/>
                </a:cubicBezTo>
                <a:close/>
                <a:moveTo>
                  <a:pt x="91000" y="70063"/>
                </a:moveTo>
                <a:lnTo>
                  <a:pt x="91000" y="70063"/>
                </a:lnTo>
                <a:cubicBezTo>
                  <a:pt x="91000" y="77197"/>
                  <a:pt x="84250" y="83566"/>
                  <a:pt x="77750" y="83566"/>
                </a:cubicBezTo>
                <a:cubicBezTo>
                  <a:pt x="68750" y="83566"/>
                  <a:pt x="64250" y="77197"/>
                  <a:pt x="64250" y="70063"/>
                </a:cubicBezTo>
                <a:cubicBezTo>
                  <a:pt x="64250" y="61146"/>
                  <a:pt x="64250" y="61146"/>
                  <a:pt x="64250" y="61146"/>
                </a:cubicBezTo>
                <a:cubicBezTo>
                  <a:pt x="66500" y="63439"/>
                  <a:pt x="66500" y="63439"/>
                  <a:pt x="66500" y="63439"/>
                </a:cubicBezTo>
                <a:cubicBezTo>
                  <a:pt x="73000" y="61146"/>
                  <a:pt x="73000" y="61146"/>
                  <a:pt x="73000" y="61146"/>
                </a:cubicBezTo>
                <a:cubicBezTo>
                  <a:pt x="73000" y="70063"/>
                  <a:pt x="73000" y="70063"/>
                  <a:pt x="73000" y="70063"/>
                </a:cubicBezTo>
                <a:cubicBezTo>
                  <a:pt x="73000" y="70063"/>
                  <a:pt x="75250" y="72356"/>
                  <a:pt x="77750" y="72356"/>
                </a:cubicBezTo>
                <a:cubicBezTo>
                  <a:pt x="79750" y="72356"/>
                  <a:pt x="79750" y="70063"/>
                  <a:pt x="79750" y="70063"/>
                </a:cubicBezTo>
                <a:cubicBezTo>
                  <a:pt x="79750" y="61146"/>
                  <a:pt x="79750" y="61146"/>
                  <a:pt x="79750" y="61146"/>
                </a:cubicBezTo>
                <a:cubicBezTo>
                  <a:pt x="91000" y="61146"/>
                  <a:pt x="91000" y="61146"/>
                  <a:pt x="91000" y="61146"/>
                </a:cubicBezTo>
                <a:lnTo>
                  <a:pt x="91000" y="7006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" name="Shape 4139"/>
          <p:cNvSpPr/>
          <p:nvPr/>
        </p:nvSpPr>
        <p:spPr>
          <a:xfrm>
            <a:off x="3188234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2250" y="58853"/>
                </a:moveTo>
                <a:lnTo>
                  <a:pt x="62250" y="58853"/>
                </a:lnTo>
                <a:lnTo>
                  <a:pt x="62250" y="58853"/>
                </a:lnTo>
                <a:lnTo>
                  <a:pt x="60000" y="56560"/>
                </a:lnTo>
                <a:cubicBezTo>
                  <a:pt x="48750" y="58853"/>
                  <a:pt x="37750" y="58853"/>
                  <a:pt x="35500" y="58853"/>
                </a:cubicBezTo>
                <a:lnTo>
                  <a:pt x="35500" y="58853"/>
                </a:lnTo>
                <a:cubicBezTo>
                  <a:pt x="35500" y="65732"/>
                  <a:pt x="37750" y="72356"/>
                  <a:pt x="42250" y="77197"/>
                </a:cubicBezTo>
                <a:cubicBezTo>
                  <a:pt x="42250" y="74649"/>
                  <a:pt x="48750" y="63439"/>
                  <a:pt x="62250" y="58853"/>
                </a:cubicBezTo>
                <a:close/>
                <a:moveTo>
                  <a:pt x="75500" y="40764"/>
                </a:moveTo>
                <a:lnTo>
                  <a:pt x="75500" y="40764"/>
                </a:lnTo>
                <a:cubicBezTo>
                  <a:pt x="71000" y="36433"/>
                  <a:pt x="66500" y="34140"/>
                  <a:pt x="60000" y="34140"/>
                </a:cubicBezTo>
                <a:cubicBezTo>
                  <a:pt x="57750" y="34140"/>
                  <a:pt x="55500" y="36433"/>
                  <a:pt x="55500" y="36433"/>
                </a:cubicBezTo>
                <a:cubicBezTo>
                  <a:pt x="55500" y="36433"/>
                  <a:pt x="60000" y="43057"/>
                  <a:pt x="64500" y="49936"/>
                </a:cubicBezTo>
                <a:cubicBezTo>
                  <a:pt x="71000" y="47643"/>
                  <a:pt x="75500" y="43057"/>
                  <a:pt x="75500" y="40764"/>
                </a:cubicBezTo>
                <a:close/>
                <a:moveTo>
                  <a:pt x="44500" y="79235"/>
                </a:moveTo>
                <a:lnTo>
                  <a:pt x="44500" y="79235"/>
                </a:lnTo>
                <a:cubicBezTo>
                  <a:pt x="48750" y="83566"/>
                  <a:pt x="55500" y="83566"/>
                  <a:pt x="60000" y="83566"/>
                </a:cubicBezTo>
                <a:cubicBezTo>
                  <a:pt x="62250" y="83566"/>
                  <a:pt x="66500" y="83566"/>
                  <a:pt x="68750" y="83566"/>
                </a:cubicBezTo>
                <a:cubicBezTo>
                  <a:pt x="68750" y="79235"/>
                  <a:pt x="66500" y="72356"/>
                  <a:pt x="64500" y="63439"/>
                </a:cubicBezTo>
                <a:cubicBezTo>
                  <a:pt x="51250" y="68025"/>
                  <a:pt x="46750" y="77197"/>
                  <a:pt x="44500" y="79235"/>
                </a:cubicBezTo>
                <a:close/>
                <a:moveTo>
                  <a:pt x="57750" y="52229"/>
                </a:moveTo>
                <a:lnTo>
                  <a:pt x="57750" y="52229"/>
                </a:lnTo>
                <a:cubicBezTo>
                  <a:pt x="53250" y="45350"/>
                  <a:pt x="51250" y="38471"/>
                  <a:pt x="48750" y="38471"/>
                </a:cubicBezTo>
                <a:cubicBezTo>
                  <a:pt x="42250" y="40764"/>
                  <a:pt x="37750" y="47643"/>
                  <a:pt x="35500" y="54267"/>
                </a:cubicBezTo>
                <a:lnTo>
                  <a:pt x="35500" y="54267"/>
                </a:lnTo>
                <a:cubicBezTo>
                  <a:pt x="37750" y="54267"/>
                  <a:pt x="46750" y="54267"/>
                  <a:pt x="57750" y="52229"/>
                </a:cubicBezTo>
                <a:close/>
                <a:moveTo>
                  <a:pt x="68750" y="63439"/>
                </a:moveTo>
                <a:lnTo>
                  <a:pt x="68750" y="63439"/>
                </a:lnTo>
                <a:cubicBezTo>
                  <a:pt x="71000" y="70063"/>
                  <a:pt x="73250" y="77197"/>
                  <a:pt x="73250" y="79235"/>
                </a:cubicBezTo>
                <a:cubicBezTo>
                  <a:pt x="79750" y="77197"/>
                  <a:pt x="82000" y="70063"/>
                  <a:pt x="84250" y="63439"/>
                </a:cubicBezTo>
                <a:cubicBezTo>
                  <a:pt x="82000" y="63439"/>
                  <a:pt x="79750" y="63439"/>
                  <a:pt x="73250" y="63439"/>
                </a:cubicBezTo>
                <a:cubicBezTo>
                  <a:pt x="73250" y="63439"/>
                  <a:pt x="71000" y="63439"/>
                  <a:pt x="68750" y="63439"/>
                </a:cubicBezTo>
                <a:close/>
                <a:moveTo>
                  <a:pt x="60000" y="0"/>
                </a:moveTo>
                <a:lnTo>
                  <a:pt x="6000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738"/>
                  <a:pt x="26750" y="119745"/>
                  <a:pt x="60000" y="119745"/>
                </a:cubicBezTo>
                <a:cubicBezTo>
                  <a:pt x="93000" y="119745"/>
                  <a:pt x="119750" y="92738"/>
                  <a:pt x="119750" y="58853"/>
                </a:cubicBezTo>
                <a:cubicBezTo>
                  <a:pt x="119750" y="27261"/>
                  <a:pt x="93000" y="0"/>
                  <a:pt x="60000" y="0"/>
                </a:cubicBezTo>
                <a:close/>
                <a:moveTo>
                  <a:pt x="60000" y="90700"/>
                </a:moveTo>
                <a:lnTo>
                  <a:pt x="60000" y="90700"/>
                </a:lnTo>
                <a:cubicBezTo>
                  <a:pt x="44500" y="90700"/>
                  <a:pt x="31000" y="77197"/>
                  <a:pt x="31000" y="58853"/>
                </a:cubicBezTo>
                <a:cubicBezTo>
                  <a:pt x="31000" y="43057"/>
                  <a:pt x="44500" y="29554"/>
                  <a:pt x="60000" y="29554"/>
                </a:cubicBezTo>
                <a:cubicBezTo>
                  <a:pt x="75500" y="29554"/>
                  <a:pt x="88750" y="43057"/>
                  <a:pt x="88750" y="58853"/>
                </a:cubicBezTo>
                <a:cubicBezTo>
                  <a:pt x="88750" y="77197"/>
                  <a:pt x="75500" y="90700"/>
                  <a:pt x="60000" y="90700"/>
                </a:cubicBezTo>
                <a:close/>
                <a:moveTo>
                  <a:pt x="66500" y="54267"/>
                </a:moveTo>
                <a:lnTo>
                  <a:pt x="66500" y="54267"/>
                </a:lnTo>
                <a:lnTo>
                  <a:pt x="66500" y="56560"/>
                </a:lnTo>
                <a:lnTo>
                  <a:pt x="66500" y="58853"/>
                </a:lnTo>
                <a:cubicBezTo>
                  <a:pt x="68750" y="58853"/>
                  <a:pt x="71000" y="58853"/>
                  <a:pt x="73250" y="58853"/>
                </a:cubicBezTo>
                <a:cubicBezTo>
                  <a:pt x="77750" y="58853"/>
                  <a:pt x="82000" y="58853"/>
                  <a:pt x="84250" y="58853"/>
                </a:cubicBezTo>
                <a:cubicBezTo>
                  <a:pt x="84250" y="54267"/>
                  <a:pt x="82000" y="47643"/>
                  <a:pt x="79750" y="45350"/>
                </a:cubicBezTo>
                <a:cubicBezTo>
                  <a:pt x="77750" y="45350"/>
                  <a:pt x="73250" y="49936"/>
                  <a:pt x="66500" y="542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Shape 4140"/>
          <p:cNvSpPr/>
          <p:nvPr/>
        </p:nvSpPr>
        <p:spPr>
          <a:xfrm>
            <a:off x="7345403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110" y="43057"/>
                </a:moveTo>
                <a:lnTo>
                  <a:pt x="53110" y="43057"/>
                </a:lnTo>
                <a:cubicBezTo>
                  <a:pt x="53110" y="36178"/>
                  <a:pt x="50855" y="36178"/>
                  <a:pt x="46346" y="36178"/>
                </a:cubicBezTo>
                <a:cubicBezTo>
                  <a:pt x="46346" y="36178"/>
                  <a:pt x="46346" y="36178"/>
                  <a:pt x="44342" y="36178"/>
                </a:cubicBezTo>
                <a:cubicBezTo>
                  <a:pt x="44342" y="36178"/>
                  <a:pt x="42087" y="38471"/>
                  <a:pt x="42087" y="40764"/>
                </a:cubicBezTo>
                <a:cubicBezTo>
                  <a:pt x="39832" y="40764"/>
                  <a:pt x="39832" y="43057"/>
                  <a:pt x="42087" y="47643"/>
                </a:cubicBezTo>
                <a:cubicBezTo>
                  <a:pt x="42087" y="49681"/>
                  <a:pt x="46346" y="54267"/>
                  <a:pt x="48601" y="54267"/>
                </a:cubicBezTo>
                <a:cubicBezTo>
                  <a:pt x="48601" y="54267"/>
                  <a:pt x="48601" y="54267"/>
                  <a:pt x="50855" y="54267"/>
                </a:cubicBezTo>
                <a:cubicBezTo>
                  <a:pt x="53110" y="51974"/>
                  <a:pt x="55365" y="47643"/>
                  <a:pt x="53110" y="43057"/>
                </a:cubicBezTo>
                <a:close/>
                <a:moveTo>
                  <a:pt x="59624" y="0"/>
                </a:moveTo>
                <a:lnTo>
                  <a:pt x="59624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484"/>
                  <a:pt x="26555" y="119745"/>
                  <a:pt x="59624" y="119745"/>
                </a:cubicBezTo>
                <a:cubicBezTo>
                  <a:pt x="93194" y="119745"/>
                  <a:pt x="119749" y="92484"/>
                  <a:pt x="119749" y="58853"/>
                </a:cubicBezTo>
                <a:cubicBezTo>
                  <a:pt x="119749" y="27261"/>
                  <a:pt x="93194" y="0"/>
                  <a:pt x="59624" y="0"/>
                </a:cubicBezTo>
                <a:close/>
                <a:moveTo>
                  <a:pt x="55365" y="86114"/>
                </a:moveTo>
                <a:lnTo>
                  <a:pt x="55365" y="86114"/>
                </a:lnTo>
                <a:cubicBezTo>
                  <a:pt x="53110" y="88152"/>
                  <a:pt x="48601" y="88152"/>
                  <a:pt x="46346" y="88152"/>
                </a:cubicBezTo>
                <a:lnTo>
                  <a:pt x="46346" y="88152"/>
                </a:lnTo>
                <a:lnTo>
                  <a:pt x="46346" y="88152"/>
                </a:lnTo>
                <a:cubicBezTo>
                  <a:pt x="44342" y="88152"/>
                  <a:pt x="31064" y="88152"/>
                  <a:pt x="31064" y="76687"/>
                </a:cubicBezTo>
                <a:cubicBezTo>
                  <a:pt x="31064" y="65477"/>
                  <a:pt x="44342" y="63184"/>
                  <a:pt x="48601" y="63184"/>
                </a:cubicBezTo>
                <a:lnTo>
                  <a:pt x="48601" y="63184"/>
                </a:lnTo>
                <a:cubicBezTo>
                  <a:pt x="46346" y="61146"/>
                  <a:pt x="46346" y="58853"/>
                  <a:pt x="46346" y="58853"/>
                </a:cubicBezTo>
                <a:lnTo>
                  <a:pt x="46346" y="58853"/>
                </a:lnTo>
                <a:cubicBezTo>
                  <a:pt x="44342" y="58853"/>
                  <a:pt x="42087" y="56560"/>
                  <a:pt x="39832" y="56560"/>
                </a:cubicBezTo>
                <a:cubicBezTo>
                  <a:pt x="35323" y="54267"/>
                  <a:pt x="35323" y="49681"/>
                  <a:pt x="35323" y="45350"/>
                </a:cubicBezTo>
                <a:cubicBezTo>
                  <a:pt x="35323" y="31847"/>
                  <a:pt x="48601" y="31847"/>
                  <a:pt x="48601" y="31847"/>
                </a:cubicBezTo>
                <a:cubicBezTo>
                  <a:pt x="64133" y="31847"/>
                  <a:pt x="64133" y="31847"/>
                  <a:pt x="64133" y="31847"/>
                </a:cubicBezTo>
                <a:lnTo>
                  <a:pt x="64133" y="31847"/>
                </a:lnTo>
                <a:cubicBezTo>
                  <a:pt x="64133" y="34140"/>
                  <a:pt x="59624" y="34140"/>
                  <a:pt x="59624" y="34140"/>
                </a:cubicBezTo>
                <a:cubicBezTo>
                  <a:pt x="57620" y="34140"/>
                  <a:pt x="57620" y="34140"/>
                  <a:pt x="55365" y="34140"/>
                </a:cubicBezTo>
                <a:cubicBezTo>
                  <a:pt x="59624" y="36178"/>
                  <a:pt x="59624" y="40764"/>
                  <a:pt x="59624" y="45350"/>
                </a:cubicBezTo>
                <a:cubicBezTo>
                  <a:pt x="59624" y="49681"/>
                  <a:pt x="57620" y="51974"/>
                  <a:pt x="57620" y="54267"/>
                </a:cubicBezTo>
                <a:cubicBezTo>
                  <a:pt x="55365" y="56560"/>
                  <a:pt x="53110" y="56560"/>
                  <a:pt x="53110" y="58853"/>
                </a:cubicBezTo>
                <a:cubicBezTo>
                  <a:pt x="53110" y="58853"/>
                  <a:pt x="55365" y="61146"/>
                  <a:pt x="57620" y="61146"/>
                </a:cubicBezTo>
                <a:cubicBezTo>
                  <a:pt x="59624" y="63184"/>
                  <a:pt x="64133" y="67770"/>
                  <a:pt x="64133" y="72356"/>
                </a:cubicBezTo>
                <a:cubicBezTo>
                  <a:pt x="64133" y="78980"/>
                  <a:pt x="61878" y="83566"/>
                  <a:pt x="55365" y="86114"/>
                </a:cubicBezTo>
                <a:close/>
                <a:moveTo>
                  <a:pt x="88684" y="58853"/>
                </a:moveTo>
                <a:lnTo>
                  <a:pt x="88684" y="58853"/>
                </a:lnTo>
                <a:cubicBezTo>
                  <a:pt x="77661" y="58853"/>
                  <a:pt x="77661" y="58853"/>
                  <a:pt x="77661" y="58853"/>
                </a:cubicBezTo>
                <a:cubicBezTo>
                  <a:pt x="77661" y="70063"/>
                  <a:pt x="77661" y="70063"/>
                  <a:pt x="77661" y="70063"/>
                </a:cubicBezTo>
                <a:cubicBezTo>
                  <a:pt x="72901" y="70063"/>
                  <a:pt x="72901" y="70063"/>
                  <a:pt x="72901" y="70063"/>
                </a:cubicBezTo>
                <a:cubicBezTo>
                  <a:pt x="72901" y="58853"/>
                  <a:pt x="72901" y="58853"/>
                  <a:pt x="72901" y="58853"/>
                </a:cubicBezTo>
                <a:cubicBezTo>
                  <a:pt x="64133" y="58853"/>
                  <a:pt x="64133" y="58853"/>
                  <a:pt x="64133" y="58853"/>
                </a:cubicBezTo>
                <a:cubicBezTo>
                  <a:pt x="64133" y="54267"/>
                  <a:pt x="64133" y="54267"/>
                  <a:pt x="64133" y="54267"/>
                </a:cubicBezTo>
                <a:cubicBezTo>
                  <a:pt x="72901" y="54267"/>
                  <a:pt x="72901" y="54267"/>
                  <a:pt x="72901" y="54267"/>
                </a:cubicBezTo>
                <a:cubicBezTo>
                  <a:pt x="72901" y="43057"/>
                  <a:pt x="72901" y="43057"/>
                  <a:pt x="72901" y="43057"/>
                </a:cubicBezTo>
                <a:cubicBezTo>
                  <a:pt x="77661" y="43057"/>
                  <a:pt x="77661" y="43057"/>
                  <a:pt x="77661" y="43057"/>
                </a:cubicBezTo>
                <a:cubicBezTo>
                  <a:pt x="77661" y="54267"/>
                  <a:pt x="77661" y="54267"/>
                  <a:pt x="77661" y="54267"/>
                </a:cubicBezTo>
                <a:cubicBezTo>
                  <a:pt x="88684" y="54267"/>
                  <a:pt x="88684" y="54267"/>
                  <a:pt x="88684" y="54267"/>
                </a:cubicBezTo>
                <a:lnTo>
                  <a:pt x="88684" y="58853"/>
                </a:lnTo>
                <a:close/>
                <a:moveTo>
                  <a:pt x="48601" y="67770"/>
                </a:moveTo>
                <a:lnTo>
                  <a:pt x="48601" y="67770"/>
                </a:lnTo>
                <a:lnTo>
                  <a:pt x="48601" y="67770"/>
                </a:lnTo>
                <a:cubicBezTo>
                  <a:pt x="44342" y="67770"/>
                  <a:pt x="42087" y="67770"/>
                  <a:pt x="39832" y="70063"/>
                </a:cubicBezTo>
                <a:cubicBezTo>
                  <a:pt x="39832" y="72356"/>
                  <a:pt x="37578" y="74649"/>
                  <a:pt x="37578" y="76687"/>
                </a:cubicBezTo>
                <a:cubicBezTo>
                  <a:pt x="37578" y="81273"/>
                  <a:pt x="42087" y="83566"/>
                  <a:pt x="48601" y="83566"/>
                </a:cubicBezTo>
                <a:cubicBezTo>
                  <a:pt x="55365" y="81273"/>
                  <a:pt x="57620" y="78980"/>
                  <a:pt x="57620" y="74649"/>
                </a:cubicBezTo>
                <a:cubicBezTo>
                  <a:pt x="57620" y="70063"/>
                  <a:pt x="53110" y="67770"/>
                  <a:pt x="48601" y="6777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" name="Shape 4141"/>
          <p:cNvSpPr/>
          <p:nvPr/>
        </p:nvSpPr>
        <p:spPr>
          <a:xfrm>
            <a:off x="5565512" y="2176889"/>
            <a:ext cx="287305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5" y="0"/>
                </a:moveTo>
                <a:lnTo>
                  <a:pt x="60125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92484"/>
                  <a:pt x="26555" y="119745"/>
                  <a:pt x="60125" y="119745"/>
                </a:cubicBezTo>
                <a:cubicBezTo>
                  <a:pt x="93194" y="119745"/>
                  <a:pt x="119749" y="92484"/>
                  <a:pt x="119749" y="58853"/>
                </a:cubicBezTo>
                <a:cubicBezTo>
                  <a:pt x="119749" y="27261"/>
                  <a:pt x="93194" y="0"/>
                  <a:pt x="60125" y="0"/>
                </a:cubicBezTo>
                <a:close/>
                <a:moveTo>
                  <a:pt x="73402" y="40764"/>
                </a:moveTo>
                <a:lnTo>
                  <a:pt x="73402" y="40764"/>
                </a:lnTo>
                <a:cubicBezTo>
                  <a:pt x="64384" y="40764"/>
                  <a:pt x="64384" y="40764"/>
                  <a:pt x="64384" y="40764"/>
                </a:cubicBezTo>
                <a:cubicBezTo>
                  <a:pt x="64384" y="40764"/>
                  <a:pt x="62379" y="43057"/>
                  <a:pt x="62379" y="45350"/>
                </a:cubicBezTo>
                <a:cubicBezTo>
                  <a:pt x="62379" y="49681"/>
                  <a:pt x="62379" y="49681"/>
                  <a:pt x="62379" y="49681"/>
                </a:cubicBezTo>
                <a:cubicBezTo>
                  <a:pt x="73402" y="49681"/>
                  <a:pt x="73402" y="49681"/>
                  <a:pt x="73402" y="49681"/>
                </a:cubicBezTo>
                <a:cubicBezTo>
                  <a:pt x="73402" y="61146"/>
                  <a:pt x="73402" y="61146"/>
                  <a:pt x="73402" y="61146"/>
                </a:cubicBezTo>
                <a:cubicBezTo>
                  <a:pt x="62379" y="61146"/>
                  <a:pt x="62379" y="61146"/>
                  <a:pt x="62379" y="61146"/>
                </a:cubicBezTo>
                <a:cubicBezTo>
                  <a:pt x="62379" y="88152"/>
                  <a:pt x="62379" y="88152"/>
                  <a:pt x="62379" y="88152"/>
                </a:cubicBezTo>
                <a:cubicBezTo>
                  <a:pt x="53361" y="88152"/>
                  <a:pt x="53361" y="88152"/>
                  <a:pt x="53361" y="88152"/>
                </a:cubicBezTo>
                <a:cubicBezTo>
                  <a:pt x="53361" y="61146"/>
                  <a:pt x="53361" y="61146"/>
                  <a:pt x="53361" y="61146"/>
                </a:cubicBezTo>
                <a:cubicBezTo>
                  <a:pt x="42338" y="61146"/>
                  <a:pt x="42338" y="61146"/>
                  <a:pt x="42338" y="61146"/>
                </a:cubicBezTo>
                <a:cubicBezTo>
                  <a:pt x="42338" y="49681"/>
                  <a:pt x="42338" y="49681"/>
                  <a:pt x="42338" y="49681"/>
                </a:cubicBezTo>
                <a:cubicBezTo>
                  <a:pt x="53361" y="49681"/>
                  <a:pt x="53361" y="49681"/>
                  <a:pt x="53361" y="49681"/>
                </a:cubicBezTo>
                <a:cubicBezTo>
                  <a:pt x="53361" y="45350"/>
                  <a:pt x="53361" y="45350"/>
                  <a:pt x="53361" y="45350"/>
                </a:cubicBezTo>
                <a:cubicBezTo>
                  <a:pt x="53361" y="38471"/>
                  <a:pt x="57620" y="31847"/>
                  <a:pt x="64384" y="31847"/>
                </a:cubicBezTo>
                <a:cubicBezTo>
                  <a:pt x="73402" y="31847"/>
                  <a:pt x="73402" y="31847"/>
                  <a:pt x="73402" y="31847"/>
                </a:cubicBezTo>
                <a:lnTo>
                  <a:pt x="73402" y="4076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" name="Shape 4142"/>
          <p:cNvSpPr/>
          <p:nvPr/>
        </p:nvSpPr>
        <p:spPr>
          <a:xfrm>
            <a:off x="7355915" y="2781439"/>
            <a:ext cx="266283" cy="2610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29" y="0"/>
                </a:moveTo>
                <a:lnTo>
                  <a:pt x="59729" y="0"/>
                </a:lnTo>
                <a:cubicBezTo>
                  <a:pt x="26486" y="0"/>
                  <a:pt x="0" y="26758"/>
                  <a:pt x="0" y="58482"/>
                </a:cubicBezTo>
                <a:cubicBezTo>
                  <a:pt x="0" y="75586"/>
                  <a:pt x="7297" y="88000"/>
                  <a:pt x="16756" y="100137"/>
                </a:cubicBezTo>
                <a:cubicBezTo>
                  <a:pt x="24054" y="90482"/>
                  <a:pt x="38378" y="85241"/>
                  <a:pt x="52702" y="85241"/>
                </a:cubicBezTo>
                <a:cubicBezTo>
                  <a:pt x="69729" y="85241"/>
                  <a:pt x="86216" y="95172"/>
                  <a:pt x="93513" y="109793"/>
                </a:cubicBezTo>
                <a:cubicBezTo>
                  <a:pt x="110270" y="97655"/>
                  <a:pt x="119729" y="80551"/>
                  <a:pt x="119729" y="58482"/>
                </a:cubicBezTo>
                <a:cubicBezTo>
                  <a:pt x="119729" y="26758"/>
                  <a:pt x="93513" y="0"/>
                  <a:pt x="59729" y="0"/>
                </a:cubicBezTo>
                <a:close/>
                <a:moveTo>
                  <a:pt x="88648" y="80551"/>
                </a:moveTo>
                <a:lnTo>
                  <a:pt x="88648" y="80551"/>
                </a:lnTo>
                <a:cubicBezTo>
                  <a:pt x="88648" y="83034"/>
                  <a:pt x="86216" y="83034"/>
                  <a:pt x="84054" y="83034"/>
                </a:cubicBezTo>
                <a:cubicBezTo>
                  <a:pt x="69729" y="73103"/>
                  <a:pt x="52702" y="70620"/>
                  <a:pt x="33513" y="75586"/>
                </a:cubicBezTo>
                <a:cubicBezTo>
                  <a:pt x="31081" y="78344"/>
                  <a:pt x="28918" y="75586"/>
                  <a:pt x="28918" y="73103"/>
                </a:cubicBezTo>
                <a:cubicBezTo>
                  <a:pt x="28918" y="70620"/>
                  <a:pt x="28918" y="70620"/>
                  <a:pt x="31081" y="68413"/>
                </a:cubicBezTo>
                <a:cubicBezTo>
                  <a:pt x="52702" y="63448"/>
                  <a:pt x="71891" y="65931"/>
                  <a:pt x="88648" y="75586"/>
                </a:cubicBezTo>
                <a:cubicBezTo>
                  <a:pt x="88648" y="78344"/>
                  <a:pt x="91081" y="78344"/>
                  <a:pt x="88648" y="80551"/>
                </a:cubicBezTo>
                <a:close/>
                <a:moveTo>
                  <a:pt x="95945" y="63448"/>
                </a:moveTo>
                <a:lnTo>
                  <a:pt x="95945" y="63448"/>
                </a:lnTo>
                <a:cubicBezTo>
                  <a:pt x="95945" y="65931"/>
                  <a:pt x="91081" y="65931"/>
                  <a:pt x="91081" y="65931"/>
                </a:cubicBezTo>
                <a:cubicBezTo>
                  <a:pt x="74054" y="56000"/>
                  <a:pt x="50270" y="53517"/>
                  <a:pt x="31081" y="58482"/>
                </a:cubicBezTo>
                <a:cubicBezTo>
                  <a:pt x="28918" y="58482"/>
                  <a:pt x="26486" y="58482"/>
                  <a:pt x="26486" y="56000"/>
                </a:cubicBezTo>
                <a:cubicBezTo>
                  <a:pt x="26486" y="53517"/>
                  <a:pt x="26486" y="51310"/>
                  <a:pt x="28918" y="48827"/>
                </a:cubicBezTo>
                <a:cubicBezTo>
                  <a:pt x="50270" y="43862"/>
                  <a:pt x="76486" y="46344"/>
                  <a:pt x="93513" y="58482"/>
                </a:cubicBezTo>
                <a:cubicBezTo>
                  <a:pt x="95945" y="58482"/>
                  <a:pt x="98378" y="60965"/>
                  <a:pt x="95945" y="63448"/>
                </a:cubicBezTo>
                <a:close/>
                <a:moveTo>
                  <a:pt x="95945" y="46344"/>
                </a:moveTo>
                <a:lnTo>
                  <a:pt x="95945" y="46344"/>
                </a:lnTo>
                <a:cubicBezTo>
                  <a:pt x="79189" y="34206"/>
                  <a:pt x="47837" y="34206"/>
                  <a:pt x="28918" y="38896"/>
                </a:cubicBezTo>
                <a:cubicBezTo>
                  <a:pt x="26486" y="41379"/>
                  <a:pt x="24054" y="38896"/>
                  <a:pt x="21621" y="36413"/>
                </a:cubicBezTo>
                <a:cubicBezTo>
                  <a:pt x="21621" y="31724"/>
                  <a:pt x="24054" y="29241"/>
                  <a:pt x="26486" y="29241"/>
                </a:cubicBezTo>
                <a:cubicBezTo>
                  <a:pt x="45405" y="21793"/>
                  <a:pt x="81621" y="24275"/>
                  <a:pt x="102972" y="36413"/>
                </a:cubicBezTo>
                <a:cubicBezTo>
                  <a:pt x="105405" y="38896"/>
                  <a:pt x="105405" y="41379"/>
                  <a:pt x="102972" y="43862"/>
                </a:cubicBezTo>
                <a:cubicBezTo>
                  <a:pt x="102972" y="46344"/>
                  <a:pt x="98378" y="48827"/>
                  <a:pt x="95945" y="46344"/>
                </a:cubicBezTo>
                <a:close/>
                <a:moveTo>
                  <a:pt x="52702" y="102620"/>
                </a:moveTo>
                <a:lnTo>
                  <a:pt x="52702" y="102620"/>
                </a:lnTo>
                <a:cubicBezTo>
                  <a:pt x="43243" y="102620"/>
                  <a:pt x="35945" y="105103"/>
                  <a:pt x="31081" y="112275"/>
                </a:cubicBezTo>
                <a:cubicBezTo>
                  <a:pt x="40810" y="117241"/>
                  <a:pt x="50270" y="119724"/>
                  <a:pt x="59729" y="119724"/>
                </a:cubicBezTo>
                <a:cubicBezTo>
                  <a:pt x="64594" y="119724"/>
                  <a:pt x="69729" y="119724"/>
                  <a:pt x="74054" y="117241"/>
                </a:cubicBezTo>
                <a:cubicBezTo>
                  <a:pt x="69729" y="107586"/>
                  <a:pt x="62162" y="102620"/>
                  <a:pt x="52702" y="1026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4143"/>
          <p:cNvSpPr/>
          <p:nvPr/>
        </p:nvSpPr>
        <p:spPr>
          <a:xfrm>
            <a:off x="7939285" y="2770925"/>
            <a:ext cx="287305" cy="28212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7261"/>
                  <a:pt x="0" y="58853"/>
                </a:cubicBezTo>
                <a:cubicBezTo>
                  <a:pt x="0" y="74649"/>
                  <a:pt x="6764" y="88407"/>
                  <a:pt x="15532" y="99617"/>
                </a:cubicBezTo>
                <a:cubicBezTo>
                  <a:pt x="24300" y="90700"/>
                  <a:pt x="37578" y="86114"/>
                  <a:pt x="51106" y="86114"/>
                </a:cubicBezTo>
                <a:cubicBezTo>
                  <a:pt x="71148" y="86114"/>
                  <a:pt x="86680" y="95031"/>
                  <a:pt x="93194" y="110828"/>
                </a:cubicBezTo>
                <a:cubicBezTo>
                  <a:pt x="108726" y="99617"/>
                  <a:pt x="119749" y="81528"/>
                  <a:pt x="119749" y="58853"/>
                </a:cubicBezTo>
                <a:cubicBezTo>
                  <a:pt x="119749" y="27261"/>
                  <a:pt x="93194" y="0"/>
                  <a:pt x="59874" y="0"/>
                </a:cubicBezTo>
                <a:close/>
                <a:moveTo>
                  <a:pt x="88684" y="81528"/>
                </a:moveTo>
                <a:lnTo>
                  <a:pt x="88684" y="81528"/>
                </a:lnTo>
                <a:cubicBezTo>
                  <a:pt x="88684" y="83566"/>
                  <a:pt x="86680" y="83566"/>
                  <a:pt x="84425" y="83566"/>
                </a:cubicBezTo>
                <a:cubicBezTo>
                  <a:pt x="71148" y="74649"/>
                  <a:pt x="53110" y="72356"/>
                  <a:pt x="33319" y="77197"/>
                </a:cubicBezTo>
                <a:cubicBezTo>
                  <a:pt x="31064" y="77197"/>
                  <a:pt x="28810" y="77197"/>
                  <a:pt x="28810" y="74649"/>
                </a:cubicBezTo>
                <a:cubicBezTo>
                  <a:pt x="28810" y="72356"/>
                  <a:pt x="28810" y="70063"/>
                  <a:pt x="31064" y="70063"/>
                </a:cubicBezTo>
                <a:cubicBezTo>
                  <a:pt x="53110" y="63439"/>
                  <a:pt x="73402" y="65732"/>
                  <a:pt x="88684" y="77197"/>
                </a:cubicBezTo>
                <a:cubicBezTo>
                  <a:pt x="88684" y="77197"/>
                  <a:pt x="90939" y="79235"/>
                  <a:pt x="88684" y="81528"/>
                </a:cubicBezTo>
                <a:close/>
                <a:moveTo>
                  <a:pt x="95448" y="63439"/>
                </a:moveTo>
                <a:lnTo>
                  <a:pt x="95448" y="63439"/>
                </a:lnTo>
                <a:cubicBezTo>
                  <a:pt x="95448" y="65732"/>
                  <a:pt x="93194" y="68025"/>
                  <a:pt x="90939" y="65732"/>
                </a:cubicBezTo>
                <a:cubicBezTo>
                  <a:pt x="75407" y="56560"/>
                  <a:pt x="51106" y="52229"/>
                  <a:pt x="31064" y="58853"/>
                </a:cubicBezTo>
                <a:cubicBezTo>
                  <a:pt x="28810" y="58853"/>
                  <a:pt x="26555" y="58853"/>
                  <a:pt x="26555" y="56560"/>
                </a:cubicBezTo>
                <a:cubicBezTo>
                  <a:pt x="24300" y="52229"/>
                  <a:pt x="26555" y="49936"/>
                  <a:pt x="28810" y="49936"/>
                </a:cubicBezTo>
                <a:cubicBezTo>
                  <a:pt x="51106" y="43057"/>
                  <a:pt x="77661" y="47643"/>
                  <a:pt x="95448" y="58853"/>
                </a:cubicBezTo>
                <a:cubicBezTo>
                  <a:pt x="97703" y="58853"/>
                  <a:pt x="97703" y="61146"/>
                  <a:pt x="95448" y="63439"/>
                </a:cubicBezTo>
                <a:close/>
                <a:moveTo>
                  <a:pt x="97703" y="45350"/>
                </a:moveTo>
                <a:lnTo>
                  <a:pt x="97703" y="45350"/>
                </a:lnTo>
                <a:cubicBezTo>
                  <a:pt x="77661" y="34140"/>
                  <a:pt x="46597" y="34140"/>
                  <a:pt x="28810" y="38471"/>
                </a:cubicBezTo>
                <a:cubicBezTo>
                  <a:pt x="26555" y="40764"/>
                  <a:pt x="22045" y="38471"/>
                  <a:pt x="22045" y="36433"/>
                </a:cubicBezTo>
                <a:cubicBezTo>
                  <a:pt x="20041" y="31847"/>
                  <a:pt x="22045" y="29554"/>
                  <a:pt x="26555" y="29554"/>
                </a:cubicBezTo>
                <a:cubicBezTo>
                  <a:pt x="46597" y="22929"/>
                  <a:pt x="79916" y="22929"/>
                  <a:pt x="101962" y="36433"/>
                </a:cubicBezTo>
                <a:cubicBezTo>
                  <a:pt x="104217" y="38471"/>
                  <a:pt x="106471" y="40764"/>
                  <a:pt x="104217" y="45350"/>
                </a:cubicBezTo>
                <a:cubicBezTo>
                  <a:pt x="101962" y="47643"/>
                  <a:pt x="99958" y="47643"/>
                  <a:pt x="97703" y="45350"/>
                </a:cubicBezTo>
                <a:close/>
                <a:moveTo>
                  <a:pt x="51106" y="104203"/>
                </a:moveTo>
                <a:lnTo>
                  <a:pt x="51106" y="104203"/>
                </a:lnTo>
                <a:cubicBezTo>
                  <a:pt x="44342" y="104203"/>
                  <a:pt x="35323" y="106242"/>
                  <a:pt x="31064" y="113121"/>
                </a:cubicBezTo>
                <a:cubicBezTo>
                  <a:pt x="39832" y="117707"/>
                  <a:pt x="48601" y="119745"/>
                  <a:pt x="59874" y="119745"/>
                </a:cubicBezTo>
                <a:cubicBezTo>
                  <a:pt x="64384" y="119745"/>
                  <a:pt x="71148" y="119745"/>
                  <a:pt x="75407" y="117707"/>
                </a:cubicBezTo>
                <a:cubicBezTo>
                  <a:pt x="71148" y="108535"/>
                  <a:pt x="62129" y="104203"/>
                  <a:pt x="51106" y="10420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Shape 4144"/>
          <p:cNvSpPr/>
          <p:nvPr/>
        </p:nvSpPr>
        <p:spPr>
          <a:xfrm>
            <a:off x="4987398" y="3375473"/>
            <a:ext cx="255772" cy="2610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042" y="24551"/>
                </a:moveTo>
                <a:lnTo>
                  <a:pt x="107042" y="24551"/>
                </a:lnTo>
                <a:cubicBezTo>
                  <a:pt x="109577" y="26758"/>
                  <a:pt x="109577" y="31724"/>
                  <a:pt x="109577" y="36689"/>
                </a:cubicBezTo>
                <a:cubicBezTo>
                  <a:pt x="109577" y="49103"/>
                  <a:pt x="104788" y="58758"/>
                  <a:pt x="94647" y="65931"/>
                </a:cubicBezTo>
                <a:cubicBezTo>
                  <a:pt x="84788" y="73379"/>
                  <a:pt x="69859" y="78344"/>
                  <a:pt x="52112" y="78344"/>
                </a:cubicBezTo>
                <a:cubicBezTo>
                  <a:pt x="47042" y="78344"/>
                  <a:pt x="47042" y="78344"/>
                  <a:pt x="47042" y="78344"/>
                </a:cubicBezTo>
                <a:cubicBezTo>
                  <a:pt x="44788" y="78344"/>
                  <a:pt x="42253" y="80827"/>
                  <a:pt x="39718" y="83034"/>
                </a:cubicBezTo>
                <a:cubicBezTo>
                  <a:pt x="34647" y="105103"/>
                  <a:pt x="34647" y="105103"/>
                  <a:pt x="34647" y="105103"/>
                </a:cubicBezTo>
                <a:cubicBezTo>
                  <a:pt x="34647" y="107586"/>
                  <a:pt x="32112" y="110068"/>
                  <a:pt x="29859" y="110068"/>
                </a:cubicBezTo>
                <a:cubicBezTo>
                  <a:pt x="19718" y="110068"/>
                  <a:pt x="19718" y="110068"/>
                  <a:pt x="19718" y="110068"/>
                </a:cubicBezTo>
                <a:cubicBezTo>
                  <a:pt x="17183" y="112551"/>
                  <a:pt x="17183" y="112551"/>
                  <a:pt x="17183" y="112551"/>
                </a:cubicBezTo>
                <a:cubicBezTo>
                  <a:pt x="17183" y="114758"/>
                  <a:pt x="19718" y="119724"/>
                  <a:pt x="22253" y="119724"/>
                </a:cubicBezTo>
                <a:cubicBezTo>
                  <a:pt x="37183" y="119724"/>
                  <a:pt x="37183" y="119724"/>
                  <a:pt x="37183" y="119724"/>
                </a:cubicBezTo>
                <a:cubicBezTo>
                  <a:pt x="42253" y="119724"/>
                  <a:pt x="44788" y="114758"/>
                  <a:pt x="44788" y="112551"/>
                </a:cubicBezTo>
                <a:cubicBezTo>
                  <a:pt x="49577" y="90482"/>
                  <a:pt x="49577" y="90482"/>
                  <a:pt x="49577" y="90482"/>
                </a:cubicBezTo>
                <a:cubicBezTo>
                  <a:pt x="52112" y="88000"/>
                  <a:pt x="54647" y="85517"/>
                  <a:pt x="57183" y="85517"/>
                </a:cubicBezTo>
                <a:cubicBezTo>
                  <a:pt x="61971" y="85517"/>
                  <a:pt x="61971" y="85517"/>
                  <a:pt x="61971" y="85517"/>
                </a:cubicBezTo>
                <a:cubicBezTo>
                  <a:pt x="79718" y="85517"/>
                  <a:pt x="94647" y="83034"/>
                  <a:pt x="104788" y="75862"/>
                </a:cubicBezTo>
                <a:cubicBezTo>
                  <a:pt x="114647" y="68413"/>
                  <a:pt x="119718" y="58758"/>
                  <a:pt x="119718" y="46344"/>
                </a:cubicBezTo>
                <a:cubicBezTo>
                  <a:pt x="119718" y="41379"/>
                  <a:pt x="119718" y="36689"/>
                  <a:pt x="117183" y="34206"/>
                </a:cubicBezTo>
                <a:cubicBezTo>
                  <a:pt x="114647" y="29241"/>
                  <a:pt x="112112" y="26758"/>
                  <a:pt x="109577" y="24551"/>
                </a:cubicBezTo>
                <a:cubicBezTo>
                  <a:pt x="107042" y="24551"/>
                  <a:pt x="107042" y="24551"/>
                  <a:pt x="107042" y="24551"/>
                </a:cubicBezTo>
                <a:close/>
                <a:moveTo>
                  <a:pt x="27323" y="95448"/>
                </a:moveTo>
                <a:lnTo>
                  <a:pt x="27323" y="95448"/>
                </a:lnTo>
                <a:cubicBezTo>
                  <a:pt x="32112" y="73379"/>
                  <a:pt x="32112" y="73379"/>
                  <a:pt x="32112" y="73379"/>
                </a:cubicBezTo>
                <a:cubicBezTo>
                  <a:pt x="32112" y="70896"/>
                  <a:pt x="34647" y="68413"/>
                  <a:pt x="39718" y="68413"/>
                </a:cubicBezTo>
                <a:cubicBezTo>
                  <a:pt x="42253" y="68413"/>
                  <a:pt x="42253" y="68413"/>
                  <a:pt x="42253" y="68413"/>
                </a:cubicBezTo>
                <a:cubicBezTo>
                  <a:pt x="61971" y="68413"/>
                  <a:pt x="74647" y="63724"/>
                  <a:pt x="84788" y="56000"/>
                </a:cubicBezTo>
                <a:cubicBezTo>
                  <a:pt x="97183" y="49103"/>
                  <a:pt x="102253" y="39172"/>
                  <a:pt x="102253" y="29241"/>
                </a:cubicBezTo>
                <a:cubicBezTo>
                  <a:pt x="102253" y="22068"/>
                  <a:pt x="99718" y="19586"/>
                  <a:pt x="97183" y="14620"/>
                </a:cubicBezTo>
                <a:cubicBezTo>
                  <a:pt x="97183" y="12137"/>
                  <a:pt x="94647" y="9931"/>
                  <a:pt x="89577" y="7448"/>
                </a:cubicBezTo>
                <a:cubicBezTo>
                  <a:pt x="87323" y="4965"/>
                  <a:pt x="82253" y="2482"/>
                  <a:pt x="76901" y="2482"/>
                </a:cubicBezTo>
                <a:cubicBezTo>
                  <a:pt x="72394" y="2482"/>
                  <a:pt x="67042" y="0"/>
                  <a:pt x="59718" y="0"/>
                </a:cubicBezTo>
                <a:cubicBezTo>
                  <a:pt x="27323" y="0"/>
                  <a:pt x="27323" y="0"/>
                  <a:pt x="27323" y="0"/>
                </a:cubicBezTo>
                <a:cubicBezTo>
                  <a:pt x="24788" y="0"/>
                  <a:pt x="22253" y="2482"/>
                  <a:pt x="19718" y="7448"/>
                </a:cubicBezTo>
                <a:cubicBezTo>
                  <a:pt x="0" y="95448"/>
                  <a:pt x="0" y="95448"/>
                  <a:pt x="0" y="95448"/>
                </a:cubicBezTo>
                <a:cubicBezTo>
                  <a:pt x="0" y="97655"/>
                  <a:pt x="0" y="100137"/>
                  <a:pt x="4788" y="100137"/>
                </a:cubicBezTo>
                <a:cubicBezTo>
                  <a:pt x="19718" y="100137"/>
                  <a:pt x="19718" y="100137"/>
                  <a:pt x="19718" y="100137"/>
                </a:cubicBezTo>
                <a:cubicBezTo>
                  <a:pt x="22253" y="100137"/>
                  <a:pt x="24788" y="97655"/>
                  <a:pt x="27323" y="95448"/>
                </a:cubicBezTo>
                <a:close/>
                <a:moveTo>
                  <a:pt x="39718" y="43862"/>
                </a:moveTo>
                <a:lnTo>
                  <a:pt x="39718" y="43862"/>
                </a:lnTo>
                <a:cubicBezTo>
                  <a:pt x="42253" y="24551"/>
                  <a:pt x="42253" y="24551"/>
                  <a:pt x="42253" y="24551"/>
                </a:cubicBezTo>
                <a:cubicBezTo>
                  <a:pt x="44788" y="22068"/>
                  <a:pt x="47042" y="19586"/>
                  <a:pt x="49577" y="19586"/>
                </a:cubicBezTo>
                <a:cubicBezTo>
                  <a:pt x="54647" y="19586"/>
                  <a:pt x="54647" y="19586"/>
                  <a:pt x="54647" y="19586"/>
                </a:cubicBezTo>
                <a:cubicBezTo>
                  <a:pt x="61971" y="19586"/>
                  <a:pt x="64507" y="19586"/>
                  <a:pt x="67042" y="22068"/>
                </a:cubicBezTo>
                <a:cubicBezTo>
                  <a:pt x="72394" y="24551"/>
                  <a:pt x="72394" y="26758"/>
                  <a:pt x="72394" y="31724"/>
                </a:cubicBezTo>
                <a:cubicBezTo>
                  <a:pt x="72394" y="36689"/>
                  <a:pt x="69859" y="41379"/>
                  <a:pt x="64507" y="43862"/>
                </a:cubicBezTo>
                <a:cubicBezTo>
                  <a:pt x="61971" y="46344"/>
                  <a:pt x="54647" y="49103"/>
                  <a:pt x="47042" y="49103"/>
                </a:cubicBezTo>
                <a:cubicBezTo>
                  <a:pt x="42253" y="49103"/>
                  <a:pt x="42253" y="49103"/>
                  <a:pt x="42253" y="49103"/>
                </a:cubicBezTo>
                <a:cubicBezTo>
                  <a:pt x="39718" y="49103"/>
                  <a:pt x="37183" y="46344"/>
                  <a:pt x="39718" y="438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" name="Shape 4145"/>
          <p:cNvSpPr/>
          <p:nvPr/>
        </p:nvSpPr>
        <p:spPr>
          <a:xfrm>
            <a:off x="6152386" y="3438557"/>
            <a:ext cx="297817" cy="1349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04" y="104932"/>
                </a:moveTo>
                <a:lnTo>
                  <a:pt x="4104" y="104932"/>
                </a:lnTo>
                <a:cubicBezTo>
                  <a:pt x="6277" y="86098"/>
                  <a:pt x="6277" y="86098"/>
                  <a:pt x="6277" y="86098"/>
                </a:cubicBezTo>
                <a:cubicBezTo>
                  <a:pt x="4104" y="67264"/>
                  <a:pt x="4104" y="67264"/>
                  <a:pt x="4104" y="67264"/>
                </a:cubicBezTo>
                <a:cubicBezTo>
                  <a:pt x="4104" y="67264"/>
                  <a:pt x="4104" y="67264"/>
                  <a:pt x="2173" y="67264"/>
                </a:cubicBezTo>
                <a:lnTo>
                  <a:pt x="2173" y="67264"/>
                </a:lnTo>
                <a:cubicBezTo>
                  <a:pt x="0" y="86098"/>
                  <a:pt x="0" y="86098"/>
                  <a:pt x="0" y="86098"/>
                </a:cubicBezTo>
                <a:cubicBezTo>
                  <a:pt x="2173" y="104932"/>
                  <a:pt x="2173" y="104932"/>
                  <a:pt x="2173" y="104932"/>
                </a:cubicBezTo>
                <a:lnTo>
                  <a:pt x="2173" y="104932"/>
                </a:lnTo>
                <a:cubicBezTo>
                  <a:pt x="4104" y="104932"/>
                  <a:pt x="4104" y="104932"/>
                  <a:pt x="4104" y="104932"/>
                </a:cubicBezTo>
                <a:close/>
                <a:moveTo>
                  <a:pt x="16901" y="114618"/>
                </a:moveTo>
                <a:lnTo>
                  <a:pt x="16901" y="114618"/>
                </a:lnTo>
                <a:cubicBezTo>
                  <a:pt x="16901" y="86098"/>
                  <a:pt x="16901" y="86098"/>
                  <a:pt x="16901" y="86098"/>
                </a:cubicBezTo>
                <a:cubicBezTo>
                  <a:pt x="16901" y="43049"/>
                  <a:pt x="16901" y="43049"/>
                  <a:pt x="16901" y="43049"/>
                </a:cubicBezTo>
                <a:lnTo>
                  <a:pt x="14969" y="38744"/>
                </a:lnTo>
                <a:lnTo>
                  <a:pt x="12796" y="43049"/>
                </a:lnTo>
                <a:cubicBezTo>
                  <a:pt x="12796" y="86098"/>
                  <a:pt x="12796" y="86098"/>
                  <a:pt x="12796" y="86098"/>
                </a:cubicBezTo>
                <a:cubicBezTo>
                  <a:pt x="12796" y="114618"/>
                  <a:pt x="12796" y="114618"/>
                  <a:pt x="12796" y="114618"/>
                </a:cubicBezTo>
                <a:cubicBezTo>
                  <a:pt x="12796" y="119461"/>
                  <a:pt x="14969" y="119461"/>
                  <a:pt x="14969" y="119461"/>
                </a:cubicBezTo>
                <a:cubicBezTo>
                  <a:pt x="14969" y="119461"/>
                  <a:pt x="16901" y="119461"/>
                  <a:pt x="16901" y="114618"/>
                </a:cubicBezTo>
                <a:close/>
                <a:moveTo>
                  <a:pt x="27766" y="114618"/>
                </a:moveTo>
                <a:lnTo>
                  <a:pt x="27766" y="114618"/>
                </a:lnTo>
                <a:cubicBezTo>
                  <a:pt x="29698" y="86098"/>
                  <a:pt x="29698" y="86098"/>
                  <a:pt x="29698" y="86098"/>
                </a:cubicBezTo>
                <a:cubicBezTo>
                  <a:pt x="27766" y="28520"/>
                  <a:pt x="27766" y="28520"/>
                  <a:pt x="27766" y="28520"/>
                </a:cubicBezTo>
                <a:cubicBezTo>
                  <a:pt x="27766" y="23677"/>
                  <a:pt x="27766" y="23677"/>
                  <a:pt x="27766" y="23677"/>
                </a:cubicBezTo>
                <a:cubicBezTo>
                  <a:pt x="25835" y="23677"/>
                  <a:pt x="25835" y="23677"/>
                  <a:pt x="25835" y="28520"/>
                </a:cubicBezTo>
                <a:cubicBezTo>
                  <a:pt x="23420" y="86098"/>
                  <a:pt x="23420" y="86098"/>
                  <a:pt x="23420" y="86098"/>
                </a:cubicBezTo>
                <a:cubicBezTo>
                  <a:pt x="25835" y="114618"/>
                  <a:pt x="25835" y="114618"/>
                  <a:pt x="25835" y="114618"/>
                </a:cubicBezTo>
                <a:cubicBezTo>
                  <a:pt x="25835" y="114618"/>
                  <a:pt x="25835" y="119461"/>
                  <a:pt x="27766" y="119461"/>
                </a:cubicBezTo>
                <a:lnTo>
                  <a:pt x="27766" y="114618"/>
                </a:lnTo>
                <a:close/>
                <a:moveTo>
                  <a:pt x="40563" y="114618"/>
                </a:moveTo>
                <a:lnTo>
                  <a:pt x="40563" y="114618"/>
                </a:lnTo>
                <a:cubicBezTo>
                  <a:pt x="42736" y="86098"/>
                  <a:pt x="42736" y="86098"/>
                  <a:pt x="42736" y="86098"/>
                </a:cubicBezTo>
                <a:cubicBezTo>
                  <a:pt x="40563" y="28520"/>
                  <a:pt x="40563" y="28520"/>
                  <a:pt x="40563" y="28520"/>
                </a:cubicBezTo>
                <a:cubicBezTo>
                  <a:pt x="40563" y="23677"/>
                  <a:pt x="40563" y="23677"/>
                  <a:pt x="38631" y="23677"/>
                </a:cubicBezTo>
                <a:cubicBezTo>
                  <a:pt x="38631" y="23677"/>
                  <a:pt x="36458" y="23677"/>
                  <a:pt x="36458" y="28520"/>
                </a:cubicBezTo>
                <a:cubicBezTo>
                  <a:pt x="36458" y="86098"/>
                  <a:pt x="36458" y="86098"/>
                  <a:pt x="36458" y="86098"/>
                </a:cubicBezTo>
                <a:cubicBezTo>
                  <a:pt x="36458" y="114618"/>
                  <a:pt x="36458" y="114618"/>
                  <a:pt x="36458" y="114618"/>
                </a:cubicBezTo>
                <a:lnTo>
                  <a:pt x="38631" y="119461"/>
                </a:lnTo>
                <a:cubicBezTo>
                  <a:pt x="40563" y="119461"/>
                  <a:pt x="40563" y="114618"/>
                  <a:pt x="40563" y="114618"/>
                </a:cubicBezTo>
                <a:close/>
                <a:moveTo>
                  <a:pt x="53360" y="114618"/>
                </a:moveTo>
                <a:lnTo>
                  <a:pt x="53360" y="114618"/>
                </a:lnTo>
                <a:cubicBezTo>
                  <a:pt x="53360" y="86098"/>
                  <a:pt x="53360" y="86098"/>
                  <a:pt x="53360" y="86098"/>
                </a:cubicBezTo>
                <a:cubicBezTo>
                  <a:pt x="53360" y="19372"/>
                  <a:pt x="53360" y="19372"/>
                  <a:pt x="53360" y="19372"/>
                </a:cubicBezTo>
                <a:cubicBezTo>
                  <a:pt x="53360" y="14529"/>
                  <a:pt x="51428" y="14529"/>
                  <a:pt x="51428" y="14529"/>
                </a:cubicBezTo>
                <a:cubicBezTo>
                  <a:pt x="49255" y="14529"/>
                  <a:pt x="49255" y="14529"/>
                  <a:pt x="49255" y="19372"/>
                </a:cubicBezTo>
                <a:cubicBezTo>
                  <a:pt x="47082" y="86098"/>
                  <a:pt x="47082" y="86098"/>
                  <a:pt x="47082" y="86098"/>
                </a:cubicBezTo>
                <a:lnTo>
                  <a:pt x="49255" y="114618"/>
                </a:lnTo>
                <a:cubicBezTo>
                  <a:pt x="49255" y="114618"/>
                  <a:pt x="49255" y="119461"/>
                  <a:pt x="51428" y="119461"/>
                </a:cubicBezTo>
                <a:lnTo>
                  <a:pt x="53360" y="114618"/>
                </a:lnTo>
                <a:close/>
                <a:moveTo>
                  <a:pt x="62052" y="119461"/>
                </a:moveTo>
                <a:lnTo>
                  <a:pt x="62052" y="119461"/>
                </a:lnTo>
                <a:lnTo>
                  <a:pt x="104788" y="119461"/>
                </a:lnTo>
                <a:cubicBezTo>
                  <a:pt x="113480" y="119461"/>
                  <a:pt x="119758" y="104932"/>
                  <a:pt x="119758" y="86098"/>
                </a:cubicBezTo>
                <a:cubicBezTo>
                  <a:pt x="119758" y="67264"/>
                  <a:pt x="113480" y="52197"/>
                  <a:pt x="104788" y="52197"/>
                </a:cubicBezTo>
                <a:cubicBezTo>
                  <a:pt x="102615" y="52197"/>
                  <a:pt x="100442" y="52197"/>
                  <a:pt x="98269" y="52197"/>
                </a:cubicBezTo>
                <a:cubicBezTo>
                  <a:pt x="96096" y="23677"/>
                  <a:pt x="85472" y="0"/>
                  <a:pt x="70503" y="0"/>
                </a:cubicBezTo>
                <a:cubicBezTo>
                  <a:pt x="68329" y="0"/>
                  <a:pt x="64225" y="0"/>
                  <a:pt x="62052" y="4843"/>
                </a:cubicBezTo>
                <a:cubicBezTo>
                  <a:pt x="59879" y="4843"/>
                  <a:pt x="59879" y="4843"/>
                  <a:pt x="59879" y="9686"/>
                </a:cubicBezTo>
                <a:cubicBezTo>
                  <a:pt x="59879" y="114618"/>
                  <a:pt x="59879" y="114618"/>
                  <a:pt x="59879" y="114618"/>
                </a:cubicBezTo>
                <a:cubicBezTo>
                  <a:pt x="59879" y="114618"/>
                  <a:pt x="59879" y="119461"/>
                  <a:pt x="62052" y="11946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Shape 4146"/>
          <p:cNvSpPr/>
          <p:nvPr/>
        </p:nvSpPr>
        <p:spPr>
          <a:xfrm>
            <a:off x="8533167" y="3364959"/>
            <a:ext cx="287305" cy="2821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638" y="65477"/>
                </a:moveTo>
                <a:lnTo>
                  <a:pt x="66638" y="65477"/>
                </a:lnTo>
                <a:cubicBezTo>
                  <a:pt x="64384" y="65477"/>
                  <a:pt x="62379" y="65477"/>
                  <a:pt x="60125" y="65477"/>
                </a:cubicBezTo>
                <a:cubicBezTo>
                  <a:pt x="53361" y="65477"/>
                  <a:pt x="53361" y="65477"/>
                  <a:pt x="53361" y="65477"/>
                </a:cubicBezTo>
                <a:cubicBezTo>
                  <a:pt x="53361" y="79235"/>
                  <a:pt x="53361" y="79235"/>
                  <a:pt x="53361" y="79235"/>
                </a:cubicBezTo>
                <a:cubicBezTo>
                  <a:pt x="60125" y="79235"/>
                  <a:pt x="60125" y="79235"/>
                  <a:pt x="60125" y="79235"/>
                </a:cubicBezTo>
                <a:cubicBezTo>
                  <a:pt x="62379" y="79235"/>
                  <a:pt x="64384" y="79235"/>
                  <a:pt x="66638" y="79235"/>
                </a:cubicBezTo>
                <a:cubicBezTo>
                  <a:pt x="68893" y="76942"/>
                  <a:pt x="68893" y="74649"/>
                  <a:pt x="68893" y="72356"/>
                </a:cubicBezTo>
                <a:cubicBezTo>
                  <a:pt x="68893" y="70063"/>
                  <a:pt x="68893" y="67770"/>
                  <a:pt x="66638" y="65477"/>
                </a:cubicBezTo>
                <a:close/>
                <a:moveTo>
                  <a:pt x="64384" y="54267"/>
                </a:moveTo>
                <a:lnTo>
                  <a:pt x="64384" y="54267"/>
                </a:lnTo>
                <a:cubicBezTo>
                  <a:pt x="64384" y="51974"/>
                  <a:pt x="66638" y="49936"/>
                  <a:pt x="66638" y="47388"/>
                </a:cubicBezTo>
                <a:cubicBezTo>
                  <a:pt x="66638" y="45095"/>
                  <a:pt x="64384" y="42802"/>
                  <a:pt x="64384" y="42802"/>
                </a:cubicBezTo>
                <a:cubicBezTo>
                  <a:pt x="62379" y="40764"/>
                  <a:pt x="57870" y="40764"/>
                  <a:pt x="55615" y="40764"/>
                </a:cubicBezTo>
                <a:cubicBezTo>
                  <a:pt x="53361" y="40764"/>
                  <a:pt x="53361" y="40764"/>
                  <a:pt x="53361" y="40764"/>
                </a:cubicBezTo>
                <a:cubicBezTo>
                  <a:pt x="53361" y="54267"/>
                  <a:pt x="53361" y="54267"/>
                  <a:pt x="53361" y="54267"/>
                </a:cubicBezTo>
                <a:cubicBezTo>
                  <a:pt x="57870" y="54267"/>
                  <a:pt x="57870" y="54267"/>
                  <a:pt x="57870" y="54267"/>
                </a:cubicBezTo>
                <a:cubicBezTo>
                  <a:pt x="60125" y="54267"/>
                  <a:pt x="62379" y="54267"/>
                  <a:pt x="64384" y="54267"/>
                </a:cubicBezTo>
                <a:close/>
                <a:moveTo>
                  <a:pt x="97703" y="0"/>
                </a:moveTo>
                <a:lnTo>
                  <a:pt x="97703" y="0"/>
                </a:lnTo>
                <a:cubicBezTo>
                  <a:pt x="22296" y="0"/>
                  <a:pt x="22296" y="0"/>
                  <a:pt x="22296" y="0"/>
                </a:cubicBezTo>
                <a:cubicBezTo>
                  <a:pt x="9018" y="0"/>
                  <a:pt x="0" y="9171"/>
                  <a:pt x="0" y="20382"/>
                </a:cubicBezTo>
                <a:cubicBezTo>
                  <a:pt x="0" y="99363"/>
                  <a:pt x="0" y="99363"/>
                  <a:pt x="0" y="99363"/>
                </a:cubicBezTo>
                <a:cubicBezTo>
                  <a:pt x="0" y="110573"/>
                  <a:pt x="9018" y="119745"/>
                  <a:pt x="22296" y="119745"/>
                </a:cubicBezTo>
                <a:cubicBezTo>
                  <a:pt x="97703" y="119745"/>
                  <a:pt x="97703" y="119745"/>
                  <a:pt x="97703" y="119745"/>
                </a:cubicBezTo>
                <a:cubicBezTo>
                  <a:pt x="110981" y="119745"/>
                  <a:pt x="119749" y="110573"/>
                  <a:pt x="119749" y="99363"/>
                </a:cubicBezTo>
                <a:cubicBezTo>
                  <a:pt x="119749" y="20382"/>
                  <a:pt x="119749" y="20382"/>
                  <a:pt x="119749" y="20382"/>
                </a:cubicBezTo>
                <a:cubicBezTo>
                  <a:pt x="119749" y="9171"/>
                  <a:pt x="110981" y="0"/>
                  <a:pt x="97703" y="0"/>
                </a:cubicBezTo>
                <a:close/>
                <a:moveTo>
                  <a:pt x="62379" y="90445"/>
                </a:moveTo>
                <a:lnTo>
                  <a:pt x="62379" y="90445"/>
                </a:lnTo>
                <a:cubicBezTo>
                  <a:pt x="39832" y="90445"/>
                  <a:pt x="39832" y="90445"/>
                  <a:pt x="39832" y="90445"/>
                </a:cubicBezTo>
                <a:cubicBezTo>
                  <a:pt x="39832" y="31592"/>
                  <a:pt x="39832" y="31592"/>
                  <a:pt x="39832" y="31592"/>
                </a:cubicBezTo>
                <a:cubicBezTo>
                  <a:pt x="66638" y="31592"/>
                  <a:pt x="66638" y="31592"/>
                  <a:pt x="66638" y="31592"/>
                </a:cubicBezTo>
                <a:cubicBezTo>
                  <a:pt x="73402" y="31592"/>
                  <a:pt x="79916" y="36178"/>
                  <a:pt x="79916" y="45095"/>
                </a:cubicBezTo>
                <a:cubicBezTo>
                  <a:pt x="79916" y="51974"/>
                  <a:pt x="77661" y="56305"/>
                  <a:pt x="71148" y="56305"/>
                </a:cubicBezTo>
                <a:cubicBezTo>
                  <a:pt x="71148" y="58853"/>
                  <a:pt x="71148" y="58853"/>
                  <a:pt x="71148" y="58853"/>
                </a:cubicBezTo>
                <a:cubicBezTo>
                  <a:pt x="79916" y="58853"/>
                  <a:pt x="84425" y="63439"/>
                  <a:pt x="84425" y="72356"/>
                </a:cubicBezTo>
                <a:cubicBezTo>
                  <a:pt x="84425" y="81273"/>
                  <a:pt x="77661" y="90445"/>
                  <a:pt x="62379" y="904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" name="Shape 4147"/>
          <p:cNvSpPr/>
          <p:nvPr/>
        </p:nvSpPr>
        <p:spPr>
          <a:xfrm>
            <a:off x="3787371" y="2204925"/>
            <a:ext cx="276794" cy="222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0" y="14438"/>
                </a:moveTo>
                <a:lnTo>
                  <a:pt x="119740" y="14438"/>
                </a:lnTo>
                <a:cubicBezTo>
                  <a:pt x="115064" y="17326"/>
                  <a:pt x="110389" y="20213"/>
                  <a:pt x="105974" y="20213"/>
                </a:cubicBezTo>
                <a:cubicBezTo>
                  <a:pt x="110389" y="17326"/>
                  <a:pt x="115064" y="11550"/>
                  <a:pt x="115064" y="3208"/>
                </a:cubicBezTo>
                <a:cubicBezTo>
                  <a:pt x="110389" y="6096"/>
                  <a:pt x="105974" y="8663"/>
                  <a:pt x="101038" y="11550"/>
                </a:cubicBezTo>
                <a:cubicBezTo>
                  <a:pt x="96623" y="6096"/>
                  <a:pt x="89610" y="0"/>
                  <a:pt x="82857" y="0"/>
                </a:cubicBezTo>
                <a:cubicBezTo>
                  <a:pt x="68831" y="0"/>
                  <a:pt x="57402" y="14438"/>
                  <a:pt x="57402" y="31443"/>
                </a:cubicBezTo>
                <a:cubicBezTo>
                  <a:pt x="57402" y="34331"/>
                  <a:pt x="57402" y="37219"/>
                  <a:pt x="59740" y="37219"/>
                </a:cubicBezTo>
                <a:cubicBezTo>
                  <a:pt x="39220" y="37219"/>
                  <a:pt x="20519" y="25989"/>
                  <a:pt x="9090" y="6096"/>
                </a:cubicBezTo>
                <a:cubicBezTo>
                  <a:pt x="6753" y="11550"/>
                  <a:pt x="4415" y="17326"/>
                  <a:pt x="4415" y="23101"/>
                </a:cubicBezTo>
                <a:cubicBezTo>
                  <a:pt x="4415" y="31443"/>
                  <a:pt x="9090" y="42994"/>
                  <a:pt x="15844" y="48449"/>
                </a:cubicBezTo>
                <a:cubicBezTo>
                  <a:pt x="11428" y="45882"/>
                  <a:pt x="9090" y="45882"/>
                  <a:pt x="4415" y="42994"/>
                </a:cubicBezTo>
                <a:lnTo>
                  <a:pt x="4415" y="42994"/>
                </a:lnTo>
                <a:cubicBezTo>
                  <a:pt x="4415" y="57112"/>
                  <a:pt x="13766" y="71229"/>
                  <a:pt x="25454" y="74117"/>
                </a:cubicBezTo>
                <a:cubicBezTo>
                  <a:pt x="23116" y="74117"/>
                  <a:pt x="20519" y="74117"/>
                  <a:pt x="18181" y="74117"/>
                </a:cubicBezTo>
                <a:cubicBezTo>
                  <a:pt x="15844" y="74117"/>
                  <a:pt x="15844" y="74117"/>
                  <a:pt x="13766" y="74117"/>
                </a:cubicBezTo>
                <a:cubicBezTo>
                  <a:pt x="15844" y="85347"/>
                  <a:pt x="25454" y="94331"/>
                  <a:pt x="36883" y="94331"/>
                </a:cubicBezTo>
                <a:cubicBezTo>
                  <a:pt x="27532" y="102352"/>
                  <a:pt x="18181" y="108449"/>
                  <a:pt x="6753" y="108449"/>
                </a:cubicBezTo>
                <a:cubicBezTo>
                  <a:pt x="4415" y="108449"/>
                  <a:pt x="2077" y="108449"/>
                  <a:pt x="0" y="108449"/>
                </a:cubicBezTo>
                <a:cubicBezTo>
                  <a:pt x="11428" y="116791"/>
                  <a:pt x="23116" y="119679"/>
                  <a:pt x="36883" y="119679"/>
                </a:cubicBezTo>
                <a:cubicBezTo>
                  <a:pt x="82857" y="119679"/>
                  <a:pt x="105974" y="74117"/>
                  <a:pt x="105974" y="34331"/>
                </a:cubicBezTo>
                <a:lnTo>
                  <a:pt x="105974" y="31443"/>
                </a:lnTo>
                <a:cubicBezTo>
                  <a:pt x="112727" y="25989"/>
                  <a:pt x="115064" y="23101"/>
                  <a:pt x="119740" y="1443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Shape 4148"/>
          <p:cNvSpPr/>
          <p:nvPr/>
        </p:nvSpPr>
        <p:spPr>
          <a:xfrm>
            <a:off x="4374246" y="2176889"/>
            <a:ext cx="289057" cy="28387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484"/>
                  <a:pt x="26750" y="119745"/>
                  <a:pt x="59750" y="119745"/>
                </a:cubicBezTo>
                <a:cubicBezTo>
                  <a:pt x="93000" y="119745"/>
                  <a:pt x="119750" y="92484"/>
                  <a:pt x="119750" y="58853"/>
                </a:cubicBezTo>
                <a:cubicBezTo>
                  <a:pt x="119750" y="27261"/>
                  <a:pt x="93000" y="0"/>
                  <a:pt x="59750" y="0"/>
                </a:cubicBezTo>
                <a:close/>
                <a:moveTo>
                  <a:pt x="84250" y="49681"/>
                </a:moveTo>
                <a:lnTo>
                  <a:pt x="84250" y="49681"/>
                </a:lnTo>
                <a:lnTo>
                  <a:pt x="84250" y="49681"/>
                </a:lnTo>
                <a:cubicBezTo>
                  <a:pt x="84250" y="65477"/>
                  <a:pt x="73000" y="83566"/>
                  <a:pt x="51000" y="83566"/>
                </a:cubicBezTo>
                <a:cubicBezTo>
                  <a:pt x="44500" y="83566"/>
                  <a:pt x="37750" y="81273"/>
                  <a:pt x="33250" y="78980"/>
                </a:cubicBezTo>
                <a:lnTo>
                  <a:pt x="35500" y="78980"/>
                </a:lnTo>
                <a:cubicBezTo>
                  <a:pt x="40000" y="78980"/>
                  <a:pt x="46500" y="76687"/>
                  <a:pt x="51000" y="74649"/>
                </a:cubicBezTo>
                <a:cubicBezTo>
                  <a:pt x="44500" y="74649"/>
                  <a:pt x="40000" y="70063"/>
                  <a:pt x="40000" y="65477"/>
                </a:cubicBezTo>
                <a:cubicBezTo>
                  <a:pt x="40000" y="65477"/>
                  <a:pt x="40000" y="65477"/>
                  <a:pt x="42250" y="65477"/>
                </a:cubicBezTo>
                <a:lnTo>
                  <a:pt x="44500" y="65477"/>
                </a:lnTo>
                <a:cubicBezTo>
                  <a:pt x="40000" y="63184"/>
                  <a:pt x="35500" y="58853"/>
                  <a:pt x="35500" y="54267"/>
                </a:cubicBezTo>
                <a:lnTo>
                  <a:pt x="35500" y="54267"/>
                </a:lnTo>
                <a:cubicBezTo>
                  <a:pt x="35500" y="54267"/>
                  <a:pt x="37750" y="54267"/>
                  <a:pt x="40000" y="54267"/>
                </a:cubicBezTo>
                <a:cubicBezTo>
                  <a:pt x="37750" y="51974"/>
                  <a:pt x="35500" y="49681"/>
                  <a:pt x="35500" y="45350"/>
                </a:cubicBezTo>
                <a:cubicBezTo>
                  <a:pt x="35500" y="43057"/>
                  <a:pt x="35500" y="40764"/>
                  <a:pt x="37750" y="38471"/>
                </a:cubicBezTo>
                <a:cubicBezTo>
                  <a:pt x="42250" y="45350"/>
                  <a:pt x="51000" y="51974"/>
                  <a:pt x="59750" y="51974"/>
                </a:cubicBezTo>
                <a:cubicBezTo>
                  <a:pt x="59750" y="49681"/>
                  <a:pt x="59750" y="49681"/>
                  <a:pt x="59750" y="49681"/>
                </a:cubicBezTo>
                <a:cubicBezTo>
                  <a:pt x="59750" y="43057"/>
                  <a:pt x="66500" y="36178"/>
                  <a:pt x="73000" y="36178"/>
                </a:cubicBezTo>
                <a:cubicBezTo>
                  <a:pt x="75250" y="36178"/>
                  <a:pt x="79750" y="38471"/>
                  <a:pt x="79750" y="40764"/>
                </a:cubicBezTo>
                <a:cubicBezTo>
                  <a:pt x="84250" y="40764"/>
                  <a:pt x="86500" y="38471"/>
                  <a:pt x="88750" y="38471"/>
                </a:cubicBezTo>
                <a:cubicBezTo>
                  <a:pt x="86500" y="40764"/>
                  <a:pt x="86500" y="43057"/>
                  <a:pt x="84250" y="45350"/>
                </a:cubicBezTo>
                <a:cubicBezTo>
                  <a:pt x="86500" y="45350"/>
                  <a:pt x="88750" y="43057"/>
                  <a:pt x="91000" y="43057"/>
                </a:cubicBezTo>
                <a:cubicBezTo>
                  <a:pt x="88750" y="45350"/>
                  <a:pt x="86500" y="47643"/>
                  <a:pt x="84250" y="4968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Shape 4149"/>
          <p:cNvSpPr/>
          <p:nvPr/>
        </p:nvSpPr>
        <p:spPr>
          <a:xfrm>
            <a:off x="236348" y="3375473"/>
            <a:ext cx="255772" cy="2610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7183" y="58758"/>
                </a:moveTo>
                <a:lnTo>
                  <a:pt x="97183" y="58758"/>
                </a:lnTo>
                <a:cubicBezTo>
                  <a:pt x="97183" y="78344"/>
                  <a:pt x="80000" y="95448"/>
                  <a:pt x="59999" y="95448"/>
                </a:cubicBezTo>
                <a:cubicBezTo>
                  <a:pt x="40000" y="95448"/>
                  <a:pt x="22253" y="78344"/>
                  <a:pt x="22253" y="58758"/>
                </a:cubicBezTo>
                <a:cubicBezTo>
                  <a:pt x="22253" y="56000"/>
                  <a:pt x="24788" y="56000"/>
                  <a:pt x="24788" y="53793"/>
                </a:cubicBezTo>
                <a:cubicBezTo>
                  <a:pt x="0" y="53793"/>
                  <a:pt x="0" y="53793"/>
                  <a:pt x="0" y="53793"/>
                </a:cubicBezTo>
                <a:cubicBezTo>
                  <a:pt x="0" y="100137"/>
                  <a:pt x="0" y="100137"/>
                  <a:pt x="0" y="100137"/>
                </a:cubicBezTo>
                <a:cubicBezTo>
                  <a:pt x="0" y="110068"/>
                  <a:pt x="7323" y="119724"/>
                  <a:pt x="17464" y="119724"/>
                </a:cubicBezTo>
                <a:cubicBezTo>
                  <a:pt x="102253" y="119724"/>
                  <a:pt x="102253" y="119724"/>
                  <a:pt x="102253" y="119724"/>
                </a:cubicBezTo>
                <a:cubicBezTo>
                  <a:pt x="112112" y="119724"/>
                  <a:pt x="119718" y="110068"/>
                  <a:pt x="119718" y="100137"/>
                </a:cubicBezTo>
                <a:cubicBezTo>
                  <a:pt x="119718" y="53793"/>
                  <a:pt x="119718" y="53793"/>
                  <a:pt x="119718" y="53793"/>
                </a:cubicBezTo>
                <a:cubicBezTo>
                  <a:pt x="94929" y="53793"/>
                  <a:pt x="94929" y="53793"/>
                  <a:pt x="94929" y="53793"/>
                </a:cubicBezTo>
                <a:cubicBezTo>
                  <a:pt x="94929" y="56000"/>
                  <a:pt x="97183" y="56000"/>
                  <a:pt x="97183" y="58758"/>
                </a:cubicBezTo>
                <a:close/>
                <a:moveTo>
                  <a:pt x="102253" y="0"/>
                </a:moveTo>
                <a:lnTo>
                  <a:pt x="102253" y="0"/>
                </a:lnTo>
                <a:cubicBezTo>
                  <a:pt x="17464" y="0"/>
                  <a:pt x="17464" y="0"/>
                  <a:pt x="17464" y="0"/>
                </a:cubicBezTo>
                <a:cubicBezTo>
                  <a:pt x="7323" y="0"/>
                  <a:pt x="0" y="9931"/>
                  <a:pt x="0" y="19586"/>
                </a:cubicBezTo>
                <a:cubicBezTo>
                  <a:pt x="0" y="39172"/>
                  <a:pt x="0" y="39172"/>
                  <a:pt x="0" y="39172"/>
                </a:cubicBezTo>
                <a:cubicBezTo>
                  <a:pt x="29859" y="39172"/>
                  <a:pt x="29859" y="39172"/>
                  <a:pt x="29859" y="39172"/>
                </a:cubicBezTo>
                <a:cubicBezTo>
                  <a:pt x="37183" y="29241"/>
                  <a:pt x="47323" y="24551"/>
                  <a:pt x="59999" y="24551"/>
                </a:cubicBezTo>
                <a:cubicBezTo>
                  <a:pt x="72394" y="24551"/>
                  <a:pt x="82253" y="29241"/>
                  <a:pt x="89859" y="39172"/>
                </a:cubicBezTo>
                <a:cubicBezTo>
                  <a:pt x="119718" y="39172"/>
                  <a:pt x="119718" y="39172"/>
                  <a:pt x="119718" y="39172"/>
                </a:cubicBezTo>
                <a:cubicBezTo>
                  <a:pt x="119718" y="19586"/>
                  <a:pt x="119718" y="19586"/>
                  <a:pt x="119718" y="19586"/>
                </a:cubicBezTo>
                <a:cubicBezTo>
                  <a:pt x="119718" y="9931"/>
                  <a:pt x="112112" y="0"/>
                  <a:pt x="102253" y="0"/>
                </a:cubicBezTo>
                <a:close/>
                <a:moveTo>
                  <a:pt x="109859" y="24551"/>
                </a:moveTo>
                <a:lnTo>
                  <a:pt x="109859" y="24551"/>
                </a:lnTo>
                <a:cubicBezTo>
                  <a:pt x="109859" y="24551"/>
                  <a:pt x="109859" y="26758"/>
                  <a:pt x="107323" y="26758"/>
                </a:cubicBezTo>
                <a:cubicBezTo>
                  <a:pt x="97183" y="26758"/>
                  <a:pt x="97183" y="26758"/>
                  <a:pt x="97183" y="26758"/>
                </a:cubicBezTo>
                <a:cubicBezTo>
                  <a:pt x="94929" y="26758"/>
                  <a:pt x="92394" y="24551"/>
                  <a:pt x="92394" y="24551"/>
                </a:cubicBezTo>
                <a:cubicBezTo>
                  <a:pt x="92394" y="14620"/>
                  <a:pt x="92394" y="14620"/>
                  <a:pt x="92394" y="14620"/>
                </a:cubicBezTo>
                <a:cubicBezTo>
                  <a:pt x="92394" y="12137"/>
                  <a:pt x="94929" y="9931"/>
                  <a:pt x="97183" y="9931"/>
                </a:cubicBezTo>
                <a:cubicBezTo>
                  <a:pt x="107323" y="9931"/>
                  <a:pt x="107323" y="9931"/>
                  <a:pt x="107323" y="9931"/>
                </a:cubicBezTo>
                <a:cubicBezTo>
                  <a:pt x="109859" y="9931"/>
                  <a:pt x="109859" y="12137"/>
                  <a:pt x="109859" y="14620"/>
                </a:cubicBezTo>
                <a:lnTo>
                  <a:pt x="109859" y="24551"/>
                </a:lnTo>
                <a:close/>
                <a:moveTo>
                  <a:pt x="82253" y="58758"/>
                </a:moveTo>
                <a:lnTo>
                  <a:pt x="82253" y="58758"/>
                </a:lnTo>
                <a:cubicBezTo>
                  <a:pt x="82253" y="46344"/>
                  <a:pt x="72394" y="36689"/>
                  <a:pt x="59999" y="36689"/>
                </a:cubicBezTo>
                <a:cubicBezTo>
                  <a:pt x="47323" y="36689"/>
                  <a:pt x="37183" y="46344"/>
                  <a:pt x="37183" y="58758"/>
                </a:cubicBezTo>
                <a:cubicBezTo>
                  <a:pt x="37183" y="70896"/>
                  <a:pt x="47323" y="80827"/>
                  <a:pt x="59999" y="80827"/>
                </a:cubicBezTo>
                <a:cubicBezTo>
                  <a:pt x="72394" y="80827"/>
                  <a:pt x="82253" y="70896"/>
                  <a:pt x="82253" y="587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Shape 4150"/>
          <p:cNvSpPr/>
          <p:nvPr/>
        </p:nvSpPr>
        <p:spPr>
          <a:xfrm>
            <a:off x="6173408" y="2192660"/>
            <a:ext cx="255772" cy="2575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788" y="0"/>
                </a:moveTo>
                <a:lnTo>
                  <a:pt x="104788" y="0"/>
                </a:lnTo>
                <a:cubicBezTo>
                  <a:pt x="14929" y="0"/>
                  <a:pt x="14929" y="0"/>
                  <a:pt x="14929" y="0"/>
                </a:cubicBezTo>
                <a:cubicBezTo>
                  <a:pt x="7605" y="0"/>
                  <a:pt x="0" y="7587"/>
                  <a:pt x="0" y="14894"/>
                </a:cubicBezTo>
                <a:cubicBezTo>
                  <a:pt x="0" y="104543"/>
                  <a:pt x="0" y="104543"/>
                  <a:pt x="0" y="104543"/>
                </a:cubicBezTo>
                <a:cubicBezTo>
                  <a:pt x="0" y="112131"/>
                  <a:pt x="7605" y="119718"/>
                  <a:pt x="14929" y="119718"/>
                </a:cubicBezTo>
                <a:cubicBezTo>
                  <a:pt x="59999" y="119718"/>
                  <a:pt x="59999" y="119718"/>
                  <a:pt x="59999" y="119718"/>
                </a:cubicBezTo>
                <a:cubicBezTo>
                  <a:pt x="59999" y="77002"/>
                  <a:pt x="59999" y="77002"/>
                  <a:pt x="59999" y="77002"/>
                </a:cubicBezTo>
                <a:cubicBezTo>
                  <a:pt x="45070" y="77002"/>
                  <a:pt x="45070" y="77002"/>
                  <a:pt x="45070" y="77002"/>
                </a:cubicBezTo>
                <a:cubicBezTo>
                  <a:pt x="45070" y="57330"/>
                  <a:pt x="45070" y="57330"/>
                  <a:pt x="45070" y="57330"/>
                </a:cubicBezTo>
                <a:cubicBezTo>
                  <a:pt x="59999" y="57330"/>
                  <a:pt x="59999" y="57330"/>
                  <a:pt x="59999" y="57330"/>
                </a:cubicBezTo>
                <a:cubicBezTo>
                  <a:pt x="59999" y="47213"/>
                  <a:pt x="59999" y="47213"/>
                  <a:pt x="59999" y="47213"/>
                </a:cubicBezTo>
                <a:cubicBezTo>
                  <a:pt x="59999" y="34847"/>
                  <a:pt x="72394" y="22482"/>
                  <a:pt x="84788" y="22482"/>
                </a:cubicBezTo>
                <a:cubicBezTo>
                  <a:pt x="97464" y="22482"/>
                  <a:pt x="97464" y="22482"/>
                  <a:pt x="97464" y="22482"/>
                </a:cubicBezTo>
                <a:cubicBezTo>
                  <a:pt x="97464" y="44964"/>
                  <a:pt x="97464" y="44964"/>
                  <a:pt x="97464" y="44964"/>
                </a:cubicBezTo>
                <a:cubicBezTo>
                  <a:pt x="87323" y="44964"/>
                  <a:pt x="87323" y="44964"/>
                  <a:pt x="87323" y="44964"/>
                </a:cubicBezTo>
                <a:cubicBezTo>
                  <a:pt x="82253" y="44964"/>
                  <a:pt x="82253" y="44964"/>
                  <a:pt x="82253" y="47213"/>
                </a:cubicBezTo>
                <a:cubicBezTo>
                  <a:pt x="82253" y="57330"/>
                  <a:pt x="82253" y="57330"/>
                  <a:pt x="82253" y="57330"/>
                </a:cubicBezTo>
                <a:cubicBezTo>
                  <a:pt x="97464" y="57330"/>
                  <a:pt x="97464" y="57330"/>
                  <a:pt x="97464" y="57330"/>
                </a:cubicBezTo>
                <a:cubicBezTo>
                  <a:pt x="97464" y="77002"/>
                  <a:pt x="97464" y="77002"/>
                  <a:pt x="97464" y="77002"/>
                </a:cubicBezTo>
                <a:cubicBezTo>
                  <a:pt x="82253" y="77002"/>
                  <a:pt x="82253" y="77002"/>
                  <a:pt x="82253" y="77002"/>
                </a:cubicBezTo>
                <a:cubicBezTo>
                  <a:pt x="82253" y="119718"/>
                  <a:pt x="82253" y="119718"/>
                  <a:pt x="82253" y="119718"/>
                </a:cubicBezTo>
                <a:cubicBezTo>
                  <a:pt x="104788" y="119718"/>
                  <a:pt x="104788" y="119718"/>
                  <a:pt x="104788" y="119718"/>
                </a:cubicBezTo>
                <a:cubicBezTo>
                  <a:pt x="112394" y="119718"/>
                  <a:pt x="119718" y="112131"/>
                  <a:pt x="119718" y="104543"/>
                </a:cubicBezTo>
                <a:cubicBezTo>
                  <a:pt x="119718" y="14894"/>
                  <a:pt x="119718" y="14894"/>
                  <a:pt x="119718" y="14894"/>
                </a:cubicBezTo>
                <a:cubicBezTo>
                  <a:pt x="119718" y="7587"/>
                  <a:pt x="112394" y="0"/>
                  <a:pt x="104788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Shape 4151"/>
          <p:cNvSpPr/>
          <p:nvPr/>
        </p:nvSpPr>
        <p:spPr>
          <a:xfrm>
            <a:off x="3188234" y="3364959"/>
            <a:ext cx="287305" cy="2821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250" y="58853"/>
                </a:moveTo>
                <a:lnTo>
                  <a:pt x="73250" y="58853"/>
                </a:lnTo>
                <a:cubicBezTo>
                  <a:pt x="71000" y="58853"/>
                  <a:pt x="71000" y="56305"/>
                  <a:pt x="68750" y="56305"/>
                </a:cubicBezTo>
                <a:cubicBezTo>
                  <a:pt x="66500" y="56305"/>
                  <a:pt x="64500" y="54267"/>
                  <a:pt x="62250" y="54267"/>
                </a:cubicBezTo>
                <a:cubicBezTo>
                  <a:pt x="60000" y="54267"/>
                  <a:pt x="57750" y="54267"/>
                  <a:pt x="57750" y="54267"/>
                </a:cubicBezTo>
                <a:cubicBezTo>
                  <a:pt x="55500" y="51974"/>
                  <a:pt x="55500" y="51974"/>
                  <a:pt x="55500" y="51974"/>
                </a:cubicBezTo>
                <a:cubicBezTo>
                  <a:pt x="53250" y="51974"/>
                  <a:pt x="53250" y="51974"/>
                  <a:pt x="53250" y="51974"/>
                </a:cubicBezTo>
                <a:cubicBezTo>
                  <a:pt x="53250" y="49936"/>
                  <a:pt x="53250" y="49936"/>
                  <a:pt x="53250" y="49936"/>
                </a:cubicBezTo>
                <a:cubicBezTo>
                  <a:pt x="53250" y="47388"/>
                  <a:pt x="53250" y="47388"/>
                  <a:pt x="53250" y="45095"/>
                </a:cubicBezTo>
                <a:cubicBezTo>
                  <a:pt x="55500" y="45095"/>
                  <a:pt x="57750" y="45095"/>
                  <a:pt x="60000" y="45095"/>
                </a:cubicBezTo>
                <a:cubicBezTo>
                  <a:pt x="62250" y="45095"/>
                  <a:pt x="64500" y="45095"/>
                  <a:pt x="64500" y="45095"/>
                </a:cubicBezTo>
                <a:cubicBezTo>
                  <a:pt x="66500" y="47388"/>
                  <a:pt x="66500" y="47388"/>
                  <a:pt x="66500" y="49936"/>
                </a:cubicBezTo>
                <a:cubicBezTo>
                  <a:pt x="68750" y="49936"/>
                  <a:pt x="68750" y="51974"/>
                  <a:pt x="68750" y="51974"/>
                </a:cubicBezTo>
                <a:lnTo>
                  <a:pt x="71000" y="51974"/>
                </a:lnTo>
                <a:cubicBezTo>
                  <a:pt x="73250" y="51974"/>
                  <a:pt x="73250" y="51974"/>
                  <a:pt x="75500" y="51974"/>
                </a:cubicBezTo>
                <a:cubicBezTo>
                  <a:pt x="75500" y="49936"/>
                  <a:pt x="75500" y="49936"/>
                  <a:pt x="75500" y="47388"/>
                </a:cubicBezTo>
                <a:lnTo>
                  <a:pt x="75500" y="45095"/>
                </a:lnTo>
                <a:cubicBezTo>
                  <a:pt x="75500" y="42802"/>
                  <a:pt x="73250" y="42802"/>
                  <a:pt x="73250" y="40764"/>
                </a:cubicBezTo>
                <a:cubicBezTo>
                  <a:pt x="71000" y="40764"/>
                  <a:pt x="68750" y="38471"/>
                  <a:pt x="66500" y="38471"/>
                </a:cubicBezTo>
                <a:cubicBezTo>
                  <a:pt x="64500" y="38471"/>
                  <a:pt x="62250" y="38471"/>
                  <a:pt x="60000" y="38471"/>
                </a:cubicBezTo>
                <a:cubicBezTo>
                  <a:pt x="55500" y="38471"/>
                  <a:pt x="53250" y="38471"/>
                  <a:pt x="51250" y="38471"/>
                </a:cubicBezTo>
                <a:cubicBezTo>
                  <a:pt x="48750" y="40764"/>
                  <a:pt x="46750" y="40764"/>
                  <a:pt x="44500" y="42802"/>
                </a:cubicBezTo>
                <a:cubicBezTo>
                  <a:pt x="44500" y="45095"/>
                  <a:pt x="42250" y="47388"/>
                  <a:pt x="42250" y="49936"/>
                </a:cubicBezTo>
                <a:cubicBezTo>
                  <a:pt x="42250" y="51974"/>
                  <a:pt x="44500" y="54267"/>
                  <a:pt x="44500" y="56305"/>
                </a:cubicBezTo>
                <a:cubicBezTo>
                  <a:pt x="46750" y="58853"/>
                  <a:pt x="48750" y="58853"/>
                  <a:pt x="51250" y="61146"/>
                </a:cubicBezTo>
                <a:cubicBezTo>
                  <a:pt x="53250" y="61146"/>
                  <a:pt x="55500" y="61146"/>
                  <a:pt x="57750" y="63439"/>
                </a:cubicBezTo>
                <a:cubicBezTo>
                  <a:pt x="60000" y="63439"/>
                  <a:pt x="62250" y="63439"/>
                  <a:pt x="64500" y="63439"/>
                </a:cubicBezTo>
                <a:cubicBezTo>
                  <a:pt x="64500" y="65477"/>
                  <a:pt x="66500" y="65477"/>
                  <a:pt x="66500" y="65477"/>
                </a:cubicBezTo>
                <a:cubicBezTo>
                  <a:pt x="68750" y="67770"/>
                  <a:pt x="68750" y="67770"/>
                  <a:pt x="68750" y="70063"/>
                </a:cubicBezTo>
                <a:lnTo>
                  <a:pt x="66500" y="72356"/>
                </a:lnTo>
                <a:cubicBezTo>
                  <a:pt x="64500" y="74649"/>
                  <a:pt x="62250" y="74649"/>
                  <a:pt x="60000" y="74649"/>
                </a:cubicBezTo>
                <a:cubicBezTo>
                  <a:pt x="57750" y="74649"/>
                  <a:pt x="55500" y="74649"/>
                  <a:pt x="55500" y="74649"/>
                </a:cubicBezTo>
                <a:cubicBezTo>
                  <a:pt x="53250" y="72356"/>
                  <a:pt x="53250" y="72356"/>
                  <a:pt x="53250" y="72356"/>
                </a:cubicBezTo>
                <a:cubicBezTo>
                  <a:pt x="53250" y="70063"/>
                  <a:pt x="51250" y="70063"/>
                  <a:pt x="51250" y="67770"/>
                </a:cubicBezTo>
                <a:cubicBezTo>
                  <a:pt x="51250" y="67770"/>
                  <a:pt x="51250" y="65477"/>
                  <a:pt x="48750" y="65477"/>
                </a:cubicBezTo>
                <a:lnTo>
                  <a:pt x="46750" y="65477"/>
                </a:lnTo>
                <a:cubicBezTo>
                  <a:pt x="44500" y="65477"/>
                  <a:pt x="44500" y="65477"/>
                  <a:pt x="44500" y="65477"/>
                </a:cubicBezTo>
                <a:cubicBezTo>
                  <a:pt x="42250" y="67770"/>
                  <a:pt x="42250" y="67770"/>
                  <a:pt x="42250" y="70063"/>
                </a:cubicBezTo>
                <a:cubicBezTo>
                  <a:pt x="42250" y="70063"/>
                  <a:pt x="42250" y="72356"/>
                  <a:pt x="44500" y="74649"/>
                </a:cubicBezTo>
                <a:cubicBezTo>
                  <a:pt x="44500" y="76942"/>
                  <a:pt x="46750" y="79235"/>
                  <a:pt x="48750" y="79235"/>
                </a:cubicBezTo>
                <a:cubicBezTo>
                  <a:pt x="51250" y="81273"/>
                  <a:pt x="55500" y="81273"/>
                  <a:pt x="60000" y="81273"/>
                </a:cubicBezTo>
                <a:cubicBezTo>
                  <a:pt x="64500" y="81273"/>
                  <a:pt x="66500" y="81273"/>
                  <a:pt x="68750" y="81273"/>
                </a:cubicBezTo>
                <a:cubicBezTo>
                  <a:pt x="73250" y="79235"/>
                  <a:pt x="75500" y="76942"/>
                  <a:pt x="75500" y="74649"/>
                </a:cubicBezTo>
                <a:cubicBezTo>
                  <a:pt x="77750" y="72356"/>
                  <a:pt x="77750" y="70063"/>
                  <a:pt x="77750" y="67770"/>
                </a:cubicBezTo>
                <a:cubicBezTo>
                  <a:pt x="77750" y="65477"/>
                  <a:pt x="77750" y="63439"/>
                  <a:pt x="77750" y="63439"/>
                </a:cubicBezTo>
                <a:cubicBezTo>
                  <a:pt x="75500" y="61146"/>
                  <a:pt x="75500" y="58853"/>
                  <a:pt x="73250" y="58853"/>
                </a:cubicBezTo>
                <a:close/>
                <a:moveTo>
                  <a:pt x="60000" y="0"/>
                </a:moveTo>
                <a:lnTo>
                  <a:pt x="60000" y="0"/>
                </a:lnTo>
                <a:cubicBezTo>
                  <a:pt x="26750" y="0"/>
                  <a:pt x="0" y="27261"/>
                  <a:pt x="0" y="58853"/>
                </a:cubicBezTo>
                <a:cubicBezTo>
                  <a:pt x="0" y="92738"/>
                  <a:pt x="26750" y="119745"/>
                  <a:pt x="60000" y="119745"/>
                </a:cubicBezTo>
                <a:cubicBezTo>
                  <a:pt x="93000" y="119745"/>
                  <a:pt x="119750" y="92738"/>
                  <a:pt x="119750" y="58853"/>
                </a:cubicBezTo>
                <a:cubicBezTo>
                  <a:pt x="119750" y="27261"/>
                  <a:pt x="93000" y="0"/>
                  <a:pt x="60000" y="0"/>
                </a:cubicBezTo>
                <a:close/>
                <a:moveTo>
                  <a:pt x="73250" y="92738"/>
                </a:moveTo>
                <a:lnTo>
                  <a:pt x="73250" y="92738"/>
                </a:lnTo>
                <a:cubicBezTo>
                  <a:pt x="71000" y="92738"/>
                  <a:pt x="68750" y="92738"/>
                  <a:pt x="66500" y="92738"/>
                </a:cubicBezTo>
                <a:cubicBezTo>
                  <a:pt x="64500" y="92738"/>
                  <a:pt x="62250" y="92738"/>
                  <a:pt x="60000" y="92738"/>
                </a:cubicBezTo>
                <a:cubicBezTo>
                  <a:pt x="44500" y="92738"/>
                  <a:pt x="28750" y="76942"/>
                  <a:pt x="28750" y="61146"/>
                </a:cubicBezTo>
                <a:cubicBezTo>
                  <a:pt x="28750" y="58853"/>
                  <a:pt x="28750" y="56305"/>
                  <a:pt x="31000" y="54267"/>
                </a:cubicBezTo>
                <a:cubicBezTo>
                  <a:pt x="28750" y="51974"/>
                  <a:pt x="28750" y="47388"/>
                  <a:pt x="28750" y="45095"/>
                </a:cubicBezTo>
                <a:cubicBezTo>
                  <a:pt x="28750" y="33885"/>
                  <a:pt x="35500" y="24968"/>
                  <a:pt x="46750" y="24968"/>
                </a:cubicBezTo>
                <a:cubicBezTo>
                  <a:pt x="48750" y="24968"/>
                  <a:pt x="53250" y="27261"/>
                  <a:pt x="55500" y="29299"/>
                </a:cubicBezTo>
                <a:cubicBezTo>
                  <a:pt x="57750" y="27261"/>
                  <a:pt x="57750" y="27261"/>
                  <a:pt x="60000" y="27261"/>
                </a:cubicBezTo>
                <a:cubicBezTo>
                  <a:pt x="77750" y="27261"/>
                  <a:pt x="91000" y="42802"/>
                  <a:pt x="91000" y="61146"/>
                </a:cubicBezTo>
                <a:cubicBezTo>
                  <a:pt x="91000" y="63439"/>
                  <a:pt x="91000" y="65477"/>
                  <a:pt x="91000" y="67770"/>
                </a:cubicBezTo>
                <a:cubicBezTo>
                  <a:pt x="91000" y="70063"/>
                  <a:pt x="91000" y="72356"/>
                  <a:pt x="91000" y="74649"/>
                </a:cubicBezTo>
                <a:cubicBezTo>
                  <a:pt x="91000" y="85859"/>
                  <a:pt x="84250" y="92738"/>
                  <a:pt x="73250" y="927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Shape 4152"/>
          <p:cNvSpPr/>
          <p:nvPr/>
        </p:nvSpPr>
        <p:spPr>
          <a:xfrm>
            <a:off x="4372493" y="3375473"/>
            <a:ext cx="297817" cy="26109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645" y="61241"/>
                </a:moveTo>
                <a:lnTo>
                  <a:pt x="87645" y="61241"/>
                </a:lnTo>
                <a:cubicBezTo>
                  <a:pt x="85472" y="58758"/>
                  <a:pt x="85472" y="58758"/>
                  <a:pt x="85472" y="56000"/>
                </a:cubicBezTo>
                <a:cubicBezTo>
                  <a:pt x="87645" y="51310"/>
                  <a:pt x="87645" y="46344"/>
                  <a:pt x="85472" y="43862"/>
                </a:cubicBezTo>
                <a:cubicBezTo>
                  <a:pt x="81126" y="36689"/>
                  <a:pt x="72434" y="36689"/>
                  <a:pt x="59637" y="43862"/>
                </a:cubicBezTo>
                <a:cubicBezTo>
                  <a:pt x="59637" y="43862"/>
                  <a:pt x="55533" y="43862"/>
                  <a:pt x="57706" y="41379"/>
                </a:cubicBezTo>
                <a:cubicBezTo>
                  <a:pt x="59637" y="34206"/>
                  <a:pt x="57706" y="29241"/>
                  <a:pt x="55533" y="24551"/>
                </a:cubicBezTo>
                <a:cubicBezTo>
                  <a:pt x="49014" y="17103"/>
                  <a:pt x="31871" y="26758"/>
                  <a:pt x="17142" y="43862"/>
                </a:cubicBezTo>
                <a:cubicBezTo>
                  <a:pt x="6277" y="56000"/>
                  <a:pt x="0" y="68413"/>
                  <a:pt x="0" y="80827"/>
                </a:cubicBezTo>
                <a:cubicBezTo>
                  <a:pt x="0" y="102620"/>
                  <a:pt x="25593" y="119724"/>
                  <a:pt x="49014" y="119724"/>
                </a:cubicBezTo>
                <a:cubicBezTo>
                  <a:pt x="81126" y="119724"/>
                  <a:pt x="102615" y="95448"/>
                  <a:pt x="102615" y="78344"/>
                </a:cubicBezTo>
                <a:cubicBezTo>
                  <a:pt x="102615" y="68413"/>
                  <a:pt x="94164" y="63724"/>
                  <a:pt x="87645" y="61241"/>
                </a:cubicBezTo>
                <a:close/>
                <a:moveTo>
                  <a:pt x="49014" y="107586"/>
                </a:moveTo>
                <a:lnTo>
                  <a:pt x="49014" y="107586"/>
                </a:lnTo>
                <a:cubicBezTo>
                  <a:pt x="29939" y="110068"/>
                  <a:pt x="12796" y="100137"/>
                  <a:pt x="12796" y="85517"/>
                </a:cubicBezTo>
                <a:cubicBezTo>
                  <a:pt x="10623" y="70896"/>
                  <a:pt x="25593" y="58758"/>
                  <a:pt x="44909" y="56000"/>
                </a:cubicBezTo>
                <a:cubicBezTo>
                  <a:pt x="63983" y="53793"/>
                  <a:pt x="81126" y="63724"/>
                  <a:pt x="81126" y="78344"/>
                </a:cubicBezTo>
                <a:cubicBezTo>
                  <a:pt x="83299" y="92965"/>
                  <a:pt x="68329" y="105103"/>
                  <a:pt x="49014" y="107586"/>
                </a:cubicBezTo>
                <a:close/>
                <a:moveTo>
                  <a:pt x="119758" y="41379"/>
                </a:moveTo>
                <a:lnTo>
                  <a:pt x="119758" y="41379"/>
                </a:lnTo>
                <a:cubicBezTo>
                  <a:pt x="119758" y="19586"/>
                  <a:pt x="102615" y="0"/>
                  <a:pt x="83299" y="0"/>
                </a:cubicBezTo>
                <a:cubicBezTo>
                  <a:pt x="81126" y="0"/>
                  <a:pt x="78953" y="2482"/>
                  <a:pt x="78953" y="4965"/>
                </a:cubicBezTo>
                <a:cubicBezTo>
                  <a:pt x="78953" y="7448"/>
                  <a:pt x="81126" y="9931"/>
                  <a:pt x="83299" y="9931"/>
                </a:cubicBezTo>
                <a:cubicBezTo>
                  <a:pt x="98269" y="9931"/>
                  <a:pt x="111066" y="24551"/>
                  <a:pt x="111066" y="41379"/>
                </a:cubicBezTo>
                <a:cubicBezTo>
                  <a:pt x="111066" y="43862"/>
                  <a:pt x="113239" y="46344"/>
                  <a:pt x="115412" y="46344"/>
                </a:cubicBezTo>
                <a:cubicBezTo>
                  <a:pt x="117585" y="46344"/>
                  <a:pt x="119758" y="43862"/>
                  <a:pt x="119758" y="41379"/>
                </a:cubicBezTo>
                <a:close/>
                <a:moveTo>
                  <a:pt x="102615" y="41379"/>
                </a:moveTo>
                <a:lnTo>
                  <a:pt x="102615" y="41379"/>
                </a:lnTo>
                <a:cubicBezTo>
                  <a:pt x="100442" y="29241"/>
                  <a:pt x="94164" y="22068"/>
                  <a:pt x="83299" y="19586"/>
                </a:cubicBezTo>
                <a:cubicBezTo>
                  <a:pt x="81126" y="19586"/>
                  <a:pt x="78953" y="22068"/>
                  <a:pt x="78953" y="24551"/>
                </a:cubicBezTo>
                <a:cubicBezTo>
                  <a:pt x="78953" y="26758"/>
                  <a:pt x="78953" y="29241"/>
                  <a:pt x="83299" y="29241"/>
                </a:cubicBezTo>
                <a:cubicBezTo>
                  <a:pt x="87645" y="31724"/>
                  <a:pt x="94164" y="36689"/>
                  <a:pt x="94164" y="43862"/>
                </a:cubicBezTo>
                <a:cubicBezTo>
                  <a:pt x="94164" y="46344"/>
                  <a:pt x="96096" y="46344"/>
                  <a:pt x="100442" y="46344"/>
                </a:cubicBezTo>
                <a:cubicBezTo>
                  <a:pt x="102615" y="46344"/>
                  <a:pt x="102615" y="43862"/>
                  <a:pt x="102615" y="41379"/>
                </a:cubicBezTo>
                <a:close/>
                <a:moveTo>
                  <a:pt x="38390" y="70896"/>
                </a:moveTo>
                <a:lnTo>
                  <a:pt x="38390" y="70896"/>
                </a:lnTo>
                <a:cubicBezTo>
                  <a:pt x="31871" y="70896"/>
                  <a:pt x="25593" y="78344"/>
                  <a:pt x="27766" y="85517"/>
                </a:cubicBezTo>
                <a:cubicBezTo>
                  <a:pt x="29939" y="92965"/>
                  <a:pt x="36217" y="97655"/>
                  <a:pt x="44909" y="97655"/>
                </a:cubicBezTo>
                <a:cubicBezTo>
                  <a:pt x="51187" y="95448"/>
                  <a:pt x="57706" y="88000"/>
                  <a:pt x="55533" y="80827"/>
                </a:cubicBezTo>
                <a:cubicBezTo>
                  <a:pt x="53360" y="73379"/>
                  <a:pt x="46841" y="68413"/>
                  <a:pt x="38390" y="7089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Shape 4153"/>
          <p:cNvSpPr/>
          <p:nvPr/>
        </p:nvSpPr>
        <p:spPr>
          <a:xfrm>
            <a:off x="220580" y="3997548"/>
            <a:ext cx="197961" cy="25058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689" y="61148"/>
                </a:moveTo>
                <a:lnTo>
                  <a:pt x="77689" y="61148"/>
                </a:lnTo>
                <a:cubicBezTo>
                  <a:pt x="55075" y="53397"/>
                  <a:pt x="35744" y="43349"/>
                  <a:pt x="35744" y="25263"/>
                </a:cubicBezTo>
                <a:cubicBezTo>
                  <a:pt x="35744" y="17511"/>
                  <a:pt x="35744" y="7464"/>
                  <a:pt x="45227" y="0"/>
                </a:cubicBezTo>
                <a:cubicBezTo>
                  <a:pt x="13130" y="7464"/>
                  <a:pt x="13130" y="7464"/>
                  <a:pt x="13130" y="7464"/>
                </a:cubicBezTo>
                <a:cubicBezTo>
                  <a:pt x="6565" y="7464"/>
                  <a:pt x="0" y="12631"/>
                  <a:pt x="3282" y="17511"/>
                </a:cubicBezTo>
                <a:cubicBezTo>
                  <a:pt x="29179" y="111674"/>
                  <a:pt x="29179" y="111674"/>
                  <a:pt x="29179" y="111674"/>
                </a:cubicBezTo>
                <a:cubicBezTo>
                  <a:pt x="32462" y="116842"/>
                  <a:pt x="38662" y="119712"/>
                  <a:pt x="45227" y="116842"/>
                </a:cubicBezTo>
                <a:cubicBezTo>
                  <a:pt x="61641" y="114258"/>
                  <a:pt x="61641" y="114258"/>
                  <a:pt x="61641" y="114258"/>
                </a:cubicBezTo>
                <a:cubicBezTo>
                  <a:pt x="55075" y="114258"/>
                  <a:pt x="45227" y="111674"/>
                  <a:pt x="35744" y="106794"/>
                </a:cubicBezTo>
                <a:cubicBezTo>
                  <a:pt x="48510" y="83827"/>
                  <a:pt x="48510" y="83827"/>
                  <a:pt x="48510" y="83827"/>
                </a:cubicBezTo>
                <a:cubicBezTo>
                  <a:pt x="48510" y="83827"/>
                  <a:pt x="64924" y="93875"/>
                  <a:pt x="87537" y="93875"/>
                </a:cubicBezTo>
                <a:cubicBezTo>
                  <a:pt x="110151" y="93875"/>
                  <a:pt x="119635" y="73779"/>
                  <a:pt x="77689" y="6114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" name="Shape 4154"/>
          <p:cNvSpPr/>
          <p:nvPr/>
        </p:nvSpPr>
        <p:spPr>
          <a:xfrm>
            <a:off x="315181" y="3966006"/>
            <a:ext cx="192704" cy="2453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625" y="101470"/>
                </a:moveTo>
                <a:lnTo>
                  <a:pt x="116625" y="101470"/>
                </a:lnTo>
                <a:cubicBezTo>
                  <a:pt x="90000" y="7647"/>
                  <a:pt x="90000" y="7647"/>
                  <a:pt x="90000" y="7647"/>
                </a:cubicBezTo>
                <a:cubicBezTo>
                  <a:pt x="86625" y="2352"/>
                  <a:pt x="79875" y="0"/>
                  <a:pt x="73500" y="0"/>
                </a:cubicBezTo>
                <a:cubicBezTo>
                  <a:pt x="46875" y="5000"/>
                  <a:pt x="46875" y="5000"/>
                  <a:pt x="46875" y="5000"/>
                </a:cubicBezTo>
                <a:cubicBezTo>
                  <a:pt x="53625" y="5000"/>
                  <a:pt x="66750" y="7647"/>
                  <a:pt x="79875" y="12941"/>
                </a:cubicBezTo>
                <a:cubicBezTo>
                  <a:pt x="70125" y="36176"/>
                  <a:pt x="70125" y="36176"/>
                  <a:pt x="70125" y="36176"/>
                </a:cubicBezTo>
                <a:cubicBezTo>
                  <a:pt x="70125" y="36176"/>
                  <a:pt x="60000" y="28529"/>
                  <a:pt x="37125" y="28529"/>
                </a:cubicBezTo>
                <a:cubicBezTo>
                  <a:pt x="13500" y="25882"/>
                  <a:pt x="0" y="46764"/>
                  <a:pt x="46875" y="57352"/>
                </a:cubicBezTo>
                <a:cubicBezTo>
                  <a:pt x="79875" y="67647"/>
                  <a:pt x="90000" y="83235"/>
                  <a:pt x="90000" y="98823"/>
                </a:cubicBezTo>
                <a:cubicBezTo>
                  <a:pt x="90000" y="106764"/>
                  <a:pt x="86625" y="114411"/>
                  <a:pt x="83250" y="119705"/>
                </a:cubicBezTo>
                <a:cubicBezTo>
                  <a:pt x="106500" y="114411"/>
                  <a:pt x="106500" y="114411"/>
                  <a:pt x="106500" y="114411"/>
                </a:cubicBezTo>
                <a:cubicBezTo>
                  <a:pt x="113250" y="111764"/>
                  <a:pt x="119625" y="106764"/>
                  <a:pt x="116625" y="10147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25866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2525"/>
          <p:cNvSpPr/>
          <p:nvPr/>
        </p:nvSpPr>
        <p:spPr>
          <a:xfrm>
            <a:off x="280398" y="21021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4" name="Shape 2526"/>
          <p:cNvSpPr/>
          <p:nvPr/>
        </p:nvSpPr>
        <p:spPr>
          <a:xfrm>
            <a:off x="717695" y="21021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5" name="Shape 2527"/>
          <p:cNvSpPr/>
          <p:nvPr/>
        </p:nvSpPr>
        <p:spPr>
          <a:xfrm>
            <a:off x="1154993" y="21021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6" name="Shape 2528"/>
          <p:cNvSpPr/>
          <p:nvPr/>
        </p:nvSpPr>
        <p:spPr>
          <a:xfrm>
            <a:off x="1623526" y="2102198"/>
            <a:ext cx="166590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7" name="Shape 2529"/>
          <p:cNvSpPr/>
          <p:nvPr/>
        </p:nvSpPr>
        <p:spPr>
          <a:xfrm>
            <a:off x="2060824" y="2102198"/>
            <a:ext cx="166590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8" name="Shape 2530"/>
          <p:cNvSpPr/>
          <p:nvPr/>
        </p:nvSpPr>
        <p:spPr>
          <a:xfrm>
            <a:off x="2487710" y="2102197"/>
            <a:ext cx="187413" cy="22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9" name="Shape 2531"/>
          <p:cNvSpPr/>
          <p:nvPr/>
        </p:nvSpPr>
        <p:spPr>
          <a:xfrm>
            <a:off x="2925007" y="2102198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0" name="Shape 2532"/>
          <p:cNvSpPr/>
          <p:nvPr/>
        </p:nvSpPr>
        <p:spPr>
          <a:xfrm>
            <a:off x="3362305" y="2102198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1" name="Shape 2533"/>
          <p:cNvSpPr/>
          <p:nvPr/>
        </p:nvSpPr>
        <p:spPr>
          <a:xfrm>
            <a:off x="3799603" y="2102198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2" name="Shape 2534"/>
          <p:cNvSpPr/>
          <p:nvPr/>
        </p:nvSpPr>
        <p:spPr>
          <a:xfrm>
            <a:off x="4236900" y="2102197"/>
            <a:ext cx="187413" cy="22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3" name="Shape 2535"/>
          <p:cNvSpPr/>
          <p:nvPr/>
        </p:nvSpPr>
        <p:spPr>
          <a:xfrm>
            <a:off x="301221" y="2539495"/>
            <a:ext cx="187413" cy="22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4" name="Shape 2536"/>
          <p:cNvSpPr/>
          <p:nvPr/>
        </p:nvSpPr>
        <p:spPr>
          <a:xfrm>
            <a:off x="717695" y="25394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5" name="Shape 2537"/>
          <p:cNvSpPr/>
          <p:nvPr/>
        </p:nvSpPr>
        <p:spPr>
          <a:xfrm>
            <a:off x="1175817" y="253949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6" name="Shape 2538"/>
          <p:cNvSpPr/>
          <p:nvPr/>
        </p:nvSpPr>
        <p:spPr>
          <a:xfrm>
            <a:off x="1613114" y="253949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7" name="Shape 2539"/>
          <p:cNvSpPr/>
          <p:nvPr/>
        </p:nvSpPr>
        <p:spPr>
          <a:xfrm>
            <a:off x="2029589" y="2575936"/>
            <a:ext cx="229061" cy="156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8" name="Shape 2540"/>
          <p:cNvSpPr/>
          <p:nvPr/>
        </p:nvSpPr>
        <p:spPr>
          <a:xfrm>
            <a:off x="2466887" y="25394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9" name="Shape 2541"/>
          <p:cNvSpPr/>
          <p:nvPr/>
        </p:nvSpPr>
        <p:spPr>
          <a:xfrm>
            <a:off x="2925007" y="2560319"/>
            <a:ext cx="187413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0" name="Shape 2542"/>
          <p:cNvSpPr/>
          <p:nvPr/>
        </p:nvSpPr>
        <p:spPr>
          <a:xfrm>
            <a:off x="3341481" y="25394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1" name="Shape 2543"/>
          <p:cNvSpPr/>
          <p:nvPr/>
        </p:nvSpPr>
        <p:spPr>
          <a:xfrm>
            <a:off x="3778779" y="25394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2" name="Shape 2544"/>
          <p:cNvSpPr/>
          <p:nvPr/>
        </p:nvSpPr>
        <p:spPr>
          <a:xfrm>
            <a:off x="4216077" y="25394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3" name="Shape 2545"/>
          <p:cNvSpPr/>
          <p:nvPr/>
        </p:nvSpPr>
        <p:spPr>
          <a:xfrm>
            <a:off x="280398" y="2976792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4" name="Shape 2546"/>
          <p:cNvSpPr/>
          <p:nvPr/>
        </p:nvSpPr>
        <p:spPr>
          <a:xfrm>
            <a:off x="717695" y="2997616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5" name="Shape 2547"/>
          <p:cNvSpPr/>
          <p:nvPr/>
        </p:nvSpPr>
        <p:spPr>
          <a:xfrm>
            <a:off x="1154993" y="2976792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6" name="Shape 2548"/>
          <p:cNvSpPr/>
          <p:nvPr/>
        </p:nvSpPr>
        <p:spPr>
          <a:xfrm>
            <a:off x="1592291" y="3065293"/>
            <a:ext cx="229061" cy="520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7" name="Shape 2549"/>
          <p:cNvSpPr/>
          <p:nvPr/>
        </p:nvSpPr>
        <p:spPr>
          <a:xfrm>
            <a:off x="2029589" y="2976792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8" name="Shape 2550"/>
          <p:cNvSpPr/>
          <p:nvPr/>
        </p:nvSpPr>
        <p:spPr>
          <a:xfrm>
            <a:off x="2466887" y="2976792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9" name="Shape 2551"/>
          <p:cNvSpPr/>
          <p:nvPr/>
        </p:nvSpPr>
        <p:spPr>
          <a:xfrm>
            <a:off x="2904184" y="2976792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0" name="Shape 2552"/>
          <p:cNvSpPr/>
          <p:nvPr/>
        </p:nvSpPr>
        <p:spPr>
          <a:xfrm>
            <a:off x="3341481" y="2987204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1" name="Shape 2553"/>
          <p:cNvSpPr/>
          <p:nvPr/>
        </p:nvSpPr>
        <p:spPr>
          <a:xfrm>
            <a:off x="3778779" y="2987204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2" name="Shape 2554"/>
          <p:cNvSpPr/>
          <p:nvPr/>
        </p:nvSpPr>
        <p:spPr>
          <a:xfrm>
            <a:off x="4216077" y="2987204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3" name="Shape 2555"/>
          <p:cNvSpPr/>
          <p:nvPr/>
        </p:nvSpPr>
        <p:spPr>
          <a:xfrm>
            <a:off x="280398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4" name="Shape 2556"/>
          <p:cNvSpPr/>
          <p:nvPr/>
        </p:nvSpPr>
        <p:spPr>
          <a:xfrm>
            <a:off x="717695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5" name="Shape 2557"/>
          <p:cNvSpPr/>
          <p:nvPr/>
        </p:nvSpPr>
        <p:spPr>
          <a:xfrm>
            <a:off x="1154993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6" name="Shape 2558"/>
          <p:cNvSpPr/>
          <p:nvPr/>
        </p:nvSpPr>
        <p:spPr>
          <a:xfrm>
            <a:off x="1592291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7" name="Shape 2559"/>
          <p:cNvSpPr/>
          <p:nvPr/>
        </p:nvSpPr>
        <p:spPr>
          <a:xfrm>
            <a:off x="2029589" y="3434914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8" name="Shape 2560"/>
          <p:cNvSpPr/>
          <p:nvPr/>
        </p:nvSpPr>
        <p:spPr>
          <a:xfrm>
            <a:off x="2466887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9" name="Shape 2561"/>
          <p:cNvSpPr/>
          <p:nvPr/>
        </p:nvSpPr>
        <p:spPr>
          <a:xfrm>
            <a:off x="2904184" y="3434914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0" name="Shape 2562"/>
          <p:cNvSpPr/>
          <p:nvPr/>
        </p:nvSpPr>
        <p:spPr>
          <a:xfrm>
            <a:off x="3341481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1" name="Shape 2563"/>
          <p:cNvSpPr/>
          <p:nvPr/>
        </p:nvSpPr>
        <p:spPr>
          <a:xfrm>
            <a:off x="3778779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2" name="Shape 2564"/>
          <p:cNvSpPr/>
          <p:nvPr/>
        </p:nvSpPr>
        <p:spPr>
          <a:xfrm>
            <a:off x="4216077" y="341409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3" name="Shape 2565"/>
          <p:cNvSpPr/>
          <p:nvPr/>
        </p:nvSpPr>
        <p:spPr>
          <a:xfrm>
            <a:off x="280398" y="3872211"/>
            <a:ext cx="229061" cy="187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4" name="Shape 2566"/>
          <p:cNvSpPr/>
          <p:nvPr/>
        </p:nvSpPr>
        <p:spPr>
          <a:xfrm>
            <a:off x="717695" y="3872211"/>
            <a:ext cx="229061" cy="187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5" name="Shape 2567"/>
          <p:cNvSpPr/>
          <p:nvPr/>
        </p:nvSpPr>
        <p:spPr>
          <a:xfrm>
            <a:off x="1154993" y="3851387"/>
            <a:ext cx="229061" cy="22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6" name="Shape 2568"/>
          <p:cNvSpPr/>
          <p:nvPr/>
        </p:nvSpPr>
        <p:spPr>
          <a:xfrm>
            <a:off x="1592291" y="3851387"/>
            <a:ext cx="229061" cy="229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7" name="Shape 2569"/>
          <p:cNvSpPr/>
          <p:nvPr/>
        </p:nvSpPr>
        <p:spPr>
          <a:xfrm>
            <a:off x="2029589" y="3851387"/>
            <a:ext cx="229061" cy="229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8" name="Shape 2570"/>
          <p:cNvSpPr/>
          <p:nvPr/>
        </p:nvSpPr>
        <p:spPr>
          <a:xfrm>
            <a:off x="2466887" y="3856593"/>
            <a:ext cx="229061" cy="2238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9" name="Shape 2571"/>
          <p:cNvSpPr/>
          <p:nvPr/>
        </p:nvSpPr>
        <p:spPr>
          <a:xfrm>
            <a:off x="2904184" y="385138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0" name="Shape 2572"/>
          <p:cNvSpPr/>
          <p:nvPr/>
        </p:nvSpPr>
        <p:spPr>
          <a:xfrm>
            <a:off x="3341481" y="385138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1" name="Shape 2573"/>
          <p:cNvSpPr/>
          <p:nvPr/>
        </p:nvSpPr>
        <p:spPr>
          <a:xfrm>
            <a:off x="3778779" y="385138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2" name="Shape 2574"/>
          <p:cNvSpPr/>
          <p:nvPr/>
        </p:nvSpPr>
        <p:spPr>
          <a:xfrm>
            <a:off x="4226489" y="3851388"/>
            <a:ext cx="208237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3" name="Shape 2575"/>
          <p:cNvSpPr/>
          <p:nvPr/>
        </p:nvSpPr>
        <p:spPr>
          <a:xfrm>
            <a:off x="280398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4" name="Shape 2576"/>
          <p:cNvSpPr/>
          <p:nvPr/>
        </p:nvSpPr>
        <p:spPr>
          <a:xfrm>
            <a:off x="717695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5" name="Shape 2577"/>
          <p:cNvSpPr/>
          <p:nvPr/>
        </p:nvSpPr>
        <p:spPr>
          <a:xfrm>
            <a:off x="1165405" y="4288685"/>
            <a:ext cx="208237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6" name="Shape 2578"/>
          <p:cNvSpPr/>
          <p:nvPr/>
        </p:nvSpPr>
        <p:spPr>
          <a:xfrm>
            <a:off x="1633938" y="4288685"/>
            <a:ext cx="145766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7" name="Shape 2579"/>
          <p:cNvSpPr/>
          <p:nvPr/>
        </p:nvSpPr>
        <p:spPr>
          <a:xfrm>
            <a:off x="2029589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8" name="Shape 2580"/>
          <p:cNvSpPr/>
          <p:nvPr/>
        </p:nvSpPr>
        <p:spPr>
          <a:xfrm>
            <a:off x="2466887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9" name="Shape 2581"/>
          <p:cNvSpPr/>
          <p:nvPr/>
        </p:nvSpPr>
        <p:spPr>
          <a:xfrm>
            <a:off x="2904184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0" name="Shape 2582"/>
          <p:cNvSpPr/>
          <p:nvPr/>
        </p:nvSpPr>
        <p:spPr>
          <a:xfrm>
            <a:off x="3341481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1" name="Shape 2583"/>
          <p:cNvSpPr/>
          <p:nvPr/>
        </p:nvSpPr>
        <p:spPr>
          <a:xfrm>
            <a:off x="3778779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2" name="Shape 2584"/>
          <p:cNvSpPr/>
          <p:nvPr/>
        </p:nvSpPr>
        <p:spPr>
          <a:xfrm>
            <a:off x="4216077" y="428868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3" name="Shape 2585"/>
          <p:cNvSpPr/>
          <p:nvPr/>
        </p:nvSpPr>
        <p:spPr>
          <a:xfrm>
            <a:off x="4705433" y="210220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4" name="Shape 2586"/>
          <p:cNvSpPr/>
          <p:nvPr/>
        </p:nvSpPr>
        <p:spPr>
          <a:xfrm>
            <a:off x="5142731" y="210220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5" name="Shape 2587"/>
          <p:cNvSpPr/>
          <p:nvPr/>
        </p:nvSpPr>
        <p:spPr>
          <a:xfrm>
            <a:off x="5559206" y="210220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6" name="Shape 2588"/>
          <p:cNvSpPr/>
          <p:nvPr/>
        </p:nvSpPr>
        <p:spPr>
          <a:xfrm>
            <a:off x="5996503" y="2112616"/>
            <a:ext cx="229061" cy="2082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7" name="Shape 2589"/>
          <p:cNvSpPr/>
          <p:nvPr/>
        </p:nvSpPr>
        <p:spPr>
          <a:xfrm>
            <a:off x="6433800" y="2112616"/>
            <a:ext cx="229061" cy="2082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8" name="Shape 2590"/>
          <p:cNvSpPr/>
          <p:nvPr/>
        </p:nvSpPr>
        <p:spPr>
          <a:xfrm>
            <a:off x="6871098" y="210220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9" name="Shape 2591"/>
          <p:cNvSpPr/>
          <p:nvPr/>
        </p:nvSpPr>
        <p:spPr>
          <a:xfrm>
            <a:off x="7308396" y="210220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0" name="Shape 2592"/>
          <p:cNvSpPr/>
          <p:nvPr/>
        </p:nvSpPr>
        <p:spPr>
          <a:xfrm>
            <a:off x="7745694" y="210220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1" name="Shape 2593"/>
          <p:cNvSpPr/>
          <p:nvPr/>
        </p:nvSpPr>
        <p:spPr>
          <a:xfrm>
            <a:off x="8182992" y="210220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2" name="Shape 2594"/>
          <p:cNvSpPr/>
          <p:nvPr/>
        </p:nvSpPr>
        <p:spPr>
          <a:xfrm>
            <a:off x="8620289" y="2123029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3" name="Shape 2595"/>
          <p:cNvSpPr/>
          <p:nvPr/>
        </p:nvSpPr>
        <p:spPr>
          <a:xfrm>
            <a:off x="4684610" y="2549914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4" name="Shape 2596"/>
          <p:cNvSpPr/>
          <p:nvPr/>
        </p:nvSpPr>
        <p:spPr>
          <a:xfrm>
            <a:off x="5121908" y="2570738"/>
            <a:ext cx="229061" cy="16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5" name="Shape 2597"/>
          <p:cNvSpPr/>
          <p:nvPr/>
        </p:nvSpPr>
        <p:spPr>
          <a:xfrm>
            <a:off x="5559206" y="2560327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6" name="Shape 2598"/>
          <p:cNvSpPr/>
          <p:nvPr/>
        </p:nvSpPr>
        <p:spPr>
          <a:xfrm>
            <a:off x="5996503" y="2560327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7" name="Shape 2599"/>
          <p:cNvSpPr/>
          <p:nvPr/>
        </p:nvSpPr>
        <p:spPr>
          <a:xfrm>
            <a:off x="6433800" y="2539503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8" name="Shape 2600"/>
          <p:cNvSpPr/>
          <p:nvPr/>
        </p:nvSpPr>
        <p:spPr>
          <a:xfrm>
            <a:off x="6871098" y="2539503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9" name="Shape 2601"/>
          <p:cNvSpPr/>
          <p:nvPr/>
        </p:nvSpPr>
        <p:spPr>
          <a:xfrm>
            <a:off x="7308396" y="2539503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0" name="Shape 2602"/>
          <p:cNvSpPr/>
          <p:nvPr/>
        </p:nvSpPr>
        <p:spPr>
          <a:xfrm>
            <a:off x="7745694" y="2560327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1" name="Shape 2603"/>
          <p:cNvSpPr/>
          <p:nvPr/>
        </p:nvSpPr>
        <p:spPr>
          <a:xfrm>
            <a:off x="8182992" y="2549914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2" name="Shape 2604"/>
          <p:cNvSpPr/>
          <p:nvPr/>
        </p:nvSpPr>
        <p:spPr>
          <a:xfrm>
            <a:off x="8620289" y="2560327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3" name="Shape 2605"/>
          <p:cNvSpPr/>
          <p:nvPr/>
        </p:nvSpPr>
        <p:spPr>
          <a:xfrm>
            <a:off x="4684610" y="2976800"/>
            <a:ext cx="229170" cy="22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4" name="Shape 2606"/>
          <p:cNvSpPr/>
          <p:nvPr/>
        </p:nvSpPr>
        <p:spPr>
          <a:xfrm>
            <a:off x="5121908" y="297680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5" name="Shape 2607"/>
          <p:cNvSpPr/>
          <p:nvPr/>
        </p:nvSpPr>
        <p:spPr>
          <a:xfrm>
            <a:off x="5559206" y="2997623"/>
            <a:ext cx="229061" cy="187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6" name="Shape 2608"/>
          <p:cNvSpPr/>
          <p:nvPr/>
        </p:nvSpPr>
        <p:spPr>
          <a:xfrm>
            <a:off x="5996503" y="2997624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7" name="Shape 2609"/>
          <p:cNvSpPr/>
          <p:nvPr/>
        </p:nvSpPr>
        <p:spPr>
          <a:xfrm>
            <a:off x="6433800" y="2997624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8" name="Shape 2610"/>
          <p:cNvSpPr/>
          <p:nvPr/>
        </p:nvSpPr>
        <p:spPr>
          <a:xfrm>
            <a:off x="6871098" y="2997623"/>
            <a:ext cx="229061" cy="187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9" name="Shape 2611"/>
          <p:cNvSpPr/>
          <p:nvPr/>
        </p:nvSpPr>
        <p:spPr>
          <a:xfrm>
            <a:off x="7308396" y="2987212"/>
            <a:ext cx="229061" cy="20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0" name="Shape 2612"/>
          <p:cNvSpPr/>
          <p:nvPr/>
        </p:nvSpPr>
        <p:spPr>
          <a:xfrm>
            <a:off x="7745694" y="2997623"/>
            <a:ext cx="229061" cy="187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1" name="Shape 2613"/>
          <p:cNvSpPr/>
          <p:nvPr/>
        </p:nvSpPr>
        <p:spPr>
          <a:xfrm>
            <a:off x="8182992" y="297680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2" name="Shape 2614"/>
          <p:cNvSpPr/>
          <p:nvPr/>
        </p:nvSpPr>
        <p:spPr>
          <a:xfrm>
            <a:off x="8620289" y="2976800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3" name="Shape 2615"/>
          <p:cNvSpPr/>
          <p:nvPr/>
        </p:nvSpPr>
        <p:spPr>
          <a:xfrm>
            <a:off x="4684610" y="34140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4" name="Shape 2616"/>
          <p:cNvSpPr/>
          <p:nvPr/>
        </p:nvSpPr>
        <p:spPr>
          <a:xfrm>
            <a:off x="5121908" y="3424509"/>
            <a:ext cx="229061" cy="208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5" name="Shape 2617"/>
          <p:cNvSpPr/>
          <p:nvPr/>
        </p:nvSpPr>
        <p:spPr>
          <a:xfrm>
            <a:off x="5559206" y="3434921"/>
            <a:ext cx="229061" cy="187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6" name="Shape 2618"/>
          <p:cNvSpPr/>
          <p:nvPr/>
        </p:nvSpPr>
        <p:spPr>
          <a:xfrm>
            <a:off x="5996503" y="3414098"/>
            <a:ext cx="229039" cy="229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7" name="Shape 2619"/>
          <p:cNvSpPr/>
          <p:nvPr/>
        </p:nvSpPr>
        <p:spPr>
          <a:xfrm>
            <a:off x="6433800" y="3414098"/>
            <a:ext cx="229061" cy="2290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8" name="Shape 2620"/>
          <p:cNvSpPr/>
          <p:nvPr/>
        </p:nvSpPr>
        <p:spPr>
          <a:xfrm>
            <a:off x="6871098" y="3424509"/>
            <a:ext cx="229061" cy="208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9" name="Shape 2621"/>
          <p:cNvSpPr/>
          <p:nvPr/>
        </p:nvSpPr>
        <p:spPr>
          <a:xfrm>
            <a:off x="7308396" y="3455745"/>
            <a:ext cx="229061" cy="145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0" name="Shape 2622"/>
          <p:cNvSpPr/>
          <p:nvPr/>
        </p:nvSpPr>
        <p:spPr>
          <a:xfrm>
            <a:off x="7745694" y="34140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1" name="Shape 2623"/>
          <p:cNvSpPr/>
          <p:nvPr/>
        </p:nvSpPr>
        <p:spPr>
          <a:xfrm>
            <a:off x="8182992" y="34140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2" name="Shape 2624"/>
          <p:cNvSpPr/>
          <p:nvPr/>
        </p:nvSpPr>
        <p:spPr>
          <a:xfrm>
            <a:off x="8620289" y="3414098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3" name="Shape 2625"/>
          <p:cNvSpPr/>
          <p:nvPr/>
        </p:nvSpPr>
        <p:spPr>
          <a:xfrm>
            <a:off x="4684610" y="3872219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4" name="Shape 2626"/>
          <p:cNvSpPr/>
          <p:nvPr/>
        </p:nvSpPr>
        <p:spPr>
          <a:xfrm>
            <a:off x="5142731" y="385139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5" name="Shape 2627"/>
          <p:cNvSpPr/>
          <p:nvPr/>
        </p:nvSpPr>
        <p:spPr>
          <a:xfrm>
            <a:off x="5595647" y="3851395"/>
            <a:ext cx="156178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6" name="Shape 2628"/>
          <p:cNvSpPr/>
          <p:nvPr/>
        </p:nvSpPr>
        <p:spPr>
          <a:xfrm>
            <a:off x="5996503" y="38513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7" name="Shape 2629"/>
          <p:cNvSpPr/>
          <p:nvPr/>
        </p:nvSpPr>
        <p:spPr>
          <a:xfrm>
            <a:off x="6433800" y="3851395"/>
            <a:ext cx="229125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8" name="Shape 2630"/>
          <p:cNvSpPr/>
          <p:nvPr/>
        </p:nvSpPr>
        <p:spPr>
          <a:xfrm>
            <a:off x="6923158" y="3851395"/>
            <a:ext cx="124948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9" name="Shape 2631"/>
          <p:cNvSpPr/>
          <p:nvPr/>
        </p:nvSpPr>
        <p:spPr>
          <a:xfrm>
            <a:off x="7308396" y="3872219"/>
            <a:ext cx="229061" cy="187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0" name="Shape 2632"/>
          <p:cNvSpPr/>
          <p:nvPr/>
        </p:nvSpPr>
        <p:spPr>
          <a:xfrm>
            <a:off x="7766518" y="3851395"/>
            <a:ext cx="187413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1" name="Shape 2633"/>
          <p:cNvSpPr/>
          <p:nvPr/>
        </p:nvSpPr>
        <p:spPr>
          <a:xfrm>
            <a:off x="8182992" y="38513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2" name="Shape 2634"/>
          <p:cNvSpPr/>
          <p:nvPr/>
        </p:nvSpPr>
        <p:spPr>
          <a:xfrm>
            <a:off x="8620289" y="3851395"/>
            <a:ext cx="229061" cy="229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3" name="Shape 2635"/>
          <p:cNvSpPr/>
          <p:nvPr/>
        </p:nvSpPr>
        <p:spPr>
          <a:xfrm>
            <a:off x="4226489" y="1554022"/>
            <a:ext cx="1166001" cy="4397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54992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2637"/>
          <p:cNvSpPr/>
          <p:nvPr/>
        </p:nvSpPr>
        <p:spPr>
          <a:xfrm>
            <a:off x="303983" y="1749990"/>
            <a:ext cx="12591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5" name="Shape 2638"/>
          <p:cNvSpPr/>
          <p:nvPr/>
        </p:nvSpPr>
        <p:spPr>
          <a:xfrm>
            <a:off x="692214" y="1749990"/>
            <a:ext cx="230761" cy="2309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6" name="Shape 2639"/>
          <p:cNvSpPr/>
          <p:nvPr/>
        </p:nvSpPr>
        <p:spPr>
          <a:xfrm>
            <a:off x="1132911" y="1791961"/>
            <a:ext cx="230841" cy="146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7" name="Shape 2640"/>
          <p:cNvSpPr/>
          <p:nvPr/>
        </p:nvSpPr>
        <p:spPr>
          <a:xfrm>
            <a:off x="1573606" y="1791961"/>
            <a:ext cx="230841" cy="146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8" name="Shape 2641"/>
          <p:cNvSpPr/>
          <p:nvPr/>
        </p:nvSpPr>
        <p:spPr>
          <a:xfrm>
            <a:off x="2014300" y="1791961"/>
            <a:ext cx="230841" cy="146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9" name="Shape 2642"/>
          <p:cNvSpPr/>
          <p:nvPr/>
        </p:nvSpPr>
        <p:spPr>
          <a:xfrm>
            <a:off x="2454997" y="1760483"/>
            <a:ext cx="230841" cy="20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0" name="Shape 2643"/>
          <p:cNvSpPr/>
          <p:nvPr/>
        </p:nvSpPr>
        <p:spPr>
          <a:xfrm>
            <a:off x="2948155" y="1749990"/>
            <a:ext cx="12591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1" name="Shape 2644"/>
          <p:cNvSpPr/>
          <p:nvPr/>
        </p:nvSpPr>
        <p:spPr>
          <a:xfrm>
            <a:off x="3367865" y="1749990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2" name="Shape 2645"/>
          <p:cNvSpPr/>
          <p:nvPr/>
        </p:nvSpPr>
        <p:spPr>
          <a:xfrm>
            <a:off x="3777082" y="1781468"/>
            <a:ext cx="230841" cy="167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3" name="Shape 2646"/>
          <p:cNvSpPr/>
          <p:nvPr/>
        </p:nvSpPr>
        <p:spPr>
          <a:xfrm>
            <a:off x="4217777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4" name="Shape 2647"/>
          <p:cNvSpPr/>
          <p:nvPr/>
        </p:nvSpPr>
        <p:spPr>
          <a:xfrm>
            <a:off x="251520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5" name="Shape 2648"/>
          <p:cNvSpPr/>
          <p:nvPr/>
        </p:nvSpPr>
        <p:spPr>
          <a:xfrm>
            <a:off x="692215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6" name="Shape 2649"/>
          <p:cNvSpPr/>
          <p:nvPr/>
        </p:nvSpPr>
        <p:spPr>
          <a:xfrm>
            <a:off x="1132911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7" name="Shape 2650"/>
          <p:cNvSpPr/>
          <p:nvPr/>
        </p:nvSpPr>
        <p:spPr>
          <a:xfrm>
            <a:off x="1573606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8" name="Shape 2651"/>
          <p:cNvSpPr/>
          <p:nvPr/>
        </p:nvSpPr>
        <p:spPr>
          <a:xfrm>
            <a:off x="2014300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9" name="Shape 2652"/>
          <p:cNvSpPr/>
          <p:nvPr/>
        </p:nvSpPr>
        <p:spPr>
          <a:xfrm>
            <a:off x="2454997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0" name="Shape 2653"/>
          <p:cNvSpPr/>
          <p:nvPr/>
        </p:nvSpPr>
        <p:spPr>
          <a:xfrm>
            <a:off x="2895692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1" name="Shape 2654"/>
          <p:cNvSpPr/>
          <p:nvPr/>
        </p:nvSpPr>
        <p:spPr>
          <a:xfrm>
            <a:off x="3336386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2" name="Shape 2655"/>
          <p:cNvSpPr/>
          <p:nvPr/>
        </p:nvSpPr>
        <p:spPr>
          <a:xfrm>
            <a:off x="3777082" y="2211671"/>
            <a:ext cx="230841" cy="18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3" name="Shape 2656"/>
          <p:cNvSpPr/>
          <p:nvPr/>
        </p:nvSpPr>
        <p:spPr>
          <a:xfrm>
            <a:off x="4217777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4" name="Shape 2657"/>
          <p:cNvSpPr/>
          <p:nvPr/>
        </p:nvSpPr>
        <p:spPr>
          <a:xfrm>
            <a:off x="251520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5" name="Shape 2658"/>
          <p:cNvSpPr/>
          <p:nvPr/>
        </p:nvSpPr>
        <p:spPr>
          <a:xfrm>
            <a:off x="692215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6" name="Shape 2659"/>
          <p:cNvSpPr/>
          <p:nvPr/>
        </p:nvSpPr>
        <p:spPr>
          <a:xfrm>
            <a:off x="1132911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7" name="Shape 2660"/>
          <p:cNvSpPr/>
          <p:nvPr/>
        </p:nvSpPr>
        <p:spPr>
          <a:xfrm>
            <a:off x="1573606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8" name="Shape 2661"/>
          <p:cNvSpPr/>
          <p:nvPr/>
        </p:nvSpPr>
        <p:spPr>
          <a:xfrm>
            <a:off x="2014300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9" name="Shape 2662"/>
          <p:cNvSpPr/>
          <p:nvPr/>
        </p:nvSpPr>
        <p:spPr>
          <a:xfrm>
            <a:off x="2454997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0" name="Shape 2663"/>
          <p:cNvSpPr/>
          <p:nvPr/>
        </p:nvSpPr>
        <p:spPr>
          <a:xfrm>
            <a:off x="2895692" y="2683845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1" name="Shape 2664"/>
          <p:cNvSpPr/>
          <p:nvPr/>
        </p:nvSpPr>
        <p:spPr>
          <a:xfrm>
            <a:off x="3336386" y="2683845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2" name="Shape 2665"/>
          <p:cNvSpPr/>
          <p:nvPr/>
        </p:nvSpPr>
        <p:spPr>
          <a:xfrm>
            <a:off x="3777082" y="2683845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3" name="Shape 2666"/>
          <p:cNvSpPr/>
          <p:nvPr/>
        </p:nvSpPr>
        <p:spPr>
          <a:xfrm>
            <a:off x="4217777" y="2683845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4" name="Shape 2667"/>
          <p:cNvSpPr/>
          <p:nvPr/>
        </p:nvSpPr>
        <p:spPr>
          <a:xfrm>
            <a:off x="251520" y="3124540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5" name="Shape 2668"/>
          <p:cNvSpPr/>
          <p:nvPr/>
        </p:nvSpPr>
        <p:spPr>
          <a:xfrm>
            <a:off x="692215" y="3124540"/>
            <a:ext cx="230841" cy="125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6" name="Shape 2669"/>
          <p:cNvSpPr/>
          <p:nvPr/>
        </p:nvSpPr>
        <p:spPr>
          <a:xfrm>
            <a:off x="1143403" y="3072076"/>
            <a:ext cx="209855" cy="23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7" name="Shape 2670"/>
          <p:cNvSpPr/>
          <p:nvPr/>
        </p:nvSpPr>
        <p:spPr>
          <a:xfrm>
            <a:off x="1573606" y="3103554"/>
            <a:ext cx="230841" cy="167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8" name="Shape 2671"/>
          <p:cNvSpPr/>
          <p:nvPr/>
        </p:nvSpPr>
        <p:spPr>
          <a:xfrm>
            <a:off x="2014300" y="3072076"/>
            <a:ext cx="230841" cy="23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9" name="Shape 2672"/>
          <p:cNvSpPr/>
          <p:nvPr/>
        </p:nvSpPr>
        <p:spPr>
          <a:xfrm>
            <a:off x="2454997" y="3103554"/>
            <a:ext cx="230841" cy="167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0" name="Shape 2673"/>
          <p:cNvSpPr/>
          <p:nvPr/>
        </p:nvSpPr>
        <p:spPr>
          <a:xfrm>
            <a:off x="2895692" y="3072076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1" name="Shape 2674"/>
          <p:cNvSpPr/>
          <p:nvPr/>
        </p:nvSpPr>
        <p:spPr>
          <a:xfrm>
            <a:off x="3346879" y="3072076"/>
            <a:ext cx="20985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2" name="Shape 2675"/>
          <p:cNvSpPr/>
          <p:nvPr/>
        </p:nvSpPr>
        <p:spPr>
          <a:xfrm>
            <a:off x="3829545" y="3072076"/>
            <a:ext cx="12597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3" name="Shape 2676"/>
          <p:cNvSpPr/>
          <p:nvPr/>
        </p:nvSpPr>
        <p:spPr>
          <a:xfrm>
            <a:off x="4249255" y="3072076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4" name="Shape 2677"/>
          <p:cNvSpPr/>
          <p:nvPr/>
        </p:nvSpPr>
        <p:spPr>
          <a:xfrm>
            <a:off x="4721508" y="1749990"/>
            <a:ext cx="20985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5" name="Shape 2678"/>
          <p:cNvSpPr/>
          <p:nvPr/>
        </p:nvSpPr>
        <p:spPr>
          <a:xfrm>
            <a:off x="5151712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6" name="Shape 2679"/>
          <p:cNvSpPr/>
          <p:nvPr/>
        </p:nvSpPr>
        <p:spPr>
          <a:xfrm>
            <a:off x="5592407" y="1760483"/>
            <a:ext cx="230841" cy="209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7" name="Shape 2680"/>
          <p:cNvSpPr/>
          <p:nvPr/>
        </p:nvSpPr>
        <p:spPr>
          <a:xfrm>
            <a:off x="6033102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8" name="Shape 2681"/>
          <p:cNvSpPr/>
          <p:nvPr/>
        </p:nvSpPr>
        <p:spPr>
          <a:xfrm>
            <a:off x="6473797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9" name="Shape 2682"/>
          <p:cNvSpPr/>
          <p:nvPr/>
        </p:nvSpPr>
        <p:spPr>
          <a:xfrm>
            <a:off x="6914492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0" name="Shape 2683"/>
          <p:cNvSpPr/>
          <p:nvPr/>
        </p:nvSpPr>
        <p:spPr>
          <a:xfrm>
            <a:off x="7386666" y="1749990"/>
            <a:ext cx="167882" cy="23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1" name="Shape 2684"/>
          <p:cNvSpPr/>
          <p:nvPr/>
        </p:nvSpPr>
        <p:spPr>
          <a:xfrm>
            <a:off x="7795883" y="1749990"/>
            <a:ext cx="230841" cy="231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2" name="Shape 2685"/>
          <p:cNvSpPr/>
          <p:nvPr/>
        </p:nvSpPr>
        <p:spPr>
          <a:xfrm>
            <a:off x="8236579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3" name="Shape 2686"/>
          <p:cNvSpPr/>
          <p:nvPr/>
        </p:nvSpPr>
        <p:spPr>
          <a:xfrm>
            <a:off x="8677273" y="1749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4" name="Shape 2687"/>
          <p:cNvSpPr/>
          <p:nvPr/>
        </p:nvSpPr>
        <p:spPr>
          <a:xfrm>
            <a:off x="4711015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5" name="Shape 2688"/>
          <p:cNvSpPr/>
          <p:nvPr/>
        </p:nvSpPr>
        <p:spPr>
          <a:xfrm>
            <a:off x="5151712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6" name="Shape 2689"/>
          <p:cNvSpPr/>
          <p:nvPr/>
        </p:nvSpPr>
        <p:spPr>
          <a:xfrm>
            <a:off x="5592407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7" name="Shape 2690"/>
          <p:cNvSpPr/>
          <p:nvPr/>
        </p:nvSpPr>
        <p:spPr>
          <a:xfrm>
            <a:off x="6033102" y="2201178"/>
            <a:ext cx="230841" cy="20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8" name="Shape 2691"/>
          <p:cNvSpPr/>
          <p:nvPr/>
        </p:nvSpPr>
        <p:spPr>
          <a:xfrm>
            <a:off x="6526261" y="2190685"/>
            <a:ext cx="12591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9" name="Shape 2692"/>
          <p:cNvSpPr/>
          <p:nvPr/>
        </p:nvSpPr>
        <p:spPr>
          <a:xfrm>
            <a:off x="6935478" y="2190685"/>
            <a:ext cx="188870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0" name="Shape 2693"/>
          <p:cNvSpPr/>
          <p:nvPr/>
        </p:nvSpPr>
        <p:spPr>
          <a:xfrm>
            <a:off x="7355188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1" name="Shape 2694"/>
          <p:cNvSpPr/>
          <p:nvPr/>
        </p:nvSpPr>
        <p:spPr>
          <a:xfrm>
            <a:off x="7795883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2" name="Shape 2695"/>
          <p:cNvSpPr/>
          <p:nvPr/>
        </p:nvSpPr>
        <p:spPr>
          <a:xfrm>
            <a:off x="8236579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3" name="Shape 2696"/>
          <p:cNvSpPr/>
          <p:nvPr/>
        </p:nvSpPr>
        <p:spPr>
          <a:xfrm>
            <a:off x="8677273" y="2190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4" name="Shape 2697"/>
          <p:cNvSpPr/>
          <p:nvPr/>
        </p:nvSpPr>
        <p:spPr>
          <a:xfrm>
            <a:off x="4721508" y="2631380"/>
            <a:ext cx="20985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5" name="Shape 2698"/>
          <p:cNvSpPr/>
          <p:nvPr/>
        </p:nvSpPr>
        <p:spPr>
          <a:xfrm>
            <a:off x="5162204" y="2631380"/>
            <a:ext cx="20985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6" name="Shape 2699"/>
          <p:cNvSpPr/>
          <p:nvPr/>
        </p:nvSpPr>
        <p:spPr>
          <a:xfrm>
            <a:off x="5592407" y="2652366"/>
            <a:ext cx="230841" cy="18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7" name="Shape 2700"/>
          <p:cNvSpPr/>
          <p:nvPr/>
        </p:nvSpPr>
        <p:spPr>
          <a:xfrm>
            <a:off x="6033102" y="263138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8" name="Shape 2701"/>
          <p:cNvSpPr/>
          <p:nvPr/>
        </p:nvSpPr>
        <p:spPr>
          <a:xfrm>
            <a:off x="6473797" y="2689091"/>
            <a:ext cx="230841" cy="10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19" name="Shape 2702"/>
          <p:cNvSpPr/>
          <p:nvPr/>
        </p:nvSpPr>
        <p:spPr>
          <a:xfrm>
            <a:off x="6914492" y="2641873"/>
            <a:ext cx="230841" cy="20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0" name="Shape 2703"/>
          <p:cNvSpPr/>
          <p:nvPr/>
        </p:nvSpPr>
        <p:spPr>
          <a:xfrm>
            <a:off x="7365681" y="2631380"/>
            <a:ext cx="209855" cy="231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8"/>
                </a:cubicBezTo>
                <a:lnTo>
                  <a:pt x="16200" y="6386"/>
                </a:lnTo>
                <a:cubicBezTo>
                  <a:pt x="16200" y="6115"/>
                  <a:pt x="15958" y="5896"/>
                  <a:pt x="15660" y="5896"/>
                </a:cubicBezTo>
                <a:cubicBezTo>
                  <a:pt x="15362" y="5896"/>
                  <a:pt x="15120" y="6115"/>
                  <a:pt x="15120" y="6386"/>
                </a:cubicBezTo>
                <a:lnTo>
                  <a:pt x="15120" y="8348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8"/>
                </a:lnTo>
                <a:cubicBezTo>
                  <a:pt x="18059" y="13289"/>
                  <a:pt x="15906" y="14245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8"/>
                </a:moveTo>
                <a:cubicBezTo>
                  <a:pt x="11096" y="15678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1"/>
                  <a:pt x="8520" y="8577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3"/>
                  <a:pt x="11771" y="13665"/>
                  <a:pt x="11736" y="14669"/>
                </a:cubicBezTo>
                <a:cubicBezTo>
                  <a:pt x="11418" y="14686"/>
                  <a:pt x="11097" y="14697"/>
                  <a:pt x="10766" y="14697"/>
                </a:cubicBezTo>
                <a:cubicBezTo>
                  <a:pt x="6636" y="14697"/>
                  <a:pt x="3478" y="13292"/>
                  <a:pt x="3447" y="13278"/>
                </a:cubicBezTo>
                <a:lnTo>
                  <a:pt x="2965" y="14155"/>
                </a:lnTo>
                <a:cubicBezTo>
                  <a:pt x="3102" y="14218"/>
                  <a:pt x="6369" y="15678"/>
                  <a:pt x="10766" y="15678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90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1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3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8"/>
                </a:cubicBezTo>
                <a:lnTo>
                  <a:pt x="6480" y="6386"/>
                </a:lnTo>
                <a:cubicBezTo>
                  <a:pt x="6480" y="6115"/>
                  <a:pt x="6238" y="5896"/>
                  <a:pt x="5940" y="5896"/>
                </a:cubicBezTo>
                <a:cubicBezTo>
                  <a:pt x="5642" y="5896"/>
                  <a:pt x="5400" y="6115"/>
                  <a:pt x="5400" y="6386"/>
                </a:cubicBezTo>
                <a:lnTo>
                  <a:pt x="5400" y="8348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1" name="Shape 2704"/>
          <p:cNvSpPr/>
          <p:nvPr/>
        </p:nvSpPr>
        <p:spPr>
          <a:xfrm>
            <a:off x="7795883" y="2631380"/>
            <a:ext cx="230841" cy="230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5628" y="4904"/>
                </a:moveTo>
                <a:lnTo>
                  <a:pt x="14334" y="4904"/>
                </a:lnTo>
                <a:lnTo>
                  <a:pt x="10776" y="9842"/>
                </a:lnTo>
                <a:lnTo>
                  <a:pt x="7337" y="4904"/>
                </a:lnTo>
                <a:lnTo>
                  <a:pt x="5975" y="4904"/>
                </a:lnTo>
                <a:lnTo>
                  <a:pt x="10094" y="10618"/>
                </a:lnTo>
                <a:lnTo>
                  <a:pt x="5736" y="16696"/>
                </a:lnTo>
                <a:lnTo>
                  <a:pt x="7030" y="16696"/>
                </a:lnTo>
                <a:lnTo>
                  <a:pt x="10776" y="11493"/>
                </a:lnTo>
                <a:lnTo>
                  <a:pt x="14470" y="16696"/>
                </a:lnTo>
                <a:lnTo>
                  <a:pt x="15866" y="16696"/>
                </a:lnTo>
                <a:lnTo>
                  <a:pt x="11474" y="10651"/>
                </a:lnTo>
                <a:cubicBezTo>
                  <a:pt x="11474" y="10651"/>
                  <a:pt x="15628" y="4904"/>
                  <a:pt x="15628" y="490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2" name="Shape 2705"/>
          <p:cNvSpPr/>
          <p:nvPr/>
        </p:nvSpPr>
        <p:spPr>
          <a:xfrm>
            <a:off x="8236578" y="2631380"/>
            <a:ext cx="230785" cy="231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3" name="Shape 2706"/>
          <p:cNvSpPr/>
          <p:nvPr/>
        </p:nvSpPr>
        <p:spPr>
          <a:xfrm>
            <a:off x="8708752" y="2631380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4" name="Shape 2707"/>
          <p:cNvSpPr/>
          <p:nvPr/>
        </p:nvSpPr>
        <p:spPr>
          <a:xfrm>
            <a:off x="4096044" y="1199554"/>
            <a:ext cx="1649818" cy="4392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Electronics</a:t>
            </a:r>
          </a:p>
        </p:txBody>
      </p:sp>
      <p:sp>
        <p:nvSpPr>
          <p:cNvPr id="225" name="Shape 2708"/>
          <p:cNvSpPr/>
          <p:nvPr/>
        </p:nvSpPr>
        <p:spPr>
          <a:xfrm>
            <a:off x="251520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6" name="Shape 2709"/>
          <p:cNvSpPr/>
          <p:nvPr/>
        </p:nvSpPr>
        <p:spPr>
          <a:xfrm>
            <a:off x="692215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7" name="Shape 2710"/>
          <p:cNvSpPr/>
          <p:nvPr/>
        </p:nvSpPr>
        <p:spPr>
          <a:xfrm>
            <a:off x="1132911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8" name="Shape 2711"/>
          <p:cNvSpPr/>
          <p:nvPr/>
        </p:nvSpPr>
        <p:spPr>
          <a:xfrm>
            <a:off x="1573606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29" name="Shape 2712"/>
          <p:cNvSpPr/>
          <p:nvPr/>
        </p:nvSpPr>
        <p:spPr>
          <a:xfrm>
            <a:off x="2014300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0" name="Shape 2713"/>
          <p:cNvSpPr/>
          <p:nvPr/>
        </p:nvSpPr>
        <p:spPr>
          <a:xfrm>
            <a:off x="2454997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1" name="Shape 2714"/>
          <p:cNvSpPr/>
          <p:nvPr/>
        </p:nvSpPr>
        <p:spPr>
          <a:xfrm>
            <a:off x="2895692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2" name="Shape 2715"/>
          <p:cNvSpPr/>
          <p:nvPr/>
        </p:nvSpPr>
        <p:spPr>
          <a:xfrm>
            <a:off x="3336386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3" name="Shape 2716"/>
          <p:cNvSpPr/>
          <p:nvPr/>
        </p:nvSpPr>
        <p:spPr>
          <a:xfrm>
            <a:off x="3777082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4" name="Shape 2717"/>
          <p:cNvSpPr/>
          <p:nvPr/>
        </p:nvSpPr>
        <p:spPr>
          <a:xfrm>
            <a:off x="4217777" y="396430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5" name="Shape 2718"/>
          <p:cNvSpPr/>
          <p:nvPr/>
        </p:nvSpPr>
        <p:spPr>
          <a:xfrm>
            <a:off x="251520" y="440500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6" name="Shape 2719"/>
          <p:cNvSpPr/>
          <p:nvPr/>
        </p:nvSpPr>
        <p:spPr>
          <a:xfrm>
            <a:off x="692214" y="4405000"/>
            <a:ext cx="229918" cy="230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7" name="Shape 2720"/>
          <p:cNvSpPr/>
          <p:nvPr/>
        </p:nvSpPr>
        <p:spPr>
          <a:xfrm>
            <a:off x="1132910" y="4405000"/>
            <a:ext cx="229918" cy="230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8" name="Shape 2721"/>
          <p:cNvSpPr/>
          <p:nvPr/>
        </p:nvSpPr>
        <p:spPr>
          <a:xfrm>
            <a:off x="1573606" y="4405000"/>
            <a:ext cx="229918" cy="230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39" name="Shape 2722"/>
          <p:cNvSpPr/>
          <p:nvPr/>
        </p:nvSpPr>
        <p:spPr>
          <a:xfrm>
            <a:off x="2014300" y="4405000"/>
            <a:ext cx="229913" cy="230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0" name="Shape 2723"/>
          <p:cNvSpPr/>
          <p:nvPr/>
        </p:nvSpPr>
        <p:spPr>
          <a:xfrm>
            <a:off x="2454997" y="440500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1" name="Shape 2724"/>
          <p:cNvSpPr/>
          <p:nvPr/>
        </p:nvSpPr>
        <p:spPr>
          <a:xfrm>
            <a:off x="2895692" y="440500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2" name="Shape 2725"/>
          <p:cNvSpPr/>
          <p:nvPr/>
        </p:nvSpPr>
        <p:spPr>
          <a:xfrm>
            <a:off x="3336386" y="440500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3" name="Shape 2726"/>
          <p:cNvSpPr/>
          <p:nvPr/>
        </p:nvSpPr>
        <p:spPr>
          <a:xfrm>
            <a:off x="3798067" y="4405000"/>
            <a:ext cx="188870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4" name="Shape 2727"/>
          <p:cNvSpPr/>
          <p:nvPr/>
        </p:nvSpPr>
        <p:spPr>
          <a:xfrm>
            <a:off x="4217777" y="440500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5" name="Shape 2728"/>
          <p:cNvSpPr/>
          <p:nvPr/>
        </p:nvSpPr>
        <p:spPr>
          <a:xfrm>
            <a:off x="251520" y="48456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6" name="Shape 2729"/>
          <p:cNvSpPr/>
          <p:nvPr/>
        </p:nvSpPr>
        <p:spPr>
          <a:xfrm>
            <a:off x="692215" y="48456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7" name="Shape 2730"/>
          <p:cNvSpPr/>
          <p:nvPr/>
        </p:nvSpPr>
        <p:spPr>
          <a:xfrm>
            <a:off x="1132911" y="48456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8" name="Shape 2731"/>
          <p:cNvSpPr/>
          <p:nvPr/>
        </p:nvSpPr>
        <p:spPr>
          <a:xfrm>
            <a:off x="1573606" y="4856188"/>
            <a:ext cx="230841" cy="20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49" name="Shape 2732"/>
          <p:cNvSpPr/>
          <p:nvPr/>
        </p:nvSpPr>
        <p:spPr>
          <a:xfrm>
            <a:off x="2014300" y="4908652"/>
            <a:ext cx="230841" cy="10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0" name="Shape 2733"/>
          <p:cNvSpPr/>
          <p:nvPr/>
        </p:nvSpPr>
        <p:spPr>
          <a:xfrm>
            <a:off x="2528445" y="4845695"/>
            <a:ext cx="83942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1" name="Shape 2734"/>
          <p:cNvSpPr/>
          <p:nvPr/>
        </p:nvSpPr>
        <p:spPr>
          <a:xfrm>
            <a:off x="2895692" y="4877173"/>
            <a:ext cx="230841" cy="167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2" name="Shape 2735"/>
          <p:cNvSpPr/>
          <p:nvPr/>
        </p:nvSpPr>
        <p:spPr>
          <a:xfrm>
            <a:off x="3336386" y="4866681"/>
            <a:ext cx="230841" cy="18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3" name="Shape 2736"/>
          <p:cNvSpPr/>
          <p:nvPr/>
        </p:nvSpPr>
        <p:spPr>
          <a:xfrm>
            <a:off x="3777082" y="48456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4" name="Shape 2737"/>
          <p:cNvSpPr/>
          <p:nvPr/>
        </p:nvSpPr>
        <p:spPr>
          <a:xfrm>
            <a:off x="4217777" y="48456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5" name="Shape 2738"/>
          <p:cNvSpPr/>
          <p:nvPr/>
        </p:nvSpPr>
        <p:spPr>
          <a:xfrm>
            <a:off x="251520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6" name="Shape 2739"/>
          <p:cNvSpPr/>
          <p:nvPr/>
        </p:nvSpPr>
        <p:spPr>
          <a:xfrm>
            <a:off x="692215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7" name="Shape 2740"/>
          <p:cNvSpPr/>
          <p:nvPr/>
        </p:nvSpPr>
        <p:spPr>
          <a:xfrm>
            <a:off x="1132911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8" name="Shape 2741"/>
          <p:cNvSpPr/>
          <p:nvPr/>
        </p:nvSpPr>
        <p:spPr>
          <a:xfrm>
            <a:off x="1573606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9" name="Shape 2742"/>
          <p:cNvSpPr/>
          <p:nvPr/>
        </p:nvSpPr>
        <p:spPr>
          <a:xfrm>
            <a:off x="2014300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0" name="Shape 2743"/>
          <p:cNvSpPr/>
          <p:nvPr/>
        </p:nvSpPr>
        <p:spPr>
          <a:xfrm>
            <a:off x="2454997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1" name="Shape 2744"/>
          <p:cNvSpPr/>
          <p:nvPr/>
        </p:nvSpPr>
        <p:spPr>
          <a:xfrm>
            <a:off x="2895692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2" name="Shape 2745"/>
          <p:cNvSpPr/>
          <p:nvPr/>
        </p:nvSpPr>
        <p:spPr>
          <a:xfrm>
            <a:off x="3336386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3" name="Shape 2746"/>
          <p:cNvSpPr/>
          <p:nvPr/>
        </p:nvSpPr>
        <p:spPr>
          <a:xfrm>
            <a:off x="3777082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4" name="Shape 2747"/>
          <p:cNvSpPr/>
          <p:nvPr/>
        </p:nvSpPr>
        <p:spPr>
          <a:xfrm>
            <a:off x="4217777" y="528639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5" name="Shape 2748"/>
          <p:cNvSpPr/>
          <p:nvPr/>
        </p:nvSpPr>
        <p:spPr>
          <a:xfrm>
            <a:off x="4679458" y="396429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6" name="Shape 2749"/>
          <p:cNvSpPr/>
          <p:nvPr/>
        </p:nvSpPr>
        <p:spPr>
          <a:xfrm>
            <a:off x="5162124" y="3964295"/>
            <a:ext cx="146898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7" name="Shape 2750"/>
          <p:cNvSpPr/>
          <p:nvPr/>
        </p:nvSpPr>
        <p:spPr>
          <a:xfrm>
            <a:off x="5623804" y="3964295"/>
            <a:ext cx="104928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8" name="Shape 2751"/>
          <p:cNvSpPr/>
          <p:nvPr/>
        </p:nvSpPr>
        <p:spPr>
          <a:xfrm>
            <a:off x="6043514" y="3964295"/>
            <a:ext cx="146898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69" name="Shape 2752"/>
          <p:cNvSpPr/>
          <p:nvPr/>
        </p:nvSpPr>
        <p:spPr>
          <a:xfrm>
            <a:off x="6463225" y="3964295"/>
            <a:ext cx="188870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0" name="Shape 2753"/>
          <p:cNvSpPr/>
          <p:nvPr/>
        </p:nvSpPr>
        <p:spPr>
          <a:xfrm>
            <a:off x="6903919" y="3964295"/>
            <a:ext cx="188870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1" name="Shape 2754"/>
          <p:cNvSpPr/>
          <p:nvPr/>
        </p:nvSpPr>
        <p:spPr>
          <a:xfrm>
            <a:off x="7334122" y="3964295"/>
            <a:ext cx="209855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2" name="Shape 2755"/>
          <p:cNvSpPr/>
          <p:nvPr/>
        </p:nvSpPr>
        <p:spPr>
          <a:xfrm>
            <a:off x="7785310" y="3964295"/>
            <a:ext cx="188870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3" name="Shape 2756"/>
          <p:cNvSpPr/>
          <p:nvPr/>
        </p:nvSpPr>
        <p:spPr>
          <a:xfrm>
            <a:off x="8205020" y="4027251"/>
            <a:ext cx="230841" cy="10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4" name="Shape 2757"/>
          <p:cNvSpPr/>
          <p:nvPr/>
        </p:nvSpPr>
        <p:spPr>
          <a:xfrm>
            <a:off x="8645715" y="3964295"/>
            <a:ext cx="230900" cy="23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5" name="Shape 2758"/>
          <p:cNvSpPr/>
          <p:nvPr/>
        </p:nvSpPr>
        <p:spPr>
          <a:xfrm>
            <a:off x="4679458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6" name="Shape 2759"/>
          <p:cNvSpPr/>
          <p:nvPr/>
        </p:nvSpPr>
        <p:spPr>
          <a:xfrm>
            <a:off x="5120153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7" name="Shape 2760"/>
          <p:cNvSpPr/>
          <p:nvPr/>
        </p:nvSpPr>
        <p:spPr>
          <a:xfrm>
            <a:off x="5560848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8" name="Shape 2761"/>
          <p:cNvSpPr/>
          <p:nvPr/>
        </p:nvSpPr>
        <p:spPr>
          <a:xfrm>
            <a:off x="6001544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79" name="Shape 2762"/>
          <p:cNvSpPr/>
          <p:nvPr/>
        </p:nvSpPr>
        <p:spPr>
          <a:xfrm>
            <a:off x="6442239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0" name="Shape 2763"/>
          <p:cNvSpPr/>
          <p:nvPr/>
        </p:nvSpPr>
        <p:spPr>
          <a:xfrm>
            <a:off x="6882934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1" name="Shape 2764"/>
          <p:cNvSpPr/>
          <p:nvPr/>
        </p:nvSpPr>
        <p:spPr>
          <a:xfrm>
            <a:off x="7323629" y="4415483"/>
            <a:ext cx="230841" cy="209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2" name="Shape 2765"/>
          <p:cNvSpPr/>
          <p:nvPr/>
        </p:nvSpPr>
        <p:spPr>
          <a:xfrm>
            <a:off x="7764325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3" name="Shape 2766"/>
          <p:cNvSpPr/>
          <p:nvPr/>
        </p:nvSpPr>
        <p:spPr>
          <a:xfrm>
            <a:off x="8205020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4" name="Shape 2767"/>
          <p:cNvSpPr/>
          <p:nvPr/>
        </p:nvSpPr>
        <p:spPr>
          <a:xfrm>
            <a:off x="8645715" y="4404990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5" name="Shape 2768"/>
          <p:cNvSpPr/>
          <p:nvPr/>
        </p:nvSpPr>
        <p:spPr>
          <a:xfrm>
            <a:off x="4679458" y="4919134"/>
            <a:ext cx="230841" cy="83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6" name="Shape 2769"/>
          <p:cNvSpPr/>
          <p:nvPr/>
        </p:nvSpPr>
        <p:spPr>
          <a:xfrm>
            <a:off x="5151632" y="4845685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7" name="Shape 2770"/>
          <p:cNvSpPr/>
          <p:nvPr/>
        </p:nvSpPr>
        <p:spPr>
          <a:xfrm>
            <a:off x="5560848" y="4845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8" name="Shape 2771"/>
          <p:cNvSpPr/>
          <p:nvPr/>
        </p:nvSpPr>
        <p:spPr>
          <a:xfrm>
            <a:off x="6001544" y="4845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89" name="Shape 2772"/>
          <p:cNvSpPr/>
          <p:nvPr/>
        </p:nvSpPr>
        <p:spPr>
          <a:xfrm>
            <a:off x="6442239" y="4845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0" name="Shape 2773"/>
          <p:cNvSpPr/>
          <p:nvPr/>
        </p:nvSpPr>
        <p:spPr>
          <a:xfrm>
            <a:off x="6882934" y="4845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1" name="Shape 2774"/>
          <p:cNvSpPr/>
          <p:nvPr/>
        </p:nvSpPr>
        <p:spPr>
          <a:xfrm>
            <a:off x="7323629" y="4845685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2" name="Shape 2775"/>
          <p:cNvSpPr/>
          <p:nvPr/>
        </p:nvSpPr>
        <p:spPr>
          <a:xfrm>
            <a:off x="7764325" y="4882410"/>
            <a:ext cx="230841" cy="1678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3" name="Shape 2776"/>
          <p:cNvSpPr/>
          <p:nvPr/>
        </p:nvSpPr>
        <p:spPr>
          <a:xfrm>
            <a:off x="8257484" y="4845685"/>
            <a:ext cx="12591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4" name="Shape 2777"/>
          <p:cNvSpPr/>
          <p:nvPr/>
        </p:nvSpPr>
        <p:spPr>
          <a:xfrm>
            <a:off x="8677193" y="4845685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5" name="Shape 2778"/>
          <p:cNvSpPr/>
          <p:nvPr/>
        </p:nvSpPr>
        <p:spPr>
          <a:xfrm>
            <a:off x="4679458" y="528638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6" name="Shape 2779"/>
          <p:cNvSpPr/>
          <p:nvPr/>
        </p:nvSpPr>
        <p:spPr>
          <a:xfrm>
            <a:off x="5151632" y="5286381"/>
            <a:ext cx="167884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7" name="Shape 2780"/>
          <p:cNvSpPr/>
          <p:nvPr/>
        </p:nvSpPr>
        <p:spPr>
          <a:xfrm>
            <a:off x="5623804" y="5286381"/>
            <a:ext cx="104928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8" name="Shape 2781"/>
          <p:cNvSpPr/>
          <p:nvPr/>
        </p:nvSpPr>
        <p:spPr>
          <a:xfrm>
            <a:off x="6001544" y="528638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99" name="Shape 2782"/>
          <p:cNvSpPr/>
          <p:nvPr/>
        </p:nvSpPr>
        <p:spPr>
          <a:xfrm>
            <a:off x="6442239" y="5302120"/>
            <a:ext cx="231063" cy="199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0" name="Shape 2783"/>
          <p:cNvSpPr/>
          <p:nvPr/>
        </p:nvSpPr>
        <p:spPr>
          <a:xfrm>
            <a:off x="6882934" y="5302120"/>
            <a:ext cx="230841" cy="199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1" name="Shape 2784"/>
          <p:cNvSpPr/>
          <p:nvPr/>
        </p:nvSpPr>
        <p:spPr>
          <a:xfrm>
            <a:off x="7323629" y="5286381"/>
            <a:ext cx="230841" cy="23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2" name="Shape 2785"/>
          <p:cNvSpPr/>
          <p:nvPr/>
        </p:nvSpPr>
        <p:spPr>
          <a:xfrm>
            <a:off x="7764325" y="5307366"/>
            <a:ext cx="230841" cy="18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3" name="Shape 2786"/>
          <p:cNvSpPr/>
          <p:nvPr/>
        </p:nvSpPr>
        <p:spPr>
          <a:xfrm>
            <a:off x="8205019" y="5296873"/>
            <a:ext cx="230674" cy="2098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4" name="Shape 2787"/>
          <p:cNvSpPr/>
          <p:nvPr/>
        </p:nvSpPr>
        <p:spPr>
          <a:xfrm>
            <a:off x="8645715" y="5286381"/>
            <a:ext cx="230697" cy="230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05" name="Shape 2788"/>
          <p:cNvSpPr/>
          <p:nvPr/>
        </p:nvSpPr>
        <p:spPr>
          <a:xfrm>
            <a:off x="3971893" y="3413870"/>
            <a:ext cx="2084701" cy="4392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Miscellaneous</a:t>
            </a:r>
          </a:p>
        </p:txBody>
      </p:sp>
    </p:spTree>
    <p:extLst>
      <p:ext uri="{BB962C8B-B14F-4D97-AF65-F5344CB8AC3E}">
        <p14:creationId xmlns:p14="http://schemas.microsoft.com/office/powerpoint/2010/main" val="1385265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2790"/>
          <p:cNvSpPr/>
          <p:nvPr/>
        </p:nvSpPr>
        <p:spPr>
          <a:xfrm>
            <a:off x="179512" y="2040049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5" name="Shape 2791"/>
          <p:cNvSpPr/>
          <p:nvPr/>
        </p:nvSpPr>
        <p:spPr>
          <a:xfrm>
            <a:off x="625256" y="2029436"/>
            <a:ext cx="233485" cy="1910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6" name="Shape 2792"/>
          <p:cNvSpPr/>
          <p:nvPr/>
        </p:nvSpPr>
        <p:spPr>
          <a:xfrm>
            <a:off x="1070999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7" name="Shape 2793"/>
          <p:cNvSpPr/>
          <p:nvPr/>
        </p:nvSpPr>
        <p:spPr>
          <a:xfrm>
            <a:off x="1516742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8" name="Shape 2794"/>
          <p:cNvSpPr/>
          <p:nvPr/>
        </p:nvSpPr>
        <p:spPr>
          <a:xfrm>
            <a:off x="1962485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9" name="Shape 2795"/>
          <p:cNvSpPr/>
          <p:nvPr/>
        </p:nvSpPr>
        <p:spPr>
          <a:xfrm>
            <a:off x="2408230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0" name="Shape 2796"/>
          <p:cNvSpPr/>
          <p:nvPr/>
        </p:nvSpPr>
        <p:spPr>
          <a:xfrm>
            <a:off x="2853972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1" name="Shape 2797"/>
          <p:cNvSpPr/>
          <p:nvPr/>
        </p:nvSpPr>
        <p:spPr>
          <a:xfrm>
            <a:off x="3299716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2" name="Shape 2798"/>
          <p:cNvSpPr/>
          <p:nvPr/>
        </p:nvSpPr>
        <p:spPr>
          <a:xfrm>
            <a:off x="3745459" y="2061275"/>
            <a:ext cx="233485" cy="127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3" name="Shape 2799"/>
          <p:cNvSpPr/>
          <p:nvPr/>
        </p:nvSpPr>
        <p:spPr>
          <a:xfrm>
            <a:off x="4191203" y="2040049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4" name="Shape 2800"/>
          <p:cNvSpPr/>
          <p:nvPr/>
        </p:nvSpPr>
        <p:spPr>
          <a:xfrm>
            <a:off x="179512" y="2496406"/>
            <a:ext cx="233485" cy="14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5" name="Shape 2801"/>
          <p:cNvSpPr/>
          <p:nvPr/>
        </p:nvSpPr>
        <p:spPr>
          <a:xfrm>
            <a:off x="625256" y="2507018"/>
            <a:ext cx="233485" cy="127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6" name="Shape 2802"/>
          <p:cNvSpPr/>
          <p:nvPr/>
        </p:nvSpPr>
        <p:spPr>
          <a:xfrm>
            <a:off x="1070999" y="2485793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7" name="Shape 2803"/>
          <p:cNvSpPr/>
          <p:nvPr/>
        </p:nvSpPr>
        <p:spPr>
          <a:xfrm>
            <a:off x="1516742" y="2496406"/>
            <a:ext cx="233485" cy="14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8" name="Shape 2804"/>
          <p:cNvSpPr/>
          <p:nvPr/>
        </p:nvSpPr>
        <p:spPr>
          <a:xfrm>
            <a:off x="1962485" y="2507019"/>
            <a:ext cx="233485" cy="127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9" name="Shape 2805"/>
          <p:cNvSpPr/>
          <p:nvPr/>
        </p:nvSpPr>
        <p:spPr>
          <a:xfrm>
            <a:off x="2408230" y="2485793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0" name="Shape 2806"/>
          <p:cNvSpPr/>
          <p:nvPr/>
        </p:nvSpPr>
        <p:spPr>
          <a:xfrm>
            <a:off x="2853972" y="2496406"/>
            <a:ext cx="233485" cy="14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1" name="Shape 2807"/>
          <p:cNvSpPr/>
          <p:nvPr/>
        </p:nvSpPr>
        <p:spPr>
          <a:xfrm>
            <a:off x="3299716" y="2485793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2" name="Shape 2808"/>
          <p:cNvSpPr/>
          <p:nvPr/>
        </p:nvSpPr>
        <p:spPr>
          <a:xfrm>
            <a:off x="3745459" y="2453954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3" name="Shape 2809"/>
          <p:cNvSpPr/>
          <p:nvPr/>
        </p:nvSpPr>
        <p:spPr>
          <a:xfrm>
            <a:off x="4191203" y="2453954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4" name="Shape 2810"/>
          <p:cNvSpPr/>
          <p:nvPr/>
        </p:nvSpPr>
        <p:spPr>
          <a:xfrm>
            <a:off x="4650026" y="2018823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5" name="Shape 2811"/>
          <p:cNvSpPr/>
          <p:nvPr/>
        </p:nvSpPr>
        <p:spPr>
          <a:xfrm>
            <a:off x="5095770" y="2018823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6" name="Shape 2812"/>
          <p:cNvSpPr/>
          <p:nvPr/>
        </p:nvSpPr>
        <p:spPr>
          <a:xfrm>
            <a:off x="5541514" y="2018823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7" name="Shape 2813"/>
          <p:cNvSpPr/>
          <p:nvPr/>
        </p:nvSpPr>
        <p:spPr>
          <a:xfrm>
            <a:off x="5987256" y="2034743"/>
            <a:ext cx="233485" cy="185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8" name="Shape 2814"/>
          <p:cNvSpPr/>
          <p:nvPr/>
        </p:nvSpPr>
        <p:spPr>
          <a:xfrm>
            <a:off x="6454226" y="2008211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9" name="Shape 2815"/>
          <p:cNvSpPr/>
          <p:nvPr/>
        </p:nvSpPr>
        <p:spPr>
          <a:xfrm>
            <a:off x="6889356" y="2008211"/>
            <a:ext cx="212260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0" name="Shape 2816"/>
          <p:cNvSpPr/>
          <p:nvPr/>
        </p:nvSpPr>
        <p:spPr>
          <a:xfrm>
            <a:off x="7319181" y="200821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1" name="Shape 2817"/>
          <p:cNvSpPr/>
          <p:nvPr/>
        </p:nvSpPr>
        <p:spPr>
          <a:xfrm>
            <a:off x="7770230" y="2029436"/>
            <a:ext cx="233485" cy="1910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2" name="Shape 2818"/>
          <p:cNvSpPr/>
          <p:nvPr/>
        </p:nvSpPr>
        <p:spPr>
          <a:xfrm>
            <a:off x="8215974" y="2018823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3" name="Shape 2819"/>
          <p:cNvSpPr/>
          <p:nvPr/>
        </p:nvSpPr>
        <p:spPr>
          <a:xfrm>
            <a:off x="8661718" y="2018823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4" name="Shape 2820"/>
          <p:cNvSpPr/>
          <p:nvPr/>
        </p:nvSpPr>
        <p:spPr>
          <a:xfrm>
            <a:off x="4650026" y="2464567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5" name="Shape 2821"/>
          <p:cNvSpPr/>
          <p:nvPr/>
        </p:nvSpPr>
        <p:spPr>
          <a:xfrm>
            <a:off x="5095770" y="2464567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6" name="Shape 2822"/>
          <p:cNvSpPr/>
          <p:nvPr/>
        </p:nvSpPr>
        <p:spPr>
          <a:xfrm>
            <a:off x="5541514" y="2464567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7" name="Shape 2823"/>
          <p:cNvSpPr/>
          <p:nvPr/>
        </p:nvSpPr>
        <p:spPr>
          <a:xfrm>
            <a:off x="5987256" y="2480486"/>
            <a:ext cx="233485" cy="185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8" name="Shape 2824"/>
          <p:cNvSpPr/>
          <p:nvPr/>
        </p:nvSpPr>
        <p:spPr>
          <a:xfrm>
            <a:off x="6433000" y="2453953"/>
            <a:ext cx="233485" cy="2334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9" name="Shape 2825"/>
          <p:cNvSpPr/>
          <p:nvPr/>
        </p:nvSpPr>
        <p:spPr>
          <a:xfrm>
            <a:off x="6878743" y="2485793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5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5"/>
                </a:cubicBezTo>
                <a:cubicBezTo>
                  <a:pt x="982" y="3075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0" name="Shape 2826"/>
          <p:cNvSpPr/>
          <p:nvPr/>
        </p:nvSpPr>
        <p:spPr>
          <a:xfrm>
            <a:off x="7324487" y="2475179"/>
            <a:ext cx="233485" cy="191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2"/>
                  <a:pt x="8836" y="18603"/>
                </a:cubicBezTo>
                <a:cubicBezTo>
                  <a:pt x="8836" y="18935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5"/>
                  <a:pt x="10800" y="18603"/>
                </a:cubicBezTo>
                <a:cubicBezTo>
                  <a:pt x="10800" y="18272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2"/>
                  <a:pt x="11782" y="18603"/>
                </a:cubicBezTo>
                <a:cubicBezTo>
                  <a:pt x="11782" y="18935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5"/>
                  <a:pt x="13745" y="18603"/>
                </a:cubicBezTo>
                <a:cubicBezTo>
                  <a:pt x="13745" y="18272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9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9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8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6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2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2"/>
                  <a:pt x="16776" y="2582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5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4"/>
                  <a:pt x="18655" y="4237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79"/>
                  <a:pt x="17750" y="2428"/>
                </a:cubicBezTo>
                <a:lnTo>
                  <a:pt x="17633" y="1247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2"/>
                  <a:pt x="14727" y="18603"/>
                </a:cubicBezTo>
                <a:cubicBezTo>
                  <a:pt x="14727" y="18935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5"/>
                  <a:pt x="16691" y="18603"/>
                </a:cubicBezTo>
                <a:cubicBezTo>
                  <a:pt x="16691" y="18272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2"/>
                  <a:pt x="5891" y="18603"/>
                </a:cubicBezTo>
                <a:cubicBezTo>
                  <a:pt x="5891" y="18935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5"/>
                  <a:pt x="7855" y="18603"/>
                </a:cubicBezTo>
                <a:cubicBezTo>
                  <a:pt x="7855" y="18272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2"/>
                  <a:pt x="2945" y="18603"/>
                </a:cubicBezTo>
                <a:cubicBezTo>
                  <a:pt x="2945" y="18935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5"/>
                  <a:pt x="4909" y="18603"/>
                </a:cubicBezTo>
                <a:cubicBezTo>
                  <a:pt x="4909" y="18272"/>
                  <a:pt x="4690" y="18004"/>
                  <a:pt x="4418" y="1800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1" name="Shape 2827"/>
          <p:cNvSpPr/>
          <p:nvPr/>
        </p:nvSpPr>
        <p:spPr>
          <a:xfrm>
            <a:off x="7802069" y="2453954"/>
            <a:ext cx="169807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3"/>
                </a:lnTo>
                <a:lnTo>
                  <a:pt x="10260" y="21404"/>
                </a:lnTo>
                <a:lnTo>
                  <a:pt x="10269" y="21399"/>
                </a:lnTo>
                <a:cubicBezTo>
                  <a:pt x="10393" y="21518"/>
                  <a:pt x="10579" y="21600"/>
                  <a:pt x="10800" y="21600"/>
                </a:cubicBezTo>
                <a:cubicBezTo>
                  <a:pt x="11021" y="21600"/>
                  <a:pt x="11207" y="21518"/>
                  <a:pt x="11331" y="21399"/>
                </a:cubicBezTo>
                <a:lnTo>
                  <a:pt x="11340" y="21404"/>
                </a:lnTo>
                <a:lnTo>
                  <a:pt x="12898" y="19893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2" name="Shape 2828"/>
          <p:cNvSpPr/>
          <p:nvPr/>
        </p:nvSpPr>
        <p:spPr>
          <a:xfrm>
            <a:off x="8237199" y="2453954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0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599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0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3" name="Shape 2829"/>
          <p:cNvSpPr/>
          <p:nvPr/>
        </p:nvSpPr>
        <p:spPr>
          <a:xfrm>
            <a:off x="8661718" y="2453954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6"/>
                  <a:pt x="9987" y="13745"/>
                  <a:pt x="10800" y="13745"/>
                </a:cubicBezTo>
                <a:cubicBezTo>
                  <a:pt x="11613" y="13745"/>
                  <a:pt x="12273" y="13086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6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0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0"/>
                  <a:pt x="3960" y="19860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6"/>
                  <a:pt x="19304" y="14981"/>
                </a:cubicBezTo>
                <a:cubicBezTo>
                  <a:pt x="19304" y="14981"/>
                  <a:pt x="17640" y="19860"/>
                  <a:pt x="17640" y="19860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4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4" name="Shape 2830"/>
          <p:cNvSpPr/>
          <p:nvPr/>
        </p:nvSpPr>
        <p:spPr>
          <a:xfrm>
            <a:off x="4017894" y="1455145"/>
            <a:ext cx="1891078" cy="436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E-Commerce</a:t>
            </a:r>
          </a:p>
        </p:txBody>
      </p:sp>
      <p:sp>
        <p:nvSpPr>
          <p:cNvPr id="145" name="Shape 2831"/>
          <p:cNvSpPr/>
          <p:nvPr/>
        </p:nvSpPr>
        <p:spPr>
          <a:xfrm>
            <a:off x="211351" y="3600151"/>
            <a:ext cx="169807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6" name="Shape 2832"/>
          <p:cNvSpPr/>
          <p:nvPr/>
        </p:nvSpPr>
        <p:spPr>
          <a:xfrm>
            <a:off x="657094" y="3600151"/>
            <a:ext cx="169807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7" name="Shape 2833"/>
          <p:cNvSpPr/>
          <p:nvPr/>
        </p:nvSpPr>
        <p:spPr>
          <a:xfrm>
            <a:off x="1070999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8" name="Shape 2834"/>
          <p:cNvSpPr/>
          <p:nvPr/>
        </p:nvSpPr>
        <p:spPr>
          <a:xfrm>
            <a:off x="1516742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9" name="Shape 2835"/>
          <p:cNvSpPr/>
          <p:nvPr/>
        </p:nvSpPr>
        <p:spPr>
          <a:xfrm>
            <a:off x="1962485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0" name="Shape 2836"/>
          <p:cNvSpPr/>
          <p:nvPr/>
        </p:nvSpPr>
        <p:spPr>
          <a:xfrm>
            <a:off x="2408230" y="3631991"/>
            <a:ext cx="233485" cy="169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1" name="Shape 2837"/>
          <p:cNvSpPr/>
          <p:nvPr/>
        </p:nvSpPr>
        <p:spPr>
          <a:xfrm>
            <a:off x="2853972" y="3626683"/>
            <a:ext cx="233485" cy="180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2" name="Shape 2838"/>
          <p:cNvSpPr/>
          <p:nvPr/>
        </p:nvSpPr>
        <p:spPr>
          <a:xfrm>
            <a:off x="3299716" y="3621377"/>
            <a:ext cx="233485" cy="1910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3" name="Shape 2839"/>
          <p:cNvSpPr/>
          <p:nvPr/>
        </p:nvSpPr>
        <p:spPr>
          <a:xfrm>
            <a:off x="3745459" y="3610765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4" name="Shape 2840"/>
          <p:cNvSpPr/>
          <p:nvPr/>
        </p:nvSpPr>
        <p:spPr>
          <a:xfrm>
            <a:off x="4191203" y="3610765"/>
            <a:ext cx="233485" cy="212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5" name="Shape 2841"/>
          <p:cNvSpPr/>
          <p:nvPr/>
        </p:nvSpPr>
        <p:spPr>
          <a:xfrm>
            <a:off x="179512" y="4067121"/>
            <a:ext cx="233485" cy="1910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6" name="Shape 2842"/>
          <p:cNvSpPr/>
          <p:nvPr/>
        </p:nvSpPr>
        <p:spPr>
          <a:xfrm>
            <a:off x="625256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7" name="Shape 2843"/>
          <p:cNvSpPr/>
          <p:nvPr/>
        </p:nvSpPr>
        <p:spPr>
          <a:xfrm>
            <a:off x="1070999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8" name="Shape 2844"/>
          <p:cNvSpPr/>
          <p:nvPr/>
        </p:nvSpPr>
        <p:spPr>
          <a:xfrm>
            <a:off x="1516742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9" name="Shape 2845"/>
          <p:cNvSpPr/>
          <p:nvPr/>
        </p:nvSpPr>
        <p:spPr>
          <a:xfrm>
            <a:off x="1983711" y="4045895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0" name="Shape 2846"/>
          <p:cNvSpPr/>
          <p:nvPr/>
        </p:nvSpPr>
        <p:spPr>
          <a:xfrm>
            <a:off x="2429455" y="4045895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1" name="Shape 2847"/>
          <p:cNvSpPr/>
          <p:nvPr/>
        </p:nvSpPr>
        <p:spPr>
          <a:xfrm>
            <a:off x="2853972" y="4045895"/>
            <a:ext cx="233485" cy="233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2" name="Shape 2848"/>
          <p:cNvSpPr/>
          <p:nvPr/>
        </p:nvSpPr>
        <p:spPr>
          <a:xfrm>
            <a:off x="3299716" y="4045895"/>
            <a:ext cx="233485" cy="233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3" name="Shape 2849"/>
          <p:cNvSpPr/>
          <p:nvPr/>
        </p:nvSpPr>
        <p:spPr>
          <a:xfrm>
            <a:off x="3745459" y="4061814"/>
            <a:ext cx="233485" cy="201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4" name="Shape 2850"/>
          <p:cNvSpPr/>
          <p:nvPr/>
        </p:nvSpPr>
        <p:spPr>
          <a:xfrm>
            <a:off x="4191203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5" name="Shape 2851"/>
          <p:cNvSpPr/>
          <p:nvPr/>
        </p:nvSpPr>
        <p:spPr>
          <a:xfrm>
            <a:off x="179512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6" name="Shape 2852"/>
          <p:cNvSpPr/>
          <p:nvPr/>
        </p:nvSpPr>
        <p:spPr>
          <a:xfrm>
            <a:off x="635868" y="4491638"/>
            <a:ext cx="212260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7" name="Shape 2853"/>
          <p:cNvSpPr/>
          <p:nvPr/>
        </p:nvSpPr>
        <p:spPr>
          <a:xfrm>
            <a:off x="1092225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8" name="Shape 2854"/>
          <p:cNvSpPr/>
          <p:nvPr/>
        </p:nvSpPr>
        <p:spPr>
          <a:xfrm>
            <a:off x="1516742" y="4491638"/>
            <a:ext cx="233430" cy="233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9" name="Shape 2855"/>
          <p:cNvSpPr/>
          <p:nvPr/>
        </p:nvSpPr>
        <p:spPr>
          <a:xfrm>
            <a:off x="1973098" y="4491638"/>
            <a:ext cx="212204" cy="233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0" name="Shape 2856"/>
          <p:cNvSpPr/>
          <p:nvPr/>
        </p:nvSpPr>
        <p:spPr>
          <a:xfrm>
            <a:off x="2408229" y="4491638"/>
            <a:ext cx="233599" cy="233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1" name="Shape 2857"/>
          <p:cNvSpPr/>
          <p:nvPr/>
        </p:nvSpPr>
        <p:spPr>
          <a:xfrm>
            <a:off x="2853972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2" name="Shape 2858"/>
          <p:cNvSpPr/>
          <p:nvPr/>
        </p:nvSpPr>
        <p:spPr>
          <a:xfrm>
            <a:off x="3320942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3" name="Shape 2859"/>
          <p:cNvSpPr/>
          <p:nvPr/>
        </p:nvSpPr>
        <p:spPr>
          <a:xfrm>
            <a:off x="3745459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4" name="Shape 2860"/>
          <p:cNvSpPr/>
          <p:nvPr/>
        </p:nvSpPr>
        <p:spPr>
          <a:xfrm>
            <a:off x="4191203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5" name="Shape 2861"/>
          <p:cNvSpPr/>
          <p:nvPr/>
        </p:nvSpPr>
        <p:spPr>
          <a:xfrm>
            <a:off x="4668785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6" name="Shape 2862"/>
          <p:cNvSpPr/>
          <p:nvPr/>
        </p:nvSpPr>
        <p:spPr>
          <a:xfrm>
            <a:off x="5114529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7" name="Shape 2863"/>
          <p:cNvSpPr/>
          <p:nvPr/>
        </p:nvSpPr>
        <p:spPr>
          <a:xfrm>
            <a:off x="5560272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8" name="Shape 2864"/>
          <p:cNvSpPr/>
          <p:nvPr/>
        </p:nvSpPr>
        <p:spPr>
          <a:xfrm>
            <a:off x="6006016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9" name="Shape 2865"/>
          <p:cNvSpPr/>
          <p:nvPr/>
        </p:nvSpPr>
        <p:spPr>
          <a:xfrm>
            <a:off x="6451759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0" name="Shape 2866"/>
          <p:cNvSpPr/>
          <p:nvPr/>
        </p:nvSpPr>
        <p:spPr>
          <a:xfrm>
            <a:off x="6897503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1" name="Shape 2867"/>
          <p:cNvSpPr/>
          <p:nvPr/>
        </p:nvSpPr>
        <p:spPr>
          <a:xfrm>
            <a:off x="7343246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2" name="Shape 2868"/>
          <p:cNvSpPr/>
          <p:nvPr/>
        </p:nvSpPr>
        <p:spPr>
          <a:xfrm>
            <a:off x="7788989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3" name="Shape 2869"/>
          <p:cNvSpPr/>
          <p:nvPr/>
        </p:nvSpPr>
        <p:spPr>
          <a:xfrm>
            <a:off x="8234733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4" name="Shape 2870"/>
          <p:cNvSpPr/>
          <p:nvPr/>
        </p:nvSpPr>
        <p:spPr>
          <a:xfrm>
            <a:off x="8680476" y="3600151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5" name="Shape 2871"/>
          <p:cNvSpPr/>
          <p:nvPr/>
        </p:nvSpPr>
        <p:spPr>
          <a:xfrm>
            <a:off x="4668785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6" name="Shape 2872"/>
          <p:cNvSpPr/>
          <p:nvPr/>
        </p:nvSpPr>
        <p:spPr>
          <a:xfrm>
            <a:off x="5114529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7" name="Shape 2873"/>
          <p:cNvSpPr/>
          <p:nvPr/>
        </p:nvSpPr>
        <p:spPr>
          <a:xfrm>
            <a:off x="5560272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8" name="Shape 2874"/>
          <p:cNvSpPr/>
          <p:nvPr/>
        </p:nvSpPr>
        <p:spPr>
          <a:xfrm>
            <a:off x="6006016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9" name="Shape 2875"/>
          <p:cNvSpPr/>
          <p:nvPr/>
        </p:nvSpPr>
        <p:spPr>
          <a:xfrm>
            <a:off x="6451759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0" name="Shape 2876"/>
          <p:cNvSpPr/>
          <p:nvPr/>
        </p:nvSpPr>
        <p:spPr>
          <a:xfrm>
            <a:off x="6897503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1" name="Shape 2877"/>
          <p:cNvSpPr/>
          <p:nvPr/>
        </p:nvSpPr>
        <p:spPr>
          <a:xfrm>
            <a:off x="7343246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2" name="Shape 2878"/>
          <p:cNvSpPr/>
          <p:nvPr/>
        </p:nvSpPr>
        <p:spPr>
          <a:xfrm>
            <a:off x="7788989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3" name="Shape 2879"/>
          <p:cNvSpPr/>
          <p:nvPr/>
        </p:nvSpPr>
        <p:spPr>
          <a:xfrm>
            <a:off x="8234733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4" name="Shape 2880"/>
          <p:cNvSpPr/>
          <p:nvPr/>
        </p:nvSpPr>
        <p:spPr>
          <a:xfrm>
            <a:off x="8680476" y="4045895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5" name="Shape 2881"/>
          <p:cNvSpPr/>
          <p:nvPr/>
        </p:nvSpPr>
        <p:spPr>
          <a:xfrm>
            <a:off x="4668785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6" name="Shape 2882"/>
          <p:cNvSpPr/>
          <p:nvPr/>
        </p:nvSpPr>
        <p:spPr>
          <a:xfrm>
            <a:off x="5114529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7" name="Shape 2883"/>
          <p:cNvSpPr/>
          <p:nvPr/>
        </p:nvSpPr>
        <p:spPr>
          <a:xfrm>
            <a:off x="5560272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8" name="Shape 2884"/>
          <p:cNvSpPr/>
          <p:nvPr/>
        </p:nvSpPr>
        <p:spPr>
          <a:xfrm>
            <a:off x="6006016" y="4491638"/>
            <a:ext cx="233485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99" name="Shape 2885"/>
          <p:cNvSpPr/>
          <p:nvPr/>
        </p:nvSpPr>
        <p:spPr>
          <a:xfrm>
            <a:off x="6472985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0" name="Shape 2886"/>
          <p:cNvSpPr/>
          <p:nvPr/>
        </p:nvSpPr>
        <p:spPr>
          <a:xfrm>
            <a:off x="6918728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1" name="Shape 2887"/>
          <p:cNvSpPr/>
          <p:nvPr/>
        </p:nvSpPr>
        <p:spPr>
          <a:xfrm>
            <a:off x="7364472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2" name="Shape 2888"/>
          <p:cNvSpPr/>
          <p:nvPr/>
        </p:nvSpPr>
        <p:spPr>
          <a:xfrm>
            <a:off x="7810215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3" name="Shape 2889"/>
          <p:cNvSpPr/>
          <p:nvPr/>
        </p:nvSpPr>
        <p:spPr>
          <a:xfrm>
            <a:off x="8255959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4" name="Shape 2890"/>
          <p:cNvSpPr/>
          <p:nvPr/>
        </p:nvSpPr>
        <p:spPr>
          <a:xfrm>
            <a:off x="8701702" y="4491638"/>
            <a:ext cx="191034" cy="233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05" name="Shape 2891"/>
          <p:cNvSpPr/>
          <p:nvPr/>
        </p:nvSpPr>
        <p:spPr>
          <a:xfrm>
            <a:off x="4345176" y="3047086"/>
            <a:ext cx="686813" cy="436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Web</a:t>
            </a:r>
          </a:p>
        </p:txBody>
      </p:sp>
    </p:spTree>
    <p:extLst>
      <p:ext uri="{BB962C8B-B14F-4D97-AF65-F5344CB8AC3E}">
        <p14:creationId xmlns:p14="http://schemas.microsoft.com/office/powerpoint/2010/main" val="3311968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2893"/>
          <p:cNvSpPr/>
          <p:nvPr/>
        </p:nvSpPr>
        <p:spPr>
          <a:xfrm>
            <a:off x="179512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6" name="Shape 2894"/>
          <p:cNvSpPr/>
          <p:nvPr/>
        </p:nvSpPr>
        <p:spPr>
          <a:xfrm>
            <a:off x="624065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7" name="Shape 2895"/>
          <p:cNvSpPr/>
          <p:nvPr/>
        </p:nvSpPr>
        <p:spPr>
          <a:xfrm>
            <a:off x="1126833" y="1806992"/>
            <a:ext cx="11643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8" name="Shape 2896"/>
          <p:cNvSpPr/>
          <p:nvPr/>
        </p:nvSpPr>
        <p:spPr>
          <a:xfrm>
            <a:off x="1571387" y="1806992"/>
            <a:ext cx="11643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99" name="Shape 2897"/>
          <p:cNvSpPr/>
          <p:nvPr/>
        </p:nvSpPr>
        <p:spPr>
          <a:xfrm>
            <a:off x="1957724" y="1865207"/>
            <a:ext cx="232861" cy="116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0" name="Shape 2898"/>
          <p:cNvSpPr/>
          <p:nvPr/>
        </p:nvSpPr>
        <p:spPr>
          <a:xfrm>
            <a:off x="2402278" y="1865207"/>
            <a:ext cx="232861" cy="116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1" name="Shape 2899"/>
          <p:cNvSpPr/>
          <p:nvPr/>
        </p:nvSpPr>
        <p:spPr>
          <a:xfrm>
            <a:off x="2857415" y="1870500"/>
            <a:ext cx="211692" cy="10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2" name="Shape 2900"/>
          <p:cNvSpPr/>
          <p:nvPr/>
        </p:nvSpPr>
        <p:spPr>
          <a:xfrm>
            <a:off x="3301968" y="1870500"/>
            <a:ext cx="211692" cy="105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3" name="Shape 2901"/>
          <p:cNvSpPr/>
          <p:nvPr/>
        </p:nvSpPr>
        <p:spPr>
          <a:xfrm>
            <a:off x="3799444" y="1817577"/>
            <a:ext cx="105846" cy="211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4" name="Shape 2902"/>
          <p:cNvSpPr/>
          <p:nvPr/>
        </p:nvSpPr>
        <p:spPr>
          <a:xfrm>
            <a:off x="4243997" y="1817577"/>
            <a:ext cx="105846" cy="211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5" name="Shape 2903"/>
          <p:cNvSpPr/>
          <p:nvPr/>
        </p:nvSpPr>
        <p:spPr>
          <a:xfrm>
            <a:off x="179512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6" name="Shape 2904"/>
          <p:cNvSpPr/>
          <p:nvPr/>
        </p:nvSpPr>
        <p:spPr>
          <a:xfrm>
            <a:off x="624065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7" name="Shape 2905"/>
          <p:cNvSpPr/>
          <p:nvPr/>
        </p:nvSpPr>
        <p:spPr>
          <a:xfrm>
            <a:off x="1068618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8" name="Shape 2906"/>
          <p:cNvSpPr/>
          <p:nvPr/>
        </p:nvSpPr>
        <p:spPr>
          <a:xfrm>
            <a:off x="1513171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09" name="Shape 2907"/>
          <p:cNvSpPr/>
          <p:nvPr/>
        </p:nvSpPr>
        <p:spPr>
          <a:xfrm>
            <a:off x="1957724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0" name="Shape 2908"/>
          <p:cNvSpPr/>
          <p:nvPr/>
        </p:nvSpPr>
        <p:spPr>
          <a:xfrm>
            <a:off x="2402278" y="2304468"/>
            <a:ext cx="232861" cy="1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1" name="Shape 2909"/>
          <p:cNvSpPr/>
          <p:nvPr/>
        </p:nvSpPr>
        <p:spPr>
          <a:xfrm>
            <a:off x="2846830" y="2304468"/>
            <a:ext cx="232861" cy="1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2" name="Shape 2910"/>
          <p:cNvSpPr/>
          <p:nvPr/>
        </p:nvSpPr>
        <p:spPr>
          <a:xfrm>
            <a:off x="3344306" y="2251546"/>
            <a:ext cx="127016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3" name="Shape 2911"/>
          <p:cNvSpPr/>
          <p:nvPr/>
        </p:nvSpPr>
        <p:spPr>
          <a:xfrm>
            <a:off x="3788860" y="2251546"/>
            <a:ext cx="127016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4" name="Shape 2912"/>
          <p:cNvSpPr/>
          <p:nvPr/>
        </p:nvSpPr>
        <p:spPr>
          <a:xfrm>
            <a:off x="4180490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5" name="Shape 2913"/>
          <p:cNvSpPr/>
          <p:nvPr/>
        </p:nvSpPr>
        <p:spPr>
          <a:xfrm>
            <a:off x="4625043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6" name="Shape 2914"/>
          <p:cNvSpPr/>
          <p:nvPr/>
        </p:nvSpPr>
        <p:spPr>
          <a:xfrm>
            <a:off x="5069596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7" name="Shape 2915"/>
          <p:cNvSpPr/>
          <p:nvPr/>
        </p:nvSpPr>
        <p:spPr>
          <a:xfrm>
            <a:off x="5514150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8" name="Shape 2916"/>
          <p:cNvSpPr/>
          <p:nvPr/>
        </p:nvSpPr>
        <p:spPr>
          <a:xfrm>
            <a:off x="5958702" y="1806992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19" name="Shape 2917"/>
          <p:cNvSpPr/>
          <p:nvPr/>
        </p:nvSpPr>
        <p:spPr>
          <a:xfrm>
            <a:off x="6440301" y="1806992"/>
            <a:ext cx="158769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0" name="Shape 2918"/>
          <p:cNvSpPr/>
          <p:nvPr/>
        </p:nvSpPr>
        <p:spPr>
          <a:xfrm>
            <a:off x="6884855" y="1806992"/>
            <a:ext cx="158769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1" name="Shape 2919"/>
          <p:cNvSpPr/>
          <p:nvPr/>
        </p:nvSpPr>
        <p:spPr>
          <a:xfrm>
            <a:off x="7292362" y="1844039"/>
            <a:ext cx="232861" cy="1587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2" name="Shape 2920"/>
          <p:cNvSpPr/>
          <p:nvPr/>
        </p:nvSpPr>
        <p:spPr>
          <a:xfrm>
            <a:off x="7736914" y="1844039"/>
            <a:ext cx="232861" cy="1587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3" name="Shape 2921"/>
          <p:cNvSpPr/>
          <p:nvPr/>
        </p:nvSpPr>
        <p:spPr>
          <a:xfrm>
            <a:off x="8213221" y="1806992"/>
            <a:ext cx="169354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4" name="Shape 2922"/>
          <p:cNvSpPr/>
          <p:nvPr/>
        </p:nvSpPr>
        <p:spPr>
          <a:xfrm>
            <a:off x="8626021" y="1838747"/>
            <a:ext cx="232861" cy="16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5" name="Shape 2923"/>
          <p:cNvSpPr/>
          <p:nvPr/>
        </p:nvSpPr>
        <p:spPr>
          <a:xfrm>
            <a:off x="4625043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6" name="Shape 2924"/>
          <p:cNvSpPr/>
          <p:nvPr/>
        </p:nvSpPr>
        <p:spPr>
          <a:xfrm>
            <a:off x="5069596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7" name="Shape 2925"/>
          <p:cNvSpPr/>
          <p:nvPr/>
        </p:nvSpPr>
        <p:spPr>
          <a:xfrm>
            <a:off x="5514150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8" name="Shape 2926"/>
          <p:cNvSpPr/>
          <p:nvPr/>
        </p:nvSpPr>
        <p:spPr>
          <a:xfrm>
            <a:off x="5958702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29" name="Shape 2927"/>
          <p:cNvSpPr/>
          <p:nvPr/>
        </p:nvSpPr>
        <p:spPr>
          <a:xfrm>
            <a:off x="6403256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0" name="Shape 2928"/>
          <p:cNvSpPr/>
          <p:nvPr/>
        </p:nvSpPr>
        <p:spPr>
          <a:xfrm>
            <a:off x="6847808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1" name="Shape 2929"/>
          <p:cNvSpPr/>
          <p:nvPr/>
        </p:nvSpPr>
        <p:spPr>
          <a:xfrm>
            <a:off x="7292362" y="2251546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2" name="Shape 2930"/>
          <p:cNvSpPr/>
          <p:nvPr/>
        </p:nvSpPr>
        <p:spPr>
          <a:xfrm>
            <a:off x="7736914" y="2293884"/>
            <a:ext cx="232861" cy="148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3" name="Shape 2931"/>
          <p:cNvSpPr/>
          <p:nvPr/>
        </p:nvSpPr>
        <p:spPr>
          <a:xfrm>
            <a:off x="8181468" y="2283299"/>
            <a:ext cx="232861" cy="16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4" name="Shape 2932"/>
          <p:cNvSpPr/>
          <p:nvPr/>
        </p:nvSpPr>
        <p:spPr>
          <a:xfrm>
            <a:off x="8626021" y="2272714"/>
            <a:ext cx="232861" cy="190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5" name="Shape 2933"/>
          <p:cNvSpPr/>
          <p:nvPr/>
        </p:nvSpPr>
        <p:spPr>
          <a:xfrm>
            <a:off x="4223220" y="1250924"/>
            <a:ext cx="1099816" cy="444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Arrows</a:t>
            </a:r>
          </a:p>
        </p:txBody>
      </p:sp>
      <p:sp>
        <p:nvSpPr>
          <p:cNvPr id="136" name="Shape 2934"/>
          <p:cNvSpPr/>
          <p:nvPr/>
        </p:nvSpPr>
        <p:spPr>
          <a:xfrm>
            <a:off x="211266" y="3359910"/>
            <a:ext cx="169354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7" name="Shape 2935"/>
          <p:cNvSpPr/>
          <p:nvPr/>
        </p:nvSpPr>
        <p:spPr>
          <a:xfrm>
            <a:off x="624065" y="3359910"/>
            <a:ext cx="232693" cy="2327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8" name="Shape 2936"/>
          <p:cNvSpPr/>
          <p:nvPr/>
        </p:nvSpPr>
        <p:spPr>
          <a:xfrm>
            <a:off x="1132125" y="3359910"/>
            <a:ext cx="105846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9" name="Shape 2937"/>
          <p:cNvSpPr/>
          <p:nvPr/>
        </p:nvSpPr>
        <p:spPr>
          <a:xfrm>
            <a:off x="1513171" y="3359910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0" name="Shape 2938"/>
          <p:cNvSpPr/>
          <p:nvPr/>
        </p:nvSpPr>
        <p:spPr>
          <a:xfrm>
            <a:off x="1957724" y="3359910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1" name="Shape 2939"/>
          <p:cNvSpPr/>
          <p:nvPr/>
        </p:nvSpPr>
        <p:spPr>
          <a:xfrm>
            <a:off x="2402278" y="3359910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2" name="Shape 2940"/>
          <p:cNvSpPr/>
          <p:nvPr/>
        </p:nvSpPr>
        <p:spPr>
          <a:xfrm>
            <a:off x="2846830" y="3359910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3" name="Shape 2941"/>
          <p:cNvSpPr/>
          <p:nvPr/>
        </p:nvSpPr>
        <p:spPr>
          <a:xfrm>
            <a:off x="3291384" y="3359910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4" name="Shape 2942"/>
          <p:cNvSpPr/>
          <p:nvPr/>
        </p:nvSpPr>
        <p:spPr>
          <a:xfrm>
            <a:off x="3757106" y="3359910"/>
            <a:ext cx="190523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5" name="Shape 2943"/>
          <p:cNvSpPr/>
          <p:nvPr/>
        </p:nvSpPr>
        <p:spPr>
          <a:xfrm>
            <a:off x="4201659" y="3359910"/>
            <a:ext cx="190523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6" name="Shape 2944"/>
          <p:cNvSpPr/>
          <p:nvPr/>
        </p:nvSpPr>
        <p:spPr>
          <a:xfrm>
            <a:off x="4656797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7" name="Shape 2945"/>
          <p:cNvSpPr/>
          <p:nvPr/>
        </p:nvSpPr>
        <p:spPr>
          <a:xfrm>
            <a:off x="5101350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8" name="Shape 2946"/>
          <p:cNvSpPr/>
          <p:nvPr/>
        </p:nvSpPr>
        <p:spPr>
          <a:xfrm>
            <a:off x="5545903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9" name="Shape 2947"/>
          <p:cNvSpPr/>
          <p:nvPr/>
        </p:nvSpPr>
        <p:spPr>
          <a:xfrm>
            <a:off x="5990456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0" name="Shape 2948"/>
          <p:cNvSpPr/>
          <p:nvPr/>
        </p:nvSpPr>
        <p:spPr>
          <a:xfrm>
            <a:off x="6466763" y="3354444"/>
            <a:ext cx="169354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1" name="Shape 2949"/>
          <p:cNvSpPr/>
          <p:nvPr/>
        </p:nvSpPr>
        <p:spPr>
          <a:xfrm>
            <a:off x="6900731" y="3354444"/>
            <a:ext cx="190523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2" name="Shape 2950"/>
          <p:cNvSpPr/>
          <p:nvPr/>
        </p:nvSpPr>
        <p:spPr>
          <a:xfrm>
            <a:off x="7345284" y="3354444"/>
            <a:ext cx="190523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3" name="Shape 2951"/>
          <p:cNvSpPr/>
          <p:nvPr/>
        </p:nvSpPr>
        <p:spPr>
          <a:xfrm>
            <a:off x="7768669" y="3375613"/>
            <a:ext cx="232861" cy="190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4" name="Shape 2952"/>
          <p:cNvSpPr/>
          <p:nvPr/>
        </p:nvSpPr>
        <p:spPr>
          <a:xfrm>
            <a:off x="8213221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5" name="Shape 2953"/>
          <p:cNvSpPr/>
          <p:nvPr/>
        </p:nvSpPr>
        <p:spPr>
          <a:xfrm>
            <a:off x="8657775" y="3354444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6" name="Shape 2954"/>
          <p:cNvSpPr/>
          <p:nvPr/>
        </p:nvSpPr>
        <p:spPr>
          <a:xfrm>
            <a:off x="4163660" y="2803842"/>
            <a:ext cx="1312421" cy="444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Location</a:t>
            </a:r>
          </a:p>
        </p:txBody>
      </p:sp>
      <p:sp>
        <p:nvSpPr>
          <p:cNvPr id="157" name="Shape 2955"/>
          <p:cNvSpPr/>
          <p:nvPr/>
        </p:nvSpPr>
        <p:spPr>
          <a:xfrm>
            <a:off x="179512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8" name="Shape 2956"/>
          <p:cNvSpPr/>
          <p:nvPr/>
        </p:nvSpPr>
        <p:spPr>
          <a:xfrm>
            <a:off x="624065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9" name="Shape 2957"/>
          <p:cNvSpPr/>
          <p:nvPr/>
        </p:nvSpPr>
        <p:spPr>
          <a:xfrm>
            <a:off x="1068618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0" name="Shape 2958"/>
          <p:cNvSpPr/>
          <p:nvPr/>
        </p:nvSpPr>
        <p:spPr>
          <a:xfrm>
            <a:off x="1513171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1" name="Shape 2959"/>
          <p:cNvSpPr/>
          <p:nvPr/>
        </p:nvSpPr>
        <p:spPr>
          <a:xfrm>
            <a:off x="1957724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2" name="Shape 2960"/>
          <p:cNvSpPr/>
          <p:nvPr/>
        </p:nvSpPr>
        <p:spPr>
          <a:xfrm>
            <a:off x="2402277" y="4511531"/>
            <a:ext cx="232890" cy="16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3" name="Shape 2961"/>
          <p:cNvSpPr/>
          <p:nvPr/>
        </p:nvSpPr>
        <p:spPr>
          <a:xfrm>
            <a:off x="2878585" y="4479777"/>
            <a:ext cx="169354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4" name="Shape 2962"/>
          <p:cNvSpPr/>
          <p:nvPr/>
        </p:nvSpPr>
        <p:spPr>
          <a:xfrm>
            <a:off x="3291384" y="4479777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5" name="Shape 2963"/>
          <p:cNvSpPr/>
          <p:nvPr/>
        </p:nvSpPr>
        <p:spPr>
          <a:xfrm>
            <a:off x="3735936" y="4532701"/>
            <a:ext cx="232861" cy="127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6" name="Shape 2964"/>
          <p:cNvSpPr/>
          <p:nvPr/>
        </p:nvSpPr>
        <p:spPr>
          <a:xfrm>
            <a:off x="4180490" y="4511531"/>
            <a:ext cx="232861" cy="16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7" name="Shape 2965"/>
          <p:cNvSpPr/>
          <p:nvPr/>
        </p:nvSpPr>
        <p:spPr>
          <a:xfrm>
            <a:off x="179512" y="4977254"/>
            <a:ext cx="232861" cy="137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8" name="Shape 2966"/>
          <p:cNvSpPr/>
          <p:nvPr/>
        </p:nvSpPr>
        <p:spPr>
          <a:xfrm>
            <a:off x="624065" y="4945500"/>
            <a:ext cx="232861" cy="190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69" name="Shape 2967"/>
          <p:cNvSpPr/>
          <p:nvPr/>
        </p:nvSpPr>
        <p:spPr>
          <a:xfrm>
            <a:off x="1068618" y="4934915"/>
            <a:ext cx="232861" cy="211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0" name="Shape 2968"/>
          <p:cNvSpPr/>
          <p:nvPr/>
        </p:nvSpPr>
        <p:spPr>
          <a:xfrm>
            <a:off x="1513171" y="4945500"/>
            <a:ext cx="232861" cy="190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1" name="Shape 2969"/>
          <p:cNvSpPr/>
          <p:nvPr/>
        </p:nvSpPr>
        <p:spPr>
          <a:xfrm>
            <a:off x="1957724" y="4934915"/>
            <a:ext cx="232861" cy="211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2" name="Shape 2970"/>
          <p:cNvSpPr/>
          <p:nvPr/>
        </p:nvSpPr>
        <p:spPr>
          <a:xfrm>
            <a:off x="2402278" y="49243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3" name="Shape 2971"/>
          <p:cNvSpPr/>
          <p:nvPr/>
        </p:nvSpPr>
        <p:spPr>
          <a:xfrm>
            <a:off x="2846830" y="49243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4" name="Shape 2972"/>
          <p:cNvSpPr/>
          <p:nvPr/>
        </p:nvSpPr>
        <p:spPr>
          <a:xfrm>
            <a:off x="3291384" y="49243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5" name="Shape 2973"/>
          <p:cNvSpPr/>
          <p:nvPr/>
        </p:nvSpPr>
        <p:spPr>
          <a:xfrm>
            <a:off x="3735936" y="4940208"/>
            <a:ext cx="232861" cy="2011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6" name="Shape 2974"/>
          <p:cNvSpPr/>
          <p:nvPr/>
        </p:nvSpPr>
        <p:spPr>
          <a:xfrm>
            <a:off x="4180490" y="49243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7" name="Shape 2975"/>
          <p:cNvSpPr/>
          <p:nvPr/>
        </p:nvSpPr>
        <p:spPr>
          <a:xfrm>
            <a:off x="4688550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8" name="Shape 2976"/>
          <p:cNvSpPr/>
          <p:nvPr/>
        </p:nvSpPr>
        <p:spPr>
          <a:xfrm>
            <a:off x="5133104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79" name="Shape 2977"/>
          <p:cNvSpPr/>
          <p:nvPr/>
        </p:nvSpPr>
        <p:spPr>
          <a:xfrm>
            <a:off x="5577657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0" name="Shape 2978"/>
          <p:cNvSpPr/>
          <p:nvPr/>
        </p:nvSpPr>
        <p:spPr>
          <a:xfrm>
            <a:off x="6022210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1" name="Shape 2979"/>
          <p:cNvSpPr/>
          <p:nvPr/>
        </p:nvSpPr>
        <p:spPr>
          <a:xfrm>
            <a:off x="6466764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2" name="Shape 2980"/>
          <p:cNvSpPr/>
          <p:nvPr/>
        </p:nvSpPr>
        <p:spPr>
          <a:xfrm>
            <a:off x="6911316" y="4511531"/>
            <a:ext cx="232861" cy="232861"/>
          </a:xfrm>
          <a:prstGeom prst="ellipse">
            <a:avLst/>
          </a:pr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3" name="Shape 2981"/>
          <p:cNvSpPr/>
          <p:nvPr/>
        </p:nvSpPr>
        <p:spPr>
          <a:xfrm>
            <a:off x="7355870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4" name="Shape 2982"/>
          <p:cNvSpPr/>
          <p:nvPr/>
        </p:nvSpPr>
        <p:spPr>
          <a:xfrm>
            <a:off x="7800422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5" name="Shape 2983"/>
          <p:cNvSpPr/>
          <p:nvPr/>
        </p:nvSpPr>
        <p:spPr>
          <a:xfrm>
            <a:off x="8244975" y="4511531"/>
            <a:ext cx="232861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6" name="Shape 2984"/>
          <p:cNvSpPr/>
          <p:nvPr/>
        </p:nvSpPr>
        <p:spPr>
          <a:xfrm>
            <a:off x="8753036" y="4511531"/>
            <a:ext cx="105846" cy="232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87" name="Shape 2985"/>
          <p:cNvSpPr/>
          <p:nvPr/>
        </p:nvSpPr>
        <p:spPr>
          <a:xfrm>
            <a:off x="4169239" y="3923710"/>
            <a:ext cx="1242100" cy="444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999" b="1" i="0" u="none" strike="noStrike" kern="0" cap="none" spc="-9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+mj-ea"/>
                <a:cs typeface="+mj-cs"/>
                <a:sym typeface="Karla"/>
              </a:rPr>
              <a:t>Weather</a:t>
            </a:r>
          </a:p>
        </p:txBody>
      </p:sp>
    </p:spTree>
    <p:extLst>
      <p:ext uri="{BB962C8B-B14F-4D97-AF65-F5344CB8AC3E}">
        <p14:creationId xmlns:p14="http://schemas.microsoft.com/office/powerpoint/2010/main" val="1820256908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23238</TotalTime>
  <Words>244</Words>
  <Application>Microsoft Office PowerPoint</Application>
  <PresentationFormat>全屏显示(4:3)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微软中国</cp:lastModifiedBy>
  <cp:revision>1160</cp:revision>
  <dcterms:created xsi:type="dcterms:W3CDTF">2009-02-11T05:37:22Z</dcterms:created>
  <dcterms:modified xsi:type="dcterms:W3CDTF">2016-12-30T08:37:48Z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