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6"/>
  </p:notesMasterIdLst>
  <p:handoutMasterIdLst>
    <p:handoutMasterId r:id="rId7"/>
  </p:handoutMasterIdLst>
  <p:sldIdLst>
    <p:sldId id="319" r:id="rId3"/>
    <p:sldId id="321" r:id="rId4"/>
    <p:sldId id="318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2016/12/28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2016/12/28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2016/12/28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2016/12/28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2016/12/28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2016/12/28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33382" y="643778"/>
            <a:ext cx="8856984" cy="609759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2016/12/28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2016/12/28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2016/12/28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2016/12/28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2016/12/28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2016/12/28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2016/12/28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2016/12/28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2016/12/28 Wednesday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4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4" name="组合 663"/>
          <p:cNvGrpSpPr/>
          <p:nvPr/>
        </p:nvGrpSpPr>
        <p:grpSpPr>
          <a:xfrm>
            <a:off x="7642870" y="2953885"/>
            <a:ext cx="744537" cy="962025"/>
            <a:chOff x="10383838" y="5449888"/>
            <a:chExt cx="744537" cy="962025"/>
          </a:xfrm>
        </p:grpSpPr>
        <p:sp>
          <p:nvSpPr>
            <p:cNvPr id="1152" name="Freeform 5"/>
            <p:cNvSpPr>
              <a:spLocks noEditPoints="1"/>
            </p:cNvSpPr>
            <p:nvPr/>
          </p:nvSpPr>
          <p:spPr bwMode="auto">
            <a:xfrm>
              <a:off x="10394950" y="5449888"/>
              <a:ext cx="733425" cy="962025"/>
            </a:xfrm>
            <a:custGeom>
              <a:avLst/>
              <a:gdLst>
                <a:gd name="T0" fmla="*/ 26 w 195"/>
                <a:gd name="T1" fmla="*/ 256 h 256"/>
                <a:gd name="T2" fmla="*/ 0 w 195"/>
                <a:gd name="T3" fmla="*/ 230 h 256"/>
                <a:gd name="T4" fmla="*/ 0 w 195"/>
                <a:gd name="T5" fmla="*/ 79 h 256"/>
                <a:gd name="T6" fmla="*/ 16 w 195"/>
                <a:gd name="T7" fmla="*/ 55 h 256"/>
                <a:gd name="T8" fmla="*/ 58 w 195"/>
                <a:gd name="T9" fmla="*/ 38 h 256"/>
                <a:gd name="T10" fmla="*/ 58 w 195"/>
                <a:gd name="T11" fmla="*/ 25 h 256"/>
                <a:gd name="T12" fmla="*/ 83 w 195"/>
                <a:gd name="T13" fmla="*/ 0 h 256"/>
                <a:gd name="T14" fmla="*/ 170 w 195"/>
                <a:gd name="T15" fmla="*/ 0 h 256"/>
                <a:gd name="T16" fmla="*/ 195 w 195"/>
                <a:gd name="T17" fmla="*/ 25 h 256"/>
                <a:gd name="T18" fmla="*/ 195 w 195"/>
                <a:gd name="T19" fmla="*/ 230 h 256"/>
                <a:gd name="T20" fmla="*/ 170 w 195"/>
                <a:gd name="T21" fmla="*/ 256 h 256"/>
                <a:gd name="T22" fmla="*/ 26 w 195"/>
                <a:gd name="T23" fmla="*/ 256 h 256"/>
                <a:gd name="T24" fmla="*/ 135 w 195"/>
                <a:gd name="T25" fmla="*/ 38 h 256"/>
                <a:gd name="T26" fmla="*/ 162 w 195"/>
                <a:gd name="T27" fmla="*/ 24 h 256"/>
                <a:gd name="T28" fmla="*/ 163 w 195"/>
                <a:gd name="T29" fmla="*/ 15 h 256"/>
                <a:gd name="T30" fmla="*/ 160 w 195"/>
                <a:gd name="T31" fmla="*/ 13 h 256"/>
                <a:gd name="T32" fmla="*/ 89 w 195"/>
                <a:gd name="T33" fmla="*/ 13 h 256"/>
                <a:gd name="T34" fmla="*/ 72 w 195"/>
                <a:gd name="T35" fmla="*/ 34 h 256"/>
                <a:gd name="T36" fmla="*/ 72 w 195"/>
                <a:gd name="T37" fmla="*/ 38 h 256"/>
                <a:gd name="T38" fmla="*/ 135 w 195"/>
                <a:gd name="T39" fmla="*/ 3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5" h="256">
                  <a:moveTo>
                    <a:pt x="26" y="256"/>
                  </a:moveTo>
                  <a:cubicBezTo>
                    <a:pt x="12" y="256"/>
                    <a:pt x="0" y="244"/>
                    <a:pt x="0" y="23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68"/>
                    <a:pt x="7" y="59"/>
                    <a:pt x="16" y="55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8" y="11"/>
                    <a:pt x="69" y="0"/>
                    <a:pt x="83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84" y="0"/>
                    <a:pt x="195" y="11"/>
                    <a:pt x="195" y="25"/>
                  </a:cubicBezTo>
                  <a:cubicBezTo>
                    <a:pt x="195" y="230"/>
                    <a:pt x="195" y="230"/>
                    <a:pt x="195" y="230"/>
                  </a:cubicBezTo>
                  <a:cubicBezTo>
                    <a:pt x="195" y="244"/>
                    <a:pt x="184" y="256"/>
                    <a:pt x="170" y="256"/>
                  </a:cubicBezTo>
                  <a:lnTo>
                    <a:pt x="26" y="256"/>
                  </a:lnTo>
                  <a:close/>
                  <a:moveTo>
                    <a:pt x="135" y="38"/>
                  </a:moveTo>
                  <a:cubicBezTo>
                    <a:pt x="145" y="38"/>
                    <a:pt x="160" y="32"/>
                    <a:pt x="162" y="24"/>
                  </a:cubicBezTo>
                  <a:cubicBezTo>
                    <a:pt x="162" y="20"/>
                    <a:pt x="163" y="16"/>
                    <a:pt x="163" y="15"/>
                  </a:cubicBezTo>
                  <a:cubicBezTo>
                    <a:pt x="162" y="14"/>
                    <a:pt x="161" y="13"/>
                    <a:pt x="160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78" y="13"/>
                    <a:pt x="72" y="20"/>
                    <a:pt x="72" y="34"/>
                  </a:cubicBezTo>
                  <a:cubicBezTo>
                    <a:pt x="72" y="38"/>
                    <a:pt x="72" y="38"/>
                    <a:pt x="72" y="38"/>
                  </a:cubicBezTo>
                  <a:lnTo>
                    <a:pt x="135" y="38"/>
                  </a:ln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53" name="Freeform 6"/>
            <p:cNvSpPr>
              <a:spLocks noEditPoints="1"/>
            </p:cNvSpPr>
            <p:nvPr/>
          </p:nvSpPr>
          <p:spPr bwMode="auto">
            <a:xfrm>
              <a:off x="10402888" y="5453063"/>
              <a:ext cx="720725" cy="950913"/>
            </a:xfrm>
            <a:custGeom>
              <a:avLst/>
              <a:gdLst>
                <a:gd name="T0" fmla="*/ 168 w 192"/>
                <a:gd name="T1" fmla="*/ 0 h 253"/>
                <a:gd name="T2" fmla="*/ 81 w 192"/>
                <a:gd name="T3" fmla="*/ 0 h 253"/>
                <a:gd name="T4" fmla="*/ 58 w 192"/>
                <a:gd name="T5" fmla="*/ 24 h 253"/>
                <a:gd name="T6" fmla="*/ 58 w 192"/>
                <a:gd name="T7" fmla="*/ 38 h 253"/>
                <a:gd name="T8" fmla="*/ 58 w 192"/>
                <a:gd name="T9" fmla="*/ 38 h 253"/>
                <a:gd name="T10" fmla="*/ 15 w 192"/>
                <a:gd name="T11" fmla="*/ 56 h 253"/>
                <a:gd name="T12" fmla="*/ 0 w 192"/>
                <a:gd name="T13" fmla="*/ 78 h 253"/>
                <a:gd name="T14" fmla="*/ 0 w 192"/>
                <a:gd name="T15" fmla="*/ 229 h 253"/>
                <a:gd name="T16" fmla="*/ 24 w 192"/>
                <a:gd name="T17" fmla="*/ 253 h 253"/>
                <a:gd name="T18" fmla="*/ 168 w 192"/>
                <a:gd name="T19" fmla="*/ 253 h 253"/>
                <a:gd name="T20" fmla="*/ 192 w 192"/>
                <a:gd name="T21" fmla="*/ 229 h 253"/>
                <a:gd name="T22" fmla="*/ 192 w 192"/>
                <a:gd name="T23" fmla="*/ 38 h 253"/>
                <a:gd name="T24" fmla="*/ 192 w 192"/>
                <a:gd name="T25" fmla="*/ 24 h 253"/>
                <a:gd name="T26" fmla="*/ 168 w 192"/>
                <a:gd name="T27" fmla="*/ 0 h 253"/>
                <a:gd name="T28" fmla="*/ 69 w 192"/>
                <a:gd name="T29" fmla="*/ 38 h 253"/>
                <a:gd name="T30" fmla="*/ 69 w 192"/>
                <a:gd name="T31" fmla="*/ 33 h 253"/>
                <a:gd name="T32" fmla="*/ 87 w 192"/>
                <a:gd name="T33" fmla="*/ 10 h 253"/>
                <a:gd name="T34" fmla="*/ 158 w 192"/>
                <a:gd name="T35" fmla="*/ 10 h 253"/>
                <a:gd name="T36" fmla="*/ 162 w 192"/>
                <a:gd name="T37" fmla="*/ 13 h 253"/>
                <a:gd name="T38" fmla="*/ 161 w 192"/>
                <a:gd name="T39" fmla="*/ 24 h 253"/>
                <a:gd name="T40" fmla="*/ 133 w 192"/>
                <a:gd name="T41" fmla="*/ 38 h 253"/>
                <a:gd name="T42" fmla="*/ 69 w 192"/>
                <a:gd name="T43" fmla="*/ 3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2" h="253">
                  <a:moveTo>
                    <a:pt x="168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68" y="0"/>
                    <a:pt x="58" y="11"/>
                    <a:pt x="58" y="24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6" y="59"/>
                    <a:pt x="0" y="68"/>
                    <a:pt x="0" y="78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242"/>
                    <a:pt x="11" y="253"/>
                    <a:pt x="24" y="253"/>
                  </a:cubicBezTo>
                  <a:cubicBezTo>
                    <a:pt x="168" y="253"/>
                    <a:pt x="168" y="253"/>
                    <a:pt x="168" y="253"/>
                  </a:cubicBezTo>
                  <a:cubicBezTo>
                    <a:pt x="181" y="253"/>
                    <a:pt x="192" y="242"/>
                    <a:pt x="192" y="229"/>
                  </a:cubicBezTo>
                  <a:cubicBezTo>
                    <a:pt x="192" y="38"/>
                    <a:pt x="192" y="38"/>
                    <a:pt x="192" y="38"/>
                  </a:cubicBezTo>
                  <a:cubicBezTo>
                    <a:pt x="192" y="24"/>
                    <a:pt x="192" y="24"/>
                    <a:pt x="192" y="24"/>
                  </a:cubicBezTo>
                  <a:cubicBezTo>
                    <a:pt x="192" y="11"/>
                    <a:pt x="181" y="0"/>
                    <a:pt x="168" y="0"/>
                  </a:cubicBezTo>
                  <a:close/>
                  <a:moveTo>
                    <a:pt x="69" y="38"/>
                  </a:moveTo>
                  <a:cubicBezTo>
                    <a:pt x="69" y="33"/>
                    <a:pt x="69" y="33"/>
                    <a:pt x="69" y="33"/>
                  </a:cubicBezTo>
                  <a:cubicBezTo>
                    <a:pt x="69" y="20"/>
                    <a:pt x="74" y="10"/>
                    <a:pt x="87" y="10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60" y="10"/>
                    <a:pt x="161" y="11"/>
                    <a:pt x="162" y="13"/>
                  </a:cubicBezTo>
                  <a:cubicBezTo>
                    <a:pt x="163" y="15"/>
                    <a:pt x="161" y="24"/>
                    <a:pt x="161" y="24"/>
                  </a:cubicBezTo>
                  <a:cubicBezTo>
                    <a:pt x="159" y="33"/>
                    <a:pt x="142" y="38"/>
                    <a:pt x="133" y="38"/>
                  </a:cubicBezTo>
                  <a:lnTo>
                    <a:pt x="69" y="38"/>
                  </a:ln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54" name="Freeform 7"/>
            <p:cNvSpPr>
              <a:spLocks noEditPoints="1"/>
            </p:cNvSpPr>
            <p:nvPr/>
          </p:nvSpPr>
          <p:spPr bwMode="auto">
            <a:xfrm>
              <a:off x="10477500" y="5656263"/>
              <a:ext cx="582613" cy="665163"/>
            </a:xfrm>
            <a:custGeom>
              <a:avLst/>
              <a:gdLst>
                <a:gd name="T0" fmla="*/ 102 w 155"/>
                <a:gd name="T1" fmla="*/ 102 h 177"/>
                <a:gd name="T2" fmla="*/ 102 w 155"/>
                <a:gd name="T3" fmla="*/ 75 h 177"/>
                <a:gd name="T4" fmla="*/ 102 w 155"/>
                <a:gd name="T5" fmla="*/ 74 h 177"/>
                <a:gd name="T6" fmla="*/ 154 w 155"/>
                <a:gd name="T7" fmla="*/ 5 h 177"/>
                <a:gd name="T8" fmla="*/ 154 w 155"/>
                <a:gd name="T9" fmla="*/ 5 h 177"/>
                <a:gd name="T10" fmla="*/ 133 w 155"/>
                <a:gd name="T11" fmla="*/ 8 h 177"/>
                <a:gd name="T12" fmla="*/ 94 w 155"/>
                <a:gd name="T13" fmla="*/ 59 h 177"/>
                <a:gd name="T14" fmla="*/ 83 w 155"/>
                <a:gd name="T15" fmla="*/ 56 h 177"/>
                <a:gd name="T16" fmla="*/ 69 w 155"/>
                <a:gd name="T17" fmla="*/ 56 h 177"/>
                <a:gd name="T18" fmla="*/ 6 w 155"/>
                <a:gd name="T19" fmla="*/ 13 h 177"/>
                <a:gd name="T20" fmla="*/ 11 w 155"/>
                <a:gd name="T21" fmla="*/ 34 h 177"/>
                <a:gd name="T22" fmla="*/ 53 w 155"/>
                <a:gd name="T23" fmla="*/ 63 h 177"/>
                <a:gd name="T24" fmla="*/ 49 w 155"/>
                <a:gd name="T25" fmla="*/ 75 h 177"/>
                <a:gd name="T26" fmla="*/ 49 w 155"/>
                <a:gd name="T27" fmla="*/ 102 h 177"/>
                <a:gd name="T28" fmla="*/ 49 w 155"/>
                <a:gd name="T29" fmla="*/ 103 h 177"/>
                <a:gd name="T30" fmla="*/ 0 w 155"/>
                <a:gd name="T31" fmla="*/ 172 h 177"/>
                <a:gd name="T32" fmla="*/ 0 w 155"/>
                <a:gd name="T33" fmla="*/ 172 h 177"/>
                <a:gd name="T34" fmla="*/ 21 w 155"/>
                <a:gd name="T35" fmla="*/ 169 h 177"/>
                <a:gd name="T36" fmla="*/ 58 w 155"/>
                <a:gd name="T37" fmla="*/ 118 h 177"/>
                <a:gd name="T38" fmla="*/ 68 w 155"/>
                <a:gd name="T39" fmla="*/ 121 h 177"/>
                <a:gd name="T40" fmla="*/ 82 w 155"/>
                <a:gd name="T41" fmla="*/ 121 h 177"/>
                <a:gd name="T42" fmla="*/ 150 w 155"/>
                <a:gd name="T43" fmla="*/ 173 h 177"/>
                <a:gd name="T44" fmla="*/ 150 w 155"/>
                <a:gd name="T45" fmla="*/ 172 h 177"/>
                <a:gd name="T46" fmla="*/ 147 w 155"/>
                <a:gd name="T47" fmla="*/ 152 h 177"/>
                <a:gd name="T48" fmla="*/ 98 w 155"/>
                <a:gd name="T49" fmla="*/ 114 h 177"/>
                <a:gd name="T50" fmla="*/ 102 w 155"/>
                <a:gd name="T51" fmla="*/ 102 h 177"/>
                <a:gd name="T52" fmla="*/ 68 w 155"/>
                <a:gd name="T53" fmla="*/ 107 h 177"/>
                <a:gd name="T54" fmla="*/ 64 w 155"/>
                <a:gd name="T55" fmla="*/ 102 h 177"/>
                <a:gd name="T56" fmla="*/ 64 w 155"/>
                <a:gd name="T57" fmla="*/ 75 h 177"/>
                <a:gd name="T58" fmla="*/ 68 w 155"/>
                <a:gd name="T59" fmla="*/ 70 h 177"/>
                <a:gd name="T60" fmla="*/ 83 w 155"/>
                <a:gd name="T61" fmla="*/ 70 h 177"/>
                <a:gd name="T62" fmla="*/ 88 w 155"/>
                <a:gd name="T63" fmla="*/ 75 h 177"/>
                <a:gd name="T64" fmla="*/ 88 w 155"/>
                <a:gd name="T65" fmla="*/ 102 h 177"/>
                <a:gd name="T66" fmla="*/ 83 w 155"/>
                <a:gd name="T67" fmla="*/ 107 h 177"/>
                <a:gd name="T68" fmla="*/ 68 w 155"/>
                <a:gd name="T69" fmla="*/ 10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77">
                  <a:moveTo>
                    <a:pt x="102" y="102"/>
                  </a:moveTo>
                  <a:cubicBezTo>
                    <a:pt x="102" y="75"/>
                    <a:pt x="102" y="75"/>
                    <a:pt x="102" y="75"/>
                  </a:cubicBezTo>
                  <a:cubicBezTo>
                    <a:pt x="102" y="75"/>
                    <a:pt x="102" y="74"/>
                    <a:pt x="102" y="74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47" y="0"/>
                    <a:pt x="138" y="2"/>
                    <a:pt x="133" y="8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1" y="57"/>
                    <a:pt x="87" y="56"/>
                    <a:pt x="83" y="56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2" y="20"/>
                    <a:pt x="4" y="29"/>
                    <a:pt x="11" y="3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1" y="66"/>
                    <a:pt x="49" y="70"/>
                    <a:pt x="49" y="75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7" y="177"/>
                    <a:pt x="16" y="175"/>
                    <a:pt x="21" y="16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61" y="120"/>
                    <a:pt x="65" y="121"/>
                    <a:pt x="68" y="121"/>
                  </a:cubicBezTo>
                  <a:cubicBezTo>
                    <a:pt x="82" y="121"/>
                    <a:pt x="82" y="121"/>
                    <a:pt x="82" y="121"/>
                  </a:cubicBezTo>
                  <a:cubicBezTo>
                    <a:pt x="150" y="173"/>
                    <a:pt x="150" y="173"/>
                    <a:pt x="150" y="173"/>
                  </a:cubicBezTo>
                  <a:cubicBezTo>
                    <a:pt x="150" y="173"/>
                    <a:pt x="150" y="173"/>
                    <a:pt x="150" y="172"/>
                  </a:cubicBezTo>
                  <a:cubicBezTo>
                    <a:pt x="155" y="166"/>
                    <a:pt x="153" y="157"/>
                    <a:pt x="147" y="152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1" y="111"/>
                    <a:pt x="102" y="107"/>
                    <a:pt x="102" y="102"/>
                  </a:cubicBezTo>
                  <a:close/>
                  <a:moveTo>
                    <a:pt x="68" y="107"/>
                  </a:moveTo>
                  <a:cubicBezTo>
                    <a:pt x="66" y="107"/>
                    <a:pt x="64" y="105"/>
                    <a:pt x="64" y="102"/>
                  </a:cubicBezTo>
                  <a:cubicBezTo>
                    <a:pt x="64" y="75"/>
                    <a:pt x="64" y="75"/>
                    <a:pt x="64" y="75"/>
                  </a:cubicBezTo>
                  <a:cubicBezTo>
                    <a:pt x="64" y="72"/>
                    <a:pt x="66" y="70"/>
                    <a:pt x="68" y="70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6" y="70"/>
                    <a:pt x="88" y="72"/>
                    <a:pt x="88" y="75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5"/>
                    <a:pt x="86" y="107"/>
                    <a:pt x="83" y="107"/>
                  </a:cubicBezTo>
                  <a:lnTo>
                    <a:pt x="68" y="107"/>
                  </a:ln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55" name="Freeform 8"/>
            <p:cNvSpPr>
              <a:spLocks/>
            </p:cNvSpPr>
            <p:nvPr/>
          </p:nvSpPr>
          <p:spPr bwMode="auto">
            <a:xfrm>
              <a:off x="10452100" y="5576888"/>
              <a:ext cx="127000" cy="79375"/>
            </a:xfrm>
            <a:custGeom>
              <a:avLst/>
              <a:gdLst>
                <a:gd name="T0" fmla="*/ 80 w 80"/>
                <a:gd name="T1" fmla="*/ 19 h 50"/>
                <a:gd name="T2" fmla="*/ 7 w 80"/>
                <a:gd name="T3" fmla="*/ 50 h 50"/>
                <a:gd name="T4" fmla="*/ 0 w 80"/>
                <a:gd name="T5" fmla="*/ 31 h 50"/>
                <a:gd name="T6" fmla="*/ 73 w 80"/>
                <a:gd name="T7" fmla="*/ 0 h 50"/>
                <a:gd name="T8" fmla="*/ 80 w 80"/>
                <a:gd name="T9" fmla="*/ 1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0">
                  <a:moveTo>
                    <a:pt x="80" y="19"/>
                  </a:moveTo>
                  <a:lnTo>
                    <a:pt x="7" y="50"/>
                  </a:lnTo>
                  <a:lnTo>
                    <a:pt x="0" y="31"/>
                  </a:lnTo>
                  <a:lnTo>
                    <a:pt x="73" y="0"/>
                  </a:lnTo>
                  <a:lnTo>
                    <a:pt x="80" y="19"/>
                  </a:lnTo>
                  <a:close/>
                </a:path>
              </a:pathLst>
            </a:custGeom>
            <a:solidFill>
              <a:srgbClr val="F49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56" name="Freeform 9"/>
            <p:cNvSpPr>
              <a:spLocks/>
            </p:cNvSpPr>
            <p:nvPr/>
          </p:nvSpPr>
          <p:spPr bwMode="auto">
            <a:xfrm>
              <a:off x="10399713" y="5494338"/>
              <a:ext cx="195263" cy="142875"/>
            </a:xfrm>
            <a:custGeom>
              <a:avLst/>
              <a:gdLst>
                <a:gd name="T0" fmla="*/ 52 w 52"/>
                <a:gd name="T1" fmla="*/ 19 h 38"/>
                <a:gd name="T2" fmla="*/ 7 w 52"/>
                <a:gd name="T3" fmla="*/ 38 h 38"/>
                <a:gd name="T4" fmla="*/ 1 w 52"/>
                <a:gd name="T5" fmla="*/ 22 h 38"/>
                <a:gd name="T6" fmla="*/ 4 w 52"/>
                <a:gd name="T7" fmla="*/ 15 h 38"/>
                <a:gd name="T8" fmla="*/ 38 w 52"/>
                <a:gd name="T9" fmla="*/ 1 h 38"/>
                <a:gd name="T10" fmla="*/ 45 w 52"/>
                <a:gd name="T11" fmla="*/ 4 h 38"/>
                <a:gd name="T12" fmla="*/ 52 w 52"/>
                <a:gd name="T13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8">
                  <a:moveTo>
                    <a:pt x="52" y="19"/>
                  </a:moveTo>
                  <a:cubicBezTo>
                    <a:pt x="7" y="38"/>
                    <a:pt x="7" y="38"/>
                    <a:pt x="7" y="38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0"/>
                    <a:pt x="1" y="17"/>
                    <a:pt x="4" y="15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1" y="0"/>
                    <a:pt x="44" y="1"/>
                    <a:pt x="45" y="4"/>
                  </a:cubicBezTo>
                  <a:lnTo>
                    <a:pt x="52" y="19"/>
                  </a:ln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57" name="Freeform 10"/>
            <p:cNvSpPr>
              <a:spLocks/>
            </p:cNvSpPr>
            <p:nvPr/>
          </p:nvSpPr>
          <p:spPr bwMode="auto">
            <a:xfrm>
              <a:off x="10383838" y="5502276"/>
              <a:ext cx="222250" cy="131763"/>
            </a:xfrm>
            <a:custGeom>
              <a:avLst/>
              <a:gdLst>
                <a:gd name="T0" fmla="*/ 140 w 140"/>
                <a:gd name="T1" fmla="*/ 31 h 83"/>
                <a:gd name="T2" fmla="*/ 14 w 140"/>
                <a:gd name="T3" fmla="*/ 83 h 83"/>
                <a:gd name="T4" fmla="*/ 0 w 140"/>
                <a:gd name="T5" fmla="*/ 52 h 83"/>
                <a:gd name="T6" fmla="*/ 125 w 140"/>
                <a:gd name="T7" fmla="*/ 0 h 83"/>
                <a:gd name="T8" fmla="*/ 140 w 140"/>
                <a:gd name="T9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83">
                  <a:moveTo>
                    <a:pt x="140" y="31"/>
                  </a:moveTo>
                  <a:lnTo>
                    <a:pt x="14" y="83"/>
                  </a:lnTo>
                  <a:lnTo>
                    <a:pt x="0" y="52"/>
                  </a:lnTo>
                  <a:lnTo>
                    <a:pt x="125" y="0"/>
                  </a:lnTo>
                  <a:lnTo>
                    <a:pt x="140" y="31"/>
                  </a:lnTo>
                  <a:close/>
                </a:path>
              </a:pathLst>
            </a:custGeom>
            <a:solidFill>
              <a:srgbClr val="415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58" name="Freeform 11"/>
            <p:cNvSpPr>
              <a:spLocks/>
            </p:cNvSpPr>
            <p:nvPr/>
          </p:nvSpPr>
          <p:spPr bwMode="auto">
            <a:xfrm>
              <a:off x="10394950" y="5576888"/>
              <a:ext cx="26988" cy="52388"/>
            </a:xfrm>
            <a:custGeom>
              <a:avLst/>
              <a:gdLst>
                <a:gd name="T0" fmla="*/ 17 w 17"/>
                <a:gd name="T1" fmla="*/ 31 h 33"/>
                <a:gd name="T2" fmla="*/ 12 w 17"/>
                <a:gd name="T3" fmla="*/ 33 h 33"/>
                <a:gd name="T4" fmla="*/ 0 w 17"/>
                <a:gd name="T5" fmla="*/ 3 h 33"/>
                <a:gd name="T6" fmla="*/ 5 w 17"/>
                <a:gd name="T7" fmla="*/ 0 h 33"/>
                <a:gd name="T8" fmla="*/ 17 w 17"/>
                <a:gd name="T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3">
                  <a:moveTo>
                    <a:pt x="17" y="31"/>
                  </a:moveTo>
                  <a:lnTo>
                    <a:pt x="12" y="33"/>
                  </a:lnTo>
                  <a:lnTo>
                    <a:pt x="0" y="3"/>
                  </a:lnTo>
                  <a:lnTo>
                    <a:pt x="5" y="0"/>
                  </a:lnTo>
                  <a:lnTo>
                    <a:pt x="17" y="31"/>
                  </a:ln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59" name="Freeform 12"/>
            <p:cNvSpPr>
              <a:spLocks/>
            </p:cNvSpPr>
            <p:nvPr/>
          </p:nvSpPr>
          <p:spPr bwMode="auto">
            <a:xfrm>
              <a:off x="10414000" y="5570538"/>
              <a:ext cx="26988" cy="52388"/>
            </a:xfrm>
            <a:custGeom>
              <a:avLst/>
              <a:gdLst>
                <a:gd name="T0" fmla="*/ 17 w 17"/>
                <a:gd name="T1" fmla="*/ 30 h 33"/>
                <a:gd name="T2" fmla="*/ 12 w 17"/>
                <a:gd name="T3" fmla="*/ 33 h 33"/>
                <a:gd name="T4" fmla="*/ 0 w 17"/>
                <a:gd name="T5" fmla="*/ 2 h 33"/>
                <a:gd name="T6" fmla="*/ 5 w 17"/>
                <a:gd name="T7" fmla="*/ 0 h 33"/>
                <a:gd name="T8" fmla="*/ 17 w 17"/>
                <a:gd name="T9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3">
                  <a:moveTo>
                    <a:pt x="17" y="30"/>
                  </a:moveTo>
                  <a:lnTo>
                    <a:pt x="12" y="33"/>
                  </a:lnTo>
                  <a:lnTo>
                    <a:pt x="0" y="2"/>
                  </a:lnTo>
                  <a:lnTo>
                    <a:pt x="5" y="0"/>
                  </a:lnTo>
                  <a:lnTo>
                    <a:pt x="17" y="30"/>
                  </a:ln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60" name="Freeform 13"/>
            <p:cNvSpPr>
              <a:spLocks/>
            </p:cNvSpPr>
            <p:nvPr/>
          </p:nvSpPr>
          <p:spPr bwMode="auto">
            <a:xfrm>
              <a:off x="10433050" y="5562601"/>
              <a:ext cx="30163" cy="52388"/>
            </a:xfrm>
            <a:custGeom>
              <a:avLst/>
              <a:gdLst>
                <a:gd name="T0" fmla="*/ 19 w 19"/>
                <a:gd name="T1" fmla="*/ 31 h 33"/>
                <a:gd name="T2" fmla="*/ 12 w 19"/>
                <a:gd name="T3" fmla="*/ 33 h 33"/>
                <a:gd name="T4" fmla="*/ 0 w 19"/>
                <a:gd name="T5" fmla="*/ 2 h 33"/>
                <a:gd name="T6" fmla="*/ 5 w 19"/>
                <a:gd name="T7" fmla="*/ 0 h 33"/>
                <a:gd name="T8" fmla="*/ 19 w 19"/>
                <a:gd name="T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3">
                  <a:moveTo>
                    <a:pt x="19" y="31"/>
                  </a:moveTo>
                  <a:lnTo>
                    <a:pt x="12" y="33"/>
                  </a:lnTo>
                  <a:lnTo>
                    <a:pt x="0" y="2"/>
                  </a:lnTo>
                  <a:lnTo>
                    <a:pt x="5" y="0"/>
                  </a:lnTo>
                  <a:lnTo>
                    <a:pt x="19" y="31"/>
                  </a:ln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61" name="Freeform 14"/>
            <p:cNvSpPr>
              <a:spLocks/>
            </p:cNvSpPr>
            <p:nvPr/>
          </p:nvSpPr>
          <p:spPr bwMode="auto">
            <a:xfrm>
              <a:off x="10452100" y="5554663"/>
              <a:ext cx="30163" cy="52388"/>
            </a:xfrm>
            <a:custGeom>
              <a:avLst/>
              <a:gdLst>
                <a:gd name="T0" fmla="*/ 19 w 19"/>
                <a:gd name="T1" fmla="*/ 31 h 33"/>
                <a:gd name="T2" fmla="*/ 11 w 19"/>
                <a:gd name="T3" fmla="*/ 33 h 33"/>
                <a:gd name="T4" fmla="*/ 0 w 19"/>
                <a:gd name="T5" fmla="*/ 3 h 33"/>
                <a:gd name="T6" fmla="*/ 4 w 19"/>
                <a:gd name="T7" fmla="*/ 0 h 33"/>
                <a:gd name="T8" fmla="*/ 19 w 19"/>
                <a:gd name="T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3">
                  <a:moveTo>
                    <a:pt x="19" y="31"/>
                  </a:moveTo>
                  <a:lnTo>
                    <a:pt x="11" y="33"/>
                  </a:lnTo>
                  <a:lnTo>
                    <a:pt x="0" y="3"/>
                  </a:lnTo>
                  <a:lnTo>
                    <a:pt x="4" y="0"/>
                  </a:lnTo>
                  <a:lnTo>
                    <a:pt x="19" y="31"/>
                  </a:ln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62" name="Freeform 15"/>
            <p:cNvSpPr>
              <a:spLocks/>
            </p:cNvSpPr>
            <p:nvPr/>
          </p:nvSpPr>
          <p:spPr bwMode="auto">
            <a:xfrm>
              <a:off x="10469563" y="5546726"/>
              <a:ext cx="30163" cy="53975"/>
            </a:xfrm>
            <a:custGeom>
              <a:avLst/>
              <a:gdLst>
                <a:gd name="T0" fmla="*/ 19 w 19"/>
                <a:gd name="T1" fmla="*/ 31 h 34"/>
                <a:gd name="T2" fmla="*/ 15 w 19"/>
                <a:gd name="T3" fmla="*/ 34 h 34"/>
                <a:gd name="T4" fmla="*/ 0 w 19"/>
                <a:gd name="T5" fmla="*/ 3 h 34"/>
                <a:gd name="T6" fmla="*/ 8 w 19"/>
                <a:gd name="T7" fmla="*/ 0 h 34"/>
                <a:gd name="T8" fmla="*/ 19 w 19"/>
                <a:gd name="T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4">
                  <a:moveTo>
                    <a:pt x="19" y="31"/>
                  </a:moveTo>
                  <a:lnTo>
                    <a:pt x="15" y="34"/>
                  </a:lnTo>
                  <a:lnTo>
                    <a:pt x="0" y="3"/>
                  </a:lnTo>
                  <a:lnTo>
                    <a:pt x="8" y="0"/>
                  </a:lnTo>
                  <a:lnTo>
                    <a:pt x="19" y="31"/>
                  </a:ln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63" name="Freeform 16"/>
            <p:cNvSpPr>
              <a:spLocks/>
            </p:cNvSpPr>
            <p:nvPr/>
          </p:nvSpPr>
          <p:spPr bwMode="auto">
            <a:xfrm>
              <a:off x="10488613" y="5535613"/>
              <a:ext cx="30163" cy="52388"/>
            </a:xfrm>
            <a:custGeom>
              <a:avLst/>
              <a:gdLst>
                <a:gd name="T0" fmla="*/ 19 w 19"/>
                <a:gd name="T1" fmla="*/ 33 h 33"/>
                <a:gd name="T2" fmla="*/ 15 w 19"/>
                <a:gd name="T3" fmla="*/ 33 h 33"/>
                <a:gd name="T4" fmla="*/ 0 w 19"/>
                <a:gd name="T5" fmla="*/ 3 h 33"/>
                <a:gd name="T6" fmla="*/ 7 w 19"/>
                <a:gd name="T7" fmla="*/ 0 h 33"/>
                <a:gd name="T8" fmla="*/ 19 w 19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3">
                  <a:moveTo>
                    <a:pt x="19" y="33"/>
                  </a:moveTo>
                  <a:lnTo>
                    <a:pt x="15" y="33"/>
                  </a:lnTo>
                  <a:lnTo>
                    <a:pt x="0" y="3"/>
                  </a:lnTo>
                  <a:lnTo>
                    <a:pt x="7" y="0"/>
                  </a:lnTo>
                  <a:lnTo>
                    <a:pt x="19" y="33"/>
                  </a:ln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64" name="Freeform 17"/>
            <p:cNvSpPr>
              <a:spLocks/>
            </p:cNvSpPr>
            <p:nvPr/>
          </p:nvSpPr>
          <p:spPr bwMode="auto">
            <a:xfrm>
              <a:off x="10512425" y="5529263"/>
              <a:ext cx="25400" cy="52388"/>
            </a:xfrm>
            <a:custGeom>
              <a:avLst/>
              <a:gdLst>
                <a:gd name="T0" fmla="*/ 16 w 16"/>
                <a:gd name="T1" fmla="*/ 30 h 33"/>
                <a:gd name="T2" fmla="*/ 11 w 16"/>
                <a:gd name="T3" fmla="*/ 33 h 33"/>
                <a:gd name="T4" fmla="*/ 0 w 16"/>
                <a:gd name="T5" fmla="*/ 2 h 33"/>
                <a:gd name="T6" fmla="*/ 4 w 16"/>
                <a:gd name="T7" fmla="*/ 0 h 33"/>
                <a:gd name="T8" fmla="*/ 16 w 16"/>
                <a:gd name="T9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3">
                  <a:moveTo>
                    <a:pt x="16" y="30"/>
                  </a:moveTo>
                  <a:lnTo>
                    <a:pt x="11" y="33"/>
                  </a:lnTo>
                  <a:lnTo>
                    <a:pt x="0" y="2"/>
                  </a:lnTo>
                  <a:lnTo>
                    <a:pt x="4" y="0"/>
                  </a:lnTo>
                  <a:lnTo>
                    <a:pt x="16" y="30"/>
                  </a:ln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65" name="Freeform 18"/>
            <p:cNvSpPr>
              <a:spLocks/>
            </p:cNvSpPr>
            <p:nvPr/>
          </p:nvSpPr>
          <p:spPr bwMode="auto">
            <a:xfrm>
              <a:off x="10529888" y="5521326"/>
              <a:ext cx="26988" cy="52388"/>
            </a:xfrm>
            <a:custGeom>
              <a:avLst/>
              <a:gdLst>
                <a:gd name="T0" fmla="*/ 17 w 17"/>
                <a:gd name="T1" fmla="*/ 31 h 33"/>
                <a:gd name="T2" fmla="*/ 12 w 17"/>
                <a:gd name="T3" fmla="*/ 33 h 33"/>
                <a:gd name="T4" fmla="*/ 0 w 17"/>
                <a:gd name="T5" fmla="*/ 2 h 33"/>
                <a:gd name="T6" fmla="*/ 5 w 17"/>
                <a:gd name="T7" fmla="*/ 0 h 33"/>
                <a:gd name="T8" fmla="*/ 17 w 17"/>
                <a:gd name="T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3">
                  <a:moveTo>
                    <a:pt x="17" y="31"/>
                  </a:moveTo>
                  <a:lnTo>
                    <a:pt x="12" y="33"/>
                  </a:lnTo>
                  <a:lnTo>
                    <a:pt x="0" y="2"/>
                  </a:lnTo>
                  <a:lnTo>
                    <a:pt x="5" y="0"/>
                  </a:lnTo>
                  <a:lnTo>
                    <a:pt x="17" y="31"/>
                  </a:ln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66" name="Freeform 19"/>
            <p:cNvSpPr>
              <a:spLocks/>
            </p:cNvSpPr>
            <p:nvPr/>
          </p:nvSpPr>
          <p:spPr bwMode="auto">
            <a:xfrm>
              <a:off x="10548938" y="5513388"/>
              <a:ext cx="30163" cy="52388"/>
            </a:xfrm>
            <a:custGeom>
              <a:avLst/>
              <a:gdLst>
                <a:gd name="T0" fmla="*/ 19 w 19"/>
                <a:gd name="T1" fmla="*/ 31 h 33"/>
                <a:gd name="T2" fmla="*/ 12 w 19"/>
                <a:gd name="T3" fmla="*/ 33 h 33"/>
                <a:gd name="T4" fmla="*/ 0 w 19"/>
                <a:gd name="T5" fmla="*/ 2 h 33"/>
                <a:gd name="T6" fmla="*/ 5 w 19"/>
                <a:gd name="T7" fmla="*/ 0 h 33"/>
                <a:gd name="T8" fmla="*/ 19 w 19"/>
                <a:gd name="T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3">
                  <a:moveTo>
                    <a:pt x="19" y="31"/>
                  </a:moveTo>
                  <a:lnTo>
                    <a:pt x="12" y="33"/>
                  </a:lnTo>
                  <a:lnTo>
                    <a:pt x="0" y="2"/>
                  </a:lnTo>
                  <a:lnTo>
                    <a:pt x="5" y="0"/>
                  </a:lnTo>
                  <a:lnTo>
                    <a:pt x="19" y="31"/>
                  </a:ln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67" name="Freeform 20"/>
            <p:cNvSpPr>
              <a:spLocks/>
            </p:cNvSpPr>
            <p:nvPr/>
          </p:nvSpPr>
          <p:spPr bwMode="auto">
            <a:xfrm>
              <a:off x="10567988" y="5505451"/>
              <a:ext cx="30163" cy="53975"/>
            </a:xfrm>
            <a:custGeom>
              <a:avLst/>
              <a:gdLst>
                <a:gd name="T0" fmla="*/ 19 w 19"/>
                <a:gd name="T1" fmla="*/ 31 h 34"/>
                <a:gd name="T2" fmla="*/ 14 w 19"/>
                <a:gd name="T3" fmla="*/ 34 h 34"/>
                <a:gd name="T4" fmla="*/ 0 w 19"/>
                <a:gd name="T5" fmla="*/ 3 h 34"/>
                <a:gd name="T6" fmla="*/ 5 w 19"/>
                <a:gd name="T7" fmla="*/ 0 h 34"/>
                <a:gd name="T8" fmla="*/ 19 w 19"/>
                <a:gd name="T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4">
                  <a:moveTo>
                    <a:pt x="19" y="31"/>
                  </a:moveTo>
                  <a:lnTo>
                    <a:pt x="14" y="34"/>
                  </a:lnTo>
                  <a:lnTo>
                    <a:pt x="0" y="3"/>
                  </a:lnTo>
                  <a:lnTo>
                    <a:pt x="5" y="0"/>
                  </a:lnTo>
                  <a:lnTo>
                    <a:pt x="19" y="31"/>
                  </a:ln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65" name="组合 664"/>
          <p:cNvGrpSpPr/>
          <p:nvPr/>
        </p:nvGrpSpPr>
        <p:grpSpPr>
          <a:xfrm>
            <a:off x="3374955" y="4569165"/>
            <a:ext cx="950913" cy="992188"/>
            <a:chOff x="7208838" y="3717926"/>
            <a:chExt cx="950913" cy="992188"/>
          </a:xfrm>
        </p:grpSpPr>
        <p:sp>
          <p:nvSpPr>
            <p:cNvPr id="1059" name="Freeform 22"/>
            <p:cNvSpPr>
              <a:spLocks noEditPoints="1"/>
            </p:cNvSpPr>
            <p:nvPr/>
          </p:nvSpPr>
          <p:spPr bwMode="auto">
            <a:xfrm>
              <a:off x="7208838" y="3759201"/>
              <a:ext cx="950913" cy="950913"/>
            </a:xfrm>
            <a:custGeom>
              <a:avLst/>
              <a:gdLst>
                <a:gd name="T0" fmla="*/ 253 w 253"/>
                <a:gd name="T1" fmla="*/ 127 h 253"/>
                <a:gd name="T2" fmla="*/ 127 w 253"/>
                <a:gd name="T3" fmla="*/ 253 h 253"/>
                <a:gd name="T4" fmla="*/ 0 w 253"/>
                <a:gd name="T5" fmla="*/ 127 h 253"/>
                <a:gd name="T6" fmla="*/ 127 w 253"/>
                <a:gd name="T7" fmla="*/ 0 h 253"/>
                <a:gd name="T8" fmla="*/ 253 w 253"/>
                <a:gd name="T9" fmla="*/ 127 h 253"/>
                <a:gd name="T10" fmla="*/ 127 w 253"/>
                <a:gd name="T11" fmla="*/ 38 h 253"/>
                <a:gd name="T12" fmla="*/ 38 w 253"/>
                <a:gd name="T13" fmla="*/ 127 h 253"/>
                <a:gd name="T14" fmla="*/ 127 w 253"/>
                <a:gd name="T15" fmla="*/ 216 h 253"/>
                <a:gd name="T16" fmla="*/ 216 w 253"/>
                <a:gd name="T17" fmla="*/ 127 h 253"/>
                <a:gd name="T18" fmla="*/ 127 w 253"/>
                <a:gd name="T19" fmla="*/ 3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253">
                  <a:moveTo>
                    <a:pt x="253" y="127"/>
                  </a:moveTo>
                  <a:cubicBezTo>
                    <a:pt x="253" y="197"/>
                    <a:pt x="197" y="253"/>
                    <a:pt x="127" y="253"/>
                  </a:cubicBezTo>
                  <a:cubicBezTo>
                    <a:pt x="57" y="253"/>
                    <a:pt x="0" y="197"/>
                    <a:pt x="0" y="127"/>
                  </a:cubicBezTo>
                  <a:cubicBezTo>
                    <a:pt x="0" y="57"/>
                    <a:pt x="57" y="0"/>
                    <a:pt x="127" y="0"/>
                  </a:cubicBezTo>
                  <a:cubicBezTo>
                    <a:pt x="197" y="0"/>
                    <a:pt x="253" y="57"/>
                    <a:pt x="253" y="127"/>
                  </a:cubicBezTo>
                  <a:close/>
                  <a:moveTo>
                    <a:pt x="127" y="38"/>
                  </a:moveTo>
                  <a:cubicBezTo>
                    <a:pt x="77" y="38"/>
                    <a:pt x="38" y="77"/>
                    <a:pt x="38" y="127"/>
                  </a:cubicBezTo>
                  <a:cubicBezTo>
                    <a:pt x="38" y="176"/>
                    <a:pt x="77" y="216"/>
                    <a:pt x="127" y="216"/>
                  </a:cubicBezTo>
                  <a:cubicBezTo>
                    <a:pt x="176" y="216"/>
                    <a:pt x="216" y="176"/>
                    <a:pt x="216" y="127"/>
                  </a:cubicBezTo>
                  <a:cubicBezTo>
                    <a:pt x="216" y="77"/>
                    <a:pt x="176" y="38"/>
                    <a:pt x="127" y="38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60" name="Freeform 23"/>
            <p:cNvSpPr>
              <a:spLocks noEditPoints="1"/>
            </p:cNvSpPr>
            <p:nvPr/>
          </p:nvSpPr>
          <p:spPr bwMode="auto">
            <a:xfrm>
              <a:off x="7348538" y="3898901"/>
              <a:ext cx="671513" cy="671513"/>
            </a:xfrm>
            <a:custGeom>
              <a:avLst/>
              <a:gdLst>
                <a:gd name="T0" fmla="*/ 179 w 179"/>
                <a:gd name="T1" fmla="*/ 90 h 179"/>
                <a:gd name="T2" fmla="*/ 90 w 179"/>
                <a:gd name="T3" fmla="*/ 179 h 179"/>
                <a:gd name="T4" fmla="*/ 0 w 179"/>
                <a:gd name="T5" fmla="*/ 90 h 179"/>
                <a:gd name="T6" fmla="*/ 90 w 179"/>
                <a:gd name="T7" fmla="*/ 0 h 179"/>
                <a:gd name="T8" fmla="*/ 179 w 179"/>
                <a:gd name="T9" fmla="*/ 90 h 179"/>
                <a:gd name="T10" fmla="*/ 90 w 179"/>
                <a:gd name="T11" fmla="*/ 7 h 179"/>
                <a:gd name="T12" fmla="*/ 7 w 179"/>
                <a:gd name="T13" fmla="*/ 90 h 179"/>
                <a:gd name="T14" fmla="*/ 90 w 179"/>
                <a:gd name="T15" fmla="*/ 173 h 179"/>
                <a:gd name="T16" fmla="*/ 173 w 179"/>
                <a:gd name="T17" fmla="*/ 90 h 179"/>
                <a:gd name="T18" fmla="*/ 90 w 179"/>
                <a:gd name="T19" fmla="*/ 7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79">
                  <a:moveTo>
                    <a:pt x="179" y="90"/>
                  </a:moveTo>
                  <a:cubicBezTo>
                    <a:pt x="179" y="139"/>
                    <a:pt x="139" y="179"/>
                    <a:pt x="90" y="179"/>
                  </a:cubicBezTo>
                  <a:cubicBezTo>
                    <a:pt x="40" y="179"/>
                    <a:pt x="0" y="139"/>
                    <a:pt x="0" y="90"/>
                  </a:cubicBezTo>
                  <a:cubicBezTo>
                    <a:pt x="0" y="40"/>
                    <a:pt x="40" y="0"/>
                    <a:pt x="90" y="0"/>
                  </a:cubicBezTo>
                  <a:cubicBezTo>
                    <a:pt x="139" y="0"/>
                    <a:pt x="179" y="40"/>
                    <a:pt x="179" y="90"/>
                  </a:cubicBezTo>
                  <a:close/>
                  <a:moveTo>
                    <a:pt x="90" y="7"/>
                  </a:moveTo>
                  <a:cubicBezTo>
                    <a:pt x="44" y="7"/>
                    <a:pt x="7" y="44"/>
                    <a:pt x="7" y="90"/>
                  </a:cubicBezTo>
                  <a:cubicBezTo>
                    <a:pt x="7" y="135"/>
                    <a:pt x="44" y="173"/>
                    <a:pt x="90" y="173"/>
                  </a:cubicBezTo>
                  <a:cubicBezTo>
                    <a:pt x="135" y="173"/>
                    <a:pt x="173" y="135"/>
                    <a:pt x="173" y="90"/>
                  </a:cubicBezTo>
                  <a:cubicBezTo>
                    <a:pt x="173" y="44"/>
                    <a:pt x="135" y="7"/>
                    <a:pt x="90" y="7"/>
                  </a:cubicBezTo>
                  <a:close/>
                </a:path>
              </a:pathLst>
            </a:custGeom>
            <a:solidFill>
              <a:srgbClr val="E75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61" name="Freeform 24"/>
            <p:cNvSpPr>
              <a:spLocks noEditPoints="1"/>
            </p:cNvSpPr>
            <p:nvPr/>
          </p:nvSpPr>
          <p:spPr bwMode="auto">
            <a:xfrm>
              <a:off x="7362825" y="3913188"/>
              <a:ext cx="642938" cy="642938"/>
            </a:xfrm>
            <a:custGeom>
              <a:avLst/>
              <a:gdLst>
                <a:gd name="T0" fmla="*/ 171 w 171"/>
                <a:gd name="T1" fmla="*/ 86 h 171"/>
                <a:gd name="T2" fmla="*/ 86 w 171"/>
                <a:gd name="T3" fmla="*/ 171 h 171"/>
                <a:gd name="T4" fmla="*/ 0 w 171"/>
                <a:gd name="T5" fmla="*/ 86 h 171"/>
                <a:gd name="T6" fmla="*/ 86 w 171"/>
                <a:gd name="T7" fmla="*/ 0 h 171"/>
                <a:gd name="T8" fmla="*/ 171 w 171"/>
                <a:gd name="T9" fmla="*/ 86 h 171"/>
                <a:gd name="T10" fmla="*/ 86 w 171"/>
                <a:gd name="T11" fmla="*/ 28 h 171"/>
                <a:gd name="T12" fmla="*/ 28 w 171"/>
                <a:gd name="T13" fmla="*/ 86 h 171"/>
                <a:gd name="T14" fmla="*/ 86 w 171"/>
                <a:gd name="T15" fmla="*/ 143 h 171"/>
                <a:gd name="T16" fmla="*/ 143 w 171"/>
                <a:gd name="T17" fmla="*/ 86 h 171"/>
                <a:gd name="T18" fmla="*/ 86 w 171"/>
                <a:gd name="T19" fmla="*/ 2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71">
                  <a:moveTo>
                    <a:pt x="171" y="86"/>
                  </a:moveTo>
                  <a:cubicBezTo>
                    <a:pt x="171" y="133"/>
                    <a:pt x="133" y="171"/>
                    <a:pt x="86" y="171"/>
                  </a:cubicBezTo>
                  <a:cubicBezTo>
                    <a:pt x="38" y="171"/>
                    <a:pt x="0" y="133"/>
                    <a:pt x="0" y="86"/>
                  </a:cubicBezTo>
                  <a:cubicBezTo>
                    <a:pt x="0" y="38"/>
                    <a:pt x="38" y="0"/>
                    <a:pt x="86" y="0"/>
                  </a:cubicBezTo>
                  <a:cubicBezTo>
                    <a:pt x="133" y="0"/>
                    <a:pt x="171" y="38"/>
                    <a:pt x="171" y="86"/>
                  </a:cubicBezTo>
                  <a:close/>
                  <a:moveTo>
                    <a:pt x="86" y="28"/>
                  </a:moveTo>
                  <a:cubicBezTo>
                    <a:pt x="54" y="28"/>
                    <a:pt x="28" y="54"/>
                    <a:pt x="28" y="86"/>
                  </a:cubicBezTo>
                  <a:cubicBezTo>
                    <a:pt x="28" y="118"/>
                    <a:pt x="54" y="143"/>
                    <a:pt x="86" y="143"/>
                  </a:cubicBezTo>
                  <a:cubicBezTo>
                    <a:pt x="118" y="143"/>
                    <a:pt x="143" y="118"/>
                    <a:pt x="143" y="86"/>
                  </a:cubicBezTo>
                  <a:cubicBezTo>
                    <a:pt x="143" y="54"/>
                    <a:pt x="118" y="28"/>
                    <a:pt x="86" y="28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62" name="Freeform 25"/>
            <p:cNvSpPr>
              <a:spLocks noEditPoints="1"/>
            </p:cNvSpPr>
            <p:nvPr/>
          </p:nvSpPr>
          <p:spPr bwMode="auto">
            <a:xfrm>
              <a:off x="7469188" y="4017963"/>
              <a:ext cx="431800" cy="433388"/>
            </a:xfrm>
            <a:custGeom>
              <a:avLst/>
              <a:gdLst>
                <a:gd name="T0" fmla="*/ 115 w 115"/>
                <a:gd name="T1" fmla="*/ 58 h 115"/>
                <a:gd name="T2" fmla="*/ 58 w 115"/>
                <a:gd name="T3" fmla="*/ 115 h 115"/>
                <a:gd name="T4" fmla="*/ 0 w 115"/>
                <a:gd name="T5" fmla="*/ 58 h 115"/>
                <a:gd name="T6" fmla="*/ 58 w 115"/>
                <a:gd name="T7" fmla="*/ 0 h 115"/>
                <a:gd name="T8" fmla="*/ 115 w 115"/>
                <a:gd name="T9" fmla="*/ 58 h 115"/>
                <a:gd name="T10" fmla="*/ 58 w 115"/>
                <a:gd name="T11" fmla="*/ 30 h 115"/>
                <a:gd name="T12" fmla="*/ 30 w 115"/>
                <a:gd name="T13" fmla="*/ 58 h 115"/>
                <a:gd name="T14" fmla="*/ 58 w 115"/>
                <a:gd name="T15" fmla="*/ 85 h 115"/>
                <a:gd name="T16" fmla="*/ 85 w 115"/>
                <a:gd name="T17" fmla="*/ 58 h 115"/>
                <a:gd name="T18" fmla="*/ 58 w 115"/>
                <a:gd name="T19" fmla="*/ 30 h 115"/>
                <a:gd name="T20" fmla="*/ 58 w 115"/>
                <a:gd name="T21" fmla="*/ 10 h 115"/>
                <a:gd name="T22" fmla="*/ 51 w 115"/>
                <a:gd name="T23" fmla="*/ 16 h 115"/>
                <a:gd name="T24" fmla="*/ 58 w 115"/>
                <a:gd name="T25" fmla="*/ 22 h 115"/>
                <a:gd name="T26" fmla="*/ 64 w 115"/>
                <a:gd name="T27" fmla="*/ 16 h 115"/>
                <a:gd name="T28" fmla="*/ 58 w 115"/>
                <a:gd name="T29" fmla="*/ 10 h 115"/>
                <a:gd name="T30" fmla="*/ 12 w 115"/>
                <a:gd name="T31" fmla="*/ 43 h 115"/>
                <a:gd name="T32" fmla="*/ 16 w 115"/>
                <a:gd name="T33" fmla="*/ 51 h 115"/>
                <a:gd name="T34" fmla="*/ 24 w 115"/>
                <a:gd name="T35" fmla="*/ 47 h 115"/>
                <a:gd name="T36" fmla="*/ 20 w 115"/>
                <a:gd name="T37" fmla="*/ 39 h 115"/>
                <a:gd name="T38" fmla="*/ 12 w 115"/>
                <a:gd name="T39" fmla="*/ 43 h 115"/>
                <a:gd name="T40" fmla="*/ 30 w 115"/>
                <a:gd name="T41" fmla="*/ 96 h 115"/>
                <a:gd name="T42" fmla="*/ 38 w 115"/>
                <a:gd name="T43" fmla="*/ 95 h 115"/>
                <a:gd name="T44" fmla="*/ 37 w 115"/>
                <a:gd name="T45" fmla="*/ 86 h 115"/>
                <a:gd name="T46" fmla="*/ 28 w 115"/>
                <a:gd name="T47" fmla="*/ 87 h 115"/>
                <a:gd name="T48" fmla="*/ 30 w 115"/>
                <a:gd name="T49" fmla="*/ 96 h 115"/>
                <a:gd name="T50" fmla="*/ 86 w 115"/>
                <a:gd name="T51" fmla="*/ 96 h 115"/>
                <a:gd name="T52" fmla="*/ 87 w 115"/>
                <a:gd name="T53" fmla="*/ 87 h 115"/>
                <a:gd name="T54" fmla="*/ 78 w 115"/>
                <a:gd name="T55" fmla="*/ 86 h 115"/>
                <a:gd name="T56" fmla="*/ 77 w 115"/>
                <a:gd name="T57" fmla="*/ 95 h 115"/>
                <a:gd name="T58" fmla="*/ 86 w 115"/>
                <a:gd name="T59" fmla="*/ 96 h 115"/>
                <a:gd name="T60" fmla="*/ 103 w 115"/>
                <a:gd name="T61" fmla="*/ 43 h 115"/>
                <a:gd name="T62" fmla="*/ 95 w 115"/>
                <a:gd name="T63" fmla="*/ 39 h 115"/>
                <a:gd name="T64" fmla="*/ 91 w 115"/>
                <a:gd name="T65" fmla="*/ 47 h 115"/>
                <a:gd name="T66" fmla="*/ 99 w 115"/>
                <a:gd name="T67" fmla="*/ 51 h 115"/>
                <a:gd name="T68" fmla="*/ 103 w 115"/>
                <a:gd name="T69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5" h="115">
                  <a:moveTo>
                    <a:pt x="115" y="58"/>
                  </a:moveTo>
                  <a:cubicBezTo>
                    <a:pt x="115" y="89"/>
                    <a:pt x="89" y="115"/>
                    <a:pt x="58" y="115"/>
                  </a:cubicBezTo>
                  <a:cubicBezTo>
                    <a:pt x="26" y="115"/>
                    <a:pt x="0" y="89"/>
                    <a:pt x="0" y="58"/>
                  </a:cubicBezTo>
                  <a:cubicBezTo>
                    <a:pt x="0" y="26"/>
                    <a:pt x="26" y="0"/>
                    <a:pt x="58" y="0"/>
                  </a:cubicBezTo>
                  <a:cubicBezTo>
                    <a:pt x="89" y="0"/>
                    <a:pt x="115" y="26"/>
                    <a:pt x="115" y="58"/>
                  </a:cubicBezTo>
                  <a:close/>
                  <a:moveTo>
                    <a:pt x="58" y="30"/>
                  </a:moveTo>
                  <a:cubicBezTo>
                    <a:pt x="42" y="30"/>
                    <a:pt x="30" y="42"/>
                    <a:pt x="30" y="58"/>
                  </a:cubicBezTo>
                  <a:cubicBezTo>
                    <a:pt x="30" y="73"/>
                    <a:pt x="42" y="85"/>
                    <a:pt x="58" y="85"/>
                  </a:cubicBezTo>
                  <a:cubicBezTo>
                    <a:pt x="73" y="85"/>
                    <a:pt x="85" y="73"/>
                    <a:pt x="85" y="58"/>
                  </a:cubicBezTo>
                  <a:cubicBezTo>
                    <a:pt x="85" y="42"/>
                    <a:pt x="73" y="30"/>
                    <a:pt x="58" y="30"/>
                  </a:cubicBezTo>
                  <a:close/>
                  <a:moveTo>
                    <a:pt x="58" y="10"/>
                  </a:moveTo>
                  <a:cubicBezTo>
                    <a:pt x="54" y="10"/>
                    <a:pt x="51" y="13"/>
                    <a:pt x="51" y="16"/>
                  </a:cubicBezTo>
                  <a:cubicBezTo>
                    <a:pt x="51" y="20"/>
                    <a:pt x="54" y="22"/>
                    <a:pt x="58" y="22"/>
                  </a:cubicBezTo>
                  <a:cubicBezTo>
                    <a:pt x="61" y="22"/>
                    <a:pt x="64" y="20"/>
                    <a:pt x="64" y="16"/>
                  </a:cubicBezTo>
                  <a:cubicBezTo>
                    <a:pt x="64" y="13"/>
                    <a:pt x="61" y="10"/>
                    <a:pt x="58" y="10"/>
                  </a:cubicBezTo>
                  <a:close/>
                  <a:moveTo>
                    <a:pt x="12" y="43"/>
                  </a:moveTo>
                  <a:cubicBezTo>
                    <a:pt x="11" y="46"/>
                    <a:pt x="13" y="50"/>
                    <a:pt x="16" y="51"/>
                  </a:cubicBezTo>
                  <a:cubicBezTo>
                    <a:pt x="20" y="52"/>
                    <a:pt x="23" y="50"/>
                    <a:pt x="24" y="47"/>
                  </a:cubicBezTo>
                  <a:cubicBezTo>
                    <a:pt x="25" y="43"/>
                    <a:pt x="23" y="40"/>
                    <a:pt x="20" y="39"/>
                  </a:cubicBezTo>
                  <a:cubicBezTo>
                    <a:pt x="17" y="38"/>
                    <a:pt x="13" y="39"/>
                    <a:pt x="12" y="43"/>
                  </a:cubicBezTo>
                  <a:close/>
                  <a:moveTo>
                    <a:pt x="30" y="96"/>
                  </a:moveTo>
                  <a:cubicBezTo>
                    <a:pt x="32" y="98"/>
                    <a:pt x="36" y="98"/>
                    <a:pt x="38" y="95"/>
                  </a:cubicBezTo>
                  <a:cubicBezTo>
                    <a:pt x="40" y="92"/>
                    <a:pt x="40" y="88"/>
                    <a:pt x="37" y="86"/>
                  </a:cubicBezTo>
                  <a:cubicBezTo>
                    <a:pt x="34" y="84"/>
                    <a:pt x="30" y="85"/>
                    <a:pt x="28" y="87"/>
                  </a:cubicBezTo>
                  <a:cubicBezTo>
                    <a:pt x="26" y="90"/>
                    <a:pt x="27" y="94"/>
                    <a:pt x="30" y="96"/>
                  </a:cubicBezTo>
                  <a:close/>
                  <a:moveTo>
                    <a:pt x="86" y="96"/>
                  </a:moveTo>
                  <a:cubicBezTo>
                    <a:pt x="89" y="94"/>
                    <a:pt x="89" y="90"/>
                    <a:pt x="87" y="87"/>
                  </a:cubicBezTo>
                  <a:cubicBezTo>
                    <a:pt x="85" y="85"/>
                    <a:pt x="81" y="84"/>
                    <a:pt x="78" y="86"/>
                  </a:cubicBezTo>
                  <a:cubicBezTo>
                    <a:pt x="76" y="88"/>
                    <a:pt x="75" y="92"/>
                    <a:pt x="77" y="95"/>
                  </a:cubicBezTo>
                  <a:cubicBezTo>
                    <a:pt x="79" y="98"/>
                    <a:pt x="83" y="98"/>
                    <a:pt x="86" y="96"/>
                  </a:cubicBezTo>
                  <a:close/>
                  <a:moveTo>
                    <a:pt x="103" y="43"/>
                  </a:moveTo>
                  <a:cubicBezTo>
                    <a:pt x="102" y="39"/>
                    <a:pt x="98" y="38"/>
                    <a:pt x="95" y="39"/>
                  </a:cubicBezTo>
                  <a:cubicBezTo>
                    <a:pt x="92" y="40"/>
                    <a:pt x="90" y="43"/>
                    <a:pt x="91" y="47"/>
                  </a:cubicBezTo>
                  <a:cubicBezTo>
                    <a:pt x="92" y="50"/>
                    <a:pt x="96" y="52"/>
                    <a:pt x="99" y="51"/>
                  </a:cubicBezTo>
                  <a:cubicBezTo>
                    <a:pt x="102" y="50"/>
                    <a:pt x="104" y="46"/>
                    <a:pt x="103" y="43"/>
                  </a:cubicBez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63" name="Oval 26"/>
            <p:cNvSpPr>
              <a:spLocks noChangeArrowheads="1"/>
            </p:cNvSpPr>
            <p:nvPr/>
          </p:nvSpPr>
          <p:spPr bwMode="auto">
            <a:xfrm>
              <a:off x="7310438" y="4210051"/>
              <a:ext cx="19050" cy="19050"/>
            </a:xfrm>
            <a:prstGeom prst="ellipse">
              <a:avLst/>
            </a:pr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64" name="Oval 27"/>
            <p:cNvSpPr>
              <a:spLocks noChangeArrowheads="1"/>
            </p:cNvSpPr>
            <p:nvPr/>
          </p:nvSpPr>
          <p:spPr bwMode="auto">
            <a:xfrm>
              <a:off x="7280275" y="4237038"/>
              <a:ext cx="19050" cy="19050"/>
            </a:xfrm>
            <a:prstGeom prst="ellipse">
              <a:avLst/>
            </a:pr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65" name="Oval 28"/>
            <p:cNvSpPr>
              <a:spLocks noChangeArrowheads="1"/>
            </p:cNvSpPr>
            <p:nvPr/>
          </p:nvSpPr>
          <p:spPr bwMode="auto">
            <a:xfrm>
              <a:off x="7258050" y="4270376"/>
              <a:ext cx="19050" cy="19050"/>
            </a:xfrm>
            <a:prstGeom prst="ellipse">
              <a:avLst/>
            </a:pr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66" name="Oval 29"/>
            <p:cNvSpPr>
              <a:spLocks noChangeArrowheads="1"/>
            </p:cNvSpPr>
            <p:nvPr/>
          </p:nvSpPr>
          <p:spPr bwMode="auto">
            <a:xfrm>
              <a:off x="7243763" y="4303713"/>
              <a:ext cx="17463" cy="19050"/>
            </a:xfrm>
            <a:prstGeom prst="ellipse">
              <a:avLst/>
            </a:pr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67" name="Oval 30"/>
            <p:cNvSpPr>
              <a:spLocks noChangeArrowheads="1"/>
            </p:cNvSpPr>
            <p:nvPr/>
          </p:nvSpPr>
          <p:spPr bwMode="auto">
            <a:xfrm>
              <a:off x="7232650" y="4341813"/>
              <a:ext cx="22225" cy="22225"/>
            </a:xfrm>
            <a:prstGeom prst="ellipse">
              <a:avLst/>
            </a:pr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68" name="Freeform 31"/>
            <p:cNvSpPr>
              <a:spLocks/>
            </p:cNvSpPr>
            <p:nvPr/>
          </p:nvSpPr>
          <p:spPr bwMode="auto">
            <a:xfrm>
              <a:off x="7332663" y="4356101"/>
              <a:ext cx="23813" cy="23813"/>
            </a:xfrm>
            <a:custGeom>
              <a:avLst/>
              <a:gdLst>
                <a:gd name="T0" fmla="*/ 4 w 6"/>
                <a:gd name="T1" fmla="*/ 6 h 6"/>
                <a:gd name="T2" fmla="*/ 0 w 6"/>
                <a:gd name="T3" fmla="*/ 4 h 6"/>
                <a:gd name="T4" fmla="*/ 2 w 6"/>
                <a:gd name="T5" fmla="*/ 1 h 6"/>
                <a:gd name="T6" fmla="*/ 5 w 6"/>
                <a:gd name="T7" fmla="*/ 2 h 6"/>
                <a:gd name="T8" fmla="*/ 4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3" y="6"/>
                    <a:pt x="1" y="6"/>
                    <a:pt x="0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3" y="0"/>
                    <a:pt x="5" y="1"/>
                    <a:pt x="5" y="2"/>
                  </a:cubicBezTo>
                  <a:cubicBezTo>
                    <a:pt x="6" y="4"/>
                    <a:pt x="5" y="5"/>
                    <a:pt x="4" y="6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69" name="Freeform 32"/>
            <p:cNvSpPr>
              <a:spLocks/>
            </p:cNvSpPr>
            <p:nvPr/>
          </p:nvSpPr>
          <p:spPr bwMode="auto">
            <a:xfrm>
              <a:off x="7318375" y="4394201"/>
              <a:ext cx="22225" cy="22225"/>
            </a:xfrm>
            <a:custGeom>
              <a:avLst/>
              <a:gdLst>
                <a:gd name="T0" fmla="*/ 4 w 6"/>
                <a:gd name="T1" fmla="*/ 5 h 6"/>
                <a:gd name="T2" fmla="*/ 1 w 6"/>
                <a:gd name="T3" fmla="*/ 4 h 6"/>
                <a:gd name="T4" fmla="*/ 2 w 6"/>
                <a:gd name="T5" fmla="*/ 1 h 6"/>
                <a:gd name="T6" fmla="*/ 6 w 6"/>
                <a:gd name="T7" fmla="*/ 2 h 6"/>
                <a:gd name="T8" fmla="*/ 4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5"/>
                  </a:moveTo>
                  <a:cubicBezTo>
                    <a:pt x="3" y="6"/>
                    <a:pt x="1" y="5"/>
                    <a:pt x="1" y="4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3" y="0"/>
                    <a:pt x="5" y="1"/>
                    <a:pt x="6" y="2"/>
                  </a:cubicBezTo>
                  <a:cubicBezTo>
                    <a:pt x="6" y="3"/>
                    <a:pt x="6" y="5"/>
                    <a:pt x="4" y="5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70" name="Freeform 33"/>
            <p:cNvSpPr>
              <a:spLocks/>
            </p:cNvSpPr>
            <p:nvPr/>
          </p:nvSpPr>
          <p:spPr bwMode="auto">
            <a:xfrm>
              <a:off x="7310438" y="4432301"/>
              <a:ext cx="22225" cy="22225"/>
            </a:xfrm>
            <a:custGeom>
              <a:avLst/>
              <a:gdLst>
                <a:gd name="T0" fmla="*/ 4 w 6"/>
                <a:gd name="T1" fmla="*/ 6 h 6"/>
                <a:gd name="T2" fmla="*/ 0 w 6"/>
                <a:gd name="T3" fmla="*/ 5 h 6"/>
                <a:gd name="T4" fmla="*/ 2 w 6"/>
                <a:gd name="T5" fmla="*/ 1 h 6"/>
                <a:gd name="T6" fmla="*/ 5 w 6"/>
                <a:gd name="T7" fmla="*/ 2 h 6"/>
                <a:gd name="T8" fmla="*/ 4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3" y="6"/>
                    <a:pt x="1" y="6"/>
                    <a:pt x="0" y="5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5" y="1"/>
                    <a:pt x="5" y="2"/>
                  </a:cubicBezTo>
                  <a:cubicBezTo>
                    <a:pt x="6" y="4"/>
                    <a:pt x="5" y="5"/>
                    <a:pt x="4" y="6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71" name="Freeform 34"/>
            <p:cNvSpPr>
              <a:spLocks/>
            </p:cNvSpPr>
            <p:nvPr/>
          </p:nvSpPr>
          <p:spPr bwMode="auto">
            <a:xfrm>
              <a:off x="7310438" y="4473576"/>
              <a:ext cx="22225" cy="22225"/>
            </a:xfrm>
            <a:custGeom>
              <a:avLst/>
              <a:gdLst>
                <a:gd name="T0" fmla="*/ 4 w 6"/>
                <a:gd name="T1" fmla="*/ 5 h 6"/>
                <a:gd name="T2" fmla="*/ 1 w 6"/>
                <a:gd name="T3" fmla="*/ 4 h 6"/>
                <a:gd name="T4" fmla="*/ 2 w 6"/>
                <a:gd name="T5" fmla="*/ 0 h 6"/>
                <a:gd name="T6" fmla="*/ 5 w 6"/>
                <a:gd name="T7" fmla="*/ 1 h 6"/>
                <a:gd name="T8" fmla="*/ 4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5"/>
                  </a:moveTo>
                  <a:cubicBezTo>
                    <a:pt x="3" y="6"/>
                    <a:pt x="1" y="5"/>
                    <a:pt x="1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5" y="0"/>
                    <a:pt x="5" y="1"/>
                  </a:cubicBezTo>
                  <a:cubicBezTo>
                    <a:pt x="6" y="3"/>
                    <a:pt x="5" y="4"/>
                    <a:pt x="4" y="5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72" name="Freeform 35"/>
            <p:cNvSpPr>
              <a:spLocks/>
            </p:cNvSpPr>
            <p:nvPr/>
          </p:nvSpPr>
          <p:spPr bwMode="auto">
            <a:xfrm>
              <a:off x="7318375" y="4510088"/>
              <a:ext cx="22225" cy="23813"/>
            </a:xfrm>
            <a:custGeom>
              <a:avLst/>
              <a:gdLst>
                <a:gd name="T0" fmla="*/ 4 w 6"/>
                <a:gd name="T1" fmla="*/ 5 h 6"/>
                <a:gd name="T2" fmla="*/ 1 w 6"/>
                <a:gd name="T3" fmla="*/ 4 h 6"/>
                <a:gd name="T4" fmla="*/ 2 w 6"/>
                <a:gd name="T5" fmla="*/ 1 h 6"/>
                <a:gd name="T6" fmla="*/ 5 w 6"/>
                <a:gd name="T7" fmla="*/ 2 h 6"/>
                <a:gd name="T8" fmla="*/ 4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5"/>
                  </a:moveTo>
                  <a:cubicBezTo>
                    <a:pt x="3" y="6"/>
                    <a:pt x="1" y="5"/>
                    <a:pt x="1" y="4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3" y="0"/>
                    <a:pt x="5" y="1"/>
                    <a:pt x="5" y="2"/>
                  </a:cubicBezTo>
                  <a:cubicBezTo>
                    <a:pt x="6" y="3"/>
                    <a:pt x="5" y="5"/>
                    <a:pt x="4" y="5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73" name="Freeform 36"/>
            <p:cNvSpPr>
              <a:spLocks/>
            </p:cNvSpPr>
            <p:nvPr/>
          </p:nvSpPr>
          <p:spPr bwMode="auto">
            <a:xfrm>
              <a:off x="7415213" y="4484688"/>
              <a:ext cx="23813" cy="22225"/>
            </a:xfrm>
            <a:custGeom>
              <a:avLst/>
              <a:gdLst>
                <a:gd name="T0" fmla="*/ 5 w 6"/>
                <a:gd name="T1" fmla="*/ 5 h 6"/>
                <a:gd name="T2" fmla="*/ 1 w 6"/>
                <a:gd name="T3" fmla="*/ 5 h 6"/>
                <a:gd name="T4" fmla="*/ 1 w 6"/>
                <a:gd name="T5" fmla="*/ 1 h 6"/>
                <a:gd name="T6" fmla="*/ 5 w 6"/>
                <a:gd name="T7" fmla="*/ 1 h 6"/>
                <a:gd name="T8" fmla="*/ 5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5"/>
                  </a:moveTo>
                  <a:cubicBezTo>
                    <a:pt x="4" y="6"/>
                    <a:pt x="3" y="6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2"/>
                    <a:pt x="6" y="4"/>
                    <a:pt x="5" y="5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74" name="Freeform 37"/>
            <p:cNvSpPr>
              <a:spLocks/>
            </p:cNvSpPr>
            <p:nvPr/>
          </p:nvSpPr>
          <p:spPr bwMode="auto">
            <a:xfrm>
              <a:off x="7419975" y="4525963"/>
              <a:ext cx="22225" cy="22225"/>
            </a:xfrm>
            <a:custGeom>
              <a:avLst/>
              <a:gdLst>
                <a:gd name="T0" fmla="*/ 5 w 6"/>
                <a:gd name="T1" fmla="*/ 4 h 6"/>
                <a:gd name="T2" fmla="*/ 1 w 6"/>
                <a:gd name="T3" fmla="*/ 5 h 6"/>
                <a:gd name="T4" fmla="*/ 1 w 6"/>
                <a:gd name="T5" fmla="*/ 1 h 6"/>
                <a:gd name="T6" fmla="*/ 5 w 6"/>
                <a:gd name="T7" fmla="*/ 1 h 6"/>
                <a:gd name="T8" fmla="*/ 5 w 6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4"/>
                  </a:moveTo>
                  <a:cubicBezTo>
                    <a:pt x="4" y="5"/>
                    <a:pt x="2" y="6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3" y="0"/>
                    <a:pt x="5" y="1"/>
                  </a:cubicBezTo>
                  <a:cubicBezTo>
                    <a:pt x="6" y="2"/>
                    <a:pt x="6" y="3"/>
                    <a:pt x="5" y="4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75" name="Freeform 38"/>
            <p:cNvSpPr>
              <a:spLocks/>
            </p:cNvSpPr>
            <p:nvPr/>
          </p:nvSpPr>
          <p:spPr bwMode="auto">
            <a:xfrm>
              <a:off x="7427913" y="4564063"/>
              <a:ext cx="22225" cy="22225"/>
            </a:xfrm>
            <a:custGeom>
              <a:avLst/>
              <a:gdLst>
                <a:gd name="T0" fmla="*/ 5 w 6"/>
                <a:gd name="T1" fmla="*/ 5 h 6"/>
                <a:gd name="T2" fmla="*/ 1 w 6"/>
                <a:gd name="T3" fmla="*/ 5 h 6"/>
                <a:gd name="T4" fmla="*/ 1 w 6"/>
                <a:gd name="T5" fmla="*/ 1 h 6"/>
                <a:gd name="T6" fmla="*/ 5 w 6"/>
                <a:gd name="T7" fmla="*/ 1 h 6"/>
                <a:gd name="T8" fmla="*/ 5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5"/>
                  </a:moveTo>
                  <a:cubicBezTo>
                    <a:pt x="4" y="6"/>
                    <a:pt x="2" y="6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2"/>
                    <a:pt x="6" y="4"/>
                    <a:pt x="5" y="5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76" name="Freeform 39"/>
            <p:cNvSpPr>
              <a:spLocks/>
            </p:cNvSpPr>
            <p:nvPr/>
          </p:nvSpPr>
          <p:spPr bwMode="auto">
            <a:xfrm>
              <a:off x="7442200" y="4597401"/>
              <a:ext cx="22225" cy="22225"/>
            </a:xfrm>
            <a:custGeom>
              <a:avLst/>
              <a:gdLst>
                <a:gd name="T0" fmla="*/ 5 w 6"/>
                <a:gd name="T1" fmla="*/ 5 h 6"/>
                <a:gd name="T2" fmla="*/ 1 w 6"/>
                <a:gd name="T3" fmla="*/ 5 h 6"/>
                <a:gd name="T4" fmla="*/ 1 w 6"/>
                <a:gd name="T5" fmla="*/ 1 h 6"/>
                <a:gd name="T6" fmla="*/ 5 w 6"/>
                <a:gd name="T7" fmla="*/ 1 h 6"/>
                <a:gd name="T8" fmla="*/ 5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5"/>
                  </a:moveTo>
                  <a:cubicBezTo>
                    <a:pt x="4" y="6"/>
                    <a:pt x="3" y="6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2"/>
                    <a:pt x="6" y="4"/>
                    <a:pt x="5" y="5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77" name="Freeform 40"/>
            <p:cNvSpPr>
              <a:spLocks/>
            </p:cNvSpPr>
            <p:nvPr/>
          </p:nvSpPr>
          <p:spPr bwMode="auto">
            <a:xfrm>
              <a:off x="7464425" y="4630738"/>
              <a:ext cx="22225" cy="22225"/>
            </a:xfrm>
            <a:custGeom>
              <a:avLst/>
              <a:gdLst>
                <a:gd name="T0" fmla="*/ 5 w 6"/>
                <a:gd name="T1" fmla="*/ 5 h 6"/>
                <a:gd name="T2" fmla="*/ 1 w 6"/>
                <a:gd name="T3" fmla="*/ 5 h 6"/>
                <a:gd name="T4" fmla="*/ 1 w 6"/>
                <a:gd name="T5" fmla="*/ 1 h 6"/>
                <a:gd name="T6" fmla="*/ 5 w 6"/>
                <a:gd name="T7" fmla="*/ 1 h 6"/>
                <a:gd name="T8" fmla="*/ 5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5"/>
                  </a:moveTo>
                  <a:cubicBezTo>
                    <a:pt x="4" y="6"/>
                    <a:pt x="3" y="6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2"/>
                    <a:pt x="6" y="4"/>
                    <a:pt x="5" y="5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78" name="Freeform 41"/>
            <p:cNvSpPr>
              <a:spLocks/>
            </p:cNvSpPr>
            <p:nvPr/>
          </p:nvSpPr>
          <p:spPr bwMode="auto">
            <a:xfrm>
              <a:off x="7543800" y="4567238"/>
              <a:ext cx="22225" cy="22225"/>
            </a:xfrm>
            <a:custGeom>
              <a:avLst/>
              <a:gdLst>
                <a:gd name="T0" fmla="*/ 6 w 6"/>
                <a:gd name="T1" fmla="*/ 4 h 6"/>
                <a:gd name="T2" fmla="*/ 3 w 6"/>
                <a:gd name="T3" fmla="*/ 5 h 6"/>
                <a:gd name="T4" fmla="*/ 1 w 6"/>
                <a:gd name="T5" fmla="*/ 2 h 6"/>
                <a:gd name="T6" fmla="*/ 4 w 6"/>
                <a:gd name="T7" fmla="*/ 0 h 6"/>
                <a:gd name="T8" fmla="*/ 6 w 6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5" y="5"/>
                    <a:pt x="4" y="6"/>
                    <a:pt x="3" y="5"/>
                  </a:cubicBezTo>
                  <a:cubicBezTo>
                    <a:pt x="1" y="5"/>
                    <a:pt x="0" y="4"/>
                    <a:pt x="1" y="2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6" y="1"/>
                    <a:pt x="6" y="2"/>
                    <a:pt x="6" y="4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79" name="Freeform 42"/>
            <p:cNvSpPr>
              <a:spLocks/>
            </p:cNvSpPr>
            <p:nvPr/>
          </p:nvSpPr>
          <p:spPr bwMode="auto">
            <a:xfrm>
              <a:off x="7562850" y="4600576"/>
              <a:ext cx="22225" cy="22225"/>
            </a:xfrm>
            <a:custGeom>
              <a:avLst/>
              <a:gdLst>
                <a:gd name="T0" fmla="*/ 6 w 6"/>
                <a:gd name="T1" fmla="*/ 4 h 6"/>
                <a:gd name="T2" fmla="*/ 2 w 6"/>
                <a:gd name="T3" fmla="*/ 6 h 6"/>
                <a:gd name="T4" fmla="*/ 1 w 6"/>
                <a:gd name="T5" fmla="*/ 2 h 6"/>
                <a:gd name="T6" fmla="*/ 4 w 6"/>
                <a:gd name="T7" fmla="*/ 1 h 6"/>
                <a:gd name="T8" fmla="*/ 6 w 6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5" y="5"/>
                    <a:pt x="4" y="6"/>
                    <a:pt x="2" y="6"/>
                  </a:cubicBezTo>
                  <a:cubicBezTo>
                    <a:pt x="1" y="5"/>
                    <a:pt x="0" y="4"/>
                    <a:pt x="1" y="2"/>
                  </a:cubicBezTo>
                  <a:cubicBezTo>
                    <a:pt x="1" y="1"/>
                    <a:pt x="3" y="0"/>
                    <a:pt x="4" y="1"/>
                  </a:cubicBezTo>
                  <a:cubicBezTo>
                    <a:pt x="5" y="1"/>
                    <a:pt x="6" y="3"/>
                    <a:pt x="6" y="4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80" name="Freeform 43"/>
            <p:cNvSpPr>
              <a:spLocks/>
            </p:cNvSpPr>
            <p:nvPr/>
          </p:nvSpPr>
          <p:spPr bwMode="auto">
            <a:xfrm>
              <a:off x="7585075" y="4633913"/>
              <a:ext cx="22225" cy="23813"/>
            </a:xfrm>
            <a:custGeom>
              <a:avLst/>
              <a:gdLst>
                <a:gd name="T0" fmla="*/ 6 w 6"/>
                <a:gd name="T1" fmla="*/ 4 h 6"/>
                <a:gd name="T2" fmla="*/ 3 w 6"/>
                <a:gd name="T3" fmla="*/ 5 h 6"/>
                <a:gd name="T4" fmla="*/ 1 w 6"/>
                <a:gd name="T5" fmla="*/ 2 h 6"/>
                <a:gd name="T6" fmla="*/ 4 w 6"/>
                <a:gd name="T7" fmla="*/ 0 h 6"/>
                <a:gd name="T8" fmla="*/ 6 w 6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5" y="5"/>
                    <a:pt x="4" y="6"/>
                    <a:pt x="3" y="5"/>
                  </a:cubicBezTo>
                  <a:cubicBezTo>
                    <a:pt x="1" y="5"/>
                    <a:pt x="0" y="3"/>
                    <a:pt x="1" y="2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6" y="1"/>
                    <a:pt x="6" y="2"/>
                    <a:pt x="6" y="4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81" name="Freeform 44"/>
            <p:cNvSpPr>
              <a:spLocks/>
            </p:cNvSpPr>
            <p:nvPr/>
          </p:nvSpPr>
          <p:spPr bwMode="auto">
            <a:xfrm>
              <a:off x="7615238" y="4660901"/>
              <a:ext cx="22225" cy="22225"/>
            </a:xfrm>
            <a:custGeom>
              <a:avLst/>
              <a:gdLst>
                <a:gd name="T0" fmla="*/ 6 w 6"/>
                <a:gd name="T1" fmla="*/ 3 h 6"/>
                <a:gd name="T2" fmla="*/ 2 w 6"/>
                <a:gd name="T3" fmla="*/ 5 h 6"/>
                <a:gd name="T4" fmla="*/ 0 w 6"/>
                <a:gd name="T5" fmla="*/ 2 h 6"/>
                <a:gd name="T6" fmla="*/ 4 w 6"/>
                <a:gd name="T7" fmla="*/ 0 h 6"/>
                <a:gd name="T8" fmla="*/ 6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3"/>
                  </a:moveTo>
                  <a:cubicBezTo>
                    <a:pt x="5" y="5"/>
                    <a:pt x="4" y="6"/>
                    <a:pt x="2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82" name="Freeform 45"/>
            <p:cNvSpPr>
              <a:spLocks/>
            </p:cNvSpPr>
            <p:nvPr/>
          </p:nvSpPr>
          <p:spPr bwMode="auto">
            <a:xfrm>
              <a:off x="7648575" y="4679951"/>
              <a:ext cx="22225" cy="22225"/>
            </a:xfrm>
            <a:custGeom>
              <a:avLst/>
              <a:gdLst>
                <a:gd name="T0" fmla="*/ 6 w 6"/>
                <a:gd name="T1" fmla="*/ 4 h 6"/>
                <a:gd name="T2" fmla="*/ 2 w 6"/>
                <a:gd name="T3" fmla="*/ 6 h 6"/>
                <a:gd name="T4" fmla="*/ 1 w 6"/>
                <a:gd name="T5" fmla="*/ 2 h 6"/>
                <a:gd name="T6" fmla="*/ 4 w 6"/>
                <a:gd name="T7" fmla="*/ 1 h 6"/>
                <a:gd name="T8" fmla="*/ 6 w 6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5" y="5"/>
                    <a:pt x="4" y="6"/>
                    <a:pt x="2" y="6"/>
                  </a:cubicBezTo>
                  <a:cubicBezTo>
                    <a:pt x="1" y="5"/>
                    <a:pt x="0" y="4"/>
                    <a:pt x="1" y="2"/>
                  </a:cubicBezTo>
                  <a:cubicBezTo>
                    <a:pt x="1" y="1"/>
                    <a:pt x="3" y="0"/>
                    <a:pt x="4" y="1"/>
                  </a:cubicBezTo>
                  <a:cubicBezTo>
                    <a:pt x="5" y="1"/>
                    <a:pt x="6" y="3"/>
                    <a:pt x="6" y="4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83" name="Freeform 46"/>
            <p:cNvSpPr>
              <a:spLocks/>
            </p:cNvSpPr>
            <p:nvPr/>
          </p:nvSpPr>
          <p:spPr bwMode="auto">
            <a:xfrm>
              <a:off x="7697788" y="4589463"/>
              <a:ext cx="19050" cy="22225"/>
            </a:xfrm>
            <a:custGeom>
              <a:avLst/>
              <a:gdLst>
                <a:gd name="T0" fmla="*/ 5 w 5"/>
                <a:gd name="T1" fmla="*/ 3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3"/>
                  </a:moveTo>
                  <a:cubicBezTo>
                    <a:pt x="5" y="4"/>
                    <a:pt x="4" y="5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84" name="Freeform 47"/>
            <p:cNvSpPr>
              <a:spLocks/>
            </p:cNvSpPr>
            <p:nvPr/>
          </p:nvSpPr>
          <p:spPr bwMode="auto">
            <a:xfrm>
              <a:off x="7727950" y="4616451"/>
              <a:ext cx="19050" cy="17463"/>
            </a:xfrm>
            <a:custGeom>
              <a:avLst/>
              <a:gdLst>
                <a:gd name="T0" fmla="*/ 5 w 5"/>
                <a:gd name="T1" fmla="*/ 2 h 5"/>
                <a:gd name="T2" fmla="*/ 3 w 5"/>
                <a:gd name="T3" fmla="*/ 5 h 5"/>
                <a:gd name="T4" fmla="*/ 0 w 5"/>
                <a:gd name="T5" fmla="*/ 3 h 5"/>
                <a:gd name="T6" fmla="*/ 2 w 5"/>
                <a:gd name="T7" fmla="*/ 0 h 5"/>
                <a:gd name="T8" fmla="*/ 5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85" name="Freeform 48"/>
            <p:cNvSpPr>
              <a:spLocks/>
            </p:cNvSpPr>
            <p:nvPr/>
          </p:nvSpPr>
          <p:spPr bwMode="auto">
            <a:xfrm>
              <a:off x="7761288" y="4633913"/>
              <a:ext cx="22225" cy="23813"/>
            </a:xfrm>
            <a:custGeom>
              <a:avLst/>
              <a:gdLst>
                <a:gd name="T0" fmla="*/ 5 w 6"/>
                <a:gd name="T1" fmla="*/ 3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5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3"/>
                  </a:moveTo>
                  <a:cubicBezTo>
                    <a:pt x="6" y="4"/>
                    <a:pt x="5" y="5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86" name="Freeform 49"/>
            <p:cNvSpPr>
              <a:spLocks/>
            </p:cNvSpPr>
            <p:nvPr/>
          </p:nvSpPr>
          <p:spPr bwMode="auto">
            <a:xfrm>
              <a:off x="7799388" y="4646613"/>
              <a:ext cx="19050" cy="22225"/>
            </a:xfrm>
            <a:custGeom>
              <a:avLst/>
              <a:gdLst>
                <a:gd name="T0" fmla="*/ 5 w 5"/>
                <a:gd name="T1" fmla="*/ 3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3"/>
                  </a:moveTo>
                  <a:cubicBezTo>
                    <a:pt x="5" y="4"/>
                    <a:pt x="4" y="5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87" name="Freeform 50"/>
            <p:cNvSpPr>
              <a:spLocks/>
            </p:cNvSpPr>
            <p:nvPr/>
          </p:nvSpPr>
          <p:spPr bwMode="auto">
            <a:xfrm>
              <a:off x="7837488" y="4649788"/>
              <a:ext cx="22225" cy="22225"/>
            </a:xfrm>
            <a:custGeom>
              <a:avLst/>
              <a:gdLst>
                <a:gd name="T0" fmla="*/ 6 w 6"/>
                <a:gd name="T1" fmla="*/ 3 h 6"/>
                <a:gd name="T2" fmla="*/ 3 w 6"/>
                <a:gd name="T3" fmla="*/ 6 h 6"/>
                <a:gd name="T4" fmla="*/ 0 w 6"/>
                <a:gd name="T5" fmla="*/ 4 h 6"/>
                <a:gd name="T6" fmla="*/ 3 w 6"/>
                <a:gd name="T7" fmla="*/ 1 h 6"/>
                <a:gd name="T8" fmla="*/ 6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3"/>
                  </a:moveTo>
                  <a:cubicBezTo>
                    <a:pt x="6" y="4"/>
                    <a:pt x="5" y="6"/>
                    <a:pt x="3" y="6"/>
                  </a:cubicBez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4" y="0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88" name="Freeform 51"/>
            <p:cNvSpPr>
              <a:spLocks/>
            </p:cNvSpPr>
            <p:nvPr/>
          </p:nvSpPr>
          <p:spPr bwMode="auto">
            <a:xfrm>
              <a:off x="7843838" y="4548188"/>
              <a:ext cx="22225" cy="22225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0 w 6"/>
                <a:gd name="T5" fmla="*/ 5 h 6"/>
                <a:gd name="T6" fmla="*/ 1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5" y="5"/>
                    <a:pt x="4" y="5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89" name="Freeform 52"/>
            <p:cNvSpPr>
              <a:spLocks/>
            </p:cNvSpPr>
            <p:nvPr/>
          </p:nvSpPr>
          <p:spPr bwMode="auto">
            <a:xfrm>
              <a:off x="7881938" y="4559301"/>
              <a:ext cx="22225" cy="22225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0 w 6"/>
                <a:gd name="T5" fmla="*/ 4 h 6"/>
                <a:gd name="T6" fmla="*/ 1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5" y="4"/>
                    <a:pt x="4" y="5"/>
                  </a:cubicBezTo>
                  <a:cubicBezTo>
                    <a:pt x="3" y="6"/>
                    <a:pt x="1" y="5"/>
                    <a:pt x="0" y="4"/>
                  </a:cubicBezTo>
                  <a:cubicBezTo>
                    <a:pt x="0" y="3"/>
                    <a:pt x="0" y="1"/>
                    <a:pt x="1" y="1"/>
                  </a:cubicBezTo>
                  <a:cubicBezTo>
                    <a:pt x="3" y="0"/>
                    <a:pt x="4" y="0"/>
                    <a:pt x="5" y="2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90" name="Freeform 53"/>
            <p:cNvSpPr>
              <a:spLocks/>
            </p:cNvSpPr>
            <p:nvPr/>
          </p:nvSpPr>
          <p:spPr bwMode="auto">
            <a:xfrm>
              <a:off x="7920038" y="4564063"/>
              <a:ext cx="22225" cy="22225"/>
            </a:xfrm>
            <a:custGeom>
              <a:avLst/>
              <a:gdLst>
                <a:gd name="T0" fmla="*/ 6 w 6"/>
                <a:gd name="T1" fmla="*/ 2 h 6"/>
                <a:gd name="T2" fmla="*/ 5 w 6"/>
                <a:gd name="T3" fmla="*/ 5 h 6"/>
                <a:gd name="T4" fmla="*/ 1 w 6"/>
                <a:gd name="T5" fmla="*/ 4 h 6"/>
                <a:gd name="T6" fmla="*/ 2 w 6"/>
                <a:gd name="T7" fmla="*/ 1 h 6"/>
                <a:gd name="T8" fmla="*/ 6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2"/>
                  </a:moveTo>
                  <a:cubicBezTo>
                    <a:pt x="6" y="3"/>
                    <a:pt x="6" y="5"/>
                    <a:pt x="5" y="5"/>
                  </a:cubicBezTo>
                  <a:cubicBezTo>
                    <a:pt x="3" y="6"/>
                    <a:pt x="2" y="6"/>
                    <a:pt x="1" y="4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3" y="0"/>
                    <a:pt x="5" y="0"/>
                    <a:pt x="6" y="2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91" name="Freeform 54"/>
            <p:cNvSpPr>
              <a:spLocks/>
            </p:cNvSpPr>
            <p:nvPr/>
          </p:nvSpPr>
          <p:spPr bwMode="auto">
            <a:xfrm>
              <a:off x="7956550" y="4559301"/>
              <a:ext cx="22225" cy="22225"/>
            </a:xfrm>
            <a:custGeom>
              <a:avLst/>
              <a:gdLst>
                <a:gd name="T0" fmla="*/ 6 w 6"/>
                <a:gd name="T1" fmla="*/ 1 h 6"/>
                <a:gd name="T2" fmla="*/ 5 w 6"/>
                <a:gd name="T3" fmla="*/ 5 h 6"/>
                <a:gd name="T4" fmla="*/ 1 w 6"/>
                <a:gd name="T5" fmla="*/ 4 h 6"/>
                <a:gd name="T6" fmla="*/ 2 w 6"/>
                <a:gd name="T7" fmla="*/ 1 h 6"/>
                <a:gd name="T8" fmla="*/ 6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1"/>
                  </a:moveTo>
                  <a:cubicBezTo>
                    <a:pt x="6" y="3"/>
                    <a:pt x="6" y="4"/>
                    <a:pt x="5" y="5"/>
                  </a:cubicBezTo>
                  <a:cubicBezTo>
                    <a:pt x="3" y="6"/>
                    <a:pt x="2" y="5"/>
                    <a:pt x="1" y="4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3" y="0"/>
                    <a:pt x="5" y="0"/>
                    <a:pt x="6" y="1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92" name="Freeform 55"/>
            <p:cNvSpPr>
              <a:spLocks/>
            </p:cNvSpPr>
            <p:nvPr/>
          </p:nvSpPr>
          <p:spPr bwMode="auto">
            <a:xfrm>
              <a:off x="7994650" y="4548188"/>
              <a:ext cx="25400" cy="22225"/>
            </a:xfrm>
            <a:custGeom>
              <a:avLst/>
              <a:gdLst>
                <a:gd name="T0" fmla="*/ 6 w 7"/>
                <a:gd name="T1" fmla="*/ 1 h 6"/>
                <a:gd name="T2" fmla="*/ 5 w 7"/>
                <a:gd name="T3" fmla="*/ 5 h 6"/>
                <a:gd name="T4" fmla="*/ 1 w 7"/>
                <a:gd name="T5" fmla="*/ 4 h 6"/>
                <a:gd name="T6" fmla="*/ 2 w 7"/>
                <a:gd name="T7" fmla="*/ 0 h 6"/>
                <a:gd name="T8" fmla="*/ 6 w 7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1"/>
                  </a:move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2" y="5"/>
                    <a:pt x="1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3" y="0"/>
                    <a:pt x="5" y="0"/>
                    <a:pt x="6" y="1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93" name="Freeform 56"/>
            <p:cNvSpPr>
              <a:spLocks/>
            </p:cNvSpPr>
            <p:nvPr/>
          </p:nvSpPr>
          <p:spPr bwMode="auto">
            <a:xfrm>
              <a:off x="7961313" y="4451351"/>
              <a:ext cx="22225" cy="22225"/>
            </a:xfrm>
            <a:custGeom>
              <a:avLst/>
              <a:gdLst>
                <a:gd name="T0" fmla="*/ 4 w 6"/>
                <a:gd name="T1" fmla="*/ 1 h 6"/>
                <a:gd name="T2" fmla="*/ 5 w 6"/>
                <a:gd name="T3" fmla="*/ 5 h 6"/>
                <a:gd name="T4" fmla="*/ 1 w 6"/>
                <a:gd name="T5" fmla="*/ 6 h 6"/>
                <a:gd name="T6" fmla="*/ 1 w 6"/>
                <a:gd name="T7" fmla="*/ 2 h 6"/>
                <a:gd name="T8" fmla="*/ 4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1"/>
                  </a:moveTo>
                  <a:cubicBezTo>
                    <a:pt x="6" y="2"/>
                    <a:pt x="6" y="4"/>
                    <a:pt x="5" y="5"/>
                  </a:cubicBezTo>
                  <a:cubicBezTo>
                    <a:pt x="4" y="6"/>
                    <a:pt x="3" y="6"/>
                    <a:pt x="1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1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94" name="Freeform 57"/>
            <p:cNvSpPr>
              <a:spLocks/>
            </p:cNvSpPr>
            <p:nvPr/>
          </p:nvSpPr>
          <p:spPr bwMode="auto">
            <a:xfrm>
              <a:off x="7997825" y="4446588"/>
              <a:ext cx="22225" cy="22225"/>
            </a:xfrm>
            <a:custGeom>
              <a:avLst/>
              <a:gdLst>
                <a:gd name="T0" fmla="*/ 5 w 6"/>
                <a:gd name="T1" fmla="*/ 1 h 6"/>
                <a:gd name="T2" fmla="*/ 5 w 6"/>
                <a:gd name="T3" fmla="*/ 4 h 6"/>
                <a:gd name="T4" fmla="*/ 2 w 6"/>
                <a:gd name="T5" fmla="*/ 5 h 6"/>
                <a:gd name="T6" fmla="*/ 1 w 6"/>
                <a:gd name="T7" fmla="*/ 1 h 6"/>
                <a:gd name="T8" fmla="*/ 5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1"/>
                    <a:pt x="6" y="3"/>
                    <a:pt x="5" y="4"/>
                  </a:cubicBezTo>
                  <a:cubicBezTo>
                    <a:pt x="5" y="6"/>
                    <a:pt x="3" y="6"/>
                    <a:pt x="2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95" name="Freeform 58"/>
            <p:cNvSpPr>
              <a:spLocks/>
            </p:cNvSpPr>
            <p:nvPr/>
          </p:nvSpPr>
          <p:spPr bwMode="auto">
            <a:xfrm>
              <a:off x="8035925" y="4435476"/>
              <a:ext cx="22225" cy="22225"/>
            </a:xfrm>
            <a:custGeom>
              <a:avLst/>
              <a:gdLst>
                <a:gd name="T0" fmla="*/ 5 w 6"/>
                <a:gd name="T1" fmla="*/ 0 h 6"/>
                <a:gd name="T2" fmla="*/ 6 w 6"/>
                <a:gd name="T3" fmla="*/ 4 h 6"/>
                <a:gd name="T4" fmla="*/ 2 w 6"/>
                <a:gd name="T5" fmla="*/ 5 h 6"/>
                <a:gd name="T6" fmla="*/ 1 w 6"/>
                <a:gd name="T7" fmla="*/ 1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6" y="1"/>
                    <a:pt x="6" y="3"/>
                    <a:pt x="6" y="4"/>
                  </a:cubicBezTo>
                  <a:cubicBezTo>
                    <a:pt x="5" y="5"/>
                    <a:pt x="3" y="6"/>
                    <a:pt x="2" y="5"/>
                  </a:cubicBezTo>
                  <a:cubicBezTo>
                    <a:pt x="1" y="4"/>
                    <a:pt x="0" y="2"/>
                    <a:pt x="1" y="1"/>
                  </a:cubicBezTo>
                  <a:cubicBezTo>
                    <a:pt x="2" y="0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96" name="Freeform 59"/>
            <p:cNvSpPr>
              <a:spLocks/>
            </p:cNvSpPr>
            <p:nvPr/>
          </p:nvSpPr>
          <p:spPr bwMode="auto">
            <a:xfrm>
              <a:off x="8069263" y="4413251"/>
              <a:ext cx="22225" cy="22225"/>
            </a:xfrm>
            <a:custGeom>
              <a:avLst/>
              <a:gdLst>
                <a:gd name="T0" fmla="*/ 5 w 6"/>
                <a:gd name="T1" fmla="*/ 1 h 6"/>
                <a:gd name="T2" fmla="*/ 5 w 6"/>
                <a:gd name="T3" fmla="*/ 5 h 6"/>
                <a:gd name="T4" fmla="*/ 1 w 6"/>
                <a:gd name="T5" fmla="*/ 6 h 6"/>
                <a:gd name="T6" fmla="*/ 1 w 6"/>
                <a:gd name="T7" fmla="*/ 2 h 6"/>
                <a:gd name="T8" fmla="*/ 5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2"/>
                    <a:pt x="6" y="4"/>
                    <a:pt x="5" y="5"/>
                  </a:cubicBezTo>
                  <a:cubicBezTo>
                    <a:pt x="4" y="6"/>
                    <a:pt x="3" y="6"/>
                    <a:pt x="1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1"/>
                    <a:pt x="3" y="0"/>
                    <a:pt x="5" y="1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97" name="Freeform 60"/>
            <p:cNvSpPr>
              <a:spLocks/>
            </p:cNvSpPr>
            <p:nvPr/>
          </p:nvSpPr>
          <p:spPr bwMode="auto">
            <a:xfrm>
              <a:off x="8099425" y="4386263"/>
              <a:ext cx="22225" cy="23813"/>
            </a:xfrm>
            <a:custGeom>
              <a:avLst/>
              <a:gdLst>
                <a:gd name="T0" fmla="*/ 5 w 6"/>
                <a:gd name="T1" fmla="*/ 1 h 6"/>
                <a:gd name="T2" fmla="*/ 5 w 6"/>
                <a:gd name="T3" fmla="*/ 5 h 6"/>
                <a:gd name="T4" fmla="*/ 2 w 6"/>
                <a:gd name="T5" fmla="*/ 6 h 6"/>
                <a:gd name="T6" fmla="*/ 1 w 6"/>
                <a:gd name="T7" fmla="*/ 2 h 6"/>
                <a:gd name="T8" fmla="*/ 5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2"/>
                    <a:pt x="6" y="4"/>
                    <a:pt x="5" y="5"/>
                  </a:cubicBezTo>
                  <a:cubicBezTo>
                    <a:pt x="4" y="6"/>
                    <a:pt x="3" y="6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1"/>
                    <a:pt x="3" y="0"/>
                    <a:pt x="5" y="1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98" name="Freeform 61"/>
            <p:cNvSpPr>
              <a:spLocks/>
            </p:cNvSpPr>
            <p:nvPr/>
          </p:nvSpPr>
          <p:spPr bwMode="auto">
            <a:xfrm>
              <a:off x="8027988" y="4314826"/>
              <a:ext cx="22225" cy="23813"/>
            </a:xfrm>
            <a:custGeom>
              <a:avLst/>
              <a:gdLst>
                <a:gd name="T0" fmla="*/ 4 w 6"/>
                <a:gd name="T1" fmla="*/ 1 h 6"/>
                <a:gd name="T2" fmla="*/ 6 w 6"/>
                <a:gd name="T3" fmla="*/ 4 h 6"/>
                <a:gd name="T4" fmla="*/ 2 w 6"/>
                <a:gd name="T5" fmla="*/ 6 h 6"/>
                <a:gd name="T6" fmla="*/ 0 w 6"/>
                <a:gd name="T7" fmla="*/ 3 h 6"/>
                <a:gd name="T8" fmla="*/ 4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1"/>
                  </a:moveTo>
                  <a:cubicBezTo>
                    <a:pt x="5" y="1"/>
                    <a:pt x="6" y="2"/>
                    <a:pt x="6" y="4"/>
                  </a:cubicBezTo>
                  <a:cubicBezTo>
                    <a:pt x="5" y="5"/>
                    <a:pt x="4" y="6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1" y="1"/>
                    <a:pt x="2" y="0"/>
                    <a:pt x="4" y="1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99" name="Freeform 62"/>
            <p:cNvSpPr>
              <a:spLocks/>
            </p:cNvSpPr>
            <p:nvPr/>
          </p:nvSpPr>
          <p:spPr bwMode="auto">
            <a:xfrm>
              <a:off x="8062913" y="4297363"/>
              <a:ext cx="22225" cy="17463"/>
            </a:xfrm>
            <a:custGeom>
              <a:avLst/>
              <a:gdLst>
                <a:gd name="T0" fmla="*/ 3 w 6"/>
                <a:gd name="T1" fmla="*/ 0 h 5"/>
                <a:gd name="T2" fmla="*/ 5 w 6"/>
                <a:gd name="T3" fmla="*/ 3 h 5"/>
                <a:gd name="T4" fmla="*/ 2 w 6"/>
                <a:gd name="T5" fmla="*/ 5 h 5"/>
                <a:gd name="T6" fmla="*/ 0 w 6"/>
                <a:gd name="T7" fmla="*/ 2 h 5"/>
                <a:gd name="T8" fmla="*/ 3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5" y="0"/>
                    <a:pt x="6" y="2"/>
                    <a:pt x="5" y="3"/>
                  </a:cubicBez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00" name="Freeform 63"/>
            <p:cNvSpPr>
              <a:spLocks/>
            </p:cNvSpPr>
            <p:nvPr/>
          </p:nvSpPr>
          <p:spPr bwMode="auto">
            <a:xfrm>
              <a:off x="8091488" y="4267201"/>
              <a:ext cx="23813" cy="22225"/>
            </a:xfrm>
            <a:custGeom>
              <a:avLst/>
              <a:gdLst>
                <a:gd name="T0" fmla="*/ 3 w 6"/>
                <a:gd name="T1" fmla="*/ 1 h 6"/>
                <a:gd name="T2" fmla="*/ 5 w 6"/>
                <a:gd name="T3" fmla="*/ 4 h 6"/>
                <a:gd name="T4" fmla="*/ 2 w 6"/>
                <a:gd name="T5" fmla="*/ 6 h 6"/>
                <a:gd name="T6" fmla="*/ 0 w 6"/>
                <a:gd name="T7" fmla="*/ 3 h 6"/>
                <a:gd name="T8" fmla="*/ 3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1"/>
                  </a:moveTo>
                  <a:cubicBezTo>
                    <a:pt x="5" y="1"/>
                    <a:pt x="6" y="3"/>
                    <a:pt x="5" y="4"/>
                  </a:cubicBezTo>
                  <a:cubicBezTo>
                    <a:pt x="5" y="5"/>
                    <a:pt x="4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01" name="Freeform 64"/>
            <p:cNvSpPr>
              <a:spLocks/>
            </p:cNvSpPr>
            <p:nvPr/>
          </p:nvSpPr>
          <p:spPr bwMode="auto">
            <a:xfrm>
              <a:off x="8115300" y="4237038"/>
              <a:ext cx="17463" cy="22225"/>
            </a:xfrm>
            <a:custGeom>
              <a:avLst/>
              <a:gdLst>
                <a:gd name="T0" fmla="*/ 3 w 5"/>
                <a:gd name="T1" fmla="*/ 0 h 6"/>
                <a:gd name="T2" fmla="*/ 5 w 5"/>
                <a:gd name="T3" fmla="*/ 4 h 6"/>
                <a:gd name="T4" fmla="*/ 2 w 5"/>
                <a:gd name="T5" fmla="*/ 6 h 6"/>
                <a:gd name="T6" fmla="*/ 0 w 5"/>
                <a:gd name="T7" fmla="*/ 3 h 6"/>
                <a:gd name="T8" fmla="*/ 3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5" y="1"/>
                    <a:pt x="5" y="2"/>
                    <a:pt x="5" y="4"/>
                  </a:cubicBezTo>
                  <a:cubicBezTo>
                    <a:pt x="5" y="5"/>
                    <a:pt x="3" y="6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02" name="Freeform 65"/>
            <p:cNvSpPr>
              <a:spLocks/>
            </p:cNvSpPr>
            <p:nvPr/>
          </p:nvSpPr>
          <p:spPr bwMode="auto">
            <a:xfrm>
              <a:off x="8129588" y="4202113"/>
              <a:ext cx="22225" cy="19050"/>
            </a:xfrm>
            <a:custGeom>
              <a:avLst/>
              <a:gdLst>
                <a:gd name="T0" fmla="*/ 4 w 6"/>
                <a:gd name="T1" fmla="*/ 0 h 5"/>
                <a:gd name="T2" fmla="*/ 6 w 6"/>
                <a:gd name="T3" fmla="*/ 3 h 5"/>
                <a:gd name="T4" fmla="*/ 3 w 6"/>
                <a:gd name="T5" fmla="*/ 5 h 5"/>
                <a:gd name="T6" fmla="*/ 1 w 6"/>
                <a:gd name="T7" fmla="*/ 2 h 5"/>
                <a:gd name="T8" fmla="*/ 4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5" y="0"/>
                    <a:pt x="6" y="2"/>
                    <a:pt x="6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3"/>
                    <a:pt x="1" y="2"/>
                  </a:cubicBez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03" name="Freeform 66"/>
            <p:cNvSpPr>
              <a:spLocks/>
            </p:cNvSpPr>
            <p:nvPr/>
          </p:nvSpPr>
          <p:spPr bwMode="auto">
            <a:xfrm>
              <a:off x="8035925" y="4165601"/>
              <a:ext cx="22225" cy="22225"/>
            </a:xfrm>
            <a:custGeom>
              <a:avLst/>
              <a:gdLst>
                <a:gd name="T0" fmla="*/ 2 w 6"/>
                <a:gd name="T1" fmla="*/ 0 h 6"/>
                <a:gd name="T2" fmla="*/ 5 w 6"/>
                <a:gd name="T3" fmla="*/ 2 h 6"/>
                <a:gd name="T4" fmla="*/ 3 w 6"/>
                <a:gd name="T5" fmla="*/ 5 h 6"/>
                <a:gd name="T6" fmla="*/ 0 w 6"/>
                <a:gd name="T7" fmla="*/ 3 h 6"/>
                <a:gd name="T8" fmla="*/ 2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0"/>
                  </a:moveTo>
                  <a:cubicBezTo>
                    <a:pt x="4" y="0"/>
                    <a:pt x="5" y="1"/>
                    <a:pt x="5" y="2"/>
                  </a:cubicBezTo>
                  <a:cubicBezTo>
                    <a:pt x="6" y="4"/>
                    <a:pt x="5" y="5"/>
                    <a:pt x="3" y="5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04" name="Freeform 67"/>
            <p:cNvSpPr>
              <a:spLocks/>
            </p:cNvSpPr>
            <p:nvPr/>
          </p:nvSpPr>
          <p:spPr bwMode="auto">
            <a:xfrm>
              <a:off x="8058150" y="4130676"/>
              <a:ext cx="19050" cy="23813"/>
            </a:xfrm>
            <a:custGeom>
              <a:avLst/>
              <a:gdLst>
                <a:gd name="T0" fmla="*/ 2 w 5"/>
                <a:gd name="T1" fmla="*/ 0 h 6"/>
                <a:gd name="T2" fmla="*/ 5 w 5"/>
                <a:gd name="T3" fmla="*/ 2 h 6"/>
                <a:gd name="T4" fmla="*/ 3 w 5"/>
                <a:gd name="T5" fmla="*/ 5 h 6"/>
                <a:gd name="T6" fmla="*/ 0 w 5"/>
                <a:gd name="T7" fmla="*/ 3 h 6"/>
                <a:gd name="T8" fmla="*/ 2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3" y="0"/>
                    <a:pt x="5" y="1"/>
                    <a:pt x="5" y="2"/>
                  </a:cubicBezTo>
                  <a:cubicBezTo>
                    <a:pt x="5" y="4"/>
                    <a:pt x="5" y="5"/>
                    <a:pt x="3" y="5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05" name="Freeform 68"/>
            <p:cNvSpPr>
              <a:spLocks/>
            </p:cNvSpPr>
            <p:nvPr/>
          </p:nvSpPr>
          <p:spPr bwMode="auto">
            <a:xfrm>
              <a:off x="8074025" y="4094163"/>
              <a:ext cx="22225" cy="22225"/>
            </a:xfrm>
            <a:custGeom>
              <a:avLst/>
              <a:gdLst>
                <a:gd name="T0" fmla="*/ 2 w 6"/>
                <a:gd name="T1" fmla="*/ 1 h 6"/>
                <a:gd name="T2" fmla="*/ 6 w 6"/>
                <a:gd name="T3" fmla="*/ 3 h 6"/>
                <a:gd name="T4" fmla="*/ 3 w 6"/>
                <a:gd name="T5" fmla="*/ 6 h 6"/>
                <a:gd name="T6" fmla="*/ 0 w 6"/>
                <a:gd name="T7" fmla="*/ 4 h 6"/>
                <a:gd name="T8" fmla="*/ 2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cubicBezTo>
                    <a:pt x="4" y="0"/>
                    <a:pt x="5" y="1"/>
                    <a:pt x="6" y="3"/>
                  </a:cubicBezTo>
                  <a:cubicBezTo>
                    <a:pt x="6" y="4"/>
                    <a:pt x="5" y="5"/>
                    <a:pt x="3" y="6"/>
                  </a:cubicBez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06" name="Freeform 69"/>
            <p:cNvSpPr>
              <a:spLocks/>
            </p:cNvSpPr>
            <p:nvPr/>
          </p:nvSpPr>
          <p:spPr bwMode="auto">
            <a:xfrm>
              <a:off x="8080375" y="4056063"/>
              <a:ext cx="23813" cy="22225"/>
            </a:xfrm>
            <a:custGeom>
              <a:avLst/>
              <a:gdLst>
                <a:gd name="T0" fmla="*/ 2 w 6"/>
                <a:gd name="T1" fmla="*/ 1 h 6"/>
                <a:gd name="T2" fmla="*/ 5 w 6"/>
                <a:gd name="T3" fmla="*/ 3 h 6"/>
                <a:gd name="T4" fmla="*/ 3 w 6"/>
                <a:gd name="T5" fmla="*/ 6 h 6"/>
                <a:gd name="T6" fmla="*/ 0 w 6"/>
                <a:gd name="T7" fmla="*/ 4 h 6"/>
                <a:gd name="T8" fmla="*/ 2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cubicBezTo>
                    <a:pt x="4" y="0"/>
                    <a:pt x="5" y="1"/>
                    <a:pt x="5" y="3"/>
                  </a:cubicBezTo>
                  <a:cubicBezTo>
                    <a:pt x="6" y="4"/>
                    <a:pt x="5" y="6"/>
                    <a:pt x="3" y="6"/>
                  </a:cubicBez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07" name="Freeform 70"/>
            <p:cNvSpPr>
              <a:spLocks/>
            </p:cNvSpPr>
            <p:nvPr/>
          </p:nvSpPr>
          <p:spPr bwMode="auto">
            <a:xfrm>
              <a:off x="8080375" y="4017963"/>
              <a:ext cx="23813" cy="23813"/>
            </a:xfrm>
            <a:custGeom>
              <a:avLst/>
              <a:gdLst>
                <a:gd name="T0" fmla="*/ 3 w 6"/>
                <a:gd name="T1" fmla="*/ 0 h 6"/>
                <a:gd name="T2" fmla="*/ 6 w 6"/>
                <a:gd name="T3" fmla="*/ 2 h 6"/>
                <a:gd name="T4" fmla="*/ 4 w 6"/>
                <a:gd name="T5" fmla="*/ 5 h 6"/>
                <a:gd name="T6" fmla="*/ 1 w 6"/>
                <a:gd name="T7" fmla="*/ 3 h 6"/>
                <a:gd name="T8" fmla="*/ 3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4" y="0"/>
                    <a:pt x="5" y="1"/>
                    <a:pt x="6" y="2"/>
                  </a:cubicBezTo>
                  <a:cubicBezTo>
                    <a:pt x="6" y="3"/>
                    <a:pt x="5" y="5"/>
                    <a:pt x="4" y="5"/>
                  </a:cubicBezTo>
                  <a:cubicBezTo>
                    <a:pt x="2" y="6"/>
                    <a:pt x="1" y="5"/>
                    <a:pt x="1" y="3"/>
                  </a:cubicBezTo>
                  <a:cubicBezTo>
                    <a:pt x="0" y="2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08" name="Freeform 71"/>
            <p:cNvSpPr>
              <a:spLocks/>
            </p:cNvSpPr>
            <p:nvPr/>
          </p:nvSpPr>
          <p:spPr bwMode="auto">
            <a:xfrm>
              <a:off x="7978775" y="4022726"/>
              <a:ext cx="23813" cy="22225"/>
            </a:xfrm>
            <a:custGeom>
              <a:avLst/>
              <a:gdLst>
                <a:gd name="T0" fmla="*/ 1 w 6"/>
                <a:gd name="T1" fmla="*/ 1 h 6"/>
                <a:gd name="T2" fmla="*/ 5 w 6"/>
                <a:gd name="T3" fmla="*/ 1 h 6"/>
                <a:gd name="T4" fmla="*/ 5 w 6"/>
                <a:gd name="T5" fmla="*/ 5 h 6"/>
                <a:gd name="T6" fmla="*/ 1 w 6"/>
                <a:gd name="T7" fmla="*/ 4 h 6"/>
                <a:gd name="T8" fmla="*/ 1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1"/>
                  </a:moveTo>
                  <a:cubicBezTo>
                    <a:pt x="3" y="0"/>
                    <a:pt x="4" y="0"/>
                    <a:pt x="5" y="1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3" y="6"/>
                    <a:pt x="2" y="6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09" name="Freeform 72"/>
            <p:cNvSpPr>
              <a:spLocks/>
            </p:cNvSpPr>
            <p:nvPr/>
          </p:nvSpPr>
          <p:spPr bwMode="auto">
            <a:xfrm>
              <a:off x="7986713" y="3984626"/>
              <a:ext cx="22225" cy="22225"/>
            </a:xfrm>
            <a:custGeom>
              <a:avLst/>
              <a:gdLst>
                <a:gd name="T0" fmla="*/ 1 w 6"/>
                <a:gd name="T1" fmla="*/ 0 h 6"/>
                <a:gd name="T2" fmla="*/ 5 w 6"/>
                <a:gd name="T3" fmla="*/ 1 h 6"/>
                <a:gd name="T4" fmla="*/ 4 w 6"/>
                <a:gd name="T5" fmla="*/ 5 h 6"/>
                <a:gd name="T6" fmla="*/ 1 w 6"/>
                <a:gd name="T7" fmla="*/ 4 h 6"/>
                <a:gd name="T8" fmla="*/ 1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cubicBezTo>
                    <a:pt x="2" y="0"/>
                    <a:pt x="4" y="0"/>
                    <a:pt x="5" y="1"/>
                  </a:cubicBezTo>
                  <a:cubicBezTo>
                    <a:pt x="6" y="2"/>
                    <a:pt x="5" y="4"/>
                    <a:pt x="4" y="5"/>
                  </a:cubicBezTo>
                  <a:cubicBezTo>
                    <a:pt x="3" y="6"/>
                    <a:pt x="1" y="5"/>
                    <a:pt x="1" y="4"/>
                  </a:cubicBezTo>
                  <a:cubicBezTo>
                    <a:pt x="0" y="3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10" name="Freeform 73"/>
            <p:cNvSpPr>
              <a:spLocks/>
            </p:cNvSpPr>
            <p:nvPr/>
          </p:nvSpPr>
          <p:spPr bwMode="auto">
            <a:xfrm>
              <a:off x="7986713" y="3943351"/>
              <a:ext cx="22225" cy="22225"/>
            </a:xfrm>
            <a:custGeom>
              <a:avLst/>
              <a:gdLst>
                <a:gd name="T0" fmla="*/ 1 w 6"/>
                <a:gd name="T1" fmla="*/ 1 h 6"/>
                <a:gd name="T2" fmla="*/ 5 w 6"/>
                <a:gd name="T3" fmla="*/ 1 h 6"/>
                <a:gd name="T4" fmla="*/ 4 w 6"/>
                <a:gd name="T5" fmla="*/ 5 h 6"/>
                <a:gd name="T6" fmla="*/ 1 w 6"/>
                <a:gd name="T7" fmla="*/ 5 h 6"/>
                <a:gd name="T8" fmla="*/ 1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1"/>
                  </a:moveTo>
                  <a:cubicBezTo>
                    <a:pt x="2" y="0"/>
                    <a:pt x="4" y="0"/>
                    <a:pt x="5" y="1"/>
                  </a:cubicBezTo>
                  <a:cubicBezTo>
                    <a:pt x="6" y="3"/>
                    <a:pt x="5" y="4"/>
                    <a:pt x="4" y="5"/>
                  </a:cubicBezTo>
                  <a:cubicBezTo>
                    <a:pt x="3" y="6"/>
                    <a:pt x="1" y="6"/>
                    <a:pt x="1" y="5"/>
                  </a:cubicBezTo>
                  <a:cubicBezTo>
                    <a:pt x="0" y="3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11" name="Freeform 74"/>
            <p:cNvSpPr>
              <a:spLocks/>
            </p:cNvSpPr>
            <p:nvPr/>
          </p:nvSpPr>
          <p:spPr bwMode="auto">
            <a:xfrm>
              <a:off x="7975600" y="3905251"/>
              <a:ext cx="22225" cy="23813"/>
            </a:xfrm>
            <a:custGeom>
              <a:avLst/>
              <a:gdLst>
                <a:gd name="T0" fmla="*/ 2 w 6"/>
                <a:gd name="T1" fmla="*/ 1 h 6"/>
                <a:gd name="T2" fmla="*/ 6 w 6"/>
                <a:gd name="T3" fmla="*/ 2 h 6"/>
                <a:gd name="T4" fmla="*/ 5 w 6"/>
                <a:gd name="T5" fmla="*/ 5 h 6"/>
                <a:gd name="T6" fmla="*/ 1 w 6"/>
                <a:gd name="T7" fmla="*/ 5 h 6"/>
                <a:gd name="T8" fmla="*/ 2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cubicBezTo>
                    <a:pt x="3" y="0"/>
                    <a:pt x="5" y="0"/>
                    <a:pt x="6" y="2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4" y="6"/>
                    <a:pt x="2" y="6"/>
                    <a:pt x="1" y="5"/>
                  </a:cubicBezTo>
                  <a:cubicBezTo>
                    <a:pt x="0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12" name="Freeform 75"/>
            <p:cNvSpPr>
              <a:spLocks/>
            </p:cNvSpPr>
            <p:nvPr/>
          </p:nvSpPr>
          <p:spPr bwMode="auto">
            <a:xfrm>
              <a:off x="7961313" y="3868738"/>
              <a:ext cx="22225" cy="22225"/>
            </a:xfrm>
            <a:custGeom>
              <a:avLst/>
              <a:gdLst>
                <a:gd name="T0" fmla="*/ 2 w 6"/>
                <a:gd name="T1" fmla="*/ 1 h 6"/>
                <a:gd name="T2" fmla="*/ 6 w 6"/>
                <a:gd name="T3" fmla="*/ 2 h 6"/>
                <a:gd name="T4" fmla="*/ 5 w 6"/>
                <a:gd name="T5" fmla="*/ 5 h 6"/>
                <a:gd name="T6" fmla="*/ 1 w 6"/>
                <a:gd name="T7" fmla="*/ 5 h 6"/>
                <a:gd name="T8" fmla="*/ 2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cubicBezTo>
                    <a:pt x="3" y="0"/>
                    <a:pt x="5" y="0"/>
                    <a:pt x="6" y="2"/>
                  </a:cubicBezTo>
                  <a:cubicBezTo>
                    <a:pt x="6" y="3"/>
                    <a:pt x="6" y="5"/>
                    <a:pt x="5" y="5"/>
                  </a:cubicBezTo>
                  <a:cubicBezTo>
                    <a:pt x="4" y="6"/>
                    <a:pt x="2" y="6"/>
                    <a:pt x="1" y="5"/>
                  </a:cubicBezTo>
                  <a:cubicBezTo>
                    <a:pt x="0" y="4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13" name="Freeform 76"/>
            <p:cNvSpPr>
              <a:spLocks/>
            </p:cNvSpPr>
            <p:nvPr/>
          </p:nvSpPr>
          <p:spPr bwMode="auto">
            <a:xfrm>
              <a:off x="7870825" y="3913188"/>
              <a:ext cx="22225" cy="22225"/>
            </a:xfrm>
            <a:custGeom>
              <a:avLst/>
              <a:gdLst>
                <a:gd name="T0" fmla="*/ 1 w 6"/>
                <a:gd name="T1" fmla="*/ 2 h 6"/>
                <a:gd name="T2" fmla="*/ 4 w 6"/>
                <a:gd name="T3" fmla="*/ 1 h 6"/>
                <a:gd name="T4" fmla="*/ 5 w 6"/>
                <a:gd name="T5" fmla="*/ 5 h 6"/>
                <a:gd name="T6" fmla="*/ 2 w 6"/>
                <a:gd name="T7" fmla="*/ 6 h 6"/>
                <a:gd name="T8" fmla="*/ 1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2"/>
                  </a:moveTo>
                  <a:cubicBezTo>
                    <a:pt x="2" y="1"/>
                    <a:pt x="3" y="0"/>
                    <a:pt x="4" y="1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1" y="5"/>
                    <a:pt x="0" y="3"/>
                    <a:pt x="1" y="2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14" name="Freeform 77"/>
            <p:cNvSpPr>
              <a:spLocks/>
            </p:cNvSpPr>
            <p:nvPr/>
          </p:nvSpPr>
          <p:spPr bwMode="auto">
            <a:xfrm>
              <a:off x="7859713" y="3876676"/>
              <a:ext cx="22225" cy="22225"/>
            </a:xfrm>
            <a:custGeom>
              <a:avLst/>
              <a:gdLst>
                <a:gd name="T0" fmla="*/ 1 w 6"/>
                <a:gd name="T1" fmla="*/ 2 h 6"/>
                <a:gd name="T2" fmla="*/ 5 w 6"/>
                <a:gd name="T3" fmla="*/ 1 h 6"/>
                <a:gd name="T4" fmla="*/ 6 w 6"/>
                <a:gd name="T5" fmla="*/ 5 h 6"/>
                <a:gd name="T6" fmla="*/ 2 w 6"/>
                <a:gd name="T7" fmla="*/ 6 h 6"/>
                <a:gd name="T8" fmla="*/ 1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2"/>
                  </a:moveTo>
                  <a:cubicBezTo>
                    <a:pt x="2" y="1"/>
                    <a:pt x="3" y="0"/>
                    <a:pt x="5" y="1"/>
                  </a:cubicBezTo>
                  <a:cubicBezTo>
                    <a:pt x="6" y="2"/>
                    <a:pt x="6" y="3"/>
                    <a:pt x="6" y="5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1" y="5"/>
                    <a:pt x="0" y="3"/>
                    <a:pt x="1" y="2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15" name="Freeform 78"/>
            <p:cNvSpPr>
              <a:spLocks/>
            </p:cNvSpPr>
            <p:nvPr/>
          </p:nvSpPr>
          <p:spPr bwMode="auto">
            <a:xfrm>
              <a:off x="7843838" y="3841751"/>
              <a:ext cx="22225" cy="22225"/>
            </a:xfrm>
            <a:custGeom>
              <a:avLst/>
              <a:gdLst>
                <a:gd name="T0" fmla="*/ 1 w 6"/>
                <a:gd name="T1" fmla="*/ 1 h 6"/>
                <a:gd name="T2" fmla="*/ 4 w 6"/>
                <a:gd name="T3" fmla="*/ 0 h 6"/>
                <a:gd name="T4" fmla="*/ 5 w 6"/>
                <a:gd name="T5" fmla="*/ 4 h 6"/>
                <a:gd name="T6" fmla="*/ 2 w 6"/>
                <a:gd name="T7" fmla="*/ 5 h 6"/>
                <a:gd name="T8" fmla="*/ 1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1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6" y="1"/>
                    <a:pt x="6" y="3"/>
                    <a:pt x="5" y="4"/>
                  </a:cubicBezTo>
                  <a:cubicBezTo>
                    <a:pt x="5" y="5"/>
                    <a:pt x="3" y="6"/>
                    <a:pt x="2" y="5"/>
                  </a:cubicBezTo>
                  <a:cubicBezTo>
                    <a:pt x="1" y="4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16" name="Freeform 79"/>
            <p:cNvSpPr>
              <a:spLocks/>
            </p:cNvSpPr>
            <p:nvPr/>
          </p:nvSpPr>
          <p:spPr bwMode="auto">
            <a:xfrm>
              <a:off x="7821613" y="3808413"/>
              <a:ext cx="22225" cy="26988"/>
            </a:xfrm>
            <a:custGeom>
              <a:avLst/>
              <a:gdLst>
                <a:gd name="T0" fmla="*/ 1 w 6"/>
                <a:gd name="T1" fmla="*/ 2 h 7"/>
                <a:gd name="T2" fmla="*/ 4 w 6"/>
                <a:gd name="T3" fmla="*/ 1 h 7"/>
                <a:gd name="T4" fmla="*/ 5 w 6"/>
                <a:gd name="T5" fmla="*/ 5 h 7"/>
                <a:gd name="T6" fmla="*/ 2 w 6"/>
                <a:gd name="T7" fmla="*/ 6 h 7"/>
                <a:gd name="T8" fmla="*/ 1 w 6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1" y="2"/>
                  </a:moveTo>
                  <a:cubicBezTo>
                    <a:pt x="1" y="1"/>
                    <a:pt x="3" y="0"/>
                    <a:pt x="4" y="1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5" y="6"/>
                    <a:pt x="3" y="7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17" name="Freeform 80"/>
            <p:cNvSpPr>
              <a:spLocks/>
            </p:cNvSpPr>
            <p:nvPr/>
          </p:nvSpPr>
          <p:spPr bwMode="auto">
            <a:xfrm>
              <a:off x="7791450" y="3781426"/>
              <a:ext cx="22225" cy="23813"/>
            </a:xfrm>
            <a:custGeom>
              <a:avLst/>
              <a:gdLst>
                <a:gd name="T0" fmla="*/ 1 w 6"/>
                <a:gd name="T1" fmla="*/ 2 h 6"/>
                <a:gd name="T2" fmla="*/ 5 w 6"/>
                <a:gd name="T3" fmla="*/ 1 h 6"/>
                <a:gd name="T4" fmla="*/ 6 w 6"/>
                <a:gd name="T5" fmla="*/ 5 h 6"/>
                <a:gd name="T6" fmla="*/ 2 w 6"/>
                <a:gd name="T7" fmla="*/ 6 h 6"/>
                <a:gd name="T8" fmla="*/ 1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2"/>
                  </a:moveTo>
                  <a:cubicBezTo>
                    <a:pt x="2" y="1"/>
                    <a:pt x="3" y="0"/>
                    <a:pt x="5" y="1"/>
                  </a:cubicBezTo>
                  <a:cubicBezTo>
                    <a:pt x="6" y="2"/>
                    <a:pt x="6" y="3"/>
                    <a:pt x="6" y="5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1" y="5"/>
                    <a:pt x="0" y="3"/>
                    <a:pt x="1" y="2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18" name="Freeform 81"/>
            <p:cNvSpPr>
              <a:spLocks/>
            </p:cNvSpPr>
            <p:nvPr/>
          </p:nvSpPr>
          <p:spPr bwMode="auto">
            <a:xfrm>
              <a:off x="7727950" y="3860801"/>
              <a:ext cx="22225" cy="22225"/>
            </a:xfrm>
            <a:custGeom>
              <a:avLst/>
              <a:gdLst>
                <a:gd name="T0" fmla="*/ 1 w 6"/>
                <a:gd name="T1" fmla="*/ 3 h 6"/>
                <a:gd name="T2" fmla="*/ 3 w 6"/>
                <a:gd name="T3" fmla="*/ 1 h 6"/>
                <a:gd name="T4" fmla="*/ 6 w 6"/>
                <a:gd name="T5" fmla="*/ 3 h 6"/>
                <a:gd name="T6" fmla="*/ 3 w 6"/>
                <a:gd name="T7" fmla="*/ 6 h 6"/>
                <a:gd name="T8" fmla="*/ 1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3"/>
                  </a:moveTo>
                  <a:cubicBezTo>
                    <a:pt x="1" y="1"/>
                    <a:pt x="2" y="0"/>
                    <a:pt x="3" y="1"/>
                  </a:cubicBezTo>
                  <a:cubicBezTo>
                    <a:pt x="5" y="1"/>
                    <a:pt x="6" y="2"/>
                    <a:pt x="6" y="3"/>
                  </a:cubicBezTo>
                  <a:cubicBezTo>
                    <a:pt x="6" y="5"/>
                    <a:pt x="4" y="6"/>
                    <a:pt x="3" y="6"/>
                  </a:cubicBezTo>
                  <a:cubicBezTo>
                    <a:pt x="1" y="6"/>
                    <a:pt x="0" y="4"/>
                    <a:pt x="1" y="3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19" name="Freeform 82"/>
            <p:cNvSpPr>
              <a:spLocks/>
            </p:cNvSpPr>
            <p:nvPr/>
          </p:nvSpPr>
          <p:spPr bwMode="auto">
            <a:xfrm>
              <a:off x="7705725" y="3830638"/>
              <a:ext cx="19050" cy="22225"/>
            </a:xfrm>
            <a:custGeom>
              <a:avLst/>
              <a:gdLst>
                <a:gd name="T0" fmla="*/ 0 w 5"/>
                <a:gd name="T1" fmla="*/ 3 h 6"/>
                <a:gd name="T2" fmla="*/ 3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0" y="3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5"/>
                    <a:pt x="4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20" name="Freeform 83"/>
            <p:cNvSpPr>
              <a:spLocks/>
            </p:cNvSpPr>
            <p:nvPr/>
          </p:nvSpPr>
          <p:spPr bwMode="auto">
            <a:xfrm>
              <a:off x="7675563" y="3805238"/>
              <a:ext cx="22225" cy="22225"/>
            </a:xfrm>
            <a:custGeom>
              <a:avLst/>
              <a:gdLst>
                <a:gd name="T0" fmla="*/ 0 w 6"/>
                <a:gd name="T1" fmla="*/ 3 h 6"/>
                <a:gd name="T2" fmla="*/ 3 w 6"/>
                <a:gd name="T3" fmla="*/ 0 h 6"/>
                <a:gd name="T4" fmla="*/ 5 w 6"/>
                <a:gd name="T5" fmla="*/ 3 h 6"/>
                <a:gd name="T6" fmla="*/ 2 w 6"/>
                <a:gd name="T7" fmla="*/ 6 h 6"/>
                <a:gd name="T8" fmla="*/ 0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6" y="2"/>
                    <a:pt x="5" y="3"/>
                  </a:cubicBezTo>
                  <a:cubicBezTo>
                    <a:pt x="5" y="5"/>
                    <a:pt x="4" y="6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21" name="Freeform 84"/>
            <p:cNvSpPr>
              <a:spLocks/>
            </p:cNvSpPr>
            <p:nvPr/>
          </p:nvSpPr>
          <p:spPr bwMode="auto">
            <a:xfrm>
              <a:off x="7640638" y="3786188"/>
              <a:ext cx="23813" cy="22225"/>
            </a:xfrm>
            <a:custGeom>
              <a:avLst/>
              <a:gdLst>
                <a:gd name="T0" fmla="*/ 0 w 6"/>
                <a:gd name="T1" fmla="*/ 3 h 6"/>
                <a:gd name="T2" fmla="*/ 3 w 6"/>
                <a:gd name="T3" fmla="*/ 0 h 6"/>
                <a:gd name="T4" fmla="*/ 6 w 6"/>
                <a:gd name="T5" fmla="*/ 3 h 6"/>
                <a:gd name="T6" fmla="*/ 3 w 6"/>
                <a:gd name="T7" fmla="*/ 6 h 6"/>
                <a:gd name="T8" fmla="*/ 0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0" y="1"/>
                    <a:pt x="2" y="0"/>
                    <a:pt x="3" y="0"/>
                  </a:cubicBezTo>
                  <a:cubicBezTo>
                    <a:pt x="5" y="1"/>
                    <a:pt x="6" y="2"/>
                    <a:pt x="6" y="3"/>
                  </a:cubicBezTo>
                  <a:cubicBezTo>
                    <a:pt x="5" y="5"/>
                    <a:pt x="4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22" name="Freeform 85"/>
            <p:cNvSpPr>
              <a:spLocks/>
            </p:cNvSpPr>
            <p:nvPr/>
          </p:nvSpPr>
          <p:spPr bwMode="auto">
            <a:xfrm>
              <a:off x="7604125" y="3775076"/>
              <a:ext cx="22225" cy="19050"/>
            </a:xfrm>
            <a:custGeom>
              <a:avLst/>
              <a:gdLst>
                <a:gd name="T0" fmla="*/ 0 w 6"/>
                <a:gd name="T1" fmla="*/ 2 h 5"/>
                <a:gd name="T2" fmla="*/ 3 w 6"/>
                <a:gd name="T3" fmla="*/ 0 h 5"/>
                <a:gd name="T4" fmla="*/ 5 w 6"/>
                <a:gd name="T5" fmla="*/ 3 h 5"/>
                <a:gd name="T6" fmla="*/ 3 w 6"/>
                <a:gd name="T7" fmla="*/ 5 h 5"/>
                <a:gd name="T8" fmla="*/ 0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6" y="1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23" name="Freeform 86"/>
            <p:cNvSpPr>
              <a:spLocks/>
            </p:cNvSpPr>
            <p:nvPr/>
          </p:nvSpPr>
          <p:spPr bwMode="auto">
            <a:xfrm>
              <a:off x="7577138" y="3871913"/>
              <a:ext cx="22225" cy="22225"/>
            </a:xfrm>
            <a:custGeom>
              <a:avLst/>
              <a:gdLst>
                <a:gd name="T0" fmla="*/ 0 w 6"/>
                <a:gd name="T1" fmla="*/ 3 h 6"/>
                <a:gd name="T2" fmla="*/ 2 w 6"/>
                <a:gd name="T3" fmla="*/ 0 h 6"/>
                <a:gd name="T4" fmla="*/ 5 w 6"/>
                <a:gd name="T5" fmla="*/ 2 h 6"/>
                <a:gd name="T6" fmla="*/ 4 w 6"/>
                <a:gd name="T7" fmla="*/ 5 h 6"/>
                <a:gd name="T8" fmla="*/ 0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0" y="2"/>
                    <a:pt x="0" y="1"/>
                    <a:pt x="2" y="0"/>
                  </a:cubicBezTo>
                  <a:cubicBezTo>
                    <a:pt x="3" y="0"/>
                    <a:pt x="5" y="0"/>
                    <a:pt x="5" y="2"/>
                  </a:cubicBezTo>
                  <a:cubicBezTo>
                    <a:pt x="6" y="3"/>
                    <a:pt x="5" y="5"/>
                    <a:pt x="4" y="5"/>
                  </a:cubicBezTo>
                  <a:cubicBezTo>
                    <a:pt x="2" y="6"/>
                    <a:pt x="1" y="5"/>
                    <a:pt x="0" y="3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24" name="Freeform 87"/>
            <p:cNvSpPr>
              <a:spLocks/>
            </p:cNvSpPr>
            <p:nvPr/>
          </p:nvSpPr>
          <p:spPr bwMode="auto">
            <a:xfrm>
              <a:off x="7540625" y="3852863"/>
              <a:ext cx="22225" cy="23813"/>
            </a:xfrm>
            <a:custGeom>
              <a:avLst/>
              <a:gdLst>
                <a:gd name="T0" fmla="*/ 1 w 6"/>
                <a:gd name="T1" fmla="*/ 4 h 6"/>
                <a:gd name="T2" fmla="*/ 3 w 6"/>
                <a:gd name="T3" fmla="*/ 0 h 6"/>
                <a:gd name="T4" fmla="*/ 6 w 6"/>
                <a:gd name="T5" fmla="*/ 2 h 6"/>
                <a:gd name="T6" fmla="*/ 4 w 6"/>
                <a:gd name="T7" fmla="*/ 5 h 6"/>
                <a:gd name="T8" fmla="*/ 1 w 6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4"/>
                  </a:moveTo>
                  <a:cubicBezTo>
                    <a:pt x="0" y="2"/>
                    <a:pt x="1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6" y="3"/>
                    <a:pt x="6" y="5"/>
                    <a:pt x="4" y="5"/>
                  </a:cubicBezTo>
                  <a:cubicBezTo>
                    <a:pt x="3" y="6"/>
                    <a:pt x="1" y="5"/>
                    <a:pt x="1" y="4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25" name="Freeform 88"/>
            <p:cNvSpPr>
              <a:spLocks/>
            </p:cNvSpPr>
            <p:nvPr/>
          </p:nvSpPr>
          <p:spPr bwMode="auto">
            <a:xfrm>
              <a:off x="7502525" y="3841751"/>
              <a:ext cx="22225" cy="22225"/>
            </a:xfrm>
            <a:custGeom>
              <a:avLst/>
              <a:gdLst>
                <a:gd name="T0" fmla="*/ 1 w 6"/>
                <a:gd name="T1" fmla="*/ 3 h 6"/>
                <a:gd name="T2" fmla="*/ 2 w 6"/>
                <a:gd name="T3" fmla="*/ 0 h 6"/>
                <a:gd name="T4" fmla="*/ 6 w 6"/>
                <a:gd name="T5" fmla="*/ 2 h 6"/>
                <a:gd name="T6" fmla="*/ 4 w 6"/>
                <a:gd name="T7" fmla="*/ 5 h 6"/>
                <a:gd name="T8" fmla="*/ 1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3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0"/>
                    <a:pt x="6" y="2"/>
                  </a:cubicBezTo>
                  <a:cubicBezTo>
                    <a:pt x="6" y="3"/>
                    <a:pt x="5" y="5"/>
                    <a:pt x="4" y="5"/>
                  </a:cubicBezTo>
                  <a:cubicBezTo>
                    <a:pt x="3" y="6"/>
                    <a:pt x="1" y="5"/>
                    <a:pt x="1" y="3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26" name="Freeform 89"/>
            <p:cNvSpPr>
              <a:spLocks/>
            </p:cNvSpPr>
            <p:nvPr/>
          </p:nvSpPr>
          <p:spPr bwMode="auto">
            <a:xfrm>
              <a:off x="7464425" y="3838576"/>
              <a:ext cx="22225" cy="22225"/>
            </a:xfrm>
            <a:custGeom>
              <a:avLst/>
              <a:gdLst>
                <a:gd name="T0" fmla="*/ 1 w 6"/>
                <a:gd name="T1" fmla="*/ 3 h 6"/>
                <a:gd name="T2" fmla="*/ 2 w 6"/>
                <a:gd name="T3" fmla="*/ 0 h 6"/>
                <a:gd name="T4" fmla="*/ 6 w 6"/>
                <a:gd name="T5" fmla="*/ 2 h 6"/>
                <a:gd name="T6" fmla="*/ 4 w 6"/>
                <a:gd name="T7" fmla="*/ 5 h 6"/>
                <a:gd name="T8" fmla="*/ 1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3"/>
                  </a:move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0"/>
                    <a:pt x="6" y="2"/>
                  </a:cubicBezTo>
                  <a:cubicBezTo>
                    <a:pt x="6" y="3"/>
                    <a:pt x="5" y="5"/>
                    <a:pt x="4" y="5"/>
                  </a:cubicBezTo>
                  <a:cubicBezTo>
                    <a:pt x="3" y="6"/>
                    <a:pt x="1" y="5"/>
                    <a:pt x="1" y="3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27" name="Freeform 90"/>
            <p:cNvSpPr>
              <a:spLocks/>
            </p:cNvSpPr>
            <p:nvPr/>
          </p:nvSpPr>
          <p:spPr bwMode="auto">
            <a:xfrm>
              <a:off x="7427913" y="3841751"/>
              <a:ext cx="22225" cy="22225"/>
            </a:xfrm>
            <a:custGeom>
              <a:avLst/>
              <a:gdLst>
                <a:gd name="T0" fmla="*/ 0 w 6"/>
                <a:gd name="T1" fmla="*/ 3 h 6"/>
                <a:gd name="T2" fmla="*/ 2 w 6"/>
                <a:gd name="T3" fmla="*/ 0 h 6"/>
                <a:gd name="T4" fmla="*/ 5 w 6"/>
                <a:gd name="T5" fmla="*/ 2 h 6"/>
                <a:gd name="T6" fmla="*/ 3 w 6"/>
                <a:gd name="T7" fmla="*/ 5 h 6"/>
                <a:gd name="T8" fmla="*/ 0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0" y="2"/>
                    <a:pt x="0" y="0"/>
                    <a:pt x="2" y="0"/>
                  </a:cubicBezTo>
                  <a:cubicBezTo>
                    <a:pt x="3" y="0"/>
                    <a:pt x="5" y="0"/>
                    <a:pt x="5" y="2"/>
                  </a:cubicBezTo>
                  <a:cubicBezTo>
                    <a:pt x="6" y="3"/>
                    <a:pt x="5" y="5"/>
                    <a:pt x="3" y="5"/>
                  </a:cubicBezTo>
                  <a:cubicBezTo>
                    <a:pt x="2" y="6"/>
                    <a:pt x="0" y="5"/>
                    <a:pt x="0" y="3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28" name="Freeform 91"/>
            <p:cNvSpPr>
              <a:spLocks/>
            </p:cNvSpPr>
            <p:nvPr/>
          </p:nvSpPr>
          <p:spPr bwMode="auto">
            <a:xfrm>
              <a:off x="7442200" y="3940176"/>
              <a:ext cx="22225" cy="22225"/>
            </a:xfrm>
            <a:custGeom>
              <a:avLst/>
              <a:gdLst>
                <a:gd name="T0" fmla="*/ 1 w 6"/>
                <a:gd name="T1" fmla="*/ 5 h 6"/>
                <a:gd name="T2" fmla="*/ 1 w 6"/>
                <a:gd name="T3" fmla="*/ 1 h 6"/>
                <a:gd name="T4" fmla="*/ 5 w 6"/>
                <a:gd name="T5" fmla="*/ 2 h 6"/>
                <a:gd name="T6" fmla="*/ 4 w 6"/>
                <a:gd name="T7" fmla="*/ 5 h 6"/>
                <a:gd name="T8" fmla="*/ 1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5"/>
                  </a:move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2"/>
                  </a:cubicBezTo>
                  <a:cubicBezTo>
                    <a:pt x="6" y="3"/>
                    <a:pt x="6" y="4"/>
                    <a:pt x="4" y="5"/>
                  </a:cubicBezTo>
                  <a:cubicBezTo>
                    <a:pt x="3" y="6"/>
                    <a:pt x="2" y="6"/>
                    <a:pt x="1" y="5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29" name="Freeform 92"/>
            <p:cNvSpPr>
              <a:spLocks/>
            </p:cNvSpPr>
            <p:nvPr/>
          </p:nvSpPr>
          <p:spPr bwMode="auto">
            <a:xfrm>
              <a:off x="7400925" y="3940176"/>
              <a:ext cx="22225" cy="22225"/>
            </a:xfrm>
            <a:custGeom>
              <a:avLst/>
              <a:gdLst>
                <a:gd name="T0" fmla="*/ 1 w 6"/>
                <a:gd name="T1" fmla="*/ 5 h 6"/>
                <a:gd name="T2" fmla="*/ 1 w 6"/>
                <a:gd name="T3" fmla="*/ 1 h 6"/>
                <a:gd name="T4" fmla="*/ 5 w 6"/>
                <a:gd name="T5" fmla="*/ 1 h 6"/>
                <a:gd name="T6" fmla="*/ 5 w 6"/>
                <a:gd name="T7" fmla="*/ 5 h 6"/>
                <a:gd name="T8" fmla="*/ 1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5"/>
                  </a:moveTo>
                  <a:cubicBezTo>
                    <a:pt x="0" y="3"/>
                    <a:pt x="0" y="2"/>
                    <a:pt x="1" y="1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4" y="6"/>
                    <a:pt x="2" y="6"/>
                    <a:pt x="1" y="5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30" name="Freeform 93"/>
            <p:cNvSpPr>
              <a:spLocks/>
            </p:cNvSpPr>
            <p:nvPr/>
          </p:nvSpPr>
          <p:spPr bwMode="auto">
            <a:xfrm>
              <a:off x="7362825" y="3943351"/>
              <a:ext cx="23813" cy="22225"/>
            </a:xfrm>
            <a:custGeom>
              <a:avLst/>
              <a:gdLst>
                <a:gd name="T0" fmla="*/ 1 w 6"/>
                <a:gd name="T1" fmla="*/ 5 h 6"/>
                <a:gd name="T2" fmla="*/ 1 w 6"/>
                <a:gd name="T3" fmla="*/ 1 h 6"/>
                <a:gd name="T4" fmla="*/ 5 w 6"/>
                <a:gd name="T5" fmla="*/ 1 h 6"/>
                <a:gd name="T6" fmla="*/ 4 w 6"/>
                <a:gd name="T7" fmla="*/ 5 h 6"/>
                <a:gd name="T8" fmla="*/ 1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5"/>
                  </a:move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2"/>
                    <a:pt x="6" y="4"/>
                    <a:pt x="4" y="5"/>
                  </a:cubicBezTo>
                  <a:cubicBezTo>
                    <a:pt x="3" y="6"/>
                    <a:pt x="2" y="6"/>
                    <a:pt x="1" y="5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31" name="Freeform 94"/>
            <p:cNvSpPr>
              <a:spLocks/>
            </p:cNvSpPr>
            <p:nvPr/>
          </p:nvSpPr>
          <p:spPr bwMode="auto">
            <a:xfrm>
              <a:off x="7326313" y="3954463"/>
              <a:ext cx="22225" cy="22225"/>
            </a:xfrm>
            <a:custGeom>
              <a:avLst/>
              <a:gdLst>
                <a:gd name="T0" fmla="*/ 1 w 6"/>
                <a:gd name="T1" fmla="*/ 5 h 6"/>
                <a:gd name="T2" fmla="*/ 1 w 6"/>
                <a:gd name="T3" fmla="*/ 1 h 6"/>
                <a:gd name="T4" fmla="*/ 5 w 6"/>
                <a:gd name="T5" fmla="*/ 1 h 6"/>
                <a:gd name="T6" fmla="*/ 5 w 6"/>
                <a:gd name="T7" fmla="*/ 5 h 6"/>
                <a:gd name="T8" fmla="*/ 1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5"/>
                  </a:move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4" y="6"/>
                    <a:pt x="2" y="6"/>
                    <a:pt x="1" y="5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32" name="Freeform 95"/>
            <p:cNvSpPr>
              <a:spLocks/>
            </p:cNvSpPr>
            <p:nvPr/>
          </p:nvSpPr>
          <p:spPr bwMode="auto">
            <a:xfrm>
              <a:off x="7291388" y="3973513"/>
              <a:ext cx="23813" cy="22225"/>
            </a:xfrm>
            <a:custGeom>
              <a:avLst/>
              <a:gdLst>
                <a:gd name="T0" fmla="*/ 1 w 6"/>
                <a:gd name="T1" fmla="*/ 5 h 6"/>
                <a:gd name="T2" fmla="*/ 1 w 6"/>
                <a:gd name="T3" fmla="*/ 1 h 6"/>
                <a:gd name="T4" fmla="*/ 5 w 6"/>
                <a:gd name="T5" fmla="*/ 1 h 6"/>
                <a:gd name="T6" fmla="*/ 5 w 6"/>
                <a:gd name="T7" fmla="*/ 5 h 6"/>
                <a:gd name="T8" fmla="*/ 1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5"/>
                  </a:move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3" y="6"/>
                    <a:pt x="2" y="6"/>
                    <a:pt x="1" y="5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33" name="Freeform 96"/>
            <p:cNvSpPr>
              <a:spLocks/>
            </p:cNvSpPr>
            <p:nvPr/>
          </p:nvSpPr>
          <p:spPr bwMode="auto">
            <a:xfrm>
              <a:off x="7345363" y="4059238"/>
              <a:ext cx="22225" cy="23813"/>
            </a:xfrm>
            <a:custGeom>
              <a:avLst/>
              <a:gdLst>
                <a:gd name="T0" fmla="*/ 2 w 6"/>
                <a:gd name="T1" fmla="*/ 5 h 6"/>
                <a:gd name="T2" fmla="*/ 1 w 6"/>
                <a:gd name="T3" fmla="*/ 2 h 6"/>
                <a:gd name="T4" fmla="*/ 5 w 6"/>
                <a:gd name="T5" fmla="*/ 1 h 6"/>
                <a:gd name="T6" fmla="*/ 6 w 6"/>
                <a:gd name="T7" fmla="*/ 4 h 6"/>
                <a:gd name="T8" fmla="*/ 2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5"/>
                  </a:moveTo>
                  <a:cubicBezTo>
                    <a:pt x="1" y="5"/>
                    <a:pt x="0" y="3"/>
                    <a:pt x="1" y="2"/>
                  </a:cubicBezTo>
                  <a:cubicBezTo>
                    <a:pt x="2" y="1"/>
                    <a:pt x="3" y="0"/>
                    <a:pt x="5" y="1"/>
                  </a:cubicBezTo>
                  <a:cubicBezTo>
                    <a:pt x="6" y="1"/>
                    <a:pt x="6" y="3"/>
                    <a:pt x="6" y="4"/>
                  </a:cubicBezTo>
                  <a:cubicBezTo>
                    <a:pt x="5" y="5"/>
                    <a:pt x="4" y="6"/>
                    <a:pt x="2" y="5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34" name="Freeform 97"/>
            <p:cNvSpPr>
              <a:spLocks/>
            </p:cNvSpPr>
            <p:nvPr/>
          </p:nvSpPr>
          <p:spPr bwMode="auto">
            <a:xfrm>
              <a:off x="7310438" y="4075113"/>
              <a:ext cx="22225" cy="22225"/>
            </a:xfrm>
            <a:custGeom>
              <a:avLst/>
              <a:gdLst>
                <a:gd name="T0" fmla="*/ 2 w 6"/>
                <a:gd name="T1" fmla="*/ 5 h 6"/>
                <a:gd name="T2" fmla="*/ 0 w 6"/>
                <a:gd name="T3" fmla="*/ 2 h 6"/>
                <a:gd name="T4" fmla="*/ 4 w 6"/>
                <a:gd name="T5" fmla="*/ 0 h 6"/>
                <a:gd name="T6" fmla="*/ 5 w 6"/>
                <a:gd name="T7" fmla="*/ 4 h 6"/>
                <a:gd name="T8" fmla="*/ 2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5"/>
                  </a:moveTo>
                  <a:cubicBezTo>
                    <a:pt x="0" y="5"/>
                    <a:pt x="0" y="3"/>
                    <a:pt x="0" y="2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1"/>
                    <a:pt x="6" y="3"/>
                    <a:pt x="5" y="4"/>
                  </a:cubicBezTo>
                  <a:cubicBezTo>
                    <a:pt x="4" y="5"/>
                    <a:pt x="3" y="6"/>
                    <a:pt x="2" y="5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35" name="Freeform 98"/>
            <p:cNvSpPr>
              <a:spLocks/>
            </p:cNvSpPr>
            <p:nvPr/>
          </p:nvSpPr>
          <p:spPr bwMode="auto">
            <a:xfrm>
              <a:off x="7273925" y="4094163"/>
              <a:ext cx="22225" cy="22225"/>
            </a:xfrm>
            <a:custGeom>
              <a:avLst/>
              <a:gdLst>
                <a:gd name="T0" fmla="*/ 2 w 6"/>
                <a:gd name="T1" fmla="*/ 5 h 6"/>
                <a:gd name="T2" fmla="*/ 1 w 6"/>
                <a:gd name="T3" fmla="*/ 2 h 6"/>
                <a:gd name="T4" fmla="*/ 5 w 6"/>
                <a:gd name="T5" fmla="*/ 1 h 6"/>
                <a:gd name="T6" fmla="*/ 6 w 6"/>
                <a:gd name="T7" fmla="*/ 4 h 6"/>
                <a:gd name="T8" fmla="*/ 2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5"/>
                  </a:moveTo>
                  <a:cubicBezTo>
                    <a:pt x="1" y="5"/>
                    <a:pt x="0" y="3"/>
                    <a:pt x="1" y="2"/>
                  </a:cubicBezTo>
                  <a:cubicBezTo>
                    <a:pt x="2" y="1"/>
                    <a:pt x="3" y="0"/>
                    <a:pt x="5" y="1"/>
                  </a:cubicBezTo>
                  <a:cubicBezTo>
                    <a:pt x="6" y="1"/>
                    <a:pt x="6" y="3"/>
                    <a:pt x="6" y="4"/>
                  </a:cubicBezTo>
                  <a:cubicBezTo>
                    <a:pt x="5" y="5"/>
                    <a:pt x="4" y="6"/>
                    <a:pt x="2" y="5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36" name="Freeform 99"/>
            <p:cNvSpPr>
              <a:spLocks/>
            </p:cNvSpPr>
            <p:nvPr/>
          </p:nvSpPr>
          <p:spPr bwMode="auto">
            <a:xfrm>
              <a:off x="7246938" y="4119563"/>
              <a:ext cx="22225" cy="23813"/>
            </a:xfrm>
            <a:custGeom>
              <a:avLst/>
              <a:gdLst>
                <a:gd name="T0" fmla="*/ 2 w 6"/>
                <a:gd name="T1" fmla="*/ 5 h 6"/>
                <a:gd name="T2" fmla="*/ 1 w 6"/>
                <a:gd name="T3" fmla="*/ 2 h 6"/>
                <a:gd name="T4" fmla="*/ 4 w 6"/>
                <a:gd name="T5" fmla="*/ 1 h 6"/>
                <a:gd name="T6" fmla="*/ 5 w 6"/>
                <a:gd name="T7" fmla="*/ 4 h 6"/>
                <a:gd name="T8" fmla="*/ 2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5"/>
                  </a:moveTo>
                  <a:cubicBezTo>
                    <a:pt x="1" y="5"/>
                    <a:pt x="0" y="3"/>
                    <a:pt x="1" y="2"/>
                  </a:cubicBezTo>
                  <a:cubicBezTo>
                    <a:pt x="1" y="1"/>
                    <a:pt x="3" y="0"/>
                    <a:pt x="4" y="1"/>
                  </a:cubicBezTo>
                  <a:cubicBezTo>
                    <a:pt x="5" y="1"/>
                    <a:pt x="6" y="3"/>
                    <a:pt x="5" y="4"/>
                  </a:cubicBezTo>
                  <a:cubicBezTo>
                    <a:pt x="5" y="5"/>
                    <a:pt x="3" y="6"/>
                    <a:pt x="2" y="5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37" name="Freeform 100"/>
            <p:cNvSpPr>
              <a:spLocks/>
            </p:cNvSpPr>
            <p:nvPr/>
          </p:nvSpPr>
          <p:spPr bwMode="auto">
            <a:xfrm>
              <a:off x="7224713" y="4149726"/>
              <a:ext cx="22225" cy="22225"/>
            </a:xfrm>
            <a:custGeom>
              <a:avLst/>
              <a:gdLst>
                <a:gd name="T0" fmla="*/ 1 w 6"/>
                <a:gd name="T1" fmla="*/ 6 h 6"/>
                <a:gd name="T2" fmla="*/ 0 w 6"/>
                <a:gd name="T3" fmla="*/ 2 h 6"/>
                <a:gd name="T4" fmla="*/ 4 w 6"/>
                <a:gd name="T5" fmla="*/ 1 h 6"/>
                <a:gd name="T6" fmla="*/ 5 w 6"/>
                <a:gd name="T7" fmla="*/ 4 h 6"/>
                <a:gd name="T8" fmla="*/ 1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6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5" y="2"/>
                    <a:pt x="6" y="3"/>
                    <a:pt x="5" y="4"/>
                  </a:cubicBezTo>
                  <a:cubicBezTo>
                    <a:pt x="4" y="6"/>
                    <a:pt x="3" y="6"/>
                    <a:pt x="1" y="6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38" name="Freeform 101"/>
            <p:cNvSpPr>
              <a:spLocks/>
            </p:cNvSpPr>
            <p:nvPr/>
          </p:nvSpPr>
          <p:spPr bwMode="auto">
            <a:xfrm>
              <a:off x="7258050" y="3717926"/>
              <a:ext cx="857250" cy="258763"/>
            </a:xfrm>
            <a:custGeom>
              <a:avLst/>
              <a:gdLst>
                <a:gd name="T0" fmla="*/ 226 w 228"/>
                <a:gd name="T1" fmla="*/ 53 h 69"/>
                <a:gd name="T2" fmla="*/ 181 w 228"/>
                <a:gd name="T3" fmla="*/ 15 h 69"/>
                <a:gd name="T4" fmla="*/ 157 w 228"/>
                <a:gd name="T5" fmla="*/ 9 h 69"/>
                <a:gd name="T6" fmla="*/ 135 w 228"/>
                <a:gd name="T7" fmla="*/ 0 h 69"/>
                <a:gd name="T8" fmla="*/ 114 w 228"/>
                <a:gd name="T9" fmla="*/ 0 h 69"/>
                <a:gd name="T10" fmla="*/ 92 w 228"/>
                <a:gd name="T11" fmla="*/ 0 h 69"/>
                <a:gd name="T12" fmla="*/ 70 w 228"/>
                <a:gd name="T13" fmla="*/ 9 h 69"/>
                <a:gd name="T14" fmla="*/ 46 w 228"/>
                <a:gd name="T15" fmla="*/ 15 h 69"/>
                <a:gd name="T16" fmla="*/ 1 w 228"/>
                <a:gd name="T17" fmla="*/ 53 h 69"/>
                <a:gd name="T18" fmla="*/ 6 w 228"/>
                <a:gd name="T19" fmla="*/ 60 h 69"/>
                <a:gd name="T20" fmla="*/ 2 w 228"/>
                <a:gd name="T21" fmla="*/ 67 h 69"/>
                <a:gd name="T22" fmla="*/ 3 w 228"/>
                <a:gd name="T23" fmla="*/ 69 h 69"/>
                <a:gd name="T24" fmla="*/ 63 w 228"/>
                <a:gd name="T25" fmla="*/ 69 h 69"/>
                <a:gd name="T26" fmla="*/ 114 w 228"/>
                <a:gd name="T27" fmla="*/ 54 h 69"/>
                <a:gd name="T28" fmla="*/ 165 w 228"/>
                <a:gd name="T29" fmla="*/ 69 h 69"/>
                <a:gd name="T30" fmla="*/ 224 w 228"/>
                <a:gd name="T31" fmla="*/ 69 h 69"/>
                <a:gd name="T32" fmla="*/ 225 w 228"/>
                <a:gd name="T33" fmla="*/ 67 h 69"/>
                <a:gd name="T34" fmla="*/ 221 w 228"/>
                <a:gd name="T35" fmla="*/ 60 h 69"/>
                <a:gd name="T36" fmla="*/ 226 w 228"/>
                <a:gd name="T37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8" h="69">
                  <a:moveTo>
                    <a:pt x="226" y="53"/>
                  </a:moveTo>
                  <a:cubicBezTo>
                    <a:pt x="214" y="35"/>
                    <a:pt x="184" y="16"/>
                    <a:pt x="181" y="15"/>
                  </a:cubicBezTo>
                  <a:cubicBezTo>
                    <a:pt x="177" y="14"/>
                    <a:pt x="170" y="14"/>
                    <a:pt x="157" y="9"/>
                  </a:cubicBezTo>
                  <a:cubicBezTo>
                    <a:pt x="143" y="4"/>
                    <a:pt x="142" y="0"/>
                    <a:pt x="135" y="0"/>
                  </a:cubicBezTo>
                  <a:cubicBezTo>
                    <a:pt x="128" y="0"/>
                    <a:pt x="114" y="0"/>
                    <a:pt x="114" y="0"/>
                  </a:cubicBezTo>
                  <a:cubicBezTo>
                    <a:pt x="114" y="0"/>
                    <a:pt x="99" y="0"/>
                    <a:pt x="92" y="0"/>
                  </a:cubicBezTo>
                  <a:cubicBezTo>
                    <a:pt x="85" y="0"/>
                    <a:pt x="84" y="4"/>
                    <a:pt x="70" y="9"/>
                  </a:cubicBezTo>
                  <a:cubicBezTo>
                    <a:pt x="57" y="14"/>
                    <a:pt x="50" y="14"/>
                    <a:pt x="46" y="15"/>
                  </a:cubicBezTo>
                  <a:cubicBezTo>
                    <a:pt x="44" y="16"/>
                    <a:pt x="13" y="35"/>
                    <a:pt x="1" y="53"/>
                  </a:cubicBezTo>
                  <a:cubicBezTo>
                    <a:pt x="0" y="55"/>
                    <a:pt x="6" y="56"/>
                    <a:pt x="6" y="60"/>
                  </a:cubicBezTo>
                  <a:cubicBezTo>
                    <a:pt x="6" y="64"/>
                    <a:pt x="3" y="66"/>
                    <a:pt x="2" y="67"/>
                  </a:cubicBezTo>
                  <a:cubicBezTo>
                    <a:pt x="1" y="68"/>
                    <a:pt x="3" y="69"/>
                    <a:pt x="3" y="69"/>
                  </a:cubicBezTo>
                  <a:cubicBezTo>
                    <a:pt x="63" y="69"/>
                    <a:pt x="63" y="69"/>
                    <a:pt x="63" y="69"/>
                  </a:cubicBezTo>
                  <a:cubicBezTo>
                    <a:pt x="63" y="69"/>
                    <a:pt x="85" y="54"/>
                    <a:pt x="114" y="54"/>
                  </a:cubicBezTo>
                  <a:cubicBezTo>
                    <a:pt x="144" y="54"/>
                    <a:pt x="165" y="69"/>
                    <a:pt x="165" y="69"/>
                  </a:cubicBezTo>
                  <a:cubicBezTo>
                    <a:pt x="224" y="69"/>
                    <a:pt x="224" y="69"/>
                    <a:pt x="224" y="69"/>
                  </a:cubicBezTo>
                  <a:cubicBezTo>
                    <a:pt x="224" y="69"/>
                    <a:pt x="226" y="68"/>
                    <a:pt x="225" y="67"/>
                  </a:cubicBezTo>
                  <a:cubicBezTo>
                    <a:pt x="224" y="66"/>
                    <a:pt x="221" y="64"/>
                    <a:pt x="221" y="60"/>
                  </a:cubicBezTo>
                  <a:cubicBezTo>
                    <a:pt x="221" y="56"/>
                    <a:pt x="228" y="55"/>
                    <a:pt x="226" y="53"/>
                  </a:cubicBezTo>
                  <a:close/>
                </a:path>
              </a:pathLst>
            </a:custGeom>
            <a:solidFill>
              <a:srgbClr val="415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39" name="Freeform 102"/>
            <p:cNvSpPr>
              <a:spLocks/>
            </p:cNvSpPr>
            <p:nvPr/>
          </p:nvSpPr>
          <p:spPr bwMode="auto">
            <a:xfrm>
              <a:off x="7431088" y="3781426"/>
              <a:ext cx="506413" cy="150813"/>
            </a:xfrm>
            <a:custGeom>
              <a:avLst/>
              <a:gdLst>
                <a:gd name="T0" fmla="*/ 123 w 135"/>
                <a:gd name="T1" fmla="*/ 40 h 40"/>
                <a:gd name="T2" fmla="*/ 68 w 135"/>
                <a:gd name="T3" fmla="*/ 24 h 40"/>
                <a:gd name="T4" fmla="*/ 12 w 135"/>
                <a:gd name="T5" fmla="*/ 40 h 40"/>
                <a:gd name="T6" fmla="*/ 5 w 135"/>
                <a:gd name="T7" fmla="*/ 14 h 40"/>
                <a:gd name="T8" fmla="*/ 7 w 135"/>
                <a:gd name="T9" fmla="*/ 14 h 40"/>
                <a:gd name="T10" fmla="*/ 29 w 135"/>
                <a:gd name="T11" fmla="*/ 9 h 40"/>
                <a:gd name="T12" fmla="*/ 45 w 135"/>
                <a:gd name="T13" fmla="*/ 1 h 40"/>
                <a:gd name="T14" fmla="*/ 46 w 135"/>
                <a:gd name="T15" fmla="*/ 0 h 40"/>
                <a:gd name="T16" fmla="*/ 89 w 135"/>
                <a:gd name="T17" fmla="*/ 0 h 40"/>
                <a:gd name="T18" fmla="*/ 90 w 135"/>
                <a:gd name="T19" fmla="*/ 1 h 40"/>
                <a:gd name="T20" fmla="*/ 106 w 135"/>
                <a:gd name="T21" fmla="*/ 9 h 40"/>
                <a:gd name="T22" fmla="*/ 128 w 135"/>
                <a:gd name="T23" fmla="*/ 14 h 40"/>
                <a:gd name="T24" fmla="*/ 130 w 135"/>
                <a:gd name="T25" fmla="*/ 14 h 40"/>
                <a:gd name="T26" fmla="*/ 123 w 135"/>
                <a:gd name="T2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40">
                  <a:moveTo>
                    <a:pt x="123" y="40"/>
                  </a:moveTo>
                  <a:cubicBezTo>
                    <a:pt x="114" y="35"/>
                    <a:pt x="94" y="24"/>
                    <a:pt x="68" y="24"/>
                  </a:cubicBezTo>
                  <a:cubicBezTo>
                    <a:pt x="42" y="24"/>
                    <a:pt x="21" y="35"/>
                    <a:pt x="12" y="40"/>
                  </a:cubicBezTo>
                  <a:cubicBezTo>
                    <a:pt x="12" y="40"/>
                    <a:pt x="0" y="17"/>
                    <a:pt x="5" y="14"/>
                  </a:cubicBezTo>
                  <a:cubicBezTo>
                    <a:pt x="6" y="14"/>
                    <a:pt x="7" y="14"/>
                    <a:pt x="7" y="14"/>
                  </a:cubicBezTo>
                  <a:cubicBezTo>
                    <a:pt x="12" y="13"/>
                    <a:pt x="19" y="12"/>
                    <a:pt x="29" y="9"/>
                  </a:cubicBezTo>
                  <a:cubicBezTo>
                    <a:pt x="37" y="6"/>
                    <a:pt x="42" y="3"/>
                    <a:pt x="45" y="1"/>
                  </a:cubicBezTo>
                  <a:cubicBezTo>
                    <a:pt x="45" y="1"/>
                    <a:pt x="46" y="0"/>
                    <a:pt x="4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90" y="1"/>
                    <a:pt x="90" y="1"/>
                  </a:cubicBezTo>
                  <a:cubicBezTo>
                    <a:pt x="93" y="3"/>
                    <a:pt x="98" y="6"/>
                    <a:pt x="106" y="9"/>
                  </a:cubicBezTo>
                  <a:cubicBezTo>
                    <a:pt x="116" y="12"/>
                    <a:pt x="124" y="13"/>
                    <a:pt x="128" y="14"/>
                  </a:cubicBezTo>
                  <a:cubicBezTo>
                    <a:pt x="129" y="14"/>
                    <a:pt x="129" y="14"/>
                    <a:pt x="130" y="14"/>
                  </a:cubicBezTo>
                  <a:cubicBezTo>
                    <a:pt x="135" y="17"/>
                    <a:pt x="123" y="40"/>
                    <a:pt x="123" y="40"/>
                  </a:cubicBezTo>
                  <a:close/>
                </a:path>
              </a:pathLst>
            </a:custGeom>
            <a:solidFill>
              <a:srgbClr val="F49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40" name="Oval 103"/>
            <p:cNvSpPr>
              <a:spLocks noChangeArrowheads="1"/>
            </p:cNvSpPr>
            <p:nvPr/>
          </p:nvSpPr>
          <p:spPr bwMode="auto">
            <a:xfrm>
              <a:off x="7577138" y="3729038"/>
              <a:ext cx="46038" cy="49213"/>
            </a:xfrm>
            <a:prstGeom prst="ellipse">
              <a:avLst/>
            </a:prstGeom>
            <a:solidFill>
              <a:srgbClr val="464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41" name="Oval 104"/>
            <p:cNvSpPr>
              <a:spLocks noChangeArrowheads="1"/>
            </p:cNvSpPr>
            <p:nvPr/>
          </p:nvSpPr>
          <p:spPr bwMode="auto">
            <a:xfrm>
              <a:off x="7577138" y="3733801"/>
              <a:ext cx="41275" cy="41275"/>
            </a:xfrm>
            <a:prstGeom prst="ellipse">
              <a:avLst/>
            </a:pr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42" name="Oval 105"/>
            <p:cNvSpPr>
              <a:spLocks noChangeArrowheads="1"/>
            </p:cNvSpPr>
            <p:nvPr/>
          </p:nvSpPr>
          <p:spPr bwMode="auto">
            <a:xfrm>
              <a:off x="7588250" y="3740151"/>
              <a:ext cx="23813" cy="26988"/>
            </a:xfrm>
            <a:prstGeom prst="ellipse">
              <a:avLst/>
            </a:prstGeom>
            <a:solidFill>
              <a:srgbClr val="464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43" name="Oval 106"/>
            <p:cNvSpPr>
              <a:spLocks noChangeArrowheads="1"/>
            </p:cNvSpPr>
            <p:nvPr/>
          </p:nvSpPr>
          <p:spPr bwMode="auto">
            <a:xfrm>
              <a:off x="7419975" y="3781426"/>
              <a:ext cx="44450" cy="49213"/>
            </a:xfrm>
            <a:prstGeom prst="ellipse">
              <a:avLst/>
            </a:prstGeom>
            <a:solidFill>
              <a:srgbClr val="464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44" name="Oval 107"/>
            <p:cNvSpPr>
              <a:spLocks noChangeArrowheads="1"/>
            </p:cNvSpPr>
            <p:nvPr/>
          </p:nvSpPr>
          <p:spPr bwMode="auto">
            <a:xfrm>
              <a:off x="7419975" y="3786188"/>
              <a:ext cx="44450" cy="41275"/>
            </a:xfrm>
            <a:prstGeom prst="ellipse">
              <a:avLst/>
            </a:pr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45" name="Oval 108"/>
            <p:cNvSpPr>
              <a:spLocks noChangeArrowheads="1"/>
            </p:cNvSpPr>
            <p:nvPr/>
          </p:nvSpPr>
          <p:spPr bwMode="auto">
            <a:xfrm>
              <a:off x="7431088" y="3794126"/>
              <a:ext cx="22225" cy="25400"/>
            </a:xfrm>
            <a:prstGeom prst="ellipse">
              <a:avLst/>
            </a:prstGeom>
            <a:solidFill>
              <a:srgbClr val="464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46" name="Oval 109"/>
            <p:cNvSpPr>
              <a:spLocks noChangeArrowheads="1"/>
            </p:cNvSpPr>
            <p:nvPr/>
          </p:nvSpPr>
          <p:spPr bwMode="auto">
            <a:xfrm>
              <a:off x="7747000" y="3729038"/>
              <a:ext cx="47625" cy="49213"/>
            </a:xfrm>
            <a:prstGeom prst="ellipse">
              <a:avLst/>
            </a:prstGeom>
            <a:solidFill>
              <a:srgbClr val="464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47" name="Oval 110"/>
            <p:cNvSpPr>
              <a:spLocks noChangeArrowheads="1"/>
            </p:cNvSpPr>
            <p:nvPr/>
          </p:nvSpPr>
          <p:spPr bwMode="auto">
            <a:xfrm>
              <a:off x="7750175" y="3733801"/>
              <a:ext cx="41275" cy="41275"/>
            </a:xfrm>
            <a:prstGeom prst="ellipse">
              <a:avLst/>
            </a:pr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48" name="Oval 111"/>
            <p:cNvSpPr>
              <a:spLocks noChangeArrowheads="1"/>
            </p:cNvSpPr>
            <p:nvPr/>
          </p:nvSpPr>
          <p:spPr bwMode="auto">
            <a:xfrm>
              <a:off x="7758113" y="3740151"/>
              <a:ext cx="25400" cy="26988"/>
            </a:xfrm>
            <a:prstGeom prst="ellipse">
              <a:avLst/>
            </a:prstGeom>
            <a:solidFill>
              <a:srgbClr val="464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49" name="Oval 112"/>
            <p:cNvSpPr>
              <a:spLocks noChangeArrowheads="1"/>
            </p:cNvSpPr>
            <p:nvPr/>
          </p:nvSpPr>
          <p:spPr bwMode="auto">
            <a:xfrm>
              <a:off x="7904163" y="3781426"/>
              <a:ext cx="46038" cy="49213"/>
            </a:xfrm>
            <a:prstGeom prst="ellipse">
              <a:avLst/>
            </a:prstGeom>
            <a:solidFill>
              <a:srgbClr val="464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50" name="Oval 113"/>
            <p:cNvSpPr>
              <a:spLocks noChangeArrowheads="1"/>
            </p:cNvSpPr>
            <p:nvPr/>
          </p:nvSpPr>
          <p:spPr bwMode="auto">
            <a:xfrm>
              <a:off x="7907338" y="3786188"/>
              <a:ext cx="42863" cy="41275"/>
            </a:xfrm>
            <a:prstGeom prst="ellipse">
              <a:avLst/>
            </a:pr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51" name="Oval 114"/>
            <p:cNvSpPr>
              <a:spLocks noChangeArrowheads="1"/>
            </p:cNvSpPr>
            <p:nvPr/>
          </p:nvSpPr>
          <p:spPr bwMode="auto">
            <a:xfrm>
              <a:off x="7915275" y="3794126"/>
              <a:ext cx="22225" cy="25400"/>
            </a:xfrm>
            <a:prstGeom prst="ellipse">
              <a:avLst/>
            </a:prstGeom>
            <a:solidFill>
              <a:srgbClr val="464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66" name="组合 665"/>
          <p:cNvGrpSpPr/>
          <p:nvPr/>
        </p:nvGrpSpPr>
        <p:grpSpPr>
          <a:xfrm>
            <a:off x="4567287" y="3080998"/>
            <a:ext cx="1039813" cy="855663"/>
            <a:chOff x="10237788" y="2227263"/>
            <a:chExt cx="1039813" cy="855663"/>
          </a:xfrm>
        </p:grpSpPr>
        <p:sp>
          <p:nvSpPr>
            <p:cNvPr id="1039" name="Rectangle 115"/>
            <p:cNvSpPr>
              <a:spLocks noChangeArrowheads="1"/>
            </p:cNvSpPr>
            <p:nvPr/>
          </p:nvSpPr>
          <p:spPr bwMode="auto">
            <a:xfrm>
              <a:off x="10244138" y="2430463"/>
              <a:ext cx="1022350" cy="600075"/>
            </a:xfrm>
            <a:prstGeom prst="rect">
              <a:avLst/>
            </a:pr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40" name="Freeform 116"/>
            <p:cNvSpPr>
              <a:spLocks/>
            </p:cNvSpPr>
            <p:nvPr/>
          </p:nvSpPr>
          <p:spPr bwMode="auto">
            <a:xfrm>
              <a:off x="10237788" y="3030538"/>
              <a:ext cx="1039813" cy="52388"/>
            </a:xfrm>
            <a:custGeom>
              <a:avLst/>
              <a:gdLst>
                <a:gd name="T0" fmla="*/ 277 w 277"/>
                <a:gd name="T1" fmla="*/ 14 h 14"/>
                <a:gd name="T2" fmla="*/ 0 w 277"/>
                <a:gd name="T3" fmla="*/ 14 h 14"/>
                <a:gd name="T4" fmla="*/ 0 w 277"/>
                <a:gd name="T5" fmla="*/ 4 h 14"/>
                <a:gd name="T6" fmla="*/ 3 w 277"/>
                <a:gd name="T7" fmla="*/ 0 h 14"/>
                <a:gd name="T8" fmla="*/ 274 w 277"/>
                <a:gd name="T9" fmla="*/ 0 h 14"/>
                <a:gd name="T10" fmla="*/ 277 w 277"/>
                <a:gd name="T11" fmla="*/ 4 h 14"/>
                <a:gd name="T12" fmla="*/ 277 w 277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7" h="14">
                  <a:moveTo>
                    <a:pt x="277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75" y="0"/>
                    <a:pt x="277" y="2"/>
                    <a:pt x="277" y="4"/>
                  </a:cubicBezTo>
                  <a:lnTo>
                    <a:pt x="277" y="14"/>
                  </a:lnTo>
                  <a:close/>
                </a:path>
              </a:pathLst>
            </a:custGeom>
            <a:solidFill>
              <a:srgbClr val="415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41" name="Freeform 117"/>
            <p:cNvSpPr>
              <a:spLocks/>
            </p:cNvSpPr>
            <p:nvPr/>
          </p:nvSpPr>
          <p:spPr bwMode="auto">
            <a:xfrm>
              <a:off x="10237788" y="2381251"/>
              <a:ext cx="1039813" cy="49213"/>
            </a:xfrm>
            <a:custGeom>
              <a:avLst/>
              <a:gdLst>
                <a:gd name="T0" fmla="*/ 277 w 277"/>
                <a:gd name="T1" fmla="*/ 0 h 13"/>
                <a:gd name="T2" fmla="*/ 0 w 277"/>
                <a:gd name="T3" fmla="*/ 0 h 13"/>
                <a:gd name="T4" fmla="*/ 0 w 277"/>
                <a:gd name="T5" fmla="*/ 10 h 13"/>
                <a:gd name="T6" fmla="*/ 3 w 277"/>
                <a:gd name="T7" fmla="*/ 13 h 13"/>
                <a:gd name="T8" fmla="*/ 274 w 277"/>
                <a:gd name="T9" fmla="*/ 13 h 13"/>
                <a:gd name="T10" fmla="*/ 277 w 277"/>
                <a:gd name="T11" fmla="*/ 10 h 13"/>
                <a:gd name="T12" fmla="*/ 277 w 277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7" h="13">
                  <a:moveTo>
                    <a:pt x="27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1" y="13"/>
                    <a:pt x="3" y="13"/>
                  </a:cubicBezTo>
                  <a:cubicBezTo>
                    <a:pt x="274" y="13"/>
                    <a:pt x="274" y="13"/>
                    <a:pt x="274" y="13"/>
                  </a:cubicBezTo>
                  <a:cubicBezTo>
                    <a:pt x="275" y="13"/>
                    <a:pt x="277" y="12"/>
                    <a:pt x="277" y="10"/>
                  </a:cubicBezTo>
                  <a:lnTo>
                    <a:pt x="277" y="0"/>
                  </a:lnTo>
                  <a:close/>
                </a:path>
              </a:pathLst>
            </a:custGeom>
            <a:solidFill>
              <a:srgbClr val="415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42" name="Rectangle 118"/>
            <p:cNvSpPr>
              <a:spLocks noChangeArrowheads="1"/>
            </p:cNvSpPr>
            <p:nvPr/>
          </p:nvSpPr>
          <p:spPr bwMode="auto">
            <a:xfrm>
              <a:off x="10244138" y="2339976"/>
              <a:ext cx="1022350" cy="41275"/>
            </a:xfrm>
            <a:prstGeom prst="rect">
              <a:avLst/>
            </a:pr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43" name="Rectangle 119"/>
            <p:cNvSpPr>
              <a:spLocks noChangeArrowheads="1"/>
            </p:cNvSpPr>
            <p:nvPr/>
          </p:nvSpPr>
          <p:spPr bwMode="auto">
            <a:xfrm>
              <a:off x="10248900" y="2317751"/>
              <a:ext cx="1017588" cy="22225"/>
            </a:xfrm>
            <a:prstGeom prst="rect">
              <a:avLst/>
            </a:pr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44" name="Rectangle 120"/>
            <p:cNvSpPr>
              <a:spLocks noChangeArrowheads="1"/>
            </p:cNvSpPr>
            <p:nvPr/>
          </p:nvSpPr>
          <p:spPr bwMode="auto">
            <a:xfrm>
              <a:off x="10499725" y="2317751"/>
              <a:ext cx="511175" cy="22225"/>
            </a:xfrm>
            <a:prstGeom prst="rect">
              <a:avLst/>
            </a:pr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45" name="Rectangle 121"/>
            <p:cNvSpPr>
              <a:spLocks noChangeArrowheads="1"/>
            </p:cNvSpPr>
            <p:nvPr/>
          </p:nvSpPr>
          <p:spPr bwMode="auto">
            <a:xfrm>
              <a:off x="11060113" y="2328863"/>
              <a:ext cx="161925" cy="11113"/>
            </a:xfrm>
            <a:prstGeom prst="rect">
              <a:avLst/>
            </a:pr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46" name="Freeform 122"/>
            <p:cNvSpPr>
              <a:spLocks/>
            </p:cNvSpPr>
            <p:nvPr/>
          </p:nvSpPr>
          <p:spPr bwMode="auto">
            <a:xfrm>
              <a:off x="10680700" y="2603501"/>
              <a:ext cx="153988" cy="254000"/>
            </a:xfrm>
            <a:custGeom>
              <a:avLst/>
              <a:gdLst>
                <a:gd name="T0" fmla="*/ 28 w 97"/>
                <a:gd name="T1" fmla="*/ 0 h 160"/>
                <a:gd name="T2" fmla="*/ 90 w 97"/>
                <a:gd name="T3" fmla="*/ 0 h 160"/>
                <a:gd name="T4" fmla="*/ 47 w 97"/>
                <a:gd name="T5" fmla="*/ 73 h 160"/>
                <a:gd name="T6" fmla="*/ 97 w 97"/>
                <a:gd name="T7" fmla="*/ 73 h 160"/>
                <a:gd name="T8" fmla="*/ 2 w 97"/>
                <a:gd name="T9" fmla="*/ 160 h 160"/>
                <a:gd name="T10" fmla="*/ 36 w 97"/>
                <a:gd name="T11" fmla="*/ 73 h 160"/>
                <a:gd name="T12" fmla="*/ 0 w 97"/>
                <a:gd name="T13" fmla="*/ 73 h 160"/>
                <a:gd name="T14" fmla="*/ 28 w 97"/>
                <a:gd name="T15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160">
                  <a:moveTo>
                    <a:pt x="28" y="0"/>
                  </a:moveTo>
                  <a:lnTo>
                    <a:pt x="90" y="0"/>
                  </a:lnTo>
                  <a:lnTo>
                    <a:pt x="47" y="73"/>
                  </a:lnTo>
                  <a:lnTo>
                    <a:pt x="97" y="73"/>
                  </a:lnTo>
                  <a:lnTo>
                    <a:pt x="2" y="160"/>
                  </a:lnTo>
                  <a:lnTo>
                    <a:pt x="36" y="73"/>
                  </a:lnTo>
                  <a:lnTo>
                    <a:pt x="0" y="73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E75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47" name="Freeform 123"/>
            <p:cNvSpPr>
              <a:spLocks/>
            </p:cNvSpPr>
            <p:nvPr/>
          </p:nvSpPr>
          <p:spPr bwMode="auto">
            <a:xfrm>
              <a:off x="11079163" y="2227263"/>
              <a:ext cx="123825" cy="101600"/>
            </a:xfrm>
            <a:custGeom>
              <a:avLst/>
              <a:gdLst>
                <a:gd name="T0" fmla="*/ 71 w 78"/>
                <a:gd name="T1" fmla="*/ 0 h 64"/>
                <a:gd name="T2" fmla="*/ 38 w 78"/>
                <a:gd name="T3" fmla="*/ 0 h 64"/>
                <a:gd name="T4" fmla="*/ 5 w 78"/>
                <a:gd name="T5" fmla="*/ 0 h 64"/>
                <a:gd name="T6" fmla="*/ 0 w 78"/>
                <a:gd name="T7" fmla="*/ 64 h 64"/>
                <a:gd name="T8" fmla="*/ 38 w 78"/>
                <a:gd name="T9" fmla="*/ 64 h 64"/>
                <a:gd name="T10" fmla="*/ 78 w 78"/>
                <a:gd name="T11" fmla="*/ 64 h 64"/>
                <a:gd name="T12" fmla="*/ 71 w 78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64">
                  <a:moveTo>
                    <a:pt x="71" y="0"/>
                  </a:moveTo>
                  <a:lnTo>
                    <a:pt x="38" y="0"/>
                  </a:lnTo>
                  <a:lnTo>
                    <a:pt x="5" y="0"/>
                  </a:lnTo>
                  <a:lnTo>
                    <a:pt x="0" y="64"/>
                  </a:lnTo>
                  <a:lnTo>
                    <a:pt x="38" y="64"/>
                  </a:lnTo>
                  <a:lnTo>
                    <a:pt x="78" y="64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49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48" name="Freeform 124"/>
            <p:cNvSpPr>
              <a:spLocks/>
            </p:cNvSpPr>
            <p:nvPr/>
          </p:nvSpPr>
          <p:spPr bwMode="auto">
            <a:xfrm>
              <a:off x="10312400" y="2227263"/>
              <a:ext cx="123825" cy="101600"/>
            </a:xfrm>
            <a:custGeom>
              <a:avLst/>
              <a:gdLst>
                <a:gd name="T0" fmla="*/ 71 w 78"/>
                <a:gd name="T1" fmla="*/ 0 h 64"/>
                <a:gd name="T2" fmla="*/ 38 w 78"/>
                <a:gd name="T3" fmla="*/ 0 h 64"/>
                <a:gd name="T4" fmla="*/ 5 w 78"/>
                <a:gd name="T5" fmla="*/ 0 h 64"/>
                <a:gd name="T6" fmla="*/ 0 w 78"/>
                <a:gd name="T7" fmla="*/ 64 h 64"/>
                <a:gd name="T8" fmla="*/ 38 w 78"/>
                <a:gd name="T9" fmla="*/ 64 h 64"/>
                <a:gd name="T10" fmla="*/ 78 w 78"/>
                <a:gd name="T11" fmla="*/ 64 h 64"/>
                <a:gd name="T12" fmla="*/ 71 w 78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64">
                  <a:moveTo>
                    <a:pt x="71" y="0"/>
                  </a:moveTo>
                  <a:lnTo>
                    <a:pt x="38" y="0"/>
                  </a:lnTo>
                  <a:lnTo>
                    <a:pt x="5" y="0"/>
                  </a:lnTo>
                  <a:lnTo>
                    <a:pt x="0" y="64"/>
                  </a:lnTo>
                  <a:lnTo>
                    <a:pt x="38" y="64"/>
                  </a:lnTo>
                  <a:lnTo>
                    <a:pt x="78" y="64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49" name="Rectangle 125"/>
            <p:cNvSpPr>
              <a:spLocks noChangeArrowheads="1"/>
            </p:cNvSpPr>
            <p:nvPr/>
          </p:nvSpPr>
          <p:spPr bwMode="auto">
            <a:xfrm>
              <a:off x="10293350" y="2328863"/>
              <a:ext cx="158750" cy="11113"/>
            </a:xfrm>
            <a:prstGeom prst="rect">
              <a:avLst/>
            </a:pr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50" name="Rectangle 126"/>
            <p:cNvSpPr>
              <a:spLocks noChangeArrowheads="1"/>
            </p:cNvSpPr>
            <p:nvPr/>
          </p:nvSpPr>
          <p:spPr bwMode="auto">
            <a:xfrm>
              <a:off x="10361613" y="2339976"/>
              <a:ext cx="25400" cy="41275"/>
            </a:xfrm>
            <a:prstGeom prst="rect">
              <a:avLst/>
            </a:pr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51" name="Rectangle 127"/>
            <p:cNvSpPr>
              <a:spLocks noChangeArrowheads="1"/>
            </p:cNvSpPr>
            <p:nvPr/>
          </p:nvSpPr>
          <p:spPr bwMode="auto">
            <a:xfrm>
              <a:off x="10387013" y="2339976"/>
              <a:ext cx="7938" cy="41275"/>
            </a:xfrm>
            <a:prstGeom prst="rect">
              <a:avLst/>
            </a:prstGeom>
            <a:solidFill>
              <a:srgbClr val="415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52" name="Rectangle 128"/>
            <p:cNvSpPr>
              <a:spLocks noChangeArrowheads="1"/>
            </p:cNvSpPr>
            <p:nvPr/>
          </p:nvSpPr>
          <p:spPr bwMode="auto">
            <a:xfrm>
              <a:off x="10350500" y="2339976"/>
              <a:ext cx="11113" cy="41275"/>
            </a:xfrm>
            <a:prstGeom prst="rect">
              <a:avLst/>
            </a:prstGeom>
            <a:solidFill>
              <a:srgbClr val="415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53" name="Rectangle 129"/>
            <p:cNvSpPr>
              <a:spLocks noChangeArrowheads="1"/>
            </p:cNvSpPr>
            <p:nvPr/>
          </p:nvSpPr>
          <p:spPr bwMode="auto">
            <a:xfrm>
              <a:off x="10744200" y="2339976"/>
              <a:ext cx="26988" cy="41275"/>
            </a:xfrm>
            <a:prstGeom prst="rect">
              <a:avLst/>
            </a:pr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54" name="Rectangle 130"/>
            <p:cNvSpPr>
              <a:spLocks noChangeArrowheads="1"/>
            </p:cNvSpPr>
            <p:nvPr/>
          </p:nvSpPr>
          <p:spPr bwMode="auto">
            <a:xfrm>
              <a:off x="10771188" y="2339976"/>
              <a:ext cx="7938" cy="41275"/>
            </a:xfrm>
            <a:prstGeom prst="rect">
              <a:avLst/>
            </a:prstGeom>
            <a:solidFill>
              <a:srgbClr val="415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55" name="Rectangle 131"/>
            <p:cNvSpPr>
              <a:spLocks noChangeArrowheads="1"/>
            </p:cNvSpPr>
            <p:nvPr/>
          </p:nvSpPr>
          <p:spPr bwMode="auto">
            <a:xfrm>
              <a:off x="10733088" y="2339976"/>
              <a:ext cx="11113" cy="41275"/>
            </a:xfrm>
            <a:prstGeom prst="rect">
              <a:avLst/>
            </a:prstGeom>
            <a:solidFill>
              <a:srgbClr val="415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56" name="Rectangle 132"/>
            <p:cNvSpPr>
              <a:spLocks noChangeArrowheads="1"/>
            </p:cNvSpPr>
            <p:nvPr/>
          </p:nvSpPr>
          <p:spPr bwMode="auto">
            <a:xfrm>
              <a:off x="11128375" y="2339976"/>
              <a:ext cx="25400" cy="41275"/>
            </a:xfrm>
            <a:prstGeom prst="rect">
              <a:avLst/>
            </a:pr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57" name="Rectangle 133"/>
            <p:cNvSpPr>
              <a:spLocks noChangeArrowheads="1"/>
            </p:cNvSpPr>
            <p:nvPr/>
          </p:nvSpPr>
          <p:spPr bwMode="auto">
            <a:xfrm>
              <a:off x="11153775" y="2339976"/>
              <a:ext cx="7938" cy="41275"/>
            </a:xfrm>
            <a:prstGeom prst="rect">
              <a:avLst/>
            </a:prstGeom>
            <a:solidFill>
              <a:srgbClr val="415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58" name="Rectangle 134"/>
            <p:cNvSpPr>
              <a:spLocks noChangeArrowheads="1"/>
            </p:cNvSpPr>
            <p:nvPr/>
          </p:nvSpPr>
          <p:spPr bwMode="auto">
            <a:xfrm>
              <a:off x="11117263" y="2339976"/>
              <a:ext cx="11113" cy="41275"/>
            </a:xfrm>
            <a:prstGeom prst="rect">
              <a:avLst/>
            </a:prstGeom>
            <a:solidFill>
              <a:srgbClr val="415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67" name="组合 666"/>
          <p:cNvGrpSpPr/>
          <p:nvPr/>
        </p:nvGrpSpPr>
        <p:grpSpPr>
          <a:xfrm>
            <a:off x="511919" y="1509067"/>
            <a:ext cx="506413" cy="1100138"/>
            <a:chOff x="5759450" y="442913"/>
            <a:chExt cx="506413" cy="1100138"/>
          </a:xfrm>
        </p:grpSpPr>
        <p:sp>
          <p:nvSpPr>
            <p:cNvPr id="1025" name="Freeform 135"/>
            <p:cNvSpPr>
              <a:spLocks/>
            </p:cNvSpPr>
            <p:nvPr/>
          </p:nvSpPr>
          <p:spPr bwMode="auto">
            <a:xfrm>
              <a:off x="5927725" y="935038"/>
              <a:ext cx="165100" cy="608013"/>
            </a:xfrm>
            <a:custGeom>
              <a:avLst/>
              <a:gdLst>
                <a:gd name="T0" fmla="*/ 24 w 104"/>
                <a:gd name="T1" fmla="*/ 360 h 383"/>
                <a:gd name="T2" fmla="*/ 24 w 104"/>
                <a:gd name="T3" fmla="*/ 298 h 383"/>
                <a:gd name="T4" fmla="*/ 15 w 104"/>
                <a:gd name="T5" fmla="*/ 267 h 383"/>
                <a:gd name="T6" fmla="*/ 15 w 104"/>
                <a:gd name="T7" fmla="*/ 187 h 383"/>
                <a:gd name="T8" fmla="*/ 0 w 104"/>
                <a:gd name="T9" fmla="*/ 168 h 383"/>
                <a:gd name="T10" fmla="*/ 0 w 104"/>
                <a:gd name="T11" fmla="*/ 0 h 383"/>
                <a:gd name="T12" fmla="*/ 104 w 104"/>
                <a:gd name="T13" fmla="*/ 0 h 383"/>
                <a:gd name="T14" fmla="*/ 104 w 104"/>
                <a:gd name="T15" fmla="*/ 168 h 383"/>
                <a:gd name="T16" fmla="*/ 90 w 104"/>
                <a:gd name="T17" fmla="*/ 187 h 383"/>
                <a:gd name="T18" fmla="*/ 90 w 104"/>
                <a:gd name="T19" fmla="*/ 267 h 383"/>
                <a:gd name="T20" fmla="*/ 81 w 104"/>
                <a:gd name="T21" fmla="*/ 298 h 383"/>
                <a:gd name="T22" fmla="*/ 81 w 104"/>
                <a:gd name="T23" fmla="*/ 360 h 383"/>
                <a:gd name="T24" fmla="*/ 52 w 104"/>
                <a:gd name="T25" fmla="*/ 383 h 383"/>
                <a:gd name="T26" fmla="*/ 24 w 104"/>
                <a:gd name="T27" fmla="*/ 36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383">
                  <a:moveTo>
                    <a:pt x="24" y="360"/>
                  </a:moveTo>
                  <a:lnTo>
                    <a:pt x="24" y="298"/>
                  </a:lnTo>
                  <a:lnTo>
                    <a:pt x="15" y="267"/>
                  </a:lnTo>
                  <a:lnTo>
                    <a:pt x="15" y="187"/>
                  </a:lnTo>
                  <a:lnTo>
                    <a:pt x="0" y="168"/>
                  </a:lnTo>
                  <a:lnTo>
                    <a:pt x="0" y="0"/>
                  </a:lnTo>
                  <a:lnTo>
                    <a:pt x="104" y="0"/>
                  </a:lnTo>
                  <a:lnTo>
                    <a:pt x="104" y="168"/>
                  </a:lnTo>
                  <a:lnTo>
                    <a:pt x="90" y="187"/>
                  </a:lnTo>
                  <a:lnTo>
                    <a:pt x="90" y="267"/>
                  </a:lnTo>
                  <a:lnTo>
                    <a:pt x="81" y="298"/>
                  </a:lnTo>
                  <a:lnTo>
                    <a:pt x="81" y="360"/>
                  </a:lnTo>
                  <a:lnTo>
                    <a:pt x="52" y="383"/>
                  </a:lnTo>
                  <a:lnTo>
                    <a:pt x="24" y="360"/>
                  </a:ln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26" name="Freeform 136"/>
            <p:cNvSpPr>
              <a:spLocks/>
            </p:cNvSpPr>
            <p:nvPr/>
          </p:nvSpPr>
          <p:spPr bwMode="auto">
            <a:xfrm>
              <a:off x="5932488" y="938213"/>
              <a:ext cx="157163" cy="601663"/>
            </a:xfrm>
            <a:custGeom>
              <a:avLst/>
              <a:gdLst>
                <a:gd name="T0" fmla="*/ 49 w 99"/>
                <a:gd name="T1" fmla="*/ 0 h 379"/>
                <a:gd name="T2" fmla="*/ 0 w 99"/>
                <a:gd name="T3" fmla="*/ 0 h 379"/>
                <a:gd name="T4" fmla="*/ 0 w 99"/>
                <a:gd name="T5" fmla="*/ 166 h 379"/>
                <a:gd name="T6" fmla="*/ 14 w 99"/>
                <a:gd name="T7" fmla="*/ 185 h 379"/>
                <a:gd name="T8" fmla="*/ 14 w 99"/>
                <a:gd name="T9" fmla="*/ 263 h 379"/>
                <a:gd name="T10" fmla="*/ 23 w 99"/>
                <a:gd name="T11" fmla="*/ 296 h 379"/>
                <a:gd name="T12" fmla="*/ 23 w 99"/>
                <a:gd name="T13" fmla="*/ 355 h 379"/>
                <a:gd name="T14" fmla="*/ 49 w 99"/>
                <a:gd name="T15" fmla="*/ 379 h 379"/>
                <a:gd name="T16" fmla="*/ 78 w 99"/>
                <a:gd name="T17" fmla="*/ 355 h 379"/>
                <a:gd name="T18" fmla="*/ 78 w 99"/>
                <a:gd name="T19" fmla="*/ 296 h 379"/>
                <a:gd name="T20" fmla="*/ 85 w 99"/>
                <a:gd name="T21" fmla="*/ 263 h 379"/>
                <a:gd name="T22" fmla="*/ 85 w 99"/>
                <a:gd name="T23" fmla="*/ 185 h 379"/>
                <a:gd name="T24" fmla="*/ 99 w 99"/>
                <a:gd name="T25" fmla="*/ 166 h 379"/>
                <a:gd name="T26" fmla="*/ 99 w 99"/>
                <a:gd name="T27" fmla="*/ 0 h 379"/>
                <a:gd name="T28" fmla="*/ 49 w 99"/>
                <a:gd name="T29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9" h="379">
                  <a:moveTo>
                    <a:pt x="49" y="0"/>
                  </a:moveTo>
                  <a:lnTo>
                    <a:pt x="0" y="0"/>
                  </a:lnTo>
                  <a:lnTo>
                    <a:pt x="0" y="166"/>
                  </a:lnTo>
                  <a:lnTo>
                    <a:pt x="14" y="185"/>
                  </a:lnTo>
                  <a:lnTo>
                    <a:pt x="14" y="263"/>
                  </a:lnTo>
                  <a:lnTo>
                    <a:pt x="23" y="296"/>
                  </a:lnTo>
                  <a:lnTo>
                    <a:pt x="23" y="355"/>
                  </a:lnTo>
                  <a:lnTo>
                    <a:pt x="49" y="379"/>
                  </a:lnTo>
                  <a:lnTo>
                    <a:pt x="78" y="355"/>
                  </a:lnTo>
                  <a:lnTo>
                    <a:pt x="78" y="296"/>
                  </a:lnTo>
                  <a:lnTo>
                    <a:pt x="85" y="263"/>
                  </a:lnTo>
                  <a:lnTo>
                    <a:pt x="85" y="185"/>
                  </a:lnTo>
                  <a:lnTo>
                    <a:pt x="99" y="166"/>
                  </a:lnTo>
                  <a:lnTo>
                    <a:pt x="99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27" name="Freeform 137"/>
            <p:cNvSpPr>
              <a:spLocks/>
            </p:cNvSpPr>
            <p:nvPr/>
          </p:nvSpPr>
          <p:spPr bwMode="auto">
            <a:xfrm>
              <a:off x="5988050" y="938213"/>
              <a:ext cx="46038" cy="601663"/>
            </a:xfrm>
            <a:custGeom>
              <a:avLst/>
              <a:gdLst>
                <a:gd name="T0" fmla="*/ 0 w 29"/>
                <a:gd name="T1" fmla="*/ 275 h 379"/>
                <a:gd name="T2" fmla="*/ 5 w 29"/>
                <a:gd name="T3" fmla="*/ 308 h 379"/>
                <a:gd name="T4" fmla="*/ 5 w 29"/>
                <a:gd name="T5" fmla="*/ 367 h 379"/>
                <a:gd name="T6" fmla="*/ 14 w 29"/>
                <a:gd name="T7" fmla="*/ 379 h 379"/>
                <a:gd name="T8" fmla="*/ 26 w 29"/>
                <a:gd name="T9" fmla="*/ 367 h 379"/>
                <a:gd name="T10" fmla="*/ 26 w 29"/>
                <a:gd name="T11" fmla="*/ 308 h 379"/>
                <a:gd name="T12" fmla="*/ 29 w 29"/>
                <a:gd name="T13" fmla="*/ 275 h 379"/>
                <a:gd name="T14" fmla="*/ 29 w 29"/>
                <a:gd name="T15" fmla="*/ 192 h 379"/>
                <a:gd name="T16" fmla="*/ 29 w 29"/>
                <a:gd name="T17" fmla="*/ 0 h 379"/>
                <a:gd name="T18" fmla="*/ 14 w 29"/>
                <a:gd name="T19" fmla="*/ 0 h 379"/>
                <a:gd name="T20" fmla="*/ 0 w 29"/>
                <a:gd name="T21" fmla="*/ 0 h 379"/>
                <a:gd name="T22" fmla="*/ 0 w 29"/>
                <a:gd name="T23" fmla="*/ 192 h 379"/>
                <a:gd name="T24" fmla="*/ 0 w 29"/>
                <a:gd name="T25" fmla="*/ 275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379">
                  <a:moveTo>
                    <a:pt x="0" y="275"/>
                  </a:moveTo>
                  <a:lnTo>
                    <a:pt x="5" y="308"/>
                  </a:lnTo>
                  <a:lnTo>
                    <a:pt x="5" y="367"/>
                  </a:lnTo>
                  <a:lnTo>
                    <a:pt x="14" y="379"/>
                  </a:lnTo>
                  <a:lnTo>
                    <a:pt x="26" y="367"/>
                  </a:lnTo>
                  <a:lnTo>
                    <a:pt x="26" y="308"/>
                  </a:lnTo>
                  <a:lnTo>
                    <a:pt x="29" y="275"/>
                  </a:lnTo>
                  <a:lnTo>
                    <a:pt x="29" y="192"/>
                  </a:lnTo>
                  <a:lnTo>
                    <a:pt x="29" y="0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192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28" name="Freeform 138"/>
            <p:cNvSpPr>
              <a:spLocks/>
            </p:cNvSpPr>
            <p:nvPr/>
          </p:nvSpPr>
          <p:spPr bwMode="auto">
            <a:xfrm>
              <a:off x="5995988" y="938213"/>
              <a:ext cx="33338" cy="601663"/>
            </a:xfrm>
            <a:custGeom>
              <a:avLst/>
              <a:gdLst>
                <a:gd name="T0" fmla="*/ 0 w 21"/>
                <a:gd name="T1" fmla="*/ 275 h 379"/>
                <a:gd name="T2" fmla="*/ 2 w 21"/>
                <a:gd name="T3" fmla="*/ 308 h 379"/>
                <a:gd name="T4" fmla="*/ 2 w 21"/>
                <a:gd name="T5" fmla="*/ 367 h 379"/>
                <a:gd name="T6" fmla="*/ 9 w 21"/>
                <a:gd name="T7" fmla="*/ 379 h 379"/>
                <a:gd name="T8" fmla="*/ 19 w 21"/>
                <a:gd name="T9" fmla="*/ 367 h 379"/>
                <a:gd name="T10" fmla="*/ 19 w 21"/>
                <a:gd name="T11" fmla="*/ 308 h 379"/>
                <a:gd name="T12" fmla="*/ 21 w 21"/>
                <a:gd name="T13" fmla="*/ 275 h 379"/>
                <a:gd name="T14" fmla="*/ 21 w 21"/>
                <a:gd name="T15" fmla="*/ 192 h 379"/>
                <a:gd name="T16" fmla="*/ 21 w 21"/>
                <a:gd name="T17" fmla="*/ 0 h 379"/>
                <a:gd name="T18" fmla="*/ 9 w 21"/>
                <a:gd name="T19" fmla="*/ 0 h 379"/>
                <a:gd name="T20" fmla="*/ 0 w 21"/>
                <a:gd name="T21" fmla="*/ 0 h 379"/>
                <a:gd name="T22" fmla="*/ 0 w 21"/>
                <a:gd name="T23" fmla="*/ 192 h 379"/>
                <a:gd name="T24" fmla="*/ 0 w 21"/>
                <a:gd name="T25" fmla="*/ 275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379">
                  <a:moveTo>
                    <a:pt x="0" y="275"/>
                  </a:moveTo>
                  <a:lnTo>
                    <a:pt x="2" y="308"/>
                  </a:lnTo>
                  <a:lnTo>
                    <a:pt x="2" y="367"/>
                  </a:lnTo>
                  <a:lnTo>
                    <a:pt x="9" y="379"/>
                  </a:lnTo>
                  <a:lnTo>
                    <a:pt x="19" y="367"/>
                  </a:lnTo>
                  <a:lnTo>
                    <a:pt x="19" y="308"/>
                  </a:lnTo>
                  <a:lnTo>
                    <a:pt x="21" y="275"/>
                  </a:lnTo>
                  <a:lnTo>
                    <a:pt x="21" y="192"/>
                  </a:lnTo>
                  <a:lnTo>
                    <a:pt x="21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192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29" name="Freeform 139"/>
            <p:cNvSpPr>
              <a:spLocks noEditPoints="1"/>
            </p:cNvSpPr>
            <p:nvPr/>
          </p:nvSpPr>
          <p:spPr bwMode="auto">
            <a:xfrm>
              <a:off x="5759450" y="442913"/>
              <a:ext cx="506413" cy="549275"/>
            </a:xfrm>
            <a:custGeom>
              <a:avLst/>
              <a:gdLst>
                <a:gd name="T0" fmla="*/ 125 w 135"/>
                <a:gd name="T1" fmla="*/ 123 h 146"/>
                <a:gd name="T2" fmla="*/ 67 w 135"/>
                <a:gd name="T3" fmla="*/ 146 h 146"/>
                <a:gd name="T4" fmla="*/ 10 w 135"/>
                <a:gd name="T5" fmla="*/ 123 h 146"/>
                <a:gd name="T6" fmla="*/ 20 w 135"/>
                <a:gd name="T7" fmla="*/ 38 h 146"/>
                <a:gd name="T8" fmla="*/ 67 w 135"/>
                <a:gd name="T9" fmla="*/ 0 h 146"/>
                <a:gd name="T10" fmla="*/ 114 w 135"/>
                <a:gd name="T11" fmla="*/ 38 h 146"/>
                <a:gd name="T12" fmla="*/ 125 w 135"/>
                <a:gd name="T13" fmla="*/ 123 h 146"/>
                <a:gd name="T14" fmla="*/ 94 w 135"/>
                <a:gd name="T15" fmla="*/ 26 h 146"/>
                <a:gd name="T16" fmla="*/ 67 w 135"/>
                <a:gd name="T17" fmla="*/ 11 h 146"/>
                <a:gd name="T18" fmla="*/ 40 w 135"/>
                <a:gd name="T19" fmla="*/ 26 h 146"/>
                <a:gd name="T20" fmla="*/ 45 w 135"/>
                <a:gd name="T21" fmla="*/ 29 h 146"/>
                <a:gd name="T22" fmla="*/ 67 w 135"/>
                <a:gd name="T23" fmla="*/ 25 h 146"/>
                <a:gd name="T24" fmla="*/ 90 w 135"/>
                <a:gd name="T25" fmla="*/ 29 h 146"/>
                <a:gd name="T26" fmla="*/ 94 w 135"/>
                <a:gd name="T27" fmla="*/ 2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146">
                  <a:moveTo>
                    <a:pt x="125" y="123"/>
                  </a:moveTo>
                  <a:cubicBezTo>
                    <a:pt x="117" y="138"/>
                    <a:pt x="91" y="146"/>
                    <a:pt x="67" y="146"/>
                  </a:cubicBezTo>
                  <a:cubicBezTo>
                    <a:pt x="44" y="146"/>
                    <a:pt x="18" y="138"/>
                    <a:pt x="10" y="123"/>
                  </a:cubicBezTo>
                  <a:cubicBezTo>
                    <a:pt x="0" y="105"/>
                    <a:pt x="12" y="60"/>
                    <a:pt x="20" y="38"/>
                  </a:cubicBezTo>
                  <a:cubicBezTo>
                    <a:pt x="30" y="15"/>
                    <a:pt x="45" y="0"/>
                    <a:pt x="67" y="0"/>
                  </a:cubicBezTo>
                  <a:cubicBezTo>
                    <a:pt x="89" y="0"/>
                    <a:pt x="104" y="15"/>
                    <a:pt x="114" y="38"/>
                  </a:cubicBezTo>
                  <a:cubicBezTo>
                    <a:pt x="123" y="60"/>
                    <a:pt x="135" y="105"/>
                    <a:pt x="125" y="123"/>
                  </a:cubicBezTo>
                  <a:close/>
                  <a:moveTo>
                    <a:pt x="94" y="26"/>
                  </a:moveTo>
                  <a:cubicBezTo>
                    <a:pt x="83" y="11"/>
                    <a:pt x="72" y="11"/>
                    <a:pt x="67" y="11"/>
                  </a:cubicBezTo>
                  <a:cubicBezTo>
                    <a:pt x="63" y="11"/>
                    <a:pt x="51" y="11"/>
                    <a:pt x="40" y="26"/>
                  </a:cubicBezTo>
                  <a:cubicBezTo>
                    <a:pt x="39" y="28"/>
                    <a:pt x="41" y="30"/>
                    <a:pt x="45" y="29"/>
                  </a:cubicBezTo>
                  <a:cubicBezTo>
                    <a:pt x="50" y="28"/>
                    <a:pt x="57" y="25"/>
                    <a:pt x="67" y="25"/>
                  </a:cubicBezTo>
                  <a:cubicBezTo>
                    <a:pt x="78" y="25"/>
                    <a:pt x="85" y="28"/>
                    <a:pt x="90" y="29"/>
                  </a:cubicBezTo>
                  <a:cubicBezTo>
                    <a:pt x="94" y="30"/>
                    <a:pt x="96" y="28"/>
                    <a:pt x="94" y="26"/>
                  </a:cubicBez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30" name="Freeform 140"/>
            <p:cNvSpPr>
              <a:spLocks/>
            </p:cNvSpPr>
            <p:nvPr/>
          </p:nvSpPr>
          <p:spPr bwMode="auto">
            <a:xfrm>
              <a:off x="5826125" y="695326"/>
              <a:ext cx="373063" cy="250825"/>
            </a:xfrm>
            <a:custGeom>
              <a:avLst/>
              <a:gdLst>
                <a:gd name="T0" fmla="*/ 96 w 99"/>
                <a:gd name="T1" fmla="*/ 19 h 67"/>
                <a:gd name="T2" fmla="*/ 49 w 99"/>
                <a:gd name="T3" fmla="*/ 0 h 67"/>
                <a:gd name="T4" fmla="*/ 3 w 99"/>
                <a:gd name="T5" fmla="*/ 19 h 67"/>
                <a:gd name="T6" fmla="*/ 0 w 99"/>
                <a:gd name="T7" fmla="*/ 33 h 67"/>
                <a:gd name="T8" fmla="*/ 3 w 99"/>
                <a:gd name="T9" fmla="*/ 48 h 67"/>
                <a:gd name="T10" fmla="*/ 49 w 99"/>
                <a:gd name="T11" fmla="*/ 67 h 67"/>
                <a:gd name="T12" fmla="*/ 96 w 99"/>
                <a:gd name="T13" fmla="*/ 48 h 67"/>
                <a:gd name="T14" fmla="*/ 99 w 99"/>
                <a:gd name="T15" fmla="*/ 33 h 67"/>
                <a:gd name="T16" fmla="*/ 96 w 99"/>
                <a:gd name="T17" fmla="*/ 1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67">
                  <a:moveTo>
                    <a:pt x="96" y="19"/>
                  </a:moveTo>
                  <a:cubicBezTo>
                    <a:pt x="89" y="7"/>
                    <a:pt x="68" y="0"/>
                    <a:pt x="49" y="0"/>
                  </a:cubicBezTo>
                  <a:cubicBezTo>
                    <a:pt x="30" y="0"/>
                    <a:pt x="9" y="7"/>
                    <a:pt x="3" y="19"/>
                  </a:cubicBezTo>
                  <a:cubicBezTo>
                    <a:pt x="1" y="22"/>
                    <a:pt x="0" y="28"/>
                    <a:pt x="0" y="33"/>
                  </a:cubicBezTo>
                  <a:cubicBezTo>
                    <a:pt x="0" y="39"/>
                    <a:pt x="1" y="45"/>
                    <a:pt x="3" y="48"/>
                  </a:cubicBezTo>
                  <a:cubicBezTo>
                    <a:pt x="9" y="60"/>
                    <a:pt x="30" y="67"/>
                    <a:pt x="49" y="67"/>
                  </a:cubicBezTo>
                  <a:cubicBezTo>
                    <a:pt x="68" y="67"/>
                    <a:pt x="89" y="60"/>
                    <a:pt x="96" y="48"/>
                  </a:cubicBezTo>
                  <a:cubicBezTo>
                    <a:pt x="98" y="45"/>
                    <a:pt x="98" y="39"/>
                    <a:pt x="99" y="33"/>
                  </a:cubicBezTo>
                  <a:cubicBezTo>
                    <a:pt x="98" y="28"/>
                    <a:pt x="98" y="22"/>
                    <a:pt x="96" y="19"/>
                  </a:cubicBezTo>
                  <a:close/>
                </a:path>
              </a:pathLst>
            </a:custGeom>
            <a:solidFill>
              <a:srgbClr val="F49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31" name="Freeform 141"/>
            <p:cNvSpPr>
              <a:spLocks/>
            </p:cNvSpPr>
            <p:nvPr/>
          </p:nvSpPr>
          <p:spPr bwMode="auto">
            <a:xfrm>
              <a:off x="5834063" y="698501"/>
              <a:ext cx="169863" cy="239713"/>
            </a:xfrm>
            <a:custGeom>
              <a:avLst/>
              <a:gdLst>
                <a:gd name="T0" fmla="*/ 3 w 45"/>
                <a:gd name="T1" fmla="*/ 18 h 64"/>
                <a:gd name="T2" fmla="*/ 0 w 45"/>
                <a:gd name="T3" fmla="*/ 32 h 64"/>
                <a:gd name="T4" fmla="*/ 3 w 45"/>
                <a:gd name="T5" fmla="*/ 47 h 64"/>
                <a:gd name="T6" fmla="*/ 45 w 45"/>
                <a:gd name="T7" fmla="*/ 64 h 64"/>
                <a:gd name="T8" fmla="*/ 45 w 45"/>
                <a:gd name="T9" fmla="*/ 0 h 64"/>
                <a:gd name="T10" fmla="*/ 3 w 45"/>
                <a:gd name="T11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4">
                  <a:moveTo>
                    <a:pt x="3" y="18"/>
                  </a:moveTo>
                  <a:cubicBezTo>
                    <a:pt x="1" y="22"/>
                    <a:pt x="0" y="27"/>
                    <a:pt x="0" y="32"/>
                  </a:cubicBezTo>
                  <a:cubicBezTo>
                    <a:pt x="0" y="38"/>
                    <a:pt x="1" y="43"/>
                    <a:pt x="3" y="47"/>
                  </a:cubicBezTo>
                  <a:cubicBezTo>
                    <a:pt x="9" y="57"/>
                    <a:pt x="28" y="64"/>
                    <a:pt x="45" y="6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8" y="1"/>
                    <a:pt x="9" y="8"/>
                    <a:pt x="3" y="18"/>
                  </a:cubicBez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32" name="Freeform 142"/>
            <p:cNvSpPr>
              <a:spLocks/>
            </p:cNvSpPr>
            <p:nvPr/>
          </p:nvSpPr>
          <p:spPr bwMode="auto">
            <a:xfrm>
              <a:off x="6018213" y="698501"/>
              <a:ext cx="169863" cy="239713"/>
            </a:xfrm>
            <a:custGeom>
              <a:avLst/>
              <a:gdLst>
                <a:gd name="T0" fmla="*/ 43 w 45"/>
                <a:gd name="T1" fmla="*/ 18 h 64"/>
                <a:gd name="T2" fmla="*/ 0 w 45"/>
                <a:gd name="T3" fmla="*/ 0 h 64"/>
                <a:gd name="T4" fmla="*/ 0 w 45"/>
                <a:gd name="T5" fmla="*/ 64 h 64"/>
                <a:gd name="T6" fmla="*/ 43 w 45"/>
                <a:gd name="T7" fmla="*/ 47 h 64"/>
                <a:gd name="T8" fmla="*/ 45 w 45"/>
                <a:gd name="T9" fmla="*/ 32 h 64"/>
                <a:gd name="T10" fmla="*/ 43 w 45"/>
                <a:gd name="T11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4">
                  <a:moveTo>
                    <a:pt x="43" y="18"/>
                  </a:moveTo>
                  <a:cubicBezTo>
                    <a:pt x="37" y="8"/>
                    <a:pt x="18" y="1"/>
                    <a:pt x="0" y="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8" y="64"/>
                    <a:pt x="37" y="57"/>
                    <a:pt x="43" y="47"/>
                  </a:cubicBezTo>
                  <a:cubicBezTo>
                    <a:pt x="45" y="43"/>
                    <a:pt x="45" y="38"/>
                    <a:pt x="45" y="32"/>
                  </a:cubicBezTo>
                  <a:cubicBezTo>
                    <a:pt x="45" y="27"/>
                    <a:pt x="45" y="22"/>
                    <a:pt x="43" y="18"/>
                  </a:cubicBez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33" name="Oval 143"/>
            <p:cNvSpPr>
              <a:spLocks noChangeArrowheads="1"/>
            </p:cNvSpPr>
            <p:nvPr/>
          </p:nvSpPr>
          <p:spPr bwMode="auto">
            <a:xfrm>
              <a:off x="5969000" y="588963"/>
              <a:ext cx="87313" cy="87313"/>
            </a:xfrm>
            <a:prstGeom prst="ellipse">
              <a:avLst/>
            </a:prstGeom>
            <a:solidFill>
              <a:srgbClr val="F49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34" name="Oval 144"/>
            <p:cNvSpPr>
              <a:spLocks noChangeArrowheads="1"/>
            </p:cNvSpPr>
            <p:nvPr/>
          </p:nvSpPr>
          <p:spPr bwMode="auto">
            <a:xfrm>
              <a:off x="5973763" y="593726"/>
              <a:ext cx="74613" cy="74613"/>
            </a:xfrm>
            <a:prstGeom prst="ellipse">
              <a:avLst/>
            </a:prstGeom>
            <a:solidFill>
              <a:srgbClr val="415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35" name="Freeform 145"/>
            <p:cNvSpPr>
              <a:spLocks/>
            </p:cNvSpPr>
            <p:nvPr/>
          </p:nvSpPr>
          <p:spPr bwMode="auto">
            <a:xfrm>
              <a:off x="6067425" y="803276"/>
              <a:ext cx="52388" cy="49213"/>
            </a:xfrm>
            <a:custGeom>
              <a:avLst/>
              <a:gdLst>
                <a:gd name="T0" fmla="*/ 14 w 14"/>
                <a:gd name="T1" fmla="*/ 11 h 13"/>
                <a:gd name="T2" fmla="*/ 12 w 14"/>
                <a:gd name="T3" fmla="*/ 13 h 13"/>
                <a:gd name="T4" fmla="*/ 2 w 14"/>
                <a:gd name="T5" fmla="*/ 13 h 13"/>
                <a:gd name="T6" fmla="*/ 0 w 14"/>
                <a:gd name="T7" fmla="*/ 11 h 13"/>
                <a:gd name="T8" fmla="*/ 0 w 14"/>
                <a:gd name="T9" fmla="*/ 0 h 13"/>
                <a:gd name="T10" fmla="*/ 14 w 14"/>
                <a:gd name="T11" fmla="*/ 0 h 13"/>
                <a:gd name="T12" fmla="*/ 14 w 14"/>
                <a:gd name="T1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14" y="11"/>
                  </a:moveTo>
                  <a:cubicBezTo>
                    <a:pt x="14" y="12"/>
                    <a:pt x="14" y="13"/>
                    <a:pt x="1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rgbClr val="E75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36" name="Freeform 146"/>
            <p:cNvSpPr>
              <a:spLocks/>
            </p:cNvSpPr>
            <p:nvPr/>
          </p:nvSpPr>
          <p:spPr bwMode="auto">
            <a:xfrm>
              <a:off x="6070600" y="781051"/>
              <a:ext cx="46038" cy="22225"/>
            </a:xfrm>
            <a:custGeom>
              <a:avLst/>
              <a:gdLst>
                <a:gd name="T0" fmla="*/ 6 w 12"/>
                <a:gd name="T1" fmla="*/ 1 h 6"/>
                <a:gd name="T2" fmla="*/ 10 w 12"/>
                <a:gd name="T3" fmla="*/ 6 h 6"/>
                <a:gd name="T4" fmla="*/ 12 w 12"/>
                <a:gd name="T5" fmla="*/ 6 h 6"/>
                <a:gd name="T6" fmla="*/ 6 w 12"/>
                <a:gd name="T7" fmla="*/ 0 h 6"/>
                <a:gd name="T8" fmla="*/ 0 w 12"/>
                <a:gd name="T9" fmla="*/ 6 h 6"/>
                <a:gd name="T10" fmla="*/ 2 w 12"/>
                <a:gd name="T11" fmla="*/ 6 h 6"/>
                <a:gd name="T12" fmla="*/ 6 w 1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6" y="1"/>
                  </a:moveTo>
                  <a:cubicBezTo>
                    <a:pt x="8" y="1"/>
                    <a:pt x="10" y="3"/>
                    <a:pt x="1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9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3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E75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37" name="Freeform 147"/>
            <p:cNvSpPr>
              <a:spLocks/>
            </p:cNvSpPr>
            <p:nvPr/>
          </p:nvSpPr>
          <p:spPr bwMode="auto">
            <a:xfrm>
              <a:off x="5897563" y="803276"/>
              <a:ext cx="57150" cy="49213"/>
            </a:xfrm>
            <a:custGeom>
              <a:avLst/>
              <a:gdLst>
                <a:gd name="T0" fmla="*/ 15 w 15"/>
                <a:gd name="T1" fmla="*/ 11 h 13"/>
                <a:gd name="T2" fmla="*/ 13 w 15"/>
                <a:gd name="T3" fmla="*/ 13 h 13"/>
                <a:gd name="T4" fmla="*/ 2 w 15"/>
                <a:gd name="T5" fmla="*/ 13 h 13"/>
                <a:gd name="T6" fmla="*/ 0 w 15"/>
                <a:gd name="T7" fmla="*/ 11 h 13"/>
                <a:gd name="T8" fmla="*/ 0 w 15"/>
                <a:gd name="T9" fmla="*/ 0 h 13"/>
                <a:gd name="T10" fmla="*/ 15 w 15"/>
                <a:gd name="T11" fmla="*/ 0 h 13"/>
                <a:gd name="T12" fmla="*/ 15 w 15"/>
                <a:gd name="T1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3">
                  <a:moveTo>
                    <a:pt x="15" y="11"/>
                  </a:moveTo>
                  <a:cubicBezTo>
                    <a:pt x="15" y="12"/>
                    <a:pt x="14" y="13"/>
                    <a:pt x="1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1"/>
                  </a:lnTo>
                  <a:close/>
                </a:path>
              </a:pathLst>
            </a:custGeom>
            <a:solidFill>
              <a:srgbClr val="F49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38" name="Freeform 148"/>
            <p:cNvSpPr>
              <a:spLocks/>
            </p:cNvSpPr>
            <p:nvPr/>
          </p:nvSpPr>
          <p:spPr bwMode="auto">
            <a:xfrm>
              <a:off x="5943600" y="781051"/>
              <a:ext cx="41275" cy="22225"/>
            </a:xfrm>
            <a:custGeom>
              <a:avLst/>
              <a:gdLst>
                <a:gd name="T0" fmla="*/ 6 w 11"/>
                <a:gd name="T1" fmla="*/ 1 h 6"/>
                <a:gd name="T2" fmla="*/ 10 w 11"/>
                <a:gd name="T3" fmla="*/ 6 h 6"/>
                <a:gd name="T4" fmla="*/ 11 w 11"/>
                <a:gd name="T5" fmla="*/ 6 h 6"/>
                <a:gd name="T6" fmla="*/ 6 w 11"/>
                <a:gd name="T7" fmla="*/ 0 h 6"/>
                <a:gd name="T8" fmla="*/ 0 w 11"/>
                <a:gd name="T9" fmla="*/ 6 h 6"/>
                <a:gd name="T10" fmla="*/ 2 w 11"/>
                <a:gd name="T11" fmla="*/ 6 h 6"/>
                <a:gd name="T12" fmla="*/ 6 w 11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6">
                  <a:moveTo>
                    <a:pt x="6" y="1"/>
                  </a:moveTo>
                  <a:cubicBezTo>
                    <a:pt x="8" y="1"/>
                    <a:pt x="10" y="3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2"/>
                    <a:pt x="9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3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F49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668" name="Freeform 149"/>
          <p:cNvSpPr>
            <a:spLocks noEditPoints="1"/>
          </p:cNvSpPr>
          <p:nvPr/>
        </p:nvSpPr>
        <p:spPr bwMode="auto">
          <a:xfrm>
            <a:off x="3135015" y="2941298"/>
            <a:ext cx="995363" cy="995363"/>
          </a:xfrm>
          <a:custGeom>
            <a:avLst/>
            <a:gdLst>
              <a:gd name="T0" fmla="*/ 265 w 265"/>
              <a:gd name="T1" fmla="*/ 132 h 265"/>
              <a:gd name="T2" fmla="*/ 133 w 265"/>
              <a:gd name="T3" fmla="*/ 265 h 265"/>
              <a:gd name="T4" fmla="*/ 0 w 265"/>
              <a:gd name="T5" fmla="*/ 132 h 265"/>
              <a:gd name="T6" fmla="*/ 133 w 265"/>
              <a:gd name="T7" fmla="*/ 0 h 265"/>
              <a:gd name="T8" fmla="*/ 265 w 265"/>
              <a:gd name="T9" fmla="*/ 132 h 265"/>
              <a:gd name="T10" fmla="*/ 133 w 265"/>
              <a:gd name="T11" fmla="*/ 21 h 265"/>
              <a:gd name="T12" fmla="*/ 21 w 265"/>
              <a:gd name="T13" fmla="*/ 132 h 265"/>
              <a:gd name="T14" fmla="*/ 133 w 265"/>
              <a:gd name="T15" fmla="*/ 244 h 265"/>
              <a:gd name="T16" fmla="*/ 244 w 265"/>
              <a:gd name="T17" fmla="*/ 132 h 265"/>
              <a:gd name="T18" fmla="*/ 133 w 265"/>
              <a:gd name="T19" fmla="*/ 21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5" h="265">
                <a:moveTo>
                  <a:pt x="265" y="132"/>
                </a:moveTo>
                <a:cubicBezTo>
                  <a:pt x="265" y="205"/>
                  <a:pt x="206" y="265"/>
                  <a:pt x="133" y="265"/>
                </a:cubicBezTo>
                <a:cubicBezTo>
                  <a:pt x="60" y="265"/>
                  <a:pt x="0" y="205"/>
                  <a:pt x="0" y="132"/>
                </a:cubicBezTo>
                <a:cubicBezTo>
                  <a:pt x="0" y="59"/>
                  <a:pt x="60" y="0"/>
                  <a:pt x="133" y="0"/>
                </a:cubicBezTo>
                <a:cubicBezTo>
                  <a:pt x="206" y="0"/>
                  <a:pt x="265" y="59"/>
                  <a:pt x="265" y="132"/>
                </a:cubicBezTo>
                <a:close/>
                <a:moveTo>
                  <a:pt x="133" y="21"/>
                </a:moveTo>
                <a:cubicBezTo>
                  <a:pt x="71" y="21"/>
                  <a:pt x="21" y="71"/>
                  <a:pt x="21" y="132"/>
                </a:cubicBezTo>
                <a:cubicBezTo>
                  <a:pt x="21" y="194"/>
                  <a:pt x="71" y="244"/>
                  <a:pt x="133" y="244"/>
                </a:cubicBezTo>
                <a:cubicBezTo>
                  <a:pt x="194" y="244"/>
                  <a:pt x="244" y="194"/>
                  <a:pt x="244" y="132"/>
                </a:cubicBezTo>
                <a:cubicBezTo>
                  <a:pt x="244" y="71"/>
                  <a:pt x="194" y="21"/>
                  <a:pt x="133" y="21"/>
                </a:cubicBezTo>
                <a:close/>
              </a:path>
            </a:pathLst>
          </a:custGeom>
          <a:solidFill>
            <a:srgbClr val="5E9E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69" name="Freeform 150"/>
          <p:cNvSpPr>
            <a:spLocks noEditPoints="1"/>
          </p:cNvSpPr>
          <p:nvPr/>
        </p:nvSpPr>
        <p:spPr bwMode="auto">
          <a:xfrm>
            <a:off x="3517603" y="3693773"/>
            <a:ext cx="230188" cy="165100"/>
          </a:xfrm>
          <a:custGeom>
            <a:avLst/>
            <a:gdLst>
              <a:gd name="T0" fmla="*/ 31 w 61"/>
              <a:gd name="T1" fmla="*/ 7 h 44"/>
              <a:gd name="T2" fmla="*/ 61 w 61"/>
              <a:gd name="T3" fmla="*/ 0 h 44"/>
              <a:gd name="T4" fmla="*/ 52 w 61"/>
              <a:gd name="T5" fmla="*/ 42 h 44"/>
              <a:gd name="T6" fmla="*/ 31 w 61"/>
              <a:gd name="T7" fmla="*/ 44 h 44"/>
              <a:gd name="T8" fmla="*/ 10 w 61"/>
              <a:gd name="T9" fmla="*/ 42 h 44"/>
              <a:gd name="T10" fmla="*/ 0 w 61"/>
              <a:gd name="T11" fmla="*/ 0 h 44"/>
              <a:gd name="T12" fmla="*/ 31 w 61"/>
              <a:gd name="T13" fmla="*/ 7 h 44"/>
              <a:gd name="T14" fmla="*/ 42 w 61"/>
              <a:gd name="T15" fmla="*/ 33 h 44"/>
              <a:gd name="T16" fmla="*/ 45 w 61"/>
              <a:gd name="T17" fmla="*/ 16 h 44"/>
              <a:gd name="T18" fmla="*/ 31 w 61"/>
              <a:gd name="T19" fmla="*/ 18 h 44"/>
              <a:gd name="T20" fmla="*/ 16 w 61"/>
              <a:gd name="T21" fmla="*/ 16 h 44"/>
              <a:gd name="T22" fmla="*/ 19 w 61"/>
              <a:gd name="T23" fmla="*/ 33 h 44"/>
              <a:gd name="T24" fmla="*/ 31 w 61"/>
              <a:gd name="T25" fmla="*/ 34 h 44"/>
              <a:gd name="T26" fmla="*/ 42 w 61"/>
              <a:gd name="T27" fmla="*/ 3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1" h="44">
                <a:moveTo>
                  <a:pt x="31" y="7"/>
                </a:moveTo>
                <a:cubicBezTo>
                  <a:pt x="42" y="7"/>
                  <a:pt x="52" y="5"/>
                  <a:pt x="61" y="0"/>
                </a:cubicBezTo>
                <a:cubicBezTo>
                  <a:pt x="54" y="18"/>
                  <a:pt x="52" y="37"/>
                  <a:pt x="52" y="42"/>
                </a:cubicBezTo>
                <a:cubicBezTo>
                  <a:pt x="45" y="43"/>
                  <a:pt x="38" y="44"/>
                  <a:pt x="31" y="44"/>
                </a:cubicBezTo>
                <a:cubicBezTo>
                  <a:pt x="24" y="44"/>
                  <a:pt x="16" y="43"/>
                  <a:pt x="10" y="42"/>
                </a:cubicBezTo>
                <a:cubicBezTo>
                  <a:pt x="9" y="37"/>
                  <a:pt x="8" y="18"/>
                  <a:pt x="0" y="0"/>
                </a:cubicBezTo>
                <a:cubicBezTo>
                  <a:pt x="10" y="5"/>
                  <a:pt x="20" y="7"/>
                  <a:pt x="31" y="7"/>
                </a:cubicBezTo>
                <a:close/>
                <a:moveTo>
                  <a:pt x="42" y="33"/>
                </a:moveTo>
                <a:cubicBezTo>
                  <a:pt x="43" y="28"/>
                  <a:pt x="44" y="23"/>
                  <a:pt x="45" y="16"/>
                </a:cubicBezTo>
                <a:cubicBezTo>
                  <a:pt x="40" y="17"/>
                  <a:pt x="36" y="18"/>
                  <a:pt x="31" y="18"/>
                </a:cubicBezTo>
                <a:cubicBezTo>
                  <a:pt x="26" y="18"/>
                  <a:pt x="21" y="17"/>
                  <a:pt x="16" y="16"/>
                </a:cubicBezTo>
                <a:cubicBezTo>
                  <a:pt x="18" y="23"/>
                  <a:pt x="19" y="28"/>
                  <a:pt x="19" y="33"/>
                </a:cubicBezTo>
                <a:cubicBezTo>
                  <a:pt x="23" y="33"/>
                  <a:pt x="27" y="34"/>
                  <a:pt x="31" y="34"/>
                </a:cubicBezTo>
                <a:cubicBezTo>
                  <a:pt x="35" y="34"/>
                  <a:pt x="38" y="33"/>
                  <a:pt x="42" y="33"/>
                </a:cubicBezTo>
                <a:close/>
              </a:path>
            </a:pathLst>
          </a:custGeom>
          <a:solidFill>
            <a:srgbClr val="0F38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70" name="Freeform 151"/>
          <p:cNvSpPr>
            <a:spLocks/>
          </p:cNvSpPr>
          <p:nvPr/>
        </p:nvSpPr>
        <p:spPr bwMode="auto">
          <a:xfrm>
            <a:off x="3368378" y="3290548"/>
            <a:ext cx="528638" cy="428625"/>
          </a:xfrm>
          <a:custGeom>
            <a:avLst/>
            <a:gdLst>
              <a:gd name="T0" fmla="*/ 134 w 141"/>
              <a:gd name="T1" fmla="*/ 7 h 114"/>
              <a:gd name="T2" fmla="*/ 71 w 141"/>
              <a:gd name="T3" fmla="*/ 0 h 114"/>
              <a:gd name="T4" fmla="*/ 8 w 141"/>
              <a:gd name="T5" fmla="*/ 7 h 114"/>
              <a:gd name="T6" fmla="*/ 0 w 141"/>
              <a:gd name="T7" fmla="*/ 39 h 114"/>
              <a:gd name="T8" fmla="*/ 7 w 141"/>
              <a:gd name="T9" fmla="*/ 71 h 114"/>
              <a:gd name="T10" fmla="*/ 11 w 141"/>
              <a:gd name="T11" fmla="*/ 73 h 114"/>
              <a:gd name="T12" fmla="*/ 40 w 141"/>
              <a:gd name="T13" fmla="*/ 107 h 114"/>
              <a:gd name="T14" fmla="*/ 71 w 141"/>
              <a:gd name="T15" fmla="*/ 114 h 114"/>
              <a:gd name="T16" fmla="*/ 101 w 141"/>
              <a:gd name="T17" fmla="*/ 107 h 114"/>
              <a:gd name="T18" fmla="*/ 130 w 141"/>
              <a:gd name="T19" fmla="*/ 73 h 114"/>
              <a:gd name="T20" fmla="*/ 134 w 141"/>
              <a:gd name="T21" fmla="*/ 71 h 114"/>
              <a:gd name="T22" fmla="*/ 141 w 141"/>
              <a:gd name="T23" fmla="*/ 39 h 114"/>
              <a:gd name="T24" fmla="*/ 134 w 141"/>
              <a:gd name="T25" fmla="*/ 7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1" h="114">
                <a:moveTo>
                  <a:pt x="134" y="7"/>
                </a:moveTo>
                <a:cubicBezTo>
                  <a:pt x="116" y="3"/>
                  <a:pt x="94" y="0"/>
                  <a:pt x="71" y="0"/>
                </a:cubicBezTo>
                <a:cubicBezTo>
                  <a:pt x="47" y="0"/>
                  <a:pt x="25" y="3"/>
                  <a:pt x="8" y="7"/>
                </a:cubicBezTo>
                <a:cubicBezTo>
                  <a:pt x="3" y="16"/>
                  <a:pt x="0" y="28"/>
                  <a:pt x="0" y="39"/>
                </a:cubicBezTo>
                <a:cubicBezTo>
                  <a:pt x="0" y="51"/>
                  <a:pt x="3" y="61"/>
                  <a:pt x="7" y="71"/>
                </a:cubicBezTo>
                <a:cubicBezTo>
                  <a:pt x="8" y="71"/>
                  <a:pt x="10" y="72"/>
                  <a:pt x="11" y="73"/>
                </a:cubicBezTo>
                <a:cubicBezTo>
                  <a:pt x="26" y="78"/>
                  <a:pt x="35" y="92"/>
                  <a:pt x="40" y="107"/>
                </a:cubicBezTo>
                <a:cubicBezTo>
                  <a:pt x="50" y="112"/>
                  <a:pt x="60" y="114"/>
                  <a:pt x="71" y="114"/>
                </a:cubicBezTo>
                <a:cubicBezTo>
                  <a:pt x="82" y="114"/>
                  <a:pt x="92" y="112"/>
                  <a:pt x="101" y="107"/>
                </a:cubicBezTo>
                <a:cubicBezTo>
                  <a:pt x="107" y="92"/>
                  <a:pt x="116" y="78"/>
                  <a:pt x="130" y="73"/>
                </a:cubicBezTo>
                <a:cubicBezTo>
                  <a:pt x="132" y="72"/>
                  <a:pt x="133" y="71"/>
                  <a:pt x="134" y="71"/>
                </a:cubicBezTo>
                <a:cubicBezTo>
                  <a:pt x="139" y="61"/>
                  <a:pt x="141" y="51"/>
                  <a:pt x="141" y="39"/>
                </a:cubicBezTo>
                <a:cubicBezTo>
                  <a:pt x="141" y="28"/>
                  <a:pt x="139" y="16"/>
                  <a:pt x="134" y="7"/>
                </a:cubicBezTo>
                <a:close/>
              </a:path>
            </a:pathLst>
          </a:custGeom>
          <a:solidFill>
            <a:srgbClr val="29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71" name="Freeform 152"/>
          <p:cNvSpPr>
            <a:spLocks/>
          </p:cNvSpPr>
          <p:nvPr/>
        </p:nvSpPr>
        <p:spPr bwMode="auto">
          <a:xfrm>
            <a:off x="3382665" y="3295311"/>
            <a:ext cx="503238" cy="420688"/>
          </a:xfrm>
          <a:custGeom>
            <a:avLst/>
            <a:gdLst>
              <a:gd name="T0" fmla="*/ 67 w 134"/>
              <a:gd name="T1" fmla="*/ 112 h 112"/>
              <a:gd name="T2" fmla="*/ 38 w 134"/>
              <a:gd name="T3" fmla="*/ 105 h 112"/>
              <a:gd name="T4" fmla="*/ 10 w 134"/>
              <a:gd name="T5" fmla="*/ 71 h 112"/>
              <a:gd name="T6" fmla="*/ 6 w 134"/>
              <a:gd name="T7" fmla="*/ 69 h 112"/>
              <a:gd name="T8" fmla="*/ 0 w 134"/>
              <a:gd name="T9" fmla="*/ 38 h 112"/>
              <a:gd name="T10" fmla="*/ 6 w 134"/>
              <a:gd name="T11" fmla="*/ 6 h 112"/>
              <a:gd name="T12" fmla="*/ 67 w 134"/>
              <a:gd name="T13" fmla="*/ 0 h 112"/>
              <a:gd name="T14" fmla="*/ 127 w 134"/>
              <a:gd name="T15" fmla="*/ 6 h 112"/>
              <a:gd name="T16" fmla="*/ 134 w 134"/>
              <a:gd name="T17" fmla="*/ 38 h 112"/>
              <a:gd name="T18" fmla="*/ 128 w 134"/>
              <a:gd name="T19" fmla="*/ 69 h 112"/>
              <a:gd name="T20" fmla="*/ 124 w 134"/>
              <a:gd name="T21" fmla="*/ 71 h 112"/>
              <a:gd name="T22" fmla="*/ 95 w 134"/>
              <a:gd name="T23" fmla="*/ 105 h 112"/>
              <a:gd name="T24" fmla="*/ 67 w 134"/>
              <a:gd name="T25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4" h="112">
                <a:moveTo>
                  <a:pt x="67" y="112"/>
                </a:moveTo>
                <a:cubicBezTo>
                  <a:pt x="57" y="112"/>
                  <a:pt x="47" y="110"/>
                  <a:pt x="38" y="105"/>
                </a:cubicBezTo>
                <a:cubicBezTo>
                  <a:pt x="32" y="87"/>
                  <a:pt x="22" y="76"/>
                  <a:pt x="10" y="71"/>
                </a:cubicBezTo>
                <a:cubicBezTo>
                  <a:pt x="8" y="70"/>
                  <a:pt x="7" y="70"/>
                  <a:pt x="6" y="69"/>
                </a:cubicBezTo>
                <a:cubicBezTo>
                  <a:pt x="2" y="59"/>
                  <a:pt x="0" y="49"/>
                  <a:pt x="0" y="38"/>
                </a:cubicBezTo>
                <a:cubicBezTo>
                  <a:pt x="0" y="27"/>
                  <a:pt x="2" y="16"/>
                  <a:pt x="6" y="6"/>
                </a:cubicBezTo>
                <a:cubicBezTo>
                  <a:pt x="27" y="2"/>
                  <a:pt x="47" y="0"/>
                  <a:pt x="67" y="0"/>
                </a:cubicBezTo>
                <a:cubicBezTo>
                  <a:pt x="86" y="0"/>
                  <a:pt x="107" y="2"/>
                  <a:pt x="127" y="6"/>
                </a:cubicBezTo>
                <a:cubicBezTo>
                  <a:pt x="131" y="16"/>
                  <a:pt x="134" y="27"/>
                  <a:pt x="134" y="38"/>
                </a:cubicBezTo>
                <a:cubicBezTo>
                  <a:pt x="134" y="49"/>
                  <a:pt x="132" y="59"/>
                  <a:pt x="128" y="69"/>
                </a:cubicBezTo>
                <a:cubicBezTo>
                  <a:pt x="126" y="70"/>
                  <a:pt x="125" y="70"/>
                  <a:pt x="124" y="71"/>
                </a:cubicBezTo>
                <a:cubicBezTo>
                  <a:pt x="112" y="76"/>
                  <a:pt x="102" y="87"/>
                  <a:pt x="95" y="105"/>
                </a:cubicBezTo>
                <a:cubicBezTo>
                  <a:pt x="86" y="110"/>
                  <a:pt x="77" y="112"/>
                  <a:pt x="67" y="112"/>
                </a:cubicBezTo>
                <a:close/>
              </a:path>
            </a:pathLst>
          </a:custGeom>
          <a:solidFill>
            <a:srgbClr val="0F38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72" name="Oval 153"/>
          <p:cNvSpPr>
            <a:spLocks noChangeArrowheads="1"/>
          </p:cNvSpPr>
          <p:nvPr/>
        </p:nvSpPr>
        <p:spPr bwMode="auto">
          <a:xfrm>
            <a:off x="3541415" y="3344523"/>
            <a:ext cx="187325" cy="187325"/>
          </a:xfrm>
          <a:prstGeom prst="ellipse">
            <a:avLst/>
          </a:prstGeom>
          <a:solidFill>
            <a:srgbClr val="29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73" name="Oval 154"/>
          <p:cNvSpPr>
            <a:spLocks noChangeArrowheads="1"/>
          </p:cNvSpPr>
          <p:nvPr/>
        </p:nvSpPr>
        <p:spPr bwMode="auto">
          <a:xfrm>
            <a:off x="3547765" y="3350873"/>
            <a:ext cx="173038" cy="173038"/>
          </a:xfrm>
          <a:prstGeom prst="ellipse">
            <a:avLst/>
          </a:prstGeom>
          <a:solidFill>
            <a:srgbClr val="F49A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74" name="Freeform 155"/>
          <p:cNvSpPr>
            <a:spLocks/>
          </p:cNvSpPr>
          <p:nvPr/>
        </p:nvSpPr>
        <p:spPr bwMode="auto">
          <a:xfrm>
            <a:off x="3131840" y="3155611"/>
            <a:ext cx="187325" cy="612775"/>
          </a:xfrm>
          <a:custGeom>
            <a:avLst/>
            <a:gdLst>
              <a:gd name="T0" fmla="*/ 23 w 50"/>
              <a:gd name="T1" fmla="*/ 75 h 163"/>
              <a:gd name="T2" fmla="*/ 50 w 50"/>
              <a:gd name="T3" fmla="*/ 147 h 163"/>
              <a:gd name="T4" fmla="*/ 33 w 50"/>
              <a:gd name="T5" fmla="*/ 163 h 163"/>
              <a:gd name="T6" fmla="*/ 0 w 50"/>
              <a:gd name="T7" fmla="*/ 75 h 163"/>
              <a:gd name="T8" fmla="*/ 23 w 50"/>
              <a:gd name="T9" fmla="*/ 0 h 163"/>
              <a:gd name="T10" fmla="*/ 42 w 50"/>
              <a:gd name="T11" fmla="*/ 15 h 163"/>
              <a:gd name="T12" fmla="*/ 23 w 50"/>
              <a:gd name="T13" fmla="*/ 75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163">
                <a:moveTo>
                  <a:pt x="23" y="75"/>
                </a:moveTo>
                <a:cubicBezTo>
                  <a:pt x="23" y="103"/>
                  <a:pt x="33" y="128"/>
                  <a:pt x="50" y="147"/>
                </a:cubicBezTo>
                <a:cubicBezTo>
                  <a:pt x="33" y="163"/>
                  <a:pt x="33" y="163"/>
                  <a:pt x="33" y="163"/>
                </a:cubicBezTo>
                <a:cubicBezTo>
                  <a:pt x="13" y="140"/>
                  <a:pt x="0" y="109"/>
                  <a:pt x="0" y="75"/>
                </a:cubicBezTo>
                <a:cubicBezTo>
                  <a:pt x="0" y="48"/>
                  <a:pt x="8" y="22"/>
                  <a:pt x="23" y="0"/>
                </a:cubicBezTo>
                <a:cubicBezTo>
                  <a:pt x="42" y="15"/>
                  <a:pt x="42" y="15"/>
                  <a:pt x="42" y="15"/>
                </a:cubicBezTo>
                <a:cubicBezTo>
                  <a:pt x="30" y="32"/>
                  <a:pt x="23" y="53"/>
                  <a:pt x="23" y="75"/>
                </a:cubicBezTo>
                <a:close/>
              </a:path>
            </a:pathLst>
          </a:custGeom>
          <a:solidFill>
            <a:srgbClr val="415F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75" name="Freeform 156"/>
          <p:cNvSpPr>
            <a:spLocks/>
          </p:cNvSpPr>
          <p:nvPr/>
        </p:nvSpPr>
        <p:spPr bwMode="auto">
          <a:xfrm>
            <a:off x="3949403" y="3155611"/>
            <a:ext cx="184150" cy="612775"/>
          </a:xfrm>
          <a:custGeom>
            <a:avLst/>
            <a:gdLst>
              <a:gd name="T0" fmla="*/ 26 w 49"/>
              <a:gd name="T1" fmla="*/ 75 h 163"/>
              <a:gd name="T2" fmla="*/ 0 w 49"/>
              <a:gd name="T3" fmla="*/ 147 h 163"/>
              <a:gd name="T4" fmla="*/ 16 w 49"/>
              <a:gd name="T5" fmla="*/ 163 h 163"/>
              <a:gd name="T6" fmla="*/ 49 w 49"/>
              <a:gd name="T7" fmla="*/ 75 h 163"/>
              <a:gd name="T8" fmla="*/ 27 w 49"/>
              <a:gd name="T9" fmla="*/ 0 h 163"/>
              <a:gd name="T10" fmla="*/ 8 w 49"/>
              <a:gd name="T11" fmla="*/ 15 h 163"/>
              <a:gd name="T12" fmla="*/ 26 w 49"/>
              <a:gd name="T13" fmla="*/ 75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" h="163">
                <a:moveTo>
                  <a:pt x="26" y="75"/>
                </a:moveTo>
                <a:cubicBezTo>
                  <a:pt x="26" y="103"/>
                  <a:pt x="16" y="128"/>
                  <a:pt x="0" y="147"/>
                </a:cubicBezTo>
                <a:cubicBezTo>
                  <a:pt x="16" y="163"/>
                  <a:pt x="16" y="163"/>
                  <a:pt x="16" y="163"/>
                </a:cubicBezTo>
                <a:cubicBezTo>
                  <a:pt x="37" y="140"/>
                  <a:pt x="49" y="109"/>
                  <a:pt x="49" y="75"/>
                </a:cubicBezTo>
                <a:cubicBezTo>
                  <a:pt x="49" y="48"/>
                  <a:pt x="41" y="22"/>
                  <a:pt x="27" y="0"/>
                </a:cubicBezTo>
                <a:cubicBezTo>
                  <a:pt x="8" y="15"/>
                  <a:pt x="8" y="15"/>
                  <a:pt x="8" y="15"/>
                </a:cubicBezTo>
                <a:cubicBezTo>
                  <a:pt x="19" y="32"/>
                  <a:pt x="26" y="53"/>
                  <a:pt x="26" y="75"/>
                </a:cubicBezTo>
                <a:close/>
              </a:path>
            </a:pathLst>
          </a:custGeom>
          <a:solidFill>
            <a:srgbClr val="415F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76" name="Freeform 157"/>
          <p:cNvSpPr>
            <a:spLocks noEditPoints="1"/>
          </p:cNvSpPr>
          <p:nvPr/>
        </p:nvSpPr>
        <p:spPr bwMode="auto">
          <a:xfrm>
            <a:off x="3871615" y="3317536"/>
            <a:ext cx="176213" cy="239713"/>
          </a:xfrm>
          <a:custGeom>
            <a:avLst/>
            <a:gdLst>
              <a:gd name="T0" fmla="*/ 0 w 47"/>
              <a:gd name="T1" fmla="*/ 64 h 64"/>
              <a:gd name="T2" fmla="*/ 7 w 47"/>
              <a:gd name="T3" fmla="*/ 32 h 64"/>
              <a:gd name="T4" fmla="*/ 0 w 47"/>
              <a:gd name="T5" fmla="*/ 0 h 64"/>
              <a:gd name="T6" fmla="*/ 45 w 47"/>
              <a:gd name="T7" fmla="*/ 12 h 64"/>
              <a:gd name="T8" fmla="*/ 47 w 47"/>
              <a:gd name="T9" fmla="*/ 32 h 64"/>
              <a:gd name="T10" fmla="*/ 43 w 47"/>
              <a:gd name="T11" fmla="*/ 61 h 64"/>
              <a:gd name="T12" fmla="*/ 0 w 47"/>
              <a:gd name="T13" fmla="*/ 64 h 64"/>
              <a:gd name="T14" fmla="*/ 27 w 47"/>
              <a:gd name="T15" fmla="*/ 49 h 64"/>
              <a:gd name="T16" fmla="*/ 35 w 47"/>
              <a:gd name="T17" fmla="*/ 49 h 64"/>
              <a:gd name="T18" fmla="*/ 37 w 47"/>
              <a:gd name="T19" fmla="*/ 32 h 64"/>
              <a:gd name="T20" fmla="*/ 36 w 47"/>
              <a:gd name="T21" fmla="*/ 20 h 64"/>
              <a:gd name="T22" fmla="*/ 16 w 47"/>
              <a:gd name="T23" fmla="*/ 14 h 64"/>
              <a:gd name="T24" fmla="*/ 18 w 47"/>
              <a:gd name="T25" fmla="*/ 32 h 64"/>
              <a:gd name="T26" fmla="*/ 16 w 47"/>
              <a:gd name="T27" fmla="*/ 49 h 64"/>
              <a:gd name="T28" fmla="*/ 27 w 47"/>
              <a:gd name="T29" fmla="*/ 49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7" h="64">
                <a:moveTo>
                  <a:pt x="0" y="64"/>
                </a:moveTo>
                <a:cubicBezTo>
                  <a:pt x="5" y="54"/>
                  <a:pt x="7" y="44"/>
                  <a:pt x="7" y="32"/>
                </a:cubicBezTo>
                <a:cubicBezTo>
                  <a:pt x="7" y="21"/>
                  <a:pt x="5" y="9"/>
                  <a:pt x="0" y="0"/>
                </a:cubicBezTo>
                <a:cubicBezTo>
                  <a:pt x="23" y="4"/>
                  <a:pt x="39" y="10"/>
                  <a:pt x="45" y="12"/>
                </a:cubicBezTo>
                <a:cubicBezTo>
                  <a:pt x="47" y="19"/>
                  <a:pt x="47" y="26"/>
                  <a:pt x="47" y="32"/>
                </a:cubicBezTo>
                <a:cubicBezTo>
                  <a:pt x="47" y="42"/>
                  <a:pt x="46" y="52"/>
                  <a:pt x="43" y="61"/>
                </a:cubicBezTo>
                <a:cubicBezTo>
                  <a:pt x="39" y="60"/>
                  <a:pt x="24" y="56"/>
                  <a:pt x="0" y="64"/>
                </a:cubicBezTo>
                <a:close/>
                <a:moveTo>
                  <a:pt x="27" y="49"/>
                </a:moveTo>
                <a:cubicBezTo>
                  <a:pt x="30" y="49"/>
                  <a:pt x="33" y="49"/>
                  <a:pt x="35" y="49"/>
                </a:cubicBezTo>
                <a:cubicBezTo>
                  <a:pt x="36" y="43"/>
                  <a:pt x="37" y="38"/>
                  <a:pt x="37" y="32"/>
                </a:cubicBezTo>
                <a:cubicBezTo>
                  <a:pt x="37" y="28"/>
                  <a:pt x="36" y="24"/>
                  <a:pt x="36" y="20"/>
                </a:cubicBezTo>
                <a:cubicBezTo>
                  <a:pt x="31" y="18"/>
                  <a:pt x="24" y="16"/>
                  <a:pt x="16" y="14"/>
                </a:cubicBezTo>
                <a:cubicBezTo>
                  <a:pt x="17" y="20"/>
                  <a:pt x="18" y="26"/>
                  <a:pt x="18" y="32"/>
                </a:cubicBezTo>
                <a:cubicBezTo>
                  <a:pt x="18" y="38"/>
                  <a:pt x="17" y="44"/>
                  <a:pt x="16" y="49"/>
                </a:cubicBezTo>
                <a:cubicBezTo>
                  <a:pt x="20" y="49"/>
                  <a:pt x="24" y="49"/>
                  <a:pt x="27" y="49"/>
                </a:cubicBezTo>
                <a:close/>
              </a:path>
            </a:pathLst>
          </a:custGeom>
          <a:solidFill>
            <a:srgbClr val="E756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77" name="Freeform 158"/>
          <p:cNvSpPr>
            <a:spLocks noEditPoints="1"/>
          </p:cNvSpPr>
          <p:nvPr/>
        </p:nvSpPr>
        <p:spPr bwMode="auto">
          <a:xfrm>
            <a:off x="3217565" y="3317536"/>
            <a:ext cx="180975" cy="239713"/>
          </a:xfrm>
          <a:custGeom>
            <a:avLst/>
            <a:gdLst>
              <a:gd name="T0" fmla="*/ 4 w 48"/>
              <a:gd name="T1" fmla="*/ 61 h 64"/>
              <a:gd name="T2" fmla="*/ 0 w 48"/>
              <a:gd name="T3" fmla="*/ 32 h 64"/>
              <a:gd name="T4" fmla="*/ 2 w 48"/>
              <a:gd name="T5" fmla="*/ 12 h 64"/>
              <a:gd name="T6" fmla="*/ 48 w 48"/>
              <a:gd name="T7" fmla="*/ 0 h 64"/>
              <a:gd name="T8" fmla="*/ 40 w 48"/>
              <a:gd name="T9" fmla="*/ 32 h 64"/>
              <a:gd name="T10" fmla="*/ 47 w 48"/>
              <a:gd name="T11" fmla="*/ 64 h 64"/>
              <a:gd name="T12" fmla="*/ 4 w 48"/>
              <a:gd name="T13" fmla="*/ 61 h 64"/>
              <a:gd name="T14" fmla="*/ 30 w 48"/>
              <a:gd name="T15" fmla="*/ 32 h 64"/>
              <a:gd name="T16" fmla="*/ 32 w 48"/>
              <a:gd name="T17" fmla="*/ 14 h 64"/>
              <a:gd name="T18" fmla="*/ 12 w 48"/>
              <a:gd name="T19" fmla="*/ 20 h 64"/>
              <a:gd name="T20" fmla="*/ 11 w 48"/>
              <a:gd name="T21" fmla="*/ 32 h 64"/>
              <a:gd name="T22" fmla="*/ 12 w 48"/>
              <a:gd name="T23" fmla="*/ 49 h 64"/>
              <a:gd name="T24" fmla="*/ 20 w 48"/>
              <a:gd name="T25" fmla="*/ 49 h 64"/>
              <a:gd name="T26" fmla="*/ 32 w 48"/>
              <a:gd name="T27" fmla="*/ 49 h 64"/>
              <a:gd name="T28" fmla="*/ 30 w 48"/>
              <a:gd name="T29" fmla="*/ 3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8" h="64">
                <a:moveTo>
                  <a:pt x="4" y="61"/>
                </a:moveTo>
                <a:cubicBezTo>
                  <a:pt x="2" y="52"/>
                  <a:pt x="0" y="42"/>
                  <a:pt x="0" y="32"/>
                </a:cubicBezTo>
                <a:cubicBezTo>
                  <a:pt x="0" y="26"/>
                  <a:pt x="1" y="19"/>
                  <a:pt x="2" y="12"/>
                </a:cubicBezTo>
                <a:cubicBezTo>
                  <a:pt x="8" y="10"/>
                  <a:pt x="25" y="4"/>
                  <a:pt x="48" y="0"/>
                </a:cubicBezTo>
                <a:cubicBezTo>
                  <a:pt x="43" y="9"/>
                  <a:pt x="40" y="21"/>
                  <a:pt x="40" y="32"/>
                </a:cubicBezTo>
                <a:cubicBezTo>
                  <a:pt x="40" y="44"/>
                  <a:pt x="43" y="54"/>
                  <a:pt x="47" y="64"/>
                </a:cubicBezTo>
                <a:cubicBezTo>
                  <a:pt x="24" y="56"/>
                  <a:pt x="9" y="60"/>
                  <a:pt x="4" y="61"/>
                </a:cubicBezTo>
                <a:close/>
                <a:moveTo>
                  <a:pt x="30" y="32"/>
                </a:moveTo>
                <a:cubicBezTo>
                  <a:pt x="30" y="26"/>
                  <a:pt x="31" y="20"/>
                  <a:pt x="32" y="14"/>
                </a:cubicBezTo>
                <a:cubicBezTo>
                  <a:pt x="23" y="16"/>
                  <a:pt x="16" y="18"/>
                  <a:pt x="12" y="20"/>
                </a:cubicBezTo>
                <a:cubicBezTo>
                  <a:pt x="11" y="24"/>
                  <a:pt x="11" y="28"/>
                  <a:pt x="11" y="32"/>
                </a:cubicBezTo>
                <a:cubicBezTo>
                  <a:pt x="11" y="38"/>
                  <a:pt x="11" y="43"/>
                  <a:pt x="12" y="49"/>
                </a:cubicBezTo>
                <a:cubicBezTo>
                  <a:pt x="15" y="49"/>
                  <a:pt x="17" y="49"/>
                  <a:pt x="20" y="49"/>
                </a:cubicBezTo>
                <a:cubicBezTo>
                  <a:pt x="24" y="49"/>
                  <a:pt x="28" y="49"/>
                  <a:pt x="32" y="49"/>
                </a:cubicBezTo>
                <a:cubicBezTo>
                  <a:pt x="30" y="44"/>
                  <a:pt x="30" y="38"/>
                  <a:pt x="30" y="32"/>
                </a:cubicBezTo>
                <a:close/>
              </a:path>
            </a:pathLst>
          </a:custGeom>
          <a:solidFill>
            <a:srgbClr val="E756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678" name="组合 677"/>
          <p:cNvGrpSpPr/>
          <p:nvPr/>
        </p:nvGrpSpPr>
        <p:grpSpPr>
          <a:xfrm>
            <a:off x="2088584" y="4535827"/>
            <a:ext cx="477838" cy="1025526"/>
            <a:chOff x="5773738" y="3684588"/>
            <a:chExt cx="477838" cy="1025526"/>
          </a:xfrm>
        </p:grpSpPr>
        <p:sp>
          <p:nvSpPr>
            <p:cNvPr id="1011" name="Rectangle 159"/>
            <p:cNvSpPr>
              <a:spLocks noChangeArrowheads="1"/>
            </p:cNvSpPr>
            <p:nvPr/>
          </p:nvSpPr>
          <p:spPr bwMode="auto">
            <a:xfrm>
              <a:off x="5800725" y="4424363"/>
              <a:ext cx="41275" cy="19050"/>
            </a:xfrm>
            <a:prstGeom prst="rect">
              <a:avLst/>
            </a:prstGeom>
            <a:solidFill>
              <a:srgbClr val="415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12" name="Rectangle 160"/>
            <p:cNvSpPr>
              <a:spLocks noChangeArrowheads="1"/>
            </p:cNvSpPr>
            <p:nvPr/>
          </p:nvSpPr>
          <p:spPr bwMode="auto">
            <a:xfrm>
              <a:off x="5800725" y="4616451"/>
              <a:ext cx="41275" cy="17463"/>
            </a:xfrm>
            <a:prstGeom prst="rect">
              <a:avLst/>
            </a:prstGeom>
            <a:solidFill>
              <a:srgbClr val="415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13" name="Rectangle 161"/>
            <p:cNvSpPr>
              <a:spLocks noChangeArrowheads="1"/>
            </p:cNvSpPr>
            <p:nvPr/>
          </p:nvSpPr>
          <p:spPr bwMode="auto">
            <a:xfrm>
              <a:off x="6183313" y="4424363"/>
              <a:ext cx="41275" cy="19050"/>
            </a:xfrm>
            <a:prstGeom prst="rect">
              <a:avLst/>
            </a:prstGeom>
            <a:solidFill>
              <a:srgbClr val="415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14" name="Rectangle 162"/>
            <p:cNvSpPr>
              <a:spLocks noChangeArrowheads="1"/>
            </p:cNvSpPr>
            <p:nvPr/>
          </p:nvSpPr>
          <p:spPr bwMode="auto">
            <a:xfrm>
              <a:off x="6183313" y="4616451"/>
              <a:ext cx="41275" cy="17463"/>
            </a:xfrm>
            <a:prstGeom prst="rect">
              <a:avLst/>
            </a:prstGeom>
            <a:solidFill>
              <a:srgbClr val="415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15" name="Freeform 163"/>
            <p:cNvSpPr>
              <a:spLocks noEditPoints="1"/>
            </p:cNvSpPr>
            <p:nvPr/>
          </p:nvSpPr>
          <p:spPr bwMode="auto">
            <a:xfrm>
              <a:off x="5864225" y="4383088"/>
              <a:ext cx="293688" cy="293688"/>
            </a:xfrm>
            <a:custGeom>
              <a:avLst/>
              <a:gdLst>
                <a:gd name="T0" fmla="*/ 72 w 78"/>
                <a:gd name="T1" fmla="*/ 39 h 78"/>
                <a:gd name="T2" fmla="*/ 39 w 78"/>
                <a:gd name="T3" fmla="*/ 71 h 78"/>
                <a:gd name="T4" fmla="*/ 7 w 78"/>
                <a:gd name="T5" fmla="*/ 39 h 78"/>
                <a:gd name="T6" fmla="*/ 39 w 78"/>
                <a:gd name="T7" fmla="*/ 6 h 78"/>
                <a:gd name="T8" fmla="*/ 72 w 78"/>
                <a:gd name="T9" fmla="*/ 39 h 78"/>
                <a:gd name="T10" fmla="*/ 39 w 78"/>
                <a:gd name="T11" fmla="*/ 0 h 78"/>
                <a:gd name="T12" fmla="*/ 0 w 78"/>
                <a:gd name="T13" fmla="*/ 39 h 78"/>
                <a:gd name="T14" fmla="*/ 39 w 78"/>
                <a:gd name="T15" fmla="*/ 78 h 78"/>
                <a:gd name="T16" fmla="*/ 78 w 78"/>
                <a:gd name="T17" fmla="*/ 39 h 78"/>
                <a:gd name="T18" fmla="*/ 39 w 78"/>
                <a:gd name="T1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72" y="39"/>
                  </a:moveTo>
                  <a:cubicBezTo>
                    <a:pt x="72" y="57"/>
                    <a:pt x="57" y="71"/>
                    <a:pt x="39" y="71"/>
                  </a:cubicBezTo>
                  <a:cubicBezTo>
                    <a:pt x="21" y="71"/>
                    <a:pt x="7" y="57"/>
                    <a:pt x="7" y="39"/>
                  </a:cubicBezTo>
                  <a:cubicBezTo>
                    <a:pt x="7" y="21"/>
                    <a:pt x="21" y="6"/>
                    <a:pt x="39" y="6"/>
                  </a:cubicBezTo>
                  <a:cubicBezTo>
                    <a:pt x="57" y="6"/>
                    <a:pt x="72" y="21"/>
                    <a:pt x="72" y="39"/>
                  </a:cubicBezTo>
                  <a:close/>
                  <a:moveTo>
                    <a:pt x="39" y="0"/>
                  </a:moveTo>
                  <a:cubicBezTo>
                    <a:pt x="18" y="0"/>
                    <a:pt x="0" y="17"/>
                    <a:pt x="0" y="39"/>
                  </a:cubicBezTo>
                  <a:cubicBezTo>
                    <a:pt x="0" y="60"/>
                    <a:pt x="18" y="78"/>
                    <a:pt x="39" y="78"/>
                  </a:cubicBezTo>
                  <a:cubicBezTo>
                    <a:pt x="61" y="78"/>
                    <a:pt x="78" y="60"/>
                    <a:pt x="78" y="39"/>
                  </a:cubicBezTo>
                  <a:cubicBezTo>
                    <a:pt x="78" y="17"/>
                    <a:pt x="61" y="0"/>
                    <a:pt x="39" y="0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16" name="Freeform 164"/>
            <p:cNvSpPr>
              <a:spLocks noEditPoints="1"/>
            </p:cNvSpPr>
            <p:nvPr/>
          </p:nvSpPr>
          <p:spPr bwMode="auto">
            <a:xfrm>
              <a:off x="5778500" y="4025901"/>
              <a:ext cx="465138" cy="684213"/>
            </a:xfrm>
            <a:custGeom>
              <a:avLst/>
              <a:gdLst>
                <a:gd name="T0" fmla="*/ 101 w 124"/>
                <a:gd name="T1" fmla="*/ 134 h 182"/>
                <a:gd name="T2" fmla="*/ 62 w 124"/>
                <a:gd name="T3" fmla="*/ 173 h 182"/>
                <a:gd name="T4" fmla="*/ 23 w 124"/>
                <a:gd name="T5" fmla="*/ 134 h 182"/>
                <a:gd name="T6" fmla="*/ 62 w 124"/>
                <a:gd name="T7" fmla="*/ 95 h 182"/>
                <a:gd name="T8" fmla="*/ 101 w 124"/>
                <a:gd name="T9" fmla="*/ 134 h 182"/>
                <a:gd name="T10" fmla="*/ 120 w 124"/>
                <a:gd name="T11" fmla="*/ 124 h 182"/>
                <a:gd name="T12" fmla="*/ 120 w 124"/>
                <a:gd name="T13" fmla="*/ 111 h 182"/>
                <a:gd name="T14" fmla="*/ 107 w 124"/>
                <a:gd name="T15" fmla="*/ 111 h 182"/>
                <a:gd name="T16" fmla="*/ 81 w 124"/>
                <a:gd name="T17" fmla="*/ 52 h 182"/>
                <a:gd name="T18" fmla="*/ 75 w 124"/>
                <a:gd name="T19" fmla="*/ 0 h 182"/>
                <a:gd name="T20" fmla="*/ 62 w 124"/>
                <a:gd name="T21" fmla="*/ 0 h 182"/>
                <a:gd name="T22" fmla="*/ 49 w 124"/>
                <a:gd name="T23" fmla="*/ 0 h 182"/>
                <a:gd name="T24" fmla="*/ 44 w 124"/>
                <a:gd name="T25" fmla="*/ 52 h 182"/>
                <a:gd name="T26" fmla="*/ 17 w 124"/>
                <a:gd name="T27" fmla="*/ 111 h 182"/>
                <a:gd name="T28" fmla="*/ 5 w 124"/>
                <a:gd name="T29" fmla="*/ 111 h 182"/>
                <a:gd name="T30" fmla="*/ 5 w 124"/>
                <a:gd name="T31" fmla="*/ 124 h 182"/>
                <a:gd name="T32" fmla="*/ 0 w 124"/>
                <a:gd name="T33" fmla="*/ 130 h 182"/>
                <a:gd name="T34" fmla="*/ 0 w 124"/>
                <a:gd name="T35" fmla="*/ 134 h 182"/>
                <a:gd name="T36" fmla="*/ 0 w 124"/>
                <a:gd name="T37" fmla="*/ 138 h 182"/>
                <a:gd name="T38" fmla="*/ 5 w 124"/>
                <a:gd name="T39" fmla="*/ 144 h 182"/>
                <a:gd name="T40" fmla="*/ 5 w 124"/>
                <a:gd name="T41" fmla="*/ 157 h 182"/>
                <a:gd name="T42" fmla="*/ 17 w 124"/>
                <a:gd name="T43" fmla="*/ 157 h 182"/>
                <a:gd name="T44" fmla="*/ 23 w 124"/>
                <a:gd name="T45" fmla="*/ 162 h 182"/>
                <a:gd name="T46" fmla="*/ 62 w 124"/>
                <a:gd name="T47" fmla="*/ 182 h 182"/>
                <a:gd name="T48" fmla="*/ 101 w 124"/>
                <a:gd name="T49" fmla="*/ 162 h 182"/>
                <a:gd name="T50" fmla="*/ 107 w 124"/>
                <a:gd name="T51" fmla="*/ 157 h 182"/>
                <a:gd name="T52" fmla="*/ 120 w 124"/>
                <a:gd name="T53" fmla="*/ 157 h 182"/>
                <a:gd name="T54" fmla="*/ 120 w 124"/>
                <a:gd name="T55" fmla="*/ 144 h 182"/>
                <a:gd name="T56" fmla="*/ 124 w 124"/>
                <a:gd name="T57" fmla="*/ 138 h 182"/>
                <a:gd name="T58" fmla="*/ 124 w 124"/>
                <a:gd name="T59" fmla="*/ 134 h 182"/>
                <a:gd name="T60" fmla="*/ 124 w 124"/>
                <a:gd name="T61" fmla="*/ 130 h 182"/>
                <a:gd name="T62" fmla="*/ 120 w 124"/>
                <a:gd name="T63" fmla="*/ 12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4" h="182">
                  <a:moveTo>
                    <a:pt x="101" y="134"/>
                  </a:moveTo>
                  <a:cubicBezTo>
                    <a:pt x="101" y="155"/>
                    <a:pt x="84" y="173"/>
                    <a:pt x="62" y="173"/>
                  </a:cubicBezTo>
                  <a:cubicBezTo>
                    <a:pt x="41" y="173"/>
                    <a:pt x="23" y="155"/>
                    <a:pt x="23" y="134"/>
                  </a:cubicBezTo>
                  <a:cubicBezTo>
                    <a:pt x="23" y="112"/>
                    <a:pt x="41" y="95"/>
                    <a:pt x="62" y="95"/>
                  </a:cubicBezTo>
                  <a:cubicBezTo>
                    <a:pt x="84" y="95"/>
                    <a:pt x="101" y="112"/>
                    <a:pt x="101" y="134"/>
                  </a:cubicBezTo>
                  <a:close/>
                  <a:moveTo>
                    <a:pt x="120" y="124"/>
                  </a:moveTo>
                  <a:cubicBezTo>
                    <a:pt x="120" y="111"/>
                    <a:pt x="120" y="111"/>
                    <a:pt x="120" y="111"/>
                  </a:cubicBezTo>
                  <a:cubicBezTo>
                    <a:pt x="120" y="111"/>
                    <a:pt x="111" y="111"/>
                    <a:pt x="107" y="111"/>
                  </a:cubicBezTo>
                  <a:cubicBezTo>
                    <a:pt x="103" y="111"/>
                    <a:pt x="86" y="85"/>
                    <a:pt x="81" y="52"/>
                  </a:cubicBezTo>
                  <a:cubicBezTo>
                    <a:pt x="75" y="19"/>
                    <a:pt x="75" y="0"/>
                    <a:pt x="7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50" y="19"/>
                    <a:pt x="44" y="52"/>
                  </a:cubicBezTo>
                  <a:cubicBezTo>
                    <a:pt x="38" y="85"/>
                    <a:pt x="21" y="111"/>
                    <a:pt x="17" y="111"/>
                  </a:cubicBezTo>
                  <a:cubicBezTo>
                    <a:pt x="13" y="111"/>
                    <a:pt x="5" y="111"/>
                    <a:pt x="5" y="111"/>
                  </a:cubicBezTo>
                  <a:cubicBezTo>
                    <a:pt x="5" y="124"/>
                    <a:pt x="5" y="124"/>
                    <a:pt x="5" y="124"/>
                  </a:cubicBezTo>
                  <a:cubicBezTo>
                    <a:pt x="5" y="124"/>
                    <a:pt x="0" y="127"/>
                    <a:pt x="0" y="130"/>
                  </a:cubicBezTo>
                  <a:cubicBezTo>
                    <a:pt x="0" y="131"/>
                    <a:pt x="0" y="134"/>
                    <a:pt x="0" y="134"/>
                  </a:cubicBezTo>
                  <a:cubicBezTo>
                    <a:pt x="0" y="134"/>
                    <a:pt x="0" y="136"/>
                    <a:pt x="0" y="138"/>
                  </a:cubicBezTo>
                  <a:cubicBezTo>
                    <a:pt x="0" y="141"/>
                    <a:pt x="5" y="144"/>
                    <a:pt x="5" y="144"/>
                  </a:cubicBezTo>
                  <a:cubicBezTo>
                    <a:pt x="5" y="157"/>
                    <a:pt x="5" y="157"/>
                    <a:pt x="5" y="157"/>
                  </a:cubicBezTo>
                  <a:cubicBezTo>
                    <a:pt x="5" y="157"/>
                    <a:pt x="13" y="157"/>
                    <a:pt x="17" y="157"/>
                  </a:cubicBezTo>
                  <a:cubicBezTo>
                    <a:pt x="19" y="157"/>
                    <a:pt x="22" y="161"/>
                    <a:pt x="23" y="162"/>
                  </a:cubicBezTo>
                  <a:cubicBezTo>
                    <a:pt x="32" y="174"/>
                    <a:pt x="46" y="182"/>
                    <a:pt x="62" y="182"/>
                  </a:cubicBezTo>
                  <a:cubicBezTo>
                    <a:pt x="78" y="182"/>
                    <a:pt x="92" y="174"/>
                    <a:pt x="101" y="162"/>
                  </a:cubicBezTo>
                  <a:cubicBezTo>
                    <a:pt x="102" y="161"/>
                    <a:pt x="105" y="157"/>
                    <a:pt x="107" y="157"/>
                  </a:cubicBezTo>
                  <a:cubicBezTo>
                    <a:pt x="111" y="157"/>
                    <a:pt x="120" y="157"/>
                    <a:pt x="120" y="157"/>
                  </a:cubicBezTo>
                  <a:cubicBezTo>
                    <a:pt x="120" y="144"/>
                    <a:pt x="120" y="144"/>
                    <a:pt x="120" y="144"/>
                  </a:cubicBezTo>
                  <a:cubicBezTo>
                    <a:pt x="120" y="144"/>
                    <a:pt x="124" y="141"/>
                    <a:pt x="124" y="138"/>
                  </a:cubicBezTo>
                  <a:cubicBezTo>
                    <a:pt x="124" y="136"/>
                    <a:pt x="124" y="134"/>
                    <a:pt x="124" y="134"/>
                  </a:cubicBezTo>
                  <a:cubicBezTo>
                    <a:pt x="124" y="134"/>
                    <a:pt x="124" y="131"/>
                    <a:pt x="124" y="130"/>
                  </a:cubicBezTo>
                  <a:cubicBezTo>
                    <a:pt x="124" y="127"/>
                    <a:pt x="120" y="124"/>
                    <a:pt x="120" y="124"/>
                  </a:cubicBez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17" name="Freeform 165"/>
            <p:cNvSpPr>
              <a:spLocks/>
            </p:cNvSpPr>
            <p:nvPr/>
          </p:nvSpPr>
          <p:spPr bwMode="auto">
            <a:xfrm>
              <a:off x="5938838" y="4059238"/>
              <a:ext cx="147638" cy="312738"/>
            </a:xfrm>
            <a:custGeom>
              <a:avLst/>
              <a:gdLst>
                <a:gd name="T0" fmla="*/ 33 w 39"/>
                <a:gd name="T1" fmla="*/ 83 h 83"/>
                <a:gd name="T2" fmla="*/ 37 w 39"/>
                <a:gd name="T3" fmla="*/ 81 h 83"/>
                <a:gd name="T4" fmla="*/ 38 w 39"/>
                <a:gd name="T5" fmla="*/ 76 h 83"/>
                <a:gd name="T6" fmla="*/ 29 w 39"/>
                <a:gd name="T7" fmla="*/ 44 h 83"/>
                <a:gd name="T8" fmla="*/ 23 w 39"/>
                <a:gd name="T9" fmla="*/ 0 h 83"/>
                <a:gd name="T10" fmla="*/ 15 w 39"/>
                <a:gd name="T11" fmla="*/ 0 h 83"/>
                <a:gd name="T12" fmla="*/ 10 w 39"/>
                <a:gd name="T13" fmla="*/ 44 h 83"/>
                <a:gd name="T14" fmla="*/ 0 w 39"/>
                <a:gd name="T15" fmla="*/ 76 h 83"/>
                <a:gd name="T16" fmla="*/ 1 w 39"/>
                <a:gd name="T17" fmla="*/ 81 h 83"/>
                <a:gd name="T18" fmla="*/ 6 w 39"/>
                <a:gd name="T19" fmla="*/ 83 h 83"/>
                <a:gd name="T20" fmla="*/ 19 w 39"/>
                <a:gd name="T21" fmla="*/ 81 h 83"/>
                <a:gd name="T22" fmla="*/ 33 w 39"/>
                <a:gd name="T2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83">
                  <a:moveTo>
                    <a:pt x="33" y="83"/>
                  </a:moveTo>
                  <a:cubicBezTo>
                    <a:pt x="34" y="83"/>
                    <a:pt x="36" y="82"/>
                    <a:pt x="37" y="81"/>
                  </a:cubicBezTo>
                  <a:cubicBezTo>
                    <a:pt x="38" y="80"/>
                    <a:pt x="39" y="78"/>
                    <a:pt x="38" y="76"/>
                  </a:cubicBezTo>
                  <a:cubicBezTo>
                    <a:pt x="34" y="66"/>
                    <a:pt x="30" y="54"/>
                    <a:pt x="29" y="44"/>
                  </a:cubicBezTo>
                  <a:cubicBezTo>
                    <a:pt x="25" y="24"/>
                    <a:pt x="24" y="9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9"/>
                    <a:pt x="13" y="24"/>
                    <a:pt x="10" y="44"/>
                  </a:cubicBezTo>
                  <a:cubicBezTo>
                    <a:pt x="8" y="54"/>
                    <a:pt x="5" y="66"/>
                    <a:pt x="0" y="76"/>
                  </a:cubicBezTo>
                  <a:cubicBezTo>
                    <a:pt x="0" y="78"/>
                    <a:pt x="0" y="80"/>
                    <a:pt x="1" y="81"/>
                  </a:cubicBezTo>
                  <a:cubicBezTo>
                    <a:pt x="2" y="82"/>
                    <a:pt x="4" y="83"/>
                    <a:pt x="6" y="83"/>
                  </a:cubicBezTo>
                  <a:cubicBezTo>
                    <a:pt x="11" y="82"/>
                    <a:pt x="17" y="81"/>
                    <a:pt x="19" y="81"/>
                  </a:cubicBezTo>
                  <a:cubicBezTo>
                    <a:pt x="21" y="81"/>
                    <a:pt x="28" y="82"/>
                    <a:pt x="33" y="83"/>
                  </a:cubicBezTo>
                  <a:close/>
                </a:path>
              </a:pathLst>
            </a:custGeom>
            <a:solidFill>
              <a:srgbClr val="E75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18" name="Freeform 166"/>
            <p:cNvSpPr>
              <a:spLocks/>
            </p:cNvSpPr>
            <p:nvPr/>
          </p:nvSpPr>
          <p:spPr bwMode="auto">
            <a:xfrm>
              <a:off x="5819775" y="4037013"/>
              <a:ext cx="96838" cy="98425"/>
            </a:xfrm>
            <a:custGeom>
              <a:avLst/>
              <a:gdLst>
                <a:gd name="T0" fmla="*/ 0 w 26"/>
                <a:gd name="T1" fmla="*/ 19 h 26"/>
                <a:gd name="T2" fmla="*/ 0 w 26"/>
                <a:gd name="T3" fmla="*/ 26 h 26"/>
                <a:gd name="T4" fmla="*/ 6 w 26"/>
                <a:gd name="T5" fmla="*/ 26 h 26"/>
                <a:gd name="T6" fmla="*/ 6 w 26"/>
                <a:gd name="T7" fmla="*/ 19 h 26"/>
                <a:gd name="T8" fmla="*/ 26 w 26"/>
                <a:gd name="T9" fmla="*/ 0 h 26"/>
                <a:gd name="T10" fmla="*/ 21 w 26"/>
                <a:gd name="T11" fmla="*/ 0 h 26"/>
                <a:gd name="T12" fmla="*/ 0 w 26"/>
                <a:gd name="T13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0" y="19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6"/>
                    <a:pt x="14" y="0"/>
                    <a:pt x="26" y="0"/>
                  </a:cubicBezTo>
                  <a:cubicBezTo>
                    <a:pt x="25" y="0"/>
                    <a:pt x="23" y="0"/>
                    <a:pt x="21" y="0"/>
                  </a:cubicBezTo>
                  <a:cubicBezTo>
                    <a:pt x="9" y="0"/>
                    <a:pt x="0" y="6"/>
                    <a:pt x="0" y="19"/>
                  </a:cubicBez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19" name="Freeform 167"/>
            <p:cNvSpPr>
              <a:spLocks/>
            </p:cNvSpPr>
            <p:nvPr/>
          </p:nvSpPr>
          <p:spPr bwMode="auto">
            <a:xfrm>
              <a:off x="5773738" y="3684588"/>
              <a:ext cx="477838" cy="450850"/>
            </a:xfrm>
            <a:custGeom>
              <a:avLst/>
              <a:gdLst>
                <a:gd name="T0" fmla="*/ 63 w 127"/>
                <a:gd name="T1" fmla="*/ 0 h 120"/>
                <a:gd name="T2" fmla="*/ 0 w 127"/>
                <a:gd name="T3" fmla="*/ 0 h 120"/>
                <a:gd name="T4" fmla="*/ 0 w 127"/>
                <a:gd name="T5" fmla="*/ 120 h 120"/>
                <a:gd name="T6" fmla="*/ 12 w 127"/>
                <a:gd name="T7" fmla="*/ 120 h 120"/>
                <a:gd name="T8" fmla="*/ 12 w 127"/>
                <a:gd name="T9" fmla="*/ 113 h 120"/>
                <a:gd name="T10" fmla="*/ 33 w 127"/>
                <a:gd name="T11" fmla="*/ 94 h 120"/>
                <a:gd name="T12" fmla="*/ 63 w 127"/>
                <a:gd name="T13" fmla="*/ 94 h 120"/>
                <a:gd name="T14" fmla="*/ 93 w 127"/>
                <a:gd name="T15" fmla="*/ 94 h 120"/>
                <a:gd name="T16" fmla="*/ 114 w 127"/>
                <a:gd name="T17" fmla="*/ 113 h 120"/>
                <a:gd name="T18" fmla="*/ 114 w 127"/>
                <a:gd name="T19" fmla="*/ 120 h 120"/>
                <a:gd name="T20" fmla="*/ 127 w 127"/>
                <a:gd name="T21" fmla="*/ 120 h 120"/>
                <a:gd name="T22" fmla="*/ 127 w 127"/>
                <a:gd name="T23" fmla="*/ 0 h 120"/>
                <a:gd name="T24" fmla="*/ 63 w 127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0">
                  <a:moveTo>
                    <a:pt x="6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2" y="113"/>
                    <a:pt x="12" y="113"/>
                    <a:pt x="12" y="113"/>
                  </a:cubicBezTo>
                  <a:cubicBezTo>
                    <a:pt x="12" y="100"/>
                    <a:pt x="21" y="94"/>
                    <a:pt x="33" y="94"/>
                  </a:cubicBezTo>
                  <a:cubicBezTo>
                    <a:pt x="45" y="94"/>
                    <a:pt x="63" y="94"/>
                    <a:pt x="63" y="94"/>
                  </a:cubicBezTo>
                  <a:cubicBezTo>
                    <a:pt x="63" y="94"/>
                    <a:pt x="81" y="94"/>
                    <a:pt x="93" y="94"/>
                  </a:cubicBezTo>
                  <a:cubicBezTo>
                    <a:pt x="105" y="94"/>
                    <a:pt x="114" y="100"/>
                    <a:pt x="114" y="113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27" y="120"/>
                    <a:pt x="127" y="120"/>
                    <a:pt x="127" y="120"/>
                  </a:cubicBezTo>
                  <a:cubicBezTo>
                    <a:pt x="127" y="0"/>
                    <a:pt x="127" y="0"/>
                    <a:pt x="127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20" name="Freeform 168"/>
            <p:cNvSpPr>
              <a:spLocks/>
            </p:cNvSpPr>
            <p:nvPr/>
          </p:nvSpPr>
          <p:spPr bwMode="auto">
            <a:xfrm>
              <a:off x="6105525" y="4037013"/>
              <a:ext cx="96838" cy="98425"/>
            </a:xfrm>
            <a:custGeom>
              <a:avLst/>
              <a:gdLst>
                <a:gd name="T0" fmla="*/ 26 w 26"/>
                <a:gd name="T1" fmla="*/ 19 h 26"/>
                <a:gd name="T2" fmla="*/ 26 w 26"/>
                <a:gd name="T3" fmla="*/ 26 h 26"/>
                <a:gd name="T4" fmla="*/ 21 w 26"/>
                <a:gd name="T5" fmla="*/ 26 h 26"/>
                <a:gd name="T6" fmla="*/ 21 w 26"/>
                <a:gd name="T7" fmla="*/ 19 h 26"/>
                <a:gd name="T8" fmla="*/ 0 w 26"/>
                <a:gd name="T9" fmla="*/ 0 h 26"/>
                <a:gd name="T10" fmla="*/ 5 w 26"/>
                <a:gd name="T11" fmla="*/ 0 h 26"/>
                <a:gd name="T12" fmla="*/ 26 w 26"/>
                <a:gd name="T13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6" y="19"/>
                  </a:moveTo>
                  <a:cubicBezTo>
                    <a:pt x="26" y="26"/>
                    <a:pt x="26" y="26"/>
                    <a:pt x="26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6"/>
                    <a:pt x="12" y="0"/>
                    <a:pt x="0" y="0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17" y="0"/>
                    <a:pt x="26" y="6"/>
                    <a:pt x="26" y="19"/>
                  </a:cubicBez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21" name="Freeform 169"/>
            <p:cNvSpPr>
              <a:spLocks noEditPoints="1"/>
            </p:cNvSpPr>
            <p:nvPr/>
          </p:nvSpPr>
          <p:spPr bwMode="auto">
            <a:xfrm>
              <a:off x="5946775" y="3868738"/>
              <a:ext cx="131763" cy="131763"/>
            </a:xfrm>
            <a:custGeom>
              <a:avLst/>
              <a:gdLst>
                <a:gd name="T0" fmla="*/ 35 w 35"/>
                <a:gd name="T1" fmla="*/ 17 h 35"/>
                <a:gd name="T2" fmla="*/ 17 w 35"/>
                <a:gd name="T3" fmla="*/ 35 h 35"/>
                <a:gd name="T4" fmla="*/ 0 w 35"/>
                <a:gd name="T5" fmla="*/ 17 h 35"/>
                <a:gd name="T6" fmla="*/ 17 w 35"/>
                <a:gd name="T7" fmla="*/ 0 h 35"/>
                <a:gd name="T8" fmla="*/ 35 w 35"/>
                <a:gd name="T9" fmla="*/ 17 h 35"/>
                <a:gd name="T10" fmla="*/ 17 w 35"/>
                <a:gd name="T11" fmla="*/ 1 h 35"/>
                <a:gd name="T12" fmla="*/ 1 w 35"/>
                <a:gd name="T13" fmla="*/ 17 h 35"/>
                <a:gd name="T14" fmla="*/ 17 w 35"/>
                <a:gd name="T15" fmla="*/ 33 h 35"/>
                <a:gd name="T16" fmla="*/ 33 w 35"/>
                <a:gd name="T17" fmla="*/ 17 h 35"/>
                <a:gd name="T18" fmla="*/ 17 w 35"/>
                <a:gd name="T19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35" y="17"/>
                  </a:moveTo>
                  <a:cubicBezTo>
                    <a:pt x="35" y="27"/>
                    <a:pt x="27" y="35"/>
                    <a:pt x="17" y="35"/>
                  </a:cubicBezTo>
                  <a:cubicBezTo>
                    <a:pt x="7" y="35"/>
                    <a:pt x="0" y="2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lose/>
                  <a:moveTo>
                    <a:pt x="17" y="1"/>
                  </a:moveTo>
                  <a:cubicBezTo>
                    <a:pt x="8" y="1"/>
                    <a:pt x="1" y="8"/>
                    <a:pt x="1" y="17"/>
                  </a:cubicBezTo>
                  <a:cubicBezTo>
                    <a:pt x="1" y="26"/>
                    <a:pt x="8" y="33"/>
                    <a:pt x="17" y="33"/>
                  </a:cubicBezTo>
                  <a:cubicBezTo>
                    <a:pt x="26" y="33"/>
                    <a:pt x="33" y="26"/>
                    <a:pt x="33" y="17"/>
                  </a:cubicBezTo>
                  <a:cubicBezTo>
                    <a:pt x="33" y="8"/>
                    <a:pt x="26" y="1"/>
                    <a:pt x="17" y="1"/>
                  </a:cubicBez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22" name="Rectangle 170"/>
            <p:cNvSpPr>
              <a:spLocks noChangeArrowheads="1"/>
            </p:cNvSpPr>
            <p:nvPr/>
          </p:nvSpPr>
          <p:spPr bwMode="auto">
            <a:xfrm>
              <a:off x="5773738" y="3722688"/>
              <a:ext cx="477838" cy="14288"/>
            </a:xfrm>
            <a:prstGeom prst="rect">
              <a:avLst/>
            </a:pr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23" name="Rectangle 171"/>
            <p:cNvSpPr>
              <a:spLocks noChangeArrowheads="1"/>
            </p:cNvSpPr>
            <p:nvPr/>
          </p:nvSpPr>
          <p:spPr bwMode="auto">
            <a:xfrm>
              <a:off x="5773738" y="3751263"/>
              <a:ext cx="477838" cy="12700"/>
            </a:xfrm>
            <a:prstGeom prst="rect">
              <a:avLst/>
            </a:pr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24" name="Rectangle 172"/>
            <p:cNvSpPr>
              <a:spLocks noChangeArrowheads="1"/>
            </p:cNvSpPr>
            <p:nvPr/>
          </p:nvSpPr>
          <p:spPr bwMode="auto">
            <a:xfrm>
              <a:off x="5773738" y="3778251"/>
              <a:ext cx="477838" cy="15875"/>
            </a:xfrm>
            <a:prstGeom prst="rect">
              <a:avLst/>
            </a:pr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79" name="组合 678"/>
          <p:cNvGrpSpPr/>
          <p:nvPr/>
        </p:nvGrpSpPr>
        <p:grpSpPr>
          <a:xfrm>
            <a:off x="6169277" y="4550115"/>
            <a:ext cx="1011238" cy="1011238"/>
            <a:chOff x="10252075" y="3698876"/>
            <a:chExt cx="1011238" cy="1011238"/>
          </a:xfrm>
        </p:grpSpPr>
        <p:sp>
          <p:nvSpPr>
            <p:cNvPr id="998" name="Oval 173"/>
            <p:cNvSpPr>
              <a:spLocks noChangeArrowheads="1"/>
            </p:cNvSpPr>
            <p:nvPr/>
          </p:nvSpPr>
          <p:spPr bwMode="auto">
            <a:xfrm>
              <a:off x="10252075" y="3698876"/>
              <a:ext cx="1011238" cy="1011238"/>
            </a:xfrm>
            <a:prstGeom prst="ellipse">
              <a:avLst/>
            </a:prstGeom>
            <a:solidFill>
              <a:srgbClr val="708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99" name="Oval 174"/>
            <p:cNvSpPr>
              <a:spLocks noChangeArrowheads="1"/>
            </p:cNvSpPr>
            <p:nvPr/>
          </p:nvSpPr>
          <p:spPr bwMode="auto">
            <a:xfrm>
              <a:off x="10256838" y="3703638"/>
              <a:ext cx="1001713" cy="1001713"/>
            </a:xfrm>
            <a:prstGeom prst="ellipse">
              <a:avLst/>
            </a:pr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00" name="Freeform 175"/>
            <p:cNvSpPr>
              <a:spLocks/>
            </p:cNvSpPr>
            <p:nvPr/>
          </p:nvSpPr>
          <p:spPr bwMode="auto">
            <a:xfrm>
              <a:off x="10482263" y="3876676"/>
              <a:ext cx="550863" cy="657225"/>
            </a:xfrm>
            <a:custGeom>
              <a:avLst/>
              <a:gdLst>
                <a:gd name="T0" fmla="*/ 133 w 147"/>
                <a:gd name="T1" fmla="*/ 0 h 175"/>
                <a:gd name="T2" fmla="*/ 119 w 147"/>
                <a:gd name="T3" fmla="*/ 14 h 175"/>
                <a:gd name="T4" fmla="*/ 119 w 147"/>
                <a:gd name="T5" fmla="*/ 74 h 175"/>
                <a:gd name="T6" fmla="*/ 87 w 147"/>
                <a:gd name="T7" fmla="*/ 74 h 175"/>
                <a:gd name="T8" fmla="*/ 87 w 147"/>
                <a:gd name="T9" fmla="*/ 14 h 175"/>
                <a:gd name="T10" fmla="*/ 73 w 147"/>
                <a:gd name="T11" fmla="*/ 0 h 175"/>
                <a:gd name="T12" fmla="*/ 59 w 147"/>
                <a:gd name="T13" fmla="*/ 14 h 175"/>
                <a:gd name="T14" fmla="*/ 59 w 147"/>
                <a:gd name="T15" fmla="*/ 74 h 175"/>
                <a:gd name="T16" fmla="*/ 27 w 147"/>
                <a:gd name="T17" fmla="*/ 74 h 175"/>
                <a:gd name="T18" fmla="*/ 27 w 147"/>
                <a:gd name="T19" fmla="*/ 14 h 175"/>
                <a:gd name="T20" fmla="*/ 13 w 147"/>
                <a:gd name="T21" fmla="*/ 0 h 175"/>
                <a:gd name="T22" fmla="*/ 0 w 147"/>
                <a:gd name="T23" fmla="*/ 14 h 175"/>
                <a:gd name="T24" fmla="*/ 0 w 147"/>
                <a:gd name="T25" fmla="*/ 74 h 175"/>
                <a:gd name="T26" fmla="*/ 0 w 147"/>
                <a:gd name="T27" fmla="*/ 102 h 175"/>
                <a:gd name="T28" fmla="*/ 0 w 147"/>
                <a:gd name="T29" fmla="*/ 161 h 175"/>
                <a:gd name="T30" fmla="*/ 13 w 147"/>
                <a:gd name="T31" fmla="*/ 175 h 175"/>
                <a:gd name="T32" fmla="*/ 27 w 147"/>
                <a:gd name="T33" fmla="*/ 161 h 175"/>
                <a:gd name="T34" fmla="*/ 27 w 147"/>
                <a:gd name="T35" fmla="*/ 102 h 175"/>
                <a:gd name="T36" fmla="*/ 59 w 147"/>
                <a:gd name="T37" fmla="*/ 102 h 175"/>
                <a:gd name="T38" fmla="*/ 59 w 147"/>
                <a:gd name="T39" fmla="*/ 161 h 175"/>
                <a:gd name="T40" fmla="*/ 73 w 147"/>
                <a:gd name="T41" fmla="*/ 175 h 175"/>
                <a:gd name="T42" fmla="*/ 87 w 147"/>
                <a:gd name="T43" fmla="*/ 161 h 175"/>
                <a:gd name="T44" fmla="*/ 87 w 147"/>
                <a:gd name="T45" fmla="*/ 102 h 175"/>
                <a:gd name="T46" fmla="*/ 119 w 147"/>
                <a:gd name="T47" fmla="*/ 102 h 175"/>
                <a:gd name="T48" fmla="*/ 119 w 147"/>
                <a:gd name="T49" fmla="*/ 161 h 175"/>
                <a:gd name="T50" fmla="*/ 133 w 147"/>
                <a:gd name="T51" fmla="*/ 175 h 175"/>
                <a:gd name="T52" fmla="*/ 147 w 147"/>
                <a:gd name="T53" fmla="*/ 161 h 175"/>
                <a:gd name="T54" fmla="*/ 147 w 147"/>
                <a:gd name="T55" fmla="*/ 102 h 175"/>
                <a:gd name="T56" fmla="*/ 147 w 147"/>
                <a:gd name="T57" fmla="*/ 74 h 175"/>
                <a:gd name="T58" fmla="*/ 147 w 147"/>
                <a:gd name="T59" fmla="*/ 14 h 175"/>
                <a:gd name="T60" fmla="*/ 133 w 147"/>
                <a:gd name="T6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7" h="175">
                  <a:moveTo>
                    <a:pt x="133" y="0"/>
                  </a:moveTo>
                  <a:cubicBezTo>
                    <a:pt x="125" y="0"/>
                    <a:pt x="119" y="6"/>
                    <a:pt x="119" y="1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6"/>
                    <a:pt x="81" y="0"/>
                    <a:pt x="73" y="0"/>
                  </a:cubicBezTo>
                  <a:cubicBezTo>
                    <a:pt x="66" y="0"/>
                    <a:pt x="59" y="6"/>
                    <a:pt x="59" y="14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6"/>
                    <a:pt x="21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9"/>
                    <a:pt x="6" y="175"/>
                    <a:pt x="13" y="175"/>
                  </a:cubicBezTo>
                  <a:cubicBezTo>
                    <a:pt x="21" y="175"/>
                    <a:pt x="27" y="169"/>
                    <a:pt x="27" y="161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61"/>
                    <a:pt x="59" y="161"/>
                    <a:pt x="59" y="161"/>
                  </a:cubicBezTo>
                  <a:cubicBezTo>
                    <a:pt x="59" y="169"/>
                    <a:pt x="66" y="175"/>
                    <a:pt x="73" y="175"/>
                  </a:cubicBezTo>
                  <a:cubicBezTo>
                    <a:pt x="81" y="175"/>
                    <a:pt x="87" y="169"/>
                    <a:pt x="87" y="161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119" y="102"/>
                    <a:pt x="119" y="102"/>
                    <a:pt x="119" y="102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9"/>
                    <a:pt x="125" y="175"/>
                    <a:pt x="133" y="175"/>
                  </a:cubicBezTo>
                  <a:cubicBezTo>
                    <a:pt x="141" y="175"/>
                    <a:pt x="147" y="169"/>
                    <a:pt x="147" y="161"/>
                  </a:cubicBezTo>
                  <a:cubicBezTo>
                    <a:pt x="147" y="102"/>
                    <a:pt x="147" y="102"/>
                    <a:pt x="147" y="102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47" y="6"/>
                    <a:pt x="141" y="0"/>
                    <a:pt x="133" y="0"/>
                  </a:cubicBez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01" name="Freeform 176"/>
            <p:cNvSpPr>
              <a:spLocks/>
            </p:cNvSpPr>
            <p:nvPr/>
          </p:nvSpPr>
          <p:spPr bwMode="auto">
            <a:xfrm>
              <a:off x="10485438" y="3879851"/>
              <a:ext cx="544513" cy="649288"/>
            </a:xfrm>
            <a:custGeom>
              <a:avLst/>
              <a:gdLst>
                <a:gd name="T0" fmla="*/ 132 w 145"/>
                <a:gd name="T1" fmla="*/ 173 h 173"/>
                <a:gd name="T2" fmla="*/ 119 w 145"/>
                <a:gd name="T3" fmla="*/ 160 h 173"/>
                <a:gd name="T4" fmla="*/ 119 w 145"/>
                <a:gd name="T5" fmla="*/ 99 h 173"/>
                <a:gd name="T6" fmla="*/ 85 w 145"/>
                <a:gd name="T7" fmla="*/ 99 h 173"/>
                <a:gd name="T8" fmla="*/ 85 w 145"/>
                <a:gd name="T9" fmla="*/ 160 h 173"/>
                <a:gd name="T10" fmla="*/ 72 w 145"/>
                <a:gd name="T11" fmla="*/ 173 h 173"/>
                <a:gd name="T12" fmla="*/ 60 w 145"/>
                <a:gd name="T13" fmla="*/ 160 h 173"/>
                <a:gd name="T14" fmla="*/ 60 w 145"/>
                <a:gd name="T15" fmla="*/ 99 h 173"/>
                <a:gd name="T16" fmla="*/ 25 w 145"/>
                <a:gd name="T17" fmla="*/ 99 h 173"/>
                <a:gd name="T18" fmla="*/ 25 w 145"/>
                <a:gd name="T19" fmla="*/ 160 h 173"/>
                <a:gd name="T20" fmla="*/ 12 w 145"/>
                <a:gd name="T21" fmla="*/ 173 h 173"/>
                <a:gd name="T22" fmla="*/ 0 w 145"/>
                <a:gd name="T23" fmla="*/ 160 h 173"/>
                <a:gd name="T24" fmla="*/ 0 w 145"/>
                <a:gd name="T25" fmla="*/ 13 h 173"/>
                <a:gd name="T26" fmla="*/ 12 w 145"/>
                <a:gd name="T27" fmla="*/ 0 h 173"/>
                <a:gd name="T28" fmla="*/ 25 w 145"/>
                <a:gd name="T29" fmla="*/ 13 h 173"/>
                <a:gd name="T30" fmla="*/ 25 w 145"/>
                <a:gd name="T31" fmla="*/ 74 h 173"/>
                <a:gd name="T32" fmla="*/ 60 w 145"/>
                <a:gd name="T33" fmla="*/ 74 h 173"/>
                <a:gd name="T34" fmla="*/ 60 w 145"/>
                <a:gd name="T35" fmla="*/ 13 h 173"/>
                <a:gd name="T36" fmla="*/ 72 w 145"/>
                <a:gd name="T37" fmla="*/ 0 h 173"/>
                <a:gd name="T38" fmla="*/ 85 w 145"/>
                <a:gd name="T39" fmla="*/ 13 h 173"/>
                <a:gd name="T40" fmla="*/ 85 w 145"/>
                <a:gd name="T41" fmla="*/ 74 h 173"/>
                <a:gd name="T42" fmla="*/ 119 w 145"/>
                <a:gd name="T43" fmla="*/ 74 h 173"/>
                <a:gd name="T44" fmla="*/ 119 w 145"/>
                <a:gd name="T45" fmla="*/ 13 h 173"/>
                <a:gd name="T46" fmla="*/ 132 w 145"/>
                <a:gd name="T47" fmla="*/ 0 h 173"/>
                <a:gd name="T48" fmla="*/ 145 w 145"/>
                <a:gd name="T49" fmla="*/ 13 h 173"/>
                <a:gd name="T50" fmla="*/ 145 w 145"/>
                <a:gd name="T51" fmla="*/ 160 h 173"/>
                <a:gd name="T52" fmla="*/ 132 w 145"/>
                <a:gd name="T53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" h="173">
                  <a:moveTo>
                    <a:pt x="132" y="173"/>
                  </a:moveTo>
                  <a:cubicBezTo>
                    <a:pt x="125" y="173"/>
                    <a:pt x="119" y="167"/>
                    <a:pt x="119" y="160"/>
                  </a:cubicBezTo>
                  <a:cubicBezTo>
                    <a:pt x="119" y="99"/>
                    <a:pt x="119" y="99"/>
                    <a:pt x="119" y="99"/>
                  </a:cubicBezTo>
                  <a:cubicBezTo>
                    <a:pt x="85" y="99"/>
                    <a:pt x="85" y="99"/>
                    <a:pt x="85" y="99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85" y="167"/>
                    <a:pt x="79" y="173"/>
                    <a:pt x="72" y="173"/>
                  </a:cubicBezTo>
                  <a:cubicBezTo>
                    <a:pt x="65" y="173"/>
                    <a:pt x="60" y="167"/>
                    <a:pt x="60" y="16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25" y="167"/>
                    <a:pt x="19" y="173"/>
                    <a:pt x="12" y="173"/>
                  </a:cubicBezTo>
                  <a:cubicBezTo>
                    <a:pt x="5" y="173"/>
                    <a:pt x="0" y="167"/>
                    <a:pt x="0" y="16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5" y="6"/>
                    <a:pt x="25" y="1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65" y="0"/>
                    <a:pt x="72" y="0"/>
                  </a:cubicBezTo>
                  <a:cubicBezTo>
                    <a:pt x="79" y="0"/>
                    <a:pt x="85" y="6"/>
                    <a:pt x="85" y="13"/>
                  </a:cubicBezTo>
                  <a:cubicBezTo>
                    <a:pt x="85" y="74"/>
                    <a:pt x="85" y="74"/>
                    <a:pt x="85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19" y="6"/>
                    <a:pt x="125" y="0"/>
                    <a:pt x="132" y="0"/>
                  </a:cubicBezTo>
                  <a:cubicBezTo>
                    <a:pt x="139" y="0"/>
                    <a:pt x="145" y="6"/>
                    <a:pt x="145" y="13"/>
                  </a:cubicBezTo>
                  <a:cubicBezTo>
                    <a:pt x="145" y="160"/>
                    <a:pt x="145" y="160"/>
                    <a:pt x="145" y="160"/>
                  </a:cubicBezTo>
                  <a:cubicBezTo>
                    <a:pt x="145" y="167"/>
                    <a:pt x="139" y="173"/>
                    <a:pt x="132" y="173"/>
                  </a:cubicBez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02" name="Freeform 177"/>
            <p:cNvSpPr>
              <a:spLocks/>
            </p:cNvSpPr>
            <p:nvPr/>
          </p:nvSpPr>
          <p:spPr bwMode="auto">
            <a:xfrm>
              <a:off x="10793413" y="4146551"/>
              <a:ext cx="371475" cy="461963"/>
            </a:xfrm>
            <a:custGeom>
              <a:avLst/>
              <a:gdLst>
                <a:gd name="T0" fmla="*/ 99 w 99"/>
                <a:gd name="T1" fmla="*/ 56 h 123"/>
                <a:gd name="T2" fmla="*/ 49 w 99"/>
                <a:gd name="T3" fmla="*/ 0 h 123"/>
                <a:gd name="T4" fmla="*/ 0 w 99"/>
                <a:gd name="T5" fmla="*/ 56 h 123"/>
                <a:gd name="T6" fmla="*/ 6 w 99"/>
                <a:gd name="T7" fmla="*/ 82 h 123"/>
                <a:gd name="T8" fmla="*/ 6 w 99"/>
                <a:gd name="T9" fmla="*/ 82 h 123"/>
                <a:gd name="T10" fmla="*/ 32 w 99"/>
                <a:gd name="T11" fmla="*/ 120 h 123"/>
                <a:gd name="T12" fmla="*/ 49 w 99"/>
                <a:gd name="T13" fmla="*/ 122 h 123"/>
                <a:gd name="T14" fmla="*/ 67 w 99"/>
                <a:gd name="T15" fmla="*/ 120 h 123"/>
                <a:gd name="T16" fmla="*/ 93 w 99"/>
                <a:gd name="T17" fmla="*/ 82 h 123"/>
                <a:gd name="T18" fmla="*/ 93 w 99"/>
                <a:gd name="T19" fmla="*/ 82 h 123"/>
                <a:gd name="T20" fmla="*/ 99 w 99"/>
                <a:gd name="T21" fmla="*/ 5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23">
                  <a:moveTo>
                    <a:pt x="99" y="56"/>
                  </a:moveTo>
                  <a:cubicBezTo>
                    <a:pt x="99" y="25"/>
                    <a:pt x="77" y="0"/>
                    <a:pt x="49" y="0"/>
                  </a:cubicBezTo>
                  <a:cubicBezTo>
                    <a:pt x="22" y="0"/>
                    <a:pt x="0" y="25"/>
                    <a:pt x="0" y="56"/>
                  </a:cubicBezTo>
                  <a:cubicBezTo>
                    <a:pt x="0" y="65"/>
                    <a:pt x="2" y="74"/>
                    <a:pt x="6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12" y="97"/>
                    <a:pt x="25" y="117"/>
                    <a:pt x="32" y="120"/>
                  </a:cubicBezTo>
                  <a:cubicBezTo>
                    <a:pt x="38" y="123"/>
                    <a:pt x="49" y="122"/>
                    <a:pt x="49" y="122"/>
                  </a:cubicBezTo>
                  <a:cubicBezTo>
                    <a:pt x="49" y="122"/>
                    <a:pt x="61" y="123"/>
                    <a:pt x="67" y="120"/>
                  </a:cubicBezTo>
                  <a:cubicBezTo>
                    <a:pt x="73" y="117"/>
                    <a:pt x="87" y="97"/>
                    <a:pt x="93" y="82"/>
                  </a:cubicBezTo>
                  <a:cubicBezTo>
                    <a:pt x="93" y="82"/>
                    <a:pt x="93" y="82"/>
                    <a:pt x="93" y="82"/>
                  </a:cubicBezTo>
                  <a:cubicBezTo>
                    <a:pt x="97" y="74"/>
                    <a:pt x="99" y="65"/>
                    <a:pt x="99" y="56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03" name="Oval 178"/>
            <p:cNvSpPr>
              <a:spLocks noChangeArrowheads="1"/>
            </p:cNvSpPr>
            <p:nvPr/>
          </p:nvSpPr>
          <p:spPr bwMode="auto">
            <a:xfrm>
              <a:off x="10845800" y="4206876"/>
              <a:ext cx="263525" cy="296863"/>
            </a:xfrm>
            <a:prstGeom prst="ellipse">
              <a:avLst/>
            </a:pr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04" name="Freeform 179"/>
            <p:cNvSpPr>
              <a:spLocks/>
            </p:cNvSpPr>
            <p:nvPr/>
          </p:nvSpPr>
          <p:spPr bwMode="auto">
            <a:xfrm>
              <a:off x="10917238" y="4303713"/>
              <a:ext cx="120650" cy="101600"/>
            </a:xfrm>
            <a:custGeom>
              <a:avLst/>
              <a:gdLst>
                <a:gd name="T0" fmla="*/ 30 w 32"/>
                <a:gd name="T1" fmla="*/ 27 h 27"/>
                <a:gd name="T2" fmla="*/ 29 w 32"/>
                <a:gd name="T3" fmla="*/ 26 h 27"/>
                <a:gd name="T4" fmla="*/ 29 w 32"/>
                <a:gd name="T5" fmla="*/ 16 h 27"/>
                <a:gd name="T6" fmla="*/ 29 w 32"/>
                <a:gd name="T7" fmla="*/ 15 h 27"/>
                <a:gd name="T8" fmla="*/ 19 w 32"/>
                <a:gd name="T9" fmla="*/ 15 h 27"/>
                <a:gd name="T10" fmla="*/ 18 w 32"/>
                <a:gd name="T11" fmla="*/ 16 h 27"/>
                <a:gd name="T12" fmla="*/ 18 w 32"/>
                <a:gd name="T13" fmla="*/ 26 h 27"/>
                <a:gd name="T14" fmla="*/ 17 w 32"/>
                <a:gd name="T15" fmla="*/ 27 h 27"/>
                <a:gd name="T16" fmla="*/ 15 w 32"/>
                <a:gd name="T17" fmla="*/ 27 h 27"/>
                <a:gd name="T18" fmla="*/ 15 w 32"/>
                <a:gd name="T19" fmla="*/ 26 h 27"/>
                <a:gd name="T20" fmla="*/ 15 w 32"/>
                <a:gd name="T21" fmla="*/ 16 h 27"/>
                <a:gd name="T22" fmla="*/ 14 w 32"/>
                <a:gd name="T23" fmla="*/ 15 h 27"/>
                <a:gd name="T24" fmla="*/ 4 w 32"/>
                <a:gd name="T25" fmla="*/ 15 h 27"/>
                <a:gd name="T26" fmla="*/ 3 w 32"/>
                <a:gd name="T27" fmla="*/ 16 h 27"/>
                <a:gd name="T28" fmla="*/ 3 w 32"/>
                <a:gd name="T29" fmla="*/ 26 h 27"/>
                <a:gd name="T30" fmla="*/ 3 w 32"/>
                <a:gd name="T31" fmla="*/ 27 h 27"/>
                <a:gd name="T32" fmla="*/ 1 w 32"/>
                <a:gd name="T33" fmla="*/ 27 h 27"/>
                <a:gd name="T34" fmla="*/ 0 w 32"/>
                <a:gd name="T35" fmla="*/ 26 h 27"/>
                <a:gd name="T36" fmla="*/ 0 w 32"/>
                <a:gd name="T37" fmla="*/ 12 h 27"/>
                <a:gd name="T38" fmla="*/ 0 w 32"/>
                <a:gd name="T39" fmla="*/ 0 h 27"/>
                <a:gd name="T40" fmla="*/ 1 w 32"/>
                <a:gd name="T41" fmla="*/ 0 h 27"/>
                <a:gd name="T42" fmla="*/ 3 w 32"/>
                <a:gd name="T43" fmla="*/ 0 h 27"/>
                <a:gd name="T44" fmla="*/ 3 w 32"/>
                <a:gd name="T45" fmla="*/ 0 h 27"/>
                <a:gd name="T46" fmla="*/ 3 w 32"/>
                <a:gd name="T47" fmla="*/ 11 h 27"/>
                <a:gd name="T48" fmla="*/ 4 w 32"/>
                <a:gd name="T49" fmla="*/ 12 h 27"/>
                <a:gd name="T50" fmla="*/ 14 w 32"/>
                <a:gd name="T51" fmla="*/ 12 h 27"/>
                <a:gd name="T52" fmla="*/ 15 w 32"/>
                <a:gd name="T53" fmla="*/ 11 h 27"/>
                <a:gd name="T54" fmla="*/ 15 w 32"/>
                <a:gd name="T55" fmla="*/ 0 h 27"/>
                <a:gd name="T56" fmla="*/ 15 w 32"/>
                <a:gd name="T57" fmla="*/ 0 h 27"/>
                <a:gd name="T58" fmla="*/ 17 w 32"/>
                <a:gd name="T59" fmla="*/ 0 h 27"/>
                <a:gd name="T60" fmla="*/ 18 w 32"/>
                <a:gd name="T61" fmla="*/ 0 h 27"/>
                <a:gd name="T62" fmla="*/ 18 w 32"/>
                <a:gd name="T63" fmla="*/ 11 h 27"/>
                <a:gd name="T64" fmla="*/ 19 w 32"/>
                <a:gd name="T65" fmla="*/ 12 h 27"/>
                <a:gd name="T66" fmla="*/ 29 w 32"/>
                <a:gd name="T67" fmla="*/ 12 h 27"/>
                <a:gd name="T68" fmla="*/ 29 w 32"/>
                <a:gd name="T69" fmla="*/ 11 h 27"/>
                <a:gd name="T70" fmla="*/ 29 w 32"/>
                <a:gd name="T71" fmla="*/ 0 h 27"/>
                <a:gd name="T72" fmla="*/ 30 w 32"/>
                <a:gd name="T73" fmla="*/ 0 h 27"/>
                <a:gd name="T74" fmla="*/ 32 w 32"/>
                <a:gd name="T75" fmla="*/ 0 h 27"/>
                <a:gd name="T76" fmla="*/ 32 w 32"/>
                <a:gd name="T77" fmla="*/ 0 h 27"/>
                <a:gd name="T78" fmla="*/ 32 w 32"/>
                <a:gd name="T79" fmla="*/ 26 h 27"/>
                <a:gd name="T80" fmla="*/ 32 w 32"/>
                <a:gd name="T81" fmla="*/ 27 h 27"/>
                <a:gd name="T82" fmla="*/ 30 w 32"/>
                <a:gd name="T8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" h="27">
                  <a:moveTo>
                    <a:pt x="30" y="27"/>
                  </a:moveTo>
                  <a:cubicBezTo>
                    <a:pt x="30" y="27"/>
                    <a:pt x="29" y="27"/>
                    <a:pt x="29" y="2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5"/>
                    <a:pt x="18" y="15"/>
                    <a:pt x="18" y="1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7"/>
                    <a:pt x="18" y="27"/>
                    <a:pt x="17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5"/>
                    <a:pt x="14" y="15"/>
                    <a:pt x="1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3" y="15"/>
                    <a:pt x="3" y="1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5" y="12"/>
                    <a:pt x="15" y="1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8" y="12"/>
                    <a:pt x="1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30" y="0"/>
                    <a:pt x="3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2" y="27"/>
                    <a:pt x="32" y="27"/>
                  </a:cubicBezTo>
                  <a:lnTo>
                    <a:pt x="30" y="27"/>
                  </a:lnTo>
                  <a:close/>
                </a:path>
              </a:pathLst>
            </a:custGeom>
            <a:solidFill>
              <a:srgbClr val="F49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05" name="Freeform 180"/>
            <p:cNvSpPr>
              <a:spLocks noEditPoints="1"/>
            </p:cNvSpPr>
            <p:nvPr/>
          </p:nvSpPr>
          <p:spPr bwMode="auto">
            <a:xfrm>
              <a:off x="11026775" y="4416426"/>
              <a:ext cx="22225" cy="30163"/>
            </a:xfrm>
            <a:custGeom>
              <a:avLst/>
              <a:gdLst>
                <a:gd name="T0" fmla="*/ 1 w 6"/>
                <a:gd name="T1" fmla="*/ 5 h 8"/>
                <a:gd name="T2" fmla="*/ 1 w 6"/>
                <a:gd name="T3" fmla="*/ 8 h 8"/>
                <a:gd name="T4" fmla="*/ 0 w 6"/>
                <a:gd name="T5" fmla="*/ 8 h 8"/>
                <a:gd name="T6" fmla="*/ 0 w 6"/>
                <a:gd name="T7" fmla="*/ 0 h 8"/>
                <a:gd name="T8" fmla="*/ 2 w 6"/>
                <a:gd name="T9" fmla="*/ 0 h 8"/>
                <a:gd name="T10" fmla="*/ 5 w 6"/>
                <a:gd name="T11" fmla="*/ 3 h 8"/>
                <a:gd name="T12" fmla="*/ 4 w 6"/>
                <a:gd name="T13" fmla="*/ 5 h 8"/>
                <a:gd name="T14" fmla="*/ 6 w 6"/>
                <a:gd name="T15" fmla="*/ 8 h 8"/>
                <a:gd name="T16" fmla="*/ 4 w 6"/>
                <a:gd name="T17" fmla="*/ 8 h 8"/>
                <a:gd name="T18" fmla="*/ 2 w 6"/>
                <a:gd name="T19" fmla="*/ 5 h 8"/>
                <a:gd name="T20" fmla="*/ 1 w 6"/>
                <a:gd name="T21" fmla="*/ 5 h 8"/>
                <a:gd name="T22" fmla="*/ 2 w 6"/>
                <a:gd name="T23" fmla="*/ 4 h 8"/>
                <a:gd name="T24" fmla="*/ 4 w 6"/>
                <a:gd name="T25" fmla="*/ 3 h 8"/>
                <a:gd name="T26" fmla="*/ 2 w 6"/>
                <a:gd name="T27" fmla="*/ 1 h 8"/>
                <a:gd name="T28" fmla="*/ 1 w 6"/>
                <a:gd name="T29" fmla="*/ 1 h 8"/>
                <a:gd name="T30" fmla="*/ 1 w 6"/>
                <a:gd name="T31" fmla="*/ 4 h 8"/>
                <a:gd name="T32" fmla="*/ 2 w 6"/>
                <a:gd name="T3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8">
                  <a:moveTo>
                    <a:pt x="1" y="5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5" y="4"/>
                    <a:pt x="4" y="5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5"/>
                    <a:pt x="2" y="5"/>
                    <a:pt x="2" y="5"/>
                  </a:cubicBezTo>
                  <a:lnTo>
                    <a:pt x="1" y="5"/>
                  </a:lnTo>
                  <a:close/>
                  <a:moveTo>
                    <a:pt x="2" y="4"/>
                  </a:move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E75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06" name="Freeform 181"/>
            <p:cNvSpPr>
              <a:spLocks/>
            </p:cNvSpPr>
            <p:nvPr/>
          </p:nvSpPr>
          <p:spPr bwMode="auto">
            <a:xfrm>
              <a:off x="10914063" y="4259263"/>
              <a:ext cx="14288" cy="30163"/>
            </a:xfrm>
            <a:custGeom>
              <a:avLst/>
              <a:gdLst>
                <a:gd name="T0" fmla="*/ 7 w 9"/>
                <a:gd name="T1" fmla="*/ 19 h 19"/>
                <a:gd name="T2" fmla="*/ 7 w 9"/>
                <a:gd name="T3" fmla="*/ 5 h 19"/>
                <a:gd name="T4" fmla="*/ 2 w 9"/>
                <a:gd name="T5" fmla="*/ 7 h 19"/>
                <a:gd name="T6" fmla="*/ 0 w 9"/>
                <a:gd name="T7" fmla="*/ 5 h 19"/>
                <a:gd name="T8" fmla="*/ 7 w 9"/>
                <a:gd name="T9" fmla="*/ 0 h 19"/>
                <a:gd name="T10" fmla="*/ 9 w 9"/>
                <a:gd name="T11" fmla="*/ 0 h 19"/>
                <a:gd name="T12" fmla="*/ 9 w 9"/>
                <a:gd name="T13" fmla="*/ 19 h 19"/>
                <a:gd name="T14" fmla="*/ 7 w 9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9">
                  <a:moveTo>
                    <a:pt x="7" y="19"/>
                  </a:moveTo>
                  <a:lnTo>
                    <a:pt x="7" y="5"/>
                  </a:lnTo>
                  <a:lnTo>
                    <a:pt x="2" y="7"/>
                  </a:lnTo>
                  <a:lnTo>
                    <a:pt x="0" y="5"/>
                  </a:lnTo>
                  <a:lnTo>
                    <a:pt x="7" y="0"/>
                  </a:lnTo>
                  <a:lnTo>
                    <a:pt x="9" y="0"/>
                  </a:lnTo>
                  <a:lnTo>
                    <a:pt x="9" y="19"/>
                  </a:lnTo>
                  <a:lnTo>
                    <a:pt x="7" y="19"/>
                  </a:lnTo>
                  <a:close/>
                </a:path>
              </a:pathLst>
            </a:custGeom>
            <a:solidFill>
              <a:srgbClr val="E75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07" name="Freeform 182"/>
            <p:cNvSpPr>
              <a:spLocks/>
            </p:cNvSpPr>
            <p:nvPr/>
          </p:nvSpPr>
          <p:spPr bwMode="auto">
            <a:xfrm>
              <a:off x="10966450" y="4259263"/>
              <a:ext cx="22225" cy="30163"/>
            </a:xfrm>
            <a:custGeom>
              <a:avLst/>
              <a:gdLst>
                <a:gd name="T0" fmla="*/ 5 w 6"/>
                <a:gd name="T1" fmla="*/ 2 h 8"/>
                <a:gd name="T2" fmla="*/ 4 w 6"/>
                <a:gd name="T3" fmla="*/ 4 h 8"/>
                <a:gd name="T4" fmla="*/ 6 w 6"/>
                <a:gd name="T5" fmla="*/ 6 h 8"/>
                <a:gd name="T6" fmla="*/ 3 w 6"/>
                <a:gd name="T7" fmla="*/ 8 h 8"/>
                <a:gd name="T8" fmla="*/ 0 w 6"/>
                <a:gd name="T9" fmla="*/ 7 h 8"/>
                <a:gd name="T10" fmla="*/ 1 w 6"/>
                <a:gd name="T11" fmla="*/ 6 h 8"/>
                <a:gd name="T12" fmla="*/ 3 w 6"/>
                <a:gd name="T13" fmla="*/ 7 h 8"/>
                <a:gd name="T14" fmla="*/ 4 w 6"/>
                <a:gd name="T15" fmla="*/ 6 h 8"/>
                <a:gd name="T16" fmla="*/ 3 w 6"/>
                <a:gd name="T17" fmla="*/ 5 h 8"/>
                <a:gd name="T18" fmla="*/ 2 w 6"/>
                <a:gd name="T19" fmla="*/ 5 h 8"/>
                <a:gd name="T20" fmla="*/ 2 w 6"/>
                <a:gd name="T21" fmla="*/ 4 h 8"/>
                <a:gd name="T22" fmla="*/ 3 w 6"/>
                <a:gd name="T23" fmla="*/ 4 h 8"/>
                <a:gd name="T24" fmla="*/ 4 w 6"/>
                <a:gd name="T25" fmla="*/ 2 h 8"/>
                <a:gd name="T26" fmla="*/ 3 w 6"/>
                <a:gd name="T27" fmla="*/ 1 h 8"/>
                <a:gd name="T28" fmla="*/ 1 w 6"/>
                <a:gd name="T29" fmla="*/ 2 h 8"/>
                <a:gd name="T30" fmla="*/ 0 w 6"/>
                <a:gd name="T31" fmla="*/ 1 h 8"/>
                <a:gd name="T32" fmla="*/ 3 w 6"/>
                <a:gd name="T33" fmla="*/ 0 h 8"/>
                <a:gd name="T34" fmla="*/ 5 w 6"/>
                <a:gd name="T3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" h="8">
                  <a:moveTo>
                    <a:pt x="5" y="2"/>
                  </a:moveTo>
                  <a:cubicBezTo>
                    <a:pt x="5" y="3"/>
                    <a:pt x="5" y="4"/>
                    <a:pt x="4" y="4"/>
                  </a:cubicBezTo>
                  <a:cubicBezTo>
                    <a:pt x="5" y="4"/>
                    <a:pt x="6" y="5"/>
                    <a:pt x="6" y="6"/>
                  </a:cubicBezTo>
                  <a:cubicBezTo>
                    <a:pt x="6" y="7"/>
                    <a:pt x="5" y="8"/>
                    <a:pt x="3" y="8"/>
                  </a:cubicBezTo>
                  <a:cubicBezTo>
                    <a:pt x="2" y="8"/>
                    <a:pt x="1" y="8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" y="0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E75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08" name="Freeform 183"/>
            <p:cNvSpPr>
              <a:spLocks/>
            </p:cNvSpPr>
            <p:nvPr/>
          </p:nvSpPr>
          <p:spPr bwMode="auto">
            <a:xfrm>
              <a:off x="11026775" y="4259263"/>
              <a:ext cx="19050" cy="30163"/>
            </a:xfrm>
            <a:custGeom>
              <a:avLst/>
              <a:gdLst>
                <a:gd name="T0" fmla="*/ 2 w 5"/>
                <a:gd name="T1" fmla="*/ 1 h 8"/>
                <a:gd name="T2" fmla="*/ 2 w 5"/>
                <a:gd name="T3" fmla="*/ 3 h 8"/>
                <a:gd name="T4" fmla="*/ 3 w 5"/>
                <a:gd name="T5" fmla="*/ 3 h 8"/>
                <a:gd name="T6" fmla="*/ 5 w 5"/>
                <a:gd name="T7" fmla="*/ 6 h 8"/>
                <a:gd name="T8" fmla="*/ 2 w 5"/>
                <a:gd name="T9" fmla="*/ 8 h 8"/>
                <a:gd name="T10" fmla="*/ 0 w 5"/>
                <a:gd name="T11" fmla="*/ 7 h 8"/>
                <a:gd name="T12" fmla="*/ 0 w 5"/>
                <a:gd name="T13" fmla="*/ 6 h 8"/>
                <a:gd name="T14" fmla="*/ 2 w 5"/>
                <a:gd name="T15" fmla="*/ 7 h 8"/>
                <a:gd name="T16" fmla="*/ 3 w 5"/>
                <a:gd name="T17" fmla="*/ 6 h 8"/>
                <a:gd name="T18" fmla="*/ 2 w 5"/>
                <a:gd name="T19" fmla="*/ 4 h 8"/>
                <a:gd name="T20" fmla="*/ 1 w 5"/>
                <a:gd name="T21" fmla="*/ 4 h 8"/>
                <a:gd name="T22" fmla="*/ 0 w 5"/>
                <a:gd name="T23" fmla="*/ 4 h 8"/>
                <a:gd name="T24" fmla="*/ 0 w 5"/>
                <a:gd name="T25" fmla="*/ 0 h 8"/>
                <a:gd name="T26" fmla="*/ 5 w 5"/>
                <a:gd name="T27" fmla="*/ 0 h 8"/>
                <a:gd name="T28" fmla="*/ 5 w 5"/>
                <a:gd name="T29" fmla="*/ 1 h 8"/>
                <a:gd name="T30" fmla="*/ 2 w 5"/>
                <a:gd name="T3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8">
                  <a:moveTo>
                    <a:pt x="2" y="1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4" y="3"/>
                    <a:pt x="5" y="4"/>
                    <a:pt x="5" y="6"/>
                  </a:cubicBezTo>
                  <a:cubicBezTo>
                    <a:pt x="5" y="7"/>
                    <a:pt x="4" y="8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3" y="7"/>
                    <a:pt x="3" y="7"/>
                    <a:pt x="3" y="6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E75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09" name="Freeform 184"/>
            <p:cNvSpPr>
              <a:spLocks/>
            </p:cNvSpPr>
            <p:nvPr/>
          </p:nvSpPr>
          <p:spPr bwMode="auto">
            <a:xfrm>
              <a:off x="10914063" y="4416426"/>
              <a:ext cx="22225" cy="30163"/>
            </a:xfrm>
            <a:custGeom>
              <a:avLst/>
              <a:gdLst>
                <a:gd name="T0" fmla="*/ 5 w 6"/>
                <a:gd name="T1" fmla="*/ 3 h 8"/>
                <a:gd name="T2" fmla="*/ 2 w 6"/>
                <a:gd name="T3" fmla="*/ 7 h 8"/>
                <a:gd name="T4" fmla="*/ 6 w 6"/>
                <a:gd name="T5" fmla="*/ 7 h 8"/>
                <a:gd name="T6" fmla="*/ 5 w 6"/>
                <a:gd name="T7" fmla="*/ 8 h 8"/>
                <a:gd name="T8" fmla="*/ 0 w 6"/>
                <a:gd name="T9" fmla="*/ 8 h 8"/>
                <a:gd name="T10" fmla="*/ 0 w 6"/>
                <a:gd name="T11" fmla="*/ 7 h 8"/>
                <a:gd name="T12" fmla="*/ 4 w 6"/>
                <a:gd name="T13" fmla="*/ 3 h 8"/>
                <a:gd name="T14" fmla="*/ 3 w 6"/>
                <a:gd name="T15" fmla="*/ 1 h 8"/>
                <a:gd name="T16" fmla="*/ 1 w 6"/>
                <a:gd name="T17" fmla="*/ 2 h 8"/>
                <a:gd name="T18" fmla="*/ 0 w 6"/>
                <a:gd name="T19" fmla="*/ 2 h 8"/>
                <a:gd name="T20" fmla="*/ 3 w 6"/>
                <a:gd name="T21" fmla="*/ 0 h 8"/>
                <a:gd name="T22" fmla="*/ 5 w 6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8">
                  <a:moveTo>
                    <a:pt x="5" y="3"/>
                  </a:moveTo>
                  <a:cubicBezTo>
                    <a:pt x="5" y="4"/>
                    <a:pt x="5" y="5"/>
                    <a:pt x="2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E75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10" name="Freeform 185"/>
            <p:cNvSpPr>
              <a:spLocks/>
            </p:cNvSpPr>
            <p:nvPr/>
          </p:nvSpPr>
          <p:spPr bwMode="auto">
            <a:xfrm>
              <a:off x="10969625" y="4416426"/>
              <a:ext cx="19050" cy="30163"/>
            </a:xfrm>
            <a:custGeom>
              <a:avLst/>
              <a:gdLst>
                <a:gd name="T0" fmla="*/ 10 w 12"/>
                <a:gd name="T1" fmla="*/ 17 h 19"/>
                <a:gd name="T2" fmla="*/ 10 w 12"/>
                <a:gd name="T3" fmla="*/ 19 h 19"/>
                <a:gd name="T4" fmla="*/ 7 w 12"/>
                <a:gd name="T5" fmla="*/ 19 h 19"/>
                <a:gd name="T6" fmla="*/ 7 w 12"/>
                <a:gd name="T7" fmla="*/ 17 h 19"/>
                <a:gd name="T8" fmla="*/ 0 w 12"/>
                <a:gd name="T9" fmla="*/ 17 h 19"/>
                <a:gd name="T10" fmla="*/ 0 w 12"/>
                <a:gd name="T11" fmla="*/ 14 h 19"/>
                <a:gd name="T12" fmla="*/ 5 w 12"/>
                <a:gd name="T13" fmla="*/ 0 h 19"/>
                <a:gd name="T14" fmla="*/ 7 w 12"/>
                <a:gd name="T15" fmla="*/ 3 h 19"/>
                <a:gd name="T16" fmla="*/ 3 w 12"/>
                <a:gd name="T17" fmla="*/ 12 h 19"/>
                <a:gd name="T18" fmla="*/ 7 w 12"/>
                <a:gd name="T19" fmla="*/ 12 h 19"/>
                <a:gd name="T20" fmla="*/ 7 w 12"/>
                <a:gd name="T21" fmla="*/ 7 h 19"/>
                <a:gd name="T22" fmla="*/ 10 w 12"/>
                <a:gd name="T23" fmla="*/ 7 h 19"/>
                <a:gd name="T24" fmla="*/ 10 w 12"/>
                <a:gd name="T25" fmla="*/ 12 h 19"/>
                <a:gd name="T26" fmla="*/ 12 w 12"/>
                <a:gd name="T27" fmla="*/ 12 h 19"/>
                <a:gd name="T28" fmla="*/ 12 w 12"/>
                <a:gd name="T29" fmla="*/ 17 h 19"/>
                <a:gd name="T30" fmla="*/ 10 w 12"/>
                <a:gd name="T31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9">
                  <a:moveTo>
                    <a:pt x="10" y="17"/>
                  </a:moveTo>
                  <a:lnTo>
                    <a:pt x="10" y="19"/>
                  </a:lnTo>
                  <a:lnTo>
                    <a:pt x="7" y="19"/>
                  </a:lnTo>
                  <a:lnTo>
                    <a:pt x="7" y="1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5" y="0"/>
                  </a:lnTo>
                  <a:lnTo>
                    <a:pt x="7" y="3"/>
                  </a:lnTo>
                  <a:lnTo>
                    <a:pt x="3" y="12"/>
                  </a:lnTo>
                  <a:lnTo>
                    <a:pt x="7" y="12"/>
                  </a:lnTo>
                  <a:lnTo>
                    <a:pt x="7" y="7"/>
                  </a:lnTo>
                  <a:lnTo>
                    <a:pt x="10" y="7"/>
                  </a:lnTo>
                  <a:lnTo>
                    <a:pt x="10" y="12"/>
                  </a:lnTo>
                  <a:lnTo>
                    <a:pt x="12" y="12"/>
                  </a:lnTo>
                  <a:lnTo>
                    <a:pt x="12" y="17"/>
                  </a:lnTo>
                  <a:lnTo>
                    <a:pt x="10" y="17"/>
                  </a:lnTo>
                  <a:close/>
                </a:path>
              </a:pathLst>
            </a:custGeom>
            <a:solidFill>
              <a:srgbClr val="E75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680" name="Freeform 186"/>
          <p:cNvSpPr>
            <a:spLocks/>
          </p:cNvSpPr>
          <p:nvPr/>
        </p:nvSpPr>
        <p:spPr bwMode="auto">
          <a:xfrm>
            <a:off x="7558732" y="1601448"/>
            <a:ext cx="846138" cy="747713"/>
          </a:xfrm>
          <a:custGeom>
            <a:avLst/>
            <a:gdLst>
              <a:gd name="T0" fmla="*/ 225 w 225"/>
              <a:gd name="T1" fmla="*/ 199 h 199"/>
              <a:gd name="T2" fmla="*/ 0 w 225"/>
              <a:gd name="T3" fmla="*/ 199 h 199"/>
              <a:gd name="T4" fmla="*/ 0 w 225"/>
              <a:gd name="T5" fmla="*/ 17 h 199"/>
              <a:gd name="T6" fmla="*/ 18 w 225"/>
              <a:gd name="T7" fmla="*/ 0 h 199"/>
              <a:gd name="T8" fmla="*/ 208 w 225"/>
              <a:gd name="T9" fmla="*/ 0 h 199"/>
              <a:gd name="T10" fmla="*/ 225 w 225"/>
              <a:gd name="T11" fmla="*/ 17 h 199"/>
              <a:gd name="T12" fmla="*/ 225 w 225"/>
              <a:gd name="T13" fmla="*/ 19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5" h="199">
                <a:moveTo>
                  <a:pt x="225" y="199"/>
                </a:moveTo>
                <a:cubicBezTo>
                  <a:pt x="0" y="199"/>
                  <a:pt x="0" y="199"/>
                  <a:pt x="0" y="19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8" y="0"/>
                </a:cubicBezTo>
                <a:cubicBezTo>
                  <a:pt x="208" y="0"/>
                  <a:pt x="208" y="0"/>
                  <a:pt x="208" y="0"/>
                </a:cubicBezTo>
                <a:cubicBezTo>
                  <a:pt x="217" y="0"/>
                  <a:pt x="225" y="8"/>
                  <a:pt x="225" y="17"/>
                </a:cubicBezTo>
                <a:lnTo>
                  <a:pt x="225" y="199"/>
                </a:lnTo>
                <a:close/>
              </a:path>
            </a:pathLst>
          </a:custGeom>
          <a:solidFill>
            <a:srgbClr val="0F38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81" name="Freeform 187"/>
          <p:cNvSpPr>
            <a:spLocks/>
          </p:cNvSpPr>
          <p:nvPr/>
        </p:nvSpPr>
        <p:spPr bwMode="auto">
          <a:xfrm>
            <a:off x="7558732" y="1601448"/>
            <a:ext cx="84138" cy="747713"/>
          </a:xfrm>
          <a:custGeom>
            <a:avLst/>
            <a:gdLst>
              <a:gd name="T0" fmla="*/ 22 w 22"/>
              <a:gd name="T1" fmla="*/ 0 h 199"/>
              <a:gd name="T2" fmla="*/ 18 w 22"/>
              <a:gd name="T3" fmla="*/ 0 h 199"/>
              <a:gd name="T4" fmla="*/ 0 w 22"/>
              <a:gd name="T5" fmla="*/ 17 h 199"/>
              <a:gd name="T6" fmla="*/ 0 w 22"/>
              <a:gd name="T7" fmla="*/ 199 h 199"/>
              <a:gd name="T8" fmla="*/ 22 w 22"/>
              <a:gd name="T9" fmla="*/ 199 h 199"/>
              <a:gd name="T10" fmla="*/ 22 w 22"/>
              <a:gd name="T11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" h="199">
                <a:moveTo>
                  <a:pt x="22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199"/>
                  <a:pt x="0" y="199"/>
                  <a:pt x="0" y="199"/>
                </a:cubicBezTo>
                <a:cubicBezTo>
                  <a:pt x="22" y="199"/>
                  <a:pt x="22" y="199"/>
                  <a:pt x="22" y="199"/>
                </a:cubicBezTo>
                <a:lnTo>
                  <a:pt x="22" y="0"/>
                </a:lnTo>
                <a:close/>
              </a:path>
            </a:pathLst>
          </a:custGeom>
          <a:solidFill>
            <a:srgbClr val="29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82" name="Freeform 188"/>
          <p:cNvSpPr>
            <a:spLocks/>
          </p:cNvSpPr>
          <p:nvPr/>
        </p:nvSpPr>
        <p:spPr bwMode="auto">
          <a:xfrm>
            <a:off x="8322320" y="1601448"/>
            <a:ext cx="82550" cy="747713"/>
          </a:xfrm>
          <a:custGeom>
            <a:avLst/>
            <a:gdLst>
              <a:gd name="T0" fmla="*/ 5 w 22"/>
              <a:gd name="T1" fmla="*/ 0 h 199"/>
              <a:gd name="T2" fmla="*/ 0 w 22"/>
              <a:gd name="T3" fmla="*/ 0 h 199"/>
              <a:gd name="T4" fmla="*/ 0 w 22"/>
              <a:gd name="T5" fmla="*/ 199 h 199"/>
              <a:gd name="T6" fmla="*/ 22 w 22"/>
              <a:gd name="T7" fmla="*/ 199 h 199"/>
              <a:gd name="T8" fmla="*/ 22 w 22"/>
              <a:gd name="T9" fmla="*/ 17 h 199"/>
              <a:gd name="T10" fmla="*/ 5 w 22"/>
              <a:gd name="T11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" h="199">
                <a:moveTo>
                  <a:pt x="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99"/>
                  <a:pt x="0" y="199"/>
                  <a:pt x="0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8"/>
                  <a:pt x="14" y="0"/>
                  <a:pt x="5" y="0"/>
                </a:cubicBezTo>
                <a:close/>
              </a:path>
            </a:pathLst>
          </a:custGeom>
          <a:solidFill>
            <a:srgbClr val="29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83" name="Rectangle 189"/>
          <p:cNvSpPr>
            <a:spLocks noChangeArrowheads="1"/>
          </p:cNvSpPr>
          <p:nvPr/>
        </p:nvSpPr>
        <p:spPr bwMode="auto">
          <a:xfrm>
            <a:off x="7819082" y="1601448"/>
            <a:ext cx="14288" cy="747713"/>
          </a:xfrm>
          <a:prstGeom prst="rect">
            <a:avLst/>
          </a:prstGeom>
          <a:solidFill>
            <a:srgbClr val="5E9E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84" name="Rectangle 190"/>
          <p:cNvSpPr>
            <a:spLocks noChangeArrowheads="1"/>
          </p:cNvSpPr>
          <p:nvPr/>
        </p:nvSpPr>
        <p:spPr bwMode="auto">
          <a:xfrm>
            <a:off x="7931795" y="1601448"/>
            <a:ext cx="273050" cy="747713"/>
          </a:xfrm>
          <a:prstGeom prst="rect">
            <a:avLst/>
          </a:prstGeom>
          <a:solidFill>
            <a:srgbClr val="5E9E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85" name="Rectangle 191"/>
          <p:cNvSpPr>
            <a:spLocks noChangeArrowheads="1"/>
          </p:cNvSpPr>
          <p:nvPr/>
        </p:nvSpPr>
        <p:spPr bwMode="auto">
          <a:xfrm>
            <a:off x="7619057" y="2349160"/>
            <a:ext cx="725488" cy="55563"/>
          </a:xfrm>
          <a:prstGeom prst="rect">
            <a:avLst/>
          </a:prstGeom>
          <a:solidFill>
            <a:srgbClr val="B0D2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86" name="Rectangle 192"/>
          <p:cNvSpPr>
            <a:spLocks noChangeArrowheads="1"/>
          </p:cNvSpPr>
          <p:nvPr/>
        </p:nvSpPr>
        <p:spPr bwMode="auto">
          <a:xfrm>
            <a:off x="7619057" y="2404723"/>
            <a:ext cx="725488" cy="23813"/>
          </a:xfrm>
          <a:prstGeom prst="rect">
            <a:avLst/>
          </a:prstGeom>
          <a:solidFill>
            <a:srgbClr val="415F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87" name="Freeform 193"/>
          <p:cNvSpPr>
            <a:spLocks noEditPoints="1"/>
          </p:cNvSpPr>
          <p:nvPr/>
        </p:nvSpPr>
        <p:spPr bwMode="auto">
          <a:xfrm>
            <a:off x="7684145" y="1909423"/>
            <a:ext cx="77788" cy="98425"/>
          </a:xfrm>
          <a:custGeom>
            <a:avLst/>
            <a:gdLst>
              <a:gd name="T0" fmla="*/ 21 w 21"/>
              <a:gd name="T1" fmla="*/ 13 h 26"/>
              <a:gd name="T2" fmla="*/ 10 w 21"/>
              <a:gd name="T3" fmla="*/ 26 h 26"/>
              <a:gd name="T4" fmla="*/ 0 w 21"/>
              <a:gd name="T5" fmla="*/ 13 h 26"/>
              <a:gd name="T6" fmla="*/ 10 w 21"/>
              <a:gd name="T7" fmla="*/ 0 h 26"/>
              <a:gd name="T8" fmla="*/ 21 w 21"/>
              <a:gd name="T9" fmla="*/ 13 h 26"/>
              <a:gd name="T10" fmla="*/ 4 w 21"/>
              <a:gd name="T11" fmla="*/ 13 h 26"/>
              <a:gd name="T12" fmla="*/ 10 w 21"/>
              <a:gd name="T13" fmla="*/ 22 h 26"/>
              <a:gd name="T14" fmla="*/ 16 w 21"/>
              <a:gd name="T15" fmla="*/ 13 h 26"/>
              <a:gd name="T16" fmla="*/ 10 w 21"/>
              <a:gd name="T17" fmla="*/ 4 h 26"/>
              <a:gd name="T18" fmla="*/ 4 w 21"/>
              <a:gd name="T19" fmla="*/ 1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26">
                <a:moveTo>
                  <a:pt x="21" y="13"/>
                </a:moveTo>
                <a:cubicBezTo>
                  <a:pt x="21" y="21"/>
                  <a:pt x="17" y="26"/>
                  <a:pt x="10" y="26"/>
                </a:cubicBezTo>
                <a:cubicBezTo>
                  <a:pt x="4" y="26"/>
                  <a:pt x="0" y="21"/>
                  <a:pt x="0" y="13"/>
                </a:cubicBezTo>
                <a:cubicBezTo>
                  <a:pt x="0" y="5"/>
                  <a:pt x="4" y="0"/>
                  <a:pt x="10" y="0"/>
                </a:cubicBezTo>
                <a:cubicBezTo>
                  <a:pt x="17" y="0"/>
                  <a:pt x="21" y="5"/>
                  <a:pt x="21" y="13"/>
                </a:cubicBezTo>
                <a:close/>
                <a:moveTo>
                  <a:pt x="4" y="13"/>
                </a:moveTo>
                <a:cubicBezTo>
                  <a:pt x="4" y="20"/>
                  <a:pt x="7" y="22"/>
                  <a:pt x="10" y="22"/>
                </a:cubicBezTo>
                <a:cubicBezTo>
                  <a:pt x="14" y="22"/>
                  <a:pt x="16" y="20"/>
                  <a:pt x="16" y="13"/>
                </a:cubicBezTo>
                <a:cubicBezTo>
                  <a:pt x="16" y="7"/>
                  <a:pt x="14" y="4"/>
                  <a:pt x="10" y="4"/>
                </a:cubicBezTo>
                <a:cubicBezTo>
                  <a:pt x="7" y="4"/>
                  <a:pt x="4" y="7"/>
                  <a:pt x="4" y="13"/>
                </a:cubicBezTo>
                <a:close/>
              </a:path>
            </a:pathLst>
          </a:custGeom>
          <a:solidFill>
            <a:srgbClr val="F49A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88" name="Rectangle 194"/>
          <p:cNvSpPr>
            <a:spLocks noChangeArrowheads="1"/>
          </p:cNvSpPr>
          <p:nvPr/>
        </p:nvSpPr>
        <p:spPr bwMode="auto">
          <a:xfrm>
            <a:off x="7777807" y="1912598"/>
            <a:ext cx="19050" cy="90488"/>
          </a:xfrm>
          <a:prstGeom prst="rect">
            <a:avLst/>
          </a:prstGeom>
          <a:solidFill>
            <a:srgbClr val="F49A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89" name="Freeform 195"/>
          <p:cNvSpPr>
            <a:spLocks/>
          </p:cNvSpPr>
          <p:nvPr/>
        </p:nvSpPr>
        <p:spPr bwMode="auto">
          <a:xfrm>
            <a:off x="7819082" y="1912598"/>
            <a:ext cx="52388" cy="90488"/>
          </a:xfrm>
          <a:custGeom>
            <a:avLst/>
            <a:gdLst>
              <a:gd name="T0" fmla="*/ 33 w 33"/>
              <a:gd name="T1" fmla="*/ 50 h 57"/>
              <a:gd name="T2" fmla="*/ 33 w 33"/>
              <a:gd name="T3" fmla="*/ 57 h 57"/>
              <a:gd name="T4" fmla="*/ 0 w 33"/>
              <a:gd name="T5" fmla="*/ 57 h 57"/>
              <a:gd name="T6" fmla="*/ 0 w 33"/>
              <a:gd name="T7" fmla="*/ 0 h 57"/>
              <a:gd name="T8" fmla="*/ 9 w 33"/>
              <a:gd name="T9" fmla="*/ 0 h 57"/>
              <a:gd name="T10" fmla="*/ 9 w 33"/>
              <a:gd name="T11" fmla="*/ 50 h 57"/>
              <a:gd name="T12" fmla="*/ 33 w 33"/>
              <a:gd name="T13" fmla="*/ 5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57">
                <a:moveTo>
                  <a:pt x="33" y="50"/>
                </a:moveTo>
                <a:lnTo>
                  <a:pt x="33" y="57"/>
                </a:lnTo>
                <a:lnTo>
                  <a:pt x="0" y="57"/>
                </a:lnTo>
                <a:lnTo>
                  <a:pt x="0" y="0"/>
                </a:lnTo>
                <a:lnTo>
                  <a:pt x="9" y="0"/>
                </a:lnTo>
                <a:lnTo>
                  <a:pt x="9" y="50"/>
                </a:lnTo>
                <a:lnTo>
                  <a:pt x="33" y="50"/>
                </a:lnTo>
                <a:close/>
              </a:path>
            </a:pathLst>
          </a:custGeom>
          <a:solidFill>
            <a:srgbClr val="F49A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0" name="Freeform 196"/>
          <p:cNvSpPr>
            <a:spLocks/>
          </p:cNvSpPr>
          <p:nvPr/>
        </p:nvSpPr>
        <p:spPr bwMode="auto">
          <a:xfrm>
            <a:off x="7920682" y="1912598"/>
            <a:ext cx="47625" cy="90488"/>
          </a:xfrm>
          <a:custGeom>
            <a:avLst/>
            <a:gdLst>
              <a:gd name="T0" fmla="*/ 9 w 30"/>
              <a:gd name="T1" fmla="*/ 8 h 57"/>
              <a:gd name="T2" fmla="*/ 9 w 30"/>
              <a:gd name="T3" fmla="*/ 26 h 57"/>
              <a:gd name="T4" fmla="*/ 28 w 30"/>
              <a:gd name="T5" fmla="*/ 26 h 57"/>
              <a:gd name="T6" fmla="*/ 28 w 30"/>
              <a:gd name="T7" fmla="*/ 34 h 57"/>
              <a:gd name="T8" fmla="*/ 9 w 30"/>
              <a:gd name="T9" fmla="*/ 34 h 57"/>
              <a:gd name="T10" fmla="*/ 9 w 30"/>
              <a:gd name="T11" fmla="*/ 57 h 57"/>
              <a:gd name="T12" fmla="*/ 0 w 30"/>
              <a:gd name="T13" fmla="*/ 57 h 57"/>
              <a:gd name="T14" fmla="*/ 0 w 30"/>
              <a:gd name="T15" fmla="*/ 0 h 57"/>
              <a:gd name="T16" fmla="*/ 30 w 30"/>
              <a:gd name="T17" fmla="*/ 0 h 57"/>
              <a:gd name="T18" fmla="*/ 30 w 30"/>
              <a:gd name="T19" fmla="*/ 8 h 57"/>
              <a:gd name="T20" fmla="*/ 9 w 30"/>
              <a:gd name="T21" fmla="*/ 8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57">
                <a:moveTo>
                  <a:pt x="9" y="8"/>
                </a:moveTo>
                <a:lnTo>
                  <a:pt x="9" y="26"/>
                </a:lnTo>
                <a:lnTo>
                  <a:pt x="28" y="26"/>
                </a:lnTo>
                <a:lnTo>
                  <a:pt x="28" y="34"/>
                </a:lnTo>
                <a:lnTo>
                  <a:pt x="9" y="34"/>
                </a:lnTo>
                <a:lnTo>
                  <a:pt x="9" y="57"/>
                </a:lnTo>
                <a:lnTo>
                  <a:pt x="0" y="57"/>
                </a:lnTo>
                <a:lnTo>
                  <a:pt x="0" y="0"/>
                </a:lnTo>
                <a:lnTo>
                  <a:pt x="30" y="0"/>
                </a:lnTo>
                <a:lnTo>
                  <a:pt x="30" y="8"/>
                </a:lnTo>
                <a:lnTo>
                  <a:pt x="9" y="8"/>
                </a:lnTo>
                <a:close/>
              </a:path>
            </a:pathLst>
          </a:custGeom>
          <a:solidFill>
            <a:srgbClr val="F49A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1" name="Rectangle 197"/>
          <p:cNvSpPr>
            <a:spLocks noChangeArrowheads="1"/>
          </p:cNvSpPr>
          <p:nvPr/>
        </p:nvSpPr>
        <p:spPr bwMode="auto">
          <a:xfrm>
            <a:off x="7984182" y="1912598"/>
            <a:ext cx="19050" cy="90488"/>
          </a:xfrm>
          <a:prstGeom prst="rect">
            <a:avLst/>
          </a:prstGeom>
          <a:solidFill>
            <a:srgbClr val="F49A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2" name="Freeform 198"/>
          <p:cNvSpPr>
            <a:spLocks/>
          </p:cNvSpPr>
          <p:nvPr/>
        </p:nvSpPr>
        <p:spPr bwMode="auto">
          <a:xfrm>
            <a:off x="8022282" y="1912598"/>
            <a:ext cx="55563" cy="90488"/>
          </a:xfrm>
          <a:custGeom>
            <a:avLst/>
            <a:gdLst>
              <a:gd name="T0" fmla="*/ 35 w 35"/>
              <a:gd name="T1" fmla="*/ 50 h 57"/>
              <a:gd name="T2" fmla="*/ 33 w 35"/>
              <a:gd name="T3" fmla="*/ 57 h 57"/>
              <a:gd name="T4" fmla="*/ 0 w 35"/>
              <a:gd name="T5" fmla="*/ 57 h 57"/>
              <a:gd name="T6" fmla="*/ 0 w 35"/>
              <a:gd name="T7" fmla="*/ 0 h 57"/>
              <a:gd name="T8" fmla="*/ 11 w 35"/>
              <a:gd name="T9" fmla="*/ 0 h 57"/>
              <a:gd name="T10" fmla="*/ 11 w 35"/>
              <a:gd name="T11" fmla="*/ 50 h 57"/>
              <a:gd name="T12" fmla="*/ 35 w 35"/>
              <a:gd name="T13" fmla="*/ 5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" h="57">
                <a:moveTo>
                  <a:pt x="35" y="50"/>
                </a:moveTo>
                <a:lnTo>
                  <a:pt x="33" y="57"/>
                </a:lnTo>
                <a:lnTo>
                  <a:pt x="0" y="57"/>
                </a:lnTo>
                <a:lnTo>
                  <a:pt x="0" y="0"/>
                </a:lnTo>
                <a:lnTo>
                  <a:pt x="11" y="0"/>
                </a:lnTo>
                <a:lnTo>
                  <a:pt x="11" y="50"/>
                </a:lnTo>
                <a:lnTo>
                  <a:pt x="35" y="50"/>
                </a:lnTo>
                <a:close/>
              </a:path>
            </a:pathLst>
          </a:custGeom>
          <a:solidFill>
            <a:srgbClr val="F49A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3" name="Freeform 199"/>
          <p:cNvSpPr>
            <a:spLocks/>
          </p:cNvSpPr>
          <p:nvPr/>
        </p:nvSpPr>
        <p:spPr bwMode="auto">
          <a:xfrm>
            <a:off x="8069907" y="1912598"/>
            <a:ext cx="68263" cy="90488"/>
          </a:xfrm>
          <a:custGeom>
            <a:avLst/>
            <a:gdLst>
              <a:gd name="T0" fmla="*/ 26 w 43"/>
              <a:gd name="T1" fmla="*/ 10 h 57"/>
              <a:gd name="T2" fmla="*/ 26 w 43"/>
              <a:gd name="T3" fmla="*/ 57 h 57"/>
              <a:gd name="T4" fmla="*/ 14 w 43"/>
              <a:gd name="T5" fmla="*/ 57 h 57"/>
              <a:gd name="T6" fmla="*/ 14 w 43"/>
              <a:gd name="T7" fmla="*/ 10 h 57"/>
              <a:gd name="T8" fmla="*/ 0 w 43"/>
              <a:gd name="T9" fmla="*/ 10 h 57"/>
              <a:gd name="T10" fmla="*/ 0 w 43"/>
              <a:gd name="T11" fmla="*/ 0 h 57"/>
              <a:gd name="T12" fmla="*/ 43 w 43"/>
              <a:gd name="T13" fmla="*/ 0 h 57"/>
              <a:gd name="T14" fmla="*/ 41 w 43"/>
              <a:gd name="T15" fmla="*/ 10 h 57"/>
              <a:gd name="T16" fmla="*/ 26 w 43"/>
              <a:gd name="T17" fmla="*/ 1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57">
                <a:moveTo>
                  <a:pt x="26" y="10"/>
                </a:moveTo>
                <a:lnTo>
                  <a:pt x="26" y="57"/>
                </a:lnTo>
                <a:lnTo>
                  <a:pt x="14" y="57"/>
                </a:lnTo>
                <a:lnTo>
                  <a:pt x="14" y="10"/>
                </a:lnTo>
                <a:lnTo>
                  <a:pt x="0" y="10"/>
                </a:lnTo>
                <a:lnTo>
                  <a:pt x="0" y="0"/>
                </a:lnTo>
                <a:lnTo>
                  <a:pt x="43" y="0"/>
                </a:lnTo>
                <a:lnTo>
                  <a:pt x="41" y="10"/>
                </a:lnTo>
                <a:lnTo>
                  <a:pt x="26" y="10"/>
                </a:lnTo>
                <a:close/>
              </a:path>
            </a:pathLst>
          </a:custGeom>
          <a:solidFill>
            <a:srgbClr val="F49A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4" name="Freeform 200"/>
          <p:cNvSpPr>
            <a:spLocks/>
          </p:cNvSpPr>
          <p:nvPr/>
        </p:nvSpPr>
        <p:spPr bwMode="auto">
          <a:xfrm>
            <a:off x="8149282" y="1912598"/>
            <a:ext cx="52388" cy="90488"/>
          </a:xfrm>
          <a:custGeom>
            <a:avLst/>
            <a:gdLst>
              <a:gd name="T0" fmla="*/ 9 w 33"/>
              <a:gd name="T1" fmla="*/ 8 h 57"/>
              <a:gd name="T2" fmla="*/ 9 w 33"/>
              <a:gd name="T3" fmla="*/ 24 h 57"/>
              <a:gd name="T4" fmla="*/ 28 w 33"/>
              <a:gd name="T5" fmla="*/ 24 h 57"/>
              <a:gd name="T6" fmla="*/ 28 w 33"/>
              <a:gd name="T7" fmla="*/ 34 h 57"/>
              <a:gd name="T8" fmla="*/ 9 w 33"/>
              <a:gd name="T9" fmla="*/ 34 h 57"/>
              <a:gd name="T10" fmla="*/ 9 w 33"/>
              <a:gd name="T11" fmla="*/ 50 h 57"/>
              <a:gd name="T12" fmla="*/ 33 w 33"/>
              <a:gd name="T13" fmla="*/ 50 h 57"/>
              <a:gd name="T14" fmla="*/ 33 w 33"/>
              <a:gd name="T15" fmla="*/ 57 h 57"/>
              <a:gd name="T16" fmla="*/ 0 w 33"/>
              <a:gd name="T17" fmla="*/ 57 h 57"/>
              <a:gd name="T18" fmla="*/ 0 w 33"/>
              <a:gd name="T19" fmla="*/ 0 h 57"/>
              <a:gd name="T20" fmla="*/ 33 w 33"/>
              <a:gd name="T21" fmla="*/ 0 h 57"/>
              <a:gd name="T22" fmla="*/ 31 w 33"/>
              <a:gd name="T23" fmla="*/ 8 h 57"/>
              <a:gd name="T24" fmla="*/ 9 w 33"/>
              <a:gd name="T25" fmla="*/ 8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" h="57">
                <a:moveTo>
                  <a:pt x="9" y="8"/>
                </a:moveTo>
                <a:lnTo>
                  <a:pt x="9" y="24"/>
                </a:lnTo>
                <a:lnTo>
                  <a:pt x="28" y="24"/>
                </a:lnTo>
                <a:lnTo>
                  <a:pt x="28" y="34"/>
                </a:lnTo>
                <a:lnTo>
                  <a:pt x="9" y="34"/>
                </a:lnTo>
                <a:lnTo>
                  <a:pt x="9" y="50"/>
                </a:lnTo>
                <a:lnTo>
                  <a:pt x="33" y="50"/>
                </a:lnTo>
                <a:lnTo>
                  <a:pt x="33" y="57"/>
                </a:lnTo>
                <a:lnTo>
                  <a:pt x="0" y="57"/>
                </a:lnTo>
                <a:lnTo>
                  <a:pt x="0" y="0"/>
                </a:lnTo>
                <a:lnTo>
                  <a:pt x="33" y="0"/>
                </a:lnTo>
                <a:lnTo>
                  <a:pt x="31" y="8"/>
                </a:lnTo>
                <a:lnTo>
                  <a:pt x="9" y="8"/>
                </a:lnTo>
                <a:close/>
              </a:path>
            </a:pathLst>
          </a:custGeom>
          <a:solidFill>
            <a:srgbClr val="F49A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5" name="Freeform 201"/>
          <p:cNvSpPr>
            <a:spLocks noEditPoints="1"/>
          </p:cNvSpPr>
          <p:nvPr/>
        </p:nvSpPr>
        <p:spPr bwMode="auto">
          <a:xfrm>
            <a:off x="8217545" y="1912598"/>
            <a:ext cx="71438" cy="90488"/>
          </a:xfrm>
          <a:custGeom>
            <a:avLst/>
            <a:gdLst>
              <a:gd name="T0" fmla="*/ 5 w 19"/>
              <a:gd name="T1" fmla="*/ 15 h 24"/>
              <a:gd name="T2" fmla="*/ 5 w 19"/>
              <a:gd name="T3" fmla="*/ 24 h 24"/>
              <a:gd name="T4" fmla="*/ 0 w 19"/>
              <a:gd name="T5" fmla="*/ 24 h 24"/>
              <a:gd name="T6" fmla="*/ 0 w 19"/>
              <a:gd name="T7" fmla="*/ 0 h 24"/>
              <a:gd name="T8" fmla="*/ 8 w 19"/>
              <a:gd name="T9" fmla="*/ 0 h 24"/>
              <a:gd name="T10" fmla="*/ 17 w 19"/>
              <a:gd name="T11" fmla="*/ 7 h 24"/>
              <a:gd name="T12" fmla="*/ 13 w 19"/>
              <a:gd name="T13" fmla="*/ 14 h 24"/>
              <a:gd name="T14" fmla="*/ 19 w 19"/>
              <a:gd name="T15" fmla="*/ 24 h 24"/>
              <a:gd name="T16" fmla="*/ 14 w 19"/>
              <a:gd name="T17" fmla="*/ 24 h 24"/>
              <a:gd name="T18" fmla="*/ 8 w 19"/>
              <a:gd name="T19" fmla="*/ 15 h 24"/>
              <a:gd name="T20" fmla="*/ 5 w 19"/>
              <a:gd name="T21" fmla="*/ 15 h 24"/>
              <a:gd name="T22" fmla="*/ 8 w 19"/>
              <a:gd name="T23" fmla="*/ 11 h 24"/>
              <a:gd name="T24" fmla="*/ 13 w 19"/>
              <a:gd name="T25" fmla="*/ 7 h 24"/>
              <a:gd name="T26" fmla="*/ 8 w 19"/>
              <a:gd name="T27" fmla="*/ 3 h 24"/>
              <a:gd name="T28" fmla="*/ 5 w 19"/>
              <a:gd name="T29" fmla="*/ 3 h 24"/>
              <a:gd name="T30" fmla="*/ 5 w 19"/>
              <a:gd name="T31" fmla="*/ 11 h 24"/>
              <a:gd name="T32" fmla="*/ 8 w 19"/>
              <a:gd name="T33" fmla="*/ 1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" h="24">
                <a:moveTo>
                  <a:pt x="5" y="15"/>
                </a:moveTo>
                <a:cubicBezTo>
                  <a:pt x="5" y="24"/>
                  <a:pt x="5" y="24"/>
                  <a:pt x="5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14" y="0"/>
                  <a:pt x="17" y="2"/>
                  <a:pt x="17" y="7"/>
                </a:cubicBezTo>
                <a:cubicBezTo>
                  <a:pt x="17" y="10"/>
                  <a:pt x="16" y="12"/>
                  <a:pt x="13" y="14"/>
                </a:cubicBezTo>
                <a:cubicBezTo>
                  <a:pt x="19" y="24"/>
                  <a:pt x="19" y="24"/>
                  <a:pt x="19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8" y="15"/>
                  <a:pt x="8" y="15"/>
                  <a:pt x="8" y="15"/>
                </a:cubicBezTo>
                <a:lnTo>
                  <a:pt x="5" y="15"/>
                </a:lnTo>
                <a:close/>
                <a:moveTo>
                  <a:pt x="8" y="11"/>
                </a:moveTo>
                <a:cubicBezTo>
                  <a:pt x="11" y="11"/>
                  <a:pt x="13" y="10"/>
                  <a:pt x="13" y="7"/>
                </a:cubicBezTo>
                <a:cubicBezTo>
                  <a:pt x="13" y="4"/>
                  <a:pt x="11" y="3"/>
                  <a:pt x="8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11"/>
                  <a:pt x="5" y="11"/>
                  <a:pt x="5" y="11"/>
                </a:cubicBezTo>
                <a:lnTo>
                  <a:pt x="8" y="11"/>
                </a:lnTo>
                <a:close/>
              </a:path>
            </a:pathLst>
          </a:custGeom>
          <a:solidFill>
            <a:srgbClr val="F49A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696" name="组合 695"/>
          <p:cNvGrpSpPr/>
          <p:nvPr/>
        </p:nvGrpSpPr>
        <p:grpSpPr>
          <a:xfrm>
            <a:off x="2088357" y="2811123"/>
            <a:ext cx="338138" cy="1125538"/>
            <a:chOff x="7516813" y="1957388"/>
            <a:chExt cx="338138" cy="1125538"/>
          </a:xfrm>
        </p:grpSpPr>
        <p:sp>
          <p:nvSpPr>
            <p:cNvPr id="953" name="Rectangle 202"/>
            <p:cNvSpPr>
              <a:spLocks noChangeArrowheads="1"/>
            </p:cNvSpPr>
            <p:nvPr/>
          </p:nvSpPr>
          <p:spPr bwMode="auto">
            <a:xfrm>
              <a:off x="7604125" y="2771776"/>
              <a:ext cx="165100" cy="222250"/>
            </a:xfrm>
            <a:prstGeom prst="rect">
              <a:avLst/>
            </a:pr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54" name="Rectangle 203"/>
            <p:cNvSpPr>
              <a:spLocks noChangeArrowheads="1"/>
            </p:cNvSpPr>
            <p:nvPr/>
          </p:nvSpPr>
          <p:spPr bwMode="auto">
            <a:xfrm>
              <a:off x="7604125" y="2994026"/>
              <a:ext cx="165100" cy="25400"/>
            </a:xfrm>
            <a:prstGeom prst="rect">
              <a:avLst/>
            </a:pr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55" name="Rectangle 204"/>
            <p:cNvSpPr>
              <a:spLocks noChangeArrowheads="1"/>
            </p:cNvSpPr>
            <p:nvPr/>
          </p:nvSpPr>
          <p:spPr bwMode="auto">
            <a:xfrm>
              <a:off x="7546975" y="2700338"/>
              <a:ext cx="277813" cy="60325"/>
            </a:xfrm>
            <a:prstGeom prst="rect">
              <a:avLst/>
            </a:pr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56" name="Rectangle 206"/>
            <p:cNvSpPr>
              <a:spLocks noChangeArrowheads="1"/>
            </p:cNvSpPr>
            <p:nvPr/>
          </p:nvSpPr>
          <p:spPr bwMode="auto">
            <a:xfrm>
              <a:off x="7562850" y="2644776"/>
              <a:ext cx="244475" cy="41275"/>
            </a:xfrm>
            <a:prstGeom prst="rect">
              <a:avLst/>
            </a:prstGeom>
            <a:solidFill>
              <a:srgbClr val="E75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57" name="Freeform 207"/>
            <p:cNvSpPr>
              <a:spLocks/>
            </p:cNvSpPr>
            <p:nvPr/>
          </p:nvSpPr>
          <p:spPr bwMode="auto">
            <a:xfrm>
              <a:off x="7562850" y="2486026"/>
              <a:ext cx="244475" cy="33338"/>
            </a:xfrm>
            <a:custGeom>
              <a:avLst/>
              <a:gdLst>
                <a:gd name="T0" fmla="*/ 65 w 65"/>
                <a:gd name="T1" fmla="*/ 9 h 9"/>
                <a:gd name="T2" fmla="*/ 0 w 65"/>
                <a:gd name="T3" fmla="*/ 9 h 9"/>
                <a:gd name="T4" fmla="*/ 0 w 65"/>
                <a:gd name="T5" fmla="*/ 9 h 9"/>
                <a:gd name="T6" fmla="*/ 9 w 65"/>
                <a:gd name="T7" fmla="*/ 0 h 9"/>
                <a:gd name="T8" fmla="*/ 56 w 65"/>
                <a:gd name="T9" fmla="*/ 0 h 9"/>
                <a:gd name="T10" fmla="*/ 65 w 65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5" y="4"/>
                    <a:pt x="65" y="9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58" name="Rectangle 208"/>
            <p:cNvSpPr>
              <a:spLocks noChangeArrowheads="1"/>
            </p:cNvSpPr>
            <p:nvPr/>
          </p:nvSpPr>
          <p:spPr bwMode="auto">
            <a:xfrm>
              <a:off x="7645400" y="3019426"/>
              <a:ext cx="79375" cy="11113"/>
            </a:xfrm>
            <a:prstGeom prst="rect">
              <a:avLst/>
            </a:pr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59" name="Rectangle 209"/>
            <p:cNvSpPr>
              <a:spLocks noChangeArrowheads="1"/>
            </p:cNvSpPr>
            <p:nvPr/>
          </p:nvSpPr>
          <p:spPr bwMode="auto">
            <a:xfrm>
              <a:off x="7664450" y="3030538"/>
              <a:ext cx="41275" cy="19050"/>
            </a:xfrm>
            <a:prstGeom prst="rect">
              <a:avLst/>
            </a:pr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60" name="Freeform 210"/>
            <p:cNvSpPr>
              <a:spLocks/>
            </p:cNvSpPr>
            <p:nvPr/>
          </p:nvSpPr>
          <p:spPr bwMode="auto">
            <a:xfrm>
              <a:off x="7546975" y="2686051"/>
              <a:ext cx="277813" cy="14288"/>
            </a:xfrm>
            <a:custGeom>
              <a:avLst/>
              <a:gdLst>
                <a:gd name="T0" fmla="*/ 164 w 175"/>
                <a:gd name="T1" fmla="*/ 0 h 9"/>
                <a:gd name="T2" fmla="*/ 10 w 175"/>
                <a:gd name="T3" fmla="*/ 0 h 9"/>
                <a:gd name="T4" fmla="*/ 0 w 175"/>
                <a:gd name="T5" fmla="*/ 9 h 9"/>
                <a:gd name="T6" fmla="*/ 175 w 175"/>
                <a:gd name="T7" fmla="*/ 9 h 9"/>
                <a:gd name="T8" fmla="*/ 164 w 17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9">
                  <a:moveTo>
                    <a:pt x="164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175" y="9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61" name="Freeform 211"/>
            <p:cNvSpPr>
              <a:spLocks/>
            </p:cNvSpPr>
            <p:nvPr/>
          </p:nvSpPr>
          <p:spPr bwMode="auto">
            <a:xfrm>
              <a:off x="7546975" y="2760663"/>
              <a:ext cx="277813" cy="11113"/>
            </a:xfrm>
            <a:custGeom>
              <a:avLst/>
              <a:gdLst>
                <a:gd name="T0" fmla="*/ 164 w 175"/>
                <a:gd name="T1" fmla="*/ 7 h 7"/>
                <a:gd name="T2" fmla="*/ 10 w 175"/>
                <a:gd name="T3" fmla="*/ 7 h 7"/>
                <a:gd name="T4" fmla="*/ 0 w 175"/>
                <a:gd name="T5" fmla="*/ 0 h 7"/>
                <a:gd name="T6" fmla="*/ 175 w 175"/>
                <a:gd name="T7" fmla="*/ 0 h 7"/>
                <a:gd name="T8" fmla="*/ 164 w 175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7">
                  <a:moveTo>
                    <a:pt x="164" y="7"/>
                  </a:moveTo>
                  <a:lnTo>
                    <a:pt x="10" y="7"/>
                  </a:lnTo>
                  <a:lnTo>
                    <a:pt x="0" y="0"/>
                  </a:lnTo>
                  <a:lnTo>
                    <a:pt x="175" y="0"/>
                  </a:lnTo>
                  <a:lnTo>
                    <a:pt x="164" y="7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62" name="Freeform 212"/>
            <p:cNvSpPr>
              <a:spLocks/>
            </p:cNvSpPr>
            <p:nvPr/>
          </p:nvSpPr>
          <p:spPr bwMode="auto">
            <a:xfrm>
              <a:off x="7593013" y="2967038"/>
              <a:ext cx="187325" cy="26988"/>
            </a:xfrm>
            <a:custGeom>
              <a:avLst/>
              <a:gdLst>
                <a:gd name="T0" fmla="*/ 116 w 118"/>
                <a:gd name="T1" fmla="*/ 9 h 17"/>
                <a:gd name="T2" fmla="*/ 2 w 118"/>
                <a:gd name="T3" fmla="*/ 17 h 17"/>
                <a:gd name="T4" fmla="*/ 0 w 118"/>
                <a:gd name="T5" fmla="*/ 12 h 17"/>
                <a:gd name="T6" fmla="*/ 0 w 118"/>
                <a:gd name="T7" fmla="*/ 9 h 17"/>
                <a:gd name="T8" fmla="*/ 116 w 118"/>
                <a:gd name="T9" fmla="*/ 0 h 17"/>
                <a:gd name="T10" fmla="*/ 118 w 118"/>
                <a:gd name="T11" fmla="*/ 5 h 17"/>
                <a:gd name="T12" fmla="*/ 116 w 118"/>
                <a:gd name="T13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7">
                  <a:moveTo>
                    <a:pt x="116" y="9"/>
                  </a:moveTo>
                  <a:lnTo>
                    <a:pt x="2" y="17"/>
                  </a:lnTo>
                  <a:lnTo>
                    <a:pt x="0" y="12"/>
                  </a:lnTo>
                  <a:lnTo>
                    <a:pt x="0" y="9"/>
                  </a:lnTo>
                  <a:lnTo>
                    <a:pt x="116" y="0"/>
                  </a:lnTo>
                  <a:lnTo>
                    <a:pt x="118" y="5"/>
                  </a:lnTo>
                  <a:lnTo>
                    <a:pt x="116" y="9"/>
                  </a:ln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63" name="Freeform 213"/>
            <p:cNvSpPr>
              <a:spLocks/>
            </p:cNvSpPr>
            <p:nvPr/>
          </p:nvSpPr>
          <p:spPr bwMode="auto">
            <a:xfrm>
              <a:off x="7593013" y="2944813"/>
              <a:ext cx="187325" cy="22225"/>
            </a:xfrm>
            <a:custGeom>
              <a:avLst/>
              <a:gdLst>
                <a:gd name="T0" fmla="*/ 116 w 118"/>
                <a:gd name="T1" fmla="*/ 7 h 14"/>
                <a:gd name="T2" fmla="*/ 2 w 118"/>
                <a:gd name="T3" fmla="*/ 14 h 14"/>
                <a:gd name="T4" fmla="*/ 0 w 118"/>
                <a:gd name="T5" fmla="*/ 12 h 14"/>
                <a:gd name="T6" fmla="*/ 0 w 118"/>
                <a:gd name="T7" fmla="*/ 7 h 14"/>
                <a:gd name="T8" fmla="*/ 116 w 118"/>
                <a:gd name="T9" fmla="*/ 0 h 14"/>
                <a:gd name="T10" fmla="*/ 118 w 118"/>
                <a:gd name="T11" fmla="*/ 2 h 14"/>
                <a:gd name="T12" fmla="*/ 116 w 11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4">
                  <a:moveTo>
                    <a:pt x="116" y="7"/>
                  </a:moveTo>
                  <a:lnTo>
                    <a:pt x="2" y="14"/>
                  </a:lnTo>
                  <a:lnTo>
                    <a:pt x="0" y="12"/>
                  </a:lnTo>
                  <a:lnTo>
                    <a:pt x="0" y="7"/>
                  </a:lnTo>
                  <a:lnTo>
                    <a:pt x="116" y="0"/>
                  </a:lnTo>
                  <a:lnTo>
                    <a:pt x="118" y="2"/>
                  </a:lnTo>
                  <a:lnTo>
                    <a:pt x="116" y="7"/>
                  </a:ln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64" name="Freeform 214"/>
            <p:cNvSpPr>
              <a:spLocks/>
            </p:cNvSpPr>
            <p:nvPr/>
          </p:nvSpPr>
          <p:spPr bwMode="auto">
            <a:xfrm>
              <a:off x="7593013" y="2922588"/>
              <a:ext cx="187325" cy="22225"/>
            </a:xfrm>
            <a:custGeom>
              <a:avLst/>
              <a:gdLst>
                <a:gd name="T0" fmla="*/ 116 w 118"/>
                <a:gd name="T1" fmla="*/ 7 h 14"/>
                <a:gd name="T2" fmla="*/ 2 w 118"/>
                <a:gd name="T3" fmla="*/ 14 h 14"/>
                <a:gd name="T4" fmla="*/ 0 w 118"/>
                <a:gd name="T5" fmla="*/ 9 h 14"/>
                <a:gd name="T6" fmla="*/ 0 w 118"/>
                <a:gd name="T7" fmla="*/ 7 h 14"/>
                <a:gd name="T8" fmla="*/ 116 w 118"/>
                <a:gd name="T9" fmla="*/ 0 h 14"/>
                <a:gd name="T10" fmla="*/ 118 w 118"/>
                <a:gd name="T11" fmla="*/ 2 h 14"/>
                <a:gd name="T12" fmla="*/ 116 w 11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4">
                  <a:moveTo>
                    <a:pt x="116" y="7"/>
                  </a:moveTo>
                  <a:lnTo>
                    <a:pt x="2" y="14"/>
                  </a:lnTo>
                  <a:lnTo>
                    <a:pt x="0" y="9"/>
                  </a:lnTo>
                  <a:lnTo>
                    <a:pt x="0" y="7"/>
                  </a:lnTo>
                  <a:lnTo>
                    <a:pt x="116" y="0"/>
                  </a:lnTo>
                  <a:lnTo>
                    <a:pt x="118" y="2"/>
                  </a:lnTo>
                  <a:lnTo>
                    <a:pt x="116" y="7"/>
                  </a:ln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65" name="Freeform 215"/>
            <p:cNvSpPr>
              <a:spLocks/>
            </p:cNvSpPr>
            <p:nvPr/>
          </p:nvSpPr>
          <p:spPr bwMode="auto">
            <a:xfrm>
              <a:off x="7593013" y="2895601"/>
              <a:ext cx="187325" cy="26988"/>
            </a:xfrm>
            <a:custGeom>
              <a:avLst/>
              <a:gdLst>
                <a:gd name="T0" fmla="*/ 116 w 118"/>
                <a:gd name="T1" fmla="*/ 7 h 17"/>
                <a:gd name="T2" fmla="*/ 2 w 118"/>
                <a:gd name="T3" fmla="*/ 17 h 17"/>
                <a:gd name="T4" fmla="*/ 0 w 118"/>
                <a:gd name="T5" fmla="*/ 12 h 17"/>
                <a:gd name="T6" fmla="*/ 0 w 118"/>
                <a:gd name="T7" fmla="*/ 7 h 17"/>
                <a:gd name="T8" fmla="*/ 116 w 118"/>
                <a:gd name="T9" fmla="*/ 0 h 17"/>
                <a:gd name="T10" fmla="*/ 118 w 118"/>
                <a:gd name="T11" fmla="*/ 2 h 17"/>
                <a:gd name="T12" fmla="*/ 116 w 118"/>
                <a:gd name="T13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7">
                  <a:moveTo>
                    <a:pt x="116" y="7"/>
                  </a:moveTo>
                  <a:lnTo>
                    <a:pt x="2" y="17"/>
                  </a:lnTo>
                  <a:lnTo>
                    <a:pt x="0" y="12"/>
                  </a:lnTo>
                  <a:lnTo>
                    <a:pt x="0" y="7"/>
                  </a:lnTo>
                  <a:lnTo>
                    <a:pt x="116" y="0"/>
                  </a:lnTo>
                  <a:lnTo>
                    <a:pt x="118" y="2"/>
                  </a:lnTo>
                  <a:lnTo>
                    <a:pt x="116" y="7"/>
                  </a:ln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66" name="Freeform 216"/>
            <p:cNvSpPr>
              <a:spLocks/>
            </p:cNvSpPr>
            <p:nvPr/>
          </p:nvSpPr>
          <p:spPr bwMode="auto">
            <a:xfrm>
              <a:off x="7593013" y="2873376"/>
              <a:ext cx="187325" cy="22225"/>
            </a:xfrm>
            <a:custGeom>
              <a:avLst/>
              <a:gdLst>
                <a:gd name="T0" fmla="*/ 116 w 118"/>
                <a:gd name="T1" fmla="*/ 7 h 14"/>
                <a:gd name="T2" fmla="*/ 2 w 118"/>
                <a:gd name="T3" fmla="*/ 14 h 14"/>
                <a:gd name="T4" fmla="*/ 0 w 118"/>
                <a:gd name="T5" fmla="*/ 12 h 14"/>
                <a:gd name="T6" fmla="*/ 0 w 118"/>
                <a:gd name="T7" fmla="*/ 7 h 14"/>
                <a:gd name="T8" fmla="*/ 116 w 118"/>
                <a:gd name="T9" fmla="*/ 0 h 14"/>
                <a:gd name="T10" fmla="*/ 118 w 118"/>
                <a:gd name="T11" fmla="*/ 2 h 14"/>
                <a:gd name="T12" fmla="*/ 116 w 11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4">
                  <a:moveTo>
                    <a:pt x="116" y="7"/>
                  </a:moveTo>
                  <a:lnTo>
                    <a:pt x="2" y="14"/>
                  </a:lnTo>
                  <a:lnTo>
                    <a:pt x="0" y="12"/>
                  </a:lnTo>
                  <a:lnTo>
                    <a:pt x="0" y="7"/>
                  </a:lnTo>
                  <a:lnTo>
                    <a:pt x="116" y="0"/>
                  </a:lnTo>
                  <a:lnTo>
                    <a:pt x="118" y="2"/>
                  </a:lnTo>
                  <a:lnTo>
                    <a:pt x="116" y="7"/>
                  </a:ln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67" name="Freeform 217"/>
            <p:cNvSpPr>
              <a:spLocks/>
            </p:cNvSpPr>
            <p:nvPr/>
          </p:nvSpPr>
          <p:spPr bwMode="auto">
            <a:xfrm>
              <a:off x="7593013" y="2846388"/>
              <a:ext cx="187325" cy="26988"/>
            </a:xfrm>
            <a:custGeom>
              <a:avLst/>
              <a:gdLst>
                <a:gd name="T0" fmla="*/ 116 w 118"/>
                <a:gd name="T1" fmla="*/ 7 h 17"/>
                <a:gd name="T2" fmla="*/ 2 w 118"/>
                <a:gd name="T3" fmla="*/ 17 h 17"/>
                <a:gd name="T4" fmla="*/ 0 w 118"/>
                <a:gd name="T5" fmla="*/ 12 h 17"/>
                <a:gd name="T6" fmla="*/ 0 w 118"/>
                <a:gd name="T7" fmla="*/ 7 h 17"/>
                <a:gd name="T8" fmla="*/ 116 w 118"/>
                <a:gd name="T9" fmla="*/ 0 h 17"/>
                <a:gd name="T10" fmla="*/ 118 w 118"/>
                <a:gd name="T11" fmla="*/ 5 h 17"/>
                <a:gd name="T12" fmla="*/ 116 w 118"/>
                <a:gd name="T13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7">
                  <a:moveTo>
                    <a:pt x="116" y="7"/>
                  </a:moveTo>
                  <a:lnTo>
                    <a:pt x="2" y="17"/>
                  </a:lnTo>
                  <a:lnTo>
                    <a:pt x="0" y="12"/>
                  </a:lnTo>
                  <a:lnTo>
                    <a:pt x="0" y="7"/>
                  </a:lnTo>
                  <a:lnTo>
                    <a:pt x="116" y="0"/>
                  </a:lnTo>
                  <a:lnTo>
                    <a:pt x="118" y="5"/>
                  </a:lnTo>
                  <a:lnTo>
                    <a:pt x="116" y="7"/>
                  </a:ln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68" name="Freeform 218"/>
            <p:cNvSpPr>
              <a:spLocks/>
            </p:cNvSpPr>
            <p:nvPr/>
          </p:nvSpPr>
          <p:spPr bwMode="auto">
            <a:xfrm>
              <a:off x="7593013" y="2824163"/>
              <a:ext cx="187325" cy="22225"/>
            </a:xfrm>
            <a:custGeom>
              <a:avLst/>
              <a:gdLst>
                <a:gd name="T0" fmla="*/ 116 w 118"/>
                <a:gd name="T1" fmla="*/ 7 h 14"/>
                <a:gd name="T2" fmla="*/ 2 w 118"/>
                <a:gd name="T3" fmla="*/ 14 h 14"/>
                <a:gd name="T4" fmla="*/ 0 w 118"/>
                <a:gd name="T5" fmla="*/ 12 h 14"/>
                <a:gd name="T6" fmla="*/ 0 w 118"/>
                <a:gd name="T7" fmla="*/ 7 h 14"/>
                <a:gd name="T8" fmla="*/ 116 w 118"/>
                <a:gd name="T9" fmla="*/ 0 h 14"/>
                <a:gd name="T10" fmla="*/ 118 w 118"/>
                <a:gd name="T11" fmla="*/ 2 h 14"/>
                <a:gd name="T12" fmla="*/ 116 w 11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4">
                  <a:moveTo>
                    <a:pt x="116" y="7"/>
                  </a:moveTo>
                  <a:lnTo>
                    <a:pt x="2" y="14"/>
                  </a:lnTo>
                  <a:lnTo>
                    <a:pt x="0" y="12"/>
                  </a:lnTo>
                  <a:lnTo>
                    <a:pt x="0" y="7"/>
                  </a:lnTo>
                  <a:lnTo>
                    <a:pt x="116" y="0"/>
                  </a:lnTo>
                  <a:lnTo>
                    <a:pt x="118" y="2"/>
                  </a:lnTo>
                  <a:lnTo>
                    <a:pt x="116" y="7"/>
                  </a:ln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69" name="Freeform 219"/>
            <p:cNvSpPr>
              <a:spLocks/>
            </p:cNvSpPr>
            <p:nvPr/>
          </p:nvSpPr>
          <p:spPr bwMode="auto">
            <a:xfrm>
              <a:off x="7593013" y="2798763"/>
              <a:ext cx="187325" cy="25400"/>
            </a:xfrm>
            <a:custGeom>
              <a:avLst/>
              <a:gdLst>
                <a:gd name="T0" fmla="*/ 116 w 118"/>
                <a:gd name="T1" fmla="*/ 7 h 16"/>
                <a:gd name="T2" fmla="*/ 2 w 118"/>
                <a:gd name="T3" fmla="*/ 16 h 16"/>
                <a:gd name="T4" fmla="*/ 0 w 118"/>
                <a:gd name="T5" fmla="*/ 11 h 16"/>
                <a:gd name="T6" fmla="*/ 0 w 118"/>
                <a:gd name="T7" fmla="*/ 7 h 16"/>
                <a:gd name="T8" fmla="*/ 116 w 118"/>
                <a:gd name="T9" fmla="*/ 0 h 16"/>
                <a:gd name="T10" fmla="*/ 118 w 118"/>
                <a:gd name="T11" fmla="*/ 4 h 16"/>
                <a:gd name="T12" fmla="*/ 116 w 118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6">
                  <a:moveTo>
                    <a:pt x="116" y="7"/>
                  </a:moveTo>
                  <a:lnTo>
                    <a:pt x="2" y="16"/>
                  </a:lnTo>
                  <a:lnTo>
                    <a:pt x="0" y="11"/>
                  </a:lnTo>
                  <a:lnTo>
                    <a:pt x="0" y="7"/>
                  </a:lnTo>
                  <a:lnTo>
                    <a:pt x="116" y="0"/>
                  </a:lnTo>
                  <a:lnTo>
                    <a:pt x="118" y="4"/>
                  </a:lnTo>
                  <a:lnTo>
                    <a:pt x="116" y="7"/>
                  </a:ln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70" name="Freeform 220"/>
            <p:cNvSpPr>
              <a:spLocks/>
            </p:cNvSpPr>
            <p:nvPr/>
          </p:nvSpPr>
          <p:spPr bwMode="auto">
            <a:xfrm>
              <a:off x="7593013" y="2774951"/>
              <a:ext cx="187325" cy="23813"/>
            </a:xfrm>
            <a:custGeom>
              <a:avLst/>
              <a:gdLst>
                <a:gd name="T0" fmla="*/ 116 w 118"/>
                <a:gd name="T1" fmla="*/ 7 h 15"/>
                <a:gd name="T2" fmla="*/ 2 w 118"/>
                <a:gd name="T3" fmla="*/ 15 h 15"/>
                <a:gd name="T4" fmla="*/ 0 w 118"/>
                <a:gd name="T5" fmla="*/ 12 h 15"/>
                <a:gd name="T6" fmla="*/ 0 w 118"/>
                <a:gd name="T7" fmla="*/ 7 h 15"/>
                <a:gd name="T8" fmla="*/ 116 w 118"/>
                <a:gd name="T9" fmla="*/ 0 h 15"/>
                <a:gd name="T10" fmla="*/ 118 w 118"/>
                <a:gd name="T11" fmla="*/ 3 h 15"/>
                <a:gd name="T12" fmla="*/ 116 w 118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5">
                  <a:moveTo>
                    <a:pt x="116" y="7"/>
                  </a:moveTo>
                  <a:lnTo>
                    <a:pt x="2" y="15"/>
                  </a:lnTo>
                  <a:lnTo>
                    <a:pt x="0" y="12"/>
                  </a:lnTo>
                  <a:lnTo>
                    <a:pt x="0" y="7"/>
                  </a:lnTo>
                  <a:lnTo>
                    <a:pt x="116" y="0"/>
                  </a:lnTo>
                  <a:lnTo>
                    <a:pt x="118" y="3"/>
                  </a:lnTo>
                  <a:lnTo>
                    <a:pt x="116" y="7"/>
                  </a:ln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71" name="Freeform 221"/>
            <p:cNvSpPr>
              <a:spLocks/>
            </p:cNvSpPr>
            <p:nvPr/>
          </p:nvSpPr>
          <p:spPr bwMode="auto">
            <a:xfrm>
              <a:off x="7612063" y="3019426"/>
              <a:ext cx="100013" cy="63500"/>
            </a:xfrm>
            <a:custGeom>
              <a:avLst/>
              <a:gdLst>
                <a:gd name="T0" fmla="*/ 11 w 27"/>
                <a:gd name="T1" fmla="*/ 12 h 17"/>
                <a:gd name="T2" fmla="*/ 5 w 27"/>
                <a:gd name="T3" fmla="*/ 6 h 17"/>
                <a:gd name="T4" fmla="*/ 5 w 27"/>
                <a:gd name="T5" fmla="*/ 0 h 17"/>
                <a:gd name="T6" fmla="*/ 0 w 27"/>
                <a:gd name="T7" fmla="*/ 0 h 17"/>
                <a:gd name="T8" fmla="*/ 0 w 27"/>
                <a:gd name="T9" fmla="*/ 7 h 17"/>
                <a:gd name="T10" fmla="*/ 9 w 27"/>
                <a:gd name="T11" fmla="*/ 17 h 17"/>
                <a:gd name="T12" fmla="*/ 27 w 27"/>
                <a:gd name="T13" fmla="*/ 17 h 17"/>
                <a:gd name="T14" fmla="*/ 27 w 27"/>
                <a:gd name="T15" fmla="*/ 12 h 17"/>
                <a:gd name="T16" fmla="*/ 11 w 27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7">
                  <a:moveTo>
                    <a:pt x="11" y="12"/>
                  </a:moveTo>
                  <a:cubicBezTo>
                    <a:pt x="7" y="12"/>
                    <a:pt x="5" y="9"/>
                    <a:pt x="5" y="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2"/>
                    <a:pt x="27" y="12"/>
                    <a:pt x="27" y="12"/>
                  </a:cubicBezTo>
                  <a:lnTo>
                    <a:pt x="11" y="12"/>
                  </a:ln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72" name="Freeform 222"/>
            <p:cNvSpPr>
              <a:spLocks/>
            </p:cNvSpPr>
            <p:nvPr/>
          </p:nvSpPr>
          <p:spPr bwMode="auto">
            <a:xfrm>
              <a:off x="7516813" y="2603501"/>
              <a:ext cx="338138" cy="41275"/>
            </a:xfrm>
            <a:custGeom>
              <a:avLst/>
              <a:gdLst>
                <a:gd name="T0" fmla="*/ 0 w 213"/>
                <a:gd name="T1" fmla="*/ 0 h 26"/>
                <a:gd name="T2" fmla="*/ 0 w 213"/>
                <a:gd name="T3" fmla="*/ 4 h 26"/>
                <a:gd name="T4" fmla="*/ 29 w 213"/>
                <a:gd name="T5" fmla="*/ 26 h 26"/>
                <a:gd name="T6" fmla="*/ 183 w 213"/>
                <a:gd name="T7" fmla="*/ 26 h 26"/>
                <a:gd name="T8" fmla="*/ 213 w 213"/>
                <a:gd name="T9" fmla="*/ 4 h 26"/>
                <a:gd name="T10" fmla="*/ 213 w 213"/>
                <a:gd name="T11" fmla="*/ 0 h 26"/>
                <a:gd name="T12" fmla="*/ 0 w 213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" h="26">
                  <a:moveTo>
                    <a:pt x="0" y="0"/>
                  </a:moveTo>
                  <a:lnTo>
                    <a:pt x="0" y="4"/>
                  </a:lnTo>
                  <a:lnTo>
                    <a:pt x="29" y="26"/>
                  </a:lnTo>
                  <a:lnTo>
                    <a:pt x="183" y="26"/>
                  </a:lnTo>
                  <a:lnTo>
                    <a:pt x="213" y="4"/>
                  </a:lnTo>
                  <a:lnTo>
                    <a:pt x="2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73" name="Freeform 223"/>
            <p:cNvSpPr>
              <a:spLocks/>
            </p:cNvSpPr>
            <p:nvPr/>
          </p:nvSpPr>
          <p:spPr bwMode="auto">
            <a:xfrm>
              <a:off x="7596188" y="2336801"/>
              <a:ext cx="176213" cy="22225"/>
            </a:xfrm>
            <a:custGeom>
              <a:avLst/>
              <a:gdLst>
                <a:gd name="T0" fmla="*/ 47 w 47"/>
                <a:gd name="T1" fmla="*/ 0 h 6"/>
                <a:gd name="T2" fmla="*/ 0 w 47"/>
                <a:gd name="T3" fmla="*/ 0 h 6"/>
                <a:gd name="T4" fmla="*/ 0 w 47"/>
                <a:gd name="T5" fmla="*/ 6 h 6"/>
                <a:gd name="T6" fmla="*/ 47 w 47"/>
                <a:gd name="T7" fmla="*/ 6 h 6"/>
                <a:gd name="T8" fmla="*/ 47 w 4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">
                  <a:moveTo>
                    <a:pt x="47" y="0"/>
                  </a:moveTo>
                  <a:cubicBezTo>
                    <a:pt x="31" y="0"/>
                    <a:pt x="16" y="0"/>
                    <a:pt x="0" y="0"/>
                  </a:cubicBezTo>
                  <a:cubicBezTo>
                    <a:pt x="2" y="2"/>
                    <a:pt x="2" y="4"/>
                    <a:pt x="0" y="6"/>
                  </a:cubicBezTo>
                  <a:cubicBezTo>
                    <a:pt x="16" y="6"/>
                    <a:pt x="31" y="6"/>
                    <a:pt x="47" y="6"/>
                  </a:cubicBezTo>
                  <a:cubicBezTo>
                    <a:pt x="45" y="4"/>
                    <a:pt x="45" y="2"/>
                    <a:pt x="47" y="0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74" name="Freeform 224"/>
            <p:cNvSpPr>
              <a:spLocks/>
            </p:cNvSpPr>
            <p:nvPr/>
          </p:nvSpPr>
          <p:spPr bwMode="auto">
            <a:xfrm>
              <a:off x="7596188" y="2287588"/>
              <a:ext cx="176213" cy="22225"/>
            </a:xfrm>
            <a:custGeom>
              <a:avLst/>
              <a:gdLst>
                <a:gd name="T0" fmla="*/ 47 w 47"/>
                <a:gd name="T1" fmla="*/ 0 h 6"/>
                <a:gd name="T2" fmla="*/ 0 w 47"/>
                <a:gd name="T3" fmla="*/ 0 h 6"/>
                <a:gd name="T4" fmla="*/ 0 w 47"/>
                <a:gd name="T5" fmla="*/ 6 h 6"/>
                <a:gd name="T6" fmla="*/ 47 w 47"/>
                <a:gd name="T7" fmla="*/ 6 h 6"/>
                <a:gd name="T8" fmla="*/ 47 w 4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">
                  <a:moveTo>
                    <a:pt x="47" y="0"/>
                  </a:moveTo>
                  <a:cubicBezTo>
                    <a:pt x="31" y="0"/>
                    <a:pt x="16" y="0"/>
                    <a:pt x="0" y="0"/>
                  </a:cubicBezTo>
                  <a:cubicBezTo>
                    <a:pt x="2" y="2"/>
                    <a:pt x="2" y="4"/>
                    <a:pt x="0" y="6"/>
                  </a:cubicBezTo>
                  <a:cubicBezTo>
                    <a:pt x="16" y="6"/>
                    <a:pt x="31" y="6"/>
                    <a:pt x="47" y="6"/>
                  </a:cubicBezTo>
                  <a:cubicBezTo>
                    <a:pt x="45" y="4"/>
                    <a:pt x="45" y="2"/>
                    <a:pt x="47" y="0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75" name="Freeform 225"/>
            <p:cNvSpPr>
              <a:spLocks/>
            </p:cNvSpPr>
            <p:nvPr/>
          </p:nvSpPr>
          <p:spPr bwMode="auto">
            <a:xfrm>
              <a:off x="7516813" y="2519363"/>
              <a:ext cx="338138" cy="41275"/>
            </a:xfrm>
            <a:custGeom>
              <a:avLst/>
              <a:gdLst>
                <a:gd name="T0" fmla="*/ 0 w 213"/>
                <a:gd name="T1" fmla="*/ 26 h 26"/>
                <a:gd name="T2" fmla="*/ 0 w 213"/>
                <a:gd name="T3" fmla="*/ 22 h 26"/>
                <a:gd name="T4" fmla="*/ 29 w 213"/>
                <a:gd name="T5" fmla="*/ 0 h 26"/>
                <a:gd name="T6" fmla="*/ 183 w 213"/>
                <a:gd name="T7" fmla="*/ 0 h 26"/>
                <a:gd name="T8" fmla="*/ 213 w 213"/>
                <a:gd name="T9" fmla="*/ 22 h 26"/>
                <a:gd name="T10" fmla="*/ 213 w 213"/>
                <a:gd name="T11" fmla="*/ 26 h 26"/>
                <a:gd name="T12" fmla="*/ 0 w 21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" h="26">
                  <a:moveTo>
                    <a:pt x="0" y="26"/>
                  </a:moveTo>
                  <a:lnTo>
                    <a:pt x="0" y="22"/>
                  </a:lnTo>
                  <a:lnTo>
                    <a:pt x="29" y="0"/>
                  </a:lnTo>
                  <a:lnTo>
                    <a:pt x="183" y="0"/>
                  </a:lnTo>
                  <a:lnTo>
                    <a:pt x="213" y="22"/>
                  </a:lnTo>
                  <a:lnTo>
                    <a:pt x="213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76" name="Freeform 226"/>
            <p:cNvSpPr>
              <a:spLocks/>
            </p:cNvSpPr>
            <p:nvPr/>
          </p:nvSpPr>
          <p:spPr bwMode="auto">
            <a:xfrm>
              <a:off x="7596188" y="2238376"/>
              <a:ext cx="176213" cy="22225"/>
            </a:xfrm>
            <a:custGeom>
              <a:avLst/>
              <a:gdLst>
                <a:gd name="T0" fmla="*/ 47 w 47"/>
                <a:gd name="T1" fmla="*/ 0 h 6"/>
                <a:gd name="T2" fmla="*/ 0 w 47"/>
                <a:gd name="T3" fmla="*/ 0 h 6"/>
                <a:gd name="T4" fmla="*/ 0 w 47"/>
                <a:gd name="T5" fmla="*/ 6 h 6"/>
                <a:gd name="T6" fmla="*/ 47 w 47"/>
                <a:gd name="T7" fmla="*/ 6 h 6"/>
                <a:gd name="T8" fmla="*/ 47 w 4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">
                  <a:moveTo>
                    <a:pt x="47" y="0"/>
                  </a:moveTo>
                  <a:cubicBezTo>
                    <a:pt x="31" y="0"/>
                    <a:pt x="16" y="0"/>
                    <a:pt x="0" y="0"/>
                  </a:cubicBezTo>
                  <a:cubicBezTo>
                    <a:pt x="2" y="2"/>
                    <a:pt x="2" y="4"/>
                    <a:pt x="0" y="6"/>
                  </a:cubicBezTo>
                  <a:cubicBezTo>
                    <a:pt x="16" y="6"/>
                    <a:pt x="31" y="6"/>
                    <a:pt x="47" y="6"/>
                  </a:cubicBezTo>
                  <a:cubicBezTo>
                    <a:pt x="45" y="4"/>
                    <a:pt x="45" y="2"/>
                    <a:pt x="47" y="0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77" name="Rectangle 227"/>
            <p:cNvSpPr>
              <a:spLocks noChangeArrowheads="1"/>
            </p:cNvSpPr>
            <p:nvPr/>
          </p:nvSpPr>
          <p:spPr bwMode="auto">
            <a:xfrm>
              <a:off x="7596188" y="2359026"/>
              <a:ext cx="176213" cy="127000"/>
            </a:xfrm>
            <a:prstGeom prst="rect">
              <a:avLst/>
            </a:pr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78" name="Freeform 228"/>
            <p:cNvSpPr>
              <a:spLocks/>
            </p:cNvSpPr>
            <p:nvPr/>
          </p:nvSpPr>
          <p:spPr bwMode="auto">
            <a:xfrm>
              <a:off x="7596188" y="2189163"/>
              <a:ext cx="176213" cy="22225"/>
            </a:xfrm>
            <a:custGeom>
              <a:avLst/>
              <a:gdLst>
                <a:gd name="T0" fmla="*/ 47 w 47"/>
                <a:gd name="T1" fmla="*/ 0 h 6"/>
                <a:gd name="T2" fmla="*/ 0 w 47"/>
                <a:gd name="T3" fmla="*/ 0 h 6"/>
                <a:gd name="T4" fmla="*/ 0 w 47"/>
                <a:gd name="T5" fmla="*/ 6 h 6"/>
                <a:gd name="T6" fmla="*/ 47 w 47"/>
                <a:gd name="T7" fmla="*/ 6 h 6"/>
                <a:gd name="T8" fmla="*/ 47 w 4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">
                  <a:moveTo>
                    <a:pt x="47" y="0"/>
                  </a:moveTo>
                  <a:cubicBezTo>
                    <a:pt x="31" y="0"/>
                    <a:pt x="16" y="0"/>
                    <a:pt x="0" y="0"/>
                  </a:cubicBezTo>
                  <a:cubicBezTo>
                    <a:pt x="2" y="2"/>
                    <a:pt x="2" y="4"/>
                    <a:pt x="0" y="6"/>
                  </a:cubicBezTo>
                  <a:cubicBezTo>
                    <a:pt x="16" y="6"/>
                    <a:pt x="31" y="6"/>
                    <a:pt x="47" y="6"/>
                  </a:cubicBezTo>
                  <a:cubicBezTo>
                    <a:pt x="45" y="4"/>
                    <a:pt x="45" y="2"/>
                    <a:pt x="47" y="0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79" name="Freeform 229"/>
            <p:cNvSpPr>
              <a:spLocks/>
            </p:cNvSpPr>
            <p:nvPr/>
          </p:nvSpPr>
          <p:spPr bwMode="auto">
            <a:xfrm>
              <a:off x="7596188" y="2139951"/>
              <a:ext cx="176213" cy="23813"/>
            </a:xfrm>
            <a:custGeom>
              <a:avLst/>
              <a:gdLst>
                <a:gd name="T0" fmla="*/ 47 w 47"/>
                <a:gd name="T1" fmla="*/ 0 h 6"/>
                <a:gd name="T2" fmla="*/ 0 w 47"/>
                <a:gd name="T3" fmla="*/ 0 h 6"/>
                <a:gd name="T4" fmla="*/ 0 w 47"/>
                <a:gd name="T5" fmla="*/ 6 h 6"/>
                <a:gd name="T6" fmla="*/ 47 w 47"/>
                <a:gd name="T7" fmla="*/ 6 h 6"/>
                <a:gd name="T8" fmla="*/ 47 w 4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">
                  <a:moveTo>
                    <a:pt x="47" y="0"/>
                  </a:moveTo>
                  <a:cubicBezTo>
                    <a:pt x="31" y="0"/>
                    <a:pt x="16" y="0"/>
                    <a:pt x="0" y="0"/>
                  </a:cubicBezTo>
                  <a:cubicBezTo>
                    <a:pt x="2" y="2"/>
                    <a:pt x="2" y="4"/>
                    <a:pt x="0" y="6"/>
                  </a:cubicBezTo>
                  <a:cubicBezTo>
                    <a:pt x="16" y="6"/>
                    <a:pt x="31" y="6"/>
                    <a:pt x="47" y="6"/>
                  </a:cubicBezTo>
                  <a:cubicBezTo>
                    <a:pt x="45" y="4"/>
                    <a:pt x="45" y="2"/>
                    <a:pt x="47" y="0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80" name="Freeform 230"/>
            <p:cNvSpPr>
              <a:spLocks/>
            </p:cNvSpPr>
            <p:nvPr/>
          </p:nvSpPr>
          <p:spPr bwMode="auto">
            <a:xfrm>
              <a:off x="7588250" y="2306638"/>
              <a:ext cx="192088" cy="33338"/>
            </a:xfrm>
            <a:custGeom>
              <a:avLst/>
              <a:gdLst>
                <a:gd name="T0" fmla="*/ 49 w 51"/>
                <a:gd name="T1" fmla="*/ 1 h 9"/>
                <a:gd name="T2" fmla="*/ 2 w 51"/>
                <a:gd name="T3" fmla="*/ 1 h 9"/>
                <a:gd name="T4" fmla="*/ 2 w 51"/>
                <a:gd name="T5" fmla="*/ 8 h 9"/>
                <a:gd name="T6" fmla="*/ 49 w 51"/>
                <a:gd name="T7" fmla="*/ 8 h 9"/>
                <a:gd name="T8" fmla="*/ 49 w 5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9">
                  <a:moveTo>
                    <a:pt x="49" y="1"/>
                  </a:moveTo>
                  <a:cubicBezTo>
                    <a:pt x="33" y="0"/>
                    <a:pt x="18" y="0"/>
                    <a:pt x="2" y="1"/>
                  </a:cubicBezTo>
                  <a:cubicBezTo>
                    <a:pt x="0" y="3"/>
                    <a:pt x="0" y="6"/>
                    <a:pt x="2" y="8"/>
                  </a:cubicBezTo>
                  <a:cubicBezTo>
                    <a:pt x="18" y="9"/>
                    <a:pt x="33" y="9"/>
                    <a:pt x="49" y="8"/>
                  </a:cubicBezTo>
                  <a:cubicBezTo>
                    <a:pt x="51" y="6"/>
                    <a:pt x="51" y="3"/>
                    <a:pt x="49" y="1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81" name="Freeform 231"/>
            <p:cNvSpPr>
              <a:spLocks/>
            </p:cNvSpPr>
            <p:nvPr/>
          </p:nvSpPr>
          <p:spPr bwMode="auto">
            <a:xfrm>
              <a:off x="7588250" y="2257426"/>
              <a:ext cx="192088" cy="33338"/>
            </a:xfrm>
            <a:custGeom>
              <a:avLst/>
              <a:gdLst>
                <a:gd name="T0" fmla="*/ 49 w 51"/>
                <a:gd name="T1" fmla="*/ 1 h 9"/>
                <a:gd name="T2" fmla="*/ 2 w 51"/>
                <a:gd name="T3" fmla="*/ 1 h 9"/>
                <a:gd name="T4" fmla="*/ 2 w 51"/>
                <a:gd name="T5" fmla="*/ 8 h 9"/>
                <a:gd name="T6" fmla="*/ 49 w 51"/>
                <a:gd name="T7" fmla="*/ 8 h 9"/>
                <a:gd name="T8" fmla="*/ 49 w 5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9">
                  <a:moveTo>
                    <a:pt x="49" y="1"/>
                  </a:moveTo>
                  <a:cubicBezTo>
                    <a:pt x="33" y="0"/>
                    <a:pt x="18" y="0"/>
                    <a:pt x="2" y="1"/>
                  </a:cubicBezTo>
                  <a:cubicBezTo>
                    <a:pt x="0" y="3"/>
                    <a:pt x="0" y="6"/>
                    <a:pt x="2" y="8"/>
                  </a:cubicBezTo>
                  <a:cubicBezTo>
                    <a:pt x="18" y="9"/>
                    <a:pt x="33" y="9"/>
                    <a:pt x="49" y="8"/>
                  </a:cubicBezTo>
                  <a:cubicBezTo>
                    <a:pt x="51" y="6"/>
                    <a:pt x="51" y="3"/>
                    <a:pt x="49" y="1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82" name="Freeform 232"/>
            <p:cNvSpPr>
              <a:spLocks/>
            </p:cNvSpPr>
            <p:nvPr/>
          </p:nvSpPr>
          <p:spPr bwMode="auto">
            <a:xfrm>
              <a:off x="7588250" y="2208213"/>
              <a:ext cx="192088" cy="33338"/>
            </a:xfrm>
            <a:custGeom>
              <a:avLst/>
              <a:gdLst>
                <a:gd name="T0" fmla="*/ 49 w 51"/>
                <a:gd name="T1" fmla="*/ 1 h 9"/>
                <a:gd name="T2" fmla="*/ 2 w 51"/>
                <a:gd name="T3" fmla="*/ 1 h 9"/>
                <a:gd name="T4" fmla="*/ 2 w 51"/>
                <a:gd name="T5" fmla="*/ 8 h 9"/>
                <a:gd name="T6" fmla="*/ 49 w 51"/>
                <a:gd name="T7" fmla="*/ 8 h 9"/>
                <a:gd name="T8" fmla="*/ 49 w 5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9">
                  <a:moveTo>
                    <a:pt x="49" y="1"/>
                  </a:moveTo>
                  <a:cubicBezTo>
                    <a:pt x="33" y="0"/>
                    <a:pt x="18" y="0"/>
                    <a:pt x="2" y="1"/>
                  </a:cubicBezTo>
                  <a:cubicBezTo>
                    <a:pt x="0" y="3"/>
                    <a:pt x="0" y="6"/>
                    <a:pt x="2" y="8"/>
                  </a:cubicBezTo>
                  <a:cubicBezTo>
                    <a:pt x="18" y="9"/>
                    <a:pt x="33" y="9"/>
                    <a:pt x="49" y="8"/>
                  </a:cubicBezTo>
                  <a:cubicBezTo>
                    <a:pt x="51" y="6"/>
                    <a:pt x="51" y="3"/>
                    <a:pt x="49" y="1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83" name="Freeform 233"/>
            <p:cNvSpPr>
              <a:spLocks/>
            </p:cNvSpPr>
            <p:nvPr/>
          </p:nvSpPr>
          <p:spPr bwMode="auto">
            <a:xfrm>
              <a:off x="7588250" y="2159001"/>
              <a:ext cx="192088" cy="34925"/>
            </a:xfrm>
            <a:custGeom>
              <a:avLst/>
              <a:gdLst>
                <a:gd name="T0" fmla="*/ 49 w 51"/>
                <a:gd name="T1" fmla="*/ 1 h 9"/>
                <a:gd name="T2" fmla="*/ 2 w 51"/>
                <a:gd name="T3" fmla="*/ 1 h 9"/>
                <a:gd name="T4" fmla="*/ 2 w 51"/>
                <a:gd name="T5" fmla="*/ 8 h 9"/>
                <a:gd name="T6" fmla="*/ 49 w 51"/>
                <a:gd name="T7" fmla="*/ 8 h 9"/>
                <a:gd name="T8" fmla="*/ 49 w 5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9">
                  <a:moveTo>
                    <a:pt x="49" y="1"/>
                  </a:moveTo>
                  <a:cubicBezTo>
                    <a:pt x="33" y="0"/>
                    <a:pt x="18" y="0"/>
                    <a:pt x="2" y="1"/>
                  </a:cubicBezTo>
                  <a:cubicBezTo>
                    <a:pt x="0" y="3"/>
                    <a:pt x="0" y="6"/>
                    <a:pt x="2" y="8"/>
                  </a:cubicBezTo>
                  <a:cubicBezTo>
                    <a:pt x="18" y="9"/>
                    <a:pt x="33" y="9"/>
                    <a:pt x="49" y="8"/>
                  </a:cubicBezTo>
                  <a:cubicBezTo>
                    <a:pt x="51" y="6"/>
                    <a:pt x="51" y="3"/>
                    <a:pt x="49" y="1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84" name="Freeform 234"/>
            <p:cNvSpPr>
              <a:spLocks/>
            </p:cNvSpPr>
            <p:nvPr/>
          </p:nvSpPr>
          <p:spPr bwMode="auto">
            <a:xfrm>
              <a:off x="7596188" y="2114551"/>
              <a:ext cx="176213" cy="25400"/>
            </a:xfrm>
            <a:custGeom>
              <a:avLst/>
              <a:gdLst>
                <a:gd name="T0" fmla="*/ 47 w 47"/>
                <a:gd name="T1" fmla="*/ 7 h 7"/>
                <a:gd name="T2" fmla="*/ 37 w 47"/>
                <a:gd name="T3" fmla="*/ 0 h 7"/>
                <a:gd name="T4" fmla="*/ 24 w 47"/>
                <a:gd name="T5" fmla="*/ 0 h 7"/>
                <a:gd name="T6" fmla="*/ 24 w 47"/>
                <a:gd name="T7" fmla="*/ 0 h 7"/>
                <a:gd name="T8" fmla="*/ 10 w 47"/>
                <a:gd name="T9" fmla="*/ 0 h 7"/>
                <a:gd name="T10" fmla="*/ 0 w 47"/>
                <a:gd name="T11" fmla="*/ 7 h 7"/>
                <a:gd name="T12" fmla="*/ 24 w 47"/>
                <a:gd name="T13" fmla="*/ 7 h 7"/>
                <a:gd name="T14" fmla="*/ 47 w 47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7">
                  <a:moveTo>
                    <a:pt x="47" y="7"/>
                  </a:moveTo>
                  <a:cubicBezTo>
                    <a:pt x="47" y="7"/>
                    <a:pt x="45" y="0"/>
                    <a:pt x="37" y="0"/>
                  </a:cubicBezTo>
                  <a:cubicBezTo>
                    <a:pt x="30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17" y="0"/>
                    <a:pt x="10" y="0"/>
                  </a:cubicBezTo>
                  <a:cubicBezTo>
                    <a:pt x="2" y="0"/>
                    <a:pt x="0" y="7"/>
                    <a:pt x="0" y="7"/>
                  </a:cubicBezTo>
                  <a:cubicBezTo>
                    <a:pt x="24" y="7"/>
                    <a:pt x="24" y="7"/>
                    <a:pt x="24" y="7"/>
                  </a:cubicBezTo>
                  <a:lnTo>
                    <a:pt x="47" y="7"/>
                  </a:ln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85" name="Freeform 235"/>
            <p:cNvSpPr>
              <a:spLocks/>
            </p:cNvSpPr>
            <p:nvPr/>
          </p:nvSpPr>
          <p:spPr bwMode="auto">
            <a:xfrm>
              <a:off x="7599363" y="2543176"/>
              <a:ext cx="169863" cy="77788"/>
            </a:xfrm>
            <a:custGeom>
              <a:avLst/>
              <a:gdLst>
                <a:gd name="T0" fmla="*/ 45 w 45"/>
                <a:gd name="T1" fmla="*/ 18 h 21"/>
                <a:gd name="T2" fmla="*/ 0 w 45"/>
                <a:gd name="T3" fmla="*/ 18 h 21"/>
                <a:gd name="T4" fmla="*/ 0 w 45"/>
                <a:gd name="T5" fmla="*/ 3 h 21"/>
                <a:gd name="T6" fmla="*/ 45 w 45"/>
                <a:gd name="T7" fmla="*/ 3 h 21"/>
                <a:gd name="T8" fmla="*/ 45 w 45"/>
                <a:gd name="T9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1">
                  <a:moveTo>
                    <a:pt x="45" y="18"/>
                  </a:moveTo>
                  <a:cubicBezTo>
                    <a:pt x="30" y="21"/>
                    <a:pt x="15" y="21"/>
                    <a:pt x="0" y="18"/>
                  </a:cubicBezTo>
                  <a:cubicBezTo>
                    <a:pt x="0" y="13"/>
                    <a:pt x="0" y="8"/>
                    <a:pt x="0" y="3"/>
                  </a:cubicBezTo>
                  <a:cubicBezTo>
                    <a:pt x="15" y="0"/>
                    <a:pt x="30" y="0"/>
                    <a:pt x="45" y="3"/>
                  </a:cubicBezTo>
                  <a:cubicBezTo>
                    <a:pt x="45" y="8"/>
                    <a:pt x="45" y="13"/>
                    <a:pt x="45" y="18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86" name="Freeform 236"/>
            <p:cNvSpPr>
              <a:spLocks/>
            </p:cNvSpPr>
            <p:nvPr/>
          </p:nvSpPr>
          <p:spPr bwMode="auto">
            <a:xfrm>
              <a:off x="7516813" y="2543176"/>
              <a:ext cx="82550" cy="77788"/>
            </a:xfrm>
            <a:custGeom>
              <a:avLst/>
              <a:gdLst>
                <a:gd name="T0" fmla="*/ 22 w 22"/>
                <a:gd name="T1" fmla="*/ 18 h 21"/>
                <a:gd name="T2" fmla="*/ 0 w 22"/>
                <a:gd name="T3" fmla="*/ 18 h 21"/>
                <a:gd name="T4" fmla="*/ 0 w 22"/>
                <a:gd name="T5" fmla="*/ 3 h 21"/>
                <a:gd name="T6" fmla="*/ 22 w 22"/>
                <a:gd name="T7" fmla="*/ 3 h 21"/>
                <a:gd name="T8" fmla="*/ 22 w 22"/>
                <a:gd name="T9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22" y="18"/>
                  </a:moveTo>
                  <a:cubicBezTo>
                    <a:pt x="15" y="21"/>
                    <a:pt x="7" y="21"/>
                    <a:pt x="0" y="18"/>
                  </a:cubicBezTo>
                  <a:cubicBezTo>
                    <a:pt x="0" y="13"/>
                    <a:pt x="0" y="8"/>
                    <a:pt x="0" y="3"/>
                  </a:cubicBezTo>
                  <a:cubicBezTo>
                    <a:pt x="7" y="0"/>
                    <a:pt x="15" y="0"/>
                    <a:pt x="22" y="3"/>
                  </a:cubicBezTo>
                  <a:cubicBezTo>
                    <a:pt x="22" y="8"/>
                    <a:pt x="22" y="13"/>
                    <a:pt x="22" y="18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87" name="Freeform 237"/>
            <p:cNvSpPr>
              <a:spLocks/>
            </p:cNvSpPr>
            <p:nvPr/>
          </p:nvSpPr>
          <p:spPr bwMode="auto">
            <a:xfrm>
              <a:off x="7769225" y="2543176"/>
              <a:ext cx="85725" cy="77788"/>
            </a:xfrm>
            <a:custGeom>
              <a:avLst/>
              <a:gdLst>
                <a:gd name="T0" fmla="*/ 0 w 23"/>
                <a:gd name="T1" fmla="*/ 18 h 21"/>
                <a:gd name="T2" fmla="*/ 23 w 23"/>
                <a:gd name="T3" fmla="*/ 18 h 21"/>
                <a:gd name="T4" fmla="*/ 23 w 23"/>
                <a:gd name="T5" fmla="*/ 3 h 21"/>
                <a:gd name="T6" fmla="*/ 0 w 23"/>
                <a:gd name="T7" fmla="*/ 3 h 21"/>
                <a:gd name="T8" fmla="*/ 0 w 23"/>
                <a:gd name="T9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1">
                  <a:moveTo>
                    <a:pt x="0" y="18"/>
                  </a:moveTo>
                  <a:cubicBezTo>
                    <a:pt x="8" y="21"/>
                    <a:pt x="15" y="21"/>
                    <a:pt x="23" y="18"/>
                  </a:cubicBezTo>
                  <a:cubicBezTo>
                    <a:pt x="23" y="13"/>
                    <a:pt x="23" y="8"/>
                    <a:pt x="23" y="3"/>
                  </a:cubicBezTo>
                  <a:cubicBezTo>
                    <a:pt x="15" y="0"/>
                    <a:pt x="8" y="0"/>
                    <a:pt x="0" y="3"/>
                  </a:cubicBezTo>
                  <a:cubicBezTo>
                    <a:pt x="0" y="8"/>
                    <a:pt x="0" y="13"/>
                    <a:pt x="0" y="18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88" name="Freeform 238"/>
            <p:cNvSpPr>
              <a:spLocks/>
            </p:cNvSpPr>
            <p:nvPr/>
          </p:nvSpPr>
          <p:spPr bwMode="auto">
            <a:xfrm>
              <a:off x="7593013" y="2268538"/>
              <a:ext cx="187325" cy="11113"/>
            </a:xfrm>
            <a:custGeom>
              <a:avLst/>
              <a:gdLst>
                <a:gd name="T0" fmla="*/ 0 w 50"/>
                <a:gd name="T1" fmla="*/ 3 h 3"/>
                <a:gd name="T2" fmla="*/ 49 w 50"/>
                <a:gd name="T3" fmla="*/ 3 h 3"/>
                <a:gd name="T4" fmla="*/ 49 w 50"/>
                <a:gd name="T5" fmla="*/ 0 h 3"/>
                <a:gd name="T6" fmla="*/ 0 w 50"/>
                <a:gd name="T7" fmla="*/ 0 h 3"/>
                <a:gd name="T8" fmla="*/ 0 w 5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">
                  <a:moveTo>
                    <a:pt x="0" y="3"/>
                  </a:moveTo>
                  <a:cubicBezTo>
                    <a:pt x="49" y="3"/>
                    <a:pt x="49" y="3"/>
                    <a:pt x="49" y="3"/>
                  </a:cubicBezTo>
                  <a:cubicBezTo>
                    <a:pt x="50" y="2"/>
                    <a:pt x="50" y="1"/>
                    <a:pt x="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49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89" name="Freeform 239"/>
            <p:cNvSpPr>
              <a:spLocks/>
            </p:cNvSpPr>
            <p:nvPr/>
          </p:nvSpPr>
          <p:spPr bwMode="auto">
            <a:xfrm>
              <a:off x="7593013" y="2219326"/>
              <a:ext cx="187325" cy="11113"/>
            </a:xfrm>
            <a:custGeom>
              <a:avLst/>
              <a:gdLst>
                <a:gd name="T0" fmla="*/ 0 w 50"/>
                <a:gd name="T1" fmla="*/ 3 h 3"/>
                <a:gd name="T2" fmla="*/ 49 w 50"/>
                <a:gd name="T3" fmla="*/ 3 h 3"/>
                <a:gd name="T4" fmla="*/ 49 w 50"/>
                <a:gd name="T5" fmla="*/ 0 h 3"/>
                <a:gd name="T6" fmla="*/ 0 w 50"/>
                <a:gd name="T7" fmla="*/ 0 h 3"/>
                <a:gd name="T8" fmla="*/ 0 w 5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">
                  <a:moveTo>
                    <a:pt x="0" y="3"/>
                  </a:moveTo>
                  <a:cubicBezTo>
                    <a:pt x="49" y="3"/>
                    <a:pt x="49" y="3"/>
                    <a:pt x="49" y="3"/>
                  </a:cubicBezTo>
                  <a:cubicBezTo>
                    <a:pt x="50" y="2"/>
                    <a:pt x="50" y="1"/>
                    <a:pt x="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49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90" name="Freeform 240"/>
            <p:cNvSpPr>
              <a:spLocks/>
            </p:cNvSpPr>
            <p:nvPr/>
          </p:nvSpPr>
          <p:spPr bwMode="auto">
            <a:xfrm>
              <a:off x="7593013" y="2170113"/>
              <a:ext cx="187325" cy="12700"/>
            </a:xfrm>
            <a:custGeom>
              <a:avLst/>
              <a:gdLst>
                <a:gd name="T0" fmla="*/ 0 w 50"/>
                <a:gd name="T1" fmla="*/ 3 h 3"/>
                <a:gd name="T2" fmla="*/ 49 w 50"/>
                <a:gd name="T3" fmla="*/ 3 h 3"/>
                <a:gd name="T4" fmla="*/ 49 w 50"/>
                <a:gd name="T5" fmla="*/ 0 h 3"/>
                <a:gd name="T6" fmla="*/ 0 w 50"/>
                <a:gd name="T7" fmla="*/ 0 h 3"/>
                <a:gd name="T8" fmla="*/ 0 w 5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">
                  <a:moveTo>
                    <a:pt x="0" y="3"/>
                  </a:moveTo>
                  <a:cubicBezTo>
                    <a:pt x="49" y="3"/>
                    <a:pt x="49" y="3"/>
                    <a:pt x="49" y="3"/>
                  </a:cubicBezTo>
                  <a:cubicBezTo>
                    <a:pt x="50" y="2"/>
                    <a:pt x="50" y="1"/>
                    <a:pt x="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49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91" name="Rectangle 241"/>
            <p:cNvSpPr>
              <a:spLocks noChangeArrowheads="1"/>
            </p:cNvSpPr>
            <p:nvPr/>
          </p:nvSpPr>
          <p:spPr bwMode="auto">
            <a:xfrm>
              <a:off x="7637463" y="2054226"/>
              <a:ext cx="93663" cy="49213"/>
            </a:xfrm>
            <a:prstGeom prst="rect">
              <a:avLst/>
            </a:pr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92" name="Rectangle 242"/>
            <p:cNvSpPr>
              <a:spLocks noChangeArrowheads="1"/>
            </p:cNvSpPr>
            <p:nvPr/>
          </p:nvSpPr>
          <p:spPr bwMode="auto">
            <a:xfrm>
              <a:off x="7645400" y="2012951"/>
              <a:ext cx="79375" cy="30163"/>
            </a:xfrm>
            <a:prstGeom prst="rect">
              <a:avLst/>
            </a:pr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93" name="Rectangle 243"/>
            <p:cNvSpPr>
              <a:spLocks noChangeArrowheads="1"/>
            </p:cNvSpPr>
            <p:nvPr/>
          </p:nvSpPr>
          <p:spPr bwMode="auto">
            <a:xfrm>
              <a:off x="7637463" y="1971676"/>
              <a:ext cx="93663" cy="26988"/>
            </a:xfrm>
            <a:prstGeom prst="rect">
              <a:avLst/>
            </a:pr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94" name="Freeform 244"/>
            <p:cNvSpPr>
              <a:spLocks/>
            </p:cNvSpPr>
            <p:nvPr/>
          </p:nvSpPr>
          <p:spPr bwMode="auto">
            <a:xfrm>
              <a:off x="7637463" y="2043113"/>
              <a:ext cx="93663" cy="11113"/>
            </a:xfrm>
            <a:custGeom>
              <a:avLst/>
              <a:gdLst>
                <a:gd name="T0" fmla="*/ 59 w 59"/>
                <a:gd name="T1" fmla="*/ 7 h 7"/>
                <a:gd name="T2" fmla="*/ 0 w 59"/>
                <a:gd name="T3" fmla="*/ 7 h 7"/>
                <a:gd name="T4" fmla="*/ 5 w 59"/>
                <a:gd name="T5" fmla="*/ 0 h 7"/>
                <a:gd name="T6" fmla="*/ 55 w 59"/>
                <a:gd name="T7" fmla="*/ 0 h 7"/>
                <a:gd name="T8" fmla="*/ 59 w 5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7">
                  <a:moveTo>
                    <a:pt x="59" y="7"/>
                  </a:moveTo>
                  <a:lnTo>
                    <a:pt x="0" y="7"/>
                  </a:lnTo>
                  <a:lnTo>
                    <a:pt x="5" y="0"/>
                  </a:lnTo>
                  <a:lnTo>
                    <a:pt x="55" y="0"/>
                  </a:lnTo>
                  <a:lnTo>
                    <a:pt x="59" y="7"/>
                  </a:ln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95" name="Freeform 245"/>
            <p:cNvSpPr>
              <a:spLocks/>
            </p:cNvSpPr>
            <p:nvPr/>
          </p:nvSpPr>
          <p:spPr bwMode="auto">
            <a:xfrm>
              <a:off x="7637463" y="1998663"/>
              <a:ext cx="93663" cy="14288"/>
            </a:xfrm>
            <a:custGeom>
              <a:avLst/>
              <a:gdLst>
                <a:gd name="T0" fmla="*/ 59 w 59"/>
                <a:gd name="T1" fmla="*/ 0 h 9"/>
                <a:gd name="T2" fmla="*/ 0 w 59"/>
                <a:gd name="T3" fmla="*/ 0 h 9"/>
                <a:gd name="T4" fmla="*/ 5 w 59"/>
                <a:gd name="T5" fmla="*/ 9 h 9"/>
                <a:gd name="T6" fmla="*/ 55 w 59"/>
                <a:gd name="T7" fmla="*/ 9 h 9"/>
                <a:gd name="T8" fmla="*/ 59 w 5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9">
                  <a:moveTo>
                    <a:pt x="59" y="0"/>
                  </a:moveTo>
                  <a:lnTo>
                    <a:pt x="0" y="0"/>
                  </a:lnTo>
                  <a:lnTo>
                    <a:pt x="5" y="9"/>
                  </a:lnTo>
                  <a:lnTo>
                    <a:pt x="55" y="9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96" name="Freeform 246"/>
            <p:cNvSpPr>
              <a:spLocks/>
            </p:cNvSpPr>
            <p:nvPr/>
          </p:nvSpPr>
          <p:spPr bwMode="auto">
            <a:xfrm>
              <a:off x="7637463" y="1957388"/>
              <a:ext cx="93663" cy="14288"/>
            </a:xfrm>
            <a:custGeom>
              <a:avLst/>
              <a:gdLst>
                <a:gd name="T0" fmla="*/ 25 w 25"/>
                <a:gd name="T1" fmla="*/ 4 h 4"/>
                <a:gd name="T2" fmla="*/ 0 w 25"/>
                <a:gd name="T3" fmla="*/ 4 h 4"/>
                <a:gd name="T4" fmla="*/ 1 w 25"/>
                <a:gd name="T5" fmla="*/ 1 h 4"/>
                <a:gd name="T6" fmla="*/ 4 w 25"/>
                <a:gd name="T7" fmla="*/ 0 h 4"/>
                <a:gd name="T8" fmla="*/ 22 w 25"/>
                <a:gd name="T9" fmla="*/ 0 h 4"/>
                <a:gd name="T10" fmla="*/ 24 w 25"/>
                <a:gd name="T11" fmla="*/ 1 h 4"/>
                <a:gd name="T12" fmla="*/ 25 w 2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4">
                  <a:moveTo>
                    <a:pt x="25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0"/>
                    <a:pt x="24" y="1"/>
                  </a:cubicBezTo>
                  <a:lnTo>
                    <a:pt x="25" y="4"/>
                  </a:ln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97" name="Rectangle 247"/>
            <p:cNvSpPr>
              <a:spLocks noChangeArrowheads="1"/>
            </p:cNvSpPr>
            <p:nvPr/>
          </p:nvSpPr>
          <p:spPr bwMode="auto">
            <a:xfrm>
              <a:off x="7634288" y="2103438"/>
              <a:ext cx="101600" cy="11113"/>
            </a:xfrm>
            <a:prstGeom prst="rect">
              <a:avLst/>
            </a:pr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97" name="组合 696"/>
          <p:cNvGrpSpPr/>
          <p:nvPr/>
        </p:nvGrpSpPr>
        <p:grpSpPr>
          <a:xfrm>
            <a:off x="6180162" y="1439523"/>
            <a:ext cx="758825" cy="989013"/>
            <a:chOff x="5630863" y="5422901"/>
            <a:chExt cx="758825" cy="989013"/>
          </a:xfrm>
        </p:grpSpPr>
        <p:sp>
          <p:nvSpPr>
            <p:cNvPr id="931" name="Rectangle 248"/>
            <p:cNvSpPr>
              <a:spLocks noChangeArrowheads="1"/>
            </p:cNvSpPr>
            <p:nvPr/>
          </p:nvSpPr>
          <p:spPr bwMode="auto">
            <a:xfrm>
              <a:off x="5676900" y="5516563"/>
              <a:ext cx="157163" cy="150813"/>
            </a:xfrm>
            <a:prstGeom prst="rect">
              <a:avLst/>
            </a:pr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32" name="Freeform 249"/>
            <p:cNvSpPr>
              <a:spLocks noEditPoints="1"/>
            </p:cNvSpPr>
            <p:nvPr/>
          </p:nvSpPr>
          <p:spPr bwMode="auto">
            <a:xfrm>
              <a:off x="5630863" y="5422901"/>
              <a:ext cx="758825" cy="989013"/>
            </a:xfrm>
            <a:custGeom>
              <a:avLst/>
              <a:gdLst>
                <a:gd name="T0" fmla="*/ 167 w 202"/>
                <a:gd name="T1" fmla="*/ 21 h 263"/>
                <a:gd name="T2" fmla="*/ 202 w 202"/>
                <a:gd name="T3" fmla="*/ 76 h 263"/>
                <a:gd name="T4" fmla="*/ 202 w 202"/>
                <a:gd name="T5" fmla="*/ 76 h 263"/>
                <a:gd name="T6" fmla="*/ 202 w 202"/>
                <a:gd name="T7" fmla="*/ 244 h 263"/>
                <a:gd name="T8" fmla="*/ 183 w 202"/>
                <a:gd name="T9" fmla="*/ 263 h 263"/>
                <a:gd name="T10" fmla="*/ 19 w 202"/>
                <a:gd name="T11" fmla="*/ 263 h 263"/>
                <a:gd name="T12" fmla="*/ 0 w 202"/>
                <a:gd name="T13" fmla="*/ 244 h 263"/>
                <a:gd name="T14" fmla="*/ 0 w 202"/>
                <a:gd name="T15" fmla="*/ 92 h 263"/>
                <a:gd name="T16" fmla="*/ 12 w 202"/>
                <a:gd name="T17" fmla="*/ 65 h 263"/>
                <a:gd name="T18" fmla="*/ 96 w 202"/>
                <a:gd name="T19" fmla="*/ 1 h 263"/>
                <a:gd name="T20" fmla="*/ 167 w 202"/>
                <a:gd name="T21" fmla="*/ 21 h 263"/>
                <a:gd name="T22" fmla="*/ 165 w 202"/>
                <a:gd name="T23" fmla="*/ 45 h 263"/>
                <a:gd name="T24" fmla="*/ 102 w 202"/>
                <a:gd name="T25" fmla="*/ 19 h 263"/>
                <a:gd name="T26" fmla="*/ 82 w 202"/>
                <a:gd name="T27" fmla="*/ 32 h 263"/>
                <a:gd name="T28" fmla="*/ 79 w 202"/>
                <a:gd name="T29" fmla="*/ 39 h 263"/>
                <a:gd name="T30" fmla="*/ 83 w 202"/>
                <a:gd name="T31" fmla="*/ 44 h 263"/>
                <a:gd name="T32" fmla="*/ 149 w 202"/>
                <a:gd name="T33" fmla="*/ 68 h 263"/>
                <a:gd name="T34" fmla="*/ 157 w 202"/>
                <a:gd name="T35" fmla="*/ 65 h 263"/>
                <a:gd name="T36" fmla="*/ 165 w 202"/>
                <a:gd name="T37" fmla="*/ 4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2" h="263">
                  <a:moveTo>
                    <a:pt x="167" y="21"/>
                  </a:moveTo>
                  <a:cubicBezTo>
                    <a:pt x="189" y="31"/>
                    <a:pt x="202" y="53"/>
                    <a:pt x="202" y="76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2" y="244"/>
                    <a:pt x="202" y="244"/>
                    <a:pt x="202" y="244"/>
                  </a:cubicBezTo>
                  <a:cubicBezTo>
                    <a:pt x="202" y="254"/>
                    <a:pt x="194" y="263"/>
                    <a:pt x="183" y="263"/>
                  </a:cubicBezTo>
                  <a:cubicBezTo>
                    <a:pt x="19" y="263"/>
                    <a:pt x="19" y="263"/>
                    <a:pt x="19" y="263"/>
                  </a:cubicBezTo>
                  <a:cubicBezTo>
                    <a:pt x="9" y="263"/>
                    <a:pt x="0" y="254"/>
                    <a:pt x="0" y="24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82"/>
                    <a:pt x="4" y="72"/>
                    <a:pt x="12" y="65"/>
                  </a:cubicBezTo>
                  <a:cubicBezTo>
                    <a:pt x="33" y="44"/>
                    <a:pt x="80" y="2"/>
                    <a:pt x="96" y="1"/>
                  </a:cubicBezTo>
                  <a:cubicBezTo>
                    <a:pt x="118" y="0"/>
                    <a:pt x="146" y="11"/>
                    <a:pt x="167" y="21"/>
                  </a:cubicBezTo>
                  <a:close/>
                  <a:moveTo>
                    <a:pt x="165" y="45"/>
                  </a:moveTo>
                  <a:cubicBezTo>
                    <a:pt x="157" y="32"/>
                    <a:pt x="121" y="17"/>
                    <a:pt x="102" y="19"/>
                  </a:cubicBezTo>
                  <a:cubicBezTo>
                    <a:pt x="98" y="20"/>
                    <a:pt x="88" y="27"/>
                    <a:pt x="82" y="32"/>
                  </a:cubicBezTo>
                  <a:cubicBezTo>
                    <a:pt x="80" y="34"/>
                    <a:pt x="79" y="36"/>
                    <a:pt x="79" y="39"/>
                  </a:cubicBezTo>
                  <a:cubicBezTo>
                    <a:pt x="80" y="41"/>
                    <a:pt x="81" y="43"/>
                    <a:pt x="83" y="44"/>
                  </a:cubicBezTo>
                  <a:cubicBezTo>
                    <a:pt x="149" y="68"/>
                    <a:pt x="149" y="68"/>
                    <a:pt x="149" y="68"/>
                  </a:cubicBezTo>
                  <a:cubicBezTo>
                    <a:pt x="152" y="69"/>
                    <a:pt x="155" y="68"/>
                    <a:pt x="157" y="65"/>
                  </a:cubicBezTo>
                  <a:cubicBezTo>
                    <a:pt x="162" y="59"/>
                    <a:pt x="168" y="49"/>
                    <a:pt x="165" y="45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33" name="Freeform 250"/>
            <p:cNvSpPr>
              <a:spLocks/>
            </p:cNvSpPr>
            <p:nvPr/>
          </p:nvSpPr>
          <p:spPr bwMode="auto">
            <a:xfrm>
              <a:off x="6232525" y="5903913"/>
              <a:ext cx="157163" cy="123825"/>
            </a:xfrm>
            <a:custGeom>
              <a:avLst/>
              <a:gdLst>
                <a:gd name="T0" fmla="*/ 42 w 42"/>
                <a:gd name="T1" fmla="*/ 12 h 33"/>
                <a:gd name="T2" fmla="*/ 8 w 42"/>
                <a:gd name="T3" fmla="*/ 1 h 33"/>
                <a:gd name="T4" fmla="*/ 0 w 42"/>
                <a:gd name="T5" fmla="*/ 7 h 33"/>
                <a:gd name="T6" fmla="*/ 0 w 42"/>
                <a:gd name="T7" fmla="*/ 19 h 33"/>
                <a:gd name="T8" fmla="*/ 42 w 42"/>
                <a:gd name="T9" fmla="*/ 33 h 33"/>
                <a:gd name="T10" fmla="*/ 42 w 42"/>
                <a:gd name="T11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3">
                  <a:moveTo>
                    <a:pt x="42" y="12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2" y="33"/>
                    <a:pt x="42" y="33"/>
                    <a:pt x="42" y="33"/>
                  </a:cubicBezTo>
                  <a:lnTo>
                    <a:pt x="42" y="12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34" name="Freeform 251"/>
            <p:cNvSpPr>
              <a:spLocks/>
            </p:cNvSpPr>
            <p:nvPr/>
          </p:nvSpPr>
          <p:spPr bwMode="auto">
            <a:xfrm>
              <a:off x="6232525" y="5903913"/>
              <a:ext cx="157163" cy="57150"/>
            </a:xfrm>
            <a:custGeom>
              <a:avLst/>
              <a:gdLst>
                <a:gd name="T0" fmla="*/ 8 w 42"/>
                <a:gd name="T1" fmla="*/ 1 h 15"/>
                <a:gd name="T2" fmla="*/ 0 w 42"/>
                <a:gd name="T3" fmla="*/ 7 h 15"/>
                <a:gd name="T4" fmla="*/ 0 w 42"/>
                <a:gd name="T5" fmla="*/ 9 h 15"/>
                <a:gd name="T6" fmla="*/ 8 w 42"/>
                <a:gd name="T7" fmla="*/ 4 h 15"/>
                <a:gd name="T8" fmla="*/ 42 w 42"/>
                <a:gd name="T9" fmla="*/ 15 h 15"/>
                <a:gd name="T10" fmla="*/ 42 w 42"/>
                <a:gd name="T11" fmla="*/ 12 h 15"/>
                <a:gd name="T12" fmla="*/ 8 w 42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5">
                  <a:moveTo>
                    <a:pt x="8" y="1"/>
                  </a:moveTo>
                  <a:cubicBezTo>
                    <a:pt x="4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4" y="2"/>
                    <a:pt x="8" y="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8" y="1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35" name="Rectangle 252"/>
            <p:cNvSpPr>
              <a:spLocks noChangeArrowheads="1"/>
            </p:cNvSpPr>
            <p:nvPr/>
          </p:nvSpPr>
          <p:spPr bwMode="auto">
            <a:xfrm>
              <a:off x="5676900" y="5505451"/>
              <a:ext cx="157163" cy="11113"/>
            </a:xfrm>
            <a:prstGeom prst="rect">
              <a:avLst/>
            </a:pr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36" name="Freeform 253"/>
            <p:cNvSpPr>
              <a:spLocks/>
            </p:cNvSpPr>
            <p:nvPr/>
          </p:nvSpPr>
          <p:spPr bwMode="auto">
            <a:xfrm>
              <a:off x="5676900" y="5441951"/>
              <a:ext cx="157163" cy="63500"/>
            </a:xfrm>
            <a:custGeom>
              <a:avLst/>
              <a:gdLst>
                <a:gd name="T0" fmla="*/ 42 w 42"/>
                <a:gd name="T1" fmla="*/ 5 h 17"/>
                <a:gd name="T2" fmla="*/ 37 w 42"/>
                <a:gd name="T3" fmla="*/ 0 h 17"/>
                <a:gd name="T4" fmla="*/ 4 w 42"/>
                <a:gd name="T5" fmla="*/ 0 h 17"/>
                <a:gd name="T6" fmla="*/ 0 w 42"/>
                <a:gd name="T7" fmla="*/ 5 h 17"/>
                <a:gd name="T8" fmla="*/ 0 w 42"/>
                <a:gd name="T9" fmla="*/ 17 h 17"/>
                <a:gd name="T10" fmla="*/ 42 w 42"/>
                <a:gd name="T11" fmla="*/ 17 h 17"/>
                <a:gd name="T12" fmla="*/ 42 w 42"/>
                <a:gd name="T13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7">
                  <a:moveTo>
                    <a:pt x="42" y="5"/>
                  </a:moveTo>
                  <a:cubicBezTo>
                    <a:pt x="42" y="2"/>
                    <a:pt x="39" y="0"/>
                    <a:pt x="3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2" y="17"/>
                    <a:pt x="42" y="17"/>
                    <a:pt x="42" y="17"/>
                  </a:cubicBezTo>
                  <a:lnTo>
                    <a:pt x="42" y="5"/>
                  </a:lnTo>
                  <a:close/>
                </a:path>
              </a:pathLst>
            </a:custGeom>
            <a:solidFill>
              <a:srgbClr val="415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37" name="Freeform 254"/>
            <p:cNvSpPr>
              <a:spLocks/>
            </p:cNvSpPr>
            <p:nvPr/>
          </p:nvSpPr>
          <p:spPr bwMode="auto">
            <a:xfrm>
              <a:off x="6232525" y="6046788"/>
              <a:ext cx="157163" cy="123825"/>
            </a:xfrm>
            <a:custGeom>
              <a:avLst/>
              <a:gdLst>
                <a:gd name="T0" fmla="*/ 42 w 42"/>
                <a:gd name="T1" fmla="*/ 13 h 33"/>
                <a:gd name="T2" fmla="*/ 8 w 42"/>
                <a:gd name="T3" fmla="*/ 2 h 33"/>
                <a:gd name="T4" fmla="*/ 0 w 42"/>
                <a:gd name="T5" fmla="*/ 7 h 33"/>
                <a:gd name="T6" fmla="*/ 0 w 42"/>
                <a:gd name="T7" fmla="*/ 20 h 33"/>
                <a:gd name="T8" fmla="*/ 42 w 42"/>
                <a:gd name="T9" fmla="*/ 33 h 33"/>
                <a:gd name="T10" fmla="*/ 42 w 42"/>
                <a:gd name="T1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3">
                  <a:moveTo>
                    <a:pt x="42" y="13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2" y="33"/>
                    <a:pt x="42" y="33"/>
                    <a:pt x="42" y="33"/>
                  </a:cubicBezTo>
                  <a:lnTo>
                    <a:pt x="42" y="13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38" name="Freeform 255"/>
            <p:cNvSpPr>
              <a:spLocks/>
            </p:cNvSpPr>
            <p:nvPr/>
          </p:nvSpPr>
          <p:spPr bwMode="auto">
            <a:xfrm>
              <a:off x="6232525" y="6192838"/>
              <a:ext cx="157163" cy="123825"/>
            </a:xfrm>
            <a:custGeom>
              <a:avLst/>
              <a:gdLst>
                <a:gd name="T0" fmla="*/ 42 w 42"/>
                <a:gd name="T1" fmla="*/ 12 h 33"/>
                <a:gd name="T2" fmla="*/ 8 w 42"/>
                <a:gd name="T3" fmla="*/ 1 h 33"/>
                <a:gd name="T4" fmla="*/ 0 w 42"/>
                <a:gd name="T5" fmla="*/ 7 h 33"/>
                <a:gd name="T6" fmla="*/ 0 w 42"/>
                <a:gd name="T7" fmla="*/ 20 h 33"/>
                <a:gd name="T8" fmla="*/ 42 w 42"/>
                <a:gd name="T9" fmla="*/ 33 h 33"/>
                <a:gd name="T10" fmla="*/ 42 w 42"/>
                <a:gd name="T11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3">
                  <a:moveTo>
                    <a:pt x="42" y="12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2" y="33"/>
                    <a:pt x="42" y="33"/>
                    <a:pt x="42" y="33"/>
                  </a:cubicBezTo>
                  <a:lnTo>
                    <a:pt x="42" y="12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39" name="Freeform 256"/>
            <p:cNvSpPr>
              <a:spLocks/>
            </p:cNvSpPr>
            <p:nvPr/>
          </p:nvSpPr>
          <p:spPr bwMode="auto">
            <a:xfrm>
              <a:off x="6232525" y="6049963"/>
              <a:ext cx="157163" cy="53975"/>
            </a:xfrm>
            <a:custGeom>
              <a:avLst/>
              <a:gdLst>
                <a:gd name="T0" fmla="*/ 8 w 42"/>
                <a:gd name="T1" fmla="*/ 1 h 14"/>
                <a:gd name="T2" fmla="*/ 0 w 42"/>
                <a:gd name="T3" fmla="*/ 6 h 14"/>
                <a:gd name="T4" fmla="*/ 0 w 42"/>
                <a:gd name="T5" fmla="*/ 9 h 14"/>
                <a:gd name="T6" fmla="*/ 8 w 42"/>
                <a:gd name="T7" fmla="*/ 3 h 14"/>
                <a:gd name="T8" fmla="*/ 42 w 42"/>
                <a:gd name="T9" fmla="*/ 14 h 14"/>
                <a:gd name="T10" fmla="*/ 42 w 42"/>
                <a:gd name="T11" fmla="*/ 12 h 14"/>
                <a:gd name="T12" fmla="*/ 8 w 42"/>
                <a:gd name="T1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4">
                  <a:moveTo>
                    <a:pt x="8" y="1"/>
                  </a:moveTo>
                  <a:cubicBezTo>
                    <a:pt x="4" y="0"/>
                    <a:pt x="0" y="2"/>
                    <a:pt x="0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4" y="2"/>
                    <a:pt x="8" y="3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8" y="1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40" name="Freeform 257"/>
            <p:cNvSpPr>
              <a:spLocks/>
            </p:cNvSpPr>
            <p:nvPr/>
          </p:nvSpPr>
          <p:spPr bwMode="auto">
            <a:xfrm>
              <a:off x="6232525" y="6192838"/>
              <a:ext cx="157163" cy="57150"/>
            </a:xfrm>
            <a:custGeom>
              <a:avLst/>
              <a:gdLst>
                <a:gd name="T0" fmla="*/ 8 w 42"/>
                <a:gd name="T1" fmla="*/ 1 h 15"/>
                <a:gd name="T2" fmla="*/ 0 w 42"/>
                <a:gd name="T3" fmla="*/ 7 h 15"/>
                <a:gd name="T4" fmla="*/ 0 w 42"/>
                <a:gd name="T5" fmla="*/ 10 h 15"/>
                <a:gd name="T6" fmla="*/ 8 w 42"/>
                <a:gd name="T7" fmla="*/ 4 h 15"/>
                <a:gd name="T8" fmla="*/ 42 w 42"/>
                <a:gd name="T9" fmla="*/ 15 h 15"/>
                <a:gd name="T10" fmla="*/ 42 w 42"/>
                <a:gd name="T11" fmla="*/ 12 h 15"/>
                <a:gd name="T12" fmla="*/ 8 w 42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5">
                  <a:moveTo>
                    <a:pt x="8" y="1"/>
                  </a:moveTo>
                  <a:cubicBezTo>
                    <a:pt x="4" y="0"/>
                    <a:pt x="0" y="3"/>
                    <a:pt x="0" y="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4" y="3"/>
                    <a:pt x="8" y="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8" y="1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41" name="Freeform 258"/>
            <p:cNvSpPr>
              <a:spLocks noEditPoints="1"/>
            </p:cNvSpPr>
            <p:nvPr/>
          </p:nvSpPr>
          <p:spPr bwMode="auto">
            <a:xfrm>
              <a:off x="5737225" y="5422901"/>
              <a:ext cx="652463" cy="436563"/>
            </a:xfrm>
            <a:custGeom>
              <a:avLst/>
              <a:gdLst>
                <a:gd name="T0" fmla="*/ 174 w 174"/>
                <a:gd name="T1" fmla="*/ 76 h 116"/>
                <a:gd name="T2" fmla="*/ 139 w 174"/>
                <a:gd name="T3" fmla="*/ 21 h 116"/>
                <a:gd name="T4" fmla="*/ 68 w 174"/>
                <a:gd name="T5" fmla="*/ 1 h 116"/>
                <a:gd name="T6" fmla="*/ 0 w 174"/>
                <a:gd name="T7" fmla="*/ 50 h 116"/>
                <a:gd name="T8" fmla="*/ 174 w 174"/>
                <a:gd name="T9" fmla="*/ 116 h 116"/>
                <a:gd name="T10" fmla="*/ 174 w 174"/>
                <a:gd name="T11" fmla="*/ 76 h 116"/>
                <a:gd name="T12" fmla="*/ 129 w 174"/>
                <a:gd name="T13" fmla="*/ 65 h 116"/>
                <a:gd name="T14" fmla="*/ 121 w 174"/>
                <a:gd name="T15" fmla="*/ 68 h 116"/>
                <a:gd name="T16" fmla="*/ 55 w 174"/>
                <a:gd name="T17" fmla="*/ 44 h 116"/>
                <a:gd name="T18" fmla="*/ 51 w 174"/>
                <a:gd name="T19" fmla="*/ 39 h 116"/>
                <a:gd name="T20" fmla="*/ 54 w 174"/>
                <a:gd name="T21" fmla="*/ 32 h 116"/>
                <a:gd name="T22" fmla="*/ 74 w 174"/>
                <a:gd name="T23" fmla="*/ 19 h 116"/>
                <a:gd name="T24" fmla="*/ 137 w 174"/>
                <a:gd name="T25" fmla="*/ 45 h 116"/>
                <a:gd name="T26" fmla="*/ 129 w 174"/>
                <a:gd name="T27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4" h="116">
                  <a:moveTo>
                    <a:pt x="174" y="76"/>
                  </a:moveTo>
                  <a:cubicBezTo>
                    <a:pt x="174" y="53"/>
                    <a:pt x="161" y="31"/>
                    <a:pt x="139" y="21"/>
                  </a:cubicBezTo>
                  <a:cubicBezTo>
                    <a:pt x="118" y="11"/>
                    <a:pt x="90" y="0"/>
                    <a:pt x="68" y="1"/>
                  </a:cubicBezTo>
                  <a:cubicBezTo>
                    <a:pt x="55" y="2"/>
                    <a:pt x="23" y="29"/>
                    <a:pt x="0" y="50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4" y="76"/>
                    <a:pt x="174" y="76"/>
                    <a:pt x="174" y="76"/>
                  </a:cubicBezTo>
                  <a:close/>
                  <a:moveTo>
                    <a:pt x="129" y="65"/>
                  </a:moveTo>
                  <a:cubicBezTo>
                    <a:pt x="127" y="68"/>
                    <a:pt x="124" y="69"/>
                    <a:pt x="121" y="68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3" y="43"/>
                    <a:pt x="52" y="41"/>
                    <a:pt x="51" y="39"/>
                  </a:cubicBezTo>
                  <a:cubicBezTo>
                    <a:pt x="51" y="36"/>
                    <a:pt x="52" y="34"/>
                    <a:pt x="54" y="32"/>
                  </a:cubicBezTo>
                  <a:cubicBezTo>
                    <a:pt x="60" y="27"/>
                    <a:pt x="70" y="20"/>
                    <a:pt x="74" y="19"/>
                  </a:cubicBezTo>
                  <a:cubicBezTo>
                    <a:pt x="93" y="17"/>
                    <a:pt x="129" y="32"/>
                    <a:pt x="137" y="45"/>
                  </a:cubicBezTo>
                  <a:cubicBezTo>
                    <a:pt x="140" y="49"/>
                    <a:pt x="134" y="59"/>
                    <a:pt x="129" y="65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42" name="Freeform 259"/>
            <p:cNvSpPr>
              <a:spLocks/>
            </p:cNvSpPr>
            <p:nvPr/>
          </p:nvSpPr>
          <p:spPr bwMode="auto">
            <a:xfrm>
              <a:off x="5726113" y="5772151"/>
              <a:ext cx="465138" cy="560388"/>
            </a:xfrm>
            <a:custGeom>
              <a:avLst/>
              <a:gdLst>
                <a:gd name="T0" fmla="*/ 124 w 124"/>
                <a:gd name="T1" fmla="*/ 135 h 149"/>
                <a:gd name="T2" fmla="*/ 111 w 124"/>
                <a:gd name="T3" fmla="*/ 149 h 149"/>
                <a:gd name="T4" fmla="*/ 13 w 124"/>
                <a:gd name="T5" fmla="*/ 149 h 149"/>
                <a:gd name="T6" fmla="*/ 0 w 124"/>
                <a:gd name="T7" fmla="*/ 135 h 149"/>
                <a:gd name="T8" fmla="*/ 0 w 124"/>
                <a:gd name="T9" fmla="*/ 13 h 149"/>
                <a:gd name="T10" fmla="*/ 13 w 124"/>
                <a:gd name="T11" fmla="*/ 0 h 149"/>
                <a:gd name="T12" fmla="*/ 111 w 124"/>
                <a:gd name="T13" fmla="*/ 0 h 149"/>
                <a:gd name="T14" fmla="*/ 124 w 124"/>
                <a:gd name="T15" fmla="*/ 13 h 149"/>
                <a:gd name="T16" fmla="*/ 124 w 124"/>
                <a:gd name="T17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49">
                  <a:moveTo>
                    <a:pt x="124" y="135"/>
                  </a:moveTo>
                  <a:cubicBezTo>
                    <a:pt x="124" y="143"/>
                    <a:pt x="118" y="149"/>
                    <a:pt x="111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6" y="149"/>
                    <a:pt x="0" y="143"/>
                    <a:pt x="0" y="13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8" y="0"/>
                    <a:pt x="124" y="6"/>
                    <a:pt x="124" y="13"/>
                  </a:cubicBezTo>
                  <a:lnTo>
                    <a:pt x="124" y="135"/>
                  </a:ln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43" name="Freeform 260"/>
            <p:cNvSpPr>
              <a:spLocks/>
            </p:cNvSpPr>
            <p:nvPr/>
          </p:nvSpPr>
          <p:spPr bwMode="auto">
            <a:xfrm>
              <a:off x="5792788" y="5829301"/>
              <a:ext cx="330200" cy="458788"/>
            </a:xfrm>
            <a:custGeom>
              <a:avLst/>
              <a:gdLst>
                <a:gd name="T0" fmla="*/ 44 w 88"/>
                <a:gd name="T1" fmla="*/ 0 h 122"/>
                <a:gd name="T2" fmla="*/ 0 w 88"/>
                <a:gd name="T3" fmla="*/ 78 h 122"/>
                <a:gd name="T4" fmla="*/ 44 w 88"/>
                <a:gd name="T5" fmla="*/ 122 h 122"/>
                <a:gd name="T6" fmla="*/ 88 w 88"/>
                <a:gd name="T7" fmla="*/ 78 h 122"/>
                <a:gd name="T8" fmla="*/ 44 w 88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22">
                  <a:moveTo>
                    <a:pt x="44" y="0"/>
                  </a:moveTo>
                  <a:cubicBezTo>
                    <a:pt x="44" y="0"/>
                    <a:pt x="0" y="47"/>
                    <a:pt x="0" y="78"/>
                  </a:cubicBezTo>
                  <a:cubicBezTo>
                    <a:pt x="0" y="103"/>
                    <a:pt x="20" y="122"/>
                    <a:pt x="44" y="122"/>
                  </a:cubicBezTo>
                  <a:cubicBezTo>
                    <a:pt x="68" y="122"/>
                    <a:pt x="88" y="103"/>
                    <a:pt x="88" y="78"/>
                  </a:cubicBezTo>
                  <a:cubicBezTo>
                    <a:pt x="88" y="47"/>
                    <a:pt x="44" y="0"/>
                    <a:pt x="44" y="0"/>
                  </a:cubicBezTo>
                  <a:close/>
                </a:path>
              </a:pathLst>
            </a:custGeom>
            <a:solidFill>
              <a:srgbClr val="F49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44" name="Freeform 261"/>
            <p:cNvSpPr>
              <a:spLocks/>
            </p:cNvSpPr>
            <p:nvPr/>
          </p:nvSpPr>
          <p:spPr bwMode="auto">
            <a:xfrm>
              <a:off x="5759450" y="5983288"/>
              <a:ext cx="85725" cy="85725"/>
            </a:xfrm>
            <a:custGeom>
              <a:avLst/>
              <a:gdLst>
                <a:gd name="T0" fmla="*/ 19 w 23"/>
                <a:gd name="T1" fmla="*/ 23 h 23"/>
                <a:gd name="T2" fmla="*/ 18 w 23"/>
                <a:gd name="T3" fmla="*/ 13 h 23"/>
                <a:gd name="T4" fmla="*/ 18 w 23"/>
                <a:gd name="T5" fmla="*/ 4 h 23"/>
                <a:gd name="T6" fmla="*/ 14 w 23"/>
                <a:gd name="T7" fmla="*/ 20 h 23"/>
                <a:gd name="T8" fmla="*/ 10 w 23"/>
                <a:gd name="T9" fmla="*/ 20 h 23"/>
                <a:gd name="T10" fmla="*/ 5 w 23"/>
                <a:gd name="T11" fmla="*/ 4 h 23"/>
                <a:gd name="T12" fmla="*/ 5 w 23"/>
                <a:gd name="T13" fmla="*/ 13 h 23"/>
                <a:gd name="T14" fmla="*/ 4 w 23"/>
                <a:gd name="T15" fmla="*/ 23 h 23"/>
                <a:gd name="T16" fmla="*/ 0 w 23"/>
                <a:gd name="T17" fmla="*/ 23 h 23"/>
                <a:gd name="T18" fmla="*/ 2 w 23"/>
                <a:gd name="T19" fmla="*/ 0 h 23"/>
                <a:gd name="T20" fmla="*/ 8 w 23"/>
                <a:gd name="T21" fmla="*/ 0 h 23"/>
                <a:gd name="T22" fmla="*/ 12 w 23"/>
                <a:gd name="T23" fmla="*/ 16 h 23"/>
                <a:gd name="T24" fmla="*/ 16 w 23"/>
                <a:gd name="T25" fmla="*/ 0 h 23"/>
                <a:gd name="T26" fmla="*/ 21 w 23"/>
                <a:gd name="T27" fmla="*/ 0 h 23"/>
                <a:gd name="T28" fmla="*/ 23 w 23"/>
                <a:gd name="T29" fmla="*/ 23 h 23"/>
                <a:gd name="T30" fmla="*/ 19 w 23"/>
                <a:gd name="T3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19" y="23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10"/>
                    <a:pt x="18" y="6"/>
                    <a:pt x="18" y="4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7"/>
                    <a:pt x="5" y="10"/>
                    <a:pt x="5" y="1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23"/>
                    <a:pt x="23" y="23"/>
                    <a:pt x="23" y="23"/>
                  </a:cubicBezTo>
                  <a:lnTo>
                    <a:pt x="19" y="23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45" name="Freeform 262"/>
            <p:cNvSpPr>
              <a:spLocks noEditPoints="1"/>
            </p:cNvSpPr>
            <p:nvPr/>
          </p:nvSpPr>
          <p:spPr bwMode="auto">
            <a:xfrm>
              <a:off x="5856288" y="5980113"/>
              <a:ext cx="76200" cy="88900"/>
            </a:xfrm>
            <a:custGeom>
              <a:avLst/>
              <a:gdLst>
                <a:gd name="T0" fmla="*/ 20 w 20"/>
                <a:gd name="T1" fmla="*/ 12 h 24"/>
                <a:gd name="T2" fmla="*/ 10 w 20"/>
                <a:gd name="T3" fmla="*/ 24 h 24"/>
                <a:gd name="T4" fmla="*/ 0 w 20"/>
                <a:gd name="T5" fmla="*/ 12 h 24"/>
                <a:gd name="T6" fmla="*/ 10 w 20"/>
                <a:gd name="T7" fmla="*/ 0 h 24"/>
                <a:gd name="T8" fmla="*/ 20 w 20"/>
                <a:gd name="T9" fmla="*/ 12 h 24"/>
                <a:gd name="T10" fmla="*/ 5 w 20"/>
                <a:gd name="T11" fmla="*/ 12 h 24"/>
                <a:gd name="T12" fmla="*/ 10 w 20"/>
                <a:gd name="T13" fmla="*/ 21 h 24"/>
                <a:gd name="T14" fmla="*/ 16 w 20"/>
                <a:gd name="T15" fmla="*/ 12 h 24"/>
                <a:gd name="T16" fmla="*/ 10 w 20"/>
                <a:gd name="T17" fmla="*/ 4 h 24"/>
                <a:gd name="T18" fmla="*/ 5 w 20"/>
                <a:gd name="T1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4">
                  <a:moveTo>
                    <a:pt x="20" y="12"/>
                  </a:moveTo>
                  <a:cubicBezTo>
                    <a:pt x="20" y="20"/>
                    <a:pt x="16" y="24"/>
                    <a:pt x="10" y="24"/>
                  </a:cubicBezTo>
                  <a:cubicBezTo>
                    <a:pt x="4" y="24"/>
                    <a:pt x="0" y="20"/>
                    <a:pt x="0" y="12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6" y="0"/>
                    <a:pt x="20" y="5"/>
                    <a:pt x="20" y="12"/>
                  </a:cubicBezTo>
                  <a:close/>
                  <a:moveTo>
                    <a:pt x="5" y="12"/>
                  </a:moveTo>
                  <a:cubicBezTo>
                    <a:pt x="5" y="19"/>
                    <a:pt x="7" y="21"/>
                    <a:pt x="10" y="21"/>
                  </a:cubicBezTo>
                  <a:cubicBezTo>
                    <a:pt x="14" y="21"/>
                    <a:pt x="16" y="19"/>
                    <a:pt x="16" y="12"/>
                  </a:cubicBezTo>
                  <a:cubicBezTo>
                    <a:pt x="16" y="6"/>
                    <a:pt x="14" y="4"/>
                    <a:pt x="10" y="4"/>
                  </a:cubicBezTo>
                  <a:cubicBezTo>
                    <a:pt x="7" y="4"/>
                    <a:pt x="5" y="6"/>
                    <a:pt x="5" y="12"/>
                  </a:cubicBez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46" name="Freeform 263"/>
            <p:cNvSpPr>
              <a:spLocks/>
            </p:cNvSpPr>
            <p:nvPr/>
          </p:nvSpPr>
          <p:spPr bwMode="auto">
            <a:xfrm>
              <a:off x="5938838" y="5983288"/>
              <a:ext cx="65088" cy="85725"/>
            </a:xfrm>
            <a:custGeom>
              <a:avLst/>
              <a:gdLst>
                <a:gd name="T0" fmla="*/ 24 w 41"/>
                <a:gd name="T1" fmla="*/ 7 h 54"/>
                <a:gd name="T2" fmla="*/ 24 w 41"/>
                <a:gd name="T3" fmla="*/ 54 h 54"/>
                <a:gd name="T4" fmla="*/ 15 w 41"/>
                <a:gd name="T5" fmla="*/ 54 h 54"/>
                <a:gd name="T6" fmla="*/ 15 w 41"/>
                <a:gd name="T7" fmla="*/ 7 h 54"/>
                <a:gd name="T8" fmla="*/ 0 w 41"/>
                <a:gd name="T9" fmla="*/ 7 h 54"/>
                <a:gd name="T10" fmla="*/ 0 w 41"/>
                <a:gd name="T11" fmla="*/ 0 h 54"/>
                <a:gd name="T12" fmla="*/ 41 w 41"/>
                <a:gd name="T13" fmla="*/ 0 h 54"/>
                <a:gd name="T14" fmla="*/ 38 w 41"/>
                <a:gd name="T15" fmla="*/ 7 h 54"/>
                <a:gd name="T16" fmla="*/ 24 w 41"/>
                <a:gd name="T17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4">
                  <a:moveTo>
                    <a:pt x="24" y="7"/>
                  </a:moveTo>
                  <a:lnTo>
                    <a:pt x="24" y="54"/>
                  </a:lnTo>
                  <a:lnTo>
                    <a:pt x="15" y="54"/>
                  </a:lnTo>
                  <a:lnTo>
                    <a:pt x="15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41" y="0"/>
                  </a:lnTo>
                  <a:lnTo>
                    <a:pt x="38" y="7"/>
                  </a:lnTo>
                  <a:lnTo>
                    <a:pt x="24" y="7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47" name="Freeform 264"/>
            <p:cNvSpPr>
              <a:spLocks noEditPoints="1"/>
            </p:cNvSpPr>
            <p:nvPr/>
          </p:nvSpPr>
          <p:spPr bwMode="auto">
            <a:xfrm>
              <a:off x="6003925" y="5980113"/>
              <a:ext cx="74613" cy="88900"/>
            </a:xfrm>
            <a:custGeom>
              <a:avLst/>
              <a:gdLst>
                <a:gd name="T0" fmla="*/ 20 w 20"/>
                <a:gd name="T1" fmla="*/ 12 h 24"/>
                <a:gd name="T2" fmla="*/ 10 w 20"/>
                <a:gd name="T3" fmla="*/ 24 h 24"/>
                <a:gd name="T4" fmla="*/ 0 w 20"/>
                <a:gd name="T5" fmla="*/ 12 h 24"/>
                <a:gd name="T6" fmla="*/ 10 w 20"/>
                <a:gd name="T7" fmla="*/ 0 h 24"/>
                <a:gd name="T8" fmla="*/ 20 w 20"/>
                <a:gd name="T9" fmla="*/ 12 h 24"/>
                <a:gd name="T10" fmla="*/ 5 w 20"/>
                <a:gd name="T11" fmla="*/ 12 h 24"/>
                <a:gd name="T12" fmla="*/ 10 w 20"/>
                <a:gd name="T13" fmla="*/ 21 h 24"/>
                <a:gd name="T14" fmla="*/ 16 w 20"/>
                <a:gd name="T15" fmla="*/ 12 h 24"/>
                <a:gd name="T16" fmla="*/ 10 w 20"/>
                <a:gd name="T17" fmla="*/ 4 h 24"/>
                <a:gd name="T18" fmla="*/ 5 w 20"/>
                <a:gd name="T1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4">
                  <a:moveTo>
                    <a:pt x="20" y="12"/>
                  </a:moveTo>
                  <a:cubicBezTo>
                    <a:pt x="20" y="20"/>
                    <a:pt x="16" y="24"/>
                    <a:pt x="10" y="24"/>
                  </a:cubicBezTo>
                  <a:cubicBezTo>
                    <a:pt x="4" y="24"/>
                    <a:pt x="0" y="20"/>
                    <a:pt x="0" y="12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6" y="0"/>
                    <a:pt x="20" y="5"/>
                    <a:pt x="20" y="12"/>
                  </a:cubicBezTo>
                  <a:close/>
                  <a:moveTo>
                    <a:pt x="5" y="12"/>
                  </a:moveTo>
                  <a:cubicBezTo>
                    <a:pt x="5" y="19"/>
                    <a:pt x="7" y="21"/>
                    <a:pt x="10" y="21"/>
                  </a:cubicBezTo>
                  <a:cubicBezTo>
                    <a:pt x="14" y="21"/>
                    <a:pt x="16" y="19"/>
                    <a:pt x="16" y="12"/>
                  </a:cubicBezTo>
                  <a:cubicBezTo>
                    <a:pt x="16" y="6"/>
                    <a:pt x="14" y="4"/>
                    <a:pt x="10" y="4"/>
                  </a:cubicBezTo>
                  <a:cubicBezTo>
                    <a:pt x="7" y="4"/>
                    <a:pt x="5" y="6"/>
                    <a:pt x="5" y="12"/>
                  </a:cubicBez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48" name="Freeform 265"/>
            <p:cNvSpPr>
              <a:spLocks noEditPoints="1"/>
            </p:cNvSpPr>
            <p:nvPr/>
          </p:nvSpPr>
          <p:spPr bwMode="auto">
            <a:xfrm>
              <a:off x="6092825" y="5983288"/>
              <a:ext cx="68263" cy="85725"/>
            </a:xfrm>
            <a:custGeom>
              <a:avLst/>
              <a:gdLst>
                <a:gd name="T0" fmla="*/ 5 w 18"/>
                <a:gd name="T1" fmla="*/ 14 h 23"/>
                <a:gd name="T2" fmla="*/ 5 w 18"/>
                <a:gd name="T3" fmla="*/ 23 h 23"/>
                <a:gd name="T4" fmla="*/ 0 w 18"/>
                <a:gd name="T5" fmla="*/ 23 h 23"/>
                <a:gd name="T6" fmla="*/ 0 w 18"/>
                <a:gd name="T7" fmla="*/ 0 h 23"/>
                <a:gd name="T8" fmla="*/ 7 w 18"/>
                <a:gd name="T9" fmla="*/ 0 h 23"/>
                <a:gd name="T10" fmla="*/ 16 w 18"/>
                <a:gd name="T11" fmla="*/ 7 h 23"/>
                <a:gd name="T12" fmla="*/ 12 w 18"/>
                <a:gd name="T13" fmla="*/ 13 h 23"/>
                <a:gd name="T14" fmla="*/ 18 w 18"/>
                <a:gd name="T15" fmla="*/ 23 h 23"/>
                <a:gd name="T16" fmla="*/ 13 w 18"/>
                <a:gd name="T17" fmla="*/ 23 h 23"/>
                <a:gd name="T18" fmla="*/ 8 w 18"/>
                <a:gd name="T19" fmla="*/ 14 h 23"/>
                <a:gd name="T20" fmla="*/ 5 w 18"/>
                <a:gd name="T21" fmla="*/ 14 h 23"/>
                <a:gd name="T22" fmla="*/ 7 w 18"/>
                <a:gd name="T23" fmla="*/ 11 h 23"/>
                <a:gd name="T24" fmla="*/ 12 w 18"/>
                <a:gd name="T25" fmla="*/ 7 h 23"/>
                <a:gd name="T26" fmla="*/ 7 w 18"/>
                <a:gd name="T27" fmla="*/ 3 h 23"/>
                <a:gd name="T28" fmla="*/ 5 w 18"/>
                <a:gd name="T29" fmla="*/ 3 h 23"/>
                <a:gd name="T30" fmla="*/ 5 w 18"/>
                <a:gd name="T31" fmla="*/ 11 h 23"/>
                <a:gd name="T32" fmla="*/ 7 w 18"/>
                <a:gd name="T3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23">
                  <a:moveTo>
                    <a:pt x="5" y="14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3" y="0"/>
                    <a:pt x="16" y="2"/>
                    <a:pt x="16" y="7"/>
                  </a:cubicBezTo>
                  <a:cubicBezTo>
                    <a:pt x="16" y="10"/>
                    <a:pt x="15" y="12"/>
                    <a:pt x="12" y="1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8" y="14"/>
                    <a:pt x="8" y="14"/>
                    <a:pt x="8" y="14"/>
                  </a:cubicBezTo>
                  <a:lnTo>
                    <a:pt x="5" y="14"/>
                  </a:lnTo>
                  <a:close/>
                  <a:moveTo>
                    <a:pt x="7" y="11"/>
                  </a:moveTo>
                  <a:cubicBezTo>
                    <a:pt x="10" y="11"/>
                    <a:pt x="12" y="9"/>
                    <a:pt x="12" y="7"/>
                  </a:cubicBezTo>
                  <a:cubicBezTo>
                    <a:pt x="12" y="4"/>
                    <a:pt x="10" y="3"/>
                    <a:pt x="7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1"/>
                    <a:pt x="5" y="11"/>
                    <a:pt x="5" y="11"/>
                  </a:cubicBezTo>
                  <a:lnTo>
                    <a:pt x="7" y="11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49" name="Freeform 266"/>
            <p:cNvSpPr>
              <a:spLocks noEditPoints="1"/>
            </p:cNvSpPr>
            <p:nvPr/>
          </p:nvSpPr>
          <p:spPr bwMode="auto">
            <a:xfrm>
              <a:off x="5867400" y="6129338"/>
              <a:ext cx="79375" cy="90488"/>
            </a:xfrm>
            <a:custGeom>
              <a:avLst/>
              <a:gdLst>
                <a:gd name="T0" fmla="*/ 21 w 21"/>
                <a:gd name="T1" fmla="*/ 12 h 24"/>
                <a:gd name="T2" fmla="*/ 11 w 21"/>
                <a:gd name="T3" fmla="*/ 24 h 24"/>
                <a:gd name="T4" fmla="*/ 0 w 21"/>
                <a:gd name="T5" fmla="*/ 12 h 24"/>
                <a:gd name="T6" fmla="*/ 11 w 21"/>
                <a:gd name="T7" fmla="*/ 0 h 24"/>
                <a:gd name="T8" fmla="*/ 21 w 21"/>
                <a:gd name="T9" fmla="*/ 12 h 24"/>
                <a:gd name="T10" fmla="*/ 5 w 21"/>
                <a:gd name="T11" fmla="*/ 12 h 24"/>
                <a:gd name="T12" fmla="*/ 11 w 21"/>
                <a:gd name="T13" fmla="*/ 21 h 24"/>
                <a:gd name="T14" fmla="*/ 16 w 21"/>
                <a:gd name="T15" fmla="*/ 12 h 24"/>
                <a:gd name="T16" fmla="*/ 11 w 21"/>
                <a:gd name="T17" fmla="*/ 4 h 24"/>
                <a:gd name="T18" fmla="*/ 5 w 21"/>
                <a:gd name="T1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4">
                  <a:moveTo>
                    <a:pt x="21" y="12"/>
                  </a:moveTo>
                  <a:cubicBezTo>
                    <a:pt x="21" y="20"/>
                    <a:pt x="17" y="24"/>
                    <a:pt x="11" y="24"/>
                  </a:cubicBezTo>
                  <a:cubicBezTo>
                    <a:pt x="4" y="24"/>
                    <a:pt x="0" y="20"/>
                    <a:pt x="0" y="12"/>
                  </a:cubicBezTo>
                  <a:cubicBezTo>
                    <a:pt x="0" y="5"/>
                    <a:pt x="4" y="0"/>
                    <a:pt x="11" y="0"/>
                  </a:cubicBezTo>
                  <a:cubicBezTo>
                    <a:pt x="17" y="0"/>
                    <a:pt x="21" y="5"/>
                    <a:pt x="21" y="12"/>
                  </a:cubicBezTo>
                  <a:close/>
                  <a:moveTo>
                    <a:pt x="5" y="12"/>
                  </a:moveTo>
                  <a:cubicBezTo>
                    <a:pt x="5" y="19"/>
                    <a:pt x="7" y="21"/>
                    <a:pt x="11" y="21"/>
                  </a:cubicBezTo>
                  <a:cubicBezTo>
                    <a:pt x="14" y="21"/>
                    <a:pt x="16" y="19"/>
                    <a:pt x="16" y="12"/>
                  </a:cubicBezTo>
                  <a:cubicBezTo>
                    <a:pt x="16" y="6"/>
                    <a:pt x="14" y="4"/>
                    <a:pt x="11" y="4"/>
                  </a:cubicBezTo>
                  <a:cubicBezTo>
                    <a:pt x="7" y="4"/>
                    <a:pt x="5" y="6"/>
                    <a:pt x="5" y="12"/>
                  </a:cubicBez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50" name="Rectangle 267"/>
            <p:cNvSpPr>
              <a:spLocks noChangeArrowheads="1"/>
            </p:cNvSpPr>
            <p:nvPr/>
          </p:nvSpPr>
          <p:spPr bwMode="auto">
            <a:xfrm>
              <a:off x="5962650" y="6134101"/>
              <a:ext cx="14288" cy="85725"/>
            </a:xfrm>
            <a:prstGeom prst="rect">
              <a:avLst/>
            </a:pr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51" name="Freeform 268"/>
            <p:cNvSpPr>
              <a:spLocks/>
            </p:cNvSpPr>
            <p:nvPr/>
          </p:nvSpPr>
          <p:spPr bwMode="auto">
            <a:xfrm>
              <a:off x="5999163" y="6134101"/>
              <a:ext cx="49213" cy="85725"/>
            </a:xfrm>
            <a:custGeom>
              <a:avLst/>
              <a:gdLst>
                <a:gd name="T0" fmla="*/ 31 w 31"/>
                <a:gd name="T1" fmla="*/ 44 h 54"/>
                <a:gd name="T2" fmla="*/ 31 w 31"/>
                <a:gd name="T3" fmla="*/ 54 h 54"/>
                <a:gd name="T4" fmla="*/ 0 w 31"/>
                <a:gd name="T5" fmla="*/ 54 h 54"/>
                <a:gd name="T6" fmla="*/ 0 w 31"/>
                <a:gd name="T7" fmla="*/ 0 h 54"/>
                <a:gd name="T8" fmla="*/ 10 w 31"/>
                <a:gd name="T9" fmla="*/ 0 h 54"/>
                <a:gd name="T10" fmla="*/ 10 w 31"/>
                <a:gd name="T11" fmla="*/ 44 h 54"/>
                <a:gd name="T12" fmla="*/ 31 w 31"/>
                <a:gd name="T13" fmla="*/ 4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4">
                  <a:moveTo>
                    <a:pt x="31" y="44"/>
                  </a:moveTo>
                  <a:lnTo>
                    <a:pt x="31" y="54"/>
                  </a:lnTo>
                  <a:lnTo>
                    <a:pt x="0" y="54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44"/>
                  </a:lnTo>
                  <a:lnTo>
                    <a:pt x="31" y="44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52" name="Freeform 269"/>
            <p:cNvSpPr>
              <a:spLocks/>
            </p:cNvSpPr>
            <p:nvPr/>
          </p:nvSpPr>
          <p:spPr bwMode="auto">
            <a:xfrm>
              <a:off x="5668963" y="5449888"/>
              <a:ext cx="169863" cy="55563"/>
            </a:xfrm>
            <a:custGeom>
              <a:avLst/>
              <a:gdLst>
                <a:gd name="T0" fmla="*/ 41 w 45"/>
                <a:gd name="T1" fmla="*/ 10 h 15"/>
                <a:gd name="T2" fmla="*/ 40 w 45"/>
                <a:gd name="T3" fmla="*/ 0 h 15"/>
                <a:gd name="T4" fmla="*/ 39 w 45"/>
                <a:gd name="T5" fmla="*/ 0 h 15"/>
                <a:gd name="T6" fmla="*/ 38 w 45"/>
                <a:gd name="T7" fmla="*/ 0 h 15"/>
                <a:gd name="T8" fmla="*/ 37 w 45"/>
                <a:gd name="T9" fmla="*/ 0 h 15"/>
                <a:gd name="T10" fmla="*/ 37 w 45"/>
                <a:gd name="T11" fmla="*/ 10 h 15"/>
                <a:gd name="T12" fmla="*/ 33 w 45"/>
                <a:gd name="T13" fmla="*/ 10 h 15"/>
                <a:gd name="T14" fmla="*/ 32 w 45"/>
                <a:gd name="T15" fmla="*/ 0 h 15"/>
                <a:gd name="T16" fmla="*/ 31 w 45"/>
                <a:gd name="T17" fmla="*/ 0 h 15"/>
                <a:gd name="T18" fmla="*/ 30 w 45"/>
                <a:gd name="T19" fmla="*/ 0 h 15"/>
                <a:gd name="T20" fmla="*/ 29 w 45"/>
                <a:gd name="T21" fmla="*/ 0 h 15"/>
                <a:gd name="T22" fmla="*/ 29 w 45"/>
                <a:gd name="T23" fmla="*/ 10 h 15"/>
                <a:gd name="T24" fmla="*/ 25 w 45"/>
                <a:gd name="T25" fmla="*/ 10 h 15"/>
                <a:gd name="T26" fmla="*/ 24 w 45"/>
                <a:gd name="T27" fmla="*/ 0 h 15"/>
                <a:gd name="T28" fmla="*/ 23 w 45"/>
                <a:gd name="T29" fmla="*/ 0 h 15"/>
                <a:gd name="T30" fmla="*/ 22 w 45"/>
                <a:gd name="T31" fmla="*/ 0 h 15"/>
                <a:gd name="T32" fmla="*/ 21 w 45"/>
                <a:gd name="T33" fmla="*/ 0 h 15"/>
                <a:gd name="T34" fmla="*/ 21 w 45"/>
                <a:gd name="T35" fmla="*/ 10 h 15"/>
                <a:gd name="T36" fmla="*/ 17 w 45"/>
                <a:gd name="T37" fmla="*/ 10 h 15"/>
                <a:gd name="T38" fmla="*/ 16 w 45"/>
                <a:gd name="T39" fmla="*/ 0 h 15"/>
                <a:gd name="T40" fmla="*/ 15 w 45"/>
                <a:gd name="T41" fmla="*/ 0 h 15"/>
                <a:gd name="T42" fmla="*/ 14 w 45"/>
                <a:gd name="T43" fmla="*/ 0 h 15"/>
                <a:gd name="T44" fmla="*/ 13 w 45"/>
                <a:gd name="T45" fmla="*/ 0 h 15"/>
                <a:gd name="T46" fmla="*/ 13 w 45"/>
                <a:gd name="T47" fmla="*/ 10 h 15"/>
                <a:gd name="T48" fmla="*/ 9 w 45"/>
                <a:gd name="T49" fmla="*/ 10 h 15"/>
                <a:gd name="T50" fmla="*/ 8 w 45"/>
                <a:gd name="T51" fmla="*/ 0 h 15"/>
                <a:gd name="T52" fmla="*/ 7 w 45"/>
                <a:gd name="T53" fmla="*/ 0 h 15"/>
                <a:gd name="T54" fmla="*/ 6 w 45"/>
                <a:gd name="T55" fmla="*/ 0 h 15"/>
                <a:gd name="T56" fmla="*/ 5 w 45"/>
                <a:gd name="T57" fmla="*/ 0 h 15"/>
                <a:gd name="T58" fmla="*/ 4 w 45"/>
                <a:gd name="T59" fmla="*/ 10 h 15"/>
                <a:gd name="T60" fmla="*/ 0 w 45"/>
                <a:gd name="T61" fmla="*/ 10 h 15"/>
                <a:gd name="T62" fmla="*/ 0 w 45"/>
                <a:gd name="T63" fmla="*/ 15 h 15"/>
                <a:gd name="T64" fmla="*/ 45 w 45"/>
                <a:gd name="T65" fmla="*/ 15 h 15"/>
                <a:gd name="T66" fmla="*/ 45 w 45"/>
                <a:gd name="T67" fmla="*/ 10 h 15"/>
                <a:gd name="T68" fmla="*/ 41 w 45"/>
                <a:gd name="T6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" h="15">
                  <a:moveTo>
                    <a:pt x="41" y="1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7" y="0"/>
                    <a:pt x="37" y="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0"/>
                    <a:pt x="45" y="10"/>
                    <a:pt x="45" y="10"/>
                  </a:cubicBezTo>
                  <a:lnTo>
                    <a:pt x="41" y="10"/>
                  </a:ln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98" name="组合 697"/>
          <p:cNvGrpSpPr/>
          <p:nvPr/>
        </p:nvGrpSpPr>
        <p:grpSpPr>
          <a:xfrm>
            <a:off x="4785001" y="4561227"/>
            <a:ext cx="998538" cy="1000126"/>
            <a:chOff x="8712200" y="3709988"/>
            <a:chExt cx="998538" cy="1000126"/>
          </a:xfrm>
        </p:grpSpPr>
        <p:sp>
          <p:nvSpPr>
            <p:cNvPr id="917" name="Rectangle 270"/>
            <p:cNvSpPr>
              <a:spLocks noChangeArrowheads="1"/>
            </p:cNvSpPr>
            <p:nvPr/>
          </p:nvSpPr>
          <p:spPr bwMode="auto">
            <a:xfrm>
              <a:off x="8896350" y="4184651"/>
              <a:ext cx="627063" cy="55563"/>
            </a:xfrm>
            <a:prstGeom prst="rect">
              <a:avLst/>
            </a:pr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18" name="Freeform 271"/>
            <p:cNvSpPr>
              <a:spLocks/>
            </p:cNvSpPr>
            <p:nvPr/>
          </p:nvSpPr>
          <p:spPr bwMode="auto">
            <a:xfrm>
              <a:off x="8866188" y="4149726"/>
              <a:ext cx="30163" cy="120650"/>
            </a:xfrm>
            <a:custGeom>
              <a:avLst/>
              <a:gdLst>
                <a:gd name="T0" fmla="*/ 0 w 19"/>
                <a:gd name="T1" fmla="*/ 0 h 76"/>
                <a:gd name="T2" fmla="*/ 0 w 19"/>
                <a:gd name="T3" fmla="*/ 38 h 76"/>
                <a:gd name="T4" fmla="*/ 0 w 19"/>
                <a:gd name="T5" fmla="*/ 76 h 76"/>
                <a:gd name="T6" fmla="*/ 19 w 19"/>
                <a:gd name="T7" fmla="*/ 57 h 76"/>
                <a:gd name="T8" fmla="*/ 19 w 19"/>
                <a:gd name="T9" fmla="*/ 38 h 76"/>
                <a:gd name="T10" fmla="*/ 19 w 19"/>
                <a:gd name="T11" fmla="*/ 22 h 76"/>
                <a:gd name="T12" fmla="*/ 0 w 19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76">
                  <a:moveTo>
                    <a:pt x="0" y="0"/>
                  </a:moveTo>
                  <a:lnTo>
                    <a:pt x="0" y="38"/>
                  </a:lnTo>
                  <a:lnTo>
                    <a:pt x="0" y="76"/>
                  </a:lnTo>
                  <a:lnTo>
                    <a:pt x="19" y="57"/>
                  </a:lnTo>
                  <a:lnTo>
                    <a:pt x="19" y="38"/>
                  </a:lnTo>
                  <a:lnTo>
                    <a:pt x="19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19" name="Freeform 272"/>
            <p:cNvSpPr>
              <a:spLocks/>
            </p:cNvSpPr>
            <p:nvPr/>
          </p:nvSpPr>
          <p:spPr bwMode="auto">
            <a:xfrm>
              <a:off x="8712200" y="4149726"/>
              <a:ext cx="153988" cy="120650"/>
            </a:xfrm>
            <a:custGeom>
              <a:avLst/>
              <a:gdLst>
                <a:gd name="T0" fmla="*/ 0 w 41"/>
                <a:gd name="T1" fmla="*/ 30 h 32"/>
                <a:gd name="T2" fmla="*/ 2 w 41"/>
                <a:gd name="T3" fmla="*/ 32 h 32"/>
                <a:gd name="T4" fmla="*/ 41 w 41"/>
                <a:gd name="T5" fmla="*/ 32 h 32"/>
                <a:gd name="T6" fmla="*/ 41 w 41"/>
                <a:gd name="T7" fmla="*/ 0 h 32"/>
                <a:gd name="T8" fmla="*/ 2 w 41"/>
                <a:gd name="T9" fmla="*/ 0 h 32"/>
                <a:gd name="T10" fmla="*/ 0 w 41"/>
                <a:gd name="T11" fmla="*/ 3 h 32"/>
                <a:gd name="T12" fmla="*/ 0 w 41"/>
                <a:gd name="T13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2">
                  <a:moveTo>
                    <a:pt x="0" y="30"/>
                  </a:moveTo>
                  <a:cubicBezTo>
                    <a:pt x="0" y="31"/>
                    <a:pt x="1" y="32"/>
                    <a:pt x="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20" name="Freeform 273"/>
            <p:cNvSpPr>
              <a:spLocks/>
            </p:cNvSpPr>
            <p:nvPr/>
          </p:nvSpPr>
          <p:spPr bwMode="auto">
            <a:xfrm>
              <a:off x="9523413" y="4149726"/>
              <a:ext cx="30163" cy="120650"/>
            </a:xfrm>
            <a:custGeom>
              <a:avLst/>
              <a:gdLst>
                <a:gd name="T0" fmla="*/ 19 w 19"/>
                <a:gd name="T1" fmla="*/ 0 h 76"/>
                <a:gd name="T2" fmla="*/ 19 w 19"/>
                <a:gd name="T3" fmla="*/ 38 h 76"/>
                <a:gd name="T4" fmla="*/ 19 w 19"/>
                <a:gd name="T5" fmla="*/ 76 h 76"/>
                <a:gd name="T6" fmla="*/ 0 w 19"/>
                <a:gd name="T7" fmla="*/ 57 h 76"/>
                <a:gd name="T8" fmla="*/ 0 w 19"/>
                <a:gd name="T9" fmla="*/ 38 h 76"/>
                <a:gd name="T10" fmla="*/ 0 w 19"/>
                <a:gd name="T11" fmla="*/ 22 h 76"/>
                <a:gd name="T12" fmla="*/ 19 w 19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76">
                  <a:moveTo>
                    <a:pt x="19" y="0"/>
                  </a:moveTo>
                  <a:lnTo>
                    <a:pt x="19" y="38"/>
                  </a:lnTo>
                  <a:lnTo>
                    <a:pt x="19" y="76"/>
                  </a:lnTo>
                  <a:lnTo>
                    <a:pt x="0" y="57"/>
                  </a:lnTo>
                  <a:lnTo>
                    <a:pt x="0" y="38"/>
                  </a:lnTo>
                  <a:lnTo>
                    <a:pt x="0" y="2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21" name="Freeform 274"/>
            <p:cNvSpPr>
              <a:spLocks/>
            </p:cNvSpPr>
            <p:nvPr/>
          </p:nvSpPr>
          <p:spPr bwMode="auto">
            <a:xfrm>
              <a:off x="9553575" y="4149726"/>
              <a:ext cx="157163" cy="120650"/>
            </a:xfrm>
            <a:custGeom>
              <a:avLst/>
              <a:gdLst>
                <a:gd name="T0" fmla="*/ 39 w 42"/>
                <a:gd name="T1" fmla="*/ 32 h 32"/>
                <a:gd name="T2" fmla="*/ 0 w 42"/>
                <a:gd name="T3" fmla="*/ 32 h 32"/>
                <a:gd name="T4" fmla="*/ 0 w 42"/>
                <a:gd name="T5" fmla="*/ 0 h 32"/>
                <a:gd name="T6" fmla="*/ 39 w 42"/>
                <a:gd name="T7" fmla="*/ 0 h 32"/>
                <a:gd name="T8" fmla="*/ 42 w 42"/>
                <a:gd name="T9" fmla="*/ 3 h 32"/>
                <a:gd name="T10" fmla="*/ 42 w 42"/>
                <a:gd name="T11" fmla="*/ 30 h 32"/>
                <a:gd name="T12" fmla="*/ 39 w 42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2">
                  <a:moveTo>
                    <a:pt x="39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2" y="1"/>
                    <a:pt x="42" y="3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1" y="32"/>
                    <a:pt x="39" y="32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22" name="Rectangle 275"/>
            <p:cNvSpPr>
              <a:spLocks noChangeArrowheads="1"/>
            </p:cNvSpPr>
            <p:nvPr/>
          </p:nvSpPr>
          <p:spPr bwMode="auto">
            <a:xfrm>
              <a:off x="9182100" y="3898901"/>
              <a:ext cx="55563" cy="627063"/>
            </a:xfrm>
            <a:prstGeom prst="rect">
              <a:avLst/>
            </a:pr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23" name="Freeform 276"/>
            <p:cNvSpPr>
              <a:spLocks/>
            </p:cNvSpPr>
            <p:nvPr/>
          </p:nvSpPr>
          <p:spPr bwMode="auto">
            <a:xfrm>
              <a:off x="9151938" y="3868738"/>
              <a:ext cx="120650" cy="30163"/>
            </a:xfrm>
            <a:custGeom>
              <a:avLst/>
              <a:gdLst>
                <a:gd name="T0" fmla="*/ 76 w 76"/>
                <a:gd name="T1" fmla="*/ 0 h 19"/>
                <a:gd name="T2" fmla="*/ 38 w 76"/>
                <a:gd name="T3" fmla="*/ 0 h 19"/>
                <a:gd name="T4" fmla="*/ 0 w 76"/>
                <a:gd name="T5" fmla="*/ 0 h 19"/>
                <a:gd name="T6" fmla="*/ 19 w 76"/>
                <a:gd name="T7" fmla="*/ 19 h 19"/>
                <a:gd name="T8" fmla="*/ 38 w 76"/>
                <a:gd name="T9" fmla="*/ 19 h 19"/>
                <a:gd name="T10" fmla="*/ 54 w 76"/>
                <a:gd name="T11" fmla="*/ 19 h 19"/>
                <a:gd name="T12" fmla="*/ 76 w 7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">
                  <a:moveTo>
                    <a:pt x="76" y="0"/>
                  </a:moveTo>
                  <a:lnTo>
                    <a:pt x="38" y="0"/>
                  </a:lnTo>
                  <a:lnTo>
                    <a:pt x="0" y="0"/>
                  </a:lnTo>
                  <a:lnTo>
                    <a:pt x="19" y="19"/>
                  </a:lnTo>
                  <a:lnTo>
                    <a:pt x="38" y="19"/>
                  </a:lnTo>
                  <a:lnTo>
                    <a:pt x="54" y="19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24" name="Freeform 277"/>
            <p:cNvSpPr>
              <a:spLocks/>
            </p:cNvSpPr>
            <p:nvPr/>
          </p:nvSpPr>
          <p:spPr bwMode="auto">
            <a:xfrm>
              <a:off x="9151938" y="3709988"/>
              <a:ext cx="120650" cy="158750"/>
            </a:xfrm>
            <a:custGeom>
              <a:avLst/>
              <a:gdLst>
                <a:gd name="T0" fmla="*/ 2 w 32"/>
                <a:gd name="T1" fmla="*/ 0 h 42"/>
                <a:gd name="T2" fmla="*/ 0 w 32"/>
                <a:gd name="T3" fmla="*/ 3 h 42"/>
                <a:gd name="T4" fmla="*/ 0 w 32"/>
                <a:gd name="T5" fmla="*/ 42 h 42"/>
                <a:gd name="T6" fmla="*/ 32 w 32"/>
                <a:gd name="T7" fmla="*/ 42 h 42"/>
                <a:gd name="T8" fmla="*/ 32 w 32"/>
                <a:gd name="T9" fmla="*/ 3 h 42"/>
                <a:gd name="T10" fmla="*/ 29 w 32"/>
                <a:gd name="T11" fmla="*/ 0 h 42"/>
                <a:gd name="T12" fmla="*/ 2 w 32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42">
                  <a:moveTo>
                    <a:pt x="2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2"/>
                    <a:pt x="31" y="0"/>
                    <a:pt x="29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25" name="Freeform 278"/>
            <p:cNvSpPr>
              <a:spLocks/>
            </p:cNvSpPr>
            <p:nvPr/>
          </p:nvSpPr>
          <p:spPr bwMode="auto">
            <a:xfrm>
              <a:off x="9151938" y="4525963"/>
              <a:ext cx="120650" cy="30163"/>
            </a:xfrm>
            <a:custGeom>
              <a:avLst/>
              <a:gdLst>
                <a:gd name="T0" fmla="*/ 76 w 76"/>
                <a:gd name="T1" fmla="*/ 19 h 19"/>
                <a:gd name="T2" fmla="*/ 38 w 76"/>
                <a:gd name="T3" fmla="*/ 19 h 19"/>
                <a:gd name="T4" fmla="*/ 0 w 76"/>
                <a:gd name="T5" fmla="*/ 19 h 19"/>
                <a:gd name="T6" fmla="*/ 19 w 76"/>
                <a:gd name="T7" fmla="*/ 0 h 19"/>
                <a:gd name="T8" fmla="*/ 38 w 76"/>
                <a:gd name="T9" fmla="*/ 0 h 19"/>
                <a:gd name="T10" fmla="*/ 54 w 76"/>
                <a:gd name="T11" fmla="*/ 0 h 19"/>
                <a:gd name="T12" fmla="*/ 76 w 7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">
                  <a:moveTo>
                    <a:pt x="76" y="19"/>
                  </a:moveTo>
                  <a:lnTo>
                    <a:pt x="38" y="19"/>
                  </a:lnTo>
                  <a:lnTo>
                    <a:pt x="0" y="19"/>
                  </a:lnTo>
                  <a:lnTo>
                    <a:pt x="19" y="0"/>
                  </a:lnTo>
                  <a:lnTo>
                    <a:pt x="38" y="0"/>
                  </a:lnTo>
                  <a:lnTo>
                    <a:pt x="54" y="0"/>
                  </a:lnTo>
                  <a:lnTo>
                    <a:pt x="76" y="19"/>
                  </a:ln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26" name="Freeform 279"/>
            <p:cNvSpPr>
              <a:spLocks/>
            </p:cNvSpPr>
            <p:nvPr/>
          </p:nvSpPr>
          <p:spPr bwMode="auto">
            <a:xfrm>
              <a:off x="9151938" y="4556126"/>
              <a:ext cx="120650" cy="153988"/>
            </a:xfrm>
            <a:custGeom>
              <a:avLst/>
              <a:gdLst>
                <a:gd name="T0" fmla="*/ 0 w 32"/>
                <a:gd name="T1" fmla="*/ 39 h 41"/>
                <a:gd name="T2" fmla="*/ 0 w 32"/>
                <a:gd name="T3" fmla="*/ 0 h 41"/>
                <a:gd name="T4" fmla="*/ 32 w 32"/>
                <a:gd name="T5" fmla="*/ 0 h 41"/>
                <a:gd name="T6" fmla="*/ 32 w 32"/>
                <a:gd name="T7" fmla="*/ 39 h 41"/>
                <a:gd name="T8" fmla="*/ 29 w 32"/>
                <a:gd name="T9" fmla="*/ 41 h 41"/>
                <a:gd name="T10" fmla="*/ 2 w 32"/>
                <a:gd name="T11" fmla="*/ 41 h 41"/>
                <a:gd name="T12" fmla="*/ 0 w 32"/>
                <a:gd name="T13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41">
                  <a:moveTo>
                    <a:pt x="0" y="3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40"/>
                    <a:pt x="31" y="41"/>
                    <a:pt x="29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0" y="40"/>
                    <a:pt x="0" y="39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27" name="Oval 280"/>
            <p:cNvSpPr>
              <a:spLocks noChangeArrowheads="1"/>
            </p:cNvSpPr>
            <p:nvPr/>
          </p:nvSpPr>
          <p:spPr bwMode="auto">
            <a:xfrm>
              <a:off x="9124950" y="4127501"/>
              <a:ext cx="169863" cy="169863"/>
            </a:xfrm>
            <a:prstGeom prst="ellipse">
              <a:avLst/>
            </a:pr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28" name="Oval 281"/>
            <p:cNvSpPr>
              <a:spLocks noChangeArrowheads="1"/>
            </p:cNvSpPr>
            <p:nvPr/>
          </p:nvSpPr>
          <p:spPr bwMode="auto">
            <a:xfrm>
              <a:off x="9147175" y="4149726"/>
              <a:ext cx="125413" cy="123825"/>
            </a:xfrm>
            <a:prstGeom prst="ellipse">
              <a:avLst/>
            </a:pr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29" name="Oval 282"/>
            <p:cNvSpPr>
              <a:spLocks noChangeArrowheads="1"/>
            </p:cNvSpPr>
            <p:nvPr/>
          </p:nvSpPr>
          <p:spPr bwMode="auto">
            <a:xfrm>
              <a:off x="9155113" y="4154488"/>
              <a:ext cx="112713" cy="112713"/>
            </a:xfrm>
            <a:prstGeom prst="ellipse">
              <a:avLst/>
            </a:pr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30" name="Oval 283"/>
            <p:cNvSpPr>
              <a:spLocks noChangeArrowheads="1"/>
            </p:cNvSpPr>
            <p:nvPr/>
          </p:nvSpPr>
          <p:spPr bwMode="auto">
            <a:xfrm>
              <a:off x="9163050" y="4165601"/>
              <a:ext cx="93663" cy="93663"/>
            </a:xfrm>
            <a:prstGeom prst="ellipse">
              <a:avLst/>
            </a:prstGeom>
            <a:solidFill>
              <a:srgbClr val="E75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99" name="组合 698"/>
          <p:cNvGrpSpPr/>
          <p:nvPr/>
        </p:nvGrpSpPr>
        <p:grpSpPr>
          <a:xfrm>
            <a:off x="4616499" y="1453811"/>
            <a:ext cx="968376" cy="969963"/>
            <a:chOff x="10287000" y="600076"/>
            <a:chExt cx="968376" cy="969963"/>
          </a:xfrm>
        </p:grpSpPr>
        <p:sp>
          <p:nvSpPr>
            <p:cNvPr id="908" name="Freeform 284"/>
            <p:cNvSpPr>
              <a:spLocks/>
            </p:cNvSpPr>
            <p:nvPr/>
          </p:nvSpPr>
          <p:spPr bwMode="auto">
            <a:xfrm>
              <a:off x="10353675" y="671513"/>
              <a:ext cx="530225" cy="530225"/>
            </a:xfrm>
            <a:custGeom>
              <a:avLst/>
              <a:gdLst>
                <a:gd name="T0" fmla="*/ 21 w 334"/>
                <a:gd name="T1" fmla="*/ 0 h 334"/>
                <a:gd name="T2" fmla="*/ 334 w 334"/>
                <a:gd name="T3" fmla="*/ 313 h 334"/>
                <a:gd name="T4" fmla="*/ 315 w 334"/>
                <a:gd name="T5" fmla="*/ 334 h 334"/>
                <a:gd name="T6" fmla="*/ 0 w 334"/>
                <a:gd name="T7" fmla="*/ 19 h 334"/>
                <a:gd name="T8" fmla="*/ 21 w 334"/>
                <a:gd name="T9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334">
                  <a:moveTo>
                    <a:pt x="21" y="0"/>
                  </a:moveTo>
                  <a:lnTo>
                    <a:pt x="334" y="313"/>
                  </a:lnTo>
                  <a:lnTo>
                    <a:pt x="315" y="334"/>
                  </a:lnTo>
                  <a:lnTo>
                    <a:pt x="0" y="1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09" name="Freeform 285"/>
            <p:cNvSpPr>
              <a:spLocks/>
            </p:cNvSpPr>
            <p:nvPr/>
          </p:nvSpPr>
          <p:spPr bwMode="auto">
            <a:xfrm>
              <a:off x="10287000" y="604838"/>
              <a:ext cx="141288" cy="142875"/>
            </a:xfrm>
            <a:custGeom>
              <a:avLst/>
              <a:gdLst>
                <a:gd name="T0" fmla="*/ 27 w 38"/>
                <a:gd name="T1" fmla="*/ 18 h 38"/>
                <a:gd name="T2" fmla="*/ 20 w 38"/>
                <a:gd name="T3" fmla="*/ 7 h 38"/>
                <a:gd name="T4" fmla="*/ 7 w 38"/>
                <a:gd name="T5" fmla="*/ 0 h 38"/>
                <a:gd name="T6" fmla="*/ 3 w 38"/>
                <a:gd name="T7" fmla="*/ 3 h 38"/>
                <a:gd name="T8" fmla="*/ 0 w 38"/>
                <a:gd name="T9" fmla="*/ 6 h 38"/>
                <a:gd name="T10" fmla="*/ 8 w 38"/>
                <a:gd name="T11" fmla="*/ 19 h 38"/>
                <a:gd name="T12" fmla="*/ 19 w 38"/>
                <a:gd name="T13" fmla="*/ 27 h 38"/>
                <a:gd name="T14" fmla="*/ 36 w 38"/>
                <a:gd name="T15" fmla="*/ 36 h 38"/>
                <a:gd name="T16" fmla="*/ 27 w 38"/>
                <a:gd name="T17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27" y="18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34" y="38"/>
                    <a:pt x="36" y="36"/>
                  </a:cubicBezTo>
                  <a:cubicBezTo>
                    <a:pt x="38" y="34"/>
                    <a:pt x="27" y="18"/>
                    <a:pt x="27" y="18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10" name="Freeform 286"/>
            <p:cNvSpPr>
              <a:spLocks/>
            </p:cNvSpPr>
            <p:nvPr/>
          </p:nvSpPr>
          <p:spPr bwMode="auto">
            <a:xfrm>
              <a:off x="10287000" y="604838"/>
              <a:ext cx="74613" cy="71438"/>
            </a:xfrm>
            <a:custGeom>
              <a:avLst/>
              <a:gdLst>
                <a:gd name="T0" fmla="*/ 16 w 47"/>
                <a:gd name="T1" fmla="*/ 0 h 45"/>
                <a:gd name="T2" fmla="*/ 7 w 47"/>
                <a:gd name="T3" fmla="*/ 7 h 45"/>
                <a:gd name="T4" fmla="*/ 0 w 47"/>
                <a:gd name="T5" fmla="*/ 14 h 45"/>
                <a:gd name="T6" fmla="*/ 18 w 47"/>
                <a:gd name="T7" fmla="*/ 45 h 45"/>
                <a:gd name="T8" fmla="*/ 47 w 47"/>
                <a:gd name="T9" fmla="*/ 16 h 45"/>
                <a:gd name="T10" fmla="*/ 16 w 47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5">
                  <a:moveTo>
                    <a:pt x="16" y="0"/>
                  </a:moveTo>
                  <a:lnTo>
                    <a:pt x="7" y="7"/>
                  </a:lnTo>
                  <a:lnTo>
                    <a:pt x="0" y="14"/>
                  </a:lnTo>
                  <a:lnTo>
                    <a:pt x="18" y="45"/>
                  </a:lnTo>
                  <a:lnTo>
                    <a:pt x="47" y="1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353F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11" name="Freeform 287"/>
            <p:cNvSpPr>
              <a:spLocks/>
            </p:cNvSpPr>
            <p:nvPr/>
          </p:nvSpPr>
          <p:spPr bwMode="auto">
            <a:xfrm>
              <a:off x="10733088" y="1047751"/>
              <a:ext cx="522288" cy="522288"/>
            </a:xfrm>
            <a:custGeom>
              <a:avLst/>
              <a:gdLst>
                <a:gd name="T0" fmla="*/ 123 w 139"/>
                <a:gd name="T1" fmla="*/ 86 h 139"/>
                <a:gd name="T2" fmla="*/ 87 w 139"/>
                <a:gd name="T3" fmla="*/ 51 h 139"/>
                <a:gd name="T4" fmla="*/ 51 w 139"/>
                <a:gd name="T5" fmla="*/ 28 h 139"/>
                <a:gd name="T6" fmla="*/ 28 w 139"/>
                <a:gd name="T7" fmla="*/ 0 h 139"/>
                <a:gd name="T8" fmla="*/ 14 w 139"/>
                <a:gd name="T9" fmla="*/ 14 h 139"/>
                <a:gd name="T10" fmla="*/ 0 w 139"/>
                <a:gd name="T11" fmla="*/ 28 h 139"/>
                <a:gd name="T12" fmla="*/ 27 w 139"/>
                <a:gd name="T13" fmla="*/ 51 h 139"/>
                <a:gd name="T14" fmla="*/ 50 w 139"/>
                <a:gd name="T15" fmla="*/ 88 h 139"/>
                <a:gd name="T16" fmla="*/ 86 w 139"/>
                <a:gd name="T17" fmla="*/ 123 h 139"/>
                <a:gd name="T18" fmla="*/ 122 w 139"/>
                <a:gd name="T19" fmla="*/ 123 h 139"/>
                <a:gd name="T20" fmla="*/ 123 w 139"/>
                <a:gd name="T21" fmla="*/ 8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9" h="139">
                  <a:moveTo>
                    <a:pt x="123" y="86"/>
                  </a:moveTo>
                  <a:cubicBezTo>
                    <a:pt x="117" y="80"/>
                    <a:pt x="97" y="60"/>
                    <a:pt x="87" y="51"/>
                  </a:cubicBezTo>
                  <a:cubicBezTo>
                    <a:pt x="78" y="42"/>
                    <a:pt x="69" y="42"/>
                    <a:pt x="51" y="28"/>
                  </a:cubicBezTo>
                  <a:cubicBezTo>
                    <a:pt x="33" y="14"/>
                    <a:pt x="28" y="0"/>
                    <a:pt x="28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14" y="34"/>
                    <a:pt x="27" y="51"/>
                  </a:cubicBezTo>
                  <a:cubicBezTo>
                    <a:pt x="41" y="69"/>
                    <a:pt x="41" y="79"/>
                    <a:pt x="50" y="88"/>
                  </a:cubicBezTo>
                  <a:cubicBezTo>
                    <a:pt x="60" y="97"/>
                    <a:pt x="80" y="117"/>
                    <a:pt x="86" y="123"/>
                  </a:cubicBezTo>
                  <a:cubicBezTo>
                    <a:pt x="92" y="129"/>
                    <a:pt x="106" y="139"/>
                    <a:pt x="122" y="123"/>
                  </a:cubicBezTo>
                  <a:cubicBezTo>
                    <a:pt x="139" y="107"/>
                    <a:pt x="129" y="92"/>
                    <a:pt x="123" y="86"/>
                  </a:cubicBezTo>
                  <a:close/>
                </a:path>
              </a:pathLst>
            </a:custGeom>
            <a:solidFill>
              <a:srgbClr val="353F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12" name="Freeform 288"/>
            <p:cNvSpPr>
              <a:spLocks/>
            </p:cNvSpPr>
            <p:nvPr/>
          </p:nvSpPr>
          <p:spPr bwMode="auto">
            <a:xfrm>
              <a:off x="10875963" y="1193801"/>
              <a:ext cx="323850" cy="323850"/>
            </a:xfrm>
            <a:custGeom>
              <a:avLst/>
              <a:gdLst>
                <a:gd name="T0" fmla="*/ 81 w 86"/>
                <a:gd name="T1" fmla="*/ 57 h 86"/>
                <a:gd name="T2" fmla="*/ 9 w 86"/>
                <a:gd name="T3" fmla="*/ 8 h 86"/>
                <a:gd name="T4" fmla="*/ 9 w 86"/>
                <a:gd name="T5" fmla="*/ 8 h 86"/>
                <a:gd name="T6" fmla="*/ 9 w 86"/>
                <a:gd name="T7" fmla="*/ 8 h 86"/>
                <a:gd name="T8" fmla="*/ 9 w 86"/>
                <a:gd name="T9" fmla="*/ 8 h 86"/>
                <a:gd name="T10" fmla="*/ 9 w 86"/>
                <a:gd name="T11" fmla="*/ 8 h 86"/>
                <a:gd name="T12" fmla="*/ 57 w 86"/>
                <a:gd name="T13" fmla="*/ 80 h 86"/>
                <a:gd name="T14" fmla="*/ 77 w 86"/>
                <a:gd name="T15" fmla="*/ 76 h 86"/>
                <a:gd name="T16" fmla="*/ 81 w 86"/>
                <a:gd name="T17" fmla="*/ 5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6">
                  <a:moveTo>
                    <a:pt x="81" y="57"/>
                  </a:moveTo>
                  <a:cubicBezTo>
                    <a:pt x="75" y="49"/>
                    <a:pt x="17" y="0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0" y="17"/>
                    <a:pt x="49" y="75"/>
                    <a:pt x="57" y="80"/>
                  </a:cubicBezTo>
                  <a:cubicBezTo>
                    <a:pt x="65" y="86"/>
                    <a:pt x="73" y="80"/>
                    <a:pt x="77" y="76"/>
                  </a:cubicBezTo>
                  <a:cubicBezTo>
                    <a:pt x="80" y="72"/>
                    <a:pt x="86" y="65"/>
                    <a:pt x="81" y="57"/>
                  </a:cubicBezTo>
                  <a:close/>
                </a:path>
              </a:pathLst>
            </a:custGeom>
            <a:solidFill>
              <a:srgbClr val="F49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13" name="Freeform 289"/>
            <p:cNvSpPr>
              <a:spLocks/>
            </p:cNvSpPr>
            <p:nvPr/>
          </p:nvSpPr>
          <p:spPr bwMode="auto">
            <a:xfrm>
              <a:off x="10694988" y="1014413"/>
              <a:ext cx="161925" cy="160338"/>
            </a:xfrm>
            <a:custGeom>
              <a:avLst/>
              <a:gdLst>
                <a:gd name="T0" fmla="*/ 38 w 43"/>
                <a:gd name="T1" fmla="*/ 9 h 43"/>
                <a:gd name="T2" fmla="*/ 35 w 43"/>
                <a:gd name="T3" fmla="*/ 6 h 43"/>
                <a:gd name="T4" fmla="*/ 22 w 43"/>
                <a:gd name="T5" fmla="*/ 4 h 43"/>
                <a:gd name="T6" fmla="*/ 18 w 43"/>
                <a:gd name="T7" fmla="*/ 9 h 43"/>
                <a:gd name="T8" fmla="*/ 9 w 43"/>
                <a:gd name="T9" fmla="*/ 0 h 43"/>
                <a:gd name="T10" fmla="*/ 0 w 43"/>
                <a:gd name="T11" fmla="*/ 8 h 43"/>
                <a:gd name="T12" fmla="*/ 9 w 43"/>
                <a:gd name="T13" fmla="*/ 17 h 43"/>
                <a:gd name="T14" fmla="*/ 5 w 43"/>
                <a:gd name="T15" fmla="*/ 22 h 43"/>
                <a:gd name="T16" fmla="*/ 7 w 43"/>
                <a:gd name="T17" fmla="*/ 34 h 43"/>
                <a:gd name="T18" fmla="*/ 10 w 43"/>
                <a:gd name="T19" fmla="*/ 37 h 43"/>
                <a:gd name="T20" fmla="*/ 10 w 43"/>
                <a:gd name="T21" fmla="*/ 37 h 43"/>
                <a:gd name="T22" fmla="*/ 19 w 43"/>
                <a:gd name="T23" fmla="*/ 43 h 43"/>
                <a:gd name="T24" fmla="*/ 43 w 43"/>
                <a:gd name="T25" fmla="*/ 19 h 43"/>
                <a:gd name="T26" fmla="*/ 38 w 43"/>
                <a:gd name="T27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43">
                  <a:moveTo>
                    <a:pt x="38" y="9"/>
                  </a:moveTo>
                  <a:cubicBezTo>
                    <a:pt x="35" y="6"/>
                    <a:pt x="35" y="6"/>
                    <a:pt x="35" y="6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4" y="39"/>
                    <a:pt x="19" y="43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39" y="13"/>
                    <a:pt x="38" y="9"/>
                    <a:pt x="38" y="9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14" name="Freeform 290"/>
            <p:cNvSpPr>
              <a:spLocks noEditPoints="1"/>
            </p:cNvSpPr>
            <p:nvPr/>
          </p:nvSpPr>
          <p:spPr bwMode="auto">
            <a:xfrm>
              <a:off x="10287000" y="600076"/>
              <a:ext cx="942975" cy="950913"/>
            </a:xfrm>
            <a:custGeom>
              <a:avLst/>
              <a:gdLst>
                <a:gd name="T0" fmla="*/ 12 w 251"/>
                <a:gd name="T1" fmla="*/ 242 h 253"/>
                <a:gd name="T2" fmla="*/ 53 w 251"/>
                <a:gd name="T3" fmla="*/ 242 h 253"/>
                <a:gd name="T4" fmla="*/ 86 w 251"/>
                <a:gd name="T5" fmla="*/ 186 h 253"/>
                <a:gd name="T6" fmla="*/ 173 w 251"/>
                <a:gd name="T7" fmla="*/ 98 h 253"/>
                <a:gd name="T8" fmla="*/ 232 w 251"/>
                <a:gd name="T9" fmla="*/ 68 h 253"/>
                <a:gd name="T10" fmla="*/ 243 w 251"/>
                <a:gd name="T11" fmla="*/ 19 h 253"/>
                <a:gd name="T12" fmla="*/ 226 w 251"/>
                <a:gd name="T13" fmla="*/ 48 h 253"/>
                <a:gd name="T14" fmla="*/ 196 w 251"/>
                <a:gd name="T15" fmla="*/ 31 h 253"/>
                <a:gd name="T16" fmla="*/ 212 w 251"/>
                <a:gd name="T17" fmla="*/ 1 h 253"/>
                <a:gd name="T18" fmla="*/ 177 w 251"/>
                <a:gd name="T19" fmla="*/ 24 h 253"/>
                <a:gd name="T20" fmla="*/ 156 w 251"/>
                <a:gd name="T21" fmla="*/ 80 h 253"/>
                <a:gd name="T22" fmla="*/ 68 w 251"/>
                <a:gd name="T23" fmla="*/ 168 h 253"/>
                <a:gd name="T24" fmla="*/ 12 w 251"/>
                <a:gd name="T25" fmla="*/ 201 h 253"/>
                <a:gd name="T26" fmla="*/ 12 w 251"/>
                <a:gd name="T27" fmla="*/ 242 h 253"/>
                <a:gd name="T28" fmla="*/ 17 w 251"/>
                <a:gd name="T29" fmla="*/ 206 h 253"/>
                <a:gd name="T30" fmla="*/ 48 w 251"/>
                <a:gd name="T31" fmla="*/ 206 h 253"/>
                <a:gd name="T32" fmla="*/ 48 w 251"/>
                <a:gd name="T33" fmla="*/ 237 h 253"/>
                <a:gd name="T34" fmla="*/ 17 w 251"/>
                <a:gd name="T35" fmla="*/ 237 h 253"/>
                <a:gd name="T36" fmla="*/ 17 w 251"/>
                <a:gd name="T37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1" h="253">
                  <a:moveTo>
                    <a:pt x="12" y="242"/>
                  </a:moveTo>
                  <a:cubicBezTo>
                    <a:pt x="23" y="253"/>
                    <a:pt x="41" y="253"/>
                    <a:pt x="53" y="242"/>
                  </a:cubicBezTo>
                  <a:cubicBezTo>
                    <a:pt x="66" y="229"/>
                    <a:pt x="63" y="208"/>
                    <a:pt x="86" y="186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96" y="76"/>
                    <a:pt x="216" y="76"/>
                    <a:pt x="232" y="68"/>
                  </a:cubicBezTo>
                  <a:cubicBezTo>
                    <a:pt x="246" y="57"/>
                    <a:pt x="251" y="28"/>
                    <a:pt x="243" y="19"/>
                  </a:cubicBezTo>
                  <a:cubicBezTo>
                    <a:pt x="226" y="48"/>
                    <a:pt x="226" y="48"/>
                    <a:pt x="226" y="48"/>
                  </a:cubicBezTo>
                  <a:cubicBezTo>
                    <a:pt x="213" y="48"/>
                    <a:pt x="204" y="42"/>
                    <a:pt x="196" y="31"/>
                  </a:cubicBezTo>
                  <a:cubicBezTo>
                    <a:pt x="212" y="1"/>
                    <a:pt x="212" y="1"/>
                    <a:pt x="212" y="1"/>
                  </a:cubicBezTo>
                  <a:cubicBezTo>
                    <a:pt x="203" y="0"/>
                    <a:pt x="189" y="4"/>
                    <a:pt x="177" y="24"/>
                  </a:cubicBezTo>
                  <a:cubicBezTo>
                    <a:pt x="170" y="43"/>
                    <a:pt x="178" y="58"/>
                    <a:pt x="156" y="80"/>
                  </a:cubicBezTo>
                  <a:cubicBezTo>
                    <a:pt x="68" y="168"/>
                    <a:pt x="68" y="168"/>
                    <a:pt x="68" y="168"/>
                  </a:cubicBezTo>
                  <a:cubicBezTo>
                    <a:pt x="46" y="190"/>
                    <a:pt x="25" y="188"/>
                    <a:pt x="12" y="201"/>
                  </a:cubicBezTo>
                  <a:cubicBezTo>
                    <a:pt x="0" y="212"/>
                    <a:pt x="0" y="231"/>
                    <a:pt x="12" y="242"/>
                  </a:cubicBezTo>
                  <a:close/>
                  <a:moveTo>
                    <a:pt x="17" y="206"/>
                  </a:moveTo>
                  <a:cubicBezTo>
                    <a:pt x="25" y="197"/>
                    <a:pt x="39" y="197"/>
                    <a:pt x="48" y="206"/>
                  </a:cubicBezTo>
                  <a:cubicBezTo>
                    <a:pt x="57" y="215"/>
                    <a:pt x="57" y="229"/>
                    <a:pt x="48" y="237"/>
                  </a:cubicBezTo>
                  <a:cubicBezTo>
                    <a:pt x="39" y="246"/>
                    <a:pt x="25" y="246"/>
                    <a:pt x="17" y="237"/>
                  </a:cubicBezTo>
                  <a:cubicBezTo>
                    <a:pt x="8" y="229"/>
                    <a:pt x="8" y="215"/>
                    <a:pt x="17" y="206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15" name="Freeform 291"/>
            <p:cNvSpPr>
              <a:spLocks/>
            </p:cNvSpPr>
            <p:nvPr/>
          </p:nvSpPr>
          <p:spPr bwMode="auto">
            <a:xfrm>
              <a:off x="10537825" y="901701"/>
              <a:ext cx="401638" cy="398463"/>
            </a:xfrm>
            <a:custGeom>
              <a:avLst/>
              <a:gdLst>
                <a:gd name="T0" fmla="*/ 2 w 107"/>
                <a:gd name="T1" fmla="*/ 98 h 106"/>
                <a:gd name="T2" fmla="*/ 2 w 107"/>
                <a:gd name="T3" fmla="*/ 93 h 106"/>
                <a:gd name="T4" fmla="*/ 94 w 107"/>
                <a:gd name="T5" fmla="*/ 1 h 106"/>
                <a:gd name="T6" fmla="*/ 99 w 107"/>
                <a:gd name="T7" fmla="*/ 1 h 106"/>
                <a:gd name="T8" fmla="*/ 106 w 107"/>
                <a:gd name="T9" fmla="*/ 8 h 106"/>
                <a:gd name="T10" fmla="*/ 106 w 107"/>
                <a:gd name="T11" fmla="*/ 13 h 106"/>
                <a:gd name="T12" fmla="*/ 14 w 107"/>
                <a:gd name="T13" fmla="*/ 105 h 106"/>
                <a:gd name="T14" fmla="*/ 9 w 107"/>
                <a:gd name="T15" fmla="*/ 105 h 106"/>
                <a:gd name="T16" fmla="*/ 2 w 107"/>
                <a:gd name="T17" fmla="*/ 9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06">
                  <a:moveTo>
                    <a:pt x="2" y="98"/>
                  </a:moveTo>
                  <a:cubicBezTo>
                    <a:pt x="0" y="97"/>
                    <a:pt x="0" y="94"/>
                    <a:pt x="2" y="93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5" y="0"/>
                    <a:pt x="97" y="0"/>
                    <a:pt x="99" y="1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7" y="10"/>
                    <a:pt x="107" y="12"/>
                    <a:pt x="106" y="13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2" y="106"/>
                    <a:pt x="10" y="106"/>
                    <a:pt x="9" y="105"/>
                  </a:cubicBezTo>
                  <a:lnTo>
                    <a:pt x="2" y="98"/>
                  </a:ln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16" name="Freeform 292"/>
            <p:cNvSpPr>
              <a:spLocks noEditPoints="1"/>
            </p:cNvSpPr>
            <p:nvPr/>
          </p:nvSpPr>
          <p:spPr bwMode="auto">
            <a:xfrm>
              <a:off x="10315575" y="1341438"/>
              <a:ext cx="184150" cy="182563"/>
            </a:xfrm>
            <a:custGeom>
              <a:avLst/>
              <a:gdLst>
                <a:gd name="T0" fmla="*/ 40 w 49"/>
                <a:gd name="T1" fmla="*/ 40 h 49"/>
                <a:gd name="T2" fmla="*/ 40 w 49"/>
                <a:gd name="T3" fmla="*/ 9 h 49"/>
                <a:gd name="T4" fmla="*/ 9 w 49"/>
                <a:gd name="T5" fmla="*/ 9 h 49"/>
                <a:gd name="T6" fmla="*/ 9 w 49"/>
                <a:gd name="T7" fmla="*/ 40 h 49"/>
                <a:gd name="T8" fmla="*/ 40 w 49"/>
                <a:gd name="T9" fmla="*/ 40 h 49"/>
                <a:gd name="T10" fmla="*/ 4 w 49"/>
                <a:gd name="T11" fmla="*/ 25 h 49"/>
                <a:gd name="T12" fmla="*/ 4 w 49"/>
                <a:gd name="T13" fmla="*/ 24 h 49"/>
                <a:gd name="T14" fmla="*/ 8 w 49"/>
                <a:gd name="T15" fmla="*/ 20 h 49"/>
                <a:gd name="T16" fmla="*/ 7 w 49"/>
                <a:gd name="T17" fmla="*/ 15 h 49"/>
                <a:gd name="T18" fmla="*/ 7 w 49"/>
                <a:gd name="T19" fmla="*/ 14 h 49"/>
                <a:gd name="T20" fmla="*/ 13 w 49"/>
                <a:gd name="T21" fmla="*/ 13 h 49"/>
                <a:gd name="T22" fmla="*/ 14 w 49"/>
                <a:gd name="T23" fmla="*/ 8 h 49"/>
                <a:gd name="T24" fmla="*/ 15 w 49"/>
                <a:gd name="T25" fmla="*/ 7 h 49"/>
                <a:gd name="T26" fmla="*/ 20 w 49"/>
                <a:gd name="T27" fmla="*/ 9 h 49"/>
                <a:gd name="T28" fmla="*/ 24 w 49"/>
                <a:gd name="T29" fmla="*/ 5 h 49"/>
                <a:gd name="T30" fmla="*/ 25 w 49"/>
                <a:gd name="T31" fmla="*/ 5 h 49"/>
                <a:gd name="T32" fmla="*/ 29 w 49"/>
                <a:gd name="T33" fmla="*/ 9 h 49"/>
                <a:gd name="T34" fmla="*/ 34 w 49"/>
                <a:gd name="T35" fmla="*/ 7 h 49"/>
                <a:gd name="T36" fmla="*/ 35 w 49"/>
                <a:gd name="T37" fmla="*/ 8 h 49"/>
                <a:gd name="T38" fmla="*/ 36 w 49"/>
                <a:gd name="T39" fmla="*/ 13 h 49"/>
                <a:gd name="T40" fmla="*/ 41 w 49"/>
                <a:gd name="T41" fmla="*/ 14 h 49"/>
                <a:gd name="T42" fmla="*/ 42 w 49"/>
                <a:gd name="T43" fmla="*/ 15 h 49"/>
                <a:gd name="T44" fmla="*/ 40 w 49"/>
                <a:gd name="T45" fmla="*/ 20 h 49"/>
                <a:gd name="T46" fmla="*/ 44 w 49"/>
                <a:gd name="T47" fmla="*/ 24 h 49"/>
                <a:gd name="T48" fmla="*/ 44 w 49"/>
                <a:gd name="T49" fmla="*/ 25 h 49"/>
                <a:gd name="T50" fmla="*/ 40 w 49"/>
                <a:gd name="T51" fmla="*/ 29 h 49"/>
                <a:gd name="T52" fmla="*/ 42 w 49"/>
                <a:gd name="T53" fmla="*/ 34 h 49"/>
                <a:gd name="T54" fmla="*/ 41 w 49"/>
                <a:gd name="T55" fmla="*/ 35 h 49"/>
                <a:gd name="T56" fmla="*/ 36 w 49"/>
                <a:gd name="T57" fmla="*/ 36 h 49"/>
                <a:gd name="T58" fmla="*/ 35 w 49"/>
                <a:gd name="T59" fmla="*/ 41 h 49"/>
                <a:gd name="T60" fmla="*/ 34 w 49"/>
                <a:gd name="T61" fmla="*/ 42 h 49"/>
                <a:gd name="T62" fmla="*/ 29 w 49"/>
                <a:gd name="T63" fmla="*/ 41 h 49"/>
                <a:gd name="T64" fmla="*/ 25 w 49"/>
                <a:gd name="T65" fmla="*/ 44 h 49"/>
                <a:gd name="T66" fmla="*/ 24 w 49"/>
                <a:gd name="T67" fmla="*/ 44 h 49"/>
                <a:gd name="T68" fmla="*/ 20 w 49"/>
                <a:gd name="T69" fmla="*/ 41 h 49"/>
                <a:gd name="T70" fmla="*/ 15 w 49"/>
                <a:gd name="T71" fmla="*/ 42 h 49"/>
                <a:gd name="T72" fmla="*/ 14 w 49"/>
                <a:gd name="T73" fmla="*/ 41 h 49"/>
                <a:gd name="T74" fmla="*/ 13 w 49"/>
                <a:gd name="T75" fmla="*/ 36 h 49"/>
                <a:gd name="T76" fmla="*/ 7 w 49"/>
                <a:gd name="T77" fmla="*/ 35 h 49"/>
                <a:gd name="T78" fmla="*/ 7 w 49"/>
                <a:gd name="T79" fmla="*/ 34 h 49"/>
                <a:gd name="T80" fmla="*/ 8 w 49"/>
                <a:gd name="T81" fmla="*/ 29 h 49"/>
                <a:gd name="T82" fmla="*/ 4 w 49"/>
                <a:gd name="T83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49">
                  <a:moveTo>
                    <a:pt x="40" y="40"/>
                  </a:moveTo>
                  <a:cubicBezTo>
                    <a:pt x="49" y="32"/>
                    <a:pt x="49" y="18"/>
                    <a:pt x="40" y="9"/>
                  </a:cubicBezTo>
                  <a:cubicBezTo>
                    <a:pt x="31" y="0"/>
                    <a:pt x="17" y="0"/>
                    <a:pt x="9" y="9"/>
                  </a:cubicBezTo>
                  <a:cubicBezTo>
                    <a:pt x="0" y="18"/>
                    <a:pt x="0" y="32"/>
                    <a:pt x="9" y="40"/>
                  </a:cubicBezTo>
                  <a:cubicBezTo>
                    <a:pt x="17" y="49"/>
                    <a:pt x="31" y="49"/>
                    <a:pt x="40" y="40"/>
                  </a:cubicBezTo>
                  <a:close/>
                  <a:moveTo>
                    <a:pt x="4" y="25"/>
                  </a:moveTo>
                  <a:cubicBezTo>
                    <a:pt x="4" y="25"/>
                    <a:pt x="4" y="24"/>
                    <a:pt x="4" y="2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5" y="7"/>
                    <a:pt x="15" y="7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5" y="5"/>
                    <a:pt x="25" y="5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8"/>
                    <a:pt x="35" y="8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4"/>
                    <a:pt x="42" y="15"/>
                    <a:pt x="42" y="15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5"/>
                    <a:pt x="44" y="25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4" y="44"/>
                    <a:pt x="24" y="44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4" y="42"/>
                    <a:pt x="14" y="4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4"/>
                    <a:pt x="7" y="34"/>
                  </a:cubicBezTo>
                  <a:cubicBezTo>
                    <a:pt x="8" y="29"/>
                    <a:pt x="8" y="29"/>
                    <a:pt x="8" y="29"/>
                  </a:cubicBezTo>
                  <a:lnTo>
                    <a:pt x="4" y="25"/>
                  </a:lnTo>
                  <a:close/>
                </a:path>
              </a:pathLst>
            </a:custGeom>
            <a:solidFill>
              <a:srgbClr val="353F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700" name="组合 699"/>
          <p:cNvGrpSpPr/>
          <p:nvPr/>
        </p:nvGrpSpPr>
        <p:grpSpPr>
          <a:xfrm>
            <a:off x="1780382" y="1353798"/>
            <a:ext cx="958850" cy="1042988"/>
            <a:chOff x="7208838" y="500063"/>
            <a:chExt cx="958850" cy="1042988"/>
          </a:xfrm>
        </p:grpSpPr>
        <p:sp>
          <p:nvSpPr>
            <p:cNvPr id="894" name="Freeform 293"/>
            <p:cNvSpPr>
              <a:spLocks/>
            </p:cNvSpPr>
            <p:nvPr/>
          </p:nvSpPr>
          <p:spPr bwMode="auto">
            <a:xfrm>
              <a:off x="7596188" y="893763"/>
              <a:ext cx="484188" cy="649288"/>
            </a:xfrm>
            <a:custGeom>
              <a:avLst/>
              <a:gdLst>
                <a:gd name="T0" fmla="*/ 0 w 129"/>
                <a:gd name="T1" fmla="*/ 0 h 173"/>
                <a:gd name="T2" fmla="*/ 0 w 129"/>
                <a:gd name="T3" fmla="*/ 165 h 173"/>
                <a:gd name="T4" fmla="*/ 65 w 129"/>
                <a:gd name="T5" fmla="*/ 173 h 173"/>
                <a:gd name="T6" fmla="*/ 129 w 129"/>
                <a:gd name="T7" fmla="*/ 165 h 173"/>
                <a:gd name="T8" fmla="*/ 129 w 129"/>
                <a:gd name="T9" fmla="*/ 0 h 173"/>
                <a:gd name="T10" fmla="*/ 0 w 129"/>
                <a:gd name="T1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173">
                  <a:moveTo>
                    <a:pt x="0" y="0"/>
                  </a:move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29" y="173"/>
                    <a:pt x="65" y="173"/>
                  </a:cubicBezTo>
                  <a:cubicBezTo>
                    <a:pt x="100" y="173"/>
                    <a:pt x="129" y="167"/>
                    <a:pt x="129" y="165"/>
                  </a:cubicBezTo>
                  <a:cubicBezTo>
                    <a:pt x="129" y="0"/>
                    <a:pt x="129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15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95" name="Freeform 294"/>
            <p:cNvSpPr>
              <a:spLocks/>
            </p:cNvSpPr>
            <p:nvPr/>
          </p:nvSpPr>
          <p:spPr bwMode="auto">
            <a:xfrm>
              <a:off x="7596188" y="1419226"/>
              <a:ext cx="484188" cy="46038"/>
            </a:xfrm>
            <a:custGeom>
              <a:avLst/>
              <a:gdLst>
                <a:gd name="T0" fmla="*/ 0 w 129"/>
                <a:gd name="T1" fmla="*/ 0 h 12"/>
                <a:gd name="T2" fmla="*/ 0 w 129"/>
                <a:gd name="T3" fmla="*/ 8 h 12"/>
                <a:gd name="T4" fmla="*/ 129 w 129"/>
                <a:gd name="T5" fmla="*/ 8 h 12"/>
                <a:gd name="T6" fmla="*/ 129 w 129"/>
                <a:gd name="T7" fmla="*/ 0 h 12"/>
                <a:gd name="T8" fmla="*/ 0 w 129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2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3" y="12"/>
                    <a:pt x="86" y="12"/>
                    <a:pt x="129" y="8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86" y="4"/>
                    <a:pt x="43" y="4"/>
                    <a:pt x="0" y="0"/>
                  </a:cubicBez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96" name="Freeform 295"/>
            <p:cNvSpPr>
              <a:spLocks/>
            </p:cNvSpPr>
            <p:nvPr/>
          </p:nvSpPr>
          <p:spPr bwMode="auto">
            <a:xfrm>
              <a:off x="7596188" y="800101"/>
              <a:ext cx="484188" cy="93663"/>
            </a:xfrm>
            <a:custGeom>
              <a:avLst/>
              <a:gdLst>
                <a:gd name="T0" fmla="*/ 96 w 129"/>
                <a:gd name="T1" fmla="*/ 8 h 25"/>
                <a:gd name="T2" fmla="*/ 87 w 129"/>
                <a:gd name="T3" fmla="*/ 0 h 25"/>
                <a:gd name="T4" fmla="*/ 65 w 129"/>
                <a:gd name="T5" fmla="*/ 0 h 25"/>
                <a:gd name="T6" fmla="*/ 42 w 129"/>
                <a:gd name="T7" fmla="*/ 0 h 25"/>
                <a:gd name="T8" fmla="*/ 33 w 129"/>
                <a:gd name="T9" fmla="*/ 8 h 25"/>
                <a:gd name="T10" fmla="*/ 0 w 129"/>
                <a:gd name="T11" fmla="*/ 25 h 25"/>
                <a:gd name="T12" fmla="*/ 65 w 129"/>
                <a:gd name="T13" fmla="*/ 25 h 25"/>
                <a:gd name="T14" fmla="*/ 129 w 129"/>
                <a:gd name="T15" fmla="*/ 25 h 25"/>
                <a:gd name="T16" fmla="*/ 96 w 129"/>
                <a:gd name="T1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25">
                  <a:moveTo>
                    <a:pt x="96" y="8"/>
                  </a:moveTo>
                  <a:cubicBezTo>
                    <a:pt x="89" y="6"/>
                    <a:pt x="87" y="0"/>
                    <a:pt x="87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0" y="6"/>
                    <a:pt x="33" y="8"/>
                  </a:cubicBezTo>
                  <a:cubicBezTo>
                    <a:pt x="24" y="11"/>
                    <a:pt x="0" y="10"/>
                    <a:pt x="0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29" y="10"/>
                    <a:pt x="105" y="11"/>
                    <a:pt x="96" y="8"/>
                  </a:cubicBez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97" name="Freeform 296"/>
            <p:cNvSpPr>
              <a:spLocks/>
            </p:cNvSpPr>
            <p:nvPr/>
          </p:nvSpPr>
          <p:spPr bwMode="auto">
            <a:xfrm>
              <a:off x="7720013" y="800101"/>
              <a:ext cx="236538" cy="30163"/>
            </a:xfrm>
            <a:custGeom>
              <a:avLst/>
              <a:gdLst>
                <a:gd name="T0" fmla="*/ 54 w 63"/>
                <a:gd name="T1" fmla="*/ 0 h 8"/>
                <a:gd name="T2" fmla="*/ 32 w 63"/>
                <a:gd name="T3" fmla="*/ 0 h 8"/>
                <a:gd name="T4" fmla="*/ 9 w 63"/>
                <a:gd name="T5" fmla="*/ 0 h 8"/>
                <a:gd name="T6" fmla="*/ 0 w 63"/>
                <a:gd name="T7" fmla="*/ 8 h 8"/>
                <a:gd name="T8" fmla="*/ 32 w 63"/>
                <a:gd name="T9" fmla="*/ 8 h 8"/>
                <a:gd name="T10" fmla="*/ 63 w 63"/>
                <a:gd name="T11" fmla="*/ 8 h 8"/>
                <a:gd name="T12" fmla="*/ 54 w 6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8">
                  <a:moveTo>
                    <a:pt x="54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7" y="6"/>
                    <a:pt x="0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56" y="6"/>
                    <a:pt x="54" y="0"/>
                    <a:pt x="54" y="0"/>
                  </a:cubicBezTo>
                  <a:close/>
                </a:path>
              </a:pathLst>
            </a:custGeom>
            <a:solidFill>
              <a:srgbClr val="415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98" name="Rectangle 297"/>
            <p:cNvSpPr>
              <a:spLocks noChangeArrowheads="1"/>
            </p:cNvSpPr>
            <p:nvPr/>
          </p:nvSpPr>
          <p:spPr bwMode="auto">
            <a:xfrm>
              <a:off x="7753350" y="709613"/>
              <a:ext cx="169863" cy="90488"/>
            </a:xfrm>
            <a:prstGeom prst="rect">
              <a:avLst/>
            </a:prstGeom>
            <a:solidFill>
              <a:srgbClr val="F49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99" name="Rectangle 298"/>
            <p:cNvSpPr>
              <a:spLocks noChangeArrowheads="1"/>
            </p:cNvSpPr>
            <p:nvPr/>
          </p:nvSpPr>
          <p:spPr bwMode="auto">
            <a:xfrm>
              <a:off x="7753350" y="709613"/>
              <a:ext cx="169863" cy="15875"/>
            </a:xfrm>
            <a:prstGeom prst="rect">
              <a:avLst/>
            </a:pr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00" name="Rectangle 299"/>
            <p:cNvSpPr>
              <a:spLocks noChangeArrowheads="1"/>
            </p:cNvSpPr>
            <p:nvPr/>
          </p:nvSpPr>
          <p:spPr bwMode="auto">
            <a:xfrm>
              <a:off x="7712075" y="720726"/>
              <a:ext cx="41275" cy="68263"/>
            </a:xfrm>
            <a:prstGeom prst="rect">
              <a:avLst/>
            </a:pr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01" name="Rectangle 300"/>
            <p:cNvSpPr>
              <a:spLocks noChangeArrowheads="1"/>
            </p:cNvSpPr>
            <p:nvPr/>
          </p:nvSpPr>
          <p:spPr bwMode="auto">
            <a:xfrm>
              <a:off x="7569200" y="736601"/>
              <a:ext cx="142875" cy="36513"/>
            </a:xfrm>
            <a:prstGeom prst="rect">
              <a:avLst/>
            </a:pr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02" name="Rectangle 301"/>
            <p:cNvSpPr>
              <a:spLocks noChangeArrowheads="1"/>
            </p:cNvSpPr>
            <p:nvPr/>
          </p:nvSpPr>
          <p:spPr bwMode="auto">
            <a:xfrm>
              <a:off x="7569200" y="720726"/>
              <a:ext cx="26988" cy="68263"/>
            </a:xfrm>
            <a:prstGeom prst="rect">
              <a:avLst/>
            </a:pr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03" name="Freeform 302"/>
            <p:cNvSpPr>
              <a:spLocks/>
            </p:cNvSpPr>
            <p:nvPr/>
          </p:nvSpPr>
          <p:spPr bwMode="auto">
            <a:xfrm>
              <a:off x="7208838" y="638176"/>
              <a:ext cx="360363" cy="233363"/>
            </a:xfrm>
            <a:custGeom>
              <a:avLst/>
              <a:gdLst>
                <a:gd name="T0" fmla="*/ 227 w 227"/>
                <a:gd name="T1" fmla="*/ 45 h 147"/>
                <a:gd name="T2" fmla="*/ 0 w 227"/>
                <a:gd name="T3" fmla="*/ 0 h 147"/>
                <a:gd name="T4" fmla="*/ 0 w 227"/>
                <a:gd name="T5" fmla="*/ 147 h 147"/>
                <a:gd name="T6" fmla="*/ 227 w 227"/>
                <a:gd name="T7" fmla="*/ 102 h 147"/>
                <a:gd name="T8" fmla="*/ 227 w 227"/>
                <a:gd name="T9" fmla="*/ 4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47">
                  <a:moveTo>
                    <a:pt x="227" y="45"/>
                  </a:moveTo>
                  <a:lnTo>
                    <a:pt x="0" y="0"/>
                  </a:lnTo>
                  <a:lnTo>
                    <a:pt x="0" y="147"/>
                  </a:lnTo>
                  <a:lnTo>
                    <a:pt x="227" y="102"/>
                  </a:lnTo>
                  <a:lnTo>
                    <a:pt x="227" y="45"/>
                  </a:lnTo>
                  <a:close/>
                </a:path>
              </a:pathLst>
            </a:custGeom>
            <a:solidFill>
              <a:srgbClr val="E75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04" name="Freeform 303"/>
            <p:cNvSpPr>
              <a:spLocks/>
            </p:cNvSpPr>
            <p:nvPr/>
          </p:nvSpPr>
          <p:spPr bwMode="auto">
            <a:xfrm>
              <a:off x="7753350" y="668338"/>
              <a:ext cx="414338" cy="134938"/>
            </a:xfrm>
            <a:custGeom>
              <a:avLst/>
              <a:gdLst>
                <a:gd name="T0" fmla="*/ 0 w 110"/>
                <a:gd name="T1" fmla="*/ 11 h 36"/>
                <a:gd name="T2" fmla="*/ 0 w 110"/>
                <a:gd name="T3" fmla="*/ 0 h 36"/>
                <a:gd name="T4" fmla="*/ 44 w 110"/>
                <a:gd name="T5" fmla="*/ 0 h 36"/>
                <a:gd name="T6" fmla="*/ 107 w 110"/>
                <a:gd name="T7" fmla="*/ 20 h 36"/>
                <a:gd name="T8" fmla="*/ 103 w 110"/>
                <a:gd name="T9" fmla="*/ 33 h 36"/>
                <a:gd name="T10" fmla="*/ 84 w 110"/>
                <a:gd name="T11" fmla="*/ 20 h 36"/>
                <a:gd name="T12" fmla="*/ 45 w 110"/>
                <a:gd name="T13" fmla="*/ 11 h 36"/>
                <a:gd name="T14" fmla="*/ 0 w 110"/>
                <a:gd name="T15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36">
                  <a:moveTo>
                    <a:pt x="0" y="1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1" y="0"/>
                    <a:pt x="44" y="0"/>
                  </a:cubicBezTo>
                  <a:cubicBezTo>
                    <a:pt x="73" y="0"/>
                    <a:pt x="103" y="16"/>
                    <a:pt x="107" y="20"/>
                  </a:cubicBezTo>
                  <a:cubicBezTo>
                    <a:pt x="110" y="23"/>
                    <a:pt x="106" y="36"/>
                    <a:pt x="103" y="33"/>
                  </a:cubicBezTo>
                  <a:cubicBezTo>
                    <a:pt x="100" y="30"/>
                    <a:pt x="97" y="24"/>
                    <a:pt x="84" y="20"/>
                  </a:cubicBezTo>
                  <a:cubicBezTo>
                    <a:pt x="72" y="15"/>
                    <a:pt x="61" y="11"/>
                    <a:pt x="45" y="11"/>
                  </a:cubicBezTo>
                  <a:cubicBezTo>
                    <a:pt x="29" y="11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05" name="Freeform 304"/>
            <p:cNvSpPr>
              <a:spLocks/>
            </p:cNvSpPr>
            <p:nvPr/>
          </p:nvSpPr>
          <p:spPr bwMode="auto">
            <a:xfrm>
              <a:off x="7747000" y="500063"/>
              <a:ext cx="404813" cy="206375"/>
            </a:xfrm>
            <a:custGeom>
              <a:avLst/>
              <a:gdLst>
                <a:gd name="T0" fmla="*/ 105 w 108"/>
                <a:gd name="T1" fmla="*/ 1 h 55"/>
                <a:gd name="T2" fmla="*/ 2 w 108"/>
                <a:gd name="T3" fmla="*/ 35 h 55"/>
                <a:gd name="T4" fmla="*/ 2 w 108"/>
                <a:gd name="T5" fmla="*/ 45 h 55"/>
                <a:gd name="T6" fmla="*/ 21 w 108"/>
                <a:gd name="T7" fmla="*/ 54 h 55"/>
                <a:gd name="T8" fmla="*/ 25 w 108"/>
                <a:gd name="T9" fmla="*/ 55 h 55"/>
                <a:gd name="T10" fmla="*/ 28 w 108"/>
                <a:gd name="T11" fmla="*/ 54 h 55"/>
                <a:gd name="T12" fmla="*/ 28 w 108"/>
                <a:gd name="T13" fmla="*/ 54 h 55"/>
                <a:gd name="T14" fmla="*/ 28 w 108"/>
                <a:gd name="T15" fmla="*/ 54 h 55"/>
                <a:gd name="T16" fmla="*/ 30 w 108"/>
                <a:gd name="T17" fmla="*/ 52 h 55"/>
                <a:gd name="T18" fmla="*/ 40 w 108"/>
                <a:gd name="T19" fmla="*/ 38 h 55"/>
                <a:gd name="T20" fmla="*/ 91 w 108"/>
                <a:gd name="T21" fmla="*/ 16 h 55"/>
                <a:gd name="T22" fmla="*/ 105 w 108"/>
                <a:gd name="T23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" h="55">
                  <a:moveTo>
                    <a:pt x="105" y="1"/>
                  </a:moveTo>
                  <a:cubicBezTo>
                    <a:pt x="101" y="3"/>
                    <a:pt x="5" y="33"/>
                    <a:pt x="2" y="35"/>
                  </a:cubicBezTo>
                  <a:cubicBezTo>
                    <a:pt x="0" y="38"/>
                    <a:pt x="2" y="45"/>
                    <a:pt x="2" y="45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2" y="55"/>
                    <a:pt x="23" y="55"/>
                    <a:pt x="25" y="55"/>
                  </a:cubicBezTo>
                  <a:cubicBezTo>
                    <a:pt x="26" y="55"/>
                    <a:pt x="27" y="55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9" y="53"/>
                    <a:pt x="29" y="52"/>
                    <a:pt x="30" y="52"/>
                  </a:cubicBezTo>
                  <a:cubicBezTo>
                    <a:pt x="31" y="48"/>
                    <a:pt x="36" y="41"/>
                    <a:pt x="40" y="38"/>
                  </a:cubicBezTo>
                  <a:cubicBezTo>
                    <a:pt x="47" y="34"/>
                    <a:pt x="77" y="23"/>
                    <a:pt x="91" y="16"/>
                  </a:cubicBezTo>
                  <a:cubicBezTo>
                    <a:pt x="105" y="9"/>
                    <a:pt x="108" y="0"/>
                    <a:pt x="105" y="1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06" name="Oval 305"/>
            <p:cNvSpPr>
              <a:spLocks noChangeArrowheads="1"/>
            </p:cNvSpPr>
            <p:nvPr/>
          </p:nvSpPr>
          <p:spPr bwMode="auto">
            <a:xfrm>
              <a:off x="7824788" y="676276"/>
              <a:ext cx="26988" cy="25400"/>
            </a:xfrm>
            <a:prstGeom prst="ellipse">
              <a:avLst/>
            </a:pr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07" name="Freeform 306"/>
            <p:cNvSpPr>
              <a:spLocks/>
            </p:cNvSpPr>
            <p:nvPr/>
          </p:nvSpPr>
          <p:spPr bwMode="auto">
            <a:xfrm>
              <a:off x="7243763" y="641351"/>
              <a:ext cx="17463" cy="222250"/>
            </a:xfrm>
            <a:custGeom>
              <a:avLst/>
              <a:gdLst>
                <a:gd name="T0" fmla="*/ 11 w 11"/>
                <a:gd name="T1" fmla="*/ 138 h 140"/>
                <a:gd name="T2" fmla="*/ 0 w 11"/>
                <a:gd name="T3" fmla="*/ 140 h 140"/>
                <a:gd name="T4" fmla="*/ 0 w 11"/>
                <a:gd name="T5" fmla="*/ 0 h 140"/>
                <a:gd name="T6" fmla="*/ 11 w 11"/>
                <a:gd name="T7" fmla="*/ 3 h 140"/>
                <a:gd name="T8" fmla="*/ 11 w 11"/>
                <a:gd name="T9" fmla="*/ 13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0">
                  <a:moveTo>
                    <a:pt x="11" y="138"/>
                  </a:moveTo>
                  <a:lnTo>
                    <a:pt x="0" y="140"/>
                  </a:lnTo>
                  <a:lnTo>
                    <a:pt x="0" y="0"/>
                  </a:lnTo>
                  <a:lnTo>
                    <a:pt x="11" y="3"/>
                  </a:lnTo>
                  <a:lnTo>
                    <a:pt x="11" y="138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701" name="组合 700"/>
          <p:cNvGrpSpPr/>
          <p:nvPr/>
        </p:nvGrpSpPr>
        <p:grpSpPr>
          <a:xfrm>
            <a:off x="270619" y="3161655"/>
            <a:ext cx="989013" cy="987425"/>
            <a:chOff x="5518150" y="2095501"/>
            <a:chExt cx="989013" cy="987425"/>
          </a:xfrm>
        </p:grpSpPr>
        <p:sp>
          <p:nvSpPr>
            <p:cNvPr id="793" name="Oval 307"/>
            <p:cNvSpPr>
              <a:spLocks noChangeArrowheads="1"/>
            </p:cNvSpPr>
            <p:nvPr/>
          </p:nvSpPr>
          <p:spPr bwMode="auto">
            <a:xfrm>
              <a:off x="5518150" y="2095501"/>
              <a:ext cx="989013" cy="987425"/>
            </a:xfrm>
            <a:prstGeom prst="ellipse">
              <a:avLst/>
            </a:pr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94" name="Oval 308"/>
            <p:cNvSpPr>
              <a:spLocks noChangeArrowheads="1"/>
            </p:cNvSpPr>
            <p:nvPr/>
          </p:nvSpPr>
          <p:spPr bwMode="auto">
            <a:xfrm>
              <a:off x="5578475" y="2155826"/>
              <a:ext cx="868363" cy="866775"/>
            </a:xfrm>
            <a:prstGeom prst="ellipse">
              <a:avLst/>
            </a:pr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95" name="Rectangle 309"/>
            <p:cNvSpPr>
              <a:spLocks noChangeArrowheads="1"/>
            </p:cNvSpPr>
            <p:nvPr/>
          </p:nvSpPr>
          <p:spPr bwMode="auto">
            <a:xfrm>
              <a:off x="6007100" y="2163763"/>
              <a:ext cx="11113" cy="82550"/>
            </a:xfrm>
            <a:prstGeom prst="rect">
              <a:avLst/>
            </a:pr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96" name="Freeform 310"/>
            <p:cNvSpPr>
              <a:spLocks/>
            </p:cNvSpPr>
            <p:nvPr/>
          </p:nvSpPr>
          <p:spPr bwMode="auto">
            <a:xfrm>
              <a:off x="5976938" y="2174876"/>
              <a:ext cx="7938" cy="33338"/>
            </a:xfrm>
            <a:custGeom>
              <a:avLst/>
              <a:gdLst>
                <a:gd name="T0" fmla="*/ 0 w 5"/>
                <a:gd name="T1" fmla="*/ 0 h 21"/>
                <a:gd name="T2" fmla="*/ 0 w 5"/>
                <a:gd name="T3" fmla="*/ 21 h 21"/>
                <a:gd name="T4" fmla="*/ 5 w 5"/>
                <a:gd name="T5" fmla="*/ 21 h 21"/>
                <a:gd name="T6" fmla="*/ 2 w 5"/>
                <a:gd name="T7" fmla="*/ 0 h 21"/>
                <a:gd name="T8" fmla="*/ 0 w 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0" y="0"/>
                  </a:moveTo>
                  <a:lnTo>
                    <a:pt x="0" y="21"/>
                  </a:lnTo>
                  <a:lnTo>
                    <a:pt x="5" y="21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97" name="Freeform 311"/>
            <p:cNvSpPr>
              <a:spLocks/>
            </p:cNvSpPr>
            <p:nvPr/>
          </p:nvSpPr>
          <p:spPr bwMode="auto">
            <a:xfrm>
              <a:off x="5943600" y="2178051"/>
              <a:ext cx="11113" cy="33338"/>
            </a:xfrm>
            <a:custGeom>
              <a:avLst/>
              <a:gdLst>
                <a:gd name="T0" fmla="*/ 0 w 7"/>
                <a:gd name="T1" fmla="*/ 0 h 21"/>
                <a:gd name="T2" fmla="*/ 2 w 7"/>
                <a:gd name="T3" fmla="*/ 21 h 21"/>
                <a:gd name="T4" fmla="*/ 7 w 7"/>
                <a:gd name="T5" fmla="*/ 21 h 21"/>
                <a:gd name="T6" fmla="*/ 5 w 7"/>
                <a:gd name="T7" fmla="*/ 0 h 21"/>
                <a:gd name="T8" fmla="*/ 0 w 7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1">
                  <a:moveTo>
                    <a:pt x="0" y="0"/>
                  </a:moveTo>
                  <a:lnTo>
                    <a:pt x="2" y="21"/>
                  </a:lnTo>
                  <a:lnTo>
                    <a:pt x="7" y="21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98" name="Freeform 312"/>
            <p:cNvSpPr>
              <a:spLocks/>
            </p:cNvSpPr>
            <p:nvPr/>
          </p:nvSpPr>
          <p:spPr bwMode="auto">
            <a:xfrm>
              <a:off x="5908675" y="2182813"/>
              <a:ext cx="15875" cy="33338"/>
            </a:xfrm>
            <a:custGeom>
              <a:avLst/>
              <a:gdLst>
                <a:gd name="T0" fmla="*/ 0 w 10"/>
                <a:gd name="T1" fmla="*/ 2 h 21"/>
                <a:gd name="T2" fmla="*/ 8 w 10"/>
                <a:gd name="T3" fmla="*/ 21 h 21"/>
                <a:gd name="T4" fmla="*/ 10 w 10"/>
                <a:gd name="T5" fmla="*/ 21 h 21"/>
                <a:gd name="T6" fmla="*/ 5 w 10"/>
                <a:gd name="T7" fmla="*/ 0 h 21"/>
                <a:gd name="T8" fmla="*/ 0 w 10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1">
                  <a:moveTo>
                    <a:pt x="0" y="2"/>
                  </a:moveTo>
                  <a:lnTo>
                    <a:pt x="8" y="21"/>
                  </a:lnTo>
                  <a:lnTo>
                    <a:pt x="10" y="21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99" name="Freeform 313"/>
            <p:cNvSpPr>
              <a:spLocks/>
            </p:cNvSpPr>
            <p:nvPr/>
          </p:nvSpPr>
          <p:spPr bwMode="auto">
            <a:xfrm>
              <a:off x="5880100" y="2193926"/>
              <a:ext cx="14288" cy="33338"/>
            </a:xfrm>
            <a:custGeom>
              <a:avLst/>
              <a:gdLst>
                <a:gd name="T0" fmla="*/ 0 w 9"/>
                <a:gd name="T1" fmla="*/ 0 h 21"/>
                <a:gd name="T2" fmla="*/ 7 w 9"/>
                <a:gd name="T3" fmla="*/ 21 h 21"/>
                <a:gd name="T4" fmla="*/ 9 w 9"/>
                <a:gd name="T5" fmla="*/ 19 h 21"/>
                <a:gd name="T6" fmla="*/ 4 w 9"/>
                <a:gd name="T7" fmla="*/ 0 h 21"/>
                <a:gd name="T8" fmla="*/ 0 w 9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1">
                  <a:moveTo>
                    <a:pt x="0" y="0"/>
                  </a:moveTo>
                  <a:lnTo>
                    <a:pt x="7" y="21"/>
                  </a:lnTo>
                  <a:lnTo>
                    <a:pt x="9" y="19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00" name="Freeform 314"/>
            <p:cNvSpPr>
              <a:spLocks/>
            </p:cNvSpPr>
            <p:nvPr/>
          </p:nvSpPr>
          <p:spPr bwMode="auto">
            <a:xfrm>
              <a:off x="5819775" y="2216151"/>
              <a:ext cx="22225" cy="33338"/>
            </a:xfrm>
            <a:custGeom>
              <a:avLst/>
              <a:gdLst>
                <a:gd name="T0" fmla="*/ 0 w 14"/>
                <a:gd name="T1" fmla="*/ 2 h 21"/>
                <a:gd name="T2" fmla="*/ 9 w 14"/>
                <a:gd name="T3" fmla="*/ 21 h 21"/>
                <a:gd name="T4" fmla="*/ 14 w 14"/>
                <a:gd name="T5" fmla="*/ 19 h 21"/>
                <a:gd name="T6" fmla="*/ 4 w 14"/>
                <a:gd name="T7" fmla="*/ 0 h 21"/>
                <a:gd name="T8" fmla="*/ 0 w 14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1">
                  <a:moveTo>
                    <a:pt x="0" y="2"/>
                  </a:moveTo>
                  <a:lnTo>
                    <a:pt x="9" y="21"/>
                  </a:lnTo>
                  <a:lnTo>
                    <a:pt x="14" y="19"/>
                  </a:lnTo>
                  <a:lnTo>
                    <a:pt x="4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01" name="Freeform 315"/>
            <p:cNvSpPr>
              <a:spLocks/>
            </p:cNvSpPr>
            <p:nvPr/>
          </p:nvSpPr>
          <p:spPr bwMode="auto">
            <a:xfrm>
              <a:off x="5792788" y="2230438"/>
              <a:ext cx="22225" cy="34925"/>
            </a:xfrm>
            <a:custGeom>
              <a:avLst/>
              <a:gdLst>
                <a:gd name="T0" fmla="*/ 0 w 14"/>
                <a:gd name="T1" fmla="*/ 3 h 22"/>
                <a:gd name="T2" fmla="*/ 10 w 14"/>
                <a:gd name="T3" fmla="*/ 22 h 22"/>
                <a:gd name="T4" fmla="*/ 14 w 14"/>
                <a:gd name="T5" fmla="*/ 19 h 22"/>
                <a:gd name="T6" fmla="*/ 2 w 14"/>
                <a:gd name="T7" fmla="*/ 0 h 22"/>
                <a:gd name="T8" fmla="*/ 0 w 14"/>
                <a:gd name="T9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2">
                  <a:moveTo>
                    <a:pt x="0" y="3"/>
                  </a:moveTo>
                  <a:lnTo>
                    <a:pt x="10" y="22"/>
                  </a:lnTo>
                  <a:lnTo>
                    <a:pt x="14" y="19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02" name="Freeform 316"/>
            <p:cNvSpPr>
              <a:spLocks/>
            </p:cNvSpPr>
            <p:nvPr/>
          </p:nvSpPr>
          <p:spPr bwMode="auto">
            <a:xfrm>
              <a:off x="5762625" y="2249488"/>
              <a:ext cx="26988" cy="30163"/>
            </a:xfrm>
            <a:custGeom>
              <a:avLst/>
              <a:gdLst>
                <a:gd name="T0" fmla="*/ 0 w 17"/>
                <a:gd name="T1" fmla="*/ 2 h 19"/>
                <a:gd name="T2" fmla="*/ 14 w 17"/>
                <a:gd name="T3" fmla="*/ 19 h 19"/>
                <a:gd name="T4" fmla="*/ 17 w 17"/>
                <a:gd name="T5" fmla="*/ 17 h 19"/>
                <a:gd name="T6" fmla="*/ 5 w 17"/>
                <a:gd name="T7" fmla="*/ 0 h 19"/>
                <a:gd name="T8" fmla="*/ 0 w 17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0" y="2"/>
                  </a:moveTo>
                  <a:lnTo>
                    <a:pt x="14" y="19"/>
                  </a:lnTo>
                  <a:lnTo>
                    <a:pt x="17" y="17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03" name="Freeform 317"/>
            <p:cNvSpPr>
              <a:spLocks/>
            </p:cNvSpPr>
            <p:nvPr/>
          </p:nvSpPr>
          <p:spPr bwMode="auto">
            <a:xfrm>
              <a:off x="5740400" y="2268538"/>
              <a:ext cx="26988" cy="30163"/>
            </a:xfrm>
            <a:custGeom>
              <a:avLst/>
              <a:gdLst>
                <a:gd name="T0" fmla="*/ 17 w 17"/>
                <a:gd name="T1" fmla="*/ 16 h 19"/>
                <a:gd name="T2" fmla="*/ 2 w 17"/>
                <a:gd name="T3" fmla="*/ 0 h 19"/>
                <a:gd name="T4" fmla="*/ 0 w 17"/>
                <a:gd name="T5" fmla="*/ 2 h 19"/>
                <a:gd name="T6" fmla="*/ 12 w 17"/>
                <a:gd name="T7" fmla="*/ 19 h 19"/>
                <a:gd name="T8" fmla="*/ 17 w 17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16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12" y="19"/>
                  </a:lnTo>
                  <a:lnTo>
                    <a:pt x="17" y="16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04" name="Freeform 318"/>
            <p:cNvSpPr>
              <a:spLocks/>
            </p:cNvSpPr>
            <p:nvPr/>
          </p:nvSpPr>
          <p:spPr bwMode="auto">
            <a:xfrm>
              <a:off x="5691188" y="2317751"/>
              <a:ext cx="30163" cy="25400"/>
            </a:xfrm>
            <a:custGeom>
              <a:avLst/>
              <a:gdLst>
                <a:gd name="T0" fmla="*/ 19 w 19"/>
                <a:gd name="T1" fmla="*/ 12 h 16"/>
                <a:gd name="T2" fmla="*/ 3 w 19"/>
                <a:gd name="T3" fmla="*/ 0 h 16"/>
                <a:gd name="T4" fmla="*/ 0 w 19"/>
                <a:gd name="T5" fmla="*/ 2 h 16"/>
                <a:gd name="T6" fmla="*/ 17 w 19"/>
                <a:gd name="T7" fmla="*/ 16 h 16"/>
                <a:gd name="T8" fmla="*/ 19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12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17" y="16"/>
                  </a:lnTo>
                  <a:lnTo>
                    <a:pt x="19" y="12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05" name="Freeform 319"/>
            <p:cNvSpPr>
              <a:spLocks/>
            </p:cNvSpPr>
            <p:nvPr/>
          </p:nvSpPr>
          <p:spPr bwMode="auto">
            <a:xfrm>
              <a:off x="5672138" y="2339976"/>
              <a:ext cx="30163" cy="25400"/>
            </a:xfrm>
            <a:custGeom>
              <a:avLst/>
              <a:gdLst>
                <a:gd name="T0" fmla="*/ 19 w 19"/>
                <a:gd name="T1" fmla="*/ 14 h 16"/>
                <a:gd name="T2" fmla="*/ 3 w 19"/>
                <a:gd name="T3" fmla="*/ 0 h 16"/>
                <a:gd name="T4" fmla="*/ 0 w 19"/>
                <a:gd name="T5" fmla="*/ 5 h 16"/>
                <a:gd name="T6" fmla="*/ 17 w 19"/>
                <a:gd name="T7" fmla="*/ 16 h 16"/>
                <a:gd name="T8" fmla="*/ 19 w 19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14"/>
                  </a:moveTo>
                  <a:lnTo>
                    <a:pt x="3" y="0"/>
                  </a:lnTo>
                  <a:lnTo>
                    <a:pt x="0" y="5"/>
                  </a:lnTo>
                  <a:lnTo>
                    <a:pt x="17" y="16"/>
                  </a:lnTo>
                  <a:lnTo>
                    <a:pt x="19" y="14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06" name="Freeform 320"/>
            <p:cNvSpPr>
              <a:spLocks/>
            </p:cNvSpPr>
            <p:nvPr/>
          </p:nvSpPr>
          <p:spPr bwMode="auto">
            <a:xfrm>
              <a:off x="5654675" y="2370138"/>
              <a:ext cx="33338" cy="22225"/>
            </a:xfrm>
            <a:custGeom>
              <a:avLst/>
              <a:gdLst>
                <a:gd name="T0" fmla="*/ 21 w 21"/>
                <a:gd name="T1" fmla="*/ 9 h 14"/>
                <a:gd name="T2" fmla="*/ 2 w 21"/>
                <a:gd name="T3" fmla="*/ 0 h 14"/>
                <a:gd name="T4" fmla="*/ 0 w 21"/>
                <a:gd name="T5" fmla="*/ 2 h 14"/>
                <a:gd name="T6" fmla="*/ 18 w 21"/>
                <a:gd name="T7" fmla="*/ 14 h 14"/>
                <a:gd name="T8" fmla="*/ 21 w 21"/>
                <a:gd name="T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21" y="9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18" y="14"/>
                  </a:lnTo>
                  <a:lnTo>
                    <a:pt x="21" y="9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07" name="Freeform 321"/>
            <p:cNvSpPr>
              <a:spLocks/>
            </p:cNvSpPr>
            <p:nvPr/>
          </p:nvSpPr>
          <p:spPr bwMode="auto">
            <a:xfrm>
              <a:off x="5638800" y="2395538"/>
              <a:ext cx="33338" cy="23813"/>
            </a:xfrm>
            <a:custGeom>
              <a:avLst/>
              <a:gdLst>
                <a:gd name="T0" fmla="*/ 21 w 21"/>
                <a:gd name="T1" fmla="*/ 10 h 15"/>
                <a:gd name="T2" fmla="*/ 2 w 21"/>
                <a:gd name="T3" fmla="*/ 0 h 15"/>
                <a:gd name="T4" fmla="*/ 0 w 21"/>
                <a:gd name="T5" fmla="*/ 5 h 15"/>
                <a:gd name="T6" fmla="*/ 19 w 21"/>
                <a:gd name="T7" fmla="*/ 15 h 15"/>
                <a:gd name="T8" fmla="*/ 21 w 21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10"/>
                  </a:moveTo>
                  <a:lnTo>
                    <a:pt x="2" y="0"/>
                  </a:lnTo>
                  <a:lnTo>
                    <a:pt x="0" y="5"/>
                  </a:lnTo>
                  <a:lnTo>
                    <a:pt x="19" y="15"/>
                  </a:lnTo>
                  <a:lnTo>
                    <a:pt x="21" y="10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08" name="Freeform 322"/>
            <p:cNvSpPr>
              <a:spLocks/>
            </p:cNvSpPr>
            <p:nvPr/>
          </p:nvSpPr>
          <p:spPr bwMode="auto">
            <a:xfrm>
              <a:off x="5613400" y="2455863"/>
              <a:ext cx="36513" cy="19050"/>
            </a:xfrm>
            <a:custGeom>
              <a:avLst/>
              <a:gdLst>
                <a:gd name="T0" fmla="*/ 23 w 23"/>
                <a:gd name="T1" fmla="*/ 7 h 12"/>
                <a:gd name="T2" fmla="*/ 2 w 23"/>
                <a:gd name="T3" fmla="*/ 0 h 12"/>
                <a:gd name="T4" fmla="*/ 0 w 23"/>
                <a:gd name="T5" fmla="*/ 5 h 12"/>
                <a:gd name="T6" fmla="*/ 21 w 23"/>
                <a:gd name="T7" fmla="*/ 12 h 12"/>
                <a:gd name="T8" fmla="*/ 23 w 23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3" y="7"/>
                  </a:moveTo>
                  <a:lnTo>
                    <a:pt x="2" y="0"/>
                  </a:lnTo>
                  <a:lnTo>
                    <a:pt x="0" y="5"/>
                  </a:lnTo>
                  <a:lnTo>
                    <a:pt x="21" y="12"/>
                  </a:lnTo>
                  <a:lnTo>
                    <a:pt x="23" y="7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09" name="Freeform 323"/>
            <p:cNvSpPr>
              <a:spLocks/>
            </p:cNvSpPr>
            <p:nvPr/>
          </p:nvSpPr>
          <p:spPr bwMode="auto">
            <a:xfrm>
              <a:off x="5605463" y="2490788"/>
              <a:ext cx="33338" cy="11113"/>
            </a:xfrm>
            <a:custGeom>
              <a:avLst/>
              <a:gdLst>
                <a:gd name="T0" fmla="*/ 21 w 21"/>
                <a:gd name="T1" fmla="*/ 4 h 7"/>
                <a:gd name="T2" fmla="*/ 2 w 21"/>
                <a:gd name="T3" fmla="*/ 0 h 7"/>
                <a:gd name="T4" fmla="*/ 0 w 21"/>
                <a:gd name="T5" fmla="*/ 2 h 7"/>
                <a:gd name="T6" fmla="*/ 21 w 21"/>
                <a:gd name="T7" fmla="*/ 7 h 7"/>
                <a:gd name="T8" fmla="*/ 21 w 21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7">
                  <a:moveTo>
                    <a:pt x="21" y="4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1" y="7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10" name="Freeform 324"/>
            <p:cNvSpPr>
              <a:spLocks/>
            </p:cNvSpPr>
            <p:nvPr/>
          </p:nvSpPr>
          <p:spPr bwMode="auto">
            <a:xfrm>
              <a:off x="5600700" y="2519363"/>
              <a:ext cx="34925" cy="12700"/>
            </a:xfrm>
            <a:custGeom>
              <a:avLst/>
              <a:gdLst>
                <a:gd name="T0" fmla="*/ 22 w 22"/>
                <a:gd name="T1" fmla="*/ 5 h 8"/>
                <a:gd name="T2" fmla="*/ 0 w 22"/>
                <a:gd name="T3" fmla="*/ 0 h 8"/>
                <a:gd name="T4" fmla="*/ 0 w 22"/>
                <a:gd name="T5" fmla="*/ 5 h 8"/>
                <a:gd name="T6" fmla="*/ 19 w 22"/>
                <a:gd name="T7" fmla="*/ 8 h 8"/>
                <a:gd name="T8" fmla="*/ 22 w 22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8">
                  <a:moveTo>
                    <a:pt x="22" y="5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9" y="8"/>
                  </a:lnTo>
                  <a:lnTo>
                    <a:pt x="22" y="5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11" name="Freeform 325"/>
            <p:cNvSpPr>
              <a:spLocks/>
            </p:cNvSpPr>
            <p:nvPr/>
          </p:nvSpPr>
          <p:spPr bwMode="auto">
            <a:xfrm>
              <a:off x="5597525" y="2554288"/>
              <a:ext cx="33338" cy="6350"/>
            </a:xfrm>
            <a:custGeom>
              <a:avLst/>
              <a:gdLst>
                <a:gd name="T0" fmla="*/ 21 w 21"/>
                <a:gd name="T1" fmla="*/ 0 h 4"/>
                <a:gd name="T2" fmla="*/ 0 w 21"/>
                <a:gd name="T3" fmla="*/ 0 h 4"/>
                <a:gd name="T4" fmla="*/ 0 w 21"/>
                <a:gd name="T5" fmla="*/ 2 h 4"/>
                <a:gd name="T6" fmla="*/ 21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1" y="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12" name="Freeform 326"/>
            <p:cNvSpPr>
              <a:spLocks/>
            </p:cNvSpPr>
            <p:nvPr/>
          </p:nvSpPr>
          <p:spPr bwMode="auto">
            <a:xfrm>
              <a:off x="5597525" y="2614613"/>
              <a:ext cx="33338" cy="11113"/>
            </a:xfrm>
            <a:custGeom>
              <a:avLst/>
              <a:gdLst>
                <a:gd name="T0" fmla="*/ 21 w 21"/>
                <a:gd name="T1" fmla="*/ 0 h 7"/>
                <a:gd name="T2" fmla="*/ 0 w 21"/>
                <a:gd name="T3" fmla="*/ 2 h 7"/>
                <a:gd name="T4" fmla="*/ 0 w 21"/>
                <a:gd name="T5" fmla="*/ 7 h 7"/>
                <a:gd name="T6" fmla="*/ 21 w 21"/>
                <a:gd name="T7" fmla="*/ 4 h 7"/>
                <a:gd name="T8" fmla="*/ 21 w 2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7">
                  <a:moveTo>
                    <a:pt x="21" y="0"/>
                  </a:moveTo>
                  <a:lnTo>
                    <a:pt x="0" y="2"/>
                  </a:lnTo>
                  <a:lnTo>
                    <a:pt x="0" y="7"/>
                  </a:lnTo>
                  <a:lnTo>
                    <a:pt x="21" y="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13" name="Freeform 327"/>
            <p:cNvSpPr>
              <a:spLocks/>
            </p:cNvSpPr>
            <p:nvPr/>
          </p:nvSpPr>
          <p:spPr bwMode="auto">
            <a:xfrm>
              <a:off x="5600700" y="2644776"/>
              <a:ext cx="34925" cy="11113"/>
            </a:xfrm>
            <a:custGeom>
              <a:avLst/>
              <a:gdLst>
                <a:gd name="T0" fmla="*/ 19 w 22"/>
                <a:gd name="T1" fmla="*/ 0 h 7"/>
                <a:gd name="T2" fmla="*/ 0 w 22"/>
                <a:gd name="T3" fmla="*/ 4 h 7"/>
                <a:gd name="T4" fmla="*/ 0 w 22"/>
                <a:gd name="T5" fmla="*/ 7 h 7"/>
                <a:gd name="T6" fmla="*/ 22 w 22"/>
                <a:gd name="T7" fmla="*/ 4 h 7"/>
                <a:gd name="T8" fmla="*/ 19 w 2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">
                  <a:moveTo>
                    <a:pt x="19" y="0"/>
                  </a:moveTo>
                  <a:lnTo>
                    <a:pt x="0" y="4"/>
                  </a:lnTo>
                  <a:lnTo>
                    <a:pt x="0" y="7"/>
                  </a:lnTo>
                  <a:lnTo>
                    <a:pt x="22" y="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14" name="Freeform 328"/>
            <p:cNvSpPr>
              <a:spLocks/>
            </p:cNvSpPr>
            <p:nvPr/>
          </p:nvSpPr>
          <p:spPr bwMode="auto">
            <a:xfrm>
              <a:off x="5605463" y="2673351"/>
              <a:ext cx="33338" cy="15875"/>
            </a:xfrm>
            <a:custGeom>
              <a:avLst/>
              <a:gdLst>
                <a:gd name="T0" fmla="*/ 21 w 21"/>
                <a:gd name="T1" fmla="*/ 0 h 10"/>
                <a:gd name="T2" fmla="*/ 0 w 21"/>
                <a:gd name="T3" fmla="*/ 5 h 10"/>
                <a:gd name="T4" fmla="*/ 2 w 21"/>
                <a:gd name="T5" fmla="*/ 10 h 10"/>
                <a:gd name="T6" fmla="*/ 21 w 21"/>
                <a:gd name="T7" fmla="*/ 5 h 10"/>
                <a:gd name="T8" fmla="*/ 21 w 2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">
                  <a:moveTo>
                    <a:pt x="21" y="0"/>
                  </a:moveTo>
                  <a:lnTo>
                    <a:pt x="0" y="5"/>
                  </a:lnTo>
                  <a:lnTo>
                    <a:pt x="2" y="10"/>
                  </a:lnTo>
                  <a:lnTo>
                    <a:pt x="21" y="5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15" name="Freeform 329"/>
            <p:cNvSpPr>
              <a:spLocks/>
            </p:cNvSpPr>
            <p:nvPr/>
          </p:nvSpPr>
          <p:spPr bwMode="auto">
            <a:xfrm>
              <a:off x="5613400" y="2703513"/>
              <a:ext cx="36513" cy="15875"/>
            </a:xfrm>
            <a:custGeom>
              <a:avLst/>
              <a:gdLst>
                <a:gd name="T0" fmla="*/ 21 w 23"/>
                <a:gd name="T1" fmla="*/ 0 h 10"/>
                <a:gd name="T2" fmla="*/ 0 w 23"/>
                <a:gd name="T3" fmla="*/ 7 h 10"/>
                <a:gd name="T4" fmla="*/ 2 w 23"/>
                <a:gd name="T5" fmla="*/ 10 h 10"/>
                <a:gd name="T6" fmla="*/ 23 w 23"/>
                <a:gd name="T7" fmla="*/ 3 h 10"/>
                <a:gd name="T8" fmla="*/ 21 w 2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0">
                  <a:moveTo>
                    <a:pt x="21" y="0"/>
                  </a:moveTo>
                  <a:lnTo>
                    <a:pt x="0" y="7"/>
                  </a:lnTo>
                  <a:lnTo>
                    <a:pt x="2" y="10"/>
                  </a:lnTo>
                  <a:lnTo>
                    <a:pt x="23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16" name="Freeform 330"/>
            <p:cNvSpPr>
              <a:spLocks/>
            </p:cNvSpPr>
            <p:nvPr/>
          </p:nvSpPr>
          <p:spPr bwMode="auto">
            <a:xfrm>
              <a:off x="5638800" y="2760663"/>
              <a:ext cx="33338" cy="19050"/>
            </a:xfrm>
            <a:custGeom>
              <a:avLst/>
              <a:gdLst>
                <a:gd name="T0" fmla="*/ 19 w 21"/>
                <a:gd name="T1" fmla="*/ 0 h 12"/>
                <a:gd name="T2" fmla="*/ 0 w 21"/>
                <a:gd name="T3" fmla="*/ 9 h 12"/>
                <a:gd name="T4" fmla="*/ 2 w 21"/>
                <a:gd name="T5" fmla="*/ 12 h 12"/>
                <a:gd name="T6" fmla="*/ 21 w 21"/>
                <a:gd name="T7" fmla="*/ 2 h 12"/>
                <a:gd name="T8" fmla="*/ 19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0" y="9"/>
                  </a:lnTo>
                  <a:lnTo>
                    <a:pt x="2" y="12"/>
                  </a:lnTo>
                  <a:lnTo>
                    <a:pt x="21" y="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17" name="Freeform 331"/>
            <p:cNvSpPr>
              <a:spLocks/>
            </p:cNvSpPr>
            <p:nvPr/>
          </p:nvSpPr>
          <p:spPr bwMode="auto">
            <a:xfrm>
              <a:off x="5654675" y="2786063"/>
              <a:ext cx="33338" cy="23813"/>
            </a:xfrm>
            <a:custGeom>
              <a:avLst/>
              <a:gdLst>
                <a:gd name="T0" fmla="*/ 18 w 21"/>
                <a:gd name="T1" fmla="*/ 0 h 15"/>
                <a:gd name="T2" fmla="*/ 0 w 21"/>
                <a:gd name="T3" fmla="*/ 10 h 15"/>
                <a:gd name="T4" fmla="*/ 2 w 21"/>
                <a:gd name="T5" fmla="*/ 15 h 15"/>
                <a:gd name="T6" fmla="*/ 21 w 21"/>
                <a:gd name="T7" fmla="*/ 3 h 15"/>
                <a:gd name="T8" fmla="*/ 18 w 21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18" y="0"/>
                  </a:moveTo>
                  <a:lnTo>
                    <a:pt x="0" y="10"/>
                  </a:lnTo>
                  <a:lnTo>
                    <a:pt x="2" y="15"/>
                  </a:lnTo>
                  <a:lnTo>
                    <a:pt x="21" y="3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18" name="Freeform 332"/>
            <p:cNvSpPr>
              <a:spLocks/>
            </p:cNvSpPr>
            <p:nvPr/>
          </p:nvSpPr>
          <p:spPr bwMode="auto">
            <a:xfrm>
              <a:off x="5672138" y="2809876"/>
              <a:ext cx="30163" cy="25400"/>
            </a:xfrm>
            <a:custGeom>
              <a:avLst/>
              <a:gdLst>
                <a:gd name="T0" fmla="*/ 17 w 19"/>
                <a:gd name="T1" fmla="*/ 0 h 16"/>
                <a:gd name="T2" fmla="*/ 0 w 19"/>
                <a:gd name="T3" fmla="*/ 14 h 16"/>
                <a:gd name="T4" fmla="*/ 3 w 19"/>
                <a:gd name="T5" fmla="*/ 16 h 16"/>
                <a:gd name="T6" fmla="*/ 19 w 19"/>
                <a:gd name="T7" fmla="*/ 4 h 16"/>
                <a:gd name="T8" fmla="*/ 17 w 1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7" y="0"/>
                  </a:moveTo>
                  <a:lnTo>
                    <a:pt x="0" y="14"/>
                  </a:lnTo>
                  <a:lnTo>
                    <a:pt x="3" y="16"/>
                  </a:lnTo>
                  <a:lnTo>
                    <a:pt x="19" y="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19" name="Freeform 333"/>
            <p:cNvSpPr>
              <a:spLocks/>
            </p:cNvSpPr>
            <p:nvPr/>
          </p:nvSpPr>
          <p:spPr bwMode="auto">
            <a:xfrm>
              <a:off x="5691188" y="2835276"/>
              <a:ext cx="30163" cy="26988"/>
            </a:xfrm>
            <a:custGeom>
              <a:avLst/>
              <a:gdLst>
                <a:gd name="T0" fmla="*/ 17 w 19"/>
                <a:gd name="T1" fmla="*/ 0 h 17"/>
                <a:gd name="T2" fmla="*/ 0 w 19"/>
                <a:gd name="T3" fmla="*/ 14 h 17"/>
                <a:gd name="T4" fmla="*/ 3 w 19"/>
                <a:gd name="T5" fmla="*/ 17 h 17"/>
                <a:gd name="T6" fmla="*/ 19 w 19"/>
                <a:gd name="T7" fmla="*/ 3 h 17"/>
                <a:gd name="T8" fmla="*/ 17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7" y="0"/>
                  </a:moveTo>
                  <a:lnTo>
                    <a:pt x="0" y="14"/>
                  </a:lnTo>
                  <a:lnTo>
                    <a:pt x="3" y="17"/>
                  </a:lnTo>
                  <a:lnTo>
                    <a:pt x="19" y="3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20" name="Freeform 334"/>
            <p:cNvSpPr>
              <a:spLocks/>
            </p:cNvSpPr>
            <p:nvPr/>
          </p:nvSpPr>
          <p:spPr bwMode="auto">
            <a:xfrm>
              <a:off x="6300788" y="2835276"/>
              <a:ext cx="30163" cy="26988"/>
            </a:xfrm>
            <a:custGeom>
              <a:avLst/>
              <a:gdLst>
                <a:gd name="T0" fmla="*/ 0 w 19"/>
                <a:gd name="T1" fmla="*/ 3 h 17"/>
                <a:gd name="T2" fmla="*/ 16 w 19"/>
                <a:gd name="T3" fmla="*/ 17 h 17"/>
                <a:gd name="T4" fmla="*/ 19 w 19"/>
                <a:gd name="T5" fmla="*/ 14 h 17"/>
                <a:gd name="T6" fmla="*/ 2 w 19"/>
                <a:gd name="T7" fmla="*/ 0 h 17"/>
                <a:gd name="T8" fmla="*/ 0 w 19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0" y="3"/>
                  </a:moveTo>
                  <a:lnTo>
                    <a:pt x="16" y="17"/>
                  </a:lnTo>
                  <a:lnTo>
                    <a:pt x="19" y="14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21" name="Freeform 335"/>
            <p:cNvSpPr>
              <a:spLocks/>
            </p:cNvSpPr>
            <p:nvPr/>
          </p:nvSpPr>
          <p:spPr bwMode="auto">
            <a:xfrm>
              <a:off x="6318250" y="2809876"/>
              <a:ext cx="30163" cy="25400"/>
            </a:xfrm>
            <a:custGeom>
              <a:avLst/>
              <a:gdLst>
                <a:gd name="T0" fmla="*/ 0 w 19"/>
                <a:gd name="T1" fmla="*/ 4 h 16"/>
                <a:gd name="T2" fmla="*/ 17 w 19"/>
                <a:gd name="T3" fmla="*/ 16 h 16"/>
                <a:gd name="T4" fmla="*/ 19 w 19"/>
                <a:gd name="T5" fmla="*/ 14 h 16"/>
                <a:gd name="T6" fmla="*/ 3 w 19"/>
                <a:gd name="T7" fmla="*/ 0 h 16"/>
                <a:gd name="T8" fmla="*/ 0 w 19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0" y="4"/>
                  </a:moveTo>
                  <a:lnTo>
                    <a:pt x="17" y="16"/>
                  </a:lnTo>
                  <a:lnTo>
                    <a:pt x="19" y="14"/>
                  </a:lnTo>
                  <a:lnTo>
                    <a:pt x="3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22" name="Freeform 336"/>
            <p:cNvSpPr>
              <a:spLocks/>
            </p:cNvSpPr>
            <p:nvPr/>
          </p:nvSpPr>
          <p:spPr bwMode="auto">
            <a:xfrm>
              <a:off x="6337300" y="2786063"/>
              <a:ext cx="30163" cy="23813"/>
            </a:xfrm>
            <a:custGeom>
              <a:avLst/>
              <a:gdLst>
                <a:gd name="T0" fmla="*/ 0 w 19"/>
                <a:gd name="T1" fmla="*/ 3 h 15"/>
                <a:gd name="T2" fmla="*/ 17 w 19"/>
                <a:gd name="T3" fmla="*/ 15 h 15"/>
                <a:gd name="T4" fmla="*/ 19 w 19"/>
                <a:gd name="T5" fmla="*/ 10 h 15"/>
                <a:gd name="T6" fmla="*/ 0 w 19"/>
                <a:gd name="T7" fmla="*/ 0 h 15"/>
                <a:gd name="T8" fmla="*/ 0 w 19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0" y="3"/>
                  </a:moveTo>
                  <a:lnTo>
                    <a:pt x="17" y="15"/>
                  </a:lnTo>
                  <a:lnTo>
                    <a:pt x="19" y="1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23" name="Freeform 337"/>
            <p:cNvSpPr>
              <a:spLocks/>
            </p:cNvSpPr>
            <p:nvPr/>
          </p:nvSpPr>
          <p:spPr bwMode="auto">
            <a:xfrm>
              <a:off x="6353175" y="2760663"/>
              <a:ext cx="30163" cy="19050"/>
            </a:xfrm>
            <a:custGeom>
              <a:avLst/>
              <a:gdLst>
                <a:gd name="T0" fmla="*/ 0 w 19"/>
                <a:gd name="T1" fmla="*/ 2 h 12"/>
                <a:gd name="T2" fmla="*/ 19 w 19"/>
                <a:gd name="T3" fmla="*/ 12 h 12"/>
                <a:gd name="T4" fmla="*/ 19 w 19"/>
                <a:gd name="T5" fmla="*/ 9 h 12"/>
                <a:gd name="T6" fmla="*/ 0 w 19"/>
                <a:gd name="T7" fmla="*/ 0 h 12"/>
                <a:gd name="T8" fmla="*/ 0 w 19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0" y="2"/>
                  </a:moveTo>
                  <a:lnTo>
                    <a:pt x="19" y="12"/>
                  </a:lnTo>
                  <a:lnTo>
                    <a:pt x="19" y="9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24" name="Freeform 338"/>
            <p:cNvSpPr>
              <a:spLocks/>
            </p:cNvSpPr>
            <p:nvPr/>
          </p:nvSpPr>
          <p:spPr bwMode="auto">
            <a:xfrm>
              <a:off x="6375400" y="2703513"/>
              <a:ext cx="33338" cy="15875"/>
            </a:xfrm>
            <a:custGeom>
              <a:avLst/>
              <a:gdLst>
                <a:gd name="T0" fmla="*/ 0 w 21"/>
                <a:gd name="T1" fmla="*/ 3 h 10"/>
                <a:gd name="T2" fmla="*/ 19 w 21"/>
                <a:gd name="T3" fmla="*/ 10 h 10"/>
                <a:gd name="T4" fmla="*/ 21 w 21"/>
                <a:gd name="T5" fmla="*/ 7 h 10"/>
                <a:gd name="T6" fmla="*/ 0 w 21"/>
                <a:gd name="T7" fmla="*/ 0 h 10"/>
                <a:gd name="T8" fmla="*/ 0 w 21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">
                  <a:moveTo>
                    <a:pt x="0" y="3"/>
                  </a:moveTo>
                  <a:lnTo>
                    <a:pt x="19" y="10"/>
                  </a:lnTo>
                  <a:lnTo>
                    <a:pt x="21" y="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25" name="Freeform 339"/>
            <p:cNvSpPr>
              <a:spLocks/>
            </p:cNvSpPr>
            <p:nvPr/>
          </p:nvSpPr>
          <p:spPr bwMode="auto">
            <a:xfrm>
              <a:off x="6383338" y="2673351"/>
              <a:ext cx="33338" cy="15875"/>
            </a:xfrm>
            <a:custGeom>
              <a:avLst/>
              <a:gdLst>
                <a:gd name="T0" fmla="*/ 0 w 21"/>
                <a:gd name="T1" fmla="*/ 5 h 10"/>
                <a:gd name="T2" fmla="*/ 21 w 21"/>
                <a:gd name="T3" fmla="*/ 10 h 10"/>
                <a:gd name="T4" fmla="*/ 21 w 21"/>
                <a:gd name="T5" fmla="*/ 5 h 10"/>
                <a:gd name="T6" fmla="*/ 0 w 21"/>
                <a:gd name="T7" fmla="*/ 0 h 10"/>
                <a:gd name="T8" fmla="*/ 0 w 21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">
                  <a:moveTo>
                    <a:pt x="0" y="5"/>
                  </a:moveTo>
                  <a:lnTo>
                    <a:pt x="21" y="10"/>
                  </a:lnTo>
                  <a:lnTo>
                    <a:pt x="21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26" name="Freeform 340"/>
            <p:cNvSpPr>
              <a:spLocks/>
            </p:cNvSpPr>
            <p:nvPr/>
          </p:nvSpPr>
          <p:spPr bwMode="auto">
            <a:xfrm>
              <a:off x="6389688" y="2644776"/>
              <a:ext cx="34925" cy="11113"/>
            </a:xfrm>
            <a:custGeom>
              <a:avLst/>
              <a:gdLst>
                <a:gd name="T0" fmla="*/ 0 w 22"/>
                <a:gd name="T1" fmla="*/ 4 h 7"/>
                <a:gd name="T2" fmla="*/ 22 w 22"/>
                <a:gd name="T3" fmla="*/ 7 h 7"/>
                <a:gd name="T4" fmla="*/ 22 w 22"/>
                <a:gd name="T5" fmla="*/ 4 h 7"/>
                <a:gd name="T6" fmla="*/ 0 w 22"/>
                <a:gd name="T7" fmla="*/ 0 h 7"/>
                <a:gd name="T8" fmla="*/ 0 w 22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">
                  <a:moveTo>
                    <a:pt x="0" y="4"/>
                  </a:moveTo>
                  <a:lnTo>
                    <a:pt x="22" y="7"/>
                  </a:lnTo>
                  <a:lnTo>
                    <a:pt x="22" y="4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27" name="Freeform 341"/>
            <p:cNvSpPr>
              <a:spLocks/>
            </p:cNvSpPr>
            <p:nvPr/>
          </p:nvSpPr>
          <p:spPr bwMode="auto">
            <a:xfrm>
              <a:off x="6394450" y="2614613"/>
              <a:ext cx="33338" cy="11113"/>
            </a:xfrm>
            <a:custGeom>
              <a:avLst/>
              <a:gdLst>
                <a:gd name="T0" fmla="*/ 0 w 21"/>
                <a:gd name="T1" fmla="*/ 4 h 7"/>
                <a:gd name="T2" fmla="*/ 21 w 21"/>
                <a:gd name="T3" fmla="*/ 7 h 7"/>
                <a:gd name="T4" fmla="*/ 21 w 21"/>
                <a:gd name="T5" fmla="*/ 2 h 7"/>
                <a:gd name="T6" fmla="*/ 0 w 21"/>
                <a:gd name="T7" fmla="*/ 0 h 7"/>
                <a:gd name="T8" fmla="*/ 0 w 21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7">
                  <a:moveTo>
                    <a:pt x="0" y="4"/>
                  </a:moveTo>
                  <a:lnTo>
                    <a:pt x="21" y="7"/>
                  </a:lnTo>
                  <a:lnTo>
                    <a:pt x="21" y="2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28" name="Freeform 342"/>
            <p:cNvSpPr>
              <a:spLocks/>
            </p:cNvSpPr>
            <p:nvPr/>
          </p:nvSpPr>
          <p:spPr bwMode="auto">
            <a:xfrm>
              <a:off x="6394450" y="2554288"/>
              <a:ext cx="33338" cy="6350"/>
            </a:xfrm>
            <a:custGeom>
              <a:avLst/>
              <a:gdLst>
                <a:gd name="T0" fmla="*/ 0 w 21"/>
                <a:gd name="T1" fmla="*/ 4 h 4"/>
                <a:gd name="T2" fmla="*/ 21 w 21"/>
                <a:gd name="T3" fmla="*/ 2 h 4"/>
                <a:gd name="T4" fmla="*/ 21 w 21"/>
                <a:gd name="T5" fmla="*/ 0 h 4"/>
                <a:gd name="T6" fmla="*/ 0 w 21"/>
                <a:gd name="T7" fmla="*/ 0 h 4"/>
                <a:gd name="T8" fmla="*/ 0 w 2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4"/>
                  </a:moveTo>
                  <a:lnTo>
                    <a:pt x="21" y="2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29" name="Freeform 343"/>
            <p:cNvSpPr>
              <a:spLocks/>
            </p:cNvSpPr>
            <p:nvPr/>
          </p:nvSpPr>
          <p:spPr bwMode="auto">
            <a:xfrm>
              <a:off x="6389688" y="2519363"/>
              <a:ext cx="34925" cy="12700"/>
            </a:xfrm>
            <a:custGeom>
              <a:avLst/>
              <a:gdLst>
                <a:gd name="T0" fmla="*/ 0 w 22"/>
                <a:gd name="T1" fmla="*/ 8 h 8"/>
                <a:gd name="T2" fmla="*/ 22 w 22"/>
                <a:gd name="T3" fmla="*/ 5 h 8"/>
                <a:gd name="T4" fmla="*/ 22 w 22"/>
                <a:gd name="T5" fmla="*/ 0 h 8"/>
                <a:gd name="T6" fmla="*/ 0 w 22"/>
                <a:gd name="T7" fmla="*/ 5 h 8"/>
                <a:gd name="T8" fmla="*/ 0 w 2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8">
                  <a:moveTo>
                    <a:pt x="0" y="8"/>
                  </a:moveTo>
                  <a:lnTo>
                    <a:pt x="22" y="5"/>
                  </a:lnTo>
                  <a:lnTo>
                    <a:pt x="22" y="0"/>
                  </a:lnTo>
                  <a:lnTo>
                    <a:pt x="0" y="5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30" name="Freeform 344"/>
            <p:cNvSpPr>
              <a:spLocks/>
            </p:cNvSpPr>
            <p:nvPr/>
          </p:nvSpPr>
          <p:spPr bwMode="auto">
            <a:xfrm>
              <a:off x="6383338" y="2490788"/>
              <a:ext cx="33338" cy="11113"/>
            </a:xfrm>
            <a:custGeom>
              <a:avLst/>
              <a:gdLst>
                <a:gd name="T0" fmla="*/ 0 w 21"/>
                <a:gd name="T1" fmla="*/ 7 h 7"/>
                <a:gd name="T2" fmla="*/ 21 w 21"/>
                <a:gd name="T3" fmla="*/ 2 h 7"/>
                <a:gd name="T4" fmla="*/ 21 w 21"/>
                <a:gd name="T5" fmla="*/ 0 h 7"/>
                <a:gd name="T6" fmla="*/ 0 w 21"/>
                <a:gd name="T7" fmla="*/ 4 h 7"/>
                <a:gd name="T8" fmla="*/ 0 w 21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7">
                  <a:moveTo>
                    <a:pt x="0" y="7"/>
                  </a:moveTo>
                  <a:lnTo>
                    <a:pt x="21" y="2"/>
                  </a:lnTo>
                  <a:lnTo>
                    <a:pt x="21" y="0"/>
                  </a:lnTo>
                  <a:lnTo>
                    <a:pt x="0" y="4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31" name="Freeform 345"/>
            <p:cNvSpPr>
              <a:spLocks/>
            </p:cNvSpPr>
            <p:nvPr/>
          </p:nvSpPr>
          <p:spPr bwMode="auto">
            <a:xfrm>
              <a:off x="6375400" y="2455863"/>
              <a:ext cx="33338" cy="19050"/>
            </a:xfrm>
            <a:custGeom>
              <a:avLst/>
              <a:gdLst>
                <a:gd name="T0" fmla="*/ 0 w 21"/>
                <a:gd name="T1" fmla="*/ 12 h 12"/>
                <a:gd name="T2" fmla="*/ 21 w 21"/>
                <a:gd name="T3" fmla="*/ 5 h 12"/>
                <a:gd name="T4" fmla="*/ 19 w 21"/>
                <a:gd name="T5" fmla="*/ 0 h 12"/>
                <a:gd name="T6" fmla="*/ 0 w 21"/>
                <a:gd name="T7" fmla="*/ 7 h 12"/>
                <a:gd name="T8" fmla="*/ 0 w 21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0" y="12"/>
                  </a:moveTo>
                  <a:lnTo>
                    <a:pt x="21" y="5"/>
                  </a:lnTo>
                  <a:lnTo>
                    <a:pt x="19" y="0"/>
                  </a:lnTo>
                  <a:lnTo>
                    <a:pt x="0" y="7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32" name="Freeform 346"/>
            <p:cNvSpPr>
              <a:spLocks/>
            </p:cNvSpPr>
            <p:nvPr/>
          </p:nvSpPr>
          <p:spPr bwMode="auto">
            <a:xfrm>
              <a:off x="6353175" y="2395538"/>
              <a:ext cx="30163" cy="23813"/>
            </a:xfrm>
            <a:custGeom>
              <a:avLst/>
              <a:gdLst>
                <a:gd name="T0" fmla="*/ 0 w 19"/>
                <a:gd name="T1" fmla="*/ 15 h 15"/>
                <a:gd name="T2" fmla="*/ 19 w 19"/>
                <a:gd name="T3" fmla="*/ 5 h 15"/>
                <a:gd name="T4" fmla="*/ 19 w 19"/>
                <a:gd name="T5" fmla="*/ 0 h 15"/>
                <a:gd name="T6" fmla="*/ 0 w 19"/>
                <a:gd name="T7" fmla="*/ 10 h 15"/>
                <a:gd name="T8" fmla="*/ 0 w 19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0" y="15"/>
                  </a:moveTo>
                  <a:lnTo>
                    <a:pt x="19" y="5"/>
                  </a:lnTo>
                  <a:lnTo>
                    <a:pt x="19" y="0"/>
                  </a:lnTo>
                  <a:lnTo>
                    <a:pt x="0" y="1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33" name="Freeform 347"/>
            <p:cNvSpPr>
              <a:spLocks/>
            </p:cNvSpPr>
            <p:nvPr/>
          </p:nvSpPr>
          <p:spPr bwMode="auto">
            <a:xfrm>
              <a:off x="6337300" y="2370138"/>
              <a:ext cx="30163" cy="22225"/>
            </a:xfrm>
            <a:custGeom>
              <a:avLst/>
              <a:gdLst>
                <a:gd name="T0" fmla="*/ 0 w 19"/>
                <a:gd name="T1" fmla="*/ 14 h 14"/>
                <a:gd name="T2" fmla="*/ 19 w 19"/>
                <a:gd name="T3" fmla="*/ 2 h 14"/>
                <a:gd name="T4" fmla="*/ 17 w 19"/>
                <a:gd name="T5" fmla="*/ 0 h 14"/>
                <a:gd name="T6" fmla="*/ 0 w 19"/>
                <a:gd name="T7" fmla="*/ 9 h 14"/>
                <a:gd name="T8" fmla="*/ 0 w 1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4">
                  <a:moveTo>
                    <a:pt x="0" y="14"/>
                  </a:moveTo>
                  <a:lnTo>
                    <a:pt x="19" y="2"/>
                  </a:lnTo>
                  <a:lnTo>
                    <a:pt x="17" y="0"/>
                  </a:lnTo>
                  <a:lnTo>
                    <a:pt x="0" y="9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34" name="Freeform 348"/>
            <p:cNvSpPr>
              <a:spLocks/>
            </p:cNvSpPr>
            <p:nvPr/>
          </p:nvSpPr>
          <p:spPr bwMode="auto">
            <a:xfrm>
              <a:off x="6318250" y="2339976"/>
              <a:ext cx="30163" cy="25400"/>
            </a:xfrm>
            <a:custGeom>
              <a:avLst/>
              <a:gdLst>
                <a:gd name="T0" fmla="*/ 3 w 19"/>
                <a:gd name="T1" fmla="*/ 16 h 16"/>
                <a:gd name="T2" fmla="*/ 19 w 19"/>
                <a:gd name="T3" fmla="*/ 5 h 16"/>
                <a:gd name="T4" fmla="*/ 17 w 19"/>
                <a:gd name="T5" fmla="*/ 0 h 16"/>
                <a:gd name="T6" fmla="*/ 0 w 19"/>
                <a:gd name="T7" fmla="*/ 14 h 16"/>
                <a:gd name="T8" fmla="*/ 3 w 1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3" y="16"/>
                  </a:moveTo>
                  <a:lnTo>
                    <a:pt x="19" y="5"/>
                  </a:lnTo>
                  <a:lnTo>
                    <a:pt x="17" y="0"/>
                  </a:lnTo>
                  <a:lnTo>
                    <a:pt x="0" y="14"/>
                  </a:lnTo>
                  <a:lnTo>
                    <a:pt x="3" y="16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35" name="Freeform 349"/>
            <p:cNvSpPr>
              <a:spLocks/>
            </p:cNvSpPr>
            <p:nvPr/>
          </p:nvSpPr>
          <p:spPr bwMode="auto">
            <a:xfrm>
              <a:off x="6300788" y="2317751"/>
              <a:ext cx="30163" cy="25400"/>
            </a:xfrm>
            <a:custGeom>
              <a:avLst/>
              <a:gdLst>
                <a:gd name="T0" fmla="*/ 2 w 19"/>
                <a:gd name="T1" fmla="*/ 16 h 16"/>
                <a:gd name="T2" fmla="*/ 19 w 19"/>
                <a:gd name="T3" fmla="*/ 2 h 16"/>
                <a:gd name="T4" fmla="*/ 16 w 19"/>
                <a:gd name="T5" fmla="*/ 0 h 16"/>
                <a:gd name="T6" fmla="*/ 0 w 19"/>
                <a:gd name="T7" fmla="*/ 12 h 16"/>
                <a:gd name="T8" fmla="*/ 2 w 1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2" y="16"/>
                  </a:moveTo>
                  <a:lnTo>
                    <a:pt x="19" y="2"/>
                  </a:lnTo>
                  <a:lnTo>
                    <a:pt x="16" y="0"/>
                  </a:lnTo>
                  <a:lnTo>
                    <a:pt x="0" y="12"/>
                  </a:lnTo>
                  <a:lnTo>
                    <a:pt x="2" y="16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36" name="Freeform 350"/>
            <p:cNvSpPr>
              <a:spLocks/>
            </p:cNvSpPr>
            <p:nvPr/>
          </p:nvSpPr>
          <p:spPr bwMode="auto">
            <a:xfrm>
              <a:off x="6259513" y="2268538"/>
              <a:ext cx="25400" cy="30163"/>
            </a:xfrm>
            <a:custGeom>
              <a:avLst/>
              <a:gdLst>
                <a:gd name="T0" fmla="*/ 2 w 16"/>
                <a:gd name="T1" fmla="*/ 19 h 19"/>
                <a:gd name="T2" fmla="*/ 16 w 16"/>
                <a:gd name="T3" fmla="*/ 2 h 19"/>
                <a:gd name="T4" fmla="*/ 14 w 16"/>
                <a:gd name="T5" fmla="*/ 0 h 19"/>
                <a:gd name="T6" fmla="*/ 0 w 16"/>
                <a:gd name="T7" fmla="*/ 16 h 19"/>
                <a:gd name="T8" fmla="*/ 2 w 16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">
                  <a:moveTo>
                    <a:pt x="2" y="19"/>
                  </a:moveTo>
                  <a:lnTo>
                    <a:pt x="16" y="2"/>
                  </a:lnTo>
                  <a:lnTo>
                    <a:pt x="14" y="0"/>
                  </a:lnTo>
                  <a:lnTo>
                    <a:pt x="0" y="16"/>
                  </a:lnTo>
                  <a:lnTo>
                    <a:pt x="2" y="19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37" name="Freeform 351"/>
            <p:cNvSpPr>
              <a:spLocks/>
            </p:cNvSpPr>
            <p:nvPr/>
          </p:nvSpPr>
          <p:spPr bwMode="auto">
            <a:xfrm>
              <a:off x="6232525" y="2249488"/>
              <a:ext cx="26988" cy="30163"/>
            </a:xfrm>
            <a:custGeom>
              <a:avLst/>
              <a:gdLst>
                <a:gd name="T0" fmla="*/ 14 w 17"/>
                <a:gd name="T1" fmla="*/ 0 h 19"/>
                <a:gd name="T2" fmla="*/ 0 w 17"/>
                <a:gd name="T3" fmla="*/ 17 h 19"/>
                <a:gd name="T4" fmla="*/ 5 w 17"/>
                <a:gd name="T5" fmla="*/ 19 h 19"/>
                <a:gd name="T6" fmla="*/ 17 w 17"/>
                <a:gd name="T7" fmla="*/ 2 h 19"/>
                <a:gd name="T8" fmla="*/ 14 w 17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4" y="0"/>
                  </a:moveTo>
                  <a:lnTo>
                    <a:pt x="0" y="17"/>
                  </a:lnTo>
                  <a:lnTo>
                    <a:pt x="5" y="19"/>
                  </a:lnTo>
                  <a:lnTo>
                    <a:pt x="17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38" name="Freeform 352"/>
            <p:cNvSpPr>
              <a:spLocks/>
            </p:cNvSpPr>
            <p:nvPr/>
          </p:nvSpPr>
          <p:spPr bwMode="auto">
            <a:xfrm>
              <a:off x="6210300" y="2230438"/>
              <a:ext cx="22225" cy="34925"/>
            </a:xfrm>
            <a:custGeom>
              <a:avLst/>
              <a:gdLst>
                <a:gd name="T0" fmla="*/ 0 w 14"/>
                <a:gd name="T1" fmla="*/ 19 h 22"/>
                <a:gd name="T2" fmla="*/ 2 w 14"/>
                <a:gd name="T3" fmla="*/ 22 h 22"/>
                <a:gd name="T4" fmla="*/ 14 w 14"/>
                <a:gd name="T5" fmla="*/ 3 h 22"/>
                <a:gd name="T6" fmla="*/ 9 w 14"/>
                <a:gd name="T7" fmla="*/ 0 h 22"/>
                <a:gd name="T8" fmla="*/ 0 w 14"/>
                <a:gd name="T9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2">
                  <a:moveTo>
                    <a:pt x="0" y="19"/>
                  </a:moveTo>
                  <a:lnTo>
                    <a:pt x="2" y="22"/>
                  </a:lnTo>
                  <a:lnTo>
                    <a:pt x="14" y="3"/>
                  </a:lnTo>
                  <a:lnTo>
                    <a:pt x="9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39" name="Freeform 353"/>
            <p:cNvSpPr>
              <a:spLocks/>
            </p:cNvSpPr>
            <p:nvPr/>
          </p:nvSpPr>
          <p:spPr bwMode="auto">
            <a:xfrm>
              <a:off x="6183313" y="2216151"/>
              <a:ext cx="19050" cy="33338"/>
            </a:xfrm>
            <a:custGeom>
              <a:avLst/>
              <a:gdLst>
                <a:gd name="T0" fmla="*/ 0 w 12"/>
                <a:gd name="T1" fmla="*/ 19 h 21"/>
                <a:gd name="T2" fmla="*/ 3 w 12"/>
                <a:gd name="T3" fmla="*/ 21 h 21"/>
                <a:gd name="T4" fmla="*/ 12 w 12"/>
                <a:gd name="T5" fmla="*/ 2 h 21"/>
                <a:gd name="T6" fmla="*/ 10 w 12"/>
                <a:gd name="T7" fmla="*/ 0 h 21"/>
                <a:gd name="T8" fmla="*/ 0 w 12"/>
                <a:gd name="T9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1">
                  <a:moveTo>
                    <a:pt x="0" y="19"/>
                  </a:moveTo>
                  <a:lnTo>
                    <a:pt x="3" y="21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40" name="Freeform 354"/>
            <p:cNvSpPr>
              <a:spLocks/>
            </p:cNvSpPr>
            <p:nvPr/>
          </p:nvSpPr>
          <p:spPr bwMode="auto">
            <a:xfrm>
              <a:off x="6127750" y="2193926"/>
              <a:ext cx="14288" cy="33338"/>
            </a:xfrm>
            <a:custGeom>
              <a:avLst/>
              <a:gdLst>
                <a:gd name="T0" fmla="*/ 7 w 9"/>
                <a:gd name="T1" fmla="*/ 0 h 21"/>
                <a:gd name="T2" fmla="*/ 0 w 9"/>
                <a:gd name="T3" fmla="*/ 19 h 21"/>
                <a:gd name="T4" fmla="*/ 2 w 9"/>
                <a:gd name="T5" fmla="*/ 21 h 21"/>
                <a:gd name="T6" fmla="*/ 9 w 9"/>
                <a:gd name="T7" fmla="*/ 0 h 21"/>
                <a:gd name="T8" fmla="*/ 7 w 9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1">
                  <a:moveTo>
                    <a:pt x="7" y="0"/>
                  </a:moveTo>
                  <a:lnTo>
                    <a:pt x="0" y="19"/>
                  </a:lnTo>
                  <a:lnTo>
                    <a:pt x="2" y="21"/>
                  </a:lnTo>
                  <a:lnTo>
                    <a:pt x="9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41" name="Freeform 355"/>
            <p:cNvSpPr>
              <a:spLocks/>
            </p:cNvSpPr>
            <p:nvPr/>
          </p:nvSpPr>
          <p:spPr bwMode="auto">
            <a:xfrm>
              <a:off x="6097588" y="2182813"/>
              <a:ext cx="14288" cy="33338"/>
            </a:xfrm>
            <a:custGeom>
              <a:avLst/>
              <a:gdLst>
                <a:gd name="T0" fmla="*/ 0 w 9"/>
                <a:gd name="T1" fmla="*/ 21 h 21"/>
                <a:gd name="T2" fmla="*/ 5 w 9"/>
                <a:gd name="T3" fmla="*/ 21 h 21"/>
                <a:gd name="T4" fmla="*/ 9 w 9"/>
                <a:gd name="T5" fmla="*/ 2 h 21"/>
                <a:gd name="T6" fmla="*/ 5 w 9"/>
                <a:gd name="T7" fmla="*/ 0 h 21"/>
                <a:gd name="T8" fmla="*/ 0 w 9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1">
                  <a:moveTo>
                    <a:pt x="0" y="21"/>
                  </a:moveTo>
                  <a:lnTo>
                    <a:pt x="5" y="21"/>
                  </a:lnTo>
                  <a:lnTo>
                    <a:pt x="9" y="2"/>
                  </a:lnTo>
                  <a:lnTo>
                    <a:pt x="5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42" name="Freeform 356"/>
            <p:cNvSpPr>
              <a:spLocks/>
            </p:cNvSpPr>
            <p:nvPr/>
          </p:nvSpPr>
          <p:spPr bwMode="auto">
            <a:xfrm>
              <a:off x="6067425" y="2178051"/>
              <a:ext cx="11113" cy="33338"/>
            </a:xfrm>
            <a:custGeom>
              <a:avLst/>
              <a:gdLst>
                <a:gd name="T0" fmla="*/ 0 w 7"/>
                <a:gd name="T1" fmla="*/ 21 h 21"/>
                <a:gd name="T2" fmla="*/ 5 w 7"/>
                <a:gd name="T3" fmla="*/ 21 h 21"/>
                <a:gd name="T4" fmla="*/ 7 w 7"/>
                <a:gd name="T5" fmla="*/ 0 h 21"/>
                <a:gd name="T6" fmla="*/ 5 w 7"/>
                <a:gd name="T7" fmla="*/ 0 h 21"/>
                <a:gd name="T8" fmla="*/ 0 w 7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1">
                  <a:moveTo>
                    <a:pt x="0" y="21"/>
                  </a:moveTo>
                  <a:lnTo>
                    <a:pt x="5" y="21"/>
                  </a:lnTo>
                  <a:lnTo>
                    <a:pt x="7" y="0"/>
                  </a:lnTo>
                  <a:lnTo>
                    <a:pt x="5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43" name="Freeform 357"/>
            <p:cNvSpPr>
              <a:spLocks/>
            </p:cNvSpPr>
            <p:nvPr/>
          </p:nvSpPr>
          <p:spPr bwMode="auto">
            <a:xfrm>
              <a:off x="6037263" y="2174876"/>
              <a:ext cx="11113" cy="33338"/>
            </a:xfrm>
            <a:custGeom>
              <a:avLst/>
              <a:gdLst>
                <a:gd name="T0" fmla="*/ 0 w 7"/>
                <a:gd name="T1" fmla="*/ 21 h 21"/>
                <a:gd name="T2" fmla="*/ 5 w 7"/>
                <a:gd name="T3" fmla="*/ 21 h 21"/>
                <a:gd name="T4" fmla="*/ 7 w 7"/>
                <a:gd name="T5" fmla="*/ 0 h 21"/>
                <a:gd name="T6" fmla="*/ 2 w 7"/>
                <a:gd name="T7" fmla="*/ 0 h 21"/>
                <a:gd name="T8" fmla="*/ 0 w 7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1">
                  <a:moveTo>
                    <a:pt x="0" y="21"/>
                  </a:moveTo>
                  <a:lnTo>
                    <a:pt x="5" y="21"/>
                  </a:lnTo>
                  <a:lnTo>
                    <a:pt x="7" y="0"/>
                  </a:lnTo>
                  <a:lnTo>
                    <a:pt x="2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44" name="Freeform 358"/>
            <p:cNvSpPr>
              <a:spLocks/>
            </p:cNvSpPr>
            <p:nvPr/>
          </p:nvSpPr>
          <p:spPr bwMode="auto">
            <a:xfrm>
              <a:off x="5845175" y="2193926"/>
              <a:ext cx="41275" cy="82550"/>
            </a:xfrm>
            <a:custGeom>
              <a:avLst/>
              <a:gdLst>
                <a:gd name="T0" fmla="*/ 0 w 26"/>
                <a:gd name="T1" fmla="*/ 4 h 52"/>
                <a:gd name="T2" fmla="*/ 19 w 26"/>
                <a:gd name="T3" fmla="*/ 52 h 52"/>
                <a:gd name="T4" fmla="*/ 26 w 26"/>
                <a:gd name="T5" fmla="*/ 49 h 52"/>
                <a:gd name="T6" fmla="*/ 5 w 26"/>
                <a:gd name="T7" fmla="*/ 0 h 52"/>
                <a:gd name="T8" fmla="*/ 0 w 26"/>
                <a:gd name="T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2">
                  <a:moveTo>
                    <a:pt x="0" y="4"/>
                  </a:moveTo>
                  <a:lnTo>
                    <a:pt x="19" y="52"/>
                  </a:lnTo>
                  <a:lnTo>
                    <a:pt x="26" y="49"/>
                  </a:lnTo>
                  <a:lnTo>
                    <a:pt x="5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45" name="Freeform 359"/>
            <p:cNvSpPr>
              <a:spLocks/>
            </p:cNvSpPr>
            <p:nvPr/>
          </p:nvSpPr>
          <p:spPr bwMode="auto">
            <a:xfrm>
              <a:off x="5707063" y="2282826"/>
              <a:ext cx="66675" cy="68263"/>
            </a:xfrm>
            <a:custGeom>
              <a:avLst/>
              <a:gdLst>
                <a:gd name="T0" fmla="*/ 0 w 42"/>
                <a:gd name="T1" fmla="*/ 5 h 43"/>
                <a:gd name="T2" fmla="*/ 38 w 42"/>
                <a:gd name="T3" fmla="*/ 43 h 43"/>
                <a:gd name="T4" fmla="*/ 42 w 42"/>
                <a:gd name="T5" fmla="*/ 38 h 43"/>
                <a:gd name="T6" fmla="*/ 4 w 42"/>
                <a:gd name="T7" fmla="*/ 0 h 43"/>
                <a:gd name="T8" fmla="*/ 0 w 42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0" y="5"/>
                  </a:moveTo>
                  <a:lnTo>
                    <a:pt x="38" y="43"/>
                  </a:lnTo>
                  <a:lnTo>
                    <a:pt x="42" y="38"/>
                  </a:lnTo>
                  <a:lnTo>
                    <a:pt x="4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46" name="Freeform 360"/>
            <p:cNvSpPr>
              <a:spLocks/>
            </p:cNvSpPr>
            <p:nvPr/>
          </p:nvSpPr>
          <p:spPr bwMode="auto">
            <a:xfrm>
              <a:off x="5616575" y="2422526"/>
              <a:ext cx="82550" cy="41275"/>
            </a:xfrm>
            <a:custGeom>
              <a:avLst/>
              <a:gdLst>
                <a:gd name="T0" fmla="*/ 52 w 52"/>
                <a:gd name="T1" fmla="*/ 19 h 26"/>
                <a:gd name="T2" fmla="*/ 2 w 52"/>
                <a:gd name="T3" fmla="*/ 0 h 26"/>
                <a:gd name="T4" fmla="*/ 0 w 52"/>
                <a:gd name="T5" fmla="*/ 5 h 26"/>
                <a:gd name="T6" fmla="*/ 50 w 52"/>
                <a:gd name="T7" fmla="*/ 26 h 26"/>
                <a:gd name="T8" fmla="*/ 52 w 52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6">
                  <a:moveTo>
                    <a:pt x="52" y="19"/>
                  </a:moveTo>
                  <a:lnTo>
                    <a:pt x="2" y="0"/>
                  </a:lnTo>
                  <a:lnTo>
                    <a:pt x="0" y="5"/>
                  </a:lnTo>
                  <a:lnTo>
                    <a:pt x="50" y="26"/>
                  </a:lnTo>
                  <a:lnTo>
                    <a:pt x="52" y="19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47" name="Rectangle 361"/>
            <p:cNvSpPr>
              <a:spLocks noChangeArrowheads="1"/>
            </p:cNvSpPr>
            <p:nvPr/>
          </p:nvSpPr>
          <p:spPr bwMode="auto">
            <a:xfrm>
              <a:off x="5586413" y="2584451"/>
              <a:ext cx="82550" cy="11113"/>
            </a:xfrm>
            <a:prstGeom prst="rect">
              <a:avLst/>
            </a:pr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48" name="Freeform 362"/>
            <p:cNvSpPr>
              <a:spLocks/>
            </p:cNvSpPr>
            <p:nvPr/>
          </p:nvSpPr>
          <p:spPr bwMode="auto">
            <a:xfrm>
              <a:off x="5616575" y="2714626"/>
              <a:ext cx="82550" cy="42863"/>
            </a:xfrm>
            <a:custGeom>
              <a:avLst/>
              <a:gdLst>
                <a:gd name="T0" fmla="*/ 50 w 52"/>
                <a:gd name="T1" fmla="*/ 0 h 27"/>
                <a:gd name="T2" fmla="*/ 0 w 52"/>
                <a:gd name="T3" fmla="*/ 19 h 27"/>
                <a:gd name="T4" fmla="*/ 2 w 52"/>
                <a:gd name="T5" fmla="*/ 27 h 27"/>
                <a:gd name="T6" fmla="*/ 52 w 52"/>
                <a:gd name="T7" fmla="*/ 5 h 27"/>
                <a:gd name="T8" fmla="*/ 50 w 52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7">
                  <a:moveTo>
                    <a:pt x="50" y="0"/>
                  </a:moveTo>
                  <a:lnTo>
                    <a:pt x="0" y="19"/>
                  </a:lnTo>
                  <a:lnTo>
                    <a:pt x="2" y="27"/>
                  </a:lnTo>
                  <a:lnTo>
                    <a:pt x="52" y="5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49" name="Freeform 363"/>
            <p:cNvSpPr>
              <a:spLocks/>
            </p:cNvSpPr>
            <p:nvPr/>
          </p:nvSpPr>
          <p:spPr bwMode="auto">
            <a:xfrm>
              <a:off x="5707063" y="2827338"/>
              <a:ext cx="66675" cy="65088"/>
            </a:xfrm>
            <a:custGeom>
              <a:avLst/>
              <a:gdLst>
                <a:gd name="T0" fmla="*/ 0 w 42"/>
                <a:gd name="T1" fmla="*/ 36 h 41"/>
                <a:gd name="T2" fmla="*/ 4 w 42"/>
                <a:gd name="T3" fmla="*/ 41 h 41"/>
                <a:gd name="T4" fmla="*/ 42 w 42"/>
                <a:gd name="T5" fmla="*/ 3 h 41"/>
                <a:gd name="T6" fmla="*/ 38 w 42"/>
                <a:gd name="T7" fmla="*/ 0 h 41"/>
                <a:gd name="T8" fmla="*/ 0 w 42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1">
                  <a:moveTo>
                    <a:pt x="0" y="36"/>
                  </a:moveTo>
                  <a:lnTo>
                    <a:pt x="4" y="41"/>
                  </a:lnTo>
                  <a:lnTo>
                    <a:pt x="42" y="3"/>
                  </a:lnTo>
                  <a:lnTo>
                    <a:pt x="38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50" name="Freeform 364"/>
            <p:cNvSpPr>
              <a:spLocks/>
            </p:cNvSpPr>
            <p:nvPr/>
          </p:nvSpPr>
          <p:spPr bwMode="auto">
            <a:xfrm>
              <a:off x="6246813" y="2827338"/>
              <a:ext cx="68263" cy="65088"/>
            </a:xfrm>
            <a:custGeom>
              <a:avLst/>
              <a:gdLst>
                <a:gd name="T0" fmla="*/ 0 w 43"/>
                <a:gd name="T1" fmla="*/ 3 h 41"/>
                <a:gd name="T2" fmla="*/ 38 w 43"/>
                <a:gd name="T3" fmla="*/ 41 h 41"/>
                <a:gd name="T4" fmla="*/ 43 w 43"/>
                <a:gd name="T5" fmla="*/ 36 h 41"/>
                <a:gd name="T6" fmla="*/ 5 w 43"/>
                <a:gd name="T7" fmla="*/ 0 h 41"/>
                <a:gd name="T8" fmla="*/ 0 w 43"/>
                <a:gd name="T9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1">
                  <a:moveTo>
                    <a:pt x="0" y="3"/>
                  </a:moveTo>
                  <a:lnTo>
                    <a:pt x="38" y="41"/>
                  </a:lnTo>
                  <a:lnTo>
                    <a:pt x="43" y="36"/>
                  </a:lnTo>
                  <a:lnTo>
                    <a:pt x="5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51" name="Freeform 365"/>
            <p:cNvSpPr>
              <a:spLocks/>
            </p:cNvSpPr>
            <p:nvPr/>
          </p:nvSpPr>
          <p:spPr bwMode="auto">
            <a:xfrm>
              <a:off x="6326188" y="2714626"/>
              <a:ext cx="79375" cy="42863"/>
            </a:xfrm>
            <a:custGeom>
              <a:avLst/>
              <a:gdLst>
                <a:gd name="T0" fmla="*/ 0 w 50"/>
                <a:gd name="T1" fmla="*/ 5 h 27"/>
                <a:gd name="T2" fmla="*/ 47 w 50"/>
                <a:gd name="T3" fmla="*/ 27 h 27"/>
                <a:gd name="T4" fmla="*/ 50 w 50"/>
                <a:gd name="T5" fmla="*/ 19 h 27"/>
                <a:gd name="T6" fmla="*/ 3 w 50"/>
                <a:gd name="T7" fmla="*/ 0 h 27"/>
                <a:gd name="T8" fmla="*/ 0 w 50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0" y="5"/>
                  </a:moveTo>
                  <a:lnTo>
                    <a:pt x="47" y="27"/>
                  </a:lnTo>
                  <a:lnTo>
                    <a:pt x="50" y="19"/>
                  </a:lnTo>
                  <a:lnTo>
                    <a:pt x="3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52" name="Rectangle 366"/>
            <p:cNvSpPr>
              <a:spLocks noChangeArrowheads="1"/>
            </p:cNvSpPr>
            <p:nvPr/>
          </p:nvSpPr>
          <p:spPr bwMode="auto">
            <a:xfrm>
              <a:off x="6353175" y="2584451"/>
              <a:ext cx="82550" cy="11113"/>
            </a:xfrm>
            <a:prstGeom prst="rect">
              <a:avLst/>
            </a:pr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53" name="Freeform 367"/>
            <p:cNvSpPr>
              <a:spLocks/>
            </p:cNvSpPr>
            <p:nvPr/>
          </p:nvSpPr>
          <p:spPr bwMode="auto">
            <a:xfrm>
              <a:off x="6326188" y="2422526"/>
              <a:ext cx="79375" cy="41275"/>
            </a:xfrm>
            <a:custGeom>
              <a:avLst/>
              <a:gdLst>
                <a:gd name="T0" fmla="*/ 3 w 50"/>
                <a:gd name="T1" fmla="*/ 26 h 26"/>
                <a:gd name="T2" fmla="*/ 50 w 50"/>
                <a:gd name="T3" fmla="*/ 5 h 26"/>
                <a:gd name="T4" fmla="*/ 47 w 50"/>
                <a:gd name="T5" fmla="*/ 0 h 26"/>
                <a:gd name="T6" fmla="*/ 0 w 50"/>
                <a:gd name="T7" fmla="*/ 19 h 26"/>
                <a:gd name="T8" fmla="*/ 3 w 50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6">
                  <a:moveTo>
                    <a:pt x="3" y="26"/>
                  </a:moveTo>
                  <a:lnTo>
                    <a:pt x="50" y="5"/>
                  </a:lnTo>
                  <a:lnTo>
                    <a:pt x="47" y="0"/>
                  </a:lnTo>
                  <a:lnTo>
                    <a:pt x="0" y="19"/>
                  </a:lnTo>
                  <a:lnTo>
                    <a:pt x="3" y="26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54" name="Freeform 368"/>
            <p:cNvSpPr>
              <a:spLocks/>
            </p:cNvSpPr>
            <p:nvPr/>
          </p:nvSpPr>
          <p:spPr bwMode="auto">
            <a:xfrm>
              <a:off x="6246813" y="2282826"/>
              <a:ext cx="68263" cy="68263"/>
            </a:xfrm>
            <a:custGeom>
              <a:avLst/>
              <a:gdLst>
                <a:gd name="T0" fmla="*/ 5 w 43"/>
                <a:gd name="T1" fmla="*/ 43 h 43"/>
                <a:gd name="T2" fmla="*/ 43 w 43"/>
                <a:gd name="T3" fmla="*/ 5 h 43"/>
                <a:gd name="T4" fmla="*/ 38 w 43"/>
                <a:gd name="T5" fmla="*/ 0 h 43"/>
                <a:gd name="T6" fmla="*/ 0 w 43"/>
                <a:gd name="T7" fmla="*/ 38 h 43"/>
                <a:gd name="T8" fmla="*/ 5 w 43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5" y="43"/>
                  </a:moveTo>
                  <a:lnTo>
                    <a:pt x="43" y="5"/>
                  </a:lnTo>
                  <a:lnTo>
                    <a:pt x="38" y="0"/>
                  </a:lnTo>
                  <a:lnTo>
                    <a:pt x="0" y="38"/>
                  </a:lnTo>
                  <a:lnTo>
                    <a:pt x="5" y="43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55" name="Freeform 369"/>
            <p:cNvSpPr>
              <a:spLocks/>
            </p:cNvSpPr>
            <p:nvPr/>
          </p:nvSpPr>
          <p:spPr bwMode="auto">
            <a:xfrm>
              <a:off x="6138863" y="2193926"/>
              <a:ext cx="41275" cy="82550"/>
            </a:xfrm>
            <a:custGeom>
              <a:avLst/>
              <a:gdLst>
                <a:gd name="T0" fmla="*/ 0 w 26"/>
                <a:gd name="T1" fmla="*/ 49 h 52"/>
                <a:gd name="T2" fmla="*/ 5 w 26"/>
                <a:gd name="T3" fmla="*/ 52 h 52"/>
                <a:gd name="T4" fmla="*/ 26 w 26"/>
                <a:gd name="T5" fmla="*/ 4 h 52"/>
                <a:gd name="T6" fmla="*/ 19 w 26"/>
                <a:gd name="T7" fmla="*/ 0 h 52"/>
                <a:gd name="T8" fmla="*/ 0 w 26"/>
                <a:gd name="T9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2">
                  <a:moveTo>
                    <a:pt x="0" y="49"/>
                  </a:moveTo>
                  <a:lnTo>
                    <a:pt x="5" y="52"/>
                  </a:lnTo>
                  <a:lnTo>
                    <a:pt x="26" y="4"/>
                  </a:lnTo>
                  <a:lnTo>
                    <a:pt x="19" y="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56" name="Freeform 370"/>
            <p:cNvSpPr>
              <a:spLocks noEditPoints="1"/>
            </p:cNvSpPr>
            <p:nvPr/>
          </p:nvSpPr>
          <p:spPr bwMode="auto">
            <a:xfrm>
              <a:off x="5784850" y="2786063"/>
              <a:ext cx="34925" cy="46038"/>
            </a:xfrm>
            <a:custGeom>
              <a:avLst/>
              <a:gdLst>
                <a:gd name="T0" fmla="*/ 9 w 9"/>
                <a:gd name="T1" fmla="*/ 6 h 12"/>
                <a:gd name="T2" fmla="*/ 5 w 9"/>
                <a:gd name="T3" fmla="*/ 12 h 12"/>
                <a:gd name="T4" fmla="*/ 0 w 9"/>
                <a:gd name="T5" fmla="*/ 6 h 12"/>
                <a:gd name="T6" fmla="*/ 5 w 9"/>
                <a:gd name="T7" fmla="*/ 0 h 12"/>
                <a:gd name="T8" fmla="*/ 9 w 9"/>
                <a:gd name="T9" fmla="*/ 6 h 12"/>
                <a:gd name="T10" fmla="*/ 3 w 9"/>
                <a:gd name="T11" fmla="*/ 6 h 12"/>
                <a:gd name="T12" fmla="*/ 5 w 9"/>
                <a:gd name="T13" fmla="*/ 10 h 12"/>
                <a:gd name="T14" fmla="*/ 6 w 9"/>
                <a:gd name="T15" fmla="*/ 6 h 12"/>
                <a:gd name="T16" fmla="*/ 5 w 9"/>
                <a:gd name="T17" fmla="*/ 2 h 12"/>
                <a:gd name="T18" fmla="*/ 3 w 9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2">
                  <a:moveTo>
                    <a:pt x="9" y="6"/>
                  </a:moveTo>
                  <a:cubicBezTo>
                    <a:pt x="9" y="10"/>
                    <a:pt x="8" y="12"/>
                    <a:pt x="5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6"/>
                  </a:cubicBezTo>
                  <a:close/>
                  <a:moveTo>
                    <a:pt x="3" y="6"/>
                  </a:moveTo>
                  <a:cubicBezTo>
                    <a:pt x="3" y="9"/>
                    <a:pt x="4" y="10"/>
                    <a:pt x="5" y="10"/>
                  </a:cubicBezTo>
                  <a:cubicBezTo>
                    <a:pt x="6" y="10"/>
                    <a:pt x="6" y="9"/>
                    <a:pt x="6" y="6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4" y="2"/>
                    <a:pt x="3" y="3"/>
                    <a:pt x="3" y="6"/>
                  </a:cubicBez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57" name="Freeform 371"/>
            <p:cNvSpPr>
              <a:spLocks/>
            </p:cNvSpPr>
            <p:nvPr/>
          </p:nvSpPr>
          <p:spPr bwMode="auto">
            <a:xfrm>
              <a:off x="5729288" y="2697163"/>
              <a:ext cx="22225" cy="33338"/>
            </a:xfrm>
            <a:custGeom>
              <a:avLst/>
              <a:gdLst>
                <a:gd name="T0" fmla="*/ 6 w 6"/>
                <a:gd name="T1" fmla="*/ 3 h 9"/>
                <a:gd name="T2" fmla="*/ 2 w 6"/>
                <a:gd name="T3" fmla="*/ 7 h 9"/>
                <a:gd name="T4" fmla="*/ 6 w 6"/>
                <a:gd name="T5" fmla="*/ 7 h 9"/>
                <a:gd name="T6" fmla="*/ 6 w 6"/>
                <a:gd name="T7" fmla="*/ 9 h 9"/>
                <a:gd name="T8" fmla="*/ 0 w 6"/>
                <a:gd name="T9" fmla="*/ 9 h 9"/>
                <a:gd name="T10" fmla="*/ 0 w 6"/>
                <a:gd name="T11" fmla="*/ 7 h 9"/>
                <a:gd name="T12" fmla="*/ 3 w 6"/>
                <a:gd name="T13" fmla="*/ 3 h 9"/>
                <a:gd name="T14" fmla="*/ 2 w 6"/>
                <a:gd name="T15" fmla="*/ 2 h 9"/>
                <a:gd name="T16" fmla="*/ 1 w 6"/>
                <a:gd name="T17" fmla="*/ 3 h 9"/>
                <a:gd name="T18" fmla="*/ 0 w 6"/>
                <a:gd name="T19" fmla="*/ 2 h 9"/>
                <a:gd name="T20" fmla="*/ 3 w 6"/>
                <a:gd name="T21" fmla="*/ 0 h 9"/>
                <a:gd name="T22" fmla="*/ 6 w 6"/>
                <a:gd name="T2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9">
                  <a:moveTo>
                    <a:pt x="6" y="3"/>
                  </a:moveTo>
                  <a:cubicBezTo>
                    <a:pt x="6" y="4"/>
                    <a:pt x="5" y="5"/>
                    <a:pt x="2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58" name="Freeform 372"/>
            <p:cNvSpPr>
              <a:spLocks noEditPoints="1"/>
            </p:cNvSpPr>
            <p:nvPr/>
          </p:nvSpPr>
          <p:spPr bwMode="auto">
            <a:xfrm>
              <a:off x="5751513" y="2697163"/>
              <a:ext cx="26988" cy="33338"/>
            </a:xfrm>
            <a:custGeom>
              <a:avLst/>
              <a:gdLst>
                <a:gd name="T0" fmla="*/ 7 w 7"/>
                <a:gd name="T1" fmla="*/ 5 h 9"/>
                <a:gd name="T2" fmla="*/ 4 w 7"/>
                <a:gd name="T3" fmla="*/ 9 h 9"/>
                <a:gd name="T4" fmla="*/ 0 w 7"/>
                <a:gd name="T5" fmla="*/ 5 h 9"/>
                <a:gd name="T6" fmla="*/ 4 w 7"/>
                <a:gd name="T7" fmla="*/ 0 h 9"/>
                <a:gd name="T8" fmla="*/ 7 w 7"/>
                <a:gd name="T9" fmla="*/ 5 h 9"/>
                <a:gd name="T10" fmla="*/ 3 w 7"/>
                <a:gd name="T11" fmla="*/ 5 h 9"/>
                <a:gd name="T12" fmla="*/ 4 w 7"/>
                <a:gd name="T13" fmla="*/ 7 h 9"/>
                <a:gd name="T14" fmla="*/ 5 w 7"/>
                <a:gd name="T15" fmla="*/ 5 h 9"/>
                <a:gd name="T16" fmla="*/ 4 w 7"/>
                <a:gd name="T17" fmla="*/ 2 h 9"/>
                <a:gd name="T18" fmla="*/ 3 w 7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9">
                  <a:moveTo>
                    <a:pt x="7" y="5"/>
                  </a:moveTo>
                  <a:cubicBezTo>
                    <a:pt x="7" y="7"/>
                    <a:pt x="6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7" y="2"/>
                    <a:pt x="7" y="5"/>
                  </a:cubicBezTo>
                  <a:close/>
                  <a:moveTo>
                    <a:pt x="3" y="5"/>
                  </a:move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5" y="5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3" y="5"/>
                  </a:cubicBez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59" name="Freeform 373"/>
            <p:cNvSpPr>
              <a:spLocks/>
            </p:cNvSpPr>
            <p:nvPr/>
          </p:nvSpPr>
          <p:spPr bwMode="auto">
            <a:xfrm>
              <a:off x="5695950" y="2568576"/>
              <a:ext cx="33338" cy="46038"/>
            </a:xfrm>
            <a:custGeom>
              <a:avLst/>
              <a:gdLst>
                <a:gd name="T0" fmla="*/ 19 w 21"/>
                <a:gd name="T1" fmla="*/ 24 h 29"/>
                <a:gd name="T2" fmla="*/ 19 w 21"/>
                <a:gd name="T3" fmla="*/ 29 h 29"/>
                <a:gd name="T4" fmla="*/ 11 w 21"/>
                <a:gd name="T5" fmla="*/ 29 h 29"/>
                <a:gd name="T6" fmla="*/ 11 w 21"/>
                <a:gd name="T7" fmla="*/ 24 h 29"/>
                <a:gd name="T8" fmla="*/ 0 w 21"/>
                <a:gd name="T9" fmla="*/ 24 h 29"/>
                <a:gd name="T10" fmla="*/ 0 w 21"/>
                <a:gd name="T11" fmla="*/ 19 h 29"/>
                <a:gd name="T12" fmla="*/ 7 w 21"/>
                <a:gd name="T13" fmla="*/ 0 h 29"/>
                <a:gd name="T14" fmla="*/ 14 w 21"/>
                <a:gd name="T15" fmla="*/ 3 h 29"/>
                <a:gd name="T16" fmla="*/ 7 w 21"/>
                <a:gd name="T17" fmla="*/ 19 h 29"/>
                <a:gd name="T18" fmla="*/ 11 w 21"/>
                <a:gd name="T19" fmla="*/ 19 h 29"/>
                <a:gd name="T20" fmla="*/ 11 w 21"/>
                <a:gd name="T21" fmla="*/ 12 h 29"/>
                <a:gd name="T22" fmla="*/ 19 w 21"/>
                <a:gd name="T23" fmla="*/ 12 h 29"/>
                <a:gd name="T24" fmla="*/ 19 w 21"/>
                <a:gd name="T25" fmla="*/ 19 h 29"/>
                <a:gd name="T26" fmla="*/ 21 w 21"/>
                <a:gd name="T27" fmla="*/ 19 h 29"/>
                <a:gd name="T28" fmla="*/ 21 w 21"/>
                <a:gd name="T29" fmla="*/ 24 h 29"/>
                <a:gd name="T30" fmla="*/ 19 w 21"/>
                <a:gd name="T31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" h="29">
                  <a:moveTo>
                    <a:pt x="19" y="24"/>
                  </a:moveTo>
                  <a:lnTo>
                    <a:pt x="19" y="29"/>
                  </a:lnTo>
                  <a:lnTo>
                    <a:pt x="11" y="29"/>
                  </a:lnTo>
                  <a:lnTo>
                    <a:pt x="11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7" y="0"/>
                  </a:lnTo>
                  <a:lnTo>
                    <a:pt x="14" y="3"/>
                  </a:lnTo>
                  <a:lnTo>
                    <a:pt x="7" y="19"/>
                  </a:lnTo>
                  <a:lnTo>
                    <a:pt x="11" y="19"/>
                  </a:lnTo>
                  <a:lnTo>
                    <a:pt x="11" y="12"/>
                  </a:lnTo>
                  <a:lnTo>
                    <a:pt x="19" y="12"/>
                  </a:lnTo>
                  <a:lnTo>
                    <a:pt x="19" y="19"/>
                  </a:lnTo>
                  <a:lnTo>
                    <a:pt x="21" y="19"/>
                  </a:lnTo>
                  <a:lnTo>
                    <a:pt x="21" y="24"/>
                  </a:lnTo>
                  <a:lnTo>
                    <a:pt x="19" y="24"/>
                  </a:ln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60" name="Freeform 374"/>
            <p:cNvSpPr>
              <a:spLocks noEditPoints="1"/>
            </p:cNvSpPr>
            <p:nvPr/>
          </p:nvSpPr>
          <p:spPr bwMode="auto">
            <a:xfrm>
              <a:off x="5732463" y="2568576"/>
              <a:ext cx="34925" cy="49213"/>
            </a:xfrm>
            <a:custGeom>
              <a:avLst/>
              <a:gdLst>
                <a:gd name="T0" fmla="*/ 9 w 9"/>
                <a:gd name="T1" fmla="*/ 6 h 13"/>
                <a:gd name="T2" fmla="*/ 5 w 9"/>
                <a:gd name="T3" fmla="*/ 13 h 13"/>
                <a:gd name="T4" fmla="*/ 0 w 9"/>
                <a:gd name="T5" fmla="*/ 6 h 13"/>
                <a:gd name="T6" fmla="*/ 5 w 9"/>
                <a:gd name="T7" fmla="*/ 0 h 13"/>
                <a:gd name="T8" fmla="*/ 9 w 9"/>
                <a:gd name="T9" fmla="*/ 6 h 13"/>
                <a:gd name="T10" fmla="*/ 3 w 9"/>
                <a:gd name="T11" fmla="*/ 6 h 13"/>
                <a:gd name="T12" fmla="*/ 5 w 9"/>
                <a:gd name="T13" fmla="*/ 10 h 13"/>
                <a:gd name="T14" fmla="*/ 6 w 9"/>
                <a:gd name="T15" fmla="*/ 6 h 13"/>
                <a:gd name="T16" fmla="*/ 5 w 9"/>
                <a:gd name="T17" fmla="*/ 2 h 13"/>
                <a:gd name="T18" fmla="*/ 3 w 9"/>
                <a:gd name="T1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3">
                  <a:moveTo>
                    <a:pt x="9" y="6"/>
                  </a:moveTo>
                  <a:cubicBezTo>
                    <a:pt x="9" y="10"/>
                    <a:pt x="8" y="13"/>
                    <a:pt x="5" y="13"/>
                  </a:cubicBezTo>
                  <a:cubicBezTo>
                    <a:pt x="2" y="13"/>
                    <a:pt x="0" y="10"/>
                    <a:pt x="0" y="6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6"/>
                  </a:cubicBezTo>
                  <a:close/>
                  <a:moveTo>
                    <a:pt x="3" y="6"/>
                  </a:moveTo>
                  <a:cubicBezTo>
                    <a:pt x="3" y="10"/>
                    <a:pt x="4" y="10"/>
                    <a:pt x="5" y="10"/>
                  </a:cubicBezTo>
                  <a:cubicBezTo>
                    <a:pt x="6" y="10"/>
                    <a:pt x="6" y="10"/>
                    <a:pt x="6" y="6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4" y="2"/>
                    <a:pt x="3" y="3"/>
                    <a:pt x="3" y="6"/>
                  </a:cubicBez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61" name="Freeform 375"/>
            <p:cNvSpPr>
              <a:spLocks noEditPoints="1"/>
            </p:cNvSpPr>
            <p:nvPr/>
          </p:nvSpPr>
          <p:spPr bwMode="auto">
            <a:xfrm>
              <a:off x="5721350" y="2474913"/>
              <a:ext cx="22225" cy="33338"/>
            </a:xfrm>
            <a:custGeom>
              <a:avLst/>
              <a:gdLst>
                <a:gd name="T0" fmla="*/ 6 w 6"/>
                <a:gd name="T1" fmla="*/ 6 h 9"/>
                <a:gd name="T2" fmla="*/ 3 w 6"/>
                <a:gd name="T3" fmla="*/ 9 h 9"/>
                <a:gd name="T4" fmla="*/ 0 w 6"/>
                <a:gd name="T5" fmla="*/ 5 h 9"/>
                <a:gd name="T6" fmla="*/ 4 w 6"/>
                <a:gd name="T7" fmla="*/ 0 h 9"/>
                <a:gd name="T8" fmla="*/ 6 w 6"/>
                <a:gd name="T9" fmla="*/ 1 h 9"/>
                <a:gd name="T10" fmla="*/ 5 w 6"/>
                <a:gd name="T11" fmla="*/ 2 h 9"/>
                <a:gd name="T12" fmla="*/ 4 w 6"/>
                <a:gd name="T13" fmla="*/ 2 h 9"/>
                <a:gd name="T14" fmla="*/ 2 w 6"/>
                <a:gd name="T15" fmla="*/ 4 h 9"/>
                <a:gd name="T16" fmla="*/ 4 w 6"/>
                <a:gd name="T17" fmla="*/ 3 h 9"/>
                <a:gd name="T18" fmla="*/ 6 w 6"/>
                <a:gd name="T19" fmla="*/ 6 h 9"/>
                <a:gd name="T20" fmla="*/ 4 w 6"/>
                <a:gd name="T21" fmla="*/ 6 h 9"/>
                <a:gd name="T22" fmla="*/ 3 w 6"/>
                <a:gd name="T23" fmla="*/ 5 h 9"/>
                <a:gd name="T24" fmla="*/ 2 w 6"/>
                <a:gd name="T25" fmla="*/ 5 h 9"/>
                <a:gd name="T26" fmla="*/ 3 w 6"/>
                <a:gd name="T27" fmla="*/ 8 h 9"/>
                <a:gd name="T28" fmla="*/ 4 w 6"/>
                <a:gd name="T2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9">
                  <a:moveTo>
                    <a:pt x="6" y="6"/>
                  </a:moveTo>
                  <a:cubicBezTo>
                    <a:pt x="6" y="8"/>
                    <a:pt x="5" y="9"/>
                    <a:pt x="3" y="9"/>
                  </a:cubicBezTo>
                  <a:cubicBezTo>
                    <a:pt x="1" y="9"/>
                    <a:pt x="0" y="8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2" y="3"/>
                    <a:pt x="2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6" y="4"/>
                    <a:pt x="6" y="6"/>
                  </a:cubicBezTo>
                  <a:close/>
                  <a:moveTo>
                    <a:pt x="4" y="6"/>
                  </a:moveTo>
                  <a:cubicBezTo>
                    <a:pt x="4" y="5"/>
                    <a:pt x="4" y="5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4" y="8"/>
                    <a:pt x="4" y="7"/>
                    <a:pt x="4" y="6"/>
                  </a:cubicBez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62" name="Freeform 376"/>
            <p:cNvSpPr>
              <a:spLocks noEditPoints="1"/>
            </p:cNvSpPr>
            <p:nvPr/>
          </p:nvSpPr>
          <p:spPr bwMode="auto">
            <a:xfrm>
              <a:off x="5748338" y="2474913"/>
              <a:ext cx="25400" cy="33338"/>
            </a:xfrm>
            <a:custGeom>
              <a:avLst/>
              <a:gdLst>
                <a:gd name="T0" fmla="*/ 7 w 7"/>
                <a:gd name="T1" fmla="*/ 5 h 9"/>
                <a:gd name="T2" fmla="*/ 3 w 7"/>
                <a:gd name="T3" fmla="*/ 9 h 9"/>
                <a:gd name="T4" fmla="*/ 0 w 7"/>
                <a:gd name="T5" fmla="*/ 5 h 9"/>
                <a:gd name="T6" fmla="*/ 3 w 7"/>
                <a:gd name="T7" fmla="*/ 0 h 9"/>
                <a:gd name="T8" fmla="*/ 7 w 7"/>
                <a:gd name="T9" fmla="*/ 5 h 9"/>
                <a:gd name="T10" fmla="*/ 2 w 7"/>
                <a:gd name="T11" fmla="*/ 5 h 9"/>
                <a:gd name="T12" fmla="*/ 3 w 7"/>
                <a:gd name="T13" fmla="*/ 8 h 9"/>
                <a:gd name="T14" fmla="*/ 4 w 7"/>
                <a:gd name="T15" fmla="*/ 5 h 9"/>
                <a:gd name="T16" fmla="*/ 3 w 7"/>
                <a:gd name="T17" fmla="*/ 2 h 9"/>
                <a:gd name="T18" fmla="*/ 2 w 7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9">
                  <a:moveTo>
                    <a:pt x="7" y="5"/>
                  </a:moveTo>
                  <a:cubicBezTo>
                    <a:pt x="7" y="8"/>
                    <a:pt x="5" y="9"/>
                    <a:pt x="3" y="9"/>
                  </a:cubicBezTo>
                  <a:cubicBezTo>
                    <a:pt x="1" y="9"/>
                    <a:pt x="0" y="8"/>
                    <a:pt x="0" y="5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7" y="2"/>
                    <a:pt x="7" y="5"/>
                  </a:cubicBezTo>
                  <a:close/>
                  <a:moveTo>
                    <a:pt x="2" y="5"/>
                  </a:moveTo>
                  <a:cubicBezTo>
                    <a:pt x="2" y="7"/>
                    <a:pt x="3" y="8"/>
                    <a:pt x="3" y="8"/>
                  </a:cubicBezTo>
                  <a:cubicBezTo>
                    <a:pt x="4" y="8"/>
                    <a:pt x="4" y="7"/>
                    <a:pt x="4" y="5"/>
                  </a:cubicBezTo>
                  <a:cubicBezTo>
                    <a:pt x="4" y="3"/>
                    <a:pt x="4" y="2"/>
                    <a:pt x="3" y="2"/>
                  </a:cubicBezTo>
                  <a:cubicBezTo>
                    <a:pt x="3" y="2"/>
                    <a:pt x="2" y="3"/>
                    <a:pt x="2" y="5"/>
                  </a:cubicBez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63" name="Freeform 377"/>
            <p:cNvSpPr>
              <a:spLocks noEditPoints="1"/>
            </p:cNvSpPr>
            <p:nvPr/>
          </p:nvSpPr>
          <p:spPr bwMode="auto">
            <a:xfrm>
              <a:off x="5767388" y="2365376"/>
              <a:ext cx="33338" cy="49213"/>
            </a:xfrm>
            <a:custGeom>
              <a:avLst/>
              <a:gdLst>
                <a:gd name="T0" fmla="*/ 9 w 9"/>
                <a:gd name="T1" fmla="*/ 9 h 13"/>
                <a:gd name="T2" fmla="*/ 4 w 9"/>
                <a:gd name="T3" fmla="*/ 13 h 13"/>
                <a:gd name="T4" fmla="*/ 0 w 9"/>
                <a:gd name="T5" fmla="*/ 9 h 13"/>
                <a:gd name="T6" fmla="*/ 2 w 9"/>
                <a:gd name="T7" fmla="*/ 6 h 13"/>
                <a:gd name="T8" fmla="*/ 0 w 9"/>
                <a:gd name="T9" fmla="*/ 3 h 13"/>
                <a:gd name="T10" fmla="*/ 4 w 9"/>
                <a:gd name="T11" fmla="*/ 0 h 13"/>
                <a:gd name="T12" fmla="*/ 9 w 9"/>
                <a:gd name="T13" fmla="*/ 3 h 13"/>
                <a:gd name="T14" fmla="*/ 7 w 9"/>
                <a:gd name="T15" fmla="*/ 6 h 13"/>
                <a:gd name="T16" fmla="*/ 9 w 9"/>
                <a:gd name="T17" fmla="*/ 9 h 13"/>
                <a:gd name="T18" fmla="*/ 6 w 9"/>
                <a:gd name="T19" fmla="*/ 9 h 13"/>
                <a:gd name="T20" fmla="*/ 4 w 9"/>
                <a:gd name="T21" fmla="*/ 7 h 13"/>
                <a:gd name="T22" fmla="*/ 4 w 9"/>
                <a:gd name="T23" fmla="*/ 7 h 13"/>
                <a:gd name="T24" fmla="*/ 3 w 9"/>
                <a:gd name="T25" fmla="*/ 9 h 13"/>
                <a:gd name="T26" fmla="*/ 4 w 9"/>
                <a:gd name="T27" fmla="*/ 11 h 13"/>
                <a:gd name="T28" fmla="*/ 6 w 9"/>
                <a:gd name="T29" fmla="*/ 9 h 13"/>
                <a:gd name="T30" fmla="*/ 3 w 9"/>
                <a:gd name="T31" fmla="*/ 4 h 13"/>
                <a:gd name="T32" fmla="*/ 4 w 9"/>
                <a:gd name="T33" fmla="*/ 5 h 13"/>
                <a:gd name="T34" fmla="*/ 5 w 9"/>
                <a:gd name="T35" fmla="*/ 5 h 13"/>
                <a:gd name="T36" fmla="*/ 6 w 9"/>
                <a:gd name="T37" fmla="*/ 4 h 13"/>
                <a:gd name="T38" fmla="*/ 4 w 9"/>
                <a:gd name="T39" fmla="*/ 2 h 13"/>
                <a:gd name="T40" fmla="*/ 3 w 9"/>
                <a:gd name="T4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13">
                  <a:moveTo>
                    <a:pt x="9" y="9"/>
                  </a:moveTo>
                  <a:cubicBezTo>
                    <a:pt x="9" y="11"/>
                    <a:pt x="7" y="13"/>
                    <a:pt x="4" y="13"/>
                  </a:cubicBezTo>
                  <a:cubicBezTo>
                    <a:pt x="1" y="13"/>
                    <a:pt x="0" y="11"/>
                    <a:pt x="0" y="9"/>
                  </a:cubicBezTo>
                  <a:cubicBezTo>
                    <a:pt x="0" y="8"/>
                    <a:pt x="0" y="7"/>
                    <a:pt x="2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1"/>
                    <a:pt x="9" y="3"/>
                  </a:cubicBezTo>
                  <a:cubicBezTo>
                    <a:pt x="9" y="4"/>
                    <a:pt x="8" y="5"/>
                    <a:pt x="7" y="6"/>
                  </a:cubicBezTo>
                  <a:cubicBezTo>
                    <a:pt x="8" y="7"/>
                    <a:pt x="9" y="8"/>
                    <a:pt x="9" y="9"/>
                  </a:cubicBezTo>
                  <a:close/>
                  <a:moveTo>
                    <a:pt x="6" y="9"/>
                  </a:moveTo>
                  <a:cubicBezTo>
                    <a:pt x="6" y="8"/>
                    <a:pt x="6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3" y="10"/>
                    <a:pt x="3" y="11"/>
                    <a:pt x="4" y="11"/>
                  </a:cubicBezTo>
                  <a:cubicBezTo>
                    <a:pt x="5" y="11"/>
                    <a:pt x="6" y="10"/>
                    <a:pt x="6" y="9"/>
                  </a:cubicBezTo>
                  <a:close/>
                  <a:moveTo>
                    <a:pt x="3" y="4"/>
                  </a:moveTo>
                  <a:cubicBezTo>
                    <a:pt x="3" y="4"/>
                    <a:pt x="3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6" y="3"/>
                    <a:pt x="5" y="2"/>
                    <a:pt x="4" y="2"/>
                  </a:cubicBezTo>
                  <a:cubicBezTo>
                    <a:pt x="4" y="2"/>
                    <a:pt x="3" y="3"/>
                    <a:pt x="3" y="4"/>
                  </a:cubicBez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64" name="Freeform 378"/>
            <p:cNvSpPr>
              <a:spLocks noEditPoints="1"/>
            </p:cNvSpPr>
            <p:nvPr/>
          </p:nvSpPr>
          <p:spPr bwMode="auto">
            <a:xfrm>
              <a:off x="5803900" y="2365376"/>
              <a:ext cx="34925" cy="49213"/>
            </a:xfrm>
            <a:custGeom>
              <a:avLst/>
              <a:gdLst>
                <a:gd name="T0" fmla="*/ 9 w 9"/>
                <a:gd name="T1" fmla="*/ 7 h 13"/>
                <a:gd name="T2" fmla="*/ 5 w 9"/>
                <a:gd name="T3" fmla="*/ 13 h 13"/>
                <a:gd name="T4" fmla="*/ 0 w 9"/>
                <a:gd name="T5" fmla="*/ 7 h 13"/>
                <a:gd name="T6" fmla="*/ 5 w 9"/>
                <a:gd name="T7" fmla="*/ 0 h 13"/>
                <a:gd name="T8" fmla="*/ 9 w 9"/>
                <a:gd name="T9" fmla="*/ 7 h 13"/>
                <a:gd name="T10" fmla="*/ 3 w 9"/>
                <a:gd name="T11" fmla="*/ 7 h 13"/>
                <a:gd name="T12" fmla="*/ 5 w 9"/>
                <a:gd name="T13" fmla="*/ 11 h 13"/>
                <a:gd name="T14" fmla="*/ 6 w 9"/>
                <a:gd name="T15" fmla="*/ 7 h 13"/>
                <a:gd name="T16" fmla="*/ 5 w 9"/>
                <a:gd name="T17" fmla="*/ 3 h 13"/>
                <a:gd name="T18" fmla="*/ 3 w 9"/>
                <a:gd name="T1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3">
                  <a:moveTo>
                    <a:pt x="9" y="7"/>
                  </a:moveTo>
                  <a:cubicBezTo>
                    <a:pt x="9" y="11"/>
                    <a:pt x="8" y="13"/>
                    <a:pt x="5" y="13"/>
                  </a:cubicBezTo>
                  <a:cubicBezTo>
                    <a:pt x="2" y="13"/>
                    <a:pt x="0" y="11"/>
                    <a:pt x="0" y="7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7"/>
                  </a:cubicBezTo>
                  <a:close/>
                  <a:moveTo>
                    <a:pt x="3" y="7"/>
                  </a:moveTo>
                  <a:cubicBezTo>
                    <a:pt x="3" y="10"/>
                    <a:pt x="4" y="11"/>
                    <a:pt x="5" y="11"/>
                  </a:cubicBezTo>
                  <a:cubicBezTo>
                    <a:pt x="6" y="11"/>
                    <a:pt x="6" y="10"/>
                    <a:pt x="6" y="7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4" y="3"/>
                    <a:pt x="3" y="3"/>
                    <a:pt x="3" y="7"/>
                  </a:cubicBez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65" name="Freeform 379"/>
            <p:cNvSpPr>
              <a:spLocks/>
            </p:cNvSpPr>
            <p:nvPr/>
          </p:nvSpPr>
          <p:spPr bwMode="auto">
            <a:xfrm>
              <a:off x="6176963" y="2365376"/>
              <a:ext cx="25400" cy="46038"/>
            </a:xfrm>
            <a:custGeom>
              <a:avLst/>
              <a:gdLst>
                <a:gd name="T0" fmla="*/ 9 w 16"/>
                <a:gd name="T1" fmla="*/ 29 h 29"/>
                <a:gd name="T2" fmla="*/ 9 w 16"/>
                <a:gd name="T3" fmla="*/ 10 h 29"/>
                <a:gd name="T4" fmla="*/ 4 w 16"/>
                <a:gd name="T5" fmla="*/ 12 h 29"/>
                <a:gd name="T6" fmla="*/ 0 w 16"/>
                <a:gd name="T7" fmla="*/ 8 h 29"/>
                <a:gd name="T8" fmla="*/ 11 w 16"/>
                <a:gd name="T9" fmla="*/ 0 h 29"/>
                <a:gd name="T10" fmla="*/ 16 w 16"/>
                <a:gd name="T11" fmla="*/ 0 h 29"/>
                <a:gd name="T12" fmla="*/ 16 w 16"/>
                <a:gd name="T13" fmla="*/ 29 h 29"/>
                <a:gd name="T14" fmla="*/ 9 w 16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9">
                  <a:moveTo>
                    <a:pt x="9" y="29"/>
                  </a:moveTo>
                  <a:lnTo>
                    <a:pt x="9" y="10"/>
                  </a:lnTo>
                  <a:lnTo>
                    <a:pt x="4" y="12"/>
                  </a:lnTo>
                  <a:lnTo>
                    <a:pt x="0" y="8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16" y="29"/>
                  </a:lnTo>
                  <a:lnTo>
                    <a:pt x="9" y="29"/>
                  </a:ln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66" name="Freeform 380"/>
            <p:cNvSpPr>
              <a:spLocks noEditPoints="1"/>
            </p:cNvSpPr>
            <p:nvPr/>
          </p:nvSpPr>
          <p:spPr bwMode="auto">
            <a:xfrm>
              <a:off x="6210300" y="2365376"/>
              <a:ext cx="33338" cy="49213"/>
            </a:xfrm>
            <a:custGeom>
              <a:avLst/>
              <a:gdLst>
                <a:gd name="T0" fmla="*/ 9 w 9"/>
                <a:gd name="T1" fmla="*/ 8 h 13"/>
                <a:gd name="T2" fmla="*/ 5 w 9"/>
                <a:gd name="T3" fmla="*/ 13 h 13"/>
                <a:gd name="T4" fmla="*/ 0 w 9"/>
                <a:gd name="T5" fmla="*/ 7 h 13"/>
                <a:gd name="T6" fmla="*/ 6 w 9"/>
                <a:gd name="T7" fmla="*/ 0 h 13"/>
                <a:gd name="T8" fmla="*/ 8 w 9"/>
                <a:gd name="T9" fmla="*/ 1 h 13"/>
                <a:gd name="T10" fmla="*/ 7 w 9"/>
                <a:gd name="T11" fmla="*/ 3 h 13"/>
                <a:gd name="T12" fmla="*/ 6 w 9"/>
                <a:gd name="T13" fmla="*/ 2 h 13"/>
                <a:gd name="T14" fmla="*/ 4 w 9"/>
                <a:gd name="T15" fmla="*/ 5 h 13"/>
                <a:gd name="T16" fmla="*/ 6 w 9"/>
                <a:gd name="T17" fmla="*/ 4 h 13"/>
                <a:gd name="T18" fmla="*/ 9 w 9"/>
                <a:gd name="T19" fmla="*/ 8 h 13"/>
                <a:gd name="T20" fmla="*/ 6 w 9"/>
                <a:gd name="T21" fmla="*/ 8 h 13"/>
                <a:gd name="T22" fmla="*/ 5 w 9"/>
                <a:gd name="T23" fmla="*/ 6 h 13"/>
                <a:gd name="T24" fmla="*/ 4 w 9"/>
                <a:gd name="T25" fmla="*/ 7 h 13"/>
                <a:gd name="T26" fmla="*/ 5 w 9"/>
                <a:gd name="T27" fmla="*/ 11 h 13"/>
                <a:gd name="T28" fmla="*/ 6 w 9"/>
                <a:gd name="T2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3">
                  <a:moveTo>
                    <a:pt x="9" y="8"/>
                  </a:moveTo>
                  <a:cubicBezTo>
                    <a:pt x="9" y="11"/>
                    <a:pt x="8" y="13"/>
                    <a:pt x="5" y="13"/>
                  </a:cubicBezTo>
                  <a:cubicBezTo>
                    <a:pt x="2" y="13"/>
                    <a:pt x="0" y="11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2"/>
                    <a:pt x="6" y="2"/>
                  </a:cubicBezTo>
                  <a:cubicBezTo>
                    <a:pt x="5" y="2"/>
                    <a:pt x="4" y="3"/>
                    <a:pt x="4" y="5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9" y="6"/>
                    <a:pt x="9" y="8"/>
                  </a:cubicBezTo>
                  <a:close/>
                  <a:moveTo>
                    <a:pt x="6" y="8"/>
                  </a:moveTo>
                  <a:cubicBezTo>
                    <a:pt x="6" y="7"/>
                    <a:pt x="6" y="6"/>
                    <a:pt x="5" y="6"/>
                  </a:cubicBezTo>
                  <a:cubicBezTo>
                    <a:pt x="5" y="6"/>
                    <a:pt x="4" y="7"/>
                    <a:pt x="4" y="7"/>
                  </a:cubicBezTo>
                  <a:cubicBezTo>
                    <a:pt x="4" y="10"/>
                    <a:pt x="4" y="11"/>
                    <a:pt x="5" y="11"/>
                  </a:cubicBezTo>
                  <a:cubicBezTo>
                    <a:pt x="6" y="11"/>
                    <a:pt x="6" y="10"/>
                    <a:pt x="6" y="8"/>
                  </a:cubicBez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67" name="Freeform 381"/>
            <p:cNvSpPr>
              <a:spLocks noEditPoints="1"/>
            </p:cNvSpPr>
            <p:nvPr/>
          </p:nvSpPr>
          <p:spPr bwMode="auto">
            <a:xfrm>
              <a:off x="6246813" y="2365376"/>
              <a:ext cx="38100" cy="49213"/>
            </a:xfrm>
            <a:custGeom>
              <a:avLst/>
              <a:gdLst>
                <a:gd name="T0" fmla="*/ 10 w 10"/>
                <a:gd name="T1" fmla="*/ 7 h 13"/>
                <a:gd name="T2" fmla="*/ 5 w 10"/>
                <a:gd name="T3" fmla="*/ 13 h 13"/>
                <a:gd name="T4" fmla="*/ 0 w 10"/>
                <a:gd name="T5" fmla="*/ 7 h 13"/>
                <a:gd name="T6" fmla="*/ 5 w 10"/>
                <a:gd name="T7" fmla="*/ 0 h 13"/>
                <a:gd name="T8" fmla="*/ 10 w 10"/>
                <a:gd name="T9" fmla="*/ 7 h 13"/>
                <a:gd name="T10" fmla="*/ 4 w 10"/>
                <a:gd name="T11" fmla="*/ 7 h 13"/>
                <a:gd name="T12" fmla="*/ 5 w 10"/>
                <a:gd name="T13" fmla="*/ 11 h 13"/>
                <a:gd name="T14" fmla="*/ 7 w 10"/>
                <a:gd name="T15" fmla="*/ 7 h 13"/>
                <a:gd name="T16" fmla="*/ 5 w 10"/>
                <a:gd name="T17" fmla="*/ 3 h 13"/>
                <a:gd name="T18" fmla="*/ 4 w 10"/>
                <a:gd name="T1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3">
                  <a:moveTo>
                    <a:pt x="10" y="7"/>
                  </a:moveTo>
                  <a:cubicBezTo>
                    <a:pt x="10" y="11"/>
                    <a:pt x="8" y="13"/>
                    <a:pt x="5" y="13"/>
                  </a:cubicBezTo>
                  <a:cubicBezTo>
                    <a:pt x="2" y="13"/>
                    <a:pt x="0" y="11"/>
                    <a:pt x="0" y="7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7"/>
                  </a:cubicBezTo>
                  <a:close/>
                  <a:moveTo>
                    <a:pt x="4" y="7"/>
                  </a:moveTo>
                  <a:cubicBezTo>
                    <a:pt x="4" y="10"/>
                    <a:pt x="4" y="11"/>
                    <a:pt x="5" y="11"/>
                  </a:cubicBezTo>
                  <a:cubicBezTo>
                    <a:pt x="6" y="11"/>
                    <a:pt x="7" y="10"/>
                    <a:pt x="7" y="7"/>
                  </a:cubicBezTo>
                  <a:cubicBezTo>
                    <a:pt x="7" y="3"/>
                    <a:pt x="6" y="3"/>
                    <a:pt x="5" y="3"/>
                  </a:cubicBezTo>
                  <a:cubicBezTo>
                    <a:pt x="4" y="3"/>
                    <a:pt x="4" y="3"/>
                    <a:pt x="4" y="7"/>
                  </a:cubicBez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68" name="Freeform 382"/>
            <p:cNvSpPr>
              <a:spLocks/>
            </p:cNvSpPr>
            <p:nvPr/>
          </p:nvSpPr>
          <p:spPr bwMode="auto">
            <a:xfrm>
              <a:off x="6232525" y="2478088"/>
              <a:ext cx="19050" cy="30163"/>
            </a:xfrm>
            <a:custGeom>
              <a:avLst/>
              <a:gdLst>
                <a:gd name="T0" fmla="*/ 7 w 12"/>
                <a:gd name="T1" fmla="*/ 19 h 19"/>
                <a:gd name="T2" fmla="*/ 7 w 12"/>
                <a:gd name="T3" fmla="*/ 5 h 19"/>
                <a:gd name="T4" fmla="*/ 2 w 12"/>
                <a:gd name="T5" fmla="*/ 8 h 19"/>
                <a:gd name="T6" fmla="*/ 0 w 12"/>
                <a:gd name="T7" fmla="*/ 3 h 19"/>
                <a:gd name="T8" fmla="*/ 7 w 12"/>
                <a:gd name="T9" fmla="*/ 0 h 19"/>
                <a:gd name="T10" fmla="*/ 12 w 12"/>
                <a:gd name="T11" fmla="*/ 0 h 19"/>
                <a:gd name="T12" fmla="*/ 12 w 12"/>
                <a:gd name="T13" fmla="*/ 19 h 19"/>
                <a:gd name="T14" fmla="*/ 7 w 12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9">
                  <a:moveTo>
                    <a:pt x="7" y="19"/>
                  </a:moveTo>
                  <a:lnTo>
                    <a:pt x="7" y="5"/>
                  </a:lnTo>
                  <a:lnTo>
                    <a:pt x="2" y="8"/>
                  </a:lnTo>
                  <a:lnTo>
                    <a:pt x="0" y="3"/>
                  </a:lnTo>
                  <a:lnTo>
                    <a:pt x="7" y="0"/>
                  </a:lnTo>
                  <a:lnTo>
                    <a:pt x="12" y="0"/>
                  </a:lnTo>
                  <a:lnTo>
                    <a:pt x="12" y="19"/>
                  </a:lnTo>
                  <a:lnTo>
                    <a:pt x="7" y="19"/>
                  </a:ln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69" name="Freeform 383"/>
            <p:cNvSpPr>
              <a:spLocks noEditPoints="1"/>
            </p:cNvSpPr>
            <p:nvPr/>
          </p:nvSpPr>
          <p:spPr bwMode="auto">
            <a:xfrm>
              <a:off x="6254750" y="2474913"/>
              <a:ext cx="26988" cy="33338"/>
            </a:xfrm>
            <a:custGeom>
              <a:avLst/>
              <a:gdLst>
                <a:gd name="T0" fmla="*/ 7 w 7"/>
                <a:gd name="T1" fmla="*/ 7 h 9"/>
                <a:gd name="T2" fmla="*/ 3 w 7"/>
                <a:gd name="T3" fmla="*/ 9 h 9"/>
                <a:gd name="T4" fmla="*/ 0 w 7"/>
                <a:gd name="T5" fmla="*/ 7 h 9"/>
                <a:gd name="T6" fmla="*/ 2 w 7"/>
                <a:gd name="T7" fmla="*/ 5 h 9"/>
                <a:gd name="T8" fmla="*/ 0 w 7"/>
                <a:gd name="T9" fmla="*/ 3 h 9"/>
                <a:gd name="T10" fmla="*/ 4 w 7"/>
                <a:gd name="T11" fmla="*/ 0 h 9"/>
                <a:gd name="T12" fmla="*/ 7 w 7"/>
                <a:gd name="T13" fmla="*/ 3 h 9"/>
                <a:gd name="T14" fmla="*/ 5 w 7"/>
                <a:gd name="T15" fmla="*/ 4 h 9"/>
                <a:gd name="T16" fmla="*/ 7 w 7"/>
                <a:gd name="T17" fmla="*/ 7 h 9"/>
                <a:gd name="T18" fmla="*/ 5 w 7"/>
                <a:gd name="T19" fmla="*/ 7 h 9"/>
                <a:gd name="T20" fmla="*/ 4 w 7"/>
                <a:gd name="T21" fmla="*/ 5 h 9"/>
                <a:gd name="T22" fmla="*/ 3 w 7"/>
                <a:gd name="T23" fmla="*/ 5 h 9"/>
                <a:gd name="T24" fmla="*/ 2 w 7"/>
                <a:gd name="T25" fmla="*/ 7 h 9"/>
                <a:gd name="T26" fmla="*/ 4 w 7"/>
                <a:gd name="T27" fmla="*/ 8 h 9"/>
                <a:gd name="T28" fmla="*/ 5 w 7"/>
                <a:gd name="T29" fmla="*/ 7 h 9"/>
                <a:gd name="T30" fmla="*/ 3 w 7"/>
                <a:gd name="T31" fmla="*/ 3 h 9"/>
                <a:gd name="T32" fmla="*/ 3 w 7"/>
                <a:gd name="T33" fmla="*/ 4 h 9"/>
                <a:gd name="T34" fmla="*/ 4 w 7"/>
                <a:gd name="T35" fmla="*/ 4 h 9"/>
                <a:gd name="T36" fmla="*/ 4 w 7"/>
                <a:gd name="T37" fmla="*/ 3 h 9"/>
                <a:gd name="T38" fmla="*/ 4 w 7"/>
                <a:gd name="T39" fmla="*/ 2 h 9"/>
                <a:gd name="T40" fmla="*/ 3 w 7"/>
                <a:gd name="T4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9">
                  <a:moveTo>
                    <a:pt x="7" y="7"/>
                  </a:moveTo>
                  <a:cubicBezTo>
                    <a:pt x="7" y="8"/>
                    <a:pt x="6" y="9"/>
                    <a:pt x="3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6"/>
                    <a:pt x="1" y="5"/>
                    <a:pt x="2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6" y="5"/>
                    <a:pt x="7" y="6"/>
                    <a:pt x="7" y="7"/>
                  </a:cubicBezTo>
                  <a:close/>
                  <a:moveTo>
                    <a:pt x="5" y="7"/>
                  </a:moveTo>
                  <a:cubicBezTo>
                    <a:pt x="5" y="6"/>
                    <a:pt x="4" y="6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2" y="6"/>
                    <a:pt x="2" y="7"/>
                  </a:cubicBezTo>
                  <a:cubicBezTo>
                    <a:pt x="2" y="7"/>
                    <a:pt x="3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lose/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3"/>
                  </a:cubicBez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70" name="Freeform 384"/>
            <p:cNvSpPr>
              <a:spLocks noEditPoints="1"/>
            </p:cNvSpPr>
            <p:nvPr/>
          </p:nvSpPr>
          <p:spPr bwMode="auto">
            <a:xfrm>
              <a:off x="6284913" y="2474913"/>
              <a:ext cx="22225" cy="33338"/>
            </a:xfrm>
            <a:custGeom>
              <a:avLst/>
              <a:gdLst>
                <a:gd name="T0" fmla="*/ 6 w 6"/>
                <a:gd name="T1" fmla="*/ 5 h 9"/>
                <a:gd name="T2" fmla="*/ 3 w 6"/>
                <a:gd name="T3" fmla="*/ 9 h 9"/>
                <a:gd name="T4" fmla="*/ 0 w 6"/>
                <a:gd name="T5" fmla="*/ 5 h 9"/>
                <a:gd name="T6" fmla="*/ 3 w 6"/>
                <a:gd name="T7" fmla="*/ 0 h 9"/>
                <a:gd name="T8" fmla="*/ 6 w 6"/>
                <a:gd name="T9" fmla="*/ 5 h 9"/>
                <a:gd name="T10" fmla="*/ 2 w 6"/>
                <a:gd name="T11" fmla="*/ 5 h 9"/>
                <a:gd name="T12" fmla="*/ 3 w 6"/>
                <a:gd name="T13" fmla="*/ 8 h 9"/>
                <a:gd name="T14" fmla="*/ 4 w 6"/>
                <a:gd name="T15" fmla="*/ 5 h 9"/>
                <a:gd name="T16" fmla="*/ 3 w 6"/>
                <a:gd name="T17" fmla="*/ 2 h 9"/>
                <a:gd name="T18" fmla="*/ 2 w 6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9">
                  <a:moveTo>
                    <a:pt x="6" y="5"/>
                  </a:moveTo>
                  <a:cubicBezTo>
                    <a:pt x="6" y="8"/>
                    <a:pt x="5" y="9"/>
                    <a:pt x="3" y="9"/>
                  </a:cubicBezTo>
                  <a:cubicBezTo>
                    <a:pt x="1" y="9"/>
                    <a:pt x="0" y="8"/>
                    <a:pt x="0" y="5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6" y="2"/>
                    <a:pt x="6" y="5"/>
                  </a:cubicBezTo>
                  <a:close/>
                  <a:moveTo>
                    <a:pt x="2" y="5"/>
                  </a:moveTo>
                  <a:cubicBezTo>
                    <a:pt x="2" y="7"/>
                    <a:pt x="2" y="8"/>
                    <a:pt x="3" y="8"/>
                  </a:cubicBezTo>
                  <a:cubicBezTo>
                    <a:pt x="4" y="8"/>
                    <a:pt x="4" y="7"/>
                    <a:pt x="4" y="5"/>
                  </a:cubicBezTo>
                  <a:cubicBezTo>
                    <a:pt x="4" y="3"/>
                    <a:pt x="4" y="2"/>
                    <a:pt x="3" y="2"/>
                  </a:cubicBezTo>
                  <a:cubicBezTo>
                    <a:pt x="2" y="2"/>
                    <a:pt x="2" y="3"/>
                    <a:pt x="2" y="5"/>
                  </a:cubicBez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71" name="Freeform 385"/>
            <p:cNvSpPr>
              <a:spLocks/>
            </p:cNvSpPr>
            <p:nvPr/>
          </p:nvSpPr>
          <p:spPr bwMode="auto">
            <a:xfrm>
              <a:off x="6232525" y="2568576"/>
              <a:ext cx="30163" cy="46038"/>
            </a:xfrm>
            <a:custGeom>
              <a:avLst/>
              <a:gdLst>
                <a:gd name="T0" fmla="*/ 8 w 8"/>
                <a:gd name="T1" fmla="*/ 4 h 12"/>
                <a:gd name="T2" fmla="*/ 4 w 8"/>
                <a:gd name="T3" fmla="*/ 10 h 12"/>
                <a:gd name="T4" fmla="*/ 8 w 8"/>
                <a:gd name="T5" fmla="*/ 10 h 12"/>
                <a:gd name="T6" fmla="*/ 8 w 8"/>
                <a:gd name="T7" fmla="*/ 12 h 12"/>
                <a:gd name="T8" fmla="*/ 0 w 8"/>
                <a:gd name="T9" fmla="*/ 12 h 12"/>
                <a:gd name="T10" fmla="*/ 0 w 8"/>
                <a:gd name="T11" fmla="*/ 10 h 12"/>
                <a:gd name="T12" fmla="*/ 5 w 8"/>
                <a:gd name="T13" fmla="*/ 4 h 12"/>
                <a:gd name="T14" fmla="*/ 3 w 8"/>
                <a:gd name="T15" fmla="*/ 3 h 12"/>
                <a:gd name="T16" fmla="*/ 1 w 8"/>
                <a:gd name="T17" fmla="*/ 4 h 12"/>
                <a:gd name="T18" fmla="*/ 0 w 8"/>
                <a:gd name="T19" fmla="*/ 2 h 12"/>
                <a:gd name="T20" fmla="*/ 4 w 8"/>
                <a:gd name="T21" fmla="*/ 0 h 12"/>
                <a:gd name="T22" fmla="*/ 8 w 8"/>
                <a:gd name="T2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2">
                  <a:moveTo>
                    <a:pt x="8" y="4"/>
                  </a:moveTo>
                  <a:cubicBezTo>
                    <a:pt x="8" y="5"/>
                    <a:pt x="7" y="7"/>
                    <a:pt x="4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" y="6"/>
                    <a:pt x="5" y="5"/>
                    <a:pt x="5" y="4"/>
                  </a:cubicBezTo>
                  <a:cubicBezTo>
                    <a:pt x="5" y="3"/>
                    <a:pt x="4" y="3"/>
                    <a:pt x="3" y="3"/>
                  </a:cubicBezTo>
                  <a:cubicBezTo>
                    <a:pt x="3" y="3"/>
                    <a:pt x="2" y="3"/>
                    <a:pt x="1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72" name="Freeform 386"/>
            <p:cNvSpPr>
              <a:spLocks noEditPoints="1"/>
            </p:cNvSpPr>
            <p:nvPr/>
          </p:nvSpPr>
          <p:spPr bwMode="auto">
            <a:xfrm>
              <a:off x="6265863" y="2568576"/>
              <a:ext cx="38100" cy="49213"/>
            </a:xfrm>
            <a:custGeom>
              <a:avLst/>
              <a:gdLst>
                <a:gd name="T0" fmla="*/ 10 w 10"/>
                <a:gd name="T1" fmla="*/ 6 h 13"/>
                <a:gd name="T2" fmla="*/ 5 w 10"/>
                <a:gd name="T3" fmla="*/ 13 h 13"/>
                <a:gd name="T4" fmla="*/ 0 w 10"/>
                <a:gd name="T5" fmla="*/ 6 h 13"/>
                <a:gd name="T6" fmla="*/ 5 w 10"/>
                <a:gd name="T7" fmla="*/ 0 h 13"/>
                <a:gd name="T8" fmla="*/ 10 w 10"/>
                <a:gd name="T9" fmla="*/ 6 h 13"/>
                <a:gd name="T10" fmla="*/ 4 w 10"/>
                <a:gd name="T11" fmla="*/ 6 h 13"/>
                <a:gd name="T12" fmla="*/ 5 w 10"/>
                <a:gd name="T13" fmla="*/ 10 h 13"/>
                <a:gd name="T14" fmla="*/ 7 w 10"/>
                <a:gd name="T15" fmla="*/ 6 h 13"/>
                <a:gd name="T16" fmla="*/ 5 w 10"/>
                <a:gd name="T17" fmla="*/ 2 h 13"/>
                <a:gd name="T18" fmla="*/ 4 w 10"/>
                <a:gd name="T1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3">
                  <a:moveTo>
                    <a:pt x="10" y="6"/>
                  </a:moveTo>
                  <a:cubicBezTo>
                    <a:pt x="10" y="10"/>
                    <a:pt x="8" y="13"/>
                    <a:pt x="5" y="13"/>
                  </a:cubicBezTo>
                  <a:cubicBezTo>
                    <a:pt x="2" y="13"/>
                    <a:pt x="0" y="10"/>
                    <a:pt x="0" y="6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6"/>
                  </a:cubicBezTo>
                  <a:close/>
                  <a:moveTo>
                    <a:pt x="4" y="6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6" y="10"/>
                    <a:pt x="7" y="10"/>
                    <a:pt x="7" y="6"/>
                  </a:cubicBezTo>
                  <a:cubicBezTo>
                    <a:pt x="7" y="3"/>
                    <a:pt x="6" y="2"/>
                    <a:pt x="5" y="2"/>
                  </a:cubicBezTo>
                  <a:cubicBezTo>
                    <a:pt x="4" y="2"/>
                    <a:pt x="4" y="3"/>
                    <a:pt x="4" y="6"/>
                  </a:cubicBez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73" name="Freeform 387"/>
            <p:cNvSpPr>
              <a:spLocks noEditPoints="1"/>
            </p:cNvSpPr>
            <p:nvPr/>
          </p:nvSpPr>
          <p:spPr bwMode="auto">
            <a:xfrm>
              <a:off x="6307138" y="2568576"/>
              <a:ext cx="34925" cy="49213"/>
            </a:xfrm>
            <a:custGeom>
              <a:avLst/>
              <a:gdLst>
                <a:gd name="T0" fmla="*/ 9 w 9"/>
                <a:gd name="T1" fmla="*/ 6 h 13"/>
                <a:gd name="T2" fmla="*/ 5 w 9"/>
                <a:gd name="T3" fmla="*/ 13 h 13"/>
                <a:gd name="T4" fmla="*/ 0 w 9"/>
                <a:gd name="T5" fmla="*/ 6 h 13"/>
                <a:gd name="T6" fmla="*/ 5 w 9"/>
                <a:gd name="T7" fmla="*/ 0 h 13"/>
                <a:gd name="T8" fmla="*/ 9 w 9"/>
                <a:gd name="T9" fmla="*/ 6 h 13"/>
                <a:gd name="T10" fmla="*/ 3 w 9"/>
                <a:gd name="T11" fmla="*/ 6 h 13"/>
                <a:gd name="T12" fmla="*/ 5 w 9"/>
                <a:gd name="T13" fmla="*/ 10 h 13"/>
                <a:gd name="T14" fmla="*/ 6 w 9"/>
                <a:gd name="T15" fmla="*/ 6 h 13"/>
                <a:gd name="T16" fmla="*/ 5 w 9"/>
                <a:gd name="T17" fmla="*/ 2 h 13"/>
                <a:gd name="T18" fmla="*/ 3 w 9"/>
                <a:gd name="T1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3">
                  <a:moveTo>
                    <a:pt x="9" y="6"/>
                  </a:moveTo>
                  <a:cubicBezTo>
                    <a:pt x="9" y="10"/>
                    <a:pt x="8" y="13"/>
                    <a:pt x="5" y="13"/>
                  </a:cubicBezTo>
                  <a:cubicBezTo>
                    <a:pt x="2" y="13"/>
                    <a:pt x="0" y="10"/>
                    <a:pt x="0" y="6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6"/>
                  </a:cubicBezTo>
                  <a:close/>
                  <a:moveTo>
                    <a:pt x="3" y="6"/>
                  </a:moveTo>
                  <a:cubicBezTo>
                    <a:pt x="3" y="10"/>
                    <a:pt x="3" y="10"/>
                    <a:pt x="5" y="10"/>
                  </a:cubicBezTo>
                  <a:cubicBezTo>
                    <a:pt x="6" y="10"/>
                    <a:pt x="6" y="10"/>
                    <a:pt x="6" y="6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3" y="2"/>
                    <a:pt x="3" y="3"/>
                    <a:pt x="3" y="6"/>
                  </a:cubicBez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74" name="Freeform 388"/>
            <p:cNvSpPr>
              <a:spLocks/>
            </p:cNvSpPr>
            <p:nvPr/>
          </p:nvSpPr>
          <p:spPr bwMode="auto">
            <a:xfrm>
              <a:off x="6224588" y="2697163"/>
              <a:ext cx="22225" cy="33338"/>
            </a:xfrm>
            <a:custGeom>
              <a:avLst/>
              <a:gdLst>
                <a:gd name="T0" fmla="*/ 6 w 6"/>
                <a:gd name="T1" fmla="*/ 3 h 9"/>
                <a:gd name="T2" fmla="*/ 3 w 6"/>
                <a:gd name="T3" fmla="*/ 7 h 9"/>
                <a:gd name="T4" fmla="*/ 6 w 6"/>
                <a:gd name="T5" fmla="*/ 7 h 9"/>
                <a:gd name="T6" fmla="*/ 6 w 6"/>
                <a:gd name="T7" fmla="*/ 9 h 9"/>
                <a:gd name="T8" fmla="*/ 0 w 6"/>
                <a:gd name="T9" fmla="*/ 9 h 9"/>
                <a:gd name="T10" fmla="*/ 0 w 6"/>
                <a:gd name="T11" fmla="*/ 7 h 9"/>
                <a:gd name="T12" fmla="*/ 4 w 6"/>
                <a:gd name="T13" fmla="*/ 3 h 9"/>
                <a:gd name="T14" fmla="*/ 3 w 6"/>
                <a:gd name="T15" fmla="*/ 2 h 9"/>
                <a:gd name="T16" fmla="*/ 1 w 6"/>
                <a:gd name="T17" fmla="*/ 3 h 9"/>
                <a:gd name="T18" fmla="*/ 0 w 6"/>
                <a:gd name="T19" fmla="*/ 2 h 9"/>
                <a:gd name="T20" fmla="*/ 3 w 6"/>
                <a:gd name="T21" fmla="*/ 0 h 9"/>
                <a:gd name="T22" fmla="*/ 6 w 6"/>
                <a:gd name="T2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9">
                  <a:moveTo>
                    <a:pt x="6" y="3"/>
                  </a:moveTo>
                  <a:cubicBezTo>
                    <a:pt x="6" y="4"/>
                    <a:pt x="6" y="5"/>
                    <a:pt x="3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75" name="Freeform 389"/>
            <p:cNvSpPr>
              <a:spLocks/>
            </p:cNvSpPr>
            <p:nvPr/>
          </p:nvSpPr>
          <p:spPr bwMode="auto">
            <a:xfrm>
              <a:off x="6251575" y="2697163"/>
              <a:ext cx="22225" cy="33338"/>
            </a:xfrm>
            <a:custGeom>
              <a:avLst/>
              <a:gdLst>
                <a:gd name="T0" fmla="*/ 6 w 6"/>
                <a:gd name="T1" fmla="*/ 3 h 9"/>
                <a:gd name="T2" fmla="*/ 2 w 6"/>
                <a:gd name="T3" fmla="*/ 7 h 9"/>
                <a:gd name="T4" fmla="*/ 6 w 6"/>
                <a:gd name="T5" fmla="*/ 7 h 9"/>
                <a:gd name="T6" fmla="*/ 5 w 6"/>
                <a:gd name="T7" fmla="*/ 9 h 9"/>
                <a:gd name="T8" fmla="*/ 0 w 6"/>
                <a:gd name="T9" fmla="*/ 9 h 9"/>
                <a:gd name="T10" fmla="*/ 0 w 6"/>
                <a:gd name="T11" fmla="*/ 7 h 9"/>
                <a:gd name="T12" fmla="*/ 3 w 6"/>
                <a:gd name="T13" fmla="*/ 3 h 9"/>
                <a:gd name="T14" fmla="*/ 2 w 6"/>
                <a:gd name="T15" fmla="*/ 2 h 9"/>
                <a:gd name="T16" fmla="*/ 1 w 6"/>
                <a:gd name="T17" fmla="*/ 3 h 9"/>
                <a:gd name="T18" fmla="*/ 0 w 6"/>
                <a:gd name="T19" fmla="*/ 2 h 9"/>
                <a:gd name="T20" fmla="*/ 3 w 6"/>
                <a:gd name="T21" fmla="*/ 0 h 9"/>
                <a:gd name="T22" fmla="*/ 6 w 6"/>
                <a:gd name="T2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9">
                  <a:moveTo>
                    <a:pt x="6" y="3"/>
                  </a:moveTo>
                  <a:cubicBezTo>
                    <a:pt x="6" y="4"/>
                    <a:pt x="5" y="5"/>
                    <a:pt x="2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76" name="Freeform 390"/>
            <p:cNvSpPr>
              <a:spLocks noEditPoints="1"/>
            </p:cNvSpPr>
            <p:nvPr/>
          </p:nvSpPr>
          <p:spPr bwMode="auto">
            <a:xfrm>
              <a:off x="6273800" y="2697163"/>
              <a:ext cx="26988" cy="33338"/>
            </a:xfrm>
            <a:custGeom>
              <a:avLst/>
              <a:gdLst>
                <a:gd name="T0" fmla="*/ 7 w 7"/>
                <a:gd name="T1" fmla="*/ 5 h 9"/>
                <a:gd name="T2" fmla="*/ 4 w 7"/>
                <a:gd name="T3" fmla="*/ 9 h 9"/>
                <a:gd name="T4" fmla="*/ 0 w 7"/>
                <a:gd name="T5" fmla="*/ 5 h 9"/>
                <a:gd name="T6" fmla="*/ 4 w 7"/>
                <a:gd name="T7" fmla="*/ 0 h 9"/>
                <a:gd name="T8" fmla="*/ 7 w 7"/>
                <a:gd name="T9" fmla="*/ 5 h 9"/>
                <a:gd name="T10" fmla="*/ 3 w 7"/>
                <a:gd name="T11" fmla="*/ 5 h 9"/>
                <a:gd name="T12" fmla="*/ 4 w 7"/>
                <a:gd name="T13" fmla="*/ 7 h 9"/>
                <a:gd name="T14" fmla="*/ 5 w 7"/>
                <a:gd name="T15" fmla="*/ 5 h 9"/>
                <a:gd name="T16" fmla="*/ 4 w 7"/>
                <a:gd name="T17" fmla="*/ 2 h 9"/>
                <a:gd name="T18" fmla="*/ 3 w 7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9">
                  <a:moveTo>
                    <a:pt x="7" y="5"/>
                  </a:moveTo>
                  <a:cubicBezTo>
                    <a:pt x="7" y="7"/>
                    <a:pt x="6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7" y="2"/>
                    <a:pt x="7" y="5"/>
                  </a:cubicBezTo>
                  <a:close/>
                  <a:moveTo>
                    <a:pt x="3" y="5"/>
                  </a:move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5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5"/>
                  </a:cubicBez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77" name="Freeform 391"/>
            <p:cNvSpPr>
              <a:spLocks/>
            </p:cNvSpPr>
            <p:nvPr/>
          </p:nvSpPr>
          <p:spPr bwMode="auto">
            <a:xfrm>
              <a:off x="6138863" y="2786063"/>
              <a:ext cx="30163" cy="46038"/>
            </a:xfrm>
            <a:custGeom>
              <a:avLst/>
              <a:gdLst>
                <a:gd name="T0" fmla="*/ 8 w 8"/>
                <a:gd name="T1" fmla="*/ 3 h 12"/>
                <a:gd name="T2" fmla="*/ 4 w 8"/>
                <a:gd name="T3" fmla="*/ 10 h 12"/>
                <a:gd name="T4" fmla="*/ 8 w 8"/>
                <a:gd name="T5" fmla="*/ 10 h 12"/>
                <a:gd name="T6" fmla="*/ 8 w 8"/>
                <a:gd name="T7" fmla="*/ 12 h 12"/>
                <a:gd name="T8" fmla="*/ 0 w 8"/>
                <a:gd name="T9" fmla="*/ 12 h 12"/>
                <a:gd name="T10" fmla="*/ 0 w 8"/>
                <a:gd name="T11" fmla="*/ 10 h 12"/>
                <a:gd name="T12" fmla="*/ 5 w 8"/>
                <a:gd name="T13" fmla="*/ 4 h 12"/>
                <a:gd name="T14" fmla="*/ 3 w 8"/>
                <a:gd name="T15" fmla="*/ 2 h 12"/>
                <a:gd name="T16" fmla="*/ 1 w 8"/>
                <a:gd name="T17" fmla="*/ 3 h 12"/>
                <a:gd name="T18" fmla="*/ 0 w 8"/>
                <a:gd name="T19" fmla="*/ 2 h 12"/>
                <a:gd name="T20" fmla="*/ 4 w 8"/>
                <a:gd name="T21" fmla="*/ 0 h 12"/>
                <a:gd name="T22" fmla="*/ 8 w 8"/>
                <a:gd name="T2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2">
                  <a:moveTo>
                    <a:pt x="8" y="3"/>
                  </a:moveTo>
                  <a:cubicBezTo>
                    <a:pt x="8" y="5"/>
                    <a:pt x="7" y="6"/>
                    <a:pt x="4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" y="6"/>
                    <a:pt x="5" y="5"/>
                    <a:pt x="5" y="4"/>
                  </a:cubicBezTo>
                  <a:cubicBezTo>
                    <a:pt x="5" y="3"/>
                    <a:pt x="4" y="2"/>
                    <a:pt x="3" y="2"/>
                  </a:cubicBezTo>
                  <a:cubicBezTo>
                    <a:pt x="3" y="2"/>
                    <a:pt x="2" y="2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7" y="0"/>
                    <a:pt x="8" y="1"/>
                    <a:pt x="8" y="3"/>
                  </a:cubicBez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78" name="Freeform 392"/>
            <p:cNvSpPr>
              <a:spLocks/>
            </p:cNvSpPr>
            <p:nvPr/>
          </p:nvSpPr>
          <p:spPr bwMode="auto">
            <a:xfrm>
              <a:off x="6172200" y="2786063"/>
              <a:ext cx="38100" cy="46038"/>
            </a:xfrm>
            <a:custGeom>
              <a:avLst/>
              <a:gdLst>
                <a:gd name="T0" fmla="*/ 19 w 24"/>
                <a:gd name="T1" fmla="*/ 22 h 29"/>
                <a:gd name="T2" fmla="*/ 19 w 24"/>
                <a:gd name="T3" fmla="*/ 29 h 29"/>
                <a:gd name="T4" fmla="*/ 12 w 24"/>
                <a:gd name="T5" fmla="*/ 29 h 29"/>
                <a:gd name="T6" fmla="*/ 12 w 24"/>
                <a:gd name="T7" fmla="*/ 22 h 29"/>
                <a:gd name="T8" fmla="*/ 0 w 24"/>
                <a:gd name="T9" fmla="*/ 22 h 29"/>
                <a:gd name="T10" fmla="*/ 0 w 24"/>
                <a:gd name="T11" fmla="*/ 17 h 29"/>
                <a:gd name="T12" fmla="*/ 10 w 24"/>
                <a:gd name="T13" fmla="*/ 0 h 29"/>
                <a:gd name="T14" fmla="*/ 14 w 24"/>
                <a:gd name="T15" fmla="*/ 3 h 29"/>
                <a:gd name="T16" fmla="*/ 7 w 24"/>
                <a:gd name="T17" fmla="*/ 17 h 29"/>
                <a:gd name="T18" fmla="*/ 12 w 24"/>
                <a:gd name="T19" fmla="*/ 17 h 29"/>
                <a:gd name="T20" fmla="*/ 14 w 24"/>
                <a:gd name="T21" fmla="*/ 10 h 29"/>
                <a:gd name="T22" fmla="*/ 19 w 24"/>
                <a:gd name="T23" fmla="*/ 10 h 29"/>
                <a:gd name="T24" fmla="*/ 19 w 24"/>
                <a:gd name="T25" fmla="*/ 17 h 29"/>
                <a:gd name="T26" fmla="*/ 24 w 24"/>
                <a:gd name="T27" fmla="*/ 17 h 29"/>
                <a:gd name="T28" fmla="*/ 24 w 24"/>
                <a:gd name="T29" fmla="*/ 22 h 29"/>
                <a:gd name="T30" fmla="*/ 19 w 24"/>
                <a:gd name="T31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9">
                  <a:moveTo>
                    <a:pt x="19" y="22"/>
                  </a:moveTo>
                  <a:lnTo>
                    <a:pt x="19" y="29"/>
                  </a:lnTo>
                  <a:lnTo>
                    <a:pt x="12" y="29"/>
                  </a:lnTo>
                  <a:lnTo>
                    <a:pt x="12" y="22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10" y="0"/>
                  </a:lnTo>
                  <a:lnTo>
                    <a:pt x="14" y="3"/>
                  </a:lnTo>
                  <a:lnTo>
                    <a:pt x="7" y="17"/>
                  </a:lnTo>
                  <a:lnTo>
                    <a:pt x="12" y="17"/>
                  </a:lnTo>
                  <a:lnTo>
                    <a:pt x="14" y="10"/>
                  </a:lnTo>
                  <a:lnTo>
                    <a:pt x="19" y="10"/>
                  </a:lnTo>
                  <a:lnTo>
                    <a:pt x="19" y="17"/>
                  </a:lnTo>
                  <a:lnTo>
                    <a:pt x="24" y="17"/>
                  </a:lnTo>
                  <a:lnTo>
                    <a:pt x="24" y="22"/>
                  </a:lnTo>
                  <a:lnTo>
                    <a:pt x="19" y="22"/>
                  </a:ln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79" name="Freeform 393"/>
            <p:cNvSpPr>
              <a:spLocks noEditPoints="1"/>
            </p:cNvSpPr>
            <p:nvPr/>
          </p:nvSpPr>
          <p:spPr bwMode="auto">
            <a:xfrm>
              <a:off x="6210300" y="2786063"/>
              <a:ext cx="36513" cy="46038"/>
            </a:xfrm>
            <a:custGeom>
              <a:avLst/>
              <a:gdLst>
                <a:gd name="T0" fmla="*/ 10 w 10"/>
                <a:gd name="T1" fmla="*/ 6 h 12"/>
                <a:gd name="T2" fmla="*/ 5 w 10"/>
                <a:gd name="T3" fmla="*/ 12 h 12"/>
                <a:gd name="T4" fmla="*/ 0 w 10"/>
                <a:gd name="T5" fmla="*/ 6 h 12"/>
                <a:gd name="T6" fmla="*/ 5 w 10"/>
                <a:gd name="T7" fmla="*/ 0 h 12"/>
                <a:gd name="T8" fmla="*/ 10 w 10"/>
                <a:gd name="T9" fmla="*/ 6 h 12"/>
                <a:gd name="T10" fmla="*/ 4 w 10"/>
                <a:gd name="T11" fmla="*/ 6 h 12"/>
                <a:gd name="T12" fmla="*/ 5 w 10"/>
                <a:gd name="T13" fmla="*/ 10 h 12"/>
                <a:gd name="T14" fmla="*/ 7 w 10"/>
                <a:gd name="T15" fmla="*/ 6 h 12"/>
                <a:gd name="T16" fmla="*/ 5 w 10"/>
                <a:gd name="T17" fmla="*/ 2 h 12"/>
                <a:gd name="T18" fmla="*/ 4 w 10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2">
                  <a:moveTo>
                    <a:pt x="10" y="6"/>
                  </a:moveTo>
                  <a:cubicBezTo>
                    <a:pt x="10" y="10"/>
                    <a:pt x="8" y="12"/>
                    <a:pt x="5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6"/>
                  </a:cubicBezTo>
                  <a:close/>
                  <a:moveTo>
                    <a:pt x="4" y="6"/>
                  </a:moveTo>
                  <a:cubicBezTo>
                    <a:pt x="4" y="9"/>
                    <a:pt x="4" y="10"/>
                    <a:pt x="5" y="10"/>
                  </a:cubicBezTo>
                  <a:cubicBezTo>
                    <a:pt x="6" y="10"/>
                    <a:pt x="7" y="9"/>
                    <a:pt x="7" y="6"/>
                  </a:cubicBezTo>
                  <a:cubicBezTo>
                    <a:pt x="7" y="3"/>
                    <a:pt x="6" y="2"/>
                    <a:pt x="5" y="2"/>
                  </a:cubicBezTo>
                  <a:cubicBezTo>
                    <a:pt x="4" y="2"/>
                    <a:pt x="4" y="3"/>
                    <a:pt x="4" y="6"/>
                  </a:cubicBez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80" name="Freeform 394"/>
            <p:cNvSpPr>
              <a:spLocks/>
            </p:cNvSpPr>
            <p:nvPr/>
          </p:nvSpPr>
          <p:spPr bwMode="auto">
            <a:xfrm>
              <a:off x="5849938" y="2317751"/>
              <a:ext cx="17463" cy="30163"/>
            </a:xfrm>
            <a:custGeom>
              <a:avLst/>
              <a:gdLst>
                <a:gd name="T0" fmla="*/ 7 w 11"/>
                <a:gd name="T1" fmla="*/ 19 h 19"/>
                <a:gd name="T2" fmla="*/ 7 w 11"/>
                <a:gd name="T3" fmla="*/ 4 h 19"/>
                <a:gd name="T4" fmla="*/ 2 w 11"/>
                <a:gd name="T5" fmla="*/ 7 h 19"/>
                <a:gd name="T6" fmla="*/ 0 w 11"/>
                <a:gd name="T7" fmla="*/ 2 h 19"/>
                <a:gd name="T8" fmla="*/ 7 w 11"/>
                <a:gd name="T9" fmla="*/ 0 h 19"/>
                <a:gd name="T10" fmla="*/ 11 w 11"/>
                <a:gd name="T11" fmla="*/ 0 h 19"/>
                <a:gd name="T12" fmla="*/ 11 w 11"/>
                <a:gd name="T13" fmla="*/ 19 h 19"/>
                <a:gd name="T14" fmla="*/ 7 w 11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9">
                  <a:moveTo>
                    <a:pt x="7" y="19"/>
                  </a:moveTo>
                  <a:lnTo>
                    <a:pt x="7" y="4"/>
                  </a:lnTo>
                  <a:lnTo>
                    <a:pt x="2" y="7"/>
                  </a:lnTo>
                  <a:lnTo>
                    <a:pt x="0" y="2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1" y="19"/>
                  </a:lnTo>
                  <a:lnTo>
                    <a:pt x="7" y="19"/>
                  </a:ln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81" name="Freeform 395"/>
            <p:cNvSpPr>
              <a:spLocks noEditPoints="1"/>
            </p:cNvSpPr>
            <p:nvPr/>
          </p:nvSpPr>
          <p:spPr bwMode="auto">
            <a:xfrm>
              <a:off x="5872163" y="2312988"/>
              <a:ext cx="25400" cy="34925"/>
            </a:xfrm>
            <a:custGeom>
              <a:avLst/>
              <a:gdLst>
                <a:gd name="T0" fmla="*/ 7 w 7"/>
                <a:gd name="T1" fmla="*/ 5 h 9"/>
                <a:gd name="T2" fmla="*/ 4 w 7"/>
                <a:gd name="T3" fmla="*/ 9 h 9"/>
                <a:gd name="T4" fmla="*/ 0 w 7"/>
                <a:gd name="T5" fmla="*/ 5 h 9"/>
                <a:gd name="T6" fmla="*/ 4 w 7"/>
                <a:gd name="T7" fmla="*/ 0 h 9"/>
                <a:gd name="T8" fmla="*/ 7 w 7"/>
                <a:gd name="T9" fmla="*/ 5 h 9"/>
                <a:gd name="T10" fmla="*/ 3 w 7"/>
                <a:gd name="T11" fmla="*/ 5 h 9"/>
                <a:gd name="T12" fmla="*/ 4 w 7"/>
                <a:gd name="T13" fmla="*/ 8 h 9"/>
                <a:gd name="T14" fmla="*/ 5 w 7"/>
                <a:gd name="T15" fmla="*/ 5 h 9"/>
                <a:gd name="T16" fmla="*/ 4 w 7"/>
                <a:gd name="T17" fmla="*/ 2 h 9"/>
                <a:gd name="T18" fmla="*/ 3 w 7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9">
                  <a:moveTo>
                    <a:pt x="7" y="5"/>
                  </a:moveTo>
                  <a:cubicBezTo>
                    <a:pt x="7" y="8"/>
                    <a:pt x="6" y="9"/>
                    <a:pt x="4" y="9"/>
                  </a:cubicBezTo>
                  <a:cubicBezTo>
                    <a:pt x="1" y="9"/>
                    <a:pt x="0" y="8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7" y="2"/>
                    <a:pt x="7" y="5"/>
                  </a:cubicBezTo>
                  <a:close/>
                  <a:moveTo>
                    <a:pt x="3" y="5"/>
                  </a:moveTo>
                  <a:cubicBezTo>
                    <a:pt x="3" y="7"/>
                    <a:pt x="3" y="8"/>
                    <a:pt x="4" y="8"/>
                  </a:cubicBezTo>
                  <a:cubicBezTo>
                    <a:pt x="4" y="8"/>
                    <a:pt x="5" y="7"/>
                    <a:pt x="5" y="5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3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82" name="Freeform 396"/>
            <p:cNvSpPr>
              <a:spLocks noEditPoints="1"/>
            </p:cNvSpPr>
            <p:nvPr/>
          </p:nvSpPr>
          <p:spPr bwMode="auto">
            <a:xfrm>
              <a:off x="5902325" y="2312988"/>
              <a:ext cx="22225" cy="34925"/>
            </a:xfrm>
            <a:custGeom>
              <a:avLst/>
              <a:gdLst>
                <a:gd name="T0" fmla="*/ 6 w 6"/>
                <a:gd name="T1" fmla="*/ 5 h 9"/>
                <a:gd name="T2" fmla="*/ 3 w 6"/>
                <a:gd name="T3" fmla="*/ 9 h 9"/>
                <a:gd name="T4" fmla="*/ 0 w 6"/>
                <a:gd name="T5" fmla="*/ 5 h 9"/>
                <a:gd name="T6" fmla="*/ 3 w 6"/>
                <a:gd name="T7" fmla="*/ 0 h 9"/>
                <a:gd name="T8" fmla="*/ 6 w 6"/>
                <a:gd name="T9" fmla="*/ 5 h 9"/>
                <a:gd name="T10" fmla="*/ 2 w 6"/>
                <a:gd name="T11" fmla="*/ 5 h 9"/>
                <a:gd name="T12" fmla="*/ 3 w 6"/>
                <a:gd name="T13" fmla="*/ 8 h 9"/>
                <a:gd name="T14" fmla="*/ 4 w 6"/>
                <a:gd name="T15" fmla="*/ 5 h 9"/>
                <a:gd name="T16" fmla="*/ 3 w 6"/>
                <a:gd name="T17" fmla="*/ 2 h 9"/>
                <a:gd name="T18" fmla="*/ 2 w 6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9">
                  <a:moveTo>
                    <a:pt x="6" y="5"/>
                  </a:moveTo>
                  <a:cubicBezTo>
                    <a:pt x="6" y="8"/>
                    <a:pt x="5" y="9"/>
                    <a:pt x="3" y="9"/>
                  </a:cubicBezTo>
                  <a:cubicBezTo>
                    <a:pt x="1" y="9"/>
                    <a:pt x="0" y="8"/>
                    <a:pt x="0" y="5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6" y="2"/>
                    <a:pt x="6" y="5"/>
                  </a:cubicBezTo>
                  <a:close/>
                  <a:moveTo>
                    <a:pt x="2" y="5"/>
                  </a:moveTo>
                  <a:cubicBezTo>
                    <a:pt x="2" y="7"/>
                    <a:pt x="2" y="8"/>
                    <a:pt x="3" y="8"/>
                  </a:cubicBezTo>
                  <a:cubicBezTo>
                    <a:pt x="4" y="8"/>
                    <a:pt x="4" y="7"/>
                    <a:pt x="4" y="5"/>
                  </a:cubicBezTo>
                  <a:cubicBezTo>
                    <a:pt x="4" y="3"/>
                    <a:pt x="4" y="2"/>
                    <a:pt x="3" y="2"/>
                  </a:cubicBezTo>
                  <a:cubicBezTo>
                    <a:pt x="2" y="2"/>
                    <a:pt x="2" y="3"/>
                    <a:pt x="2" y="5"/>
                  </a:cubicBez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83" name="Freeform 397"/>
            <p:cNvSpPr>
              <a:spLocks/>
            </p:cNvSpPr>
            <p:nvPr/>
          </p:nvSpPr>
          <p:spPr bwMode="auto">
            <a:xfrm>
              <a:off x="5957888" y="2265363"/>
              <a:ext cx="22225" cy="44450"/>
            </a:xfrm>
            <a:custGeom>
              <a:avLst/>
              <a:gdLst>
                <a:gd name="T0" fmla="*/ 7 w 14"/>
                <a:gd name="T1" fmla="*/ 28 h 28"/>
                <a:gd name="T2" fmla="*/ 7 w 14"/>
                <a:gd name="T3" fmla="*/ 7 h 28"/>
                <a:gd name="T4" fmla="*/ 3 w 14"/>
                <a:gd name="T5" fmla="*/ 11 h 28"/>
                <a:gd name="T6" fmla="*/ 0 w 14"/>
                <a:gd name="T7" fmla="*/ 7 h 28"/>
                <a:gd name="T8" fmla="*/ 10 w 14"/>
                <a:gd name="T9" fmla="*/ 0 h 28"/>
                <a:gd name="T10" fmla="*/ 14 w 14"/>
                <a:gd name="T11" fmla="*/ 0 h 28"/>
                <a:gd name="T12" fmla="*/ 14 w 14"/>
                <a:gd name="T13" fmla="*/ 28 h 28"/>
                <a:gd name="T14" fmla="*/ 7 w 14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8">
                  <a:moveTo>
                    <a:pt x="7" y="28"/>
                  </a:moveTo>
                  <a:lnTo>
                    <a:pt x="7" y="7"/>
                  </a:lnTo>
                  <a:lnTo>
                    <a:pt x="3" y="11"/>
                  </a:lnTo>
                  <a:lnTo>
                    <a:pt x="0" y="7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28"/>
                  </a:lnTo>
                  <a:lnTo>
                    <a:pt x="7" y="28"/>
                  </a:ln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84" name="Freeform 398"/>
            <p:cNvSpPr>
              <a:spLocks/>
            </p:cNvSpPr>
            <p:nvPr/>
          </p:nvSpPr>
          <p:spPr bwMode="auto">
            <a:xfrm>
              <a:off x="5988050" y="2265363"/>
              <a:ext cx="33338" cy="44450"/>
            </a:xfrm>
            <a:custGeom>
              <a:avLst/>
              <a:gdLst>
                <a:gd name="T0" fmla="*/ 8 w 9"/>
                <a:gd name="T1" fmla="*/ 3 h 12"/>
                <a:gd name="T2" fmla="*/ 4 w 9"/>
                <a:gd name="T3" fmla="*/ 10 h 12"/>
                <a:gd name="T4" fmla="*/ 9 w 9"/>
                <a:gd name="T5" fmla="*/ 10 h 12"/>
                <a:gd name="T6" fmla="*/ 8 w 9"/>
                <a:gd name="T7" fmla="*/ 12 h 12"/>
                <a:gd name="T8" fmla="*/ 0 w 9"/>
                <a:gd name="T9" fmla="*/ 12 h 12"/>
                <a:gd name="T10" fmla="*/ 0 w 9"/>
                <a:gd name="T11" fmla="*/ 10 h 12"/>
                <a:gd name="T12" fmla="*/ 5 w 9"/>
                <a:gd name="T13" fmla="*/ 4 h 12"/>
                <a:gd name="T14" fmla="*/ 4 w 9"/>
                <a:gd name="T15" fmla="*/ 2 h 12"/>
                <a:gd name="T16" fmla="*/ 2 w 9"/>
                <a:gd name="T17" fmla="*/ 3 h 12"/>
                <a:gd name="T18" fmla="*/ 0 w 9"/>
                <a:gd name="T19" fmla="*/ 2 h 12"/>
                <a:gd name="T20" fmla="*/ 4 w 9"/>
                <a:gd name="T21" fmla="*/ 0 h 12"/>
                <a:gd name="T22" fmla="*/ 8 w 9"/>
                <a:gd name="T2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2">
                  <a:moveTo>
                    <a:pt x="8" y="3"/>
                  </a:moveTo>
                  <a:cubicBezTo>
                    <a:pt x="8" y="5"/>
                    <a:pt x="8" y="6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" y="6"/>
                    <a:pt x="5" y="5"/>
                    <a:pt x="5" y="4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7" y="0"/>
                    <a:pt x="8" y="1"/>
                    <a:pt x="8" y="3"/>
                  </a:cubicBez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85" name="Freeform 399"/>
            <p:cNvSpPr>
              <a:spLocks noEditPoints="1"/>
            </p:cNvSpPr>
            <p:nvPr/>
          </p:nvSpPr>
          <p:spPr bwMode="auto">
            <a:xfrm>
              <a:off x="6026150" y="2265363"/>
              <a:ext cx="33338" cy="44450"/>
            </a:xfrm>
            <a:custGeom>
              <a:avLst/>
              <a:gdLst>
                <a:gd name="T0" fmla="*/ 9 w 9"/>
                <a:gd name="T1" fmla="*/ 6 h 12"/>
                <a:gd name="T2" fmla="*/ 4 w 9"/>
                <a:gd name="T3" fmla="*/ 12 h 12"/>
                <a:gd name="T4" fmla="*/ 0 w 9"/>
                <a:gd name="T5" fmla="*/ 6 h 12"/>
                <a:gd name="T6" fmla="*/ 4 w 9"/>
                <a:gd name="T7" fmla="*/ 0 h 12"/>
                <a:gd name="T8" fmla="*/ 9 w 9"/>
                <a:gd name="T9" fmla="*/ 6 h 12"/>
                <a:gd name="T10" fmla="*/ 3 w 9"/>
                <a:gd name="T11" fmla="*/ 6 h 12"/>
                <a:gd name="T12" fmla="*/ 4 w 9"/>
                <a:gd name="T13" fmla="*/ 10 h 12"/>
                <a:gd name="T14" fmla="*/ 6 w 9"/>
                <a:gd name="T15" fmla="*/ 6 h 12"/>
                <a:gd name="T16" fmla="*/ 4 w 9"/>
                <a:gd name="T17" fmla="*/ 2 h 12"/>
                <a:gd name="T18" fmla="*/ 3 w 9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2">
                  <a:moveTo>
                    <a:pt x="9" y="6"/>
                  </a:moveTo>
                  <a:cubicBezTo>
                    <a:pt x="9" y="10"/>
                    <a:pt x="7" y="12"/>
                    <a:pt x="4" y="12"/>
                  </a:cubicBezTo>
                  <a:cubicBezTo>
                    <a:pt x="1" y="12"/>
                    <a:pt x="0" y="10"/>
                    <a:pt x="0" y="6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7" y="0"/>
                    <a:pt x="9" y="2"/>
                    <a:pt x="9" y="6"/>
                  </a:cubicBezTo>
                  <a:close/>
                  <a:moveTo>
                    <a:pt x="3" y="6"/>
                  </a:moveTo>
                  <a:cubicBezTo>
                    <a:pt x="3" y="9"/>
                    <a:pt x="3" y="10"/>
                    <a:pt x="4" y="10"/>
                  </a:cubicBezTo>
                  <a:cubicBezTo>
                    <a:pt x="5" y="10"/>
                    <a:pt x="6" y="9"/>
                    <a:pt x="6" y="6"/>
                  </a:cubicBezTo>
                  <a:cubicBezTo>
                    <a:pt x="6" y="3"/>
                    <a:pt x="5" y="2"/>
                    <a:pt x="4" y="2"/>
                  </a:cubicBezTo>
                  <a:cubicBezTo>
                    <a:pt x="3" y="2"/>
                    <a:pt x="3" y="3"/>
                    <a:pt x="3" y="6"/>
                  </a:cubicBez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86" name="Freeform 400"/>
            <p:cNvSpPr>
              <a:spLocks/>
            </p:cNvSpPr>
            <p:nvPr/>
          </p:nvSpPr>
          <p:spPr bwMode="auto">
            <a:xfrm>
              <a:off x="6092825" y="2317751"/>
              <a:ext cx="19050" cy="30163"/>
            </a:xfrm>
            <a:custGeom>
              <a:avLst/>
              <a:gdLst>
                <a:gd name="T0" fmla="*/ 8 w 12"/>
                <a:gd name="T1" fmla="*/ 19 h 19"/>
                <a:gd name="T2" fmla="*/ 8 w 12"/>
                <a:gd name="T3" fmla="*/ 4 h 19"/>
                <a:gd name="T4" fmla="*/ 3 w 12"/>
                <a:gd name="T5" fmla="*/ 7 h 19"/>
                <a:gd name="T6" fmla="*/ 0 w 12"/>
                <a:gd name="T7" fmla="*/ 2 h 19"/>
                <a:gd name="T8" fmla="*/ 8 w 12"/>
                <a:gd name="T9" fmla="*/ 0 h 19"/>
                <a:gd name="T10" fmla="*/ 12 w 12"/>
                <a:gd name="T11" fmla="*/ 0 h 19"/>
                <a:gd name="T12" fmla="*/ 12 w 12"/>
                <a:gd name="T13" fmla="*/ 19 h 19"/>
                <a:gd name="T14" fmla="*/ 8 w 12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9">
                  <a:moveTo>
                    <a:pt x="8" y="19"/>
                  </a:moveTo>
                  <a:lnTo>
                    <a:pt x="8" y="4"/>
                  </a:lnTo>
                  <a:lnTo>
                    <a:pt x="3" y="7"/>
                  </a:lnTo>
                  <a:lnTo>
                    <a:pt x="0" y="2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19"/>
                  </a:lnTo>
                  <a:lnTo>
                    <a:pt x="8" y="19"/>
                  </a:ln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87" name="Freeform 401"/>
            <p:cNvSpPr>
              <a:spLocks/>
            </p:cNvSpPr>
            <p:nvPr/>
          </p:nvSpPr>
          <p:spPr bwMode="auto">
            <a:xfrm>
              <a:off x="6116638" y="2312988"/>
              <a:ext cx="25400" cy="34925"/>
            </a:xfrm>
            <a:custGeom>
              <a:avLst/>
              <a:gdLst>
                <a:gd name="T0" fmla="*/ 14 w 16"/>
                <a:gd name="T1" fmla="*/ 17 h 22"/>
                <a:gd name="T2" fmla="*/ 14 w 16"/>
                <a:gd name="T3" fmla="*/ 22 h 22"/>
                <a:gd name="T4" fmla="*/ 9 w 16"/>
                <a:gd name="T5" fmla="*/ 22 h 22"/>
                <a:gd name="T6" fmla="*/ 9 w 16"/>
                <a:gd name="T7" fmla="*/ 17 h 22"/>
                <a:gd name="T8" fmla="*/ 0 w 16"/>
                <a:gd name="T9" fmla="*/ 17 h 22"/>
                <a:gd name="T10" fmla="*/ 0 w 16"/>
                <a:gd name="T11" fmla="*/ 15 h 22"/>
                <a:gd name="T12" fmla="*/ 4 w 16"/>
                <a:gd name="T13" fmla="*/ 0 h 22"/>
                <a:gd name="T14" fmla="*/ 9 w 16"/>
                <a:gd name="T15" fmla="*/ 3 h 22"/>
                <a:gd name="T16" fmla="*/ 4 w 16"/>
                <a:gd name="T17" fmla="*/ 15 h 22"/>
                <a:gd name="T18" fmla="*/ 9 w 16"/>
                <a:gd name="T19" fmla="*/ 15 h 22"/>
                <a:gd name="T20" fmla="*/ 9 w 16"/>
                <a:gd name="T21" fmla="*/ 10 h 22"/>
                <a:gd name="T22" fmla="*/ 14 w 16"/>
                <a:gd name="T23" fmla="*/ 10 h 22"/>
                <a:gd name="T24" fmla="*/ 14 w 16"/>
                <a:gd name="T25" fmla="*/ 15 h 22"/>
                <a:gd name="T26" fmla="*/ 16 w 16"/>
                <a:gd name="T27" fmla="*/ 15 h 22"/>
                <a:gd name="T28" fmla="*/ 16 w 16"/>
                <a:gd name="T29" fmla="*/ 17 h 22"/>
                <a:gd name="T30" fmla="*/ 14 w 16"/>
                <a:gd name="T31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22">
                  <a:moveTo>
                    <a:pt x="14" y="17"/>
                  </a:moveTo>
                  <a:lnTo>
                    <a:pt x="14" y="22"/>
                  </a:lnTo>
                  <a:lnTo>
                    <a:pt x="9" y="22"/>
                  </a:lnTo>
                  <a:lnTo>
                    <a:pt x="9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4" y="0"/>
                  </a:lnTo>
                  <a:lnTo>
                    <a:pt x="9" y="3"/>
                  </a:lnTo>
                  <a:lnTo>
                    <a:pt x="4" y="15"/>
                  </a:lnTo>
                  <a:lnTo>
                    <a:pt x="9" y="15"/>
                  </a:lnTo>
                  <a:lnTo>
                    <a:pt x="9" y="10"/>
                  </a:lnTo>
                  <a:lnTo>
                    <a:pt x="14" y="10"/>
                  </a:lnTo>
                  <a:lnTo>
                    <a:pt x="14" y="15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4" y="17"/>
                  </a:ln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88" name="Freeform 402"/>
            <p:cNvSpPr>
              <a:spLocks noEditPoints="1"/>
            </p:cNvSpPr>
            <p:nvPr/>
          </p:nvSpPr>
          <p:spPr bwMode="auto">
            <a:xfrm>
              <a:off x="6142038" y="2312988"/>
              <a:ext cx="26988" cy="34925"/>
            </a:xfrm>
            <a:custGeom>
              <a:avLst/>
              <a:gdLst>
                <a:gd name="T0" fmla="*/ 7 w 7"/>
                <a:gd name="T1" fmla="*/ 5 h 9"/>
                <a:gd name="T2" fmla="*/ 3 w 7"/>
                <a:gd name="T3" fmla="*/ 9 h 9"/>
                <a:gd name="T4" fmla="*/ 0 w 7"/>
                <a:gd name="T5" fmla="*/ 5 h 9"/>
                <a:gd name="T6" fmla="*/ 3 w 7"/>
                <a:gd name="T7" fmla="*/ 0 h 9"/>
                <a:gd name="T8" fmla="*/ 7 w 7"/>
                <a:gd name="T9" fmla="*/ 5 h 9"/>
                <a:gd name="T10" fmla="*/ 2 w 7"/>
                <a:gd name="T11" fmla="*/ 5 h 9"/>
                <a:gd name="T12" fmla="*/ 3 w 7"/>
                <a:gd name="T13" fmla="*/ 8 h 9"/>
                <a:gd name="T14" fmla="*/ 4 w 7"/>
                <a:gd name="T15" fmla="*/ 5 h 9"/>
                <a:gd name="T16" fmla="*/ 3 w 7"/>
                <a:gd name="T17" fmla="*/ 2 h 9"/>
                <a:gd name="T18" fmla="*/ 2 w 7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9">
                  <a:moveTo>
                    <a:pt x="7" y="5"/>
                  </a:moveTo>
                  <a:cubicBezTo>
                    <a:pt x="7" y="8"/>
                    <a:pt x="6" y="9"/>
                    <a:pt x="3" y="9"/>
                  </a:cubicBezTo>
                  <a:cubicBezTo>
                    <a:pt x="1" y="9"/>
                    <a:pt x="0" y="8"/>
                    <a:pt x="0" y="5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5"/>
                  </a:cubicBezTo>
                  <a:close/>
                  <a:moveTo>
                    <a:pt x="2" y="5"/>
                  </a:moveTo>
                  <a:cubicBezTo>
                    <a:pt x="2" y="7"/>
                    <a:pt x="3" y="8"/>
                    <a:pt x="3" y="8"/>
                  </a:cubicBezTo>
                  <a:cubicBezTo>
                    <a:pt x="4" y="8"/>
                    <a:pt x="4" y="7"/>
                    <a:pt x="4" y="5"/>
                  </a:cubicBezTo>
                  <a:cubicBezTo>
                    <a:pt x="4" y="3"/>
                    <a:pt x="4" y="2"/>
                    <a:pt x="3" y="2"/>
                  </a:cubicBezTo>
                  <a:cubicBezTo>
                    <a:pt x="3" y="2"/>
                    <a:pt x="2" y="3"/>
                    <a:pt x="2" y="5"/>
                  </a:cubicBezTo>
                  <a:close/>
                </a:path>
              </a:pathLst>
            </a:custGeom>
            <a:solidFill>
              <a:srgbClr val="34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89" name="Freeform 403"/>
            <p:cNvSpPr>
              <a:spLocks/>
            </p:cNvSpPr>
            <p:nvPr/>
          </p:nvSpPr>
          <p:spPr bwMode="auto">
            <a:xfrm>
              <a:off x="5927725" y="2411413"/>
              <a:ext cx="373063" cy="239713"/>
            </a:xfrm>
            <a:custGeom>
              <a:avLst/>
              <a:gdLst>
                <a:gd name="T0" fmla="*/ 12 w 235"/>
                <a:gd name="T1" fmla="*/ 151 h 151"/>
                <a:gd name="T2" fmla="*/ 0 w 235"/>
                <a:gd name="T3" fmla="*/ 128 h 151"/>
                <a:gd name="T4" fmla="*/ 230 w 235"/>
                <a:gd name="T5" fmla="*/ 0 h 151"/>
                <a:gd name="T6" fmla="*/ 235 w 235"/>
                <a:gd name="T7" fmla="*/ 9 h 151"/>
                <a:gd name="T8" fmla="*/ 12 w 235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151">
                  <a:moveTo>
                    <a:pt x="12" y="151"/>
                  </a:moveTo>
                  <a:lnTo>
                    <a:pt x="0" y="128"/>
                  </a:lnTo>
                  <a:lnTo>
                    <a:pt x="230" y="0"/>
                  </a:lnTo>
                  <a:lnTo>
                    <a:pt x="235" y="9"/>
                  </a:lnTo>
                  <a:lnTo>
                    <a:pt x="12" y="151"/>
                  </a:lnTo>
                  <a:close/>
                </a:path>
              </a:pathLst>
            </a:custGeom>
            <a:solidFill>
              <a:srgbClr val="F49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90" name="Freeform 404"/>
            <p:cNvSpPr>
              <a:spLocks/>
            </p:cNvSpPr>
            <p:nvPr/>
          </p:nvSpPr>
          <p:spPr bwMode="auto">
            <a:xfrm>
              <a:off x="5969000" y="2546351"/>
              <a:ext cx="87313" cy="85725"/>
            </a:xfrm>
            <a:custGeom>
              <a:avLst/>
              <a:gdLst>
                <a:gd name="T0" fmla="*/ 16 w 23"/>
                <a:gd name="T1" fmla="*/ 20 h 23"/>
                <a:gd name="T2" fmla="*/ 2 w 23"/>
                <a:gd name="T3" fmla="*/ 16 h 23"/>
                <a:gd name="T4" fmla="*/ 6 w 23"/>
                <a:gd name="T5" fmla="*/ 3 h 23"/>
                <a:gd name="T6" fmla="*/ 20 w 23"/>
                <a:gd name="T7" fmla="*/ 6 h 23"/>
                <a:gd name="T8" fmla="*/ 16 w 23"/>
                <a:gd name="T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6" y="20"/>
                  </a:moveTo>
                  <a:cubicBezTo>
                    <a:pt x="12" y="23"/>
                    <a:pt x="5" y="21"/>
                    <a:pt x="2" y="16"/>
                  </a:cubicBezTo>
                  <a:cubicBezTo>
                    <a:pt x="0" y="12"/>
                    <a:pt x="1" y="5"/>
                    <a:pt x="6" y="3"/>
                  </a:cubicBezTo>
                  <a:cubicBezTo>
                    <a:pt x="11" y="0"/>
                    <a:pt x="17" y="1"/>
                    <a:pt x="20" y="6"/>
                  </a:cubicBezTo>
                  <a:cubicBezTo>
                    <a:pt x="23" y="11"/>
                    <a:pt x="21" y="17"/>
                    <a:pt x="16" y="20"/>
                  </a:cubicBezTo>
                  <a:close/>
                </a:path>
              </a:pathLst>
            </a:custGeom>
            <a:solidFill>
              <a:srgbClr val="E75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91" name="Freeform 405"/>
            <p:cNvSpPr>
              <a:spLocks/>
            </p:cNvSpPr>
            <p:nvPr/>
          </p:nvSpPr>
          <p:spPr bwMode="auto">
            <a:xfrm>
              <a:off x="5921375" y="2873376"/>
              <a:ext cx="66675" cy="63500"/>
            </a:xfrm>
            <a:custGeom>
              <a:avLst/>
              <a:gdLst>
                <a:gd name="T0" fmla="*/ 13 w 18"/>
                <a:gd name="T1" fmla="*/ 17 h 17"/>
                <a:gd name="T2" fmla="*/ 13 w 18"/>
                <a:gd name="T3" fmla="*/ 10 h 17"/>
                <a:gd name="T4" fmla="*/ 13 w 18"/>
                <a:gd name="T5" fmla="*/ 3 h 17"/>
                <a:gd name="T6" fmla="*/ 11 w 18"/>
                <a:gd name="T7" fmla="*/ 15 h 17"/>
                <a:gd name="T8" fmla="*/ 7 w 18"/>
                <a:gd name="T9" fmla="*/ 15 h 17"/>
                <a:gd name="T10" fmla="*/ 4 w 18"/>
                <a:gd name="T11" fmla="*/ 3 h 17"/>
                <a:gd name="T12" fmla="*/ 4 w 18"/>
                <a:gd name="T13" fmla="*/ 10 h 17"/>
                <a:gd name="T14" fmla="*/ 4 w 18"/>
                <a:gd name="T15" fmla="*/ 17 h 17"/>
                <a:gd name="T16" fmla="*/ 0 w 18"/>
                <a:gd name="T17" fmla="*/ 17 h 17"/>
                <a:gd name="T18" fmla="*/ 1 w 18"/>
                <a:gd name="T19" fmla="*/ 0 h 17"/>
                <a:gd name="T20" fmla="*/ 6 w 18"/>
                <a:gd name="T21" fmla="*/ 0 h 17"/>
                <a:gd name="T22" fmla="*/ 9 w 18"/>
                <a:gd name="T23" fmla="*/ 11 h 17"/>
                <a:gd name="T24" fmla="*/ 11 w 18"/>
                <a:gd name="T25" fmla="*/ 0 h 17"/>
                <a:gd name="T26" fmla="*/ 16 w 18"/>
                <a:gd name="T27" fmla="*/ 0 h 17"/>
                <a:gd name="T28" fmla="*/ 18 w 18"/>
                <a:gd name="T29" fmla="*/ 17 h 17"/>
                <a:gd name="T30" fmla="*/ 13 w 18"/>
                <a:gd name="T3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3" y="8"/>
                    <a:pt x="13" y="6"/>
                    <a:pt x="13" y="3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6"/>
                    <a:pt x="4" y="8"/>
                    <a:pt x="4" y="10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17"/>
                    <a:pt x="18" y="17"/>
                    <a:pt x="18" y="17"/>
                  </a:cubicBezTo>
                  <a:lnTo>
                    <a:pt x="13" y="17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92" name="Freeform 407"/>
            <p:cNvSpPr>
              <a:spLocks noEditPoints="1"/>
            </p:cNvSpPr>
            <p:nvPr/>
          </p:nvSpPr>
          <p:spPr bwMode="auto">
            <a:xfrm>
              <a:off x="5995988" y="2873376"/>
              <a:ext cx="49213" cy="63500"/>
            </a:xfrm>
            <a:custGeom>
              <a:avLst/>
              <a:gdLst>
                <a:gd name="T0" fmla="*/ 6 w 13"/>
                <a:gd name="T1" fmla="*/ 0 h 17"/>
                <a:gd name="T2" fmla="*/ 13 w 13"/>
                <a:gd name="T3" fmla="*/ 5 h 17"/>
                <a:gd name="T4" fmla="*/ 6 w 13"/>
                <a:gd name="T5" fmla="*/ 11 h 17"/>
                <a:gd name="T6" fmla="*/ 4 w 13"/>
                <a:gd name="T7" fmla="*/ 11 h 17"/>
                <a:gd name="T8" fmla="*/ 4 w 13"/>
                <a:gd name="T9" fmla="*/ 17 h 17"/>
                <a:gd name="T10" fmla="*/ 0 w 13"/>
                <a:gd name="T11" fmla="*/ 17 h 17"/>
                <a:gd name="T12" fmla="*/ 0 w 13"/>
                <a:gd name="T13" fmla="*/ 0 h 17"/>
                <a:gd name="T14" fmla="*/ 6 w 13"/>
                <a:gd name="T15" fmla="*/ 0 h 17"/>
                <a:gd name="T16" fmla="*/ 6 w 13"/>
                <a:gd name="T17" fmla="*/ 8 h 17"/>
                <a:gd name="T18" fmla="*/ 8 w 13"/>
                <a:gd name="T19" fmla="*/ 5 h 17"/>
                <a:gd name="T20" fmla="*/ 5 w 13"/>
                <a:gd name="T21" fmla="*/ 3 h 17"/>
                <a:gd name="T22" fmla="*/ 4 w 13"/>
                <a:gd name="T23" fmla="*/ 3 h 17"/>
                <a:gd name="T24" fmla="*/ 4 w 13"/>
                <a:gd name="T25" fmla="*/ 8 h 17"/>
                <a:gd name="T26" fmla="*/ 6 w 13"/>
                <a:gd name="T27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17">
                  <a:moveTo>
                    <a:pt x="6" y="0"/>
                  </a:moveTo>
                  <a:cubicBezTo>
                    <a:pt x="10" y="0"/>
                    <a:pt x="13" y="1"/>
                    <a:pt x="13" y="5"/>
                  </a:cubicBezTo>
                  <a:cubicBezTo>
                    <a:pt x="13" y="9"/>
                    <a:pt x="10" y="11"/>
                    <a:pt x="6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" y="0"/>
                  </a:lnTo>
                  <a:close/>
                  <a:moveTo>
                    <a:pt x="6" y="8"/>
                  </a:moveTo>
                  <a:cubicBezTo>
                    <a:pt x="7" y="8"/>
                    <a:pt x="8" y="7"/>
                    <a:pt x="8" y="5"/>
                  </a:cubicBezTo>
                  <a:cubicBezTo>
                    <a:pt x="8" y="4"/>
                    <a:pt x="7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6" y="8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93" name="Freeform 408"/>
            <p:cNvSpPr>
              <a:spLocks/>
            </p:cNvSpPr>
            <p:nvPr/>
          </p:nvSpPr>
          <p:spPr bwMode="auto">
            <a:xfrm>
              <a:off x="6048375" y="2873376"/>
              <a:ext cx="52388" cy="63500"/>
            </a:xfrm>
            <a:custGeom>
              <a:avLst/>
              <a:gdLst>
                <a:gd name="T0" fmla="*/ 12 w 33"/>
                <a:gd name="T1" fmla="*/ 21 h 40"/>
                <a:gd name="T2" fmla="*/ 12 w 33"/>
                <a:gd name="T3" fmla="*/ 40 h 40"/>
                <a:gd name="T4" fmla="*/ 0 w 33"/>
                <a:gd name="T5" fmla="*/ 40 h 40"/>
                <a:gd name="T6" fmla="*/ 0 w 33"/>
                <a:gd name="T7" fmla="*/ 0 h 40"/>
                <a:gd name="T8" fmla="*/ 12 w 33"/>
                <a:gd name="T9" fmla="*/ 0 h 40"/>
                <a:gd name="T10" fmla="*/ 12 w 33"/>
                <a:gd name="T11" fmla="*/ 14 h 40"/>
                <a:gd name="T12" fmla="*/ 21 w 33"/>
                <a:gd name="T13" fmla="*/ 14 h 40"/>
                <a:gd name="T14" fmla="*/ 21 w 33"/>
                <a:gd name="T15" fmla="*/ 0 h 40"/>
                <a:gd name="T16" fmla="*/ 33 w 33"/>
                <a:gd name="T17" fmla="*/ 0 h 40"/>
                <a:gd name="T18" fmla="*/ 33 w 33"/>
                <a:gd name="T19" fmla="*/ 40 h 40"/>
                <a:gd name="T20" fmla="*/ 21 w 33"/>
                <a:gd name="T21" fmla="*/ 40 h 40"/>
                <a:gd name="T22" fmla="*/ 21 w 33"/>
                <a:gd name="T23" fmla="*/ 21 h 40"/>
                <a:gd name="T24" fmla="*/ 12 w 33"/>
                <a:gd name="T25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0">
                  <a:moveTo>
                    <a:pt x="12" y="21"/>
                  </a:moveTo>
                  <a:lnTo>
                    <a:pt x="12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14"/>
                  </a:lnTo>
                  <a:lnTo>
                    <a:pt x="21" y="14"/>
                  </a:lnTo>
                  <a:lnTo>
                    <a:pt x="21" y="0"/>
                  </a:lnTo>
                  <a:lnTo>
                    <a:pt x="33" y="0"/>
                  </a:lnTo>
                  <a:lnTo>
                    <a:pt x="33" y="40"/>
                  </a:lnTo>
                  <a:lnTo>
                    <a:pt x="21" y="40"/>
                  </a:lnTo>
                  <a:lnTo>
                    <a:pt x="21" y="21"/>
                  </a:lnTo>
                  <a:lnTo>
                    <a:pt x="12" y="21"/>
                  </a:ln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702" name="组合 701"/>
          <p:cNvGrpSpPr/>
          <p:nvPr/>
        </p:nvGrpSpPr>
        <p:grpSpPr>
          <a:xfrm>
            <a:off x="3138190" y="1409361"/>
            <a:ext cx="989013" cy="987425"/>
            <a:chOff x="8715375" y="555626"/>
            <a:chExt cx="989013" cy="987425"/>
          </a:xfrm>
        </p:grpSpPr>
        <p:sp>
          <p:nvSpPr>
            <p:cNvPr id="776" name="Freeform 409"/>
            <p:cNvSpPr>
              <a:spLocks noEditPoints="1"/>
            </p:cNvSpPr>
            <p:nvPr/>
          </p:nvSpPr>
          <p:spPr bwMode="auto">
            <a:xfrm>
              <a:off x="8797925" y="635001"/>
              <a:ext cx="827088" cy="825500"/>
            </a:xfrm>
            <a:custGeom>
              <a:avLst/>
              <a:gdLst>
                <a:gd name="T0" fmla="*/ 220 w 220"/>
                <a:gd name="T1" fmla="*/ 110 h 220"/>
                <a:gd name="T2" fmla="*/ 110 w 220"/>
                <a:gd name="T3" fmla="*/ 220 h 220"/>
                <a:gd name="T4" fmla="*/ 0 w 220"/>
                <a:gd name="T5" fmla="*/ 110 h 220"/>
                <a:gd name="T6" fmla="*/ 110 w 220"/>
                <a:gd name="T7" fmla="*/ 0 h 220"/>
                <a:gd name="T8" fmla="*/ 220 w 220"/>
                <a:gd name="T9" fmla="*/ 110 h 220"/>
                <a:gd name="T10" fmla="*/ 110 w 220"/>
                <a:gd name="T11" fmla="*/ 45 h 220"/>
                <a:gd name="T12" fmla="*/ 45 w 220"/>
                <a:gd name="T13" fmla="*/ 110 h 220"/>
                <a:gd name="T14" fmla="*/ 110 w 220"/>
                <a:gd name="T15" fmla="*/ 175 h 220"/>
                <a:gd name="T16" fmla="*/ 175 w 220"/>
                <a:gd name="T17" fmla="*/ 110 h 220"/>
                <a:gd name="T18" fmla="*/ 110 w 220"/>
                <a:gd name="T19" fmla="*/ 4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220" y="110"/>
                  </a:moveTo>
                  <a:cubicBezTo>
                    <a:pt x="220" y="171"/>
                    <a:pt x="170" y="220"/>
                    <a:pt x="110" y="220"/>
                  </a:cubicBezTo>
                  <a:cubicBezTo>
                    <a:pt x="49" y="220"/>
                    <a:pt x="0" y="171"/>
                    <a:pt x="0" y="110"/>
                  </a:cubicBezTo>
                  <a:cubicBezTo>
                    <a:pt x="0" y="49"/>
                    <a:pt x="49" y="0"/>
                    <a:pt x="110" y="0"/>
                  </a:cubicBezTo>
                  <a:cubicBezTo>
                    <a:pt x="170" y="0"/>
                    <a:pt x="220" y="49"/>
                    <a:pt x="220" y="110"/>
                  </a:cubicBezTo>
                  <a:close/>
                  <a:moveTo>
                    <a:pt x="110" y="45"/>
                  </a:moveTo>
                  <a:cubicBezTo>
                    <a:pt x="74" y="45"/>
                    <a:pt x="45" y="74"/>
                    <a:pt x="45" y="110"/>
                  </a:cubicBezTo>
                  <a:cubicBezTo>
                    <a:pt x="45" y="146"/>
                    <a:pt x="74" y="175"/>
                    <a:pt x="110" y="175"/>
                  </a:cubicBezTo>
                  <a:cubicBezTo>
                    <a:pt x="146" y="175"/>
                    <a:pt x="175" y="146"/>
                    <a:pt x="175" y="110"/>
                  </a:cubicBezTo>
                  <a:cubicBezTo>
                    <a:pt x="175" y="74"/>
                    <a:pt x="146" y="45"/>
                    <a:pt x="110" y="45"/>
                  </a:cubicBez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77" name="Oval 410"/>
            <p:cNvSpPr>
              <a:spLocks noChangeArrowheads="1"/>
            </p:cNvSpPr>
            <p:nvPr/>
          </p:nvSpPr>
          <p:spPr bwMode="auto">
            <a:xfrm>
              <a:off x="9144000" y="641351"/>
              <a:ext cx="131763" cy="131763"/>
            </a:xfrm>
            <a:prstGeom prst="ellipse">
              <a:avLst/>
            </a:pr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78" name="Freeform 411"/>
            <p:cNvSpPr>
              <a:spLocks/>
            </p:cNvSpPr>
            <p:nvPr/>
          </p:nvSpPr>
          <p:spPr bwMode="auto">
            <a:xfrm>
              <a:off x="8967788" y="679451"/>
              <a:ext cx="146050" cy="150813"/>
            </a:xfrm>
            <a:custGeom>
              <a:avLst/>
              <a:gdLst>
                <a:gd name="T0" fmla="*/ 35 w 39"/>
                <a:gd name="T1" fmla="*/ 11 h 40"/>
                <a:gd name="T2" fmla="*/ 28 w 39"/>
                <a:gd name="T3" fmla="*/ 35 h 40"/>
                <a:gd name="T4" fmla="*/ 5 w 39"/>
                <a:gd name="T5" fmla="*/ 29 h 40"/>
                <a:gd name="T6" fmla="*/ 11 w 39"/>
                <a:gd name="T7" fmla="*/ 5 h 40"/>
                <a:gd name="T8" fmla="*/ 35 w 39"/>
                <a:gd name="T9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0">
                  <a:moveTo>
                    <a:pt x="35" y="11"/>
                  </a:moveTo>
                  <a:cubicBezTo>
                    <a:pt x="39" y="20"/>
                    <a:pt x="37" y="30"/>
                    <a:pt x="28" y="35"/>
                  </a:cubicBezTo>
                  <a:cubicBezTo>
                    <a:pt x="20" y="40"/>
                    <a:pt x="9" y="37"/>
                    <a:pt x="5" y="29"/>
                  </a:cubicBezTo>
                  <a:cubicBezTo>
                    <a:pt x="0" y="20"/>
                    <a:pt x="3" y="10"/>
                    <a:pt x="11" y="5"/>
                  </a:cubicBezTo>
                  <a:cubicBezTo>
                    <a:pt x="19" y="0"/>
                    <a:pt x="30" y="3"/>
                    <a:pt x="35" y="11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79" name="Freeform 412"/>
            <p:cNvSpPr>
              <a:spLocks/>
            </p:cNvSpPr>
            <p:nvPr/>
          </p:nvSpPr>
          <p:spPr bwMode="auto">
            <a:xfrm>
              <a:off x="8843963" y="803276"/>
              <a:ext cx="146050" cy="150813"/>
            </a:xfrm>
            <a:custGeom>
              <a:avLst/>
              <a:gdLst>
                <a:gd name="T0" fmla="*/ 28 w 39"/>
                <a:gd name="T1" fmla="*/ 5 h 40"/>
                <a:gd name="T2" fmla="*/ 35 w 39"/>
                <a:gd name="T3" fmla="*/ 29 h 40"/>
                <a:gd name="T4" fmla="*/ 11 w 39"/>
                <a:gd name="T5" fmla="*/ 35 h 40"/>
                <a:gd name="T6" fmla="*/ 4 w 39"/>
                <a:gd name="T7" fmla="*/ 11 h 40"/>
                <a:gd name="T8" fmla="*/ 28 w 39"/>
                <a:gd name="T9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0">
                  <a:moveTo>
                    <a:pt x="28" y="5"/>
                  </a:moveTo>
                  <a:cubicBezTo>
                    <a:pt x="37" y="10"/>
                    <a:pt x="39" y="20"/>
                    <a:pt x="35" y="29"/>
                  </a:cubicBezTo>
                  <a:cubicBezTo>
                    <a:pt x="30" y="37"/>
                    <a:pt x="19" y="40"/>
                    <a:pt x="11" y="35"/>
                  </a:cubicBezTo>
                  <a:cubicBezTo>
                    <a:pt x="2" y="30"/>
                    <a:pt x="0" y="20"/>
                    <a:pt x="4" y="11"/>
                  </a:cubicBezTo>
                  <a:cubicBezTo>
                    <a:pt x="9" y="3"/>
                    <a:pt x="20" y="0"/>
                    <a:pt x="28" y="5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80" name="Oval 413"/>
            <p:cNvSpPr>
              <a:spLocks noChangeArrowheads="1"/>
            </p:cNvSpPr>
            <p:nvPr/>
          </p:nvSpPr>
          <p:spPr bwMode="auto">
            <a:xfrm>
              <a:off x="8805863" y="984251"/>
              <a:ext cx="131763" cy="131763"/>
            </a:xfrm>
            <a:prstGeom prst="ellipse">
              <a:avLst/>
            </a:pr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81" name="Freeform 414"/>
            <p:cNvSpPr>
              <a:spLocks/>
            </p:cNvSpPr>
            <p:nvPr/>
          </p:nvSpPr>
          <p:spPr bwMode="auto">
            <a:xfrm>
              <a:off x="8843963" y="1141413"/>
              <a:ext cx="146050" cy="150813"/>
            </a:xfrm>
            <a:custGeom>
              <a:avLst/>
              <a:gdLst>
                <a:gd name="T0" fmla="*/ 11 w 39"/>
                <a:gd name="T1" fmla="*/ 5 h 40"/>
                <a:gd name="T2" fmla="*/ 35 w 39"/>
                <a:gd name="T3" fmla="*/ 12 h 40"/>
                <a:gd name="T4" fmla="*/ 28 w 39"/>
                <a:gd name="T5" fmla="*/ 35 h 40"/>
                <a:gd name="T6" fmla="*/ 4 w 39"/>
                <a:gd name="T7" fmla="*/ 29 h 40"/>
                <a:gd name="T8" fmla="*/ 11 w 39"/>
                <a:gd name="T9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0">
                  <a:moveTo>
                    <a:pt x="11" y="5"/>
                  </a:moveTo>
                  <a:cubicBezTo>
                    <a:pt x="19" y="0"/>
                    <a:pt x="30" y="3"/>
                    <a:pt x="35" y="12"/>
                  </a:cubicBezTo>
                  <a:cubicBezTo>
                    <a:pt x="39" y="20"/>
                    <a:pt x="37" y="31"/>
                    <a:pt x="28" y="35"/>
                  </a:cubicBezTo>
                  <a:cubicBezTo>
                    <a:pt x="20" y="40"/>
                    <a:pt x="9" y="37"/>
                    <a:pt x="4" y="29"/>
                  </a:cubicBezTo>
                  <a:cubicBezTo>
                    <a:pt x="0" y="21"/>
                    <a:pt x="2" y="10"/>
                    <a:pt x="11" y="5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82" name="Freeform 415"/>
            <p:cNvSpPr>
              <a:spLocks/>
            </p:cNvSpPr>
            <p:nvPr/>
          </p:nvSpPr>
          <p:spPr bwMode="auto">
            <a:xfrm>
              <a:off x="8967788" y="1270001"/>
              <a:ext cx="146050" cy="146050"/>
            </a:xfrm>
            <a:custGeom>
              <a:avLst/>
              <a:gdLst>
                <a:gd name="T0" fmla="*/ 5 w 39"/>
                <a:gd name="T1" fmla="*/ 11 h 39"/>
                <a:gd name="T2" fmla="*/ 28 w 39"/>
                <a:gd name="T3" fmla="*/ 4 h 39"/>
                <a:gd name="T4" fmla="*/ 35 w 39"/>
                <a:gd name="T5" fmla="*/ 28 h 39"/>
                <a:gd name="T6" fmla="*/ 11 w 39"/>
                <a:gd name="T7" fmla="*/ 34 h 39"/>
                <a:gd name="T8" fmla="*/ 5 w 39"/>
                <a:gd name="T9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5" y="11"/>
                  </a:moveTo>
                  <a:cubicBezTo>
                    <a:pt x="9" y="2"/>
                    <a:pt x="20" y="0"/>
                    <a:pt x="28" y="4"/>
                  </a:cubicBezTo>
                  <a:cubicBezTo>
                    <a:pt x="37" y="9"/>
                    <a:pt x="39" y="20"/>
                    <a:pt x="35" y="28"/>
                  </a:cubicBezTo>
                  <a:cubicBezTo>
                    <a:pt x="30" y="36"/>
                    <a:pt x="19" y="39"/>
                    <a:pt x="11" y="34"/>
                  </a:cubicBezTo>
                  <a:cubicBezTo>
                    <a:pt x="3" y="30"/>
                    <a:pt x="0" y="19"/>
                    <a:pt x="5" y="11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83" name="Oval 416"/>
            <p:cNvSpPr>
              <a:spLocks noChangeArrowheads="1"/>
            </p:cNvSpPr>
            <p:nvPr/>
          </p:nvSpPr>
          <p:spPr bwMode="auto">
            <a:xfrm>
              <a:off x="9144000" y="1322388"/>
              <a:ext cx="131763" cy="131763"/>
            </a:xfrm>
            <a:prstGeom prst="ellipse">
              <a:avLst/>
            </a:pr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84" name="Freeform 417"/>
            <p:cNvSpPr>
              <a:spLocks/>
            </p:cNvSpPr>
            <p:nvPr/>
          </p:nvSpPr>
          <p:spPr bwMode="auto">
            <a:xfrm>
              <a:off x="9305925" y="1270001"/>
              <a:ext cx="150813" cy="146050"/>
            </a:xfrm>
            <a:custGeom>
              <a:avLst/>
              <a:gdLst>
                <a:gd name="T0" fmla="*/ 5 w 40"/>
                <a:gd name="T1" fmla="*/ 28 h 39"/>
                <a:gd name="T2" fmla="*/ 11 w 40"/>
                <a:gd name="T3" fmla="*/ 4 h 39"/>
                <a:gd name="T4" fmla="*/ 35 w 40"/>
                <a:gd name="T5" fmla="*/ 11 h 39"/>
                <a:gd name="T6" fmla="*/ 29 w 40"/>
                <a:gd name="T7" fmla="*/ 34 h 39"/>
                <a:gd name="T8" fmla="*/ 5 w 40"/>
                <a:gd name="T9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">
                  <a:moveTo>
                    <a:pt x="5" y="28"/>
                  </a:moveTo>
                  <a:cubicBezTo>
                    <a:pt x="0" y="20"/>
                    <a:pt x="3" y="9"/>
                    <a:pt x="11" y="4"/>
                  </a:cubicBezTo>
                  <a:cubicBezTo>
                    <a:pt x="20" y="0"/>
                    <a:pt x="30" y="2"/>
                    <a:pt x="35" y="11"/>
                  </a:cubicBezTo>
                  <a:cubicBezTo>
                    <a:pt x="40" y="19"/>
                    <a:pt x="37" y="30"/>
                    <a:pt x="29" y="34"/>
                  </a:cubicBezTo>
                  <a:cubicBezTo>
                    <a:pt x="20" y="39"/>
                    <a:pt x="10" y="36"/>
                    <a:pt x="5" y="28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85" name="Freeform 418"/>
            <p:cNvSpPr>
              <a:spLocks/>
            </p:cNvSpPr>
            <p:nvPr/>
          </p:nvSpPr>
          <p:spPr bwMode="auto">
            <a:xfrm>
              <a:off x="9429750" y="1141413"/>
              <a:ext cx="150813" cy="150813"/>
            </a:xfrm>
            <a:custGeom>
              <a:avLst/>
              <a:gdLst>
                <a:gd name="T0" fmla="*/ 11 w 40"/>
                <a:gd name="T1" fmla="*/ 35 h 40"/>
                <a:gd name="T2" fmla="*/ 5 w 40"/>
                <a:gd name="T3" fmla="*/ 12 h 40"/>
                <a:gd name="T4" fmla="*/ 29 w 40"/>
                <a:gd name="T5" fmla="*/ 5 h 40"/>
                <a:gd name="T6" fmla="*/ 35 w 40"/>
                <a:gd name="T7" fmla="*/ 29 h 40"/>
                <a:gd name="T8" fmla="*/ 11 w 40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11" y="35"/>
                  </a:moveTo>
                  <a:cubicBezTo>
                    <a:pt x="3" y="31"/>
                    <a:pt x="0" y="20"/>
                    <a:pt x="5" y="12"/>
                  </a:cubicBezTo>
                  <a:cubicBezTo>
                    <a:pt x="10" y="3"/>
                    <a:pt x="20" y="0"/>
                    <a:pt x="29" y="5"/>
                  </a:cubicBezTo>
                  <a:cubicBezTo>
                    <a:pt x="37" y="10"/>
                    <a:pt x="40" y="21"/>
                    <a:pt x="35" y="29"/>
                  </a:cubicBezTo>
                  <a:cubicBezTo>
                    <a:pt x="30" y="37"/>
                    <a:pt x="20" y="40"/>
                    <a:pt x="11" y="35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86" name="Oval 419"/>
            <p:cNvSpPr>
              <a:spLocks noChangeArrowheads="1"/>
            </p:cNvSpPr>
            <p:nvPr/>
          </p:nvSpPr>
          <p:spPr bwMode="auto">
            <a:xfrm>
              <a:off x="9485313" y="984251"/>
              <a:ext cx="128588" cy="131763"/>
            </a:xfrm>
            <a:prstGeom prst="ellipse">
              <a:avLst/>
            </a:pr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87" name="Freeform 420"/>
            <p:cNvSpPr>
              <a:spLocks/>
            </p:cNvSpPr>
            <p:nvPr/>
          </p:nvSpPr>
          <p:spPr bwMode="auto">
            <a:xfrm>
              <a:off x="9429750" y="803276"/>
              <a:ext cx="150813" cy="150813"/>
            </a:xfrm>
            <a:custGeom>
              <a:avLst/>
              <a:gdLst>
                <a:gd name="T0" fmla="*/ 29 w 40"/>
                <a:gd name="T1" fmla="*/ 35 h 40"/>
                <a:gd name="T2" fmla="*/ 5 w 40"/>
                <a:gd name="T3" fmla="*/ 29 h 40"/>
                <a:gd name="T4" fmla="*/ 11 w 40"/>
                <a:gd name="T5" fmla="*/ 5 h 40"/>
                <a:gd name="T6" fmla="*/ 35 w 40"/>
                <a:gd name="T7" fmla="*/ 11 h 40"/>
                <a:gd name="T8" fmla="*/ 29 w 40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9" y="35"/>
                  </a:moveTo>
                  <a:cubicBezTo>
                    <a:pt x="20" y="40"/>
                    <a:pt x="10" y="37"/>
                    <a:pt x="5" y="29"/>
                  </a:cubicBezTo>
                  <a:cubicBezTo>
                    <a:pt x="0" y="20"/>
                    <a:pt x="3" y="10"/>
                    <a:pt x="11" y="5"/>
                  </a:cubicBezTo>
                  <a:cubicBezTo>
                    <a:pt x="20" y="0"/>
                    <a:pt x="30" y="3"/>
                    <a:pt x="35" y="11"/>
                  </a:cubicBezTo>
                  <a:cubicBezTo>
                    <a:pt x="40" y="20"/>
                    <a:pt x="37" y="30"/>
                    <a:pt x="29" y="35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88" name="Freeform 421"/>
            <p:cNvSpPr>
              <a:spLocks/>
            </p:cNvSpPr>
            <p:nvPr/>
          </p:nvSpPr>
          <p:spPr bwMode="auto">
            <a:xfrm>
              <a:off x="9305925" y="679451"/>
              <a:ext cx="150813" cy="150813"/>
            </a:xfrm>
            <a:custGeom>
              <a:avLst/>
              <a:gdLst>
                <a:gd name="T0" fmla="*/ 35 w 40"/>
                <a:gd name="T1" fmla="*/ 29 h 40"/>
                <a:gd name="T2" fmla="*/ 11 w 40"/>
                <a:gd name="T3" fmla="*/ 35 h 40"/>
                <a:gd name="T4" fmla="*/ 5 w 40"/>
                <a:gd name="T5" fmla="*/ 11 h 40"/>
                <a:gd name="T6" fmla="*/ 29 w 40"/>
                <a:gd name="T7" fmla="*/ 5 h 40"/>
                <a:gd name="T8" fmla="*/ 35 w 40"/>
                <a:gd name="T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35" y="29"/>
                  </a:moveTo>
                  <a:cubicBezTo>
                    <a:pt x="30" y="37"/>
                    <a:pt x="20" y="40"/>
                    <a:pt x="11" y="35"/>
                  </a:cubicBezTo>
                  <a:cubicBezTo>
                    <a:pt x="3" y="30"/>
                    <a:pt x="0" y="20"/>
                    <a:pt x="5" y="11"/>
                  </a:cubicBezTo>
                  <a:cubicBezTo>
                    <a:pt x="10" y="3"/>
                    <a:pt x="20" y="0"/>
                    <a:pt x="29" y="5"/>
                  </a:cubicBezTo>
                  <a:cubicBezTo>
                    <a:pt x="37" y="10"/>
                    <a:pt x="40" y="20"/>
                    <a:pt x="35" y="29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89" name="Freeform 422"/>
            <p:cNvSpPr>
              <a:spLocks noEditPoints="1"/>
            </p:cNvSpPr>
            <p:nvPr/>
          </p:nvSpPr>
          <p:spPr bwMode="auto">
            <a:xfrm>
              <a:off x="8723313" y="558801"/>
              <a:ext cx="976313" cy="977900"/>
            </a:xfrm>
            <a:custGeom>
              <a:avLst/>
              <a:gdLst>
                <a:gd name="T0" fmla="*/ 130 w 260"/>
                <a:gd name="T1" fmla="*/ 0 h 260"/>
                <a:gd name="T2" fmla="*/ 0 w 260"/>
                <a:gd name="T3" fmla="*/ 130 h 260"/>
                <a:gd name="T4" fmla="*/ 130 w 260"/>
                <a:gd name="T5" fmla="*/ 260 h 260"/>
                <a:gd name="T6" fmla="*/ 260 w 260"/>
                <a:gd name="T7" fmla="*/ 130 h 260"/>
                <a:gd name="T8" fmla="*/ 130 w 260"/>
                <a:gd name="T9" fmla="*/ 0 h 260"/>
                <a:gd name="T10" fmla="*/ 130 w 260"/>
                <a:gd name="T11" fmla="*/ 240 h 260"/>
                <a:gd name="T12" fmla="*/ 20 w 260"/>
                <a:gd name="T13" fmla="*/ 130 h 260"/>
                <a:gd name="T14" fmla="*/ 130 w 260"/>
                <a:gd name="T15" fmla="*/ 21 h 260"/>
                <a:gd name="T16" fmla="*/ 239 w 260"/>
                <a:gd name="T17" fmla="*/ 130 h 260"/>
                <a:gd name="T18" fmla="*/ 130 w 260"/>
                <a:gd name="T19" fmla="*/ 24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0" h="260">
                  <a:moveTo>
                    <a:pt x="130" y="0"/>
                  </a:moveTo>
                  <a:cubicBezTo>
                    <a:pt x="58" y="0"/>
                    <a:pt x="0" y="58"/>
                    <a:pt x="0" y="130"/>
                  </a:cubicBezTo>
                  <a:cubicBezTo>
                    <a:pt x="0" y="202"/>
                    <a:pt x="58" y="260"/>
                    <a:pt x="130" y="260"/>
                  </a:cubicBezTo>
                  <a:cubicBezTo>
                    <a:pt x="201" y="260"/>
                    <a:pt x="260" y="202"/>
                    <a:pt x="260" y="130"/>
                  </a:cubicBezTo>
                  <a:cubicBezTo>
                    <a:pt x="260" y="58"/>
                    <a:pt x="201" y="0"/>
                    <a:pt x="130" y="0"/>
                  </a:cubicBezTo>
                  <a:close/>
                  <a:moveTo>
                    <a:pt x="130" y="240"/>
                  </a:moveTo>
                  <a:cubicBezTo>
                    <a:pt x="69" y="240"/>
                    <a:pt x="20" y="191"/>
                    <a:pt x="20" y="130"/>
                  </a:cubicBezTo>
                  <a:cubicBezTo>
                    <a:pt x="20" y="70"/>
                    <a:pt x="69" y="21"/>
                    <a:pt x="130" y="21"/>
                  </a:cubicBezTo>
                  <a:cubicBezTo>
                    <a:pt x="190" y="21"/>
                    <a:pt x="239" y="70"/>
                    <a:pt x="239" y="130"/>
                  </a:cubicBezTo>
                  <a:cubicBezTo>
                    <a:pt x="239" y="191"/>
                    <a:pt x="190" y="240"/>
                    <a:pt x="130" y="240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90" name="Freeform 423"/>
            <p:cNvSpPr>
              <a:spLocks noEditPoints="1"/>
            </p:cNvSpPr>
            <p:nvPr/>
          </p:nvSpPr>
          <p:spPr bwMode="auto">
            <a:xfrm>
              <a:off x="8945563" y="781051"/>
              <a:ext cx="533400" cy="533400"/>
            </a:xfrm>
            <a:custGeom>
              <a:avLst/>
              <a:gdLst>
                <a:gd name="T0" fmla="*/ 71 w 142"/>
                <a:gd name="T1" fmla="*/ 0 h 142"/>
                <a:gd name="T2" fmla="*/ 0 w 142"/>
                <a:gd name="T3" fmla="*/ 71 h 142"/>
                <a:gd name="T4" fmla="*/ 71 w 142"/>
                <a:gd name="T5" fmla="*/ 142 h 142"/>
                <a:gd name="T6" fmla="*/ 142 w 142"/>
                <a:gd name="T7" fmla="*/ 71 h 142"/>
                <a:gd name="T8" fmla="*/ 71 w 142"/>
                <a:gd name="T9" fmla="*/ 0 h 142"/>
                <a:gd name="T10" fmla="*/ 71 w 142"/>
                <a:gd name="T11" fmla="*/ 123 h 142"/>
                <a:gd name="T12" fmla="*/ 19 w 142"/>
                <a:gd name="T13" fmla="*/ 71 h 142"/>
                <a:gd name="T14" fmla="*/ 71 w 142"/>
                <a:gd name="T15" fmla="*/ 19 h 142"/>
                <a:gd name="T16" fmla="*/ 122 w 142"/>
                <a:gd name="T17" fmla="*/ 71 h 142"/>
                <a:gd name="T18" fmla="*/ 71 w 142"/>
                <a:gd name="T19" fmla="*/ 12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2">
                  <a:moveTo>
                    <a:pt x="71" y="0"/>
                  </a:moveTo>
                  <a:cubicBezTo>
                    <a:pt x="32" y="0"/>
                    <a:pt x="0" y="32"/>
                    <a:pt x="0" y="71"/>
                  </a:cubicBezTo>
                  <a:cubicBezTo>
                    <a:pt x="0" y="110"/>
                    <a:pt x="32" y="142"/>
                    <a:pt x="71" y="142"/>
                  </a:cubicBezTo>
                  <a:cubicBezTo>
                    <a:pt x="110" y="142"/>
                    <a:pt x="142" y="110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lose/>
                  <a:moveTo>
                    <a:pt x="71" y="123"/>
                  </a:moveTo>
                  <a:cubicBezTo>
                    <a:pt x="42" y="123"/>
                    <a:pt x="19" y="100"/>
                    <a:pt x="19" y="71"/>
                  </a:cubicBezTo>
                  <a:cubicBezTo>
                    <a:pt x="19" y="43"/>
                    <a:pt x="42" y="19"/>
                    <a:pt x="71" y="19"/>
                  </a:cubicBezTo>
                  <a:cubicBezTo>
                    <a:pt x="99" y="19"/>
                    <a:pt x="122" y="43"/>
                    <a:pt x="122" y="71"/>
                  </a:cubicBezTo>
                  <a:cubicBezTo>
                    <a:pt x="122" y="100"/>
                    <a:pt x="99" y="123"/>
                    <a:pt x="71" y="123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91" name="Freeform 424"/>
            <p:cNvSpPr>
              <a:spLocks noEditPoints="1"/>
            </p:cNvSpPr>
            <p:nvPr/>
          </p:nvSpPr>
          <p:spPr bwMode="auto">
            <a:xfrm>
              <a:off x="9009063" y="844551"/>
              <a:ext cx="404813" cy="406400"/>
            </a:xfrm>
            <a:custGeom>
              <a:avLst/>
              <a:gdLst>
                <a:gd name="T0" fmla="*/ 108 w 108"/>
                <a:gd name="T1" fmla="*/ 54 h 108"/>
                <a:gd name="T2" fmla="*/ 54 w 108"/>
                <a:gd name="T3" fmla="*/ 108 h 108"/>
                <a:gd name="T4" fmla="*/ 0 w 108"/>
                <a:gd name="T5" fmla="*/ 54 h 108"/>
                <a:gd name="T6" fmla="*/ 54 w 108"/>
                <a:gd name="T7" fmla="*/ 0 h 108"/>
                <a:gd name="T8" fmla="*/ 108 w 108"/>
                <a:gd name="T9" fmla="*/ 54 h 108"/>
                <a:gd name="T10" fmla="*/ 54 w 108"/>
                <a:gd name="T11" fmla="*/ 3 h 108"/>
                <a:gd name="T12" fmla="*/ 2 w 108"/>
                <a:gd name="T13" fmla="*/ 54 h 108"/>
                <a:gd name="T14" fmla="*/ 54 w 108"/>
                <a:gd name="T15" fmla="*/ 106 h 108"/>
                <a:gd name="T16" fmla="*/ 105 w 108"/>
                <a:gd name="T17" fmla="*/ 54 h 108"/>
                <a:gd name="T18" fmla="*/ 54 w 108"/>
                <a:gd name="T19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08">
                  <a:moveTo>
                    <a:pt x="108" y="54"/>
                  </a:moveTo>
                  <a:cubicBezTo>
                    <a:pt x="108" y="84"/>
                    <a:pt x="84" y="108"/>
                    <a:pt x="54" y="108"/>
                  </a:cubicBezTo>
                  <a:cubicBezTo>
                    <a:pt x="24" y="108"/>
                    <a:pt x="0" y="84"/>
                    <a:pt x="0" y="54"/>
                  </a:cubicBezTo>
                  <a:cubicBezTo>
                    <a:pt x="0" y="24"/>
                    <a:pt x="24" y="0"/>
                    <a:pt x="54" y="0"/>
                  </a:cubicBezTo>
                  <a:cubicBezTo>
                    <a:pt x="84" y="0"/>
                    <a:pt x="108" y="24"/>
                    <a:pt x="108" y="54"/>
                  </a:cubicBezTo>
                  <a:close/>
                  <a:moveTo>
                    <a:pt x="54" y="3"/>
                  </a:moveTo>
                  <a:cubicBezTo>
                    <a:pt x="25" y="3"/>
                    <a:pt x="2" y="26"/>
                    <a:pt x="2" y="54"/>
                  </a:cubicBezTo>
                  <a:cubicBezTo>
                    <a:pt x="2" y="83"/>
                    <a:pt x="25" y="106"/>
                    <a:pt x="54" y="106"/>
                  </a:cubicBezTo>
                  <a:cubicBezTo>
                    <a:pt x="82" y="106"/>
                    <a:pt x="105" y="83"/>
                    <a:pt x="105" y="54"/>
                  </a:cubicBezTo>
                  <a:cubicBezTo>
                    <a:pt x="105" y="26"/>
                    <a:pt x="82" y="3"/>
                    <a:pt x="54" y="3"/>
                  </a:cubicBez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92" name="Freeform 425"/>
            <p:cNvSpPr>
              <a:spLocks noEditPoints="1"/>
            </p:cNvSpPr>
            <p:nvPr/>
          </p:nvSpPr>
          <p:spPr bwMode="auto">
            <a:xfrm>
              <a:off x="8715375" y="555626"/>
              <a:ext cx="989013" cy="987425"/>
            </a:xfrm>
            <a:custGeom>
              <a:avLst/>
              <a:gdLst>
                <a:gd name="T0" fmla="*/ 259 w 263"/>
                <a:gd name="T1" fmla="*/ 131 h 263"/>
                <a:gd name="T2" fmla="*/ 132 w 263"/>
                <a:gd name="T3" fmla="*/ 258 h 263"/>
                <a:gd name="T4" fmla="*/ 5 w 263"/>
                <a:gd name="T5" fmla="*/ 131 h 263"/>
                <a:gd name="T6" fmla="*/ 132 w 263"/>
                <a:gd name="T7" fmla="*/ 4 h 263"/>
                <a:gd name="T8" fmla="*/ 259 w 263"/>
                <a:gd name="T9" fmla="*/ 131 h 263"/>
                <a:gd name="T10" fmla="*/ 132 w 263"/>
                <a:gd name="T11" fmla="*/ 0 h 263"/>
                <a:gd name="T12" fmla="*/ 0 w 263"/>
                <a:gd name="T13" fmla="*/ 131 h 263"/>
                <a:gd name="T14" fmla="*/ 132 w 263"/>
                <a:gd name="T15" fmla="*/ 263 h 263"/>
                <a:gd name="T16" fmla="*/ 263 w 263"/>
                <a:gd name="T17" fmla="*/ 131 h 263"/>
                <a:gd name="T18" fmla="*/ 132 w 263"/>
                <a:gd name="T1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259" y="131"/>
                  </a:moveTo>
                  <a:cubicBezTo>
                    <a:pt x="259" y="201"/>
                    <a:pt x="202" y="258"/>
                    <a:pt x="132" y="258"/>
                  </a:cubicBezTo>
                  <a:cubicBezTo>
                    <a:pt x="62" y="258"/>
                    <a:pt x="5" y="201"/>
                    <a:pt x="5" y="131"/>
                  </a:cubicBezTo>
                  <a:cubicBezTo>
                    <a:pt x="5" y="61"/>
                    <a:pt x="62" y="4"/>
                    <a:pt x="132" y="4"/>
                  </a:cubicBezTo>
                  <a:cubicBezTo>
                    <a:pt x="202" y="4"/>
                    <a:pt x="259" y="61"/>
                    <a:pt x="259" y="131"/>
                  </a:cubicBezTo>
                  <a:close/>
                  <a:moveTo>
                    <a:pt x="132" y="0"/>
                  </a:moveTo>
                  <a:cubicBezTo>
                    <a:pt x="59" y="0"/>
                    <a:pt x="0" y="58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8"/>
                    <a:pt x="204" y="0"/>
                    <a:pt x="132" y="0"/>
                  </a:cubicBezTo>
                  <a:close/>
                </a:path>
              </a:pathLst>
            </a:custGeom>
            <a:solidFill>
              <a:srgbClr val="E75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703" name="组合 702"/>
          <p:cNvGrpSpPr/>
          <p:nvPr/>
        </p:nvGrpSpPr>
        <p:grpSpPr>
          <a:xfrm>
            <a:off x="6130155" y="2954679"/>
            <a:ext cx="995363" cy="1000126"/>
            <a:chOff x="8712200" y="5411788"/>
            <a:chExt cx="995363" cy="1000126"/>
          </a:xfrm>
        </p:grpSpPr>
        <p:sp>
          <p:nvSpPr>
            <p:cNvPr id="704" name="Oval 426"/>
            <p:cNvSpPr>
              <a:spLocks noChangeArrowheads="1"/>
            </p:cNvSpPr>
            <p:nvPr/>
          </p:nvSpPr>
          <p:spPr bwMode="auto">
            <a:xfrm>
              <a:off x="9064625" y="5765801"/>
              <a:ext cx="293688" cy="292100"/>
            </a:xfrm>
            <a:prstGeom prst="ellipse">
              <a:avLst/>
            </a:prstGeom>
            <a:solidFill>
              <a:srgbClr val="F49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05" name="Freeform 427"/>
            <p:cNvSpPr>
              <a:spLocks/>
            </p:cNvSpPr>
            <p:nvPr/>
          </p:nvSpPr>
          <p:spPr bwMode="auto">
            <a:xfrm>
              <a:off x="9061450" y="5592763"/>
              <a:ext cx="300038" cy="225425"/>
            </a:xfrm>
            <a:custGeom>
              <a:avLst/>
              <a:gdLst>
                <a:gd name="T0" fmla="*/ 69 w 80"/>
                <a:gd name="T1" fmla="*/ 0 h 60"/>
                <a:gd name="T2" fmla="*/ 40 w 80"/>
                <a:gd name="T3" fmla="*/ 36 h 60"/>
                <a:gd name="T4" fmla="*/ 11 w 80"/>
                <a:gd name="T5" fmla="*/ 0 h 60"/>
                <a:gd name="T6" fmla="*/ 0 w 80"/>
                <a:gd name="T7" fmla="*/ 4 h 60"/>
                <a:gd name="T8" fmla="*/ 40 w 80"/>
                <a:gd name="T9" fmla="*/ 60 h 60"/>
                <a:gd name="T10" fmla="*/ 80 w 80"/>
                <a:gd name="T11" fmla="*/ 4 h 60"/>
                <a:gd name="T12" fmla="*/ 69 w 80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60">
                  <a:moveTo>
                    <a:pt x="69" y="0"/>
                  </a:moveTo>
                  <a:cubicBezTo>
                    <a:pt x="61" y="17"/>
                    <a:pt x="47" y="36"/>
                    <a:pt x="40" y="36"/>
                  </a:cubicBezTo>
                  <a:cubicBezTo>
                    <a:pt x="33" y="36"/>
                    <a:pt x="19" y="17"/>
                    <a:pt x="11" y="0"/>
                  </a:cubicBezTo>
                  <a:cubicBezTo>
                    <a:pt x="4" y="2"/>
                    <a:pt x="0" y="4"/>
                    <a:pt x="0" y="4"/>
                  </a:cubicBezTo>
                  <a:cubicBezTo>
                    <a:pt x="0" y="4"/>
                    <a:pt x="28" y="60"/>
                    <a:pt x="40" y="60"/>
                  </a:cubicBezTo>
                  <a:cubicBezTo>
                    <a:pt x="51" y="60"/>
                    <a:pt x="80" y="4"/>
                    <a:pt x="80" y="4"/>
                  </a:cubicBezTo>
                  <a:cubicBezTo>
                    <a:pt x="80" y="4"/>
                    <a:pt x="76" y="2"/>
                    <a:pt x="69" y="0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06" name="Freeform 428"/>
            <p:cNvSpPr>
              <a:spLocks/>
            </p:cNvSpPr>
            <p:nvPr/>
          </p:nvSpPr>
          <p:spPr bwMode="auto">
            <a:xfrm>
              <a:off x="8874125" y="5629276"/>
              <a:ext cx="277813" cy="271463"/>
            </a:xfrm>
            <a:custGeom>
              <a:avLst/>
              <a:gdLst>
                <a:gd name="T0" fmla="*/ 31 w 74"/>
                <a:gd name="T1" fmla="*/ 8 h 72"/>
                <a:gd name="T2" fmla="*/ 47 w 74"/>
                <a:gd name="T3" fmla="*/ 50 h 72"/>
                <a:gd name="T4" fmla="*/ 2 w 74"/>
                <a:gd name="T5" fmla="*/ 58 h 72"/>
                <a:gd name="T6" fmla="*/ 0 w 74"/>
                <a:gd name="T7" fmla="*/ 69 h 72"/>
                <a:gd name="T8" fmla="*/ 68 w 74"/>
                <a:gd name="T9" fmla="*/ 62 h 72"/>
                <a:gd name="T10" fmla="*/ 40 w 74"/>
                <a:gd name="T11" fmla="*/ 0 h 72"/>
                <a:gd name="T12" fmla="*/ 31 w 74"/>
                <a:gd name="T13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2">
                  <a:moveTo>
                    <a:pt x="31" y="8"/>
                  </a:moveTo>
                  <a:cubicBezTo>
                    <a:pt x="41" y="23"/>
                    <a:pt x="51" y="44"/>
                    <a:pt x="47" y="50"/>
                  </a:cubicBezTo>
                  <a:cubicBezTo>
                    <a:pt x="44" y="56"/>
                    <a:pt x="20" y="59"/>
                    <a:pt x="2" y="58"/>
                  </a:cubicBezTo>
                  <a:cubicBezTo>
                    <a:pt x="0" y="65"/>
                    <a:pt x="0" y="69"/>
                    <a:pt x="0" y="69"/>
                  </a:cubicBezTo>
                  <a:cubicBezTo>
                    <a:pt x="0" y="69"/>
                    <a:pt x="62" y="72"/>
                    <a:pt x="68" y="62"/>
                  </a:cubicBezTo>
                  <a:cubicBezTo>
                    <a:pt x="74" y="52"/>
                    <a:pt x="40" y="0"/>
                    <a:pt x="40" y="0"/>
                  </a:cubicBezTo>
                  <a:cubicBezTo>
                    <a:pt x="40" y="0"/>
                    <a:pt x="36" y="2"/>
                    <a:pt x="31" y="8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07" name="Freeform 429"/>
            <p:cNvSpPr>
              <a:spLocks/>
            </p:cNvSpPr>
            <p:nvPr/>
          </p:nvSpPr>
          <p:spPr bwMode="auto">
            <a:xfrm>
              <a:off x="8874125" y="5922963"/>
              <a:ext cx="277813" cy="269875"/>
            </a:xfrm>
            <a:custGeom>
              <a:avLst/>
              <a:gdLst>
                <a:gd name="T0" fmla="*/ 2 w 74"/>
                <a:gd name="T1" fmla="*/ 14 h 72"/>
                <a:gd name="T2" fmla="*/ 47 w 74"/>
                <a:gd name="T3" fmla="*/ 21 h 72"/>
                <a:gd name="T4" fmla="*/ 31 w 74"/>
                <a:gd name="T5" fmla="*/ 64 h 72"/>
                <a:gd name="T6" fmla="*/ 40 w 74"/>
                <a:gd name="T7" fmla="*/ 72 h 72"/>
                <a:gd name="T8" fmla="*/ 68 w 74"/>
                <a:gd name="T9" fmla="*/ 10 h 72"/>
                <a:gd name="T10" fmla="*/ 0 w 74"/>
                <a:gd name="T11" fmla="*/ 3 h 72"/>
                <a:gd name="T12" fmla="*/ 2 w 74"/>
                <a:gd name="T13" fmla="*/ 1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2">
                  <a:moveTo>
                    <a:pt x="2" y="14"/>
                  </a:moveTo>
                  <a:cubicBezTo>
                    <a:pt x="20" y="13"/>
                    <a:pt x="44" y="15"/>
                    <a:pt x="47" y="21"/>
                  </a:cubicBezTo>
                  <a:cubicBezTo>
                    <a:pt x="51" y="27"/>
                    <a:pt x="41" y="49"/>
                    <a:pt x="31" y="64"/>
                  </a:cubicBezTo>
                  <a:cubicBezTo>
                    <a:pt x="36" y="70"/>
                    <a:pt x="40" y="72"/>
                    <a:pt x="40" y="72"/>
                  </a:cubicBezTo>
                  <a:cubicBezTo>
                    <a:pt x="40" y="72"/>
                    <a:pt x="74" y="19"/>
                    <a:pt x="68" y="10"/>
                  </a:cubicBezTo>
                  <a:cubicBezTo>
                    <a:pt x="62" y="0"/>
                    <a:pt x="0" y="3"/>
                    <a:pt x="0" y="3"/>
                  </a:cubicBezTo>
                  <a:cubicBezTo>
                    <a:pt x="0" y="3"/>
                    <a:pt x="0" y="7"/>
                    <a:pt x="2" y="14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08" name="Freeform 430"/>
            <p:cNvSpPr>
              <a:spLocks/>
            </p:cNvSpPr>
            <p:nvPr/>
          </p:nvSpPr>
          <p:spPr bwMode="auto">
            <a:xfrm>
              <a:off x="9061450" y="6005513"/>
              <a:ext cx="300038" cy="222250"/>
            </a:xfrm>
            <a:custGeom>
              <a:avLst/>
              <a:gdLst>
                <a:gd name="T0" fmla="*/ 11 w 80"/>
                <a:gd name="T1" fmla="*/ 59 h 59"/>
                <a:gd name="T2" fmla="*/ 40 w 80"/>
                <a:gd name="T3" fmla="*/ 24 h 59"/>
                <a:gd name="T4" fmla="*/ 69 w 80"/>
                <a:gd name="T5" fmla="*/ 59 h 59"/>
                <a:gd name="T6" fmla="*/ 80 w 80"/>
                <a:gd name="T7" fmla="*/ 56 h 59"/>
                <a:gd name="T8" fmla="*/ 40 w 80"/>
                <a:gd name="T9" fmla="*/ 0 h 59"/>
                <a:gd name="T10" fmla="*/ 0 w 80"/>
                <a:gd name="T11" fmla="*/ 56 h 59"/>
                <a:gd name="T12" fmla="*/ 11 w 80"/>
                <a:gd name="T1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9">
                  <a:moveTo>
                    <a:pt x="11" y="59"/>
                  </a:moveTo>
                  <a:cubicBezTo>
                    <a:pt x="19" y="43"/>
                    <a:pt x="33" y="24"/>
                    <a:pt x="40" y="24"/>
                  </a:cubicBezTo>
                  <a:cubicBezTo>
                    <a:pt x="47" y="24"/>
                    <a:pt x="61" y="43"/>
                    <a:pt x="69" y="59"/>
                  </a:cubicBezTo>
                  <a:cubicBezTo>
                    <a:pt x="76" y="58"/>
                    <a:pt x="80" y="56"/>
                    <a:pt x="80" y="56"/>
                  </a:cubicBezTo>
                  <a:cubicBezTo>
                    <a:pt x="80" y="56"/>
                    <a:pt x="51" y="0"/>
                    <a:pt x="40" y="0"/>
                  </a:cubicBezTo>
                  <a:cubicBezTo>
                    <a:pt x="28" y="0"/>
                    <a:pt x="0" y="56"/>
                    <a:pt x="0" y="56"/>
                  </a:cubicBezTo>
                  <a:cubicBezTo>
                    <a:pt x="0" y="56"/>
                    <a:pt x="4" y="58"/>
                    <a:pt x="11" y="59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09" name="Freeform 431"/>
            <p:cNvSpPr>
              <a:spLocks/>
            </p:cNvSpPr>
            <p:nvPr/>
          </p:nvSpPr>
          <p:spPr bwMode="auto">
            <a:xfrm>
              <a:off x="9272588" y="5922963"/>
              <a:ext cx="277813" cy="269875"/>
            </a:xfrm>
            <a:custGeom>
              <a:avLst/>
              <a:gdLst>
                <a:gd name="T0" fmla="*/ 42 w 74"/>
                <a:gd name="T1" fmla="*/ 64 h 72"/>
                <a:gd name="T2" fmla="*/ 26 w 74"/>
                <a:gd name="T3" fmla="*/ 21 h 72"/>
                <a:gd name="T4" fmla="*/ 71 w 74"/>
                <a:gd name="T5" fmla="*/ 14 h 72"/>
                <a:gd name="T6" fmla="*/ 74 w 74"/>
                <a:gd name="T7" fmla="*/ 3 h 72"/>
                <a:gd name="T8" fmla="*/ 6 w 74"/>
                <a:gd name="T9" fmla="*/ 10 h 72"/>
                <a:gd name="T10" fmla="*/ 34 w 74"/>
                <a:gd name="T11" fmla="*/ 72 h 72"/>
                <a:gd name="T12" fmla="*/ 42 w 74"/>
                <a:gd name="T13" fmla="*/ 6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2">
                  <a:moveTo>
                    <a:pt x="42" y="64"/>
                  </a:moveTo>
                  <a:cubicBezTo>
                    <a:pt x="32" y="49"/>
                    <a:pt x="23" y="27"/>
                    <a:pt x="26" y="21"/>
                  </a:cubicBezTo>
                  <a:cubicBezTo>
                    <a:pt x="30" y="15"/>
                    <a:pt x="53" y="13"/>
                    <a:pt x="71" y="14"/>
                  </a:cubicBezTo>
                  <a:cubicBezTo>
                    <a:pt x="73" y="7"/>
                    <a:pt x="74" y="3"/>
                    <a:pt x="74" y="3"/>
                  </a:cubicBezTo>
                  <a:cubicBezTo>
                    <a:pt x="74" y="3"/>
                    <a:pt x="11" y="0"/>
                    <a:pt x="6" y="10"/>
                  </a:cubicBezTo>
                  <a:cubicBezTo>
                    <a:pt x="0" y="19"/>
                    <a:pt x="34" y="72"/>
                    <a:pt x="34" y="72"/>
                  </a:cubicBezTo>
                  <a:cubicBezTo>
                    <a:pt x="34" y="72"/>
                    <a:pt x="37" y="70"/>
                    <a:pt x="42" y="64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10" name="Freeform 432"/>
            <p:cNvSpPr>
              <a:spLocks/>
            </p:cNvSpPr>
            <p:nvPr/>
          </p:nvSpPr>
          <p:spPr bwMode="auto">
            <a:xfrm>
              <a:off x="9272588" y="5629276"/>
              <a:ext cx="277813" cy="271463"/>
            </a:xfrm>
            <a:custGeom>
              <a:avLst/>
              <a:gdLst>
                <a:gd name="T0" fmla="*/ 71 w 74"/>
                <a:gd name="T1" fmla="*/ 58 h 72"/>
                <a:gd name="T2" fmla="*/ 26 w 74"/>
                <a:gd name="T3" fmla="*/ 50 h 72"/>
                <a:gd name="T4" fmla="*/ 42 w 74"/>
                <a:gd name="T5" fmla="*/ 8 h 72"/>
                <a:gd name="T6" fmla="*/ 34 w 74"/>
                <a:gd name="T7" fmla="*/ 0 h 72"/>
                <a:gd name="T8" fmla="*/ 6 w 74"/>
                <a:gd name="T9" fmla="*/ 62 h 72"/>
                <a:gd name="T10" fmla="*/ 74 w 74"/>
                <a:gd name="T11" fmla="*/ 69 h 72"/>
                <a:gd name="T12" fmla="*/ 71 w 74"/>
                <a:gd name="T13" fmla="*/ 5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2">
                  <a:moveTo>
                    <a:pt x="71" y="58"/>
                  </a:moveTo>
                  <a:cubicBezTo>
                    <a:pt x="53" y="59"/>
                    <a:pt x="30" y="56"/>
                    <a:pt x="26" y="50"/>
                  </a:cubicBezTo>
                  <a:cubicBezTo>
                    <a:pt x="23" y="44"/>
                    <a:pt x="32" y="23"/>
                    <a:pt x="42" y="8"/>
                  </a:cubicBezTo>
                  <a:cubicBezTo>
                    <a:pt x="37" y="2"/>
                    <a:pt x="34" y="0"/>
                    <a:pt x="34" y="0"/>
                  </a:cubicBezTo>
                  <a:cubicBezTo>
                    <a:pt x="34" y="0"/>
                    <a:pt x="0" y="52"/>
                    <a:pt x="6" y="62"/>
                  </a:cubicBezTo>
                  <a:cubicBezTo>
                    <a:pt x="11" y="72"/>
                    <a:pt x="74" y="69"/>
                    <a:pt x="74" y="69"/>
                  </a:cubicBezTo>
                  <a:cubicBezTo>
                    <a:pt x="74" y="69"/>
                    <a:pt x="73" y="65"/>
                    <a:pt x="71" y="58"/>
                  </a:cubicBezTo>
                  <a:close/>
                </a:path>
              </a:pathLst>
            </a:custGeom>
            <a:solidFill>
              <a:srgbClr val="B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11" name="Freeform 433"/>
            <p:cNvSpPr>
              <a:spLocks noEditPoints="1"/>
            </p:cNvSpPr>
            <p:nvPr/>
          </p:nvSpPr>
          <p:spPr bwMode="auto">
            <a:xfrm>
              <a:off x="8847138" y="5546726"/>
              <a:ext cx="728663" cy="728663"/>
            </a:xfrm>
            <a:custGeom>
              <a:avLst/>
              <a:gdLst>
                <a:gd name="T0" fmla="*/ 184 w 194"/>
                <a:gd name="T1" fmla="*/ 97 h 194"/>
                <a:gd name="T2" fmla="*/ 97 w 194"/>
                <a:gd name="T3" fmla="*/ 185 h 194"/>
                <a:gd name="T4" fmla="*/ 9 w 194"/>
                <a:gd name="T5" fmla="*/ 97 h 194"/>
                <a:gd name="T6" fmla="*/ 97 w 194"/>
                <a:gd name="T7" fmla="*/ 9 h 194"/>
                <a:gd name="T8" fmla="*/ 184 w 194"/>
                <a:gd name="T9" fmla="*/ 97 h 194"/>
                <a:gd name="T10" fmla="*/ 97 w 194"/>
                <a:gd name="T11" fmla="*/ 0 h 194"/>
                <a:gd name="T12" fmla="*/ 0 w 194"/>
                <a:gd name="T13" fmla="*/ 97 h 194"/>
                <a:gd name="T14" fmla="*/ 97 w 194"/>
                <a:gd name="T15" fmla="*/ 194 h 194"/>
                <a:gd name="T16" fmla="*/ 194 w 194"/>
                <a:gd name="T17" fmla="*/ 97 h 194"/>
                <a:gd name="T18" fmla="*/ 97 w 194"/>
                <a:gd name="T1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4" h="194">
                  <a:moveTo>
                    <a:pt x="184" y="97"/>
                  </a:moveTo>
                  <a:cubicBezTo>
                    <a:pt x="184" y="145"/>
                    <a:pt x="145" y="185"/>
                    <a:pt x="97" y="185"/>
                  </a:cubicBezTo>
                  <a:cubicBezTo>
                    <a:pt x="48" y="185"/>
                    <a:pt x="9" y="145"/>
                    <a:pt x="9" y="97"/>
                  </a:cubicBezTo>
                  <a:cubicBezTo>
                    <a:pt x="9" y="48"/>
                    <a:pt x="48" y="9"/>
                    <a:pt x="97" y="9"/>
                  </a:cubicBezTo>
                  <a:cubicBezTo>
                    <a:pt x="145" y="9"/>
                    <a:pt x="184" y="48"/>
                    <a:pt x="184" y="97"/>
                  </a:cubicBezTo>
                  <a:close/>
                  <a:moveTo>
                    <a:pt x="97" y="0"/>
                  </a:moveTo>
                  <a:cubicBezTo>
                    <a:pt x="43" y="0"/>
                    <a:pt x="0" y="43"/>
                    <a:pt x="0" y="97"/>
                  </a:cubicBezTo>
                  <a:cubicBezTo>
                    <a:pt x="0" y="151"/>
                    <a:pt x="43" y="194"/>
                    <a:pt x="97" y="194"/>
                  </a:cubicBezTo>
                  <a:cubicBezTo>
                    <a:pt x="150" y="194"/>
                    <a:pt x="194" y="151"/>
                    <a:pt x="194" y="97"/>
                  </a:cubicBezTo>
                  <a:cubicBezTo>
                    <a:pt x="194" y="43"/>
                    <a:pt x="150" y="0"/>
                    <a:pt x="97" y="0"/>
                  </a:cubicBezTo>
                  <a:close/>
                </a:path>
              </a:pathLst>
            </a:custGeom>
            <a:solidFill>
              <a:srgbClr val="5E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12" name="Freeform 434"/>
            <p:cNvSpPr>
              <a:spLocks noEditPoints="1"/>
            </p:cNvSpPr>
            <p:nvPr/>
          </p:nvSpPr>
          <p:spPr bwMode="auto">
            <a:xfrm>
              <a:off x="8720138" y="5419726"/>
              <a:ext cx="984250" cy="984250"/>
            </a:xfrm>
            <a:custGeom>
              <a:avLst/>
              <a:gdLst>
                <a:gd name="T0" fmla="*/ 131 w 262"/>
                <a:gd name="T1" fmla="*/ 0 h 262"/>
                <a:gd name="T2" fmla="*/ 0 w 262"/>
                <a:gd name="T3" fmla="*/ 131 h 262"/>
                <a:gd name="T4" fmla="*/ 131 w 262"/>
                <a:gd name="T5" fmla="*/ 262 h 262"/>
                <a:gd name="T6" fmla="*/ 262 w 262"/>
                <a:gd name="T7" fmla="*/ 131 h 262"/>
                <a:gd name="T8" fmla="*/ 131 w 262"/>
                <a:gd name="T9" fmla="*/ 0 h 262"/>
                <a:gd name="T10" fmla="*/ 226 w 262"/>
                <a:gd name="T11" fmla="*/ 131 h 262"/>
                <a:gd name="T12" fmla="*/ 131 w 262"/>
                <a:gd name="T13" fmla="*/ 226 h 262"/>
                <a:gd name="T14" fmla="*/ 35 w 262"/>
                <a:gd name="T15" fmla="*/ 131 h 262"/>
                <a:gd name="T16" fmla="*/ 131 w 262"/>
                <a:gd name="T17" fmla="*/ 36 h 262"/>
                <a:gd name="T18" fmla="*/ 226 w 262"/>
                <a:gd name="T19" fmla="*/ 131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2" h="262">
                  <a:moveTo>
                    <a:pt x="131" y="0"/>
                  </a:moveTo>
                  <a:cubicBezTo>
                    <a:pt x="58" y="0"/>
                    <a:pt x="0" y="59"/>
                    <a:pt x="0" y="131"/>
                  </a:cubicBezTo>
                  <a:cubicBezTo>
                    <a:pt x="0" y="203"/>
                    <a:pt x="58" y="262"/>
                    <a:pt x="131" y="262"/>
                  </a:cubicBezTo>
                  <a:cubicBezTo>
                    <a:pt x="203" y="262"/>
                    <a:pt x="262" y="203"/>
                    <a:pt x="262" y="131"/>
                  </a:cubicBezTo>
                  <a:cubicBezTo>
                    <a:pt x="262" y="59"/>
                    <a:pt x="203" y="0"/>
                    <a:pt x="131" y="0"/>
                  </a:cubicBezTo>
                  <a:close/>
                  <a:moveTo>
                    <a:pt x="226" y="131"/>
                  </a:moveTo>
                  <a:cubicBezTo>
                    <a:pt x="226" y="184"/>
                    <a:pt x="183" y="226"/>
                    <a:pt x="131" y="226"/>
                  </a:cubicBezTo>
                  <a:cubicBezTo>
                    <a:pt x="78" y="226"/>
                    <a:pt x="35" y="184"/>
                    <a:pt x="35" y="131"/>
                  </a:cubicBezTo>
                  <a:cubicBezTo>
                    <a:pt x="35" y="78"/>
                    <a:pt x="78" y="36"/>
                    <a:pt x="131" y="36"/>
                  </a:cubicBezTo>
                  <a:cubicBezTo>
                    <a:pt x="183" y="36"/>
                    <a:pt x="226" y="78"/>
                    <a:pt x="226" y="131"/>
                  </a:cubicBez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13" name="Freeform 435"/>
            <p:cNvSpPr>
              <a:spLocks noEditPoints="1"/>
            </p:cNvSpPr>
            <p:nvPr/>
          </p:nvSpPr>
          <p:spPr bwMode="auto">
            <a:xfrm>
              <a:off x="8726488" y="5427663"/>
              <a:ext cx="966788" cy="965200"/>
            </a:xfrm>
            <a:custGeom>
              <a:avLst/>
              <a:gdLst>
                <a:gd name="T0" fmla="*/ 129 w 257"/>
                <a:gd name="T1" fmla="*/ 0 h 257"/>
                <a:gd name="T2" fmla="*/ 0 w 257"/>
                <a:gd name="T3" fmla="*/ 129 h 257"/>
                <a:gd name="T4" fmla="*/ 129 w 257"/>
                <a:gd name="T5" fmla="*/ 257 h 257"/>
                <a:gd name="T6" fmla="*/ 257 w 257"/>
                <a:gd name="T7" fmla="*/ 129 h 257"/>
                <a:gd name="T8" fmla="*/ 129 w 257"/>
                <a:gd name="T9" fmla="*/ 0 h 257"/>
                <a:gd name="T10" fmla="*/ 251 w 257"/>
                <a:gd name="T11" fmla="*/ 129 h 257"/>
                <a:gd name="T12" fmla="*/ 129 w 257"/>
                <a:gd name="T13" fmla="*/ 251 h 257"/>
                <a:gd name="T14" fmla="*/ 6 w 257"/>
                <a:gd name="T15" fmla="*/ 129 h 257"/>
                <a:gd name="T16" fmla="*/ 129 w 257"/>
                <a:gd name="T17" fmla="*/ 7 h 257"/>
                <a:gd name="T18" fmla="*/ 251 w 257"/>
                <a:gd name="T19" fmla="*/ 12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257">
                  <a:moveTo>
                    <a:pt x="129" y="0"/>
                  </a:moveTo>
                  <a:cubicBezTo>
                    <a:pt x="58" y="0"/>
                    <a:pt x="0" y="58"/>
                    <a:pt x="0" y="129"/>
                  </a:cubicBezTo>
                  <a:cubicBezTo>
                    <a:pt x="0" y="200"/>
                    <a:pt x="58" y="257"/>
                    <a:pt x="129" y="257"/>
                  </a:cubicBezTo>
                  <a:cubicBezTo>
                    <a:pt x="200" y="257"/>
                    <a:pt x="257" y="200"/>
                    <a:pt x="257" y="129"/>
                  </a:cubicBezTo>
                  <a:cubicBezTo>
                    <a:pt x="257" y="58"/>
                    <a:pt x="200" y="0"/>
                    <a:pt x="129" y="0"/>
                  </a:cubicBezTo>
                  <a:close/>
                  <a:moveTo>
                    <a:pt x="251" y="129"/>
                  </a:moveTo>
                  <a:cubicBezTo>
                    <a:pt x="251" y="197"/>
                    <a:pt x="196" y="251"/>
                    <a:pt x="129" y="251"/>
                  </a:cubicBezTo>
                  <a:cubicBezTo>
                    <a:pt x="61" y="251"/>
                    <a:pt x="6" y="197"/>
                    <a:pt x="6" y="129"/>
                  </a:cubicBezTo>
                  <a:cubicBezTo>
                    <a:pt x="6" y="61"/>
                    <a:pt x="61" y="7"/>
                    <a:pt x="129" y="7"/>
                  </a:cubicBezTo>
                  <a:cubicBezTo>
                    <a:pt x="196" y="7"/>
                    <a:pt x="251" y="61"/>
                    <a:pt x="251" y="129"/>
                  </a:cubicBez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14" name="Freeform 436"/>
            <p:cNvSpPr>
              <a:spLocks noEditPoints="1"/>
            </p:cNvSpPr>
            <p:nvPr/>
          </p:nvSpPr>
          <p:spPr bwMode="auto">
            <a:xfrm>
              <a:off x="8750300" y="5453063"/>
              <a:ext cx="919163" cy="917575"/>
            </a:xfrm>
            <a:custGeom>
              <a:avLst/>
              <a:gdLst>
                <a:gd name="T0" fmla="*/ 123 w 245"/>
                <a:gd name="T1" fmla="*/ 0 h 244"/>
                <a:gd name="T2" fmla="*/ 0 w 245"/>
                <a:gd name="T3" fmla="*/ 122 h 244"/>
                <a:gd name="T4" fmla="*/ 123 w 245"/>
                <a:gd name="T5" fmla="*/ 244 h 244"/>
                <a:gd name="T6" fmla="*/ 245 w 245"/>
                <a:gd name="T7" fmla="*/ 122 h 244"/>
                <a:gd name="T8" fmla="*/ 123 w 245"/>
                <a:gd name="T9" fmla="*/ 0 h 244"/>
                <a:gd name="T10" fmla="*/ 229 w 245"/>
                <a:gd name="T11" fmla="*/ 122 h 244"/>
                <a:gd name="T12" fmla="*/ 123 w 245"/>
                <a:gd name="T13" fmla="*/ 229 h 244"/>
                <a:gd name="T14" fmla="*/ 16 w 245"/>
                <a:gd name="T15" fmla="*/ 122 h 244"/>
                <a:gd name="T16" fmla="*/ 123 w 245"/>
                <a:gd name="T17" fmla="*/ 15 h 244"/>
                <a:gd name="T18" fmla="*/ 229 w 245"/>
                <a:gd name="T19" fmla="*/ 122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" h="244">
                  <a:moveTo>
                    <a:pt x="123" y="0"/>
                  </a:moveTo>
                  <a:cubicBezTo>
                    <a:pt x="55" y="0"/>
                    <a:pt x="0" y="54"/>
                    <a:pt x="0" y="122"/>
                  </a:cubicBezTo>
                  <a:cubicBezTo>
                    <a:pt x="0" y="189"/>
                    <a:pt x="55" y="244"/>
                    <a:pt x="123" y="244"/>
                  </a:cubicBezTo>
                  <a:cubicBezTo>
                    <a:pt x="190" y="244"/>
                    <a:pt x="245" y="189"/>
                    <a:pt x="245" y="122"/>
                  </a:cubicBezTo>
                  <a:cubicBezTo>
                    <a:pt x="245" y="54"/>
                    <a:pt x="190" y="0"/>
                    <a:pt x="123" y="0"/>
                  </a:cubicBezTo>
                  <a:close/>
                  <a:moveTo>
                    <a:pt x="229" y="122"/>
                  </a:moveTo>
                  <a:cubicBezTo>
                    <a:pt x="229" y="181"/>
                    <a:pt x="182" y="229"/>
                    <a:pt x="123" y="229"/>
                  </a:cubicBezTo>
                  <a:cubicBezTo>
                    <a:pt x="64" y="229"/>
                    <a:pt x="16" y="181"/>
                    <a:pt x="16" y="122"/>
                  </a:cubicBezTo>
                  <a:cubicBezTo>
                    <a:pt x="16" y="63"/>
                    <a:pt x="64" y="15"/>
                    <a:pt x="123" y="15"/>
                  </a:cubicBezTo>
                  <a:cubicBezTo>
                    <a:pt x="182" y="15"/>
                    <a:pt x="229" y="63"/>
                    <a:pt x="229" y="122"/>
                  </a:cubicBezTo>
                  <a:close/>
                </a:path>
              </a:pathLst>
            </a:custGeom>
            <a:solidFill>
              <a:srgbClr val="0F3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15" name="Oval 437"/>
            <p:cNvSpPr>
              <a:spLocks noChangeArrowheads="1"/>
            </p:cNvSpPr>
            <p:nvPr/>
          </p:nvSpPr>
          <p:spPr bwMode="auto">
            <a:xfrm>
              <a:off x="9151938" y="5854701"/>
              <a:ext cx="115888" cy="112713"/>
            </a:xfrm>
            <a:prstGeom prst="ellipse">
              <a:avLst/>
            </a:prstGeom>
            <a:solidFill>
              <a:srgbClr val="E75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16" name="Freeform 438"/>
            <p:cNvSpPr>
              <a:spLocks/>
            </p:cNvSpPr>
            <p:nvPr/>
          </p:nvSpPr>
          <p:spPr bwMode="auto">
            <a:xfrm>
              <a:off x="9177338" y="5411788"/>
              <a:ext cx="46038" cy="19050"/>
            </a:xfrm>
            <a:custGeom>
              <a:avLst/>
              <a:gdLst>
                <a:gd name="T0" fmla="*/ 29 w 29"/>
                <a:gd name="T1" fmla="*/ 12 h 12"/>
                <a:gd name="T2" fmla="*/ 0 w 29"/>
                <a:gd name="T3" fmla="*/ 12 h 12"/>
                <a:gd name="T4" fmla="*/ 3 w 29"/>
                <a:gd name="T5" fmla="*/ 0 h 12"/>
                <a:gd name="T6" fmla="*/ 26 w 29"/>
                <a:gd name="T7" fmla="*/ 0 h 12"/>
                <a:gd name="T8" fmla="*/ 29 w 29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2">
                  <a:moveTo>
                    <a:pt x="29" y="12"/>
                  </a:moveTo>
                  <a:lnTo>
                    <a:pt x="0" y="12"/>
                  </a:lnTo>
                  <a:lnTo>
                    <a:pt x="3" y="0"/>
                  </a:lnTo>
                  <a:lnTo>
                    <a:pt x="26" y="0"/>
                  </a:lnTo>
                  <a:lnTo>
                    <a:pt x="29" y="12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17" name="Freeform 439"/>
            <p:cNvSpPr>
              <a:spLocks/>
            </p:cNvSpPr>
            <p:nvPr/>
          </p:nvSpPr>
          <p:spPr bwMode="auto">
            <a:xfrm>
              <a:off x="9124950" y="5416551"/>
              <a:ext cx="49213" cy="17463"/>
            </a:xfrm>
            <a:custGeom>
              <a:avLst/>
              <a:gdLst>
                <a:gd name="T0" fmla="*/ 31 w 31"/>
                <a:gd name="T1" fmla="*/ 9 h 11"/>
                <a:gd name="T2" fmla="*/ 0 w 31"/>
                <a:gd name="T3" fmla="*/ 11 h 11"/>
                <a:gd name="T4" fmla="*/ 3 w 31"/>
                <a:gd name="T5" fmla="*/ 2 h 11"/>
                <a:gd name="T6" fmla="*/ 26 w 31"/>
                <a:gd name="T7" fmla="*/ 0 h 11"/>
                <a:gd name="T8" fmla="*/ 31 w 31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1">
                  <a:moveTo>
                    <a:pt x="31" y="9"/>
                  </a:moveTo>
                  <a:lnTo>
                    <a:pt x="0" y="11"/>
                  </a:lnTo>
                  <a:lnTo>
                    <a:pt x="3" y="2"/>
                  </a:lnTo>
                  <a:lnTo>
                    <a:pt x="26" y="0"/>
                  </a:lnTo>
                  <a:lnTo>
                    <a:pt x="31" y="9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18" name="Freeform 440"/>
            <p:cNvSpPr>
              <a:spLocks/>
            </p:cNvSpPr>
            <p:nvPr/>
          </p:nvSpPr>
          <p:spPr bwMode="auto">
            <a:xfrm>
              <a:off x="9075738" y="5422901"/>
              <a:ext cx="46038" cy="23813"/>
            </a:xfrm>
            <a:custGeom>
              <a:avLst/>
              <a:gdLst>
                <a:gd name="T0" fmla="*/ 29 w 29"/>
                <a:gd name="T1" fmla="*/ 10 h 15"/>
                <a:gd name="T2" fmla="*/ 0 w 29"/>
                <a:gd name="T3" fmla="*/ 15 h 15"/>
                <a:gd name="T4" fmla="*/ 0 w 29"/>
                <a:gd name="T5" fmla="*/ 5 h 15"/>
                <a:gd name="T6" fmla="*/ 24 w 29"/>
                <a:gd name="T7" fmla="*/ 0 h 15"/>
                <a:gd name="T8" fmla="*/ 29 w 29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9" y="10"/>
                  </a:moveTo>
                  <a:lnTo>
                    <a:pt x="0" y="15"/>
                  </a:lnTo>
                  <a:lnTo>
                    <a:pt x="0" y="5"/>
                  </a:lnTo>
                  <a:lnTo>
                    <a:pt x="24" y="0"/>
                  </a:lnTo>
                  <a:lnTo>
                    <a:pt x="29" y="10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19" name="Freeform 441"/>
            <p:cNvSpPr>
              <a:spLocks/>
            </p:cNvSpPr>
            <p:nvPr/>
          </p:nvSpPr>
          <p:spPr bwMode="auto">
            <a:xfrm>
              <a:off x="9028113" y="5434013"/>
              <a:ext cx="44450" cy="30163"/>
            </a:xfrm>
            <a:custGeom>
              <a:avLst/>
              <a:gdLst>
                <a:gd name="T0" fmla="*/ 28 w 28"/>
                <a:gd name="T1" fmla="*/ 10 h 19"/>
                <a:gd name="T2" fmla="*/ 0 w 28"/>
                <a:gd name="T3" fmla="*/ 19 h 19"/>
                <a:gd name="T4" fmla="*/ 0 w 28"/>
                <a:gd name="T5" fmla="*/ 8 h 19"/>
                <a:gd name="T6" fmla="*/ 23 w 28"/>
                <a:gd name="T7" fmla="*/ 0 h 19"/>
                <a:gd name="T8" fmla="*/ 28 w 28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9">
                  <a:moveTo>
                    <a:pt x="28" y="10"/>
                  </a:moveTo>
                  <a:lnTo>
                    <a:pt x="0" y="19"/>
                  </a:lnTo>
                  <a:lnTo>
                    <a:pt x="0" y="8"/>
                  </a:lnTo>
                  <a:lnTo>
                    <a:pt x="23" y="0"/>
                  </a:lnTo>
                  <a:lnTo>
                    <a:pt x="28" y="10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20" name="Freeform 442"/>
            <p:cNvSpPr>
              <a:spLocks/>
            </p:cNvSpPr>
            <p:nvPr/>
          </p:nvSpPr>
          <p:spPr bwMode="auto">
            <a:xfrm>
              <a:off x="8978900" y="5453063"/>
              <a:ext cx="49213" cy="30163"/>
            </a:xfrm>
            <a:custGeom>
              <a:avLst/>
              <a:gdLst>
                <a:gd name="T0" fmla="*/ 31 w 31"/>
                <a:gd name="T1" fmla="*/ 7 h 19"/>
                <a:gd name="T2" fmla="*/ 2 w 31"/>
                <a:gd name="T3" fmla="*/ 19 h 19"/>
                <a:gd name="T4" fmla="*/ 0 w 31"/>
                <a:gd name="T5" fmla="*/ 10 h 19"/>
                <a:gd name="T6" fmla="*/ 24 w 31"/>
                <a:gd name="T7" fmla="*/ 0 h 19"/>
                <a:gd name="T8" fmla="*/ 31 w 31"/>
                <a:gd name="T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1" y="7"/>
                  </a:moveTo>
                  <a:lnTo>
                    <a:pt x="2" y="19"/>
                  </a:lnTo>
                  <a:lnTo>
                    <a:pt x="0" y="10"/>
                  </a:lnTo>
                  <a:lnTo>
                    <a:pt x="24" y="0"/>
                  </a:lnTo>
                  <a:lnTo>
                    <a:pt x="31" y="7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21" name="Freeform 443"/>
            <p:cNvSpPr>
              <a:spLocks/>
            </p:cNvSpPr>
            <p:nvPr/>
          </p:nvSpPr>
          <p:spPr bwMode="auto">
            <a:xfrm>
              <a:off x="8937625" y="5475288"/>
              <a:ext cx="44450" cy="34925"/>
            </a:xfrm>
            <a:custGeom>
              <a:avLst/>
              <a:gdLst>
                <a:gd name="T0" fmla="*/ 28 w 28"/>
                <a:gd name="T1" fmla="*/ 8 h 22"/>
                <a:gd name="T2" fmla="*/ 2 w 28"/>
                <a:gd name="T3" fmla="*/ 22 h 22"/>
                <a:gd name="T4" fmla="*/ 0 w 28"/>
                <a:gd name="T5" fmla="*/ 12 h 22"/>
                <a:gd name="T6" fmla="*/ 19 w 28"/>
                <a:gd name="T7" fmla="*/ 0 h 22"/>
                <a:gd name="T8" fmla="*/ 28 w 28"/>
                <a:gd name="T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2">
                  <a:moveTo>
                    <a:pt x="28" y="8"/>
                  </a:moveTo>
                  <a:lnTo>
                    <a:pt x="2" y="22"/>
                  </a:lnTo>
                  <a:lnTo>
                    <a:pt x="0" y="12"/>
                  </a:lnTo>
                  <a:lnTo>
                    <a:pt x="19" y="0"/>
                  </a:lnTo>
                  <a:lnTo>
                    <a:pt x="28" y="8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22" name="Freeform 444"/>
            <p:cNvSpPr>
              <a:spLocks/>
            </p:cNvSpPr>
            <p:nvPr/>
          </p:nvSpPr>
          <p:spPr bwMode="auto">
            <a:xfrm>
              <a:off x="8893175" y="5502276"/>
              <a:ext cx="44450" cy="41275"/>
            </a:xfrm>
            <a:custGeom>
              <a:avLst/>
              <a:gdLst>
                <a:gd name="T0" fmla="*/ 28 w 28"/>
                <a:gd name="T1" fmla="*/ 7 h 26"/>
                <a:gd name="T2" fmla="*/ 4 w 28"/>
                <a:gd name="T3" fmla="*/ 26 h 26"/>
                <a:gd name="T4" fmla="*/ 0 w 28"/>
                <a:gd name="T5" fmla="*/ 14 h 26"/>
                <a:gd name="T6" fmla="*/ 21 w 28"/>
                <a:gd name="T7" fmla="*/ 0 h 26"/>
                <a:gd name="T8" fmla="*/ 28 w 28"/>
                <a:gd name="T9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28" y="7"/>
                  </a:moveTo>
                  <a:lnTo>
                    <a:pt x="4" y="26"/>
                  </a:lnTo>
                  <a:lnTo>
                    <a:pt x="0" y="14"/>
                  </a:lnTo>
                  <a:lnTo>
                    <a:pt x="21" y="0"/>
                  </a:lnTo>
                  <a:lnTo>
                    <a:pt x="28" y="7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23" name="Freeform 445"/>
            <p:cNvSpPr>
              <a:spLocks/>
            </p:cNvSpPr>
            <p:nvPr/>
          </p:nvSpPr>
          <p:spPr bwMode="auto">
            <a:xfrm>
              <a:off x="8855075" y="5535613"/>
              <a:ext cx="41275" cy="41275"/>
            </a:xfrm>
            <a:custGeom>
              <a:avLst/>
              <a:gdLst>
                <a:gd name="T0" fmla="*/ 26 w 26"/>
                <a:gd name="T1" fmla="*/ 5 h 26"/>
                <a:gd name="T2" fmla="*/ 5 w 26"/>
                <a:gd name="T3" fmla="*/ 26 h 26"/>
                <a:gd name="T4" fmla="*/ 0 w 26"/>
                <a:gd name="T5" fmla="*/ 17 h 26"/>
                <a:gd name="T6" fmla="*/ 19 w 26"/>
                <a:gd name="T7" fmla="*/ 0 h 26"/>
                <a:gd name="T8" fmla="*/ 26 w 26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6" y="5"/>
                  </a:moveTo>
                  <a:lnTo>
                    <a:pt x="5" y="26"/>
                  </a:lnTo>
                  <a:lnTo>
                    <a:pt x="0" y="17"/>
                  </a:lnTo>
                  <a:lnTo>
                    <a:pt x="19" y="0"/>
                  </a:lnTo>
                  <a:lnTo>
                    <a:pt x="26" y="5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24" name="Freeform 446"/>
            <p:cNvSpPr>
              <a:spLocks/>
            </p:cNvSpPr>
            <p:nvPr/>
          </p:nvSpPr>
          <p:spPr bwMode="auto">
            <a:xfrm>
              <a:off x="8821738" y="5573713"/>
              <a:ext cx="41275" cy="41275"/>
            </a:xfrm>
            <a:custGeom>
              <a:avLst/>
              <a:gdLst>
                <a:gd name="T0" fmla="*/ 26 w 26"/>
                <a:gd name="T1" fmla="*/ 5 h 26"/>
                <a:gd name="T2" fmla="*/ 4 w 26"/>
                <a:gd name="T3" fmla="*/ 26 h 26"/>
                <a:gd name="T4" fmla="*/ 0 w 26"/>
                <a:gd name="T5" fmla="*/ 17 h 26"/>
                <a:gd name="T6" fmla="*/ 16 w 26"/>
                <a:gd name="T7" fmla="*/ 0 h 26"/>
                <a:gd name="T8" fmla="*/ 26 w 26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6" y="5"/>
                  </a:moveTo>
                  <a:lnTo>
                    <a:pt x="4" y="26"/>
                  </a:lnTo>
                  <a:lnTo>
                    <a:pt x="0" y="17"/>
                  </a:lnTo>
                  <a:lnTo>
                    <a:pt x="16" y="0"/>
                  </a:lnTo>
                  <a:lnTo>
                    <a:pt x="26" y="5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25" name="Freeform 447"/>
            <p:cNvSpPr>
              <a:spLocks/>
            </p:cNvSpPr>
            <p:nvPr/>
          </p:nvSpPr>
          <p:spPr bwMode="auto">
            <a:xfrm>
              <a:off x="8791575" y="5611813"/>
              <a:ext cx="36513" cy="44450"/>
            </a:xfrm>
            <a:custGeom>
              <a:avLst/>
              <a:gdLst>
                <a:gd name="T0" fmla="*/ 23 w 23"/>
                <a:gd name="T1" fmla="*/ 4 h 28"/>
                <a:gd name="T2" fmla="*/ 7 w 23"/>
                <a:gd name="T3" fmla="*/ 28 h 28"/>
                <a:gd name="T4" fmla="*/ 0 w 23"/>
                <a:gd name="T5" fmla="*/ 19 h 28"/>
                <a:gd name="T6" fmla="*/ 14 w 23"/>
                <a:gd name="T7" fmla="*/ 0 h 28"/>
                <a:gd name="T8" fmla="*/ 23 w 23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23" y="4"/>
                  </a:moveTo>
                  <a:lnTo>
                    <a:pt x="7" y="28"/>
                  </a:lnTo>
                  <a:lnTo>
                    <a:pt x="0" y="19"/>
                  </a:lnTo>
                  <a:lnTo>
                    <a:pt x="14" y="0"/>
                  </a:lnTo>
                  <a:lnTo>
                    <a:pt x="23" y="4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26" name="Freeform 448"/>
            <p:cNvSpPr>
              <a:spLocks/>
            </p:cNvSpPr>
            <p:nvPr/>
          </p:nvSpPr>
          <p:spPr bwMode="auto">
            <a:xfrm>
              <a:off x="8764588" y="5656263"/>
              <a:ext cx="33338" cy="44450"/>
            </a:xfrm>
            <a:custGeom>
              <a:avLst/>
              <a:gdLst>
                <a:gd name="T0" fmla="*/ 21 w 21"/>
                <a:gd name="T1" fmla="*/ 2 h 28"/>
                <a:gd name="T2" fmla="*/ 7 w 21"/>
                <a:gd name="T3" fmla="*/ 28 h 28"/>
                <a:gd name="T4" fmla="*/ 0 w 21"/>
                <a:gd name="T5" fmla="*/ 21 h 28"/>
                <a:gd name="T6" fmla="*/ 12 w 21"/>
                <a:gd name="T7" fmla="*/ 0 h 28"/>
                <a:gd name="T8" fmla="*/ 21 w 21"/>
                <a:gd name="T9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8">
                  <a:moveTo>
                    <a:pt x="21" y="2"/>
                  </a:moveTo>
                  <a:lnTo>
                    <a:pt x="7" y="28"/>
                  </a:lnTo>
                  <a:lnTo>
                    <a:pt x="0" y="21"/>
                  </a:lnTo>
                  <a:lnTo>
                    <a:pt x="12" y="0"/>
                  </a:lnTo>
                  <a:lnTo>
                    <a:pt x="21" y="2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27" name="Freeform 449"/>
            <p:cNvSpPr>
              <a:spLocks/>
            </p:cNvSpPr>
            <p:nvPr/>
          </p:nvSpPr>
          <p:spPr bwMode="auto">
            <a:xfrm>
              <a:off x="8742363" y="5700713"/>
              <a:ext cx="33338" cy="46038"/>
            </a:xfrm>
            <a:custGeom>
              <a:avLst/>
              <a:gdLst>
                <a:gd name="T0" fmla="*/ 21 w 21"/>
                <a:gd name="T1" fmla="*/ 3 h 29"/>
                <a:gd name="T2" fmla="*/ 9 w 21"/>
                <a:gd name="T3" fmla="*/ 29 h 29"/>
                <a:gd name="T4" fmla="*/ 0 w 21"/>
                <a:gd name="T5" fmla="*/ 22 h 29"/>
                <a:gd name="T6" fmla="*/ 12 w 21"/>
                <a:gd name="T7" fmla="*/ 0 h 29"/>
                <a:gd name="T8" fmla="*/ 21 w 21"/>
                <a:gd name="T9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3"/>
                  </a:moveTo>
                  <a:lnTo>
                    <a:pt x="9" y="29"/>
                  </a:lnTo>
                  <a:lnTo>
                    <a:pt x="0" y="22"/>
                  </a:lnTo>
                  <a:lnTo>
                    <a:pt x="12" y="0"/>
                  </a:lnTo>
                  <a:lnTo>
                    <a:pt x="21" y="3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28" name="Freeform 450"/>
            <p:cNvSpPr>
              <a:spLocks/>
            </p:cNvSpPr>
            <p:nvPr/>
          </p:nvSpPr>
          <p:spPr bwMode="auto">
            <a:xfrm>
              <a:off x="8726488" y="5749926"/>
              <a:ext cx="30163" cy="46038"/>
            </a:xfrm>
            <a:custGeom>
              <a:avLst/>
              <a:gdLst>
                <a:gd name="T0" fmla="*/ 19 w 19"/>
                <a:gd name="T1" fmla="*/ 0 h 29"/>
                <a:gd name="T2" fmla="*/ 10 w 19"/>
                <a:gd name="T3" fmla="*/ 29 h 29"/>
                <a:gd name="T4" fmla="*/ 0 w 19"/>
                <a:gd name="T5" fmla="*/ 24 h 29"/>
                <a:gd name="T6" fmla="*/ 8 w 19"/>
                <a:gd name="T7" fmla="*/ 0 h 29"/>
                <a:gd name="T8" fmla="*/ 19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19" y="0"/>
                  </a:moveTo>
                  <a:lnTo>
                    <a:pt x="10" y="29"/>
                  </a:lnTo>
                  <a:lnTo>
                    <a:pt x="0" y="24"/>
                  </a:lnTo>
                  <a:lnTo>
                    <a:pt x="8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29" name="Freeform 451"/>
            <p:cNvSpPr>
              <a:spLocks/>
            </p:cNvSpPr>
            <p:nvPr/>
          </p:nvSpPr>
          <p:spPr bwMode="auto">
            <a:xfrm>
              <a:off x="8715375" y="5799138"/>
              <a:ext cx="26988" cy="44450"/>
            </a:xfrm>
            <a:custGeom>
              <a:avLst/>
              <a:gdLst>
                <a:gd name="T0" fmla="*/ 17 w 17"/>
                <a:gd name="T1" fmla="*/ 0 h 28"/>
                <a:gd name="T2" fmla="*/ 10 w 17"/>
                <a:gd name="T3" fmla="*/ 28 h 28"/>
                <a:gd name="T4" fmla="*/ 0 w 17"/>
                <a:gd name="T5" fmla="*/ 24 h 28"/>
                <a:gd name="T6" fmla="*/ 7 w 17"/>
                <a:gd name="T7" fmla="*/ 0 h 28"/>
                <a:gd name="T8" fmla="*/ 17 w 17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8">
                  <a:moveTo>
                    <a:pt x="17" y="0"/>
                  </a:moveTo>
                  <a:lnTo>
                    <a:pt x="10" y="28"/>
                  </a:lnTo>
                  <a:lnTo>
                    <a:pt x="0" y="24"/>
                  </a:lnTo>
                  <a:lnTo>
                    <a:pt x="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0" name="Freeform 452"/>
            <p:cNvSpPr>
              <a:spLocks/>
            </p:cNvSpPr>
            <p:nvPr/>
          </p:nvSpPr>
          <p:spPr bwMode="auto">
            <a:xfrm>
              <a:off x="8712200" y="5848351"/>
              <a:ext cx="22225" cy="47625"/>
            </a:xfrm>
            <a:custGeom>
              <a:avLst/>
              <a:gdLst>
                <a:gd name="T0" fmla="*/ 14 w 14"/>
                <a:gd name="T1" fmla="*/ 0 h 30"/>
                <a:gd name="T2" fmla="*/ 9 w 14"/>
                <a:gd name="T3" fmla="*/ 30 h 30"/>
                <a:gd name="T4" fmla="*/ 0 w 14"/>
                <a:gd name="T5" fmla="*/ 26 h 30"/>
                <a:gd name="T6" fmla="*/ 2 w 14"/>
                <a:gd name="T7" fmla="*/ 2 h 30"/>
                <a:gd name="T8" fmla="*/ 14 w 14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0">
                  <a:moveTo>
                    <a:pt x="14" y="0"/>
                  </a:moveTo>
                  <a:lnTo>
                    <a:pt x="9" y="30"/>
                  </a:lnTo>
                  <a:lnTo>
                    <a:pt x="0" y="26"/>
                  </a:lnTo>
                  <a:lnTo>
                    <a:pt x="2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1" name="Freeform 453"/>
            <p:cNvSpPr>
              <a:spLocks/>
            </p:cNvSpPr>
            <p:nvPr/>
          </p:nvSpPr>
          <p:spPr bwMode="auto">
            <a:xfrm>
              <a:off x="8712200" y="5900738"/>
              <a:ext cx="14288" cy="44450"/>
            </a:xfrm>
            <a:custGeom>
              <a:avLst/>
              <a:gdLst>
                <a:gd name="T0" fmla="*/ 9 w 9"/>
                <a:gd name="T1" fmla="*/ 0 h 28"/>
                <a:gd name="T2" fmla="*/ 9 w 9"/>
                <a:gd name="T3" fmla="*/ 28 h 28"/>
                <a:gd name="T4" fmla="*/ 0 w 9"/>
                <a:gd name="T5" fmla="*/ 26 h 28"/>
                <a:gd name="T6" fmla="*/ 0 w 9"/>
                <a:gd name="T7" fmla="*/ 2 h 28"/>
                <a:gd name="T8" fmla="*/ 9 w 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8">
                  <a:moveTo>
                    <a:pt x="9" y="0"/>
                  </a:moveTo>
                  <a:lnTo>
                    <a:pt x="9" y="28"/>
                  </a:lnTo>
                  <a:lnTo>
                    <a:pt x="0" y="26"/>
                  </a:lnTo>
                  <a:lnTo>
                    <a:pt x="0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2" name="Freeform 454"/>
            <p:cNvSpPr>
              <a:spLocks/>
            </p:cNvSpPr>
            <p:nvPr/>
          </p:nvSpPr>
          <p:spPr bwMode="auto">
            <a:xfrm>
              <a:off x="8715375" y="5949951"/>
              <a:ext cx="19050" cy="44450"/>
            </a:xfrm>
            <a:custGeom>
              <a:avLst/>
              <a:gdLst>
                <a:gd name="T0" fmla="*/ 10 w 12"/>
                <a:gd name="T1" fmla="*/ 0 h 28"/>
                <a:gd name="T2" fmla="*/ 12 w 12"/>
                <a:gd name="T3" fmla="*/ 28 h 28"/>
                <a:gd name="T4" fmla="*/ 3 w 12"/>
                <a:gd name="T5" fmla="*/ 28 h 28"/>
                <a:gd name="T6" fmla="*/ 0 w 12"/>
                <a:gd name="T7" fmla="*/ 4 h 28"/>
                <a:gd name="T8" fmla="*/ 10 w 12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8">
                  <a:moveTo>
                    <a:pt x="10" y="0"/>
                  </a:moveTo>
                  <a:lnTo>
                    <a:pt x="12" y="28"/>
                  </a:lnTo>
                  <a:lnTo>
                    <a:pt x="3" y="28"/>
                  </a:lnTo>
                  <a:lnTo>
                    <a:pt x="0" y="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3" name="Freeform 455"/>
            <p:cNvSpPr>
              <a:spLocks/>
            </p:cNvSpPr>
            <p:nvPr/>
          </p:nvSpPr>
          <p:spPr bwMode="auto">
            <a:xfrm>
              <a:off x="8723313" y="5997576"/>
              <a:ext cx="22225" cy="49213"/>
            </a:xfrm>
            <a:custGeom>
              <a:avLst/>
              <a:gdLst>
                <a:gd name="T0" fmla="*/ 10 w 14"/>
                <a:gd name="T1" fmla="*/ 0 h 31"/>
                <a:gd name="T2" fmla="*/ 14 w 14"/>
                <a:gd name="T3" fmla="*/ 31 h 31"/>
                <a:gd name="T4" fmla="*/ 5 w 14"/>
                <a:gd name="T5" fmla="*/ 29 h 31"/>
                <a:gd name="T6" fmla="*/ 0 w 14"/>
                <a:gd name="T7" fmla="*/ 5 h 31"/>
                <a:gd name="T8" fmla="*/ 10 w 14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1">
                  <a:moveTo>
                    <a:pt x="10" y="0"/>
                  </a:moveTo>
                  <a:lnTo>
                    <a:pt x="14" y="31"/>
                  </a:lnTo>
                  <a:lnTo>
                    <a:pt x="5" y="29"/>
                  </a:lnTo>
                  <a:lnTo>
                    <a:pt x="0" y="5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4" name="Freeform 456"/>
            <p:cNvSpPr>
              <a:spLocks/>
            </p:cNvSpPr>
            <p:nvPr/>
          </p:nvSpPr>
          <p:spPr bwMode="auto">
            <a:xfrm>
              <a:off x="8734425" y="6046788"/>
              <a:ext cx="30163" cy="44450"/>
            </a:xfrm>
            <a:custGeom>
              <a:avLst/>
              <a:gdLst>
                <a:gd name="T0" fmla="*/ 10 w 19"/>
                <a:gd name="T1" fmla="*/ 0 h 28"/>
                <a:gd name="T2" fmla="*/ 19 w 19"/>
                <a:gd name="T3" fmla="*/ 28 h 28"/>
                <a:gd name="T4" fmla="*/ 7 w 19"/>
                <a:gd name="T5" fmla="*/ 28 h 28"/>
                <a:gd name="T6" fmla="*/ 0 w 19"/>
                <a:gd name="T7" fmla="*/ 7 h 28"/>
                <a:gd name="T8" fmla="*/ 10 w 1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8">
                  <a:moveTo>
                    <a:pt x="10" y="0"/>
                  </a:moveTo>
                  <a:lnTo>
                    <a:pt x="19" y="28"/>
                  </a:lnTo>
                  <a:lnTo>
                    <a:pt x="7" y="28"/>
                  </a:lnTo>
                  <a:lnTo>
                    <a:pt x="0" y="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5" name="Freeform 457"/>
            <p:cNvSpPr>
              <a:spLocks/>
            </p:cNvSpPr>
            <p:nvPr/>
          </p:nvSpPr>
          <p:spPr bwMode="auto">
            <a:xfrm>
              <a:off x="8753475" y="6096001"/>
              <a:ext cx="30163" cy="44450"/>
            </a:xfrm>
            <a:custGeom>
              <a:avLst/>
              <a:gdLst>
                <a:gd name="T0" fmla="*/ 7 w 19"/>
                <a:gd name="T1" fmla="*/ 0 h 28"/>
                <a:gd name="T2" fmla="*/ 19 w 19"/>
                <a:gd name="T3" fmla="*/ 26 h 28"/>
                <a:gd name="T4" fmla="*/ 9 w 19"/>
                <a:gd name="T5" fmla="*/ 28 h 28"/>
                <a:gd name="T6" fmla="*/ 0 w 19"/>
                <a:gd name="T7" fmla="*/ 7 h 28"/>
                <a:gd name="T8" fmla="*/ 7 w 1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8">
                  <a:moveTo>
                    <a:pt x="7" y="0"/>
                  </a:moveTo>
                  <a:lnTo>
                    <a:pt x="19" y="26"/>
                  </a:lnTo>
                  <a:lnTo>
                    <a:pt x="9" y="28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6" name="Freeform 458"/>
            <p:cNvSpPr>
              <a:spLocks/>
            </p:cNvSpPr>
            <p:nvPr/>
          </p:nvSpPr>
          <p:spPr bwMode="auto">
            <a:xfrm>
              <a:off x="8775700" y="6140451"/>
              <a:ext cx="33338" cy="46038"/>
            </a:xfrm>
            <a:custGeom>
              <a:avLst/>
              <a:gdLst>
                <a:gd name="T0" fmla="*/ 7 w 21"/>
                <a:gd name="T1" fmla="*/ 0 h 29"/>
                <a:gd name="T2" fmla="*/ 21 w 21"/>
                <a:gd name="T3" fmla="*/ 26 h 29"/>
                <a:gd name="T4" fmla="*/ 12 w 21"/>
                <a:gd name="T5" fmla="*/ 29 h 29"/>
                <a:gd name="T6" fmla="*/ 0 w 21"/>
                <a:gd name="T7" fmla="*/ 7 h 29"/>
                <a:gd name="T8" fmla="*/ 7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7" y="0"/>
                  </a:moveTo>
                  <a:lnTo>
                    <a:pt x="21" y="26"/>
                  </a:lnTo>
                  <a:lnTo>
                    <a:pt x="12" y="29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7" name="Freeform 459"/>
            <p:cNvSpPr>
              <a:spLocks/>
            </p:cNvSpPr>
            <p:nvPr/>
          </p:nvSpPr>
          <p:spPr bwMode="auto">
            <a:xfrm>
              <a:off x="8802688" y="6186488"/>
              <a:ext cx="36513" cy="41275"/>
            </a:xfrm>
            <a:custGeom>
              <a:avLst/>
              <a:gdLst>
                <a:gd name="T0" fmla="*/ 7 w 23"/>
                <a:gd name="T1" fmla="*/ 0 h 26"/>
                <a:gd name="T2" fmla="*/ 23 w 23"/>
                <a:gd name="T3" fmla="*/ 23 h 26"/>
                <a:gd name="T4" fmla="*/ 14 w 23"/>
                <a:gd name="T5" fmla="*/ 26 h 26"/>
                <a:gd name="T6" fmla="*/ 0 w 23"/>
                <a:gd name="T7" fmla="*/ 7 h 26"/>
                <a:gd name="T8" fmla="*/ 7 w 23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7" y="0"/>
                  </a:moveTo>
                  <a:lnTo>
                    <a:pt x="23" y="23"/>
                  </a:lnTo>
                  <a:lnTo>
                    <a:pt x="14" y="26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8" name="Freeform 460"/>
            <p:cNvSpPr>
              <a:spLocks/>
            </p:cNvSpPr>
            <p:nvPr/>
          </p:nvSpPr>
          <p:spPr bwMode="auto">
            <a:xfrm>
              <a:off x="8836025" y="6223001"/>
              <a:ext cx="41275" cy="46038"/>
            </a:xfrm>
            <a:custGeom>
              <a:avLst/>
              <a:gdLst>
                <a:gd name="T0" fmla="*/ 5 w 26"/>
                <a:gd name="T1" fmla="*/ 0 h 29"/>
                <a:gd name="T2" fmla="*/ 26 w 26"/>
                <a:gd name="T3" fmla="*/ 24 h 29"/>
                <a:gd name="T4" fmla="*/ 17 w 26"/>
                <a:gd name="T5" fmla="*/ 29 h 29"/>
                <a:gd name="T6" fmla="*/ 0 w 26"/>
                <a:gd name="T7" fmla="*/ 10 h 29"/>
                <a:gd name="T8" fmla="*/ 5 w 26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9">
                  <a:moveTo>
                    <a:pt x="5" y="0"/>
                  </a:moveTo>
                  <a:lnTo>
                    <a:pt x="26" y="24"/>
                  </a:lnTo>
                  <a:lnTo>
                    <a:pt x="17" y="29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9" name="Freeform 461"/>
            <p:cNvSpPr>
              <a:spLocks/>
            </p:cNvSpPr>
            <p:nvPr/>
          </p:nvSpPr>
          <p:spPr bwMode="auto">
            <a:xfrm>
              <a:off x="8869363" y="6261101"/>
              <a:ext cx="46038" cy="41275"/>
            </a:xfrm>
            <a:custGeom>
              <a:avLst/>
              <a:gdLst>
                <a:gd name="T0" fmla="*/ 5 w 29"/>
                <a:gd name="T1" fmla="*/ 0 h 26"/>
                <a:gd name="T2" fmla="*/ 29 w 29"/>
                <a:gd name="T3" fmla="*/ 19 h 26"/>
                <a:gd name="T4" fmla="*/ 19 w 29"/>
                <a:gd name="T5" fmla="*/ 26 h 26"/>
                <a:gd name="T6" fmla="*/ 0 w 29"/>
                <a:gd name="T7" fmla="*/ 9 h 26"/>
                <a:gd name="T8" fmla="*/ 5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5" y="0"/>
                  </a:moveTo>
                  <a:lnTo>
                    <a:pt x="29" y="19"/>
                  </a:lnTo>
                  <a:lnTo>
                    <a:pt x="19" y="26"/>
                  </a:lnTo>
                  <a:lnTo>
                    <a:pt x="0" y="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40" name="Freeform 462"/>
            <p:cNvSpPr>
              <a:spLocks/>
            </p:cNvSpPr>
            <p:nvPr/>
          </p:nvSpPr>
          <p:spPr bwMode="auto">
            <a:xfrm>
              <a:off x="8910638" y="6294438"/>
              <a:ext cx="46038" cy="38100"/>
            </a:xfrm>
            <a:custGeom>
              <a:avLst/>
              <a:gdLst>
                <a:gd name="T0" fmla="*/ 5 w 29"/>
                <a:gd name="T1" fmla="*/ 0 h 24"/>
                <a:gd name="T2" fmla="*/ 29 w 29"/>
                <a:gd name="T3" fmla="*/ 17 h 24"/>
                <a:gd name="T4" fmla="*/ 19 w 29"/>
                <a:gd name="T5" fmla="*/ 24 h 24"/>
                <a:gd name="T6" fmla="*/ 0 w 29"/>
                <a:gd name="T7" fmla="*/ 10 h 24"/>
                <a:gd name="T8" fmla="*/ 5 w 29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4">
                  <a:moveTo>
                    <a:pt x="5" y="0"/>
                  </a:moveTo>
                  <a:lnTo>
                    <a:pt x="29" y="17"/>
                  </a:lnTo>
                  <a:lnTo>
                    <a:pt x="19" y="24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41" name="Freeform 463"/>
            <p:cNvSpPr>
              <a:spLocks/>
            </p:cNvSpPr>
            <p:nvPr/>
          </p:nvSpPr>
          <p:spPr bwMode="auto">
            <a:xfrm>
              <a:off x="8956675" y="6321426"/>
              <a:ext cx="44450" cy="36513"/>
            </a:xfrm>
            <a:custGeom>
              <a:avLst/>
              <a:gdLst>
                <a:gd name="T0" fmla="*/ 2 w 28"/>
                <a:gd name="T1" fmla="*/ 0 h 23"/>
                <a:gd name="T2" fmla="*/ 28 w 28"/>
                <a:gd name="T3" fmla="*/ 16 h 23"/>
                <a:gd name="T4" fmla="*/ 19 w 28"/>
                <a:gd name="T5" fmla="*/ 23 h 23"/>
                <a:gd name="T6" fmla="*/ 0 w 28"/>
                <a:gd name="T7" fmla="*/ 12 h 23"/>
                <a:gd name="T8" fmla="*/ 2 w 28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2" y="0"/>
                  </a:moveTo>
                  <a:lnTo>
                    <a:pt x="28" y="16"/>
                  </a:lnTo>
                  <a:lnTo>
                    <a:pt x="19" y="23"/>
                  </a:lnTo>
                  <a:lnTo>
                    <a:pt x="0" y="1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42" name="Freeform 464"/>
            <p:cNvSpPr>
              <a:spLocks/>
            </p:cNvSpPr>
            <p:nvPr/>
          </p:nvSpPr>
          <p:spPr bwMode="auto">
            <a:xfrm>
              <a:off x="9001125" y="6346826"/>
              <a:ext cx="46038" cy="30163"/>
            </a:xfrm>
            <a:custGeom>
              <a:avLst/>
              <a:gdLst>
                <a:gd name="T0" fmla="*/ 3 w 29"/>
                <a:gd name="T1" fmla="*/ 0 h 19"/>
                <a:gd name="T2" fmla="*/ 29 w 29"/>
                <a:gd name="T3" fmla="*/ 12 h 19"/>
                <a:gd name="T4" fmla="*/ 21 w 29"/>
                <a:gd name="T5" fmla="*/ 19 h 19"/>
                <a:gd name="T6" fmla="*/ 0 w 29"/>
                <a:gd name="T7" fmla="*/ 10 h 19"/>
                <a:gd name="T8" fmla="*/ 3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3" y="0"/>
                  </a:moveTo>
                  <a:lnTo>
                    <a:pt x="29" y="12"/>
                  </a:lnTo>
                  <a:lnTo>
                    <a:pt x="21" y="19"/>
                  </a:lnTo>
                  <a:lnTo>
                    <a:pt x="0" y="1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43" name="Freeform 465"/>
            <p:cNvSpPr>
              <a:spLocks/>
            </p:cNvSpPr>
            <p:nvPr/>
          </p:nvSpPr>
          <p:spPr bwMode="auto">
            <a:xfrm>
              <a:off x="9050338" y="6365876"/>
              <a:ext cx="44450" cy="26988"/>
            </a:xfrm>
            <a:custGeom>
              <a:avLst/>
              <a:gdLst>
                <a:gd name="T0" fmla="*/ 0 w 28"/>
                <a:gd name="T1" fmla="*/ 0 h 17"/>
                <a:gd name="T2" fmla="*/ 28 w 28"/>
                <a:gd name="T3" fmla="*/ 10 h 17"/>
                <a:gd name="T4" fmla="*/ 21 w 28"/>
                <a:gd name="T5" fmla="*/ 17 h 17"/>
                <a:gd name="T6" fmla="*/ 0 w 28"/>
                <a:gd name="T7" fmla="*/ 10 h 17"/>
                <a:gd name="T8" fmla="*/ 0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0" y="0"/>
                  </a:moveTo>
                  <a:lnTo>
                    <a:pt x="28" y="10"/>
                  </a:lnTo>
                  <a:lnTo>
                    <a:pt x="21" y="17"/>
                  </a:lnTo>
                  <a:lnTo>
                    <a:pt x="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44" name="Freeform 466"/>
            <p:cNvSpPr>
              <a:spLocks/>
            </p:cNvSpPr>
            <p:nvPr/>
          </p:nvSpPr>
          <p:spPr bwMode="auto">
            <a:xfrm>
              <a:off x="9099550" y="6381751"/>
              <a:ext cx="44450" cy="22225"/>
            </a:xfrm>
            <a:custGeom>
              <a:avLst/>
              <a:gdLst>
                <a:gd name="T0" fmla="*/ 0 w 28"/>
                <a:gd name="T1" fmla="*/ 0 h 14"/>
                <a:gd name="T2" fmla="*/ 28 w 28"/>
                <a:gd name="T3" fmla="*/ 4 h 14"/>
                <a:gd name="T4" fmla="*/ 23 w 28"/>
                <a:gd name="T5" fmla="*/ 14 h 14"/>
                <a:gd name="T6" fmla="*/ 0 w 28"/>
                <a:gd name="T7" fmla="*/ 9 h 14"/>
                <a:gd name="T8" fmla="*/ 0 w 28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4">
                  <a:moveTo>
                    <a:pt x="0" y="0"/>
                  </a:moveTo>
                  <a:lnTo>
                    <a:pt x="28" y="4"/>
                  </a:lnTo>
                  <a:lnTo>
                    <a:pt x="23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45" name="Freeform 467"/>
            <p:cNvSpPr>
              <a:spLocks/>
            </p:cNvSpPr>
            <p:nvPr/>
          </p:nvSpPr>
          <p:spPr bwMode="auto">
            <a:xfrm>
              <a:off x="9147175" y="6388101"/>
              <a:ext cx="46038" cy="23813"/>
            </a:xfrm>
            <a:custGeom>
              <a:avLst/>
              <a:gdLst>
                <a:gd name="T0" fmla="*/ 0 w 29"/>
                <a:gd name="T1" fmla="*/ 0 h 15"/>
                <a:gd name="T2" fmla="*/ 29 w 29"/>
                <a:gd name="T3" fmla="*/ 3 h 15"/>
                <a:gd name="T4" fmla="*/ 26 w 29"/>
                <a:gd name="T5" fmla="*/ 15 h 15"/>
                <a:gd name="T6" fmla="*/ 3 w 29"/>
                <a:gd name="T7" fmla="*/ 12 h 15"/>
                <a:gd name="T8" fmla="*/ 0 w 2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0" y="0"/>
                  </a:moveTo>
                  <a:lnTo>
                    <a:pt x="29" y="3"/>
                  </a:lnTo>
                  <a:lnTo>
                    <a:pt x="26" y="15"/>
                  </a:lnTo>
                  <a:lnTo>
                    <a:pt x="3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46" name="Freeform 468"/>
            <p:cNvSpPr>
              <a:spLocks/>
            </p:cNvSpPr>
            <p:nvPr/>
          </p:nvSpPr>
          <p:spPr bwMode="auto">
            <a:xfrm>
              <a:off x="9196388" y="6392863"/>
              <a:ext cx="49213" cy="14288"/>
            </a:xfrm>
            <a:custGeom>
              <a:avLst/>
              <a:gdLst>
                <a:gd name="T0" fmla="*/ 0 w 31"/>
                <a:gd name="T1" fmla="*/ 0 h 9"/>
                <a:gd name="T2" fmla="*/ 31 w 31"/>
                <a:gd name="T3" fmla="*/ 0 h 9"/>
                <a:gd name="T4" fmla="*/ 29 w 31"/>
                <a:gd name="T5" fmla="*/ 9 h 9"/>
                <a:gd name="T6" fmla="*/ 5 w 31"/>
                <a:gd name="T7" fmla="*/ 9 h 9"/>
                <a:gd name="T8" fmla="*/ 0 w 3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9">
                  <a:moveTo>
                    <a:pt x="0" y="0"/>
                  </a:moveTo>
                  <a:lnTo>
                    <a:pt x="31" y="0"/>
                  </a:lnTo>
                  <a:lnTo>
                    <a:pt x="29" y="9"/>
                  </a:lnTo>
                  <a:lnTo>
                    <a:pt x="5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47" name="Freeform 469"/>
            <p:cNvSpPr>
              <a:spLocks/>
            </p:cNvSpPr>
            <p:nvPr/>
          </p:nvSpPr>
          <p:spPr bwMode="auto">
            <a:xfrm>
              <a:off x="9248775" y="6388101"/>
              <a:ext cx="46038" cy="19050"/>
            </a:xfrm>
            <a:custGeom>
              <a:avLst/>
              <a:gdLst>
                <a:gd name="T0" fmla="*/ 0 w 29"/>
                <a:gd name="T1" fmla="*/ 3 h 12"/>
                <a:gd name="T2" fmla="*/ 29 w 29"/>
                <a:gd name="T3" fmla="*/ 0 h 12"/>
                <a:gd name="T4" fmla="*/ 29 w 29"/>
                <a:gd name="T5" fmla="*/ 10 h 12"/>
                <a:gd name="T6" fmla="*/ 3 w 29"/>
                <a:gd name="T7" fmla="*/ 12 h 12"/>
                <a:gd name="T8" fmla="*/ 0 w 29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2">
                  <a:moveTo>
                    <a:pt x="0" y="3"/>
                  </a:moveTo>
                  <a:lnTo>
                    <a:pt x="29" y="0"/>
                  </a:lnTo>
                  <a:lnTo>
                    <a:pt x="29" y="10"/>
                  </a:lnTo>
                  <a:lnTo>
                    <a:pt x="3" y="1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48" name="Freeform 470"/>
            <p:cNvSpPr>
              <a:spLocks/>
            </p:cNvSpPr>
            <p:nvPr/>
          </p:nvSpPr>
          <p:spPr bwMode="auto">
            <a:xfrm>
              <a:off x="9297988" y="6373813"/>
              <a:ext cx="46038" cy="25400"/>
            </a:xfrm>
            <a:custGeom>
              <a:avLst/>
              <a:gdLst>
                <a:gd name="T0" fmla="*/ 0 w 29"/>
                <a:gd name="T1" fmla="*/ 7 h 16"/>
                <a:gd name="T2" fmla="*/ 29 w 29"/>
                <a:gd name="T3" fmla="*/ 0 h 16"/>
                <a:gd name="T4" fmla="*/ 29 w 29"/>
                <a:gd name="T5" fmla="*/ 12 h 16"/>
                <a:gd name="T6" fmla="*/ 5 w 29"/>
                <a:gd name="T7" fmla="*/ 16 h 16"/>
                <a:gd name="T8" fmla="*/ 0 w 29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7"/>
                  </a:moveTo>
                  <a:lnTo>
                    <a:pt x="29" y="0"/>
                  </a:lnTo>
                  <a:lnTo>
                    <a:pt x="29" y="12"/>
                  </a:lnTo>
                  <a:lnTo>
                    <a:pt x="5" y="16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49" name="Freeform 471"/>
            <p:cNvSpPr>
              <a:spLocks/>
            </p:cNvSpPr>
            <p:nvPr/>
          </p:nvSpPr>
          <p:spPr bwMode="auto">
            <a:xfrm>
              <a:off x="9347200" y="6357938"/>
              <a:ext cx="44450" cy="30163"/>
            </a:xfrm>
            <a:custGeom>
              <a:avLst/>
              <a:gdLst>
                <a:gd name="T0" fmla="*/ 0 w 28"/>
                <a:gd name="T1" fmla="*/ 10 h 19"/>
                <a:gd name="T2" fmla="*/ 28 w 28"/>
                <a:gd name="T3" fmla="*/ 0 h 19"/>
                <a:gd name="T4" fmla="*/ 28 w 28"/>
                <a:gd name="T5" fmla="*/ 12 h 19"/>
                <a:gd name="T6" fmla="*/ 7 w 28"/>
                <a:gd name="T7" fmla="*/ 19 h 19"/>
                <a:gd name="T8" fmla="*/ 0 w 28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9">
                  <a:moveTo>
                    <a:pt x="0" y="10"/>
                  </a:moveTo>
                  <a:lnTo>
                    <a:pt x="28" y="0"/>
                  </a:lnTo>
                  <a:lnTo>
                    <a:pt x="28" y="12"/>
                  </a:lnTo>
                  <a:lnTo>
                    <a:pt x="7" y="19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50" name="Freeform 472"/>
            <p:cNvSpPr>
              <a:spLocks/>
            </p:cNvSpPr>
            <p:nvPr/>
          </p:nvSpPr>
          <p:spPr bwMode="auto">
            <a:xfrm>
              <a:off x="9396413" y="6335713"/>
              <a:ext cx="44450" cy="34925"/>
            </a:xfrm>
            <a:custGeom>
              <a:avLst/>
              <a:gdLst>
                <a:gd name="T0" fmla="*/ 0 w 28"/>
                <a:gd name="T1" fmla="*/ 12 h 22"/>
                <a:gd name="T2" fmla="*/ 26 w 28"/>
                <a:gd name="T3" fmla="*/ 0 h 22"/>
                <a:gd name="T4" fmla="*/ 28 w 28"/>
                <a:gd name="T5" fmla="*/ 12 h 22"/>
                <a:gd name="T6" fmla="*/ 7 w 28"/>
                <a:gd name="T7" fmla="*/ 22 h 22"/>
                <a:gd name="T8" fmla="*/ 0 w 28"/>
                <a:gd name="T9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2">
                  <a:moveTo>
                    <a:pt x="0" y="12"/>
                  </a:moveTo>
                  <a:lnTo>
                    <a:pt x="26" y="0"/>
                  </a:lnTo>
                  <a:lnTo>
                    <a:pt x="28" y="12"/>
                  </a:lnTo>
                  <a:lnTo>
                    <a:pt x="7" y="2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51" name="Freeform 473"/>
            <p:cNvSpPr>
              <a:spLocks/>
            </p:cNvSpPr>
            <p:nvPr/>
          </p:nvSpPr>
          <p:spPr bwMode="auto">
            <a:xfrm>
              <a:off x="9440863" y="6310313"/>
              <a:ext cx="44450" cy="36513"/>
            </a:xfrm>
            <a:custGeom>
              <a:avLst/>
              <a:gdLst>
                <a:gd name="T0" fmla="*/ 0 w 28"/>
                <a:gd name="T1" fmla="*/ 16 h 23"/>
                <a:gd name="T2" fmla="*/ 26 w 28"/>
                <a:gd name="T3" fmla="*/ 0 h 23"/>
                <a:gd name="T4" fmla="*/ 28 w 28"/>
                <a:gd name="T5" fmla="*/ 12 h 23"/>
                <a:gd name="T6" fmla="*/ 7 w 28"/>
                <a:gd name="T7" fmla="*/ 23 h 23"/>
                <a:gd name="T8" fmla="*/ 0 w 28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0" y="16"/>
                  </a:moveTo>
                  <a:lnTo>
                    <a:pt x="26" y="0"/>
                  </a:lnTo>
                  <a:lnTo>
                    <a:pt x="28" y="12"/>
                  </a:lnTo>
                  <a:lnTo>
                    <a:pt x="7" y="23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52" name="Freeform 474"/>
            <p:cNvSpPr>
              <a:spLocks/>
            </p:cNvSpPr>
            <p:nvPr/>
          </p:nvSpPr>
          <p:spPr bwMode="auto">
            <a:xfrm>
              <a:off x="9482138" y="6280151"/>
              <a:ext cx="44450" cy="36513"/>
            </a:xfrm>
            <a:custGeom>
              <a:avLst/>
              <a:gdLst>
                <a:gd name="T0" fmla="*/ 0 w 28"/>
                <a:gd name="T1" fmla="*/ 19 h 23"/>
                <a:gd name="T2" fmla="*/ 26 w 28"/>
                <a:gd name="T3" fmla="*/ 0 h 23"/>
                <a:gd name="T4" fmla="*/ 28 w 28"/>
                <a:gd name="T5" fmla="*/ 9 h 23"/>
                <a:gd name="T6" fmla="*/ 10 w 28"/>
                <a:gd name="T7" fmla="*/ 23 h 23"/>
                <a:gd name="T8" fmla="*/ 0 w 28"/>
                <a:gd name="T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0" y="19"/>
                  </a:moveTo>
                  <a:lnTo>
                    <a:pt x="26" y="0"/>
                  </a:lnTo>
                  <a:lnTo>
                    <a:pt x="28" y="9"/>
                  </a:lnTo>
                  <a:lnTo>
                    <a:pt x="10" y="23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53" name="Freeform 475"/>
            <p:cNvSpPr>
              <a:spLocks/>
            </p:cNvSpPr>
            <p:nvPr/>
          </p:nvSpPr>
          <p:spPr bwMode="auto">
            <a:xfrm>
              <a:off x="9523413" y="6245226"/>
              <a:ext cx="41275" cy="42863"/>
            </a:xfrm>
            <a:custGeom>
              <a:avLst/>
              <a:gdLst>
                <a:gd name="T0" fmla="*/ 0 w 26"/>
                <a:gd name="T1" fmla="*/ 19 h 27"/>
                <a:gd name="T2" fmla="*/ 21 w 26"/>
                <a:gd name="T3" fmla="*/ 0 h 27"/>
                <a:gd name="T4" fmla="*/ 26 w 26"/>
                <a:gd name="T5" fmla="*/ 10 h 27"/>
                <a:gd name="T6" fmla="*/ 10 w 26"/>
                <a:gd name="T7" fmla="*/ 27 h 27"/>
                <a:gd name="T8" fmla="*/ 0 w 26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0" y="19"/>
                  </a:moveTo>
                  <a:lnTo>
                    <a:pt x="21" y="0"/>
                  </a:lnTo>
                  <a:lnTo>
                    <a:pt x="26" y="10"/>
                  </a:lnTo>
                  <a:lnTo>
                    <a:pt x="10" y="27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54" name="Freeform 476"/>
            <p:cNvSpPr>
              <a:spLocks/>
            </p:cNvSpPr>
            <p:nvPr/>
          </p:nvSpPr>
          <p:spPr bwMode="auto">
            <a:xfrm>
              <a:off x="9561513" y="6208713"/>
              <a:ext cx="41275" cy="41275"/>
            </a:xfrm>
            <a:custGeom>
              <a:avLst/>
              <a:gdLst>
                <a:gd name="T0" fmla="*/ 0 w 26"/>
                <a:gd name="T1" fmla="*/ 21 h 26"/>
                <a:gd name="T2" fmla="*/ 19 w 26"/>
                <a:gd name="T3" fmla="*/ 0 h 26"/>
                <a:gd name="T4" fmla="*/ 26 w 26"/>
                <a:gd name="T5" fmla="*/ 9 h 26"/>
                <a:gd name="T6" fmla="*/ 9 w 26"/>
                <a:gd name="T7" fmla="*/ 26 h 26"/>
                <a:gd name="T8" fmla="*/ 0 w 26"/>
                <a:gd name="T9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0" y="21"/>
                  </a:moveTo>
                  <a:lnTo>
                    <a:pt x="19" y="0"/>
                  </a:lnTo>
                  <a:lnTo>
                    <a:pt x="26" y="9"/>
                  </a:lnTo>
                  <a:lnTo>
                    <a:pt x="9" y="26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55" name="Freeform 477"/>
            <p:cNvSpPr>
              <a:spLocks/>
            </p:cNvSpPr>
            <p:nvPr/>
          </p:nvSpPr>
          <p:spPr bwMode="auto">
            <a:xfrm>
              <a:off x="9594850" y="6167438"/>
              <a:ext cx="38100" cy="44450"/>
            </a:xfrm>
            <a:custGeom>
              <a:avLst/>
              <a:gdLst>
                <a:gd name="T0" fmla="*/ 0 w 24"/>
                <a:gd name="T1" fmla="*/ 23 h 28"/>
                <a:gd name="T2" fmla="*/ 17 w 24"/>
                <a:gd name="T3" fmla="*/ 0 h 28"/>
                <a:gd name="T4" fmla="*/ 24 w 24"/>
                <a:gd name="T5" fmla="*/ 7 h 28"/>
                <a:gd name="T6" fmla="*/ 10 w 24"/>
                <a:gd name="T7" fmla="*/ 28 h 28"/>
                <a:gd name="T8" fmla="*/ 0 w 24"/>
                <a:gd name="T9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8">
                  <a:moveTo>
                    <a:pt x="0" y="23"/>
                  </a:moveTo>
                  <a:lnTo>
                    <a:pt x="17" y="0"/>
                  </a:lnTo>
                  <a:lnTo>
                    <a:pt x="24" y="7"/>
                  </a:lnTo>
                  <a:lnTo>
                    <a:pt x="10" y="28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56" name="Freeform 478"/>
            <p:cNvSpPr>
              <a:spLocks/>
            </p:cNvSpPr>
            <p:nvPr/>
          </p:nvSpPr>
          <p:spPr bwMode="auto">
            <a:xfrm>
              <a:off x="9621838" y="6121401"/>
              <a:ext cx="36513" cy="46038"/>
            </a:xfrm>
            <a:custGeom>
              <a:avLst/>
              <a:gdLst>
                <a:gd name="T0" fmla="*/ 0 w 23"/>
                <a:gd name="T1" fmla="*/ 26 h 29"/>
                <a:gd name="T2" fmla="*/ 14 w 23"/>
                <a:gd name="T3" fmla="*/ 0 h 29"/>
                <a:gd name="T4" fmla="*/ 23 w 23"/>
                <a:gd name="T5" fmla="*/ 8 h 29"/>
                <a:gd name="T6" fmla="*/ 9 w 23"/>
                <a:gd name="T7" fmla="*/ 29 h 29"/>
                <a:gd name="T8" fmla="*/ 0 w 23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9">
                  <a:moveTo>
                    <a:pt x="0" y="26"/>
                  </a:moveTo>
                  <a:lnTo>
                    <a:pt x="14" y="0"/>
                  </a:lnTo>
                  <a:lnTo>
                    <a:pt x="23" y="8"/>
                  </a:lnTo>
                  <a:lnTo>
                    <a:pt x="9" y="29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57" name="Freeform 479"/>
            <p:cNvSpPr>
              <a:spLocks/>
            </p:cNvSpPr>
            <p:nvPr/>
          </p:nvSpPr>
          <p:spPr bwMode="auto">
            <a:xfrm>
              <a:off x="9647238" y="6076951"/>
              <a:ext cx="30163" cy="44450"/>
            </a:xfrm>
            <a:custGeom>
              <a:avLst/>
              <a:gdLst>
                <a:gd name="T0" fmla="*/ 0 w 19"/>
                <a:gd name="T1" fmla="*/ 26 h 28"/>
                <a:gd name="T2" fmla="*/ 12 w 19"/>
                <a:gd name="T3" fmla="*/ 0 h 28"/>
                <a:gd name="T4" fmla="*/ 19 w 19"/>
                <a:gd name="T5" fmla="*/ 5 h 28"/>
                <a:gd name="T6" fmla="*/ 10 w 19"/>
                <a:gd name="T7" fmla="*/ 28 h 28"/>
                <a:gd name="T8" fmla="*/ 0 w 19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8">
                  <a:moveTo>
                    <a:pt x="0" y="26"/>
                  </a:moveTo>
                  <a:lnTo>
                    <a:pt x="12" y="0"/>
                  </a:lnTo>
                  <a:lnTo>
                    <a:pt x="19" y="5"/>
                  </a:lnTo>
                  <a:lnTo>
                    <a:pt x="10" y="28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58" name="Freeform 480"/>
            <p:cNvSpPr>
              <a:spLocks/>
            </p:cNvSpPr>
            <p:nvPr/>
          </p:nvSpPr>
          <p:spPr bwMode="auto">
            <a:xfrm>
              <a:off x="9666288" y="6027738"/>
              <a:ext cx="26988" cy="46038"/>
            </a:xfrm>
            <a:custGeom>
              <a:avLst/>
              <a:gdLst>
                <a:gd name="T0" fmla="*/ 0 w 17"/>
                <a:gd name="T1" fmla="*/ 29 h 29"/>
                <a:gd name="T2" fmla="*/ 10 w 17"/>
                <a:gd name="T3" fmla="*/ 0 h 29"/>
                <a:gd name="T4" fmla="*/ 17 w 17"/>
                <a:gd name="T5" fmla="*/ 5 h 29"/>
                <a:gd name="T6" fmla="*/ 10 w 17"/>
                <a:gd name="T7" fmla="*/ 29 h 29"/>
                <a:gd name="T8" fmla="*/ 0 w 17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9">
                  <a:moveTo>
                    <a:pt x="0" y="29"/>
                  </a:moveTo>
                  <a:lnTo>
                    <a:pt x="10" y="0"/>
                  </a:lnTo>
                  <a:lnTo>
                    <a:pt x="17" y="5"/>
                  </a:lnTo>
                  <a:lnTo>
                    <a:pt x="10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59" name="Freeform 481"/>
            <p:cNvSpPr>
              <a:spLocks/>
            </p:cNvSpPr>
            <p:nvPr/>
          </p:nvSpPr>
          <p:spPr bwMode="auto">
            <a:xfrm>
              <a:off x="9682163" y="5980113"/>
              <a:ext cx="22225" cy="44450"/>
            </a:xfrm>
            <a:custGeom>
              <a:avLst/>
              <a:gdLst>
                <a:gd name="T0" fmla="*/ 0 w 14"/>
                <a:gd name="T1" fmla="*/ 28 h 28"/>
                <a:gd name="T2" fmla="*/ 4 w 14"/>
                <a:gd name="T3" fmla="*/ 0 h 28"/>
                <a:gd name="T4" fmla="*/ 14 w 14"/>
                <a:gd name="T5" fmla="*/ 4 h 28"/>
                <a:gd name="T6" fmla="*/ 9 w 14"/>
                <a:gd name="T7" fmla="*/ 28 h 28"/>
                <a:gd name="T8" fmla="*/ 0 w 14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8">
                  <a:moveTo>
                    <a:pt x="0" y="28"/>
                  </a:moveTo>
                  <a:lnTo>
                    <a:pt x="4" y="0"/>
                  </a:lnTo>
                  <a:lnTo>
                    <a:pt x="14" y="4"/>
                  </a:lnTo>
                  <a:lnTo>
                    <a:pt x="9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60" name="Freeform 482"/>
            <p:cNvSpPr>
              <a:spLocks/>
            </p:cNvSpPr>
            <p:nvPr/>
          </p:nvSpPr>
          <p:spPr bwMode="auto">
            <a:xfrm>
              <a:off x="9688513" y="5926138"/>
              <a:ext cx="19050" cy="49213"/>
            </a:xfrm>
            <a:custGeom>
              <a:avLst/>
              <a:gdLst>
                <a:gd name="T0" fmla="*/ 0 w 12"/>
                <a:gd name="T1" fmla="*/ 31 h 31"/>
                <a:gd name="T2" fmla="*/ 3 w 12"/>
                <a:gd name="T3" fmla="*/ 0 h 31"/>
                <a:gd name="T4" fmla="*/ 12 w 12"/>
                <a:gd name="T5" fmla="*/ 5 h 31"/>
                <a:gd name="T6" fmla="*/ 10 w 12"/>
                <a:gd name="T7" fmla="*/ 29 h 31"/>
                <a:gd name="T8" fmla="*/ 0 w 12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0" y="31"/>
                  </a:moveTo>
                  <a:lnTo>
                    <a:pt x="3" y="0"/>
                  </a:lnTo>
                  <a:lnTo>
                    <a:pt x="12" y="5"/>
                  </a:lnTo>
                  <a:lnTo>
                    <a:pt x="10" y="29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61" name="Freeform 483"/>
            <p:cNvSpPr>
              <a:spLocks/>
            </p:cNvSpPr>
            <p:nvPr/>
          </p:nvSpPr>
          <p:spPr bwMode="auto">
            <a:xfrm>
              <a:off x="9693275" y="5878513"/>
              <a:ext cx="14288" cy="44450"/>
            </a:xfrm>
            <a:custGeom>
              <a:avLst/>
              <a:gdLst>
                <a:gd name="T0" fmla="*/ 0 w 9"/>
                <a:gd name="T1" fmla="*/ 28 h 28"/>
                <a:gd name="T2" fmla="*/ 0 w 9"/>
                <a:gd name="T3" fmla="*/ 0 h 28"/>
                <a:gd name="T4" fmla="*/ 9 w 9"/>
                <a:gd name="T5" fmla="*/ 2 h 28"/>
                <a:gd name="T6" fmla="*/ 9 w 9"/>
                <a:gd name="T7" fmla="*/ 26 h 28"/>
                <a:gd name="T8" fmla="*/ 0 w 9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8">
                  <a:moveTo>
                    <a:pt x="0" y="28"/>
                  </a:moveTo>
                  <a:lnTo>
                    <a:pt x="0" y="0"/>
                  </a:lnTo>
                  <a:lnTo>
                    <a:pt x="9" y="2"/>
                  </a:lnTo>
                  <a:lnTo>
                    <a:pt x="9" y="26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62" name="Freeform 484"/>
            <p:cNvSpPr>
              <a:spLocks/>
            </p:cNvSpPr>
            <p:nvPr/>
          </p:nvSpPr>
          <p:spPr bwMode="auto">
            <a:xfrm>
              <a:off x="9685338" y="5826126"/>
              <a:ext cx="22225" cy="47625"/>
            </a:xfrm>
            <a:custGeom>
              <a:avLst/>
              <a:gdLst>
                <a:gd name="T0" fmla="*/ 5 w 14"/>
                <a:gd name="T1" fmla="*/ 30 h 30"/>
                <a:gd name="T2" fmla="*/ 0 w 14"/>
                <a:gd name="T3" fmla="*/ 0 h 30"/>
                <a:gd name="T4" fmla="*/ 12 w 14"/>
                <a:gd name="T5" fmla="*/ 2 h 30"/>
                <a:gd name="T6" fmla="*/ 14 w 14"/>
                <a:gd name="T7" fmla="*/ 26 h 30"/>
                <a:gd name="T8" fmla="*/ 5 w 14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0">
                  <a:moveTo>
                    <a:pt x="5" y="30"/>
                  </a:moveTo>
                  <a:lnTo>
                    <a:pt x="0" y="0"/>
                  </a:lnTo>
                  <a:lnTo>
                    <a:pt x="12" y="2"/>
                  </a:lnTo>
                  <a:lnTo>
                    <a:pt x="14" y="26"/>
                  </a:lnTo>
                  <a:lnTo>
                    <a:pt x="5" y="30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63" name="Freeform 485"/>
            <p:cNvSpPr>
              <a:spLocks/>
            </p:cNvSpPr>
            <p:nvPr/>
          </p:nvSpPr>
          <p:spPr bwMode="auto">
            <a:xfrm>
              <a:off x="9674225" y="5776913"/>
              <a:ext cx="25400" cy="49213"/>
            </a:xfrm>
            <a:custGeom>
              <a:avLst/>
              <a:gdLst>
                <a:gd name="T0" fmla="*/ 7 w 16"/>
                <a:gd name="T1" fmla="*/ 31 h 31"/>
                <a:gd name="T2" fmla="*/ 0 w 16"/>
                <a:gd name="T3" fmla="*/ 0 h 31"/>
                <a:gd name="T4" fmla="*/ 12 w 16"/>
                <a:gd name="T5" fmla="*/ 0 h 31"/>
                <a:gd name="T6" fmla="*/ 16 w 16"/>
                <a:gd name="T7" fmla="*/ 23 h 31"/>
                <a:gd name="T8" fmla="*/ 7 w 16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1">
                  <a:moveTo>
                    <a:pt x="7" y="31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6" y="23"/>
                  </a:lnTo>
                  <a:lnTo>
                    <a:pt x="7" y="31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64" name="Freeform 486"/>
            <p:cNvSpPr>
              <a:spLocks/>
            </p:cNvSpPr>
            <p:nvPr/>
          </p:nvSpPr>
          <p:spPr bwMode="auto">
            <a:xfrm>
              <a:off x="9658350" y="5727701"/>
              <a:ext cx="26988" cy="44450"/>
            </a:xfrm>
            <a:custGeom>
              <a:avLst/>
              <a:gdLst>
                <a:gd name="T0" fmla="*/ 10 w 17"/>
                <a:gd name="T1" fmla="*/ 28 h 28"/>
                <a:gd name="T2" fmla="*/ 0 w 17"/>
                <a:gd name="T3" fmla="*/ 2 h 28"/>
                <a:gd name="T4" fmla="*/ 10 w 17"/>
                <a:gd name="T5" fmla="*/ 0 h 28"/>
                <a:gd name="T6" fmla="*/ 17 w 17"/>
                <a:gd name="T7" fmla="*/ 24 h 28"/>
                <a:gd name="T8" fmla="*/ 10 w 17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8">
                  <a:moveTo>
                    <a:pt x="10" y="28"/>
                  </a:moveTo>
                  <a:lnTo>
                    <a:pt x="0" y="2"/>
                  </a:lnTo>
                  <a:lnTo>
                    <a:pt x="10" y="0"/>
                  </a:lnTo>
                  <a:lnTo>
                    <a:pt x="17" y="24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65" name="Freeform 487"/>
            <p:cNvSpPr>
              <a:spLocks/>
            </p:cNvSpPr>
            <p:nvPr/>
          </p:nvSpPr>
          <p:spPr bwMode="auto">
            <a:xfrm>
              <a:off x="9636125" y="5683251"/>
              <a:ext cx="33338" cy="44450"/>
            </a:xfrm>
            <a:custGeom>
              <a:avLst/>
              <a:gdLst>
                <a:gd name="T0" fmla="*/ 12 w 21"/>
                <a:gd name="T1" fmla="*/ 28 h 28"/>
                <a:gd name="T2" fmla="*/ 0 w 21"/>
                <a:gd name="T3" fmla="*/ 0 h 28"/>
                <a:gd name="T4" fmla="*/ 12 w 21"/>
                <a:gd name="T5" fmla="*/ 0 h 28"/>
                <a:gd name="T6" fmla="*/ 21 w 21"/>
                <a:gd name="T7" fmla="*/ 21 h 28"/>
                <a:gd name="T8" fmla="*/ 12 w 21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8">
                  <a:moveTo>
                    <a:pt x="12" y="28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21" y="21"/>
                  </a:lnTo>
                  <a:lnTo>
                    <a:pt x="12" y="28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66" name="Freeform 488"/>
            <p:cNvSpPr>
              <a:spLocks/>
            </p:cNvSpPr>
            <p:nvPr/>
          </p:nvSpPr>
          <p:spPr bwMode="auto">
            <a:xfrm>
              <a:off x="9610725" y="5637213"/>
              <a:ext cx="36513" cy="46038"/>
            </a:xfrm>
            <a:custGeom>
              <a:avLst/>
              <a:gdLst>
                <a:gd name="T0" fmla="*/ 16 w 23"/>
                <a:gd name="T1" fmla="*/ 29 h 29"/>
                <a:gd name="T2" fmla="*/ 0 w 23"/>
                <a:gd name="T3" fmla="*/ 3 h 29"/>
                <a:gd name="T4" fmla="*/ 11 w 23"/>
                <a:gd name="T5" fmla="*/ 0 h 29"/>
                <a:gd name="T6" fmla="*/ 23 w 23"/>
                <a:gd name="T7" fmla="*/ 21 h 29"/>
                <a:gd name="T8" fmla="*/ 16 w 23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9">
                  <a:moveTo>
                    <a:pt x="16" y="29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23" y="21"/>
                  </a:lnTo>
                  <a:lnTo>
                    <a:pt x="16" y="29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67" name="Freeform 489"/>
            <p:cNvSpPr>
              <a:spLocks/>
            </p:cNvSpPr>
            <p:nvPr/>
          </p:nvSpPr>
          <p:spPr bwMode="auto">
            <a:xfrm>
              <a:off x="9580563" y="5592763"/>
              <a:ext cx="36513" cy="44450"/>
            </a:xfrm>
            <a:custGeom>
              <a:avLst/>
              <a:gdLst>
                <a:gd name="T0" fmla="*/ 16 w 23"/>
                <a:gd name="T1" fmla="*/ 28 h 28"/>
                <a:gd name="T2" fmla="*/ 0 w 23"/>
                <a:gd name="T3" fmla="*/ 5 h 28"/>
                <a:gd name="T4" fmla="*/ 9 w 23"/>
                <a:gd name="T5" fmla="*/ 0 h 28"/>
                <a:gd name="T6" fmla="*/ 23 w 23"/>
                <a:gd name="T7" fmla="*/ 21 h 28"/>
                <a:gd name="T8" fmla="*/ 16 w 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16" y="28"/>
                  </a:moveTo>
                  <a:lnTo>
                    <a:pt x="0" y="5"/>
                  </a:lnTo>
                  <a:lnTo>
                    <a:pt x="9" y="0"/>
                  </a:lnTo>
                  <a:lnTo>
                    <a:pt x="23" y="21"/>
                  </a:lnTo>
                  <a:lnTo>
                    <a:pt x="16" y="28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68" name="Freeform 490"/>
            <p:cNvSpPr>
              <a:spLocks/>
            </p:cNvSpPr>
            <p:nvPr/>
          </p:nvSpPr>
          <p:spPr bwMode="auto">
            <a:xfrm>
              <a:off x="9545638" y="5554663"/>
              <a:ext cx="41275" cy="46038"/>
            </a:xfrm>
            <a:custGeom>
              <a:avLst/>
              <a:gdLst>
                <a:gd name="T0" fmla="*/ 19 w 26"/>
                <a:gd name="T1" fmla="*/ 29 h 29"/>
                <a:gd name="T2" fmla="*/ 0 w 26"/>
                <a:gd name="T3" fmla="*/ 5 h 29"/>
                <a:gd name="T4" fmla="*/ 10 w 26"/>
                <a:gd name="T5" fmla="*/ 0 h 29"/>
                <a:gd name="T6" fmla="*/ 26 w 26"/>
                <a:gd name="T7" fmla="*/ 19 h 29"/>
                <a:gd name="T8" fmla="*/ 19 w 2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9">
                  <a:moveTo>
                    <a:pt x="19" y="29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26" y="19"/>
                  </a:lnTo>
                  <a:lnTo>
                    <a:pt x="19" y="29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69" name="Freeform 491"/>
            <p:cNvSpPr>
              <a:spLocks/>
            </p:cNvSpPr>
            <p:nvPr/>
          </p:nvSpPr>
          <p:spPr bwMode="auto">
            <a:xfrm>
              <a:off x="9509125" y="5521326"/>
              <a:ext cx="41275" cy="41275"/>
            </a:xfrm>
            <a:custGeom>
              <a:avLst/>
              <a:gdLst>
                <a:gd name="T0" fmla="*/ 21 w 26"/>
                <a:gd name="T1" fmla="*/ 26 h 26"/>
                <a:gd name="T2" fmla="*/ 0 w 26"/>
                <a:gd name="T3" fmla="*/ 5 h 26"/>
                <a:gd name="T4" fmla="*/ 7 w 26"/>
                <a:gd name="T5" fmla="*/ 0 h 26"/>
                <a:gd name="T6" fmla="*/ 26 w 26"/>
                <a:gd name="T7" fmla="*/ 16 h 26"/>
                <a:gd name="T8" fmla="*/ 21 w 26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1" y="26"/>
                  </a:moveTo>
                  <a:lnTo>
                    <a:pt x="0" y="5"/>
                  </a:lnTo>
                  <a:lnTo>
                    <a:pt x="7" y="0"/>
                  </a:lnTo>
                  <a:lnTo>
                    <a:pt x="26" y="16"/>
                  </a:lnTo>
                  <a:lnTo>
                    <a:pt x="21" y="26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70" name="Freeform 492"/>
            <p:cNvSpPr>
              <a:spLocks/>
            </p:cNvSpPr>
            <p:nvPr/>
          </p:nvSpPr>
          <p:spPr bwMode="auto">
            <a:xfrm>
              <a:off x="9467850" y="5491163"/>
              <a:ext cx="41275" cy="38100"/>
            </a:xfrm>
            <a:custGeom>
              <a:avLst/>
              <a:gdLst>
                <a:gd name="T0" fmla="*/ 23 w 26"/>
                <a:gd name="T1" fmla="*/ 24 h 24"/>
                <a:gd name="T2" fmla="*/ 0 w 26"/>
                <a:gd name="T3" fmla="*/ 7 h 24"/>
                <a:gd name="T4" fmla="*/ 7 w 26"/>
                <a:gd name="T5" fmla="*/ 0 h 24"/>
                <a:gd name="T6" fmla="*/ 26 w 26"/>
                <a:gd name="T7" fmla="*/ 14 h 24"/>
                <a:gd name="T8" fmla="*/ 23 w 2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3" y="24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26" y="14"/>
                  </a:lnTo>
                  <a:lnTo>
                    <a:pt x="23" y="24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71" name="Freeform 493"/>
            <p:cNvSpPr>
              <a:spLocks/>
            </p:cNvSpPr>
            <p:nvPr/>
          </p:nvSpPr>
          <p:spPr bwMode="auto">
            <a:xfrm>
              <a:off x="9421813" y="5464176"/>
              <a:ext cx="46038" cy="38100"/>
            </a:xfrm>
            <a:custGeom>
              <a:avLst/>
              <a:gdLst>
                <a:gd name="T0" fmla="*/ 26 w 29"/>
                <a:gd name="T1" fmla="*/ 24 h 24"/>
                <a:gd name="T2" fmla="*/ 0 w 29"/>
                <a:gd name="T3" fmla="*/ 7 h 24"/>
                <a:gd name="T4" fmla="*/ 7 w 29"/>
                <a:gd name="T5" fmla="*/ 0 h 24"/>
                <a:gd name="T6" fmla="*/ 29 w 29"/>
                <a:gd name="T7" fmla="*/ 12 h 24"/>
                <a:gd name="T8" fmla="*/ 26 w 29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4">
                  <a:moveTo>
                    <a:pt x="26" y="24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29" y="12"/>
                  </a:lnTo>
                  <a:lnTo>
                    <a:pt x="26" y="24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72" name="Freeform 494"/>
            <p:cNvSpPr>
              <a:spLocks/>
            </p:cNvSpPr>
            <p:nvPr/>
          </p:nvSpPr>
          <p:spPr bwMode="auto">
            <a:xfrm>
              <a:off x="9377363" y="5446713"/>
              <a:ext cx="44450" cy="28575"/>
            </a:xfrm>
            <a:custGeom>
              <a:avLst/>
              <a:gdLst>
                <a:gd name="T0" fmla="*/ 26 w 28"/>
                <a:gd name="T1" fmla="*/ 18 h 18"/>
                <a:gd name="T2" fmla="*/ 0 w 28"/>
                <a:gd name="T3" fmla="*/ 7 h 18"/>
                <a:gd name="T4" fmla="*/ 5 w 28"/>
                <a:gd name="T5" fmla="*/ 0 h 18"/>
                <a:gd name="T6" fmla="*/ 28 w 28"/>
                <a:gd name="T7" fmla="*/ 9 h 18"/>
                <a:gd name="T8" fmla="*/ 26 w 28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8">
                  <a:moveTo>
                    <a:pt x="26" y="18"/>
                  </a:moveTo>
                  <a:lnTo>
                    <a:pt x="0" y="7"/>
                  </a:lnTo>
                  <a:lnTo>
                    <a:pt x="5" y="0"/>
                  </a:lnTo>
                  <a:lnTo>
                    <a:pt x="28" y="9"/>
                  </a:lnTo>
                  <a:lnTo>
                    <a:pt x="26" y="18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73" name="Freeform 495"/>
            <p:cNvSpPr>
              <a:spLocks/>
            </p:cNvSpPr>
            <p:nvPr/>
          </p:nvSpPr>
          <p:spPr bwMode="auto">
            <a:xfrm>
              <a:off x="9328150" y="5427663"/>
              <a:ext cx="44450" cy="30163"/>
            </a:xfrm>
            <a:custGeom>
              <a:avLst/>
              <a:gdLst>
                <a:gd name="T0" fmla="*/ 28 w 28"/>
                <a:gd name="T1" fmla="*/ 19 h 19"/>
                <a:gd name="T2" fmla="*/ 0 w 28"/>
                <a:gd name="T3" fmla="*/ 9 h 19"/>
                <a:gd name="T4" fmla="*/ 5 w 28"/>
                <a:gd name="T5" fmla="*/ 0 h 19"/>
                <a:gd name="T6" fmla="*/ 28 w 28"/>
                <a:gd name="T7" fmla="*/ 9 h 19"/>
                <a:gd name="T8" fmla="*/ 28 w 28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9">
                  <a:moveTo>
                    <a:pt x="28" y="19"/>
                  </a:moveTo>
                  <a:lnTo>
                    <a:pt x="0" y="9"/>
                  </a:lnTo>
                  <a:lnTo>
                    <a:pt x="5" y="0"/>
                  </a:lnTo>
                  <a:lnTo>
                    <a:pt x="28" y="9"/>
                  </a:lnTo>
                  <a:lnTo>
                    <a:pt x="28" y="19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74" name="Freeform 496"/>
            <p:cNvSpPr>
              <a:spLocks/>
            </p:cNvSpPr>
            <p:nvPr/>
          </p:nvSpPr>
          <p:spPr bwMode="auto">
            <a:xfrm>
              <a:off x="9275763" y="5419726"/>
              <a:ext cx="49213" cy="22225"/>
            </a:xfrm>
            <a:custGeom>
              <a:avLst/>
              <a:gdLst>
                <a:gd name="T0" fmla="*/ 31 w 31"/>
                <a:gd name="T1" fmla="*/ 14 h 14"/>
                <a:gd name="T2" fmla="*/ 0 w 31"/>
                <a:gd name="T3" fmla="*/ 9 h 14"/>
                <a:gd name="T4" fmla="*/ 5 w 31"/>
                <a:gd name="T5" fmla="*/ 0 h 14"/>
                <a:gd name="T6" fmla="*/ 28 w 31"/>
                <a:gd name="T7" fmla="*/ 5 h 14"/>
                <a:gd name="T8" fmla="*/ 31 w 3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4">
                  <a:moveTo>
                    <a:pt x="31" y="14"/>
                  </a:moveTo>
                  <a:lnTo>
                    <a:pt x="0" y="9"/>
                  </a:lnTo>
                  <a:lnTo>
                    <a:pt x="5" y="0"/>
                  </a:lnTo>
                  <a:lnTo>
                    <a:pt x="28" y="5"/>
                  </a:lnTo>
                  <a:lnTo>
                    <a:pt x="31" y="14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75" name="Freeform 497"/>
            <p:cNvSpPr>
              <a:spLocks/>
            </p:cNvSpPr>
            <p:nvPr/>
          </p:nvSpPr>
          <p:spPr bwMode="auto">
            <a:xfrm>
              <a:off x="9226550" y="5411788"/>
              <a:ext cx="46038" cy="22225"/>
            </a:xfrm>
            <a:custGeom>
              <a:avLst/>
              <a:gdLst>
                <a:gd name="T0" fmla="*/ 29 w 29"/>
                <a:gd name="T1" fmla="*/ 14 h 14"/>
                <a:gd name="T2" fmla="*/ 0 w 29"/>
                <a:gd name="T3" fmla="*/ 10 h 14"/>
                <a:gd name="T4" fmla="*/ 5 w 29"/>
                <a:gd name="T5" fmla="*/ 0 h 14"/>
                <a:gd name="T6" fmla="*/ 29 w 29"/>
                <a:gd name="T7" fmla="*/ 3 h 14"/>
                <a:gd name="T8" fmla="*/ 29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29" y="14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29" y="3"/>
                  </a:lnTo>
                  <a:lnTo>
                    <a:pt x="29" y="14"/>
                  </a:lnTo>
                  <a:close/>
                </a:path>
              </a:pathLst>
            </a:custGeom>
            <a:solidFill>
              <a:srgbClr val="29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5" name="组合 514"/>
          <p:cNvGrpSpPr/>
          <p:nvPr/>
        </p:nvGrpSpPr>
        <p:grpSpPr>
          <a:xfrm>
            <a:off x="6385425" y="2863968"/>
            <a:ext cx="1063625" cy="1320800"/>
            <a:chOff x="5451475" y="3511551"/>
            <a:chExt cx="1063625" cy="1320800"/>
          </a:xfrm>
        </p:grpSpPr>
        <p:sp>
          <p:nvSpPr>
            <p:cNvPr id="1013" name="Freeform 5"/>
            <p:cNvSpPr>
              <a:spLocks noEditPoints="1"/>
            </p:cNvSpPr>
            <p:nvPr/>
          </p:nvSpPr>
          <p:spPr bwMode="auto">
            <a:xfrm>
              <a:off x="5451475" y="3511551"/>
              <a:ext cx="1063625" cy="1320800"/>
            </a:xfrm>
            <a:custGeom>
              <a:avLst/>
              <a:gdLst>
                <a:gd name="T0" fmla="*/ 442 w 468"/>
                <a:gd name="T1" fmla="*/ 94 h 581"/>
                <a:gd name="T2" fmla="*/ 304 w 468"/>
                <a:gd name="T3" fmla="*/ 28 h 581"/>
                <a:gd name="T4" fmla="*/ 167 w 468"/>
                <a:gd name="T5" fmla="*/ 44 h 581"/>
                <a:gd name="T6" fmla="*/ 107 w 468"/>
                <a:gd name="T7" fmla="*/ 90 h 581"/>
                <a:gd name="T8" fmla="*/ 107 w 468"/>
                <a:gd name="T9" fmla="*/ 82 h 581"/>
                <a:gd name="T10" fmla="*/ 107 w 468"/>
                <a:gd name="T11" fmla="*/ 56 h 581"/>
                <a:gd name="T12" fmla="*/ 16 w 468"/>
                <a:gd name="T13" fmla="*/ 56 h 581"/>
                <a:gd name="T14" fmla="*/ 16 w 468"/>
                <a:gd name="T15" fmla="*/ 161 h 581"/>
                <a:gd name="T16" fmla="*/ 0 w 468"/>
                <a:gd name="T17" fmla="*/ 173 h 581"/>
                <a:gd name="T18" fmla="*/ 0 w 468"/>
                <a:gd name="T19" fmla="*/ 178 h 581"/>
                <a:gd name="T20" fmla="*/ 0 w 468"/>
                <a:gd name="T21" fmla="*/ 535 h 581"/>
                <a:gd name="T22" fmla="*/ 47 w 468"/>
                <a:gd name="T23" fmla="*/ 581 h 581"/>
                <a:gd name="T24" fmla="*/ 420 w 468"/>
                <a:gd name="T25" fmla="*/ 581 h 581"/>
                <a:gd name="T26" fmla="*/ 464 w 468"/>
                <a:gd name="T27" fmla="*/ 551 h 581"/>
                <a:gd name="T28" fmla="*/ 467 w 468"/>
                <a:gd name="T29" fmla="*/ 535 h 581"/>
                <a:gd name="T30" fmla="*/ 467 w 468"/>
                <a:gd name="T31" fmla="*/ 136 h 581"/>
                <a:gd name="T32" fmla="*/ 442 w 468"/>
                <a:gd name="T33" fmla="*/ 94 h 581"/>
                <a:gd name="T34" fmla="*/ 383 w 468"/>
                <a:gd name="T35" fmla="*/ 101 h 581"/>
                <a:gd name="T36" fmla="*/ 383 w 468"/>
                <a:gd name="T37" fmla="*/ 101 h 581"/>
                <a:gd name="T38" fmla="*/ 384 w 468"/>
                <a:gd name="T39" fmla="*/ 107 h 581"/>
                <a:gd name="T40" fmla="*/ 373 w 468"/>
                <a:gd name="T41" fmla="*/ 133 h 581"/>
                <a:gd name="T42" fmla="*/ 343 w 468"/>
                <a:gd name="T43" fmla="*/ 143 h 581"/>
                <a:gd name="T44" fmla="*/ 228 w 468"/>
                <a:gd name="T45" fmla="*/ 101 h 581"/>
                <a:gd name="T46" fmla="*/ 220 w 468"/>
                <a:gd name="T47" fmla="*/ 75 h 581"/>
                <a:gd name="T48" fmla="*/ 240 w 468"/>
                <a:gd name="T49" fmla="*/ 57 h 581"/>
                <a:gd name="T50" fmla="*/ 255 w 468"/>
                <a:gd name="T51" fmla="*/ 48 h 581"/>
                <a:gd name="T52" fmla="*/ 270 w 468"/>
                <a:gd name="T53" fmla="*/ 51 h 581"/>
                <a:gd name="T54" fmla="*/ 378 w 468"/>
                <a:gd name="T55" fmla="*/ 98 h 581"/>
                <a:gd name="T56" fmla="*/ 382 w 468"/>
                <a:gd name="T57" fmla="*/ 101 h 581"/>
                <a:gd name="T58" fmla="*/ 383 w 468"/>
                <a:gd name="T59" fmla="*/ 101 h 581"/>
                <a:gd name="T60" fmla="*/ 421 w 468"/>
                <a:gd name="T61" fmla="*/ 445 h 581"/>
                <a:gd name="T62" fmla="*/ 382 w 468"/>
                <a:gd name="T63" fmla="*/ 468 h 581"/>
                <a:gd name="T64" fmla="*/ 352 w 468"/>
                <a:gd name="T65" fmla="*/ 353 h 581"/>
                <a:gd name="T66" fmla="*/ 385 w 468"/>
                <a:gd name="T67" fmla="*/ 255 h 581"/>
                <a:gd name="T68" fmla="*/ 421 w 468"/>
                <a:gd name="T69" fmla="*/ 284 h 581"/>
                <a:gd name="T70" fmla="*/ 421 w 468"/>
                <a:gd name="T71" fmla="*/ 44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8" h="581">
                  <a:moveTo>
                    <a:pt x="442" y="94"/>
                  </a:moveTo>
                  <a:cubicBezTo>
                    <a:pt x="442" y="94"/>
                    <a:pt x="378" y="56"/>
                    <a:pt x="304" y="28"/>
                  </a:cubicBezTo>
                  <a:cubicBezTo>
                    <a:pt x="241" y="0"/>
                    <a:pt x="167" y="44"/>
                    <a:pt x="167" y="44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82"/>
                    <a:pt x="107" y="82"/>
                    <a:pt x="107" y="82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161"/>
                    <a:pt x="16" y="161"/>
                    <a:pt x="16" y="16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535"/>
                    <a:pt x="0" y="535"/>
                    <a:pt x="0" y="535"/>
                  </a:cubicBezTo>
                  <a:cubicBezTo>
                    <a:pt x="0" y="560"/>
                    <a:pt x="21" y="581"/>
                    <a:pt x="47" y="581"/>
                  </a:cubicBezTo>
                  <a:cubicBezTo>
                    <a:pt x="420" y="581"/>
                    <a:pt x="420" y="581"/>
                    <a:pt x="420" y="581"/>
                  </a:cubicBezTo>
                  <a:cubicBezTo>
                    <a:pt x="440" y="581"/>
                    <a:pt x="457" y="569"/>
                    <a:pt x="464" y="551"/>
                  </a:cubicBezTo>
                  <a:cubicBezTo>
                    <a:pt x="466" y="546"/>
                    <a:pt x="467" y="540"/>
                    <a:pt x="467" y="535"/>
                  </a:cubicBezTo>
                  <a:cubicBezTo>
                    <a:pt x="467" y="136"/>
                    <a:pt x="467" y="136"/>
                    <a:pt x="467" y="136"/>
                  </a:cubicBezTo>
                  <a:cubicBezTo>
                    <a:pt x="468" y="109"/>
                    <a:pt x="442" y="94"/>
                    <a:pt x="442" y="94"/>
                  </a:cubicBezTo>
                  <a:close/>
                  <a:moveTo>
                    <a:pt x="383" y="101"/>
                  </a:moveTo>
                  <a:cubicBezTo>
                    <a:pt x="383" y="101"/>
                    <a:pt x="383" y="101"/>
                    <a:pt x="383" y="101"/>
                  </a:cubicBezTo>
                  <a:cubicBezTo>
                    <a:pt x="384" y="105"/>
                    <a:pt x="384" y="107"/>
                    <a:pt x="384" y="107"/>
                  </a:cubicBezTo>
                  <a:cubicBezTo>
                    <a:pt x="373" y="133"/>
                    <a:pt x="373" y="133"/>
                    <a:pt x="373" y="133"/>
                  </a:cubicBezTo>
                  <a:cubicBezTo>
                    <a:pt x="373" y="133"/>
                    <a:pt x="368" y="154"/>
                    <a:pt x="343" y="143"/>
                  </a:cubicBezTo>
                  <a:cubicBezTo>
                    <a:pt x="309" y="132"/>
                    <a:pt x="242" y="108"/>
                    <a:pt x="228" y="101"/>
                  </a:cubicBezTo>
                  <a:cubicBezTo>
                    <a:pt x="210" y="92"/>
                    <a:pt x="220" y="75"/>
                    <a:pt x="220" y="75"/>
                  </a:cubicBezTo>
                  <a:cubicBezTo>
                    <a:pt x="240" y="57"/>
                    <a:pt x="240" y="57"/>
                    <a:pt x="240" y="57"/>
                  </a:cubicBezTo>
                  <a:cubicBezTo>
                    <a:pt x="240" y="57"/>
                    <a:pt x="246" y="51"/>
                    <a:pt x="255" y="48"/>
                  </a:cubicBezTo>
                  <a:cubicBezTo>
                    <a:pt x="260" y="48"/>
                    <a:pt x="265" y="49"/>
                    <a:pt x="270" y="51"/>
                  </a:cubicBezTo>
                  <a:cubicBezTo>
                    <a:pt x="294" y="62"/>
                    <a:pt x="347" y="84"/>
                    <a:pt x="378" y="98"/>
                  </a:cubicBezTo>
                  <a:cubicBezTo>
                    <a:pt x="379" y="98"/>
                    <a:pt x="381" y="100"/>
                    <a:pt x="382" y="101"/>
                  </a:cubicBezTo>
                  <a:cubicBezTo>
                    <a:pt x="383" y="101"/>
                    <a:pt x="383" y="101"/>
                    <a:pt x="383" y="101"/>
                  </a:cubicBezTo>
                  <a:close/>
                  <a:moveTo>
                    <a:pt x="421" y="445"/>
                  </a:moveTo>
                  <a:cubicBezTo>
                    <a:pt x="382" y="468"/>
                    <a:pt x="382" y="468"/>
                    <a:pt x="382" y="468"/>
                  </a:cubicBezTo>
                  <a:cubicBezTo>
                    <a:pt x="382" y="468"/>
                    <a:pt x="352" y="407"/>
                    <a:pt x="352" y="353"/>
                  </a:cubicBezTo>
                  <a:cubicBezTo>
                    <a:pt x="352" y="298"/>
                    <a:pt x="385" y="255"/>
                    <a:pt x="385" y="255"/>
                  </a:cubicBezTo>
                  <a:cubicBezTo>
                    <a:pt x="421" y="284"/>
                    <a:pt x="421" y="284"/>
                    <a:pt x="421" y="284"/>
                  </a:cubicBezTo>
                  <a:lnTo>
                    <a:pt x="421" y="445"/>
                  </a:lnTo>
                  <a:close/>
                </a:path>
              </a:pathLst>
            </a:custGeom>
            <a:solidFill>
              <a:srgbClr val="2469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14" name="Freeform 6"/>
            <p:cNvSpPr>
              <a:spLocks/>
            </p:cNvSpPr>
            <p:nvPr/>
          </p:nvSpPr>
          <p:spPr bwMode="auto">
            <a:xfrm>
              <a:off x="6319837" y="3741738"/>
              <a:ext cx="1587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469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15" name="Freeform 7"/>
            <p:cNvSpPr>
              <a:spLocks/>
            </p:cNvSpPr>
            <p:nvPr/>
          </p:nvSpPr>
          <p:spPr bwMode="auto">
            <a:xfrm>
              <a:off x="5737225" y="3611563"/>
              <a:ext cx="604837" cy="400050"/>
            </a:xfrm>
            <a:custGeom>
              <a:avLst/>
              <a:gdLst>
                <a:gd name="T0" fmla="*/ 257 w 266"/>
                <a:gd name="T1" fmla="*/ 58 h 176"/>
                <a:gd name="T2" fmla="*/ 257 w 266"/>
                <a:gd name="T3" fmla="*/ 58 h 176"/>
                <a:gd name="T4" fmla="*/ 258 w 266"/>
                <a:gd name="T5" fmla="*/ 63 h 176"/>
                <a:gd name="T6" fmla="*/ 247 w 266"/>
                <a:gd name="T7" fmla="*/ 89 h 176"/>
                <a:gd name="T8" fmla="*/ 216 w 266"/>
                <a:gd name="T9" fmla="*/ 99 h 176"/>
                <a:gd name="T10" fmla="*/ 102 w 266"/>
                <a:gd name="T11" fmla="*/ 57 h 176"/>
                <a:gd name="T12" fmla="*/ 94 w 266"/>
                <a:gd name="T13" fmla="*/ 31 h 176"/>
                <a:gd name="T14" fmla="*/ 113 w 266"/>
                <a:gd name="T15" fmla="*/ 13 h 176"/>
                <a:gd name="T16" fmla="*/ 127 w 266"/>
                <a:gd name="T17" fmla="*/ 5 h 176"/>
                <a:gd name="T18" fmla="*/ 127 w 266"/>
                <a:gd name="T19" fmla="*/ 5 h 176"/>
                <a:gd name="T20" fmla="*/ 127 w 266"/>
                <a:gd name="T21" fmla="*/ 5 h 176"/>
                <a:gd name="T22" fmla="*/ 129 w 266"/>
                <a:gd name="T23" fmla="*/ 4 h 176"/>
                <a:gd name="T24" fmla="*/ 130 w 266"/>
                <a:gd name="T25" fmla="*/ 4 h 176"/>
                <a:gd name="T26" fmla="*/ 131 w 266"/>
                <a:gd name="T27" fmla="*/ 3 h 176"/>
                <a:gd name="T28" fmla="*/ 102 w 266"/>
                <a:gd name="T29" fmla="*/ 10 h 176"/>
                <a:gd name="T30" fmla="*/ 48 w 266"/>
                <a:gd name="T31" fmla="*/ 47 h 176"/>
                <a:gd name="T32" fmla="*/ 52 w 266"/>
                <a:gd name="T33" fmla="*/ 108 h 176"/>
                <a:gd name="T34" fmla="*/ 203 w 266"/>
                <a:gd name="T35" fmla="*/ 164 h 176"/>
                <a:gd name="T36" fmla="*/ 245 w 266"/>
                <a:gd name="T37" fmla="*/ 148 h 176"/>
                <a:gd name="T38" fmla="*/ 266 w 266"/>
                <a:gd name="T39" fmla="*/ 85 h 176"/>
                <a:gd name="T40" fmla="*/ 257 w 266"/>
                <a:gd name="T41" fmla="*/ 5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6" h="176">
                  <a:moveTo>
                    <a:pt x="257" y="58"/>
                  </a:moveTo>
                  <a:cubicBezTo>
                    <a:pt x="257" y="58"/>
                    <a:pt x="257" y="58"/>
                    <a:pt x="257" y="58"/>
                  </a:cubicBezTo>
                  <a:cubicBezTo>
                    <a:pt x="258" y="61"/>
                    <a:pt x="258" y="63"/>
                    <a:pt x="258" y="63"/>
                  </a:cubicBezTo>
                  <a:cubicBezTo>
                    <a:pt x="247" y="89"/>
                    <a:pt x="247" y="89"/>
                    <a:pt x="247" y="89"/>
                  </a:cubicBezTo>
                  <a:cubicBezTo>
                    <a:pt x="247" y="89"/>
                    <a:pt x="242" y="110"/>
                    <a:pt x="216" y="99"/>
                  </a:cubicBezTo>
                  <a:cubicBezTo>
                    <a:pt x="183" y="88"/>
                    <a:pt x="116" y="64"/>
                    <a:pt x="102" y="57"/>
                  </a:cubicBezTo>
                  <a:cubicBezTo>
                    <a:pt x="84" y="48"/>
                    <a:pt x="94" y="31"/>
                    <a:pt x="94" y="31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13"/>
                    <a:pt x="119" y="8"/>
                    <a:pt x="127" y="5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8" y="4"/>
                    <a:pt x="129" y="4"/>
                    <a:pt x="129" y="4"/>
                  </a:cubicBezTo>
                  <a:cubicBezTo>
                    <a:pt x="129" y="4"/>
                    <a:pt x="129" y="4"/>
                    <a:pt x="130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12" y="0"/>
                    <a:pt x="102" y="10"/>
                    <a:pt x="102" y="1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0" y="84"/>
                    <a:pt x="52" y="108"/>
                  </a:cubicBezTo>
                  <a:cubicBezTo>
                    <a:pt x="81" y="120"/>
                    <a:pt x="156" y="146"/>
                    <a:pt x="203" y="164"/>
                  </a:cubicBezTo>
                  <a:cubicBezTo>
                    <a:pt x="229" y="176"/>
                    <a:pt x="245" y="148"/>
                    <a:pt x="245" y="148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85"/>
                    <a:pt x="265" y="68"/>
                    <a:pt x="257" y="58"/>
                  </a:cubicBezTo>
                  <a:close/>
                </a:path>
              </a:pathLst>
            </a:custGeom>
            <a:solidFill>
              <a:srgbClr val="1C4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16" name="Freeform 8"/>
            <p:cNvSpPr>
              <a:spLocks/>
            </p:cNvSpPr>
            <p:nvPr/>
          </p:nvSpPr>
          <p:spPr bwMode="auto">
            <a:xfrm>
              <a:off x="5530850" y="3898901"/>
              <a:ext cx="741362" cy="831850"/>
            </a:xfrm>
            <a:custGeom>
              <a:avLst/>
              <a:gdLst>
                <a:gd name="T0" fmla="*/ 287 w 326"/>
                <a:gd name="T1" fmla="*/ 81 h 366"/>
                <a:gd name="T2" fmla="*/ 69 w 326"/>
                <a:gd name="T3" fmla="*/ 9 h 366"/>
                <a:gd name="T4" fmla="*/ 1 w 326"/>
                <a:gd name="T5" fmla="*/ 51 h 366"/>
                <a:gd name="T6" fmla="*/ 5 w 326"/>
                <a:gd name="T7" fmla="*/ 349 h 366"/>
                <a:gd name="T8" fmla="*/ 21 w 326"/>
                <a:gd name="T9" fmla="*/ 365 h 366"/>
                <a:gd name="T10" fmla="*/ 313 w 326"/>
                <a:gd name="T11" fmla="*/ 366 h 366"/>
                <a:gd name="T12" fmla="*/ 319 w 326"/>
                <a:gd name="T13" fmla="*/ 346 h 366"/>
                <a:gd name="T14" fmla="*/ 296 w 326"/>
                <a:gd name="T15" fmla="*/ 107 h 366"/>
                <a:gd name="T16" fmla="*/ 287 w 326"/>
                <a:gd name="T17" fmla="*/ 81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6" h="366">
                  <a:moveTo>
                    <a:pt x="287" y="81"/>
                  </a:moveTo>
                  <a:cubicBezTo>
                    <a:pt x="207" y="53"/>
                    <a:pt x="94" y="18"/>
                    <a:pt x="69" y="9"/>
                  </a:cubicBezTo>
                  <a:cubicBezTo>
                    <a:pt x="41" y="0"/>
                    <a:pt x="3" y="22"/>
                    <a:pt x="1" y="51"/>
                  </a:cubicBezTo>
                  <a:cubicBezTo>
                    <a:pt x="0" y="76"/>
                    <a:pt x="2" y="274"/>
                    <a:pt x="5" y="349"/>
                  </a:cubicBezTo>
                  <a:cubicBezTo>
                    <a:pt x="5" y="365"/>
                    <a:pt x="21" y="365"/>
                    <a:pt x="21" y="365"/>
                  </a:cubicBezTo>
                  <a:cubicBezTo>
                    <a:pt x="313" y="366"/>
                    <a:pt x="313" y="366"/>
                    <a:pt x="313" y="366"/>
                  </a:cubicBezTo>
                  <a:cubicBezTo>
                    <a:pt x="313" y="366"/>
                    <a:pt x="326" y="359"/>
                    <a:pt x="319" y="346"/>
                  </a:cubicBezTo>
                  <a:cubicBezTo>
                    <a:pt x="296" y="304"/>
                    <a:pt x="250" y="202"/>
                    <a:pt x="296" y="107"/>
                  </a:cubicBezTo>
                  <a:cubicBezTo>
                    <a:pt x="301" y="97"/>
                    <a:pt x="294" y="84"/>
                    <a:pt x="287" y="81"/>
                  </a:cubicBezTo>
                  <a:close/>
                </a:path>
              </a:pathLst>
            </a:custGeom>
            <a:solidFill>
              <a:srgbClr val="BDB8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17" name="Freeform 9"/>
            <p:cNvSpPr>
              <a:spLocks/>
            </p:cNvSpPr>
            <p:nvPr/>
          </p:nvSpPr>
          <p:spPr bwMode="auto">
            <a:xfrm>
              <a:off x="5530850" y="3898901"/>
              <a:ext cx="644525" cy="684213"/>
            </a:xfrm>
            <a:custGeom>
              <a:avLst/>
              <a:gdLst>
                <a:gd name="T0" fmla="*/ 284 w 284"/>
                <a:gd name="T1" fmla="*/ 80 h 301"/>
                <a:gd name="T2" fmla="*/ 69 w 284"/>
                <a:gd name="T3" fmla="*/ 9 h 301"/>
                <a:gd name="T4" fmla="*/ 1 w 284"/>
                <a:gd name="T5" fmla="*/ 51 h 301"/>
                <a:gd name="T6" fmla="*/ 4 w 284"/>
                <a:gd name="T7" fmla="*/ 301 h 301"/>
                <a:gd name="T8" fmla="*/ 284 w 284"/>
                <a:gd name="T9" fmla="*/ 8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301">
                  <a:moveTo>
                    <a:pt x="284" y="80"/>
                  </a:moveTo>
                  <a:cubicBezTo>
                    <a:pt x="204" y="52"/>
                    <a:pt x="94" y="18"/>
                    <a:pt x="69" y="9"/>
                  </a:cubicBezTo>
                  <a:cubicBezTo>
                    <a:pt x="41" y="0"/>
                    <a:pt x="3" y="22"/>
                    <a:pt x="1" y="51"/>
                  </a:cubicBezTo>
                  <a:cubicBezTo>
                    <a:pt x="0" y="71"/>
                    <a:pt x="1" y="212"/>
                    <a:pt x="4" y="301"/>
                  </a:cubicBezTo>
                  <a:cubicBezTo>
                    <a:pt x="114" y="246"/>
                    <a:pt x="224" y="142"/>
                    <a:pt x="284" y="80"/>
                  </a:cubicBezTo>
                  <a:close/>
                </a:path>
              </a:pathLst>
            </a:custGeom>
            <a:solidFill>
              <a:srgbClr val="CECB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18" name="Freeform 10"/>
            <p:cNvSpPr>
              <a:spLocks/>
            </p:cNvSpPr>
            <p:nvPr/>
          </p:nvSpPr>
          <p:spPr bwMode="auto">
            <a:xfrm>
              <a:off x="5484812" y="3668713"/>
              <a:ext cx="209550" cy="50800"/>
            </a:xfrm>
            <a:custGeom>
              <a:avLst/>
              <a:gdLst>
                <a:gd name="T0" fmla="*/ 2 w 132"/>
                <a:gd name="T1" fmla="*/ 32 h 32"/>
                <a:gd name="T2" fmla="*/ 132 w 132"/>
                <a:gd name="T3" fmla="*/ 0 h 32"/>
                <a:gd name="T4" fmla="*/ 0 w 132"/>
                <a:gd name="T5" fmla="*/ 0 h 32"/>
                <a:gd name="T6" fmla="*/ 2 w 132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32">
                  <a:moveTo>
                    <a:pt x="2" y="32"/>
                  </a:moveTo>
                  <a:lnTo>
                    <a:pt x="132" y="0"/>
                  </a:lnTo>
                  <a:lnTo>
                    <a:pt x="0" y="0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rgbClr val="1C4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19" name="Rectangle 11"/>
            <p:cNvSpPr>
              <a:spLocks noChangeArrowheads="1"/>
            </p:cNvSpPr>
            <p:nvPr/>
          </p:nvSpPr>
          <p:spPr bwMode="auto">
            <a:xfrm>
              <a:off x="5462587" y="3546476"/>
              <a:ext cx="257175" cy="122238"/>
            </a:xfrm>
            <a:prstGeom prst="rect">
              <a:avLst/>
            </a:prstGeom>
            <a:solidFill>
              <a:srgbClr val="BDB8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20" name="Freeform 12"/>
            <p:cNvSpPr>
              <a:spLocks/>
            </p:cNvSpPr>
            <p:nvPr/>
          </p:nvSpPr>
          <p:spPr bwMode="auto">
            <a:xfrm>
              <a:off x="5484812" y="3522663"/>
              <a:ext cx="209550" cy="44450"/>
            </a:xfrm>
            <a:custGeom>
              <a:avLst/>
              <a:gdLst>
                <a:gd name="T0" fmla="*/ 92 w 92"/>
                <a:gd name="T1" fmla="*/ 10 h 19"/>
                <a:gd name="T2" fmla="*/ 83 w 92"/>
                <a:gd name="T3" fmla="*/ 19 h 19"/>
                <a:gd name="T4" fmla="*/ 10 w 92"/>
                <a:gd name="T5" fmla="*/ 19 h 19"/>
                <a:gd name="T6" fmla="*/ 0 w 92"/>
                <a:gd name="T7" fmla="*/ 10 h 19"/>
                <a:gd name="T8" fmla="*/ 0 w 92"/>
                <a:gd name="T9" fmla="*/ 10 h 19"/>
                <a:gd name="T10" fmla="*/ 10 w 92"/>
                <a:gd name="T11" fmla="*/ 0 h 19"/>
                <a:gd name="T12" fmla="*/ 83 w 92"/>
                <a:gd name="T13" fmla="*/ 0 h 19"/>
                <a:gd name="T14" fmla="*/ 92 w 92"/>
                <a:gd name="T15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19">
                  <a:moveTo>
                    <a:pt x="92" y="10"/>
                  </a:moveTo>
                  <a:cubicBezTo>
                    <a:pt x="92" y="15"/>
                    <a:pt x="88" y="19"/>
                    <a:pt x="83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5" y="19"/>
                    <a:pt x="0" y="1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8" y="0"/>
                    <a:pt x="92" y="4"/>
                    <a:pt x="92" y="10"/>
                  </a:cubicBezTo>
                  <a:close/>
                </a:path>
              </a:pathLst>
            </a:custGeom>
            <a:solidFill>
              <a:srgbClr val="BDB8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21" name="Rectangle 13"/>
            <p:cNvSpPr>
              <a:spLocks noChangeArrowheads="1"/>
            </p:cNvSpPr>
            <p:nvPr/>
          </p:nvSpPr>
          <p:spPr bwMode="auto">
            <a:xfrm>
              <a:off x="5462587" y="3546476"/>
              <a:ext cx="127000" cy="122238"/>
            </a:xfrm>
            <a:prstGeom prst="rect">
              <a:avLst/>
            </a:prstGeom>
            <a:solidFill>
              <a:srgbClr val="A5A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22" name="Freeform 14"/>
            <p:cNvSpPr>
              <a:spLocks/>
            </p:cNvSpPr>
            <p:nvPr/>
          </p:nvSpPr>
          <p:spPr bwMode="auto">
            <a:xfrm>
              <a:off x="5726112" y="4130676"/>
              <a:ext cx="268287" cy="422275"/>
            </a:xfrm>
            <a:custGeom>
              <a:avLst/>
              <a:gdLst>
                <a:gd name="T0" fmla="*/ 59 w 118"/>
                <a:gd name="T1" fmla="*/ 0 h 186"/>
                <a:gd name="T2" fmla="*/ 0 w 118"/>
                <a:gd name="T3" fmla="*/ 127 h 186"/>
                <a:gd name="T4" fmla="*/ 59 w 118"/>
                <a:gd name="T5" fmla="*/ 186 h 186"/>
                <a:gd name="T6" fmla="*/ 118 w 118"/>
                <a:gd name="T7" fmla="*/ 127 h 186"/>
                <a:gd name="T8" fmla="*/ 59 w 118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86">
                  <a:moveTo>
                    <a:pt x="59" y="0"/>
                  </a:moveTo>
                  <a:cubicBezTo>
                    <a:pt x="59" y="0"/>
                    <a:pt x="0" y="95"/>
                    <a:pt x="0" y="127"/>
                  </a:cubicBezTo>
                  <a:cubicBezTo>
                    <a:pt x="0" y="160"/>
                    <a:pt x="27" y="186"/>
                    <a:pt x="59" y="186"/>
                  </a:cubicBezTo>
                  <a:cubicBezTo>
                    <a:pt x="91" y="186"/>
                    <a:pt x="118" y="160"/>
                    <a:pt x="118" y="127"/>
                  </a:cubicBezTo>
                  <a:cubicBezTo>
                    <a:pt x="117" y="94"/>
                    <a:pt x="59" y="0"/>
                    <a:pt x="59" y="0"/>
                  </a:cubicBezTo>
                  <a:close/>
                </a:path>
              </a:pathLst>
            </a:custGeom>
            <a:solidFill>
              <a:srgbClr val="E58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23" name="Freeform 15"/>
            <p:cNvSpPr>
              <a:spLocks/>
            </p:cNvSpPr>
            <p:nvPr/>
          </p:nvSpPr>
          <p:spPr bwMode="auto">
            <a:xfrm>
              <a:off x="5472112" y="3556001"/>
              <a:ext cx="19050" cy="76200"/>
            </a:xfrm>
            <a:custGeom>
              <a:avLst/>
              <a:gdLst>
                <a:gd name="T0" fmla="*/ 4 w 9"/>
                <a:gd name="T1" fmla="*/ 0 h 34"/>
                <a:gd name="T2" fmla="*/ 0 w 9"/>
                <a:gd name="T3" fmla="*/ 5 h 34"/>
                <a:gd name="T4" fmla="*/ 0 w 9"/>
                <a:gd name="T5" fmla="*/ 28 h 34"/>
                <a:gd name="T6" fmla="*/ 4 w 9"/>
                <a:gd name="T7" fmla="*/ 34 h 34"/>
                <a:gd name="T8" fmla="*/ 9 w 9"/>
                <a:gd name="T9" fmla="*/ 28 h 34"/>
                <a:gd name="T10" fmla="*/ 9 w 9"/>
                <a:gd name="T11" fmla="*/ 5 h 34"/>
                <a:gd name="T12" fmla="*/ 4 w 9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4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4"/>
                    <a:pt x="4" y="34"/>
                  </a:cubicBezTo>
                  <a:cubicBezTo>
                    <a:pt x="7" y="34"/>
                    <a:pt x="9" y="31"/>
                    <a:pt x="9" y="2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4" y="0"/>
                  </a:cubicBezTo>
                  <a:close/>
                </a:path>
              </a:pathLst>
            </a:custGeom>
            <a:solidFill>
              <a:srgbClr val="939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24" name="Freeform 16"/>
            <p:cNvSpPr>
              <a:spLocks/>
            </p:cNvSpPr>
            <p:nvPr/>
          </p:nvSpPr>
          <p:spPr bwMode="auto">
            <a:xfrm>
              <a:off x="5568950" y="3556001"/>
              <a:ext cx="20637" cy="76200"/>
            </a:xfrm>
            <a:custGeom>
              <a:avLst/>
              <a:gdLst>
                <a:gd name="T0" fmla="*/ 4 w 9"/>
                <a:gd name="T1" fmla="*/ 0 h 34"/>
                <a:gd name="T2" fmla="*/ 0 w 9"/>
                <a:gd name="T3" fmla="*/ 5 h 34"/>
                <a:gd name="T4" fmla="*/ 0 w 9"/>
                <a:gd name="T5" fmla="*/ 28 h 34"/>
                <a:gd name="T6" fmla="*/ 4 w 9"/>
                <a:gd name="T7" fmla="*/ 34 h 34"/>
                <a:gd name="T8" fmla="*/ 9 w 9"/>
                <a:gd name="T9" fmla="*/ 28 h 34"/>
                <a:gd name="T10" fmla="*/ 9 w 9"/>
                <a:gd name="T11" fmla="*/ 5 h 34"/>
                <a:gd name="T12" fmla="*/ 4 w 9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4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4"/>
                    <a:pt x="4" y="34"/>
                  </a:cubicBezTo>
                  <a:cubicBezTo>
                    <a:pt x="7" y="34"/>
                    <a:pt x="9" y="31"/>
                    <a:pt x="9" y="2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4" y="0"/>
                  </a:cubicBezTo>
                  <a:close/>
                </a:path>
              </a:pathLst>
            </a:custGeom>
            <a:solidFill>
              <a:srgbClr val="939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25" name="Freeform 17"/>
            <p:cNvSpPr>
              <a:spLocks/>
            </p:cNvSpPr>
            <p:nvPr/>
          </p:nvSpPr>
          <p:spPr bwMode="auto">
            <a:xfrm>
              <a:off x="5667375" y="3556001"/>
              <a:ext cx="20637" cy="76200"/>
            </a:xfrm>
            <a:custGeom>
              <a:avLst/>
              <a:gdLst>
                <a:gd name="T0" fmla="*/ 4 w 9"/>
                <a:gd name="T1" fmla="*/ 0 h 34"/>
                <a:gd name="T2" fmla="*/ 0 w 9"/>
                <a:gd name="T3" fmla="*/ 5 h 34"/>
                <a:gd name="T4" fmla="*/ 0 w 9"/>
                <a:gd name="T5" fmla="*/ 28 h 34"/>
                <a:gd name="T6" fmla="*/ 4 w 9"/>
                <a:gd name="T7" fmla="*/ 34 h 34"/>
                <a:gd name="T8" fmla="*/ 9 w 9"/>
                <a:gd name="T9" fmla="*/ 28 h 34"/>
                <a:gd name="T10" fmla="*/ 9 w 9"/>
                <a:gd name="T11" fmla="*/ 5 h 34"/>
                <a:gd name="T12" fmla="*/ 4 w 9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4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4"/>
                    <a:pt x="4" y="34"/>
                  </a:cubicBezTo>
                  <a:cubicBezTo>
                    <a:pt x="7" y="34"/>
                    <a:pt x="9" y="31"/>
                    <a:pt x="9" y="2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4" y="0"/>
                  </a:cubicBezTo>
                  <a:close/>
                </a:path>
              </a:pathLst>
            </a:custGeom>
            <a:solidFill>
              <a:srgbClr val="A5A4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26" name="Freeform 18"/>
            <p:cNvSpPr>
              <a:spLocks/>
            </p:cNvSpPr>
            <p:nvPr/>
          </p:nvSpPr>
          <p:spPr bwMode="auto">
            <a:xfrm>
              <a:off x="5519737" y="3556001"/>
              <a:ext cx="22225" cy="76200"/>
            </a:xfrm>
            <a:custGeom>
              <a:avLst/>
              <a:gdLst>
                <a:gd name="T0" fmla="*/ 5 w 10"/>
                <a:gd name="T1" fmla="*/ 0 h 34"/>
                <a:gd name="T2" fmla="*/ 0 w 10"/>
                <a:gd name="T3" fmla="*/ 5 h 34"/>
                <a:gd name="T4" fmla="*/ 0 w 10"/>
                <a:gd name="T5" fmla="*/ 28 h 34"/>
                <a:gd name="T6" fmla="*/ 5 w 10"/>
                <a:gd name="T7" fmla="*/ 34 h 34"/>
                <a:gd name="T8" fmla="*/ 10 w 10"/>
                <a:gd name="T9" fmla="*/ 28 h 34"/>
                <a:gd name="T10" fmla="*/ 10 w 10"/>
                <a:gd name="T11" fmla="*/ 5 h 34"/>
                <a:gd name="T12" fmla="*/ 5 w 10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4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4"/>
                    <a:pt x="5" y="34"/>
                  </a:cubicBezTo>
                  <a:cubicBezTo>
                    <a:pt x="8" y="34"/>
                    <a:pt x="10" y="31"/>
                    <a:pt x="10" y="28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939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27" name="Freeform 19"/>
            <p:cNvSpPr>
              <a:spLocks/>
            </p:cNvSpPr>
            <p:nvPr/>
          </p:nvSpPr>
          <p:spPr bwMode="auto">
            <a:xfrm>
              <a:off x="5616575" y="3556001"/>
              <a:ext cx="23812" cy="76200"/>
            </a:xfrm>
            <a:custGeom>
              <a:avLst/>
              <a:gdLst>
                <a:gd name="T0" fmla="*/ 5 w 10"/>
                <a:gd name="T1" fmla="*/ 0 h 34"/>
                <a:gd name="T2" fmla="*/ 0 w 10"/>
                <a:gd name="T3" fmla="*/ 5 h 34"/>
                <a:gd name="T4" fmla="*/ 0 w 10"/>
                <a:gd name="T5" fmla="*/ 28 h 34"/>
                <a:gd name="T6" fmla="*/ 5 w 10"/>
                <a:gd name="T7" fmla="*/ 34 h 34"/>
                <a:gd name="T8" fmla="*/ 10 w 10"/>
                <a:gd name="T9" fmla="*/ 28 h 34"/>
                <a:gd name="T10" fmla="*/ 10 w 10"/>
                <a:gd name="T11" fmla="*/ 5 h 34"/>
                <a:gd name="T12" fmla="*/ 5 w 10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4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4"/>
                    <a:pt x="5" y="34"/>
                  </a:cubicBezTo>
                  <a:cubicBezTo>
                    <a:pt x="8" y="34"/>
                    <a:pt x="10" y="31"/>
                    <a:pt x="10" y="28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A5A4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16" name="组合 515"/>
          <p:cNvGrpSpPr/>
          <p:nvPr/>
        </p:nvGrpSpPr>
        <p:grpSpPr>
          <a:xfrm>
            <a:off x="4646404" y="2943002"/>
            <a:ext cx="1308100" cy="1006475"/>
            <a:chOff x="10272712" y="2036763"/>
            <a:chExt cx="1308100" cy="1006475"/>
          </a:xfrm>
        </p:grpSpPr>
        <p:sp>
          <p:nvSpPr>
            <p:cNvPr id="962" name="Freeform 20"/>
            <p:cNvSpPr>
              <a:spLocks/>
            </p:cNvSpPr>
            <p:nvPr/>
          </p:nvSpPr>
          <p:spPr bwMode="auto">
            <a:xfrm>
              <a:off x="10272712" y="2036763"/>
              <a:ext cx="1308100" cy="1000125"/>
            </a:xfrm>
            <a:custGeom>
              <a:avLst/>
              <a:gdLst>
                <a:gd name="T0" fmla="*/ 48 w 576"/>
                <a:gd name="T1" fmla="*/ 440 h 440"/>
                <a:gd name="T2" fmla="*/ 0 w 576"/>
                <a:gd name="T3" fmla="*/ 392 h 440"/>
                <a:gd name="T4" fmla="*/ 0 w 576"/>
                <a:gd name="T5" fmla="*/ 48 h 440"/>
                <a:gd name="T6" fmla="*/ 48 w 576"/>
                <a:gd name="T7" fmla="*/ 0 h 440"/>
                <a:gd name="T8" fmla="*/ 528 w 576"/>
                <a:gd name="T9" fmla="*/ 0 h 440"/>
                <a:gd name="T10" fmla="*/ 576 w 576"/>
                <a:gd name="T11" fmla="*/ 48 h 440"/>
                <a:gd name="T12" fmla="*/ 576 w 576"/>
                <a:gd name="T13" fmla="*/ 392 h 440"/>
                <a:gd name="T14" fmla="*/ 528 w 576"/>
                <a:gd name="T15" fmla="*/ 440 h 440"/>
                <a:gd name="T16" fmla="*/ 48 w 576"/>
                <a:gd name="T17" fmla="*/ 44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" h="440">
                  <a:moveTo>
                    <a:pt x="48" y="440"/>
                  </a:moveTo>
                  <a:cubicBezTo>
                    <a:pt x="21" y="440"/>
                    <a:pt x="0" y="419"/>
                    <a:pt x="0" y="39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8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54" y="0"/>
                    <a:pt x="576" y="22"/>
                    <a:pt x="576" y="48"/>
                  </a:cubicBezTo>
                  <a:cubicBezTo>
                    <a:pt x="576" y="392"/>
                    <a:pt x="576" y="392"/>
                    <a:pt x="576" y="392"/>
                  </a:cubicBezTo>
                  <a:cubicBezTo>
                    <a:pt x="576" y="419"/>
                    <a:pt x="554" y="440"/>
                    <a:pt x="528" y="440"/>
                  </a:cubicBezTo>
                  <a:lnTo>
                    <a:pt x="48" y="440"/>
                  </a:lnTo>
                  <a:close/>
                </a:path>
              </a:pathLst>
            </a:custGeom>
            <a:solidFill>
              <a:srgbClr val="B2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63" name="Freeform 21"/>
            <p:cNvSpPr>
              <a:spLocks/>
            </p:cNvSpPr>
            <p:nvPr/>
          </p:nvSpPr>
          <p:spPr bwMode="auto">
            <a:xfrm>
              <a:off x="10272712" y="2036763"/>
              <a:ext cx="763587" cy="1006475"/>
            </a:xfrm>
            <a:custGeom>
              <a:avLst/>
              <a:gdLst>
                <a:gd name="T0" fmla="*/ 48 w 336"/>
                <a:gd name="T1" fmla="*/ 0 h 443"/>
                <a:gd name="T2" fmla="*/ 0 w 336"/>
                <a:gd name="T3" fmla="*/ 48 h 443"/>
                <a:gd name="T4" fmla="*/ 0 w 336"/>
                <a:gd name="T5" fmla="*/ 392 h 443"/>
                <a:gd name="T6" fmla="*/ 65 w 336"/>
                <a:gd name="T7" fmla="*/ 440 h 443"/>
                <a:gd name="T8" fmla="*/ 336 w 336"/>
                <a:gd name="T9" fmla="*/ 0 h 443"/>
                <a:gd name="T10" fmla="*/ 48 w 336"/>
                <a:gd name="T11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6" h="443">
                  <a:moveTo>
                    <a:pt x="48" y="0"/>
                  </a:moveTo>
                  <a:cubicBezTo>
                    <a:pt x="21" y="0"/>
                    <a:pt x="0" y="22"/>
                    <a:pt x="0" y="48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1" y="420"/>
                    <a:pt x="17" y="443"/>
                    <a:pt x="65" y="440"/>
                  </a:cubicBezTo>
                  <a:cubicBezTo>
                    <a:pt x="336" y="0"/>
                    <a:pt x="336" y="0"/>
                    <a:pt x="336" y="0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64" name="Freeform 22"/>
            <p:cNvSpPr>
              <a:spLocks/>
            </p:cNvSpPr>
            <p:nvPr/>
          </p:nvSpPr>
          <p:spPr bwMode="auto">
            <a:xfrm>
              <a:off x="10272712" y="2136776"/>
              <a:ext cx="1308100" cy="446088"/>
            </a:xfrm>
            <a:custGeom>
              <a:avLst/>
              <a:gdLst>
                <a:gd name="T0" fmla="*/ 48 w 576"/>
                <a:gd name="T1" fmla="*/ 196 h 196"/>
                <a:gd name="T2" fmla="*/ 0 w 576"/>
                <a:gd name="T3" fmla="*/ 148 h 196"/>
                <a:gd name="T4" fmla="*/ 0 w 576"/>
                <a:gd name="T5" fmla="*/ 48 h 196"/>
                <a:gd name="T6" fmla="*/ 48 w 576"/>
                <a:gd name="T7" fmla="*/ 0 h 196"/>
                <a:gd name="T8" fmla="*/ 528 w 576"/>
                <a:gd name="T9" fmla="*/ 0 h 196"/>
                <a:gd name="T10" fmla="*/ 576 w 576"/>
                <a:gd name="T11" fmla="*/ 48 h 196"/>
                <a:gd name="T12" fmla="*/ 576 w 576"/>
                <a:gd name="T13" fmla="*/ 148 h 196"/>
                <a:gd name="T14" fmla="*/ 528 w 576"/>
                <a:gd name="T15" fmla="*/ 196 h 196"/>
                <a:gd name="T16" fmla="*/ 48 w 576"/>
                <a:gd name="T1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" h="196">
                  <a:moveTo>
                    <a:pt x="48" y="196"/>
                  </a:moveTo>
                  <a:cubicBezTo>
                    <a:pt x="21" y="196"/>
                    <a:pt x="0" y="175"/>
                    <a:pt x="0" y="1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8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54" y="0"/>
                    <a:pt x="576" y="22"/>
                    <a:pt x="576" y="48"/>
                  </a:cubicBezTo>
                  <a:cubicBezTo>
                    <a:pt x="576" y="148"/>
                    <a:pt x="576" y="148"/>
                    <a:pt x="576" y="148"/>
                  </a:cubicBezTo>
                  <a:cubicBezTo>
                    <a:pt x="576" y="175"/>
                    <a:pt x="554" y="196"/>
                    <a:pt x="528" y="196"/>
                  </a:cubicBezTo>
                  <a:lnTo>
                    <a:pt x="48" y="196"/>
                  </a:lnTo>
                  <a:close/>
                </a:path>
              </a:pathLst>
            </a:custGeom>
            <a:solidFill>
              <a:srgbClr val="3F3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65" name="Freeform 23"/>
            <p:cNvSpPr>
              <a:spLocks/>
            </p:cNvSpPr>
            <p:nvPr/>
          </p:nvSpPr>
          <p:spPr bwMode="auto">
            <a:xfrm>
              <a:off x="10272712" y="2036763"/>
              <a:ext cx="1308100" cy="446088"/>
            </a:xfrm>
            <a:custGeom>
              <a:avLst/>
              <a:gdLst>
                <a:gd name="T0" fmla="*/ 48 w 576"/>
                <a:gd name="T1" fmla="*/ 196 h 196"/>
                <a:gd name="T2" fmla="*/ 0 w 576"/>
                <a:gd name="T3" fmla="*/ 148 h 196"/>
                <a:gd name="T4" fmla="*/ 0 w 576"/>
                <a:gd name="T5" fmla="*/ 48 h 196"/>
                <a:gd name="T6" fmla="*/ 48 w 576"/>
                <a:gd name="T7" fmla="*/ 0 h 196"/>
                <a:gd name="T8" fmla="*/ 528 w 576"/>
                <a:gd name="T9" fmla="*/ 0 h 196"/>
                <a:gd name="T10" fmla="*/ 576 w 576"/>
                <a:gd name="T11" fmla="*/ 48 h 196"/>
                <a:gd name="T12" fmla="*/ 576 w 576"/>
                <a:gd name="T13" fmla="*/ 148 h 196"/>
                <a:gd name="T14" fmla="*/ 528 w 576"/>
                <a:gd name="T15" fmla="*/ 196 h 196"/>
                <a:gd name="T16" fmla="*/ 48 w 576"/>
                <a:gd name="T1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" h="196">
                  <a:moveTo>
                    <a:pt x="48" y="196"/>
                  </a:moveTo>
                  <a:cubicBezTo>
                    <a:pt x="21" y="196"/>
                    <a:pt x="0" y="175"/>
                    <a:pt x="0" y="1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8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54" y="0"/>
                    <a:pt x="576" y="22"/>
                    <a:pt x="576" y="48"/>
                  </a:cubicBezTo>
                  <a:cubicBezTo>
                    <a:pt x="576" y="148"/>
                    <a:pt x="576" y="148"/>
                    <a:pt x="576" y="148"/>
                  </a:cubicBezTo>
                  <a:cubicBezTo>
                    <a:pt x="576" y="175"/>
                    <a:pt x="554" y="196"/>
                    <a:pt x="528" y="196"/>
                  </a:cubicBezTo>
                  <a:lnTo>
                    <a:pt x="48" y="196"/>
                  </a:lnTo>
                  <a:close/>
                </a:path>
              </a:pathLst>
            </a:custGeom>
            <a:solidFill>
              <a:srgbClr val="5A5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66" name="Freeform 24"/>
            <p:cNvSpPr>
              <a:spLocks/>
            </p:cNvSpPr>
            <p:nvPr/>
          </p:nvSpPr>
          <p:spPr bwMode="auto">
            <a:xfrm>
              <a:off x="10272712" y="2036763"/>
              <a:ext cx="836612" cy="446088"/>
            </a:xfrm>
            <a:custGeom>
              <a:avLst/>
              <a:gdLst>
                <a:gd name="T0" fmla="*/ 368 w 368"/>
                <a:gd name="T1" fmla="*/ 0 h 196"/>
                <a:gd name="T2" fmla="*/ 48 w 368"/>
                <a:gd name="T3" fmla="*/ 0 h 196"/>
                <a:gd name="T4" fmla="*/ 0 w 368"/>
                <a:gd name="T5" fmla="*/ 48 h 196"/>
                <a:gd name="T6" fmla="*/ 0 w 368"/>
                <a:gd name="T7" fmla="*/ 148 h 196"/>
                <a:gd name="T8" fmla="*/ 48 w 368"/>
                <a:gd name="T9" fmla="*/ 196 h 196"/>
                <a:gd name="T10" fmla="*/ 212 w 368"/>
                <a:gd name="T11" fmla="*/ 196 h 196"/>
                <a:gd name="T12" fmla="*/ 368 w 368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8" h="196">
                  <a:moveTo>
                    <a:pt x="36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75"/>
                    <a:pt x="21" y="196"/>
                    <a:pt x="48" y="196"/>
                  </a:cubicBezTo>
                  <a:cubicBezTo>
                    <a:pt x="212" y="196"/>
                    <a:pt x="212" y="196"/>
                    <a:pt x="212" y="196"/>
                  </a:cubicBezTo>
                  <a:lnTo>
                    <a:pt x="368" y="0"/>
                  </a:ln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67" name="Freeform 25"/>
            <p:cNvSpPr>
              <a:spLocks/>
            </p:cNvSpPr>
            <p:nvPr/>
          </p:nvSpPr>
          <p:spPr bwMode="auto">
            <a:xfrm>
              <a:off x="10333037" y="2079626"/>
              <a:ext cx="141287" cy="131763"/>
            </a:xfrm>
            <a:custGeom>
              <a:avLst/>
              <a:gdLst>
                <a:gd name="T0" fmla="*/ 62 w 62"/>
                <a:gd name="T1" fmla="*/ 25 h 58"/>
                <a:gd name="T2" fmla="*/ 31 w 62"/>
                <a:gd name="T3" fmla="*/ 0 h 58"/>
                <a:gd name="T4" fmla="*/ 0 w 62"/>
                <a:gd name="T5" fmla="*/ 25 h 58"/>
                <a:gd name="T6" fmla="*/ 0 w 62"/>
                <a:gd name="T7" fmla="*/ 33 h 58"/>
                <a:gd name="T8" fmla="*/ 31 w 62"/>
                <a:gd name="T9" fmla="*/ 58 h 58"/>
                <a:gd name="T10" fmla="*/ 62 w 62"/>
                <a:gd name="T11" fmla="*/ 33 h 58"/>
                <a:gd name="T12" fmla="*/ 62 w 62"/>
                <a:gd name="T13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8">
                  <a:moveTo>
                    <a:pt x="62" y="25"/>
                  </a:moveTo>
                  <a:cubicBezTo>
                    <a:pt x="62" y="11"/>
                    <a:pt x="48" y="0"/>
                    <a:pt x="31" y="0"/>
                  </a:cubicBezTo>
                  <a:cubicBezTo>
                    <a:pt x="14" y="0"/>
                    <a:pt x="0" y="11"/>
                    <a:pt x="0" y="25"/>
                  </a:cubicBezTo>
                  <a:cubicBezTo>
                    <a:pt x="0" y="26"/>
                    <a:pt x="0" y="32"/>
                    <a:pt x="0" y="33"/>
                  </a:cubicBezTo>
                  <a:cubicBezTo>
                    <a:pt x="0" y="47"/>
                    <a:pt x="14" y="58"/>
                    <a:pt x="31" y="58"/>
                  </a:cubicBezTo>
                  <a:cubicBezTo>
                    <a:pt x="48" y="58"/>
                    <a:pt x="62" y="47"/>
                    <a:pt x="62" y="33"/>
                  </a:cubicBezTo>
                  <a:cubicBezTo>
                    <a:pt x="62" y="32"/>
                    <a:pt x="62" y="26"/>
                    <a:pt x="62" y="25"/>
                  </a:cubicBezTo>
                  <a:close/>
                </a:path>
              </a:pathLst>
            </a:custGeom>
            <a:solidFill>
              <a:srgbClr val="3F3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68" name="Oval 26"/>
            <p:cNvSpPr>
              <a:spLocks noChangeArrowheads="1"/>
            </p:cNvSpPr>
            <p:nvPr/>
          </p:nvSpPr>
          <p:spPr bwMode="auto">
            <a:xfrm>
              <a:off x="10333037" y="2079626"/>
              <a:ext cx="141287" cy="115888"/>
            </a:xfrm>
            <a:prstGeom prst="ellipse">
              <a:avLst/>
            </a:prstGeom>
            <a:solidFill>
              <a:srgbClr val="5A5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69" name="Freeform 27"/>
            <p:cNvSpPr>
              <a:spLocks/>
            </p:cNvSpPr>
            <p:nvPr/>
          </p:nvSpPr>
          <p:spPr bwMode="auto">
            <a:xfrm>
              <a:off x="10342562" y="2066926"/>
              <a:ext cx="122237" cy="115888"/>
            </a:xfrm>
            <a:custGeom>
              <a:avLst/>
              <a:gdLst>
                <a:gd name="T0" fmla="*/ 54 w 54"/>
                <a:gd name="T1" fmla="*/ 22 h 51"/>
                <a:gd name="T2" fmla="*/ 27 w 54"/>
                <a:gd name="T3" fmla="*/ 0 h 51"/>
                <a:gd name="T4" fmla="*/ 0 w 54"/>
                <a:gd name="T5" fmla="*/ 22 h 51"/>
                <a:gd name="T6" fmla="*/ 0 w 54"/>
                <a:gd name="T7" fmla="*/ 29 h 51"/>
                <a:gd name="T8" fmla="*/ 27 w 54"/>
                <a:gd name="T9" fmla="*/ 51 h 51"/>
                <a:gd name="T10" fmla="*/ 54 w 54"/>
                <a:gd name="T11" fmla="*/ 29 h 51"/>
                <a:gd name="T12" fmla="*/ 54 w 54"/>
                <a:gd name="T13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1">
                  <a:moveTo>
                    <a:pt x="54" y="22"/>
                  </a:moveTo>
                  <a:cubicBezTo>
                    <a:pt x="54" y="10"/>
                    <a:pt x="42" y="0"/>
                    <a:pt x="27" y="0"/>
                  </a:cubicBezTo>
                  <a:cubicBezTo>
                    <a:pt x="12" y="0"/>
                    <a:pt x="0" y="10"/>
                    <a:pt x="0" y="22"/>
                  </a:cubicBezTo>
                  <a:cubicBezTo>
                    <a:pt x="0" y="24"/>
                    <a:pt x="0" y="28"/>
                    <a:pt x="0" y="29"/>
                  </a:cubicBezTo>
                  <a:cubicBezTo>
                    <a:pt x="0" y="41"/>
                    <a:pt x="12" y="51"/>
                    <a:pt x="27" y="51"/>
                  </a:cubicBezTo>
                  <a:cubicBezTo>
                    <a:pt x="42" y="51"/>
                    <a:pt x="54" y="41"/>
                    <a:pt x="54" y="29"/>
                  </a:cubicBezTo>
                  <a:cubicBezTo>
                    <a:pt x="54" y="28"/>
                    <a:pt x="54" y="24"/>
                    <a:pt x="54" y="22"/>
                  </a:cubicBezTo>
                  <a:close/>
                </a:path>
              </a:pathLst>
            </a:custGeom>
            <a:solidFill>
              <a:srgbClr val="C9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70" name="Oval 28"/>
            <p:cNvSpPr>
              <a:spLocks noChangeArrowheads="1"/>
            </p:cNvSpPr>
            <p:nvPr/>
          </p:nvSpPr>
          <p:spPr bwMode="auto">
            <a:xfrm>
              <a:off x="10342562" y="2066926"/>
              <a:ext cx="122237" cy="100013"/>
            </a:xfrm>
            <a:prstGeom prst="ellipse">
              <a:avLst/>
            </a:prstGeom>
            <a:solidFill>
              <a:srgbClr val="EDA6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71" name="Freeform 29"/>
            <p:cNvSpPr>
              <a:spLocks/>
            </p:cNvSpPr>
            <p:nvPr/>
          </p:nvSpPr>
          <p:spPr bwMode="auto">
            <a:xfrm>
              <a:off x="10347325" y="2052638"/>
              <a:ext cx="112712" cy="106363"/>
            </a:xfrm>
            <a:custGeom>
              <a:avLst/>
              <a:gdLst>
                <a:gd name="T0" fmla="*/ 40 w 50"/>
                <a:gd name="T1" fmla="*/ 17 h 47"/>
                <a:gd name="T2" fmla="*/ 30 w 50"/>
                <a:gd name="T3" fmla="*/ 8 h 47"/>
                <a:gd name="T4" fmla="*/ 30 w 50"/>
                <a:gd name="T5" fmla="*/ 6 h 47"/>
                <a:gd name="T6" fmla="*/ 30 w 50"/>
                <a:gd name="T7" fmla="*/ 0 h 47"/>
                <a:gd name="T8" fmla="*/ 21 w 50"/>
                <a:gd name="T9" fmla="*/ 0 h 47"/>
                <a:gd name="T10" fmla="*/ 21 w 50"/>
                <a:gd name="T11" fmla="*/ 6 h 47"/>
                <a:gd name="T12" fmla="*/ 21 w 50"/>
                <a:gd name="T13" fmla="*/ 8 h 47"/>
                <a:gd name="T14" fmla="*/ 11 w 50"/>
                <a:gd name="T15" fmla="*/ 17 h 47"/>
                <a:gd name="T16" fmla="*/ 0 w 50"/>
                <a:gd name="T17" fmla="*/ 17 h 47"/>
                <a:gd name="T18" fmla="*/ 0 w 50"/>
                <a:gd name="T19" fmla="*/ 23 h 47"/>
                <a:gd name="T20" fmla="*/ 0 w 50"/>
                <a:gd name="T21" fmla="*/ 24 h 47"/>
                <a:gd name="T22" fmla="*/ 0 w 50"/>
                <a:gd name="T23" fmla="*/ 30 h 47"/>
                <a:gd name="T24" fmla="*/ 11 w 50"/>
                <a:gd name="T25" fmla="*/ 30 h 47"/>
                <a:gd name="T26" fmla="*/ 21 w 50"/>
                <a:gd name="T27" fmla="*/ 39 h 47"/>
                <a:gd name="T28" fmla="*/ 21 w 50"/>
                <a:gd name="T29" fmla="*/ 41 h 47"/>
                <a:gd name="T30" fmla="*/ 21 w 50"/>
                <a:gd name="T31" fmla="*/ 47 h 47"/>
                <a:gd name="T32" fmla="*/ 30 w 50"/>
                <a:gd name="T33" fmla="*/ 47 h 47"/>
                <a:gd name="T34" fmla="*/ 30 w 50"/>
                <a:gd name="T35" fmla="*/ 41 h 47"/>
                <a:gd name="T36" fmla="*/ 30 w 50"/>
                <a:gd name="T37" fmla="*/ 39 h 47"/>
                <a:gd name="T38" fmla="*/ 40 w 50"/>
                <a:gd name="T39" fmla="*/ 30 h 47"/>
                <a:gd name="T40" fmla="*/ 50 w 50"/>
                <a:gd name="T41" fmla="*/ 30 h 47"/>
                <a:gd name="T42" fmla="*/ 50 w 50"/>
                <a:gd name="T43" fmla="*/ 24 h 47"/>
                <a:gd name="T44" fmla="*/ 50 w 50"/>
                <a:gd name="T45" fmla="*/ 23 h 47"/>
                <a:gd name="T46" fmla="*/ 50 w 50"/>
                <a:gd name="T47" fmla="*/ 17 h 47"/>
                <a:gd name="T48" fmla="*/ 40 w 50"/>
                <a:gd name="T4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47">
                  <a:moveTo>
                    <a:pt x="40" y="17"/>
                  </a:moveTo>
                  <a:cubicBezTo>
                    <a:pt x="38" y="13"/>
                    <a:pt x="34" y="10"/>
                    <a:pt x="30" y="8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6" y="10"/>
                    <a:pt x="12" y="13"/>
                    <a:pt x="1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34"/>
                    <a:pt x="16" y="37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4" y="37"/>
                    <a:pt x="38" y="34"/>
                    <a:pt x="4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17"/>
                    <a:pt x="50" y="17"/>
                    <a:pt x="50" y="17"/>
                  </a:cubicBezTo>
                  <a:lnTo>
                    <a:pt x="40" y="17"/>
                  </a:lnTo>
                  <a:close/>
                </a:path>
              </a:pathLst>
            </a:custGeom>
            <a:solidFill>
              <a:srgbClr val="C9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72" name="Freeform 30"/>
            <p:cNvSpPr>
              <a:spLocks/>
            </p:cNvSpPr>
            <p:nvPr/>
          </p:nvSpPr>
          <p:spPr bwMode="auto">
            <a:xfrm>
              <a:off x="10347325" y="2051051"/>
              <a:ext cx="112712" cy="92075"/>
            </a:xfrm>
            <a:custGeom>
              <a:avLst/>
              <a:gdLst>
                <a:gd name="T0" fmla="*/ 50 w 50"/>
                <a:gd name="T1" fmla="*/ 17 h 41"/>
                <a:gd name="T2" fmla="*/ 40 w 50"/>
                <a:gd name="T3" fmla="*/ 17 h 41"/>
                <a:gd name="T4" fmla="*/ 30 w 50"/>
                <a:gd name="T5" fmla="*/ 9 h 41"/>
                <a:gd name="T6" fmla="*/ 30 w 50"/>
                <a:gd name="T7" fmla="*/ 0 h 41"/>
                <a:gd name="T8" fmla="*/ 21 w 50"/>
                <a:gd name="T9" fmla="*/ 0 h 41"/>
                <a:gd name="T10" fmla="*/ 21 w 50"/>
                <a:gd name="T11" fmla="*/ 9 h 41"/>
                <a:gd name="T12" fmla="*/ 11 w 50"/>
                <a:gd name="T13" fmla="*/ 17 h 41"/>
                <a:gd name="T14" fmla="*/ 0 w 50"/>
                <a:gd name="T15" fmla="*/ 17 h 41"/>
                <a:gd name="T16" fmla="*/ 0 w 50"/>
                <a:gd name="T17" fmla="*/ 24 h 41"/>
                <a:gd name="T18" fmla="*/ 11 w 50"/>
                <a:gd name="T19" fmla="*/ 24 h 41"/>
                <a:gd name="T20" fmla="*/ 21 w 50"/>
                <a:gd name="T21" fmla="*/ 33 h 41"/>
                <a:gd name="T22" fmla="*/ 21 w 50"/>
                <a:gd name="T23" fmla="*/ 41 h 41"/>
                <a:gd name="T24" fmla="*/ 30 w 50"/>
                <a:gd name="T25" fmla="*/ 41 h 41"/>
                <a:gd name="T26" fmla="*/ 30 w 50"/>
                <a:gd name="T27" fmla="*/ 33 h 41"/>
                <a:gd name="T28" fmla="*/ 40 w 50"/>
                <a:gd name="T29" fmla="*/ 24 h 41"/>
                <a:gd name="T30" fmla="*/ 50 w 50"/>
                <a:gd name="T31" fmla="*/ 24 h 41"/>
                <a:gd name="T32" fmla="*/ 50 w 50"/>
                <a:gd name="T33" fmla="*/ 1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1">
                  <a:moveTo>
                    <a:pt x="50" y="17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38" y="13"/>
                    <a:pt x="34" y="10"/>
                    <a:pt x="30" y="9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6" y="10"/>
                    <a:pt x="12" y="13"/>
                    <a:pt x="1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8"/>
                    <a:pt x="16" y="31"/>
                    <a:pt x="21" y="33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4" y="31"/>
                    <a:pt x="38" y="28"/>
                    <a:pt x="40" y="24"/>
                  </a:cubicBezTo>
                  <a:cubicBezTo>
                    <a:pt x="50" y="24"/>
                    <a:pt x="50" y="24"/>
                    <a:pt x="50" y="24"/>
                  </a:cubicBezTo>
                  <a:lnTo>
                    <a:pt x="50" y="17"/>
                  </a:lnTo>
                  <a:close/>
                </a:path>
              </a:pathLst>
            </a:custGeom>
            <a:solidFill>
              <a:srgbClr val="F4B0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73" name="Freeform 31"/>
            <p:cNvSpPr>
              <a:spLocks/>
            </p:cNvSpPr>
            <p:nvPr/>
          </p:nvSpPr>
          <p:spPr bwMode="auto">
            <a:xfrm>
              <a:off x="10542587" y="2079626"/>
              <a:ext cx="141287" cy="131763"/>
            </a:xfrm>
            <a:custGeom>
              <a:avLst/>
              <a:gdLst>
                <a:gd name="T0" fmla="*/ 62 w 62"/>
                <a:gd name="T1" fmla="*/ 25 h 58"/>
                <a:gd name="T2" fmla="*/ 31 w 62"/>
                <a:gd name="T3" fmla="*/ 0 h 58"/>
                <a:gd name="T4" fmla="*/ 0 w 62"/>
                <a:gd name="T5" fmla="*/ 25 h 58"/>
                <a:gd name="T6" fmla="*/ 0 w 62"/>
                <a:gd name="T7" fmla="*/ 33 h 58"/>
                <a:gd name="T8" fmla="*/ 31 w 62"/>
                <a:gd name="T9" fmla="*/ 58 h 58"/>
                <a:gd name="T10" fmla="*/ 62 w 62"/>
                <a:gd name="T11" fmla="*/ 33 h 58"/>
                <a:gd name="T12" fmla="*/ 62 w 62"/>
                <a:gd name="T13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8">
                  <a:moveTo>
                    <a:pt x="62" y="25"/>
                  </a:moveTo>
                  <a:cubicBezTo>
                    <a:pt x="62" y="11"/>
                    <a:pt x="48" y="0"/>
                    <a:pt x="31" y="0"/>
                  </a:cubicBezTo>
                  <a:cubicBezTo>
                    <a:pt x="14" y="0"/>
                    <a:pt x="0" y="11"/>
                    <a:pt x="0" y="25"/>
                  </a:cubicBezTo>
                  <a:cubicBezTo>
                    <a:pt x="0" y="26"/>
                    <a:pt x="0" y="32"/>
                    <a:pt x="0" y="33"/>
                  </a:cubicBezTo>
                  <a:cubicBezTo>
                    <a:pt x="0" y="47"/>
                    <a:pt x="14" y="58"/>
                    <a:pt x="31" y="58"/>
                  </a:cubicBezTo>
                  <a:cubicBezTo>
                    <a:pt x="48" y="58"/>
                    <a:pt x="62" y="47"/>
                    <a:pt x="62" y="33"/>
                  </a:cubicBezTo>
                  <a:cubicBezTo>
                    <a:pt x="62" y="32"/>
                    <a:pt x="62" y="26"/>
                    <a:pt x="62" y="25"/>
                  </a:cubicBezTo>
                  <a:close/>
                </a:path>
              </a:pathLst>
            </a:custGeom>
            <a:solidFill>
              <a:srgbClr val="3F3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74" name="Oval 32"/>
            <p:cNvSpPr>
              <a:spLocks noChangeArrowheads="1"/>
            </p:cNvSpPr>
            <p:nvPr/>
          </p:nvSpPr>
          <p:spPr bwMode="auto">
            <a:xfrm>
              <a:off x="10542587" y="2079626"/>
              <a:ext cx="141287" cy="115888"/>
            </a:xfrm>
            <a:prstGeom prst="ellipse">
              <a:avLst/>
            </a:prstGeom>
            <a:solidFill>
              <a:srgbClr val="5A5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75" name="Freeform 33"/>
            <p:cNvSpPr>
              <a:spLocks/>
            </p:cNvSpPr>
            <p:nvPr/>
          </p:nvSpPr>
          <p:spPr bwMode="auto">
            <a:xfrm>
              <a:off x="10552112" y="2066926"/>
              <a:ext cx="122237" cy="115888"/>
            </a:xfrm>
            <a:custGeom>
              <a:avLst/>
              <a:gdLst>
                <a:gd name="T0" fmla="*/ 54 w 54"/>
                <a:gd name="T1" fmla="*/ 22 h 51"/>
                <a:gd name="T2" fmla="*/ 27 w 54"/>
                <a:gd name="T3" fmla="*/ 0 h 51"/>
                <a:gd name="T4" fmla="*/ 0 w 54"/>
                <a:gd name="T5" fmla="*/ 22 h 51"/>
                <a:gd name="T6" fmla="*/ 0 w 54"/>
                <a:gd name="T7" fmla="*/ 29 h 51"/>
                <a:gd name="T8" fmla="*/ 27 w 54"/>
                <a:gd name="T9" fmla="*/ 51 h 51"/>
                <a:gd name="T10" fmla="*/ 54 w 54"/>
                <a:gd name="T11" fmla="*/ 29 h 51"/>
                <a:gd name="T12" fmla="*/ 54 w 54"/>
                <a:gd name="T13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1">
                  <a:moveTo>
                    <a:pt x="54" y="22"/>
                  </a:moveTo>
                  <a:cubicBezTo>
                    <a:pt x="54" y="10"/>
                    <a:pt x="42" y="0"/>
                    <a:pt x="27" y="0"/>
                  </a:cubicBezTo>
                  <a:cubicBezTo>
                    <a:pt x="12" y="0"/>
                    <a:pt x="0" y="10"/>
                    <a:pt x="0" y="22"/>
                  </a:cubicBezTo>
                  <a:cubicBezTo>
                    <a:pt x="0" y="24"/>
                    <a:pt x="0" y="28"/>
                    <a:pt x="0" y="29"/>
                  </a:cubicBezTo>
                  <a:cubicBezTo>
                    <a:pt x="0" y="41"/>
                    <a:pt x="12" y="51"/>
                    <a:pt x="27" y="51"/>
                  </a:cubicBezTo>
                  <a:cubicBezTo>
                    <a:pt x="42" y="51"/>
                    <a:pt x="54" y="41"/>
                    <a:pt x="54" y="29"/>
                  </a:cubicBezTo>
                  <a:cubicBezTo>
                    <a:pt x="54" y="28"/>
                    <a:pt x="54" y="24"/>
                    <a:pt x="54" y="22"/>
                  </a:cubicBezTo>
                  <a:close/>
                </a:path>
              </a:pathLst>
            </a:custGeom>
            <a:solidFill>
              <a:srgbClr val="C9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76" name="Oval 34"/>
            <p:cNvSpPr>
              <a:spLocks noChangeArrowheads="1"/>
            </p:cNvSpPr>
            <p:nvPr/>
          </p:nvSpPr>
          <p:spPr bwMode="auto">
            <a:xfrm>
              <a:off x="10552112" y="2066926"/>
              <a:ext cx="122237" cy="100013"/>
            </a:xfrm>
            <a:prstGeom prst="ellipse">
              <a:avLst/>
            </a:prstGeom>
            <a:solidFill>
              <a:srgbClr val="EDA6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77" name="Freeform 35"/>
            <p:cNvSpPr>
              <a:spLocks/>
            </p:cNvSpPr>
            <p:nvPr/>
          </p:nvSpPr>
          <p:spPr bwMode="auto">
            <a:xfrm>
              <a:off x="10556875" y="2052638"/>
              <a:ext cx="112712" cy="106363"/>
            </a:xfrm>
            <a:custGeom>
              <a:avLst/>
              <a:gdLst>
                <a:gd name="T0" fmla="*/ 40 w 50"/>
                <a:gd name="T1" fmla="*/ 17 h 47"/>
                <a:gd name="T2" fmla="*/ 29 w 50"/>
                <a:gd name="T3" fmla="*/ 8 h 47"/>
                <a:gd name="T4" fmla="*/ 29 w 50"/>
                <a:gd name="T5" fmla="*/ 6 h 47"/>
                <a:gd name="T6" fmla="*/ 29 w 50"/>
                <a:gd name="T7" fmla="*/ 0 h 47"/>
                <a:gd name="T8" fmla="*/ 21 w 50"/>
                <a:gd name="T9" fmla="*/ 0 h 47"/>
                <a:gd name="T10" fmla="*/ 21 w 50"/>
                <a:gd name="T11" fmla="*/ 6 h 47"/>
                <a:gd name="T12" fmla="*/ 21 w 50"/>
                <a:gd name="T13" fmla="*/ 8 h 47"/>
                <a:gd name="T14" fmla="*/ 11 w 50"/>
                <a:gd name="T15" fmla="*/ 17 h 47"/>
                <a:gd name="T16" fmla="*/ 0 w 50"/>
                <a:gd name="T17" fmla="*/ 17 h 47"/>
                <a:gd name="T18" fmla="*/ 0 w 50"/>
                <a:gd name="T19" fmla="*/ 23 h 47"/>
                <a:gd name="T20" fmla="*/ 0 w 50"/>
                <a:gd name="T21" fmla="*/ 24 h 47"/>
                <a:gd name="T22" fmla="*/ 0 w 50"/>
                <a:gd name="T23" fmla="*/ 30 h 47"/>
                <a:gd name="T24" fmla="*/ 11 w 50"/>
                <a:gd name="T25" fmla="*/ 30 h 47"/>
                <a:gd name="T26" fmla="*/ 21 w 50"/>
                <a:gd name="T27" fmla="*/ 39 h 47"/>
                <a:gd name="T28" fmla="*/ 21 w 50"/>
                <a:gd name="T29" fmla="*/ 41 h 47"/>
                <a:gd name="T30" fmla="*/ 21 w 50"/>
                <a:gd name="T31" fmla="*/ 47 h 47"/>
                <a:gd name="T32" fmla="*/ 29 w 50"/>
                <a:gd name="T33" fmla="*/ 47 h 47"/>
                <a:gd name="T34" fmla="*/ 29 w 50"/>
                <a:gd name="T35" fmla="*/ 41 h 47"/>
                <a:gd name="T36" fmla="*/ 29 w 50"/>
                <a:gd name="T37" fmla="*/ 39 h 47"/>
                <a:gd name="T38" fmla="*/ 40 w 50"/>
                <a:gd name="T39" fmla="*/ 30 h 47"/>
                <a:gd name="T40" fmla="*/ 50 w 50"/>
                <a:gd name="T41" fmla="*/ 30 h 47"/>
                <a:gd name="T42" fmla="*/ 50 w 50"/>
                <a:gd name="T43" fmla="*/ 24 h 47"/>
                <a:gd name="T44" fmla="*/ 50 w 50"/>
                <a:gd name="T45" fmla="*/ 23 h 47"/>
                <a:gd name="T46" fmla="*/ 50 w 50"/>
                <a:gd name="T47" fmla="*/ 17 h 47"/>
                <a:gd name="T48" fmla="*/ 40 w 50"/>
                <a:gd name="T4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47">
                  <a:moveTo>
                    <a:pt x="40" y="17"/>
                  </a:moveTo>
                  <a:cubicBezTo>
                    <a:pt x="38" y="13"/>
                    <a:pt x="34" y="10"/>
                    <a:pt x="29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6" y="10"/>
                    <a:pt x="12" y="13"/>
                    <a:pt x="1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34"/>
                    <a:pt x="16" y="37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4" y="37"/>
                    <a:pt x="38" y="34"/>
                    <a:pt x="4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17"/>
                    <a:pt x="50" y="17"/>
                    <a:pt x="50" y="17"/>
                  </a:cubicBezTo>
                  <a:lnTo>
                    <a:pt x="40" y="17"/>
                  </a:lnTo>
                  <a:close/>
                </a:path>
              </a:pathLst>
            </a:custGeom>
            <a:solidFill>
              <a:srgbClr val="C9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78" name="Freeform 36"/>
            <p:cNvSpPr>
              <a:spLocks/>
            </p:cNvSpPr>
            <p:nvPr/>
          </p:nvSpPr>
          <p:spPr bwMode="auto">
            <a:xfrm>
              <a:off x="10556875" y="2051051"/>
              <a:ext cx="112712" cy="92075"/>
            </a:xfrm>
            <a:custGeom>
              <a:avLst/>
              <a:gdLst>
                <a:gd name="T0" fmla="*/ 50 w 50"/>
                <a:gd name="T1" fmla="*/ 17 h 41"/>
                <a:gd name="T2" fmla="*/ 40 w 50"/>
                <a:gd name="T3" fmla="*/ 17 h 41"/>
                <a:gd name="T4" fmla="*/ 29 w 50"/>
                <a:gd name="T5" fmla="*/ 9 h 41"/>
                <a:gd name="T6" fmla="*/ 29 w 50"/>
                <a:gd name="T7" fmla="*/ 0 h 41"/>
                <a:gd name="T8" fmla="*/ 21 w 50"/>
                <a:gd name="T9" fmla="*/ 0 h 41"/>
                <a:gd name="T10" fmla="*/ 21 w 50"/>
                <a:gd name="T11" fmla="*/ 9 h 41"/>
                <a:gd name="T12" fmla="*/ 11 w 50"/>
                <a:gd name="T13" fmla="*/ 17 h 41"/>
                <a:gd name="T14" fmla="*/ 0 w 50"/>
                <a:gd name="T15" fmla="*/ 17 h 41"/>
                <a:gd name="T16" fmla="*/ 0 w 50"/>
                <a:gd name="T17" fmla="*/ 24 h 41"/>
                <a:gd name="T18" fmla="*/ 11 w 50"/>
                <a:gd name="T19" fmla="*/ 24 h 41"/>
                <a:gd name="T20" fmla="*/ 21 w 50"/>
                <a:gd name="T21" fmla="*/ 33 h 41"/>
                <a:gd name="T22" fmla="*/ 21 w 50"/>
                <a:gd name="T23" fmla="*/ 41 h 41"/>
                <a:gd name="T24" fmla="*/ 29 w 50"/>
                <a:gd name="T25" fmla="*/ 41 h 41"/>
                <a:gd name="T26" fmla="*/ 29 w 50"/>
                <a:gd name="T27" fmla="*/ 33 h 41"/>
                <a:gd name="T28" fmla="*/ 40 w 50"/>
                <a:gd name="T29" fmla="*/ 24 h 41"/>
                <a:gd name="T30" fmla="*/ 50 w 50"/>
                <a:gd name="T31" fmla="*/ 24 h 41"/>
                <a:gd name="T32" fmla="*/ 50 w 50"/>
                <a:gd name="T33" fmla="*/ 1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1">
                  <a:moveTo>
                    <a:pt x="50" y="17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38" y="13"/>
                    <a:pt x="34" y="10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6" y="10"/>
                    <a:pt x="12" y="13"/>
                    <a:pt x="1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8"/>
                    <a:pt x="16" y="31"/>
                    <a:pt x="21" y="33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4" y="31"/>
                    <a:pt x="38" y="28"/>
                    <a:pt x="40" y="24"/>
                  </a:cubicBezTo>
                  <a:cubicBezTo>
                    <a:pt x="50" y="24"/>
                    <a:pt x="50" y="24"/>
                    <a:pt x="50" y="24"/>
                  </a:cubicBezTo>
                  <a:lnTo>
                    <a:pt x="50" y="17"/>
                  </a:lnTo>
                  <a:close/>
                </a:path>
              </a:pathLst>
            </a:custGeom>
            <a:solidFill>
              <a:srgbClr val="F4B0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79" name="Freeform 37"/>
            <p:cNvSpPr>
              <a:spLocks/>
            </p:cNvSpPr>
            <p:nvPr/>
          </p:nvSpPr>
          <p:spPr bwMode="auto">
            <a:xfrm>
              <a:off x="10752137" y="2079626"/>
              <a:ext cx="141287" cy="131763"/>
            </a:xfrm>
            <a:custGeom>
              <a:avLst/>
              <a:gdLst>
                <a:gd name="T0" fmla="*/ 62 w 62"/>
                <a:gd name="T1" fmla="*/ 25 h 58"/>
                <a:gd name="T2" fmla="*/ 31 w 62"/>
                <a:gd name="T3" fmla="*/ 0 h 58"/>
                <a:gd name="T4" fmla="*/ 0 w 62"/>
                <a:gd name="T5" fmla="*/ 25 h 58"/>
                <a:gd name="T6" fmla="*/ 0 w 62"/>
                <a:gd name="T7" fmla="*/ 33 h 58"/>
                <a:gd name="T8" fmla="*/ 31 w 62"/>
                <a:gd name="T9" fmla="*/ 58 h 58"/>
                <a:gd name="T10" fmla="*/ 62 w 62"/>
                <a:gd name="T11" fmla="*/ 33 h 58"/>
                <a:gd name="T12" fmla="*/ 62 w 62"/>
                <a:gd name="T13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8">
                  <a:moveTo>
                    <a:pt x="62" y="25"/>
                  </a:moveTo>
                  <a:cubicBezTo>
                    <a:pt x="62" y="11"/>
                    <a:pt x="48" y="0"/>
                    <a:pt x="31" y="0"/>
                  </a:cubicBezTo>
                  <a:cubicBezTo>
                    <a:pt x="14" y="0"/>
                    <a:pt x="0" y="11"/>
                    <a:pt x="0" y="25"/>
                  </a:cubicBezTo>
                  <a:cubicBezTo>
                    <a:pt x="0" y="26"/>
                    <a:pt x="0" y="32"/>
                    <a:pt x="0" y="33"/>
                  </a:cubicBezTo>
                  <a:cubicBezTo>
                    <a:pt x="0" y="47"/>
                    <a:pt x="14" y="58"/>
                    <a:pt x="31" y="58"/>
                  </a:cubicBezTo>
                  <a:cubicBezTo>
                    <a:pt x="48" y="58"/>
                    <a:pt x="62" y="47"/>
                    <a:pt x="62" y="33"/>
                  </a:cubicBezTo>
                  <a:cubicBezTo>
                    <a:pt x="62" y="32"/>
                    <a:pt x="62" y="26"/>
                    <a:pt x="62" y="25"/>
                  </a:cubicBezTo>
                  <a:close/>
                </a:path>
              </a:pathLst>
            </a:custGeom>
            <a:solidFill>
              <a:srgbClr val="3F3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80" name="Oval 38"/>
            <p:cNvSpPr>
              <a:spLocks noChangeArrowheads="1"/>
            </p:cNvSpPr>
            <p:nvPr/>
          </p:nvSpPr>
          <p:spPr bwMode="auto">
            <a:xfrm>
              <a:off x="10752137" y="2079626"/>
              <a:ext cx="141287" cy="115888"/>
            </a:xfrm>
            <a:prstGeom prst="ellipse">
              <a:avLst/>
            </a:prstGeom>
            <a:solidFill>
              <a:srgbClr val="5A5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81" name="Freeform 39"/>
            <p:cNvSpPr>
              <a:spLocks/>
            </p:cNvSpPr>
            <p:nvPr/>
          </p:nvSpPr>
          <p:spPr bwMode="auto">
            <a:xfrm>
              <a:off x="10761662" y="2066926"/>
              <a:ext cx="122237" cy="115888"/>
            </a:xfrm>
            <a:custGeom>
              <a:avLst/>
              <a:gdLst>
                <a:gd name="T0" fmla="*/ 54 w 54"/>
                <a:gd name="T1" fmla="*/ 22 h 51"/>
                <a:gd name="T2" fmla="*/ 27 w 54"/>
                <a:gd name="T3" fmla="*/ 0 h 51"/>
                <a:gd name="T4" fmla="*/ 0 w 54"/>
                <a:gd name="T5" fmla="*/ 22 h 51"/>
                <a:gd name="T6" fmla="*/ 0 w 54"/>
                <a:gd name="T7" fmla="*/ 29 h 51"/>
                <a:gd name="T8" fmla="*/ 27 w 54"/>
                <a:gd name="T9" fmla="*/ 51 h 51"/>
                <a:gd name="T10" fmla="*/ 54 w 54"/>
                <a:gd name="T11" fmla="*/ 29 h 51"/>
                <a:gd name="T12" fmla="*/ 54 w 54"/>
                <a:gd name="T13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1">
                  <a:moveTo>
                    <a:pt x="54" y="22"/>
                  </a:moveTo>
                  <a:cubicBezTo>
                    <a:pt x="54" y="10"/>
                    <a:pt x="42" y="0"/>
                    <a:pt x="27" y="0"/>
                  </a:cubicBezTo>
                  <a:cubicBezTo>
                    <a:pt x="12" y="0"/>
                    <a:pt x="0" y="10"/>
                    <a:pt x="0" y="22"/>
                  </a:cubicBezTo>
                  <a:cubicBezTo>
                    <a:pt x="0" y="24"/>
                    <a:pt x="0" y="28"/>
                    <a:pt x="0" y="29"/>
                  </a:cubicBezTo>
                  <a:cubicBezTo>
                    <a:pt x="0" y="41"/>
                    <a:pt x="12" y="51"/>
                    <a:pt x="27" y="51"/>
                  </a:cubicBezTo>
                  <a:cubicBezTo>
                    <a:pt x="42" y="51"/>
                    <a:pt x="54" y="41"/>
                    <a:pt x="54" y="29"/>
                  </a:cubicBezTo>
                  <a:cubicBezTo>
                    <a:pt x="54" y="28"/>
                    <a:pt x="54" y="24"/>
                    <a:pt x="54" y="22"/>
                  </a:cubicBezTo>
                  <a:close/>
                </a:path>
              </a:pathLst>
            </a:custGeom>
            <a:solidFill>
              <a:srgbClr val="C9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82" name="Oval 40"/>
            <p:cNvSpPr>
              <a:spLocks noChangeArrowheads="1"/>
            </p:cNvSpPr>
            <p:nvPr/>
          </p:nvSpPr>
          <p:spPr bwMode="auto">
            <a:xfrm>
              <a:off x="10761662" y="2066926"/>
              <a:ext cx="122237" cy="100013"/>
            </a:xfrm>
            <a:prstGeom prst="ellipse">
              <a:avLst/>
            </a:prstGeom>
            <a:solidFill>
              <a:srgbClr val="EDA6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83" name="Freeform 41"/>
            <p:cNvSpPr>
              <a:spLocks/>
            </p:cNvSpPr>
            <p:nvPr/>
          </p:nvSpPr>
          <p:spPr bwMode="auto">
            <a:xfrm>
              <a:off x="10764837" y="2052638"/>
              <a:ext cx="114300" cy="106363"/>
            </a:xfrm>
            <a:custGeom>
              <a:avLst/>
              <a:gdLst>
                <a:gd name="T0" fmla="*/ 39 w 50"/>
                <a:gd name="T1" fmla="*/ 17 h 47"/>
                <a:gd name="T2" fmla="*/ 29 w 50"/>
                <a:gd name="T3" fmla="*/ 8 h 47"/>
                <a:gd name="T4" fmla="*/ 29 w 50"/>
                <a:gd name="T5" fmla="*/ 6 h 47"/>
                <a:gd name="T6" fmla="*/ 29 w 50"/>
                <a:gd name="T7" fmla="*/ 0 h 47"/>
                <a:gd name="T8" fmla="*/ 21 w 50"/>
                <a:gd name="T9" fmla="*/ 0 h 47"/>
                <a:gd name="T10" fmla="*/ 21 w 50"/>
                <a:gd name="T11" fmla="*/ 6 h 47"/>
                <a:gd name="T12" fmla="*/ 21 w 50"/>
                <a:gd name="T13" fmla="*/ 8 h 47"/>
                <a:gd name="T14" fmla="*/ 10 w 50"/>
                <a:gd name="T15" fmla="*/ 17 h 47"/>
                <a:gd name="T16" fmla="*/ 0 w 50"/>
                <a:gd name="T17" fmla="*/ 17 h 47"/>
                <a:gd name="T18" fmla="*/ 0 w 50"/>
                <a:gd name="T19" fmla="*/ 23 h 47"/>
                <a:gd name="T20" fmla="*/ 0 w 50"/>
                <a:gd name="T21" fmla="*/ 24 h 47"/>
                <a:gd name="T22" fmla="*/ 0 w 50"/>
                <a:gd name="T23" fmla="*/ 30 h 47"/>
                <a:gd name="T24" fmla="*/ 10 w 50"/>
                <a:gd name="T25" fmla="*/ 30 h 47"/>
                <a:gd name="T26" fmla="*/ 21 w 50"/>
                <a:gd name="T27" fmla="*/ 39 h 47"/>
                <a:gd name="T28" fmla="*/ 21 w 50"/>
                <a:gd name="T29" fmla="*/ 41 h 47"/>
                <a:gd name="T30" fmla="*/ 21 w 50"/>
                <a:gd name="T31" fmla="*/ 47 h 47"/>
                <a:gd name="T32" fmla="*/ 29 w 50"/>
                <a:gd name="T33" fmla="*/ 47 h 47"/>
                <a:gd name="T34" fmla="*/ 29 w 50"/>
                <a:gd name="T35" fmla="*/ 41 h 47"/>
                <a:gd name="T36" fmla="*/ 29 w 50"/>
                <a:gd name="T37" fmla="*/ 39 h 47"/>
                <a:gd name="T38" fmla="*/ 39 w 50"/>
                <a:gd name="T39" fmla="*/ 30 h 47"/>
                <a:gd name="T40" fmla="*/ 50 w 50"/>
                <a:gd name="T41" fmla="*/ 30 h 47"/>
                <a:gd name="T42" fmla="*/ 50 w 50"/>
                <a:gd name="T43" fmla="*/ 24 h 47"/>
                <a:gd name="T44" fmla="*/ 50 w 50"/>
                <a:gd name="T45" fmla="*/ 23 h 47"/>
                <a:gd name="T46" fmla="*/ 50 w 50"/>
                <a:gd name="T47" fmla="*/ 17 h 47"/>
                <a:gd name="T48" fmla="*/ 39 w 50"/>
                <a:gd name="T4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47">
                  <a:moveTo>
                    <a:pt x="39" y="17"/>
                  </a:moveTo>
                  <a:cubicBezTo>
                    <a:pt x="38" y="13"/>
                    <a:pt x="34" y="10"/>
                    <a:pt x="29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6" y="10"/>
                    <a:pt x="12" y="13"/>
                    <a:pt x="1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2" y="34"/>
                    <a:pt x="16" y="37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4" y="37"/>
                    <a:pt x="38" y="34"/>
                    <a:pt x="39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17"/>
                    <a:pt x="50" y="17"/>
                    <a:pt x="50" y="17"/>
                  </a:cubicBezTo>
                  <a:lnTo>
                    <a:pt x="39" y="17"/>
                  </a:lnTo>
                  <a:close/>
                </a:path>
              </a:pathLst>
            </a:custGeom>
            <a:solidFill>
              <a:srgbClr val="C9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84" name="Freeform 42"/>
            <p:cNvSpPr>
              <a:spLocks/>
            </p:cNvSpPr>
            <p:nvPr/>
          </p:nvSpPr>
          <p:spPr bwMode="auto">
            <a:xfrm>
              <a:off x="10764837" y="2051051"/>
              <a:ext cx="114300" cy="92075"/>
            </a:xfrm>
            <a:custGeom>
              <a:avLst/>
              <a:gdLst>
                <a:gd name="T0" fmla="*/ 50 w 50"/>
                <a:gd name="T1" fmla="*/ 17 h 41"/>
                <a:gd name="T2" fmla="*/ 39 w 50"/>
                <a:gd name="T3" fmla="*/ 17 h 41"/>
                <a:gd name="T4" fmla="*/ 29 w 50"/>
                <a:gd name="T5" fmla="*/ 9 h 41"/>
                <a:gd name="T6" fmla="*/ 29 w 50"/>
                <a:gd name="T7" fmla="*/ 0 h 41"/>
                <a:gd name="T8" fmla="*/ 21 w 50"/>
                <a:gd name="T9" fmla="*/ 0 h 41"/>
                <a:gd name="T10" fmla="*/ 21 w 50"/>
                <a:gd name="T11" fmla="*/ 9 h 41"/>
                <a:gd name="T12" fmla="*/ 10 w 50"/>
                <a:gd name="T13" fmla="*/ 17 h 41"/>
                <a:gd name="T14" fmla="*/ 0 w 50"/>
                <a:gd name="T15" fmla="*/ 17 h 41"/>
                <a:gd name="T16" fmla="*/ 0 w 50"/>
                <a:gd name="T17" fmla="*/ 24 h 41"/>
                <a:gd name="T18" fmla="*/ 10 w 50"/>
                <a:gd name="T19" fmla="*/ 24 h 41"/>
                <a:gd name="T20" fmla="*/ 21 w 50"/>
                <a:gd name="T21" fmla="*/ 33 h 41"/>
                <a:gd name="T22" fmla="*/ 21 w 50"/>
                <a:gd name="T23" fmla="*/ 41 h 41"/>
                <a:gd name="T24" fmla="*/ 29 w 50"/>
                <a:gd name="T25" fmla="*/ 41 h 41"/>
                <a:gd name="T26" fmla="*/ 29 w 50"/>
                <a:gd name="T27" fmla="*/ 33 h 41"/>
                <a:gd name="T28" fmla="*/ 39 w 50"/>
                <a:gd name="T29" fmla="*/ 24 h 41"/>
                <a:gd name="T30" fmla="*/ 50 w 50"/>
                <a:gd name="T31" fmla="*/ 24 h 41"/>
                <a:gd name="T32" fmla="*/ 50 w 50"/>
                <a:gd name="T33" fmla="*/ 1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1">
                  <a:moveTo>
                    <a:pt x="50" y="17"/>
                  </a:moveTo>
                  <a:cubicBezTo>
                    <a:pt x="39" y="17"/>
                    <a:pt x="39" y="17"/>
                    <a:pt x="39" y="17"/>
                  </a:cubicBezTo>
                  <a:cubicBezTo>
                    <a:pt x="38" y="13"/>
                    <a:pt x="34" y="10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6" y="10"/>
                    <a:pt x="12" y="13"/>
                    <a:pt x="1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2" y="28"/>
                    <a:pt x="16" y="31"/>
                    <a:pt x="21" y="33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4" y="31"/>
                    <a:pt x="38" y="28"/>
                    <a:pt x="39" y="24"/>
                  </a:cubicBezTo>
                  <a:cubicBezTo>
                    <a:pt x="50" y="24"/>
                    <a:pt x="50" y="24"/>
                    <a:pt x="50" y="24"/>
                  </a:cubicBezTo>
                  <a:lnTo>
                    <a:pt x="50" y="17"/>
                  </a:lnTo>
                  <a:close/>
                </a:path>
              </a:pathLst>
            </a:custGeom>
            <a:solidFill>
              <a:srgbClr val="F4B0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85" name="Freeform 43"/>
            <p:cNvSpPr>
              <a:spLocks/>
            </p:cNvSpPr>
            <p:nvPr/>
          </p:nvSpPr>
          <p:spPr bwMode="auto">
            <a:xfrm>
              <a:off x="10961687" y="2079626"/>
              <a:ext cx="139700" cy="131763"/>
            </a:xfrm>
            <a:custGeom>
              <a:avLst/>
              <a:gdLst>
                <a:gd name="T0" fmla="*/ 62 w 62"/>
                <a:gd name="T1" fmla="*/ 25 h 58"/>
                <a:gd name="T2" fmla="*/ 31 w 62"/>
                <a:gd name="T3" fmla="*/ 0 h 58"/>
                <a:gd name="T4" fmla="*/ 0 w 62"/>
                <a:gd name="T5" fmla="*/ 25 h 58"/>
                <a:gd name="T6" fmla="*/ 0 w 62"/>
                <a:gd name="T7" fmla="*/ 33 h 58"/>
                <a:gd name="T8" fmla="*/ 31 w 62"/>
                <a:gd name="T9" fmla="*/ 58 h 58"/>
                <a:gd name="T10" fmla="*/ 62 w 62"/>
                <a:gd name="T11" fmla="*/ 33 h 58"/>
                <a:gd name="T12" fmla="*/ 62 w 62"/>
                <a:gd name="T13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8">
                  <a:moveTo>
                    <a:pt x="62" y="25"/>
                  </a:moveTo>
                  <a:cubicBezTo>
                    <a:pt x="62" y="11"/>
                    <a:pt x="48" y="0"/>
                    <a:pt x="31" y="0"/>
                  </a:cubicBezTo>
                  <a:cubicBezTo>
                    <a:pt x="14" y="0"/>
                    <a:pt x="0" y="11"/>
                    <a:pt x="0" y="25"/>
                  </a:cubicBezTo>
                  <a:cubicBezTo>
                    <a:pt x="0" y="26"/>
                    <a:pt x="0" y="32"/>
                    <a:pt x="0" y="33"/>
                  </a:cubicBezTo>
                  <a:cubicBezTo>
                    <a:pt x="0" y="47"/>
                    <a:pt x="14" y="58"/>
                    <a:pt x="31" y="58"/>
                  </a:cubicBezTo>
                  <a:cubicBezTo>
                    <a:pt x="48" y="58"/>
                    <a:pt x="62" y="47"/>
                    <a:pt x="62" y="33"/>
                  </a:cubicBezTo>
                  <a:cubicBezTo>
                    <a:pt x="62" y="32"/>
                    <a:pt x="62" y="26"/>
                    <a:pt x="62" y="25"/>
                  </a:cubicBezTo>
                  <a:close/>
                </a:path>
              </a:pathLst>
            </a:custGeom>
            <a:solidFill>
              <a:srgbClr val="3F3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86" name="Oval 44"/>
            <p:cNvSpPr>
              <a:spLocks noChangeArrowheads="1"/>
            </p:cNvSpPr>
            <p:nvPr/>
          </p:nvSpPr>
          <p:spPr bwMode="auto">
            <a:xfrm>
              <a:off x="10961687" y="2079626"/>
              <a:ext cx="139700" cy="115888"/>
            </a:xfrm>
            <a:prstGeom prst="ellipse">
              <a:avLst/>
            </a:prstGeom>
            <a:solidFill>
              <a:srgbClr val="5A5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87" name="Freeform 45"/>
            <p:cNvSpPr>
              <a:spLocks/>
            </p:cNvSpPr>
            <p:nvPr/>
          </p:nvSpPr>
          <p:spPr bwMode="auto">
            <a:xfrm>
              <a:off x="10969625" y="2066926"/>
              <a:ext cx="123825" cy="115888"/>
            </a:xfrm>
            <a:custGeom>
              <a:avLst/>
              <a:gdLst>
                <a:gd name="T0" fmla="*/ 54 w 54"/>
                <a:gd name="T1" fmla="*/ 22 h 51"/>
                <a:gd name="T2" fmla="*/ 27 w 54"/>
                <a:gd name="T3" fmla="*/ 0 h 51"/>
                <a:gd name="T4" fmla="*/ 0 w 54"/>
                <a:gd name="T5" fmla="*/ 22 h 51"/>
                <a:gd name="T6" fmla="*/ 0 w 54"/>
                <a:gd name="T7" fmla="*/ 29 h 51"/>
                <a:gd name="T8" fmla="*/ 27 w 54"/>
                <a:gd name="T9" fmla="*/ 51 h 51"/>
                <a:gd name="T10" fmla="*/ 54 w 54"/>
                <a:gd name="T11" fmla="*/ 29 h 51"/>
                <a:gd name="T12" fmla="*/ 54 w 54"/>
                <a:gd name="T13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1">
                  <a:moveTo>
                    <a:pt x="54" y="22"/>
                  </a:moveTo>
                  <a:cubicBezTo>
                    <a:pt x="54" y="10"/>
                    <a:pt x="42" y="0"/>
                    <a:pt x="27" y="0"/>
                  </a:cubicBezTo>
                  <a:cubicBezTo>
                    <a:pt x="12" y="0"/>
                    <a:pt x="0" y="10"/>
                    <a:pt x="0" y="22"/>
                  </a:cubicBezTo>
                  <a:cubicBezTo>
                    <a:pt x="0" y="24"/>
                    <a:pt x="0" y="28"/>
                    <a:pt x="0" y="29"/>
                  </a:cubicBezTo>
                  <a:cubicBezTo>
                    <a:pt x="0" y="41"/>
                    <a:pt x="12" y="51"/>
                    <a:pt x="27" y="51"/>
                  </a:cubicBezTo>
                  <a:cubicBezTo>
                    <a:pt x="42" y="51"/>
                    <a:pt x="54" y="41"/>
                    <a:pt x="54" y="29"/>
                  </a:cubicBezTo>
                  <a:cubicBezTo>
                    <a:pt x="54" y="28"/>
                    <a:pt x="54" y="24"/>
                    <a:pt x="54" y="22"/>
                  </a:cubicBezTo>
                  <a:close/>
                </a:path>
              </a:pathLst>
            </a:custGeom>
            <a:solidFill>
              <a:srgbClr val="C9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88" name="Oval 46"/>
            <p:cNvSpPr>
              <a:spLocks noChangeArrowheads="1"/>
            </p:cNvSpPr>
            <p:nvPr/>
          </p:nvSpPr>
          <p:spPr bwMode="auto">
            <a:xfrm>
              <a:off x="10969625" y="2066926"/>
              <a:ext cx="123825" cy="100013"/>
            </a:xfrm>
            <a:prstGeom prst="ellipse">
              <a:avLst/>
            </a:prstGeom>
            <a:solidFill>
              <a:srgbClr val="EDA6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89" name="Freeform 47"/>
            <p:cNvSpPr>
              <a:spLocks/>
            </p:cNvSpPr>
            <p:nvPr/>
          </p:nvSpPr>
          <p:spPr bwMode="auto">
            <a:xfrm>
              <a:off x="10974387" y="2052638"/>
              <a:ext cx="114300" cy="106363"/>
            </a:xfrm>
            <a:custGeom>
              <a:avLst/>
              <a:gdLst>
                <a:gd name="T0" fmla="*/ 39 w 50"/>
                <a:gd name="T1" fmla="*/ 17 h 47"/>
                <a:gd name="T2" fmla="*/ 29 w 50"/>
                <a:gd name="T3" fmla="*/ 8 h 47"/>
                <a:gd name="T4" fmla="*/ 29 w 50"/>
                <a:gd name="T5" fmla="*/ 6 h 47"/>
                <a:gd name="T6" fmla="*/ 29 w 50"/>
                <a:gd name="T7" fmla="*/ 0 h 47"/>
                <a:gd name="T8" fmla="*/ 20 w 50"/>
                <a:gd name="T9" fmla="*/ 0 h 47"/>
                <a:gd name="T10" fmla="*/ 20 w 50"/>
                <a:gd name="T11" fmla="*/ 6 h 47"/>
                <a:gd name="T12" fmla="*/ 20 w 50"/>
                <a:gd name="T13" fmla="*/ 8 h 47"/>
                <a:gd name="T14" fmla="*/ 10 w 50"/>
                <a:gd name="T15" fmla="*/ 17 h 47"/>
                <a:gd name="T16" fmla="*/ 0 w 50"/>
                <a:gd name="T17" fmla="*/ 17 h 47"/>
                <a:gd name="T18" fmla="*/ 0 w 50"/>
                <a:gd name="T19" fmla="*/ 23 h 47"/>
                <a:gd name="T20" fmla="*/ 0 w 50"/>
                <a:gd name="T21" fmla="*/ 24 h 47"/>
                <a:gd name="T22" fmla="*/ 0 w 50"/>
                <a:gd name="T23" fmla="*/ 30 h 47"/>
                <a:gd name="T24" fmla="*/ 10 w 50"/>
                <a:gd name="T25" fmla="*/ 30 h 47"/>
                <a:gd name="T26" fmla="*/ 20 w 50"/>
                <a:gd name="T27" fmla="*/ 39 h 47"/>
                <a:gd name="T28" fmla="*/ 20 w 50"/>
                <a:gd name="T29" fmla="*/ 41 h 47"/>
                <a:gd name="T30" fmla="*/ 20 w 50"/>
                <a:gd name="T31" fmla="*/ 47 h 47"/>
                <a:gd name="T32" fmla="*/ 29 w 50"/>
                <a:gd name="T33" fmla="*/ 47 h 47"/>
                <a:gd name="T34" fmla="*/ 29 w 50"/>
                <a:gd name="T35" fmla="*/ 41 h 47"/>
                <a:gd name="T36" fmla="*/ 29 w 50"/>
                <a:gd name="T37" fmla="*/ 39 h 47"/>
                <a:gd name="T38" fmla="*/ 39 w 50"/>
                <a:gd name="T39" fmla="*/ 30 h 47"/>
                <a:gd name="T40" fmla="*/ 50 w 50"/>
                <a:gd name="T41" fmla="*/ 30 h 47"/>
                <a:gd name="T42" fmla="*/ 50 w 50"/>
                <a:gd name="T43" fmla="*/ 24 h 47"/>
                <a:gd name="T44" fmla="*/ 50 w 50"/>
                <a:gd name="T45" fmla="*/ 23 h 47"/>
                <a:gd name="T46" fmla="*/ 50 w 50"/>
                <a:gd name="T47" fmla="*/ 17 h 47"/>
                <a:gd name="T48" fmla="*/ 39 w 50"/>
                <a:gd name="T4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47">
                  <a:moveTo>
                    <a:pt x="39" y="17"/>
                  </a:moveTo>
                  <a:cubicBezTo>
                    <a:pt x="38" y="13"/>
                    <a:pt x="34" y="10"/>
                    <a:pt x="29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6" y="10"/>
                    <a:pt x="12" y="13"/>
                    <a:pt x="1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2" y="34"/>
                    <a:pt x="16" y="37"/>
                    <a:pt x="20" y="39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4" y="37"/>
                    <a:pt x="38" y="34"/>
                    <a:pt x="39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17"/>
                    <a:pt x="50" y="17"/>
                    <a:pt x="50" y="17"/>
                  </a:cubicBezTo>
                  <a:lnTo>
                    <a:pt x="39" y="17"/>
                  </a:lnTo>
                  <a:close/>
                </a:path>
              </a:pathLst>
            </a:custGeom>
            <a:solidFill>
              <a:srgbClr val="C9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90" name="Freeform 48"/>
            <p:cNvSpPr>
              <a:spLocks/>
            </p:cNvSpPr>
            <p:nvPr/>
          </p:nvSpPr>
          <p:spPr bwMode="auto">
            <a:xfrm>
              <a:off x="10974387" y="2051051"/>
              <a:ext cx="114300" cy="92075"/>
            </a:xfrm>
            <a:custGeom>
              <a:avLst/>
              <a:gdLst>
                <a:gd name="T0" fmla="*/ 50 w 50"/>
                <a:gd name="T1" fmla="*/ 17 h 41"/>
                <a:gd name="T2" fmla="*/ 39 w 50"/>
                <a:gd name="T3" fmla="*/ 17 h 41"/>
                <a:gd name="T4" fmla="*/ 29 w 50"/>
                <a:gd name="T5" fmla="*/ 9 h 41"/>
                <a:gd name="T6" fmla="*/ 29 w 50"/>
                <a:gd name="T7" fmla="*/ 0 h 41"/>
                <a:gd name="T8" fmla="*/ 20 w 50"/>
                <a:gd name="T9" fmla="*/ 0 h 41"/>
                <a:gd name="T10" fmla="*/ 20 w 50"/>
                <a:gd name="T11" fmla="*/ 9 h 41"/>
                <a:gd name="T12" fmla="*/ 10 w 50"/>
                <a:gd name="T13" fmla="*/ 17 h 41"/>
                <a:gd name="T14" fmla="*/ 0 w 50"/>
                <a:gd name="T15" fmla="*/ 17 h 41"/>
                <a:gd name="T16" fmla="*/ 0 w 50"/>
                <a:gd name="T17" fmla="*/ 24 h 41"/>
                <a:gd name="T18" fmla="*/ 10 w 50"/>
                <a:gd name="T19" fmla="*/ 24 h 41"/>
                <a:gd name="T20" fmla="*/ 20 w 50"/>
                <a:gd name="T21" fmla="*/ 33 h 41"/>
                <a:gd name="T22" fmla="*/ 20 w 50"/>
                <a:gd name="T23" fmla="*/ 41 h 41"/>
                <a:gd name="T24" fmla="*/ 29 w 50"/>
                <a:gd name="T25" fmla="*/ 41 h 41"/>
                <a:gd name="T26" fmla="*/ 29 w 50"/>
                <a:gd name="T27" fmla="*/ 33 h 41"/>
                <a:gd name="T28" fmla="*/ 39 w 50"/>
                <a:gd name="T29" fmla="*/ 24 h 41"/>
                <a:gd name="T30" fmla="*/ 50 w 50"/>
                <a:gd name="T31" fmla="*/ 24 h 41"/>
                <a:gd name="T32" fmla="*/ 50 w 50"/>
                <a:gd name="T33" fmla="*/ 1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1">
                  <a:moveTo>
                    <a:pt x="50" y="17"/>
                  </a:moveTo>
                  <a:cubicBezTo>
                    <a:pt x="39" y="17"/>
                    <a:pt x="39" y="17"/>
                    <a:pt x="39" y="17"/>
                  </a:cubicBezTo>
                  <a:cubicBezTo>
                    <a:pt x="38" y="13"/>
                    <a:pt x="34" y="10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6" y="10"/>
                    <a:pt x="12" y="13"/>
                    <a:pt x="1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2" y="28"/>
                    <a:pt x="16" y="31"/>
                    <a:pt x="20" y="33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4" y="31"/>
                    <a:pt x="38" y="28"/>
                    <a:pt x="39" y="24"/>
                  </a:cubicBezTo>
                  <a:cubicBezTo>
                    <a:pt x="50" y="24"/>
                    <a:pt x="50" y="24"/>
                    <a:pt x="50" y="24"/>
                  </a:cubicBezTo>
                  <a:lnTo>
                    <a:pt x="50" y="17"/>
                  </a:lnTo>
                  <a:close/>
                </a:path>
              </a:pathLst>
            </a:custGeom>
            <a:solidFill>
              <a:srgbClr val="F4B0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91" name="Freeform 49"/>
            <p:cNvSpPr>
              <a:spLocks/>
            </p:cNvSpPr>
            <p:nvPr/>
          </p:nvSpPr>
          <p:spPr bwMode="auto">
            <a:xfrm>
              <a:off x="11169650" y="2079626"/>
              <a:ext cx="141287" cy="131763"/>
            </a:xfrm>
            <a:custGeom>
              <a:avLst/>
              <a:gdLst>
                <a:gd name="T0" fmla="*/ 62 w 62"/>
                <a:gd name="T1" fmla="*/ 25 h 58"/>
                <a:gd name="T2" fmla="*/ 31 w 62"/>
                <a:gd name="T3" fmla="*/ 0 h 58"/>
                <a:gd name="T4" fmla="*/ 0 w 62"/>
                <a:gd name="T5" fmla="*/ 25 h 58"/>
                <a:gd name="T6" fmla="*/ 0 w 62"/>
                <a:gd name="T7" fmla="*/ 33 h 58"/>
                <a:gd name="T8" fmla="*/ 31 w 62"/>
                <a:gd name="T9" fmla="*/ 58 h 58"/>
                <a:gd name="T10" fmla="*/ 62 w 62"/>
                <a:gd name="T11" fmla="*/ 33 h 58"/>
                <a:gd name="T12" fmla="*/ 62 w 62"/>
                <a:gd name="T13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8">
                  <a:moveTo>
                    <a:pt x="62" y="25"/>
                  </a:moveTo>
                  <a:cubicBezTo>
                    <a:pt x="62" y="11"/>
                    <a:pt x="48" y="0"/>
                    <a:pt x="31" y="0"/>
                  </a:cubicBezTo>
                  <a:cubicBezTo>
                    <a:pt x="14" y="0"/>
                    <a:pt x="0" y="11"/>
                    <a:pt x="0" y="25"/>
                  </a:cubicBezTo>
                  <a:cubicBezTo>
                    <a:pt x="0" y="26"/>
                    <a:pt x="0" y="32"/>
                    <a:pt x="0" y="33"/>
                  </a:cubicBezTo>
                  <a:cubicBezTo>
                    <a:pt x="0" y="47"/>
                    <a:pt x="14" y="58"/>
                    <a:pt x="31" y="58"/>
                  </a:cubicBezTo>
                  <a:cubicBezTo>
                    <a:pt x="48" y="58"/>
                    <a:pt x="62" y="47"/>
                    <a:pt x="62" y="33"/>
                  </a:cubicBezTo>
                  <a:cubicBezTo>
                    <a:pt x="62" y="32"/>
                    <a:pt x="62" y="26"/>
                    <a:pt x="62" y="25"/>
                  </a:cubicBezTo>
                  <a:close/>
                </a:path>
              </a:pathLst>
            </a:custGeom>
            <a:solidFill>
              <a:srgbClr val="3F3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92" name="Oval 50"/>
            <p:cNvSpPr>
              <a:spLocks noChangeArrowheads="1"/>
            </p:cNvSpPr>
            <p:nvPr/>
          </p:nvSpPr>
          <p:spPr bwMode="auto">
            <a:xfrm>
              <a:off x="11169650" y="2079626"/>
              <a:ext cx="141287" cy="115888"/>
            </a:xfrm>
            <a:prstGeom prst="ellipse">
              <a:avLst/>
            </a:prstGeom>
            <a:solidFill>
              <a:srgbClr val="5A5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93" name="Freeform 51"/>
            <p:cNvSpPr>
              <a:spLocks/>
            </p:cNvSpPr>
            <p:nvPr/>
          </p:nvSpPr>
          <p:spPr bwMode="auto">
            <a:xfrm>
              <a:off x="11179175" y="2066926"/>
              <a:ext cx="122237" cy="115888"/>
            </a:xfrm>
            <a:custGeom>
              <a:avLst/>
              <a:gdLst>
                <a:gd name="T0" fmla="*/ 54 w 54"/>
                <a:gd name="T1" fmla="*/ 22 h 51"/>
                <a:gd name="T2" fmla="*/ 27 w 54"/>
                <a:gd name="T3" fmla="*/ 0 h 51"/>
                <a:gd name="T4" fmla="*/ 0 w 54"/>
                <a:gd name="T5" fmla="*/ 22 h 51"/>
                <a:gd name="T6" fmla="*/ 0 w 54"/>
                <a:gd name="T7" fmla="*/ 29 h 51"/>
                <a:gd name="T8" fmla="*/ 27 w 54"/>
                <a:gd name="T9" fmla="*/ 51 h 51"/>
                <a:gd name="T10" fmla="*/ 54 w 54"/>
                <a:gd name="T11" fmla="*/ 29 h 51"/>
                <a:gd name="T12" fmla="*/ 54 w 54"/>
                <a:gd name="T13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1">
                  <a:moveTo>
                    <a:pt x="54" y="22"/>
                  </a:moveTo>
                  <a:cubicBezTo>
                    <a:pt x="54" y="10"/>
                    <a:pt x="41" y="0"/>
                    <a:pt x="27" y="0"/>
                  </a:cubicBezTo>
                  <a:cubicBezTo>
                    <a:pt x="12" y="0"/>
                    <a:pt x="0" y="10"/>
                    <a:pt x="0" y="22"/>
                  </a:cubicBezTo>
                  <a:cubicBezTo>
                    <a:pt x="0" y="24"/>
                    <a:pt x="0" y="28"/>
                    <a:pt x="0" y="29"/>
                  </a:cubicBezTo>
                  <a:cubicBezTo>
                    <a:pt x="0" y="41"/>
                    <a:pt x="12" y="51"/>
                    <a:pt x="27" y="51"/>
                  </a:cubicBezTo>
                  <a:cubicBezTo>
                    <a:pt x="41" y="51"/>
                    <a:pt x="54" y="41"/>
                    <a:pt x="54" y="29"/>
                  </a:cubicBezTo>
                  <a:cubicBezTo>
                    <a:pt x="54" y="28"/>
                    <a:pt x="54" y="24"/>
                    <a:pt x="54" y="22"/>
                  </a:cubicBezTo>
                  <a:close/>
                </a:path>
              </a:pathLst>
            </a:custGeom>
            <a:solidFill>
              <a:srgbClr val="C9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94" name="Oval 52"/>
            <p:cNvSpPr>
              <a:spLocks noChangeArrowheads="1"/>
            </p:cNvSpPr>
            <p:nvPr/>
          </p:nvSpPr>
          <p:spPr bwMode="auto">
            <a:xfrm>
              <a:off x="11179175" y="2066926"/>
              <a:ext cx="122237" cy="100013"/>
            </a:xfrm>
            <a:prstGeom prst="ellipse">
              <a:avLst/>
            </a:prstGeom>
            <a:solidFill>
              <a:srgbClr val="EDA6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95" name="Freeform 53"/>
            <p:cNvSpPr>
              <a:spLocks/>
            </p:cNvSpPr>
            <p:nvPr/>
          </p:nvSpPr>
          <p:spPr bwMode="auto">
            <a:xfrm>
              <a:off x="11183937" y="2052638"/>
              <a:ext cx="111125" cy="106363"/>
            </a:xfrm>
            <a:custGeom>
              <a:avLst/>
              <a:gdLst>
                <a:gd name="T0" fmla="*/ 39 w 49"/>
                <a:gd name="T1" fmla="*/ 17 h 47"/>
                <a:gd name="T2" fmla="*/ 29 w 49"/>
                <a:gd name="T3" fmla="*/ 8 h 47"/>
                <a:gd name="T4" fmla="*/ 29 w 49"/>
                <a:gd name="T5" fmla="*/ 6 h 47"/>
                <a:gd name="T6" fmla="*/ 29 w 49"/>
                <a:gd name="T7" fmla="*/ 0 h 47"/>
                <a:gd name="T8" fmla="*/ 20 w 49"/>
                <a:gd name="T9" fmla="*/ 0 h 47"/>
                <a:gd name="T10" fmla="*/ 20 w 49"/>
                <a:gd name="T11" fmla="*/ 6 h 47"/>
                <a:gd name="T12" fmla="*/ 20 w 49"/>
                <a:gd name="T13" fmla="*/ 8 h 47"/>
                <a:gd name="T14" fmla="*/ 10 w 49"/>
                <a:gd name="T15" fmla="*/ 17 h 47"/>
                <a:gd name="T16" fmla="*/ 0 w 49"/>
                <a:gd name="T17" fmla="*/ 17 h 47"/>
                <a:gd name="T18" fmla="*/ 0 w 49"/>
                <a:gd name="T19" fmla="*/ 23 h 47"/>
                <a:gd name="T20" fmla="*/ 0 w 49"/>
                <a:gd name="T21" fmla="*/ 24 h 47"/>
                <a:gd name="T22" fmla="*/ 0 w 49"/>
                <a:gd name="T23" fmla="*/ 30 h 47"/>
                <a:gd name="T24" fmla="*/ 10 w 49"/>
                <a:gd name="T25" fmla="*/ 30 h 47"/>
                <a:gd name="T26" fmla="*/ 20 w 49"/>
                <a:gd name="T27" fmla="*/ 39 h 47"/>
                <a:gd name="T28" fmla="*/ 20 w 49"/>
                <a:gd name="T29" fmla="*/ 41 h 47"/>
                <a:gd name="T30" fmla="*/ 20 w 49"/>
                <a:gd name="T31" fmla="*/ 47 h 47"/>
                <a:gd name="T32" fmla="*/ 29 w 49"/>
                <a:gd name="T33" fmla="*/ 47 h 47"/>
                <a:gd name="T34" fmla="*/ 29 w 49"/>
                <a:gd name="T35" fmla="*/ 41 h 47"/>
                <a:gd name="T36" fmla="*/ 29 w 49"/>
                <a:gd name="T37" fmla="*/ 39 h 47"/>
                <a:gd name="T38" fmla="*/ 39 w 49"/>
                <a:gd name="T39" fmla="*/ 30 h 47"/>
                <a:gd name="T40" fmla="*/ 49 w 49"/>
                <a:gd name="T41" fmla="*/ 30 h 47"/>
                <a:gd name="T42" fmla="*/ 49 w 49"/>
                <a:gd name="T43" fmla="*/ 24 h 47"/>
                <a:gd name="T44" fmla="*/ 49 w 49"/>
                <a:gd name="T45" fmla="*/ 23 h 47"/>
                <a:gd name="T46" fmla="*/ 49 w 49"/>
                <a:gd name="T47" fmla="*/ 17 h 47"/>
                <a:gd name="T48" fmla="*/ 39 w 49"/>
                <a:gd name="T4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" h="47">
                  <a:moveTo>
                    <a:pt x="39" y="17"/>
                  </a:moveTo>
                  <a:cubicBezTo>
                    <a:pt x="38" y="13"/>
                    <a:pt x="34" y="10"/>
                    <a:pt x="29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5" y="10"/>
                    <a:pt x="12" y="13"/>
                    <a:pt x="1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2" y="34"/>
                    <a:pt x="15" y="37"/>
                    <a:pt x="20" y="39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4" y="37"/>
                    <a:pt x="38" y="34"/>
                    <a:pt x="3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17"/>
                    <a:pt x="49" y="17"/>
                    <a:pt x="49" y="17"/>
                  </a:cubicBezTo>
                  <a:lnTo>
                    <a:pt x="39" y="17"/>
                  </a:lnTo>
                  <a:close/>
                </a:path>
              </a:pathLst>
            </a:custGeom>
            <a:solidFill>
              <a:srgbClr val="C9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96" name="Freeform 54"/>
            <p:cNvSpPr>
              <a:spLocks/>
            </p:cNvSpPr>
            <p:nvPr/>
          </p:nvSpPr>
          <p:spPr bwMode="auto">
            <a:xfrm>
              <a:off x="11183937" y="2051051"/>
              <a:ext cx="111125" cy="92075"/>
            </a:xfrm>
            <a:custGeom>
              <a:avLst/>
              <a:gdLst>
                <a:gd name="T0" fmla="*/ 49 w 49"/>
                <a:gd name="T1" fmla="*/ 17 h 41"/>
                <a:gd name="T2" fmla="*/ 39 w 49"/>
                <a:gd name="T3" fmla="*/ 17 h 41"/>
                <a:gd name="T4" fmla="*/ 29 w 49"/>
                <a:gd name="T5" fmla="*/ 9 h 41"/>
                <a:gd name="T6" fmla="*/ 29 w 49"/>
                <a:gd name="T7" fmla="*/ 0 h 41"/>
                <a:gd name="T8" fmla="*/ 20 w 49"/>
                <a:gd name="T9" fmla="*/ 0 h 41"/>
                <a:gd name="T10" fmla="*/ 20 w 49"/>
                <a:gd name="T11" fmla="*/ 9 h 41"/>
                <a:gd name="T12" fmla="*/ 10 w 49"/>
                <a:gd name="T13" fmla="*/ 17 h 41"/>
                <a:gd name="T14" fmla="*/ 0 w 49"/>
                <a:gd name="T15" fmla="*/ 17 h 41"/>
                <a:gd name="T16" fmla="*/ 0 w 49"/>
                <a:gd name="T17" fmla="*/ 24 h 41"/>
                <a:gd name="T18" fmla="*/ 10 w 49"/>
                <a:gd name="T19" fmla="*/ 24 h 41"/>
                <a:gd name="T20" fmla="*/ 20 w 49"/>
                <a:gd name="T21" fmla="*/ 33 h 41"/>
                <a:gd name="T22" fmla="*/ 20 w 49"/>
                <a:gd name="T23" fmla="*/ 41 h 41"/>
                <a:gd name="T24" fmla="*/ 29 w 49"/>
                <a:gd name="T25" fmla="*/ 41 h 41"/>
                <a:gd name="T26" fmla="*/ 29 w 49"/>
                <a:gd name="T27" fmla="*/ 33 h 41"/>
                <a:gd name="T28" fmla="*/ 39 w 49"/>
                <a:gd name="T29" fmla="*/ 24 h 41"/>
                <a:gd name="T30" fmla="*/ 49 w 49"/>
                <a:gd name="T31" fmla="*/ 24 h 41"/>
                <a:gd name="T32" fmla="*/ 49 w 49"/>
                <a:gd name="T33" fmla="*/ 1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41">
                  <a:moveTo>
                    <a:pt x="49" y="17"/>
                  </a:moveTo>
                  <a:cubicBezTo>
                    <a:pt x="39" y="17"/>
                    <a:pt x="39" y="17"/>
                    <a:pt x="39" y="17"/>
                  </a:cubicBezTo>
                  <a:cubicBezTo>
                    <a:pt x="38" y="13"/>
                    <a:pt x="34" y="10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5" y="10"/>
                    <a:pt x="12" y="13"/>
                    <a:pt x="1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2" y="28"/>
                    <a:pt x="15" y="31"/>
                    <a:pt x="20" y="33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4" y="31"/>
                    <a:pt x="38" y="28"/>
                    <a:pt x="39" y="24"/>
                  </a:cubicBezTo>
                  <a:cubicBezTo>
                    <a:pt x="49" y="24"/>
                    <a:pt x="49" y="24"/>
                    <a:pt x="49" y="24"/>
                  </a:cubicBezTo>
                  <a:lnTo>
                    <a:pt x="49" y="17"/>
                  </a:lnTo>
                  <a:close/>
                </a:path>
              </a:pathLst>
            </a:custGeom>
            <a:solidFill>
              <a:srgbClr val="F4B0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97" name="Freeform 55"/>
            <p:cNvSpPr>
              <a:spLocks/>
            </p:cNvSpPr>
            <p:nvPr/>
          </p:nvSpPr>
          <p:spPr bwMode="auto">
            <a:xfrm>
              <a:off x="11377612" y="2079626"/>
              <a:ext cx="142875" cy="131763"/>
            </a:xfrm>
            <a:custGeom>
              <a:avLst/>
              <a:gdLst>
                <a:gd name="T0" fmla="*/ 63 w 63"/>
                <a:gd name="T1" fmla="*/ 25 h 58"/>
                <a:gd name="T2" fmla="*/ 32 w 63"/>
                <a:gd name="T3" fmla="*/ 0 h 58"/>
                <a:gd name="T4" fmla="*/ 0 w 63"/>
                <a:gd name="T5" fmla="*/ 25 h 58"/>
                <a:gd name="T6" fmla="*/ 0 w 63"/>
                <a:gd name="T7" fmla="*/ 33 h 58"/>
                <a:gd name="T8" fmla="*/ 32 w 63"/>
                <a:gd name="T9" fmla="*/ 58 h 58"/>
                <a:gd name="T10" fmla="*/ 63 w 63"/>
                <a:gd name="T11" fmla="*/ 33 h 58"/>
                <a:gd name="T12" fmla="*/ 63 w 63"/>
                <a:gd name="T13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58">
                  <a:moveTo>
                    <a:pt x="63" y="25"/>
                  </a:moveTo>
                  <a:cubicBezTo>
                    <a:pt x="63" y="11"/>
                    <a:pt x="49" y="0"/>
                    <a:pt x="32" y="0"/>
                  </a:cubicBezTo>
                  <a:cubicBezTo>
                    <a:pt x="14" y="0"/>
                    <a:pt x="0" y="11"/>
                    <a:pt x="0" y="25"/>
                  </a:cubicBezTo>
                  <a:cubicBezTo>
                    <a:pt x="0" y="26"/>
                    <a:pt x="0" y="32"/>
                    <a:pt x="0" y="33"/>
                  </a:cubicBezTo>
                  <a:cubicBezTo>
                    <a:pt x="0" y="47"/>
                    <a:pt x="14" y="58"/>
                    <a:pt x="32" y="58"/>
                  </a:cubicBezTo>
                  <a:cubicBezTo>
                    <a:pt x="49" y="58"/>
                    <a:pt x="63" y="47"/>
                    <a:pt x="63" y="33"/>
                  </a:cubicBezTo>
                  <a:cubicBezTo>
                    <a:pt x="63" y="32"/>
                    <a:pt x="63" y="26"/>
                    <a:pt x="63" y="25"/>
                  </a:cubicBezTo>
                  <a:close/>
                </a:path>
              </a:pathLst>
            </a:custGeom>
            <a:solidFill>
              <a:srgbClr val="3F3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98" name="Oval 56"/>
            <p:cNvSpPr>
              <a:spLocks noChangeArrowheads="1"/>
            </p:cNvSpPr>
            <p:nvPr/>
          </p:nvSpPr>
          <p:spPr bwMode="auto">
            <a:xfrm>
              <a:off x="11377612" y="2079626"/>
              <a:ext cx="142875" cy="115888"/>
            </a:xfrm>
            <a:prstGeom prst="ellipse">
              <a:avLst/>
            </a:prstGeom>
            <a:solidFill>
              <a:srgbClr val="5A5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99" name="Freeform 57"/>
            <p:cNvSpPr>
              <a:spLocks/>
            </p:cNvSpPr>
            <p:nvPr/>
          </p:nvSpPr>
          <p:spPr bwMode="auto">
            <a:xfrm>
              <a:off x="11388725" y="2066926"/>
              <a:ext cx="120650" cy="115888"/>
            </a:xfrm>
            <a:custGeom>
              <a:avLst/>
              <a:gdLst>
                <a:gd name="T0" fmla="*/ 53 w 53"/>
                <a:gd name="T1" fmla="*/ 22 h 51"/>
                <a:gd name="T2" fmla="*/ 27 w 53"/>
                <a:gd name="T3" fmla="*/ 0 h 51"/>
                <a:gd name="T4" fmla="*/ 0 w 53"/>
                <a:gd name="T5" fmla="*/ 22 h 51"/>
                <a:gd name="T6" fmla="*/ 0 w 53"/>
                <a:gd name="T7" fmla="*/ 29 h 51"/>
                <a:gd name="T8" fmla="*/ 27 w 53"/>
                <a:gd name="T9" fmla="*/ 51 h 51"/>
                <a:gd name="T10" fmla="*/ 53 w 53"/>
                <a:gd name="T11" fmla="*/ 29 h 51"/>
                <a:gd name="T12" fmla="*/ 53 w 53"/>
                <a:gd name="T13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51">
                  <a:moveTo>
                    <a:pt x="53" y="22"/>
                  </a:moveTo>
                  <a:cubicBezTo>
                    <a:pt x="53" y="10"/>
                    <a:pt x="41" y="0"/>
                    <a:pt x="27" y="0"/>
                  </a:cubicBezTo>
                  <a:cubicBezTo>
                    <a:pt x="12" y="0"/>
                    <a:pt x="0" y="10"/>
                    <a:pt x="0" y="22"/>
                  </a:cubicBezTo>
                  <a:cubicBezTo>
                    <a:pt x="0" y="24"/>
                    <a:pt x="0" y="28"/>
                    <a:pt x="0" y="29"/>
                  </a:cubicBezTo>
                  <a:cubicBezTo>
                    <a:pt x="0" y="41"/>
                    <a:pt x="12" y="51"/>
                    <a:pt x="27" y="51"/>
                  </a:cubicBezTo>
                  <a:cubicBezTo>
                    <a:pt x="41" y="51"/>
                    <a:pt x="53" y="41"/>
                    <a:pt x="53" y="29"/>
                  </a:cubicBezTo>
                  <a:cubicBezTo>
                    <a:pt x="53" y="28"/>
                    <a:pt x="53" y="24"/>
                    <a:pt x="53" y="22"/>
                  </a:cubicBezTo>
                  <a:close/>
                </a:path>
              </a:pathLst>
            </a:custGeom>
            <a:solidFill>
              <a:srgbClr val="C9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00" name="Oval 58"/>
            <p:cNvSpPr>
              <a:spLocks noChangeArrowheads="1"/>
            </p:cNvSpPr>
            <p:nvPr/>
          </p:nvSpPr>
          <p:spPr bwMode="auto">
            <a:xfrm>
              <a:off x="11388725" y="2066926"/>
              <a:ext cx="120650" cy="100013"/>
            </a:xfrm>
            <a:prstGeom prst="ellipse">
              <a:avLst/>
            </a:prstGeom>
            <a:solidFill>
              <a:srgbClr val="EDA6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01" name="Freeform 59"/>
            <p:cNvSpPr>
              <a:spLocks/>
            </p:cNvSpPr>
            <p:nvPr/>
          </p:nvSpPr>
          <p:spPr bwMode="auto">
            <a:xfrm>
              <a:off x="11393487" y="2052638"/>
              <a:ext cx="111125" cy="106363"/>
            </a:xfrm>
            <a:custGeom>
              <a:avLst/>
              <a:gdLst>
                <a:gd name="T0" fmla="*/ 39 w 49"/>
                <a:gd name="T1" fmla="*/ 17 h 47"/>
                <a:gd name="T2" fmla="*/ 29 w 49"/>
                <a:gd name="T3" fmla="*/ 8 h 47"/>
                <a:gd name="T4" fmla="*/ 29 w 49"/>
                <a:gd name="T5" fmla="*/ 6 h 47"/>
                <a:gd name="T6" fmla="*/ 29 w 49"/>
                <a:gd name="T7" fmla="*/ 0 h 47"/>
                <a:gd name="T8" fmla="*/ 20 w 49"/>
                <a:gd name="T9" fmla="*/ 0 h 47"/>
                <a:gd name="T10" fmla="*/ 20 w 49"/>
                <a:gd name="T11" fmla="*/ 6 h 47"/>
                <a:gd name="T12" fmla="*/ 20 w 49"/>
                <a:gd name="T13" fmla="*/ 8 h 47"/>
                <a:gd name="T14" fmla="*/ 10 w 49"/>
                <a:gd name="T15" fmla="*/ 17 h 47"/>
                <a:gd name="T16" fmla="*/ 0 w 49"/>
                <a:gd name="T17" fmla="*/ 17 h 47"/>
                <a:gd name="T18" fmla="*/ 0 w 49"/>
                <a:gd name="T19" fmla="*/ 23 h 47"/>
                <a:gd name="T20" fmla="*/ 0 w 49"/>
                <a:gd name="T21" fmla="*/ 24 h 47"/>
                <a:gd name="T22" fmla="*/ 0 w 49"/>
                <a:gd name="T23" fmla="*/ 30 h 47"/>
                <a:gd name="T24" fmla="*/ 10 w 49"/>
                <a:gd name="T25" fmla="*/ 30 h 47"/>
                <a:gd name="T26" fmla="*/ 20 w 49"/>
                <a:gd name="T27" fmla="*/ 39 h 47"/>
                <a:gd name="T28" fmla="*/ 20 w 49"/>
                <a:gd name="T29" fmla="*/ 41 h 47"/>
                <a:gd name="T30" fmla="*/ 20 w 49"/>
                <a:gd name="T31" fmla="*/ 47 h 47"/>
                <a:gd name="T32" fmla="*/ 29 w 49"/>
                <a:gd name="T33" fmla="*/ 47 h 47"/>
                <a:gd name="T34" fmla="*/ 29 w 49"/>
                <a:gd name="T35" fmla="*/ 41 h 47"/>
                <a:gd name="T36" fmla="*/ 29 w 49"/>
                <a:gd name="T37" fmla="*/ 39 h 47"/>
                <a:gd name="T38" fmla="*/ 39 w 49"/>
                <a:gd name="T39" fmla="*/ 30 h 47"/>
                <a:gd name="T40" fmla="*/ 49 w 49"/>
                <a:gd name="T41" fmla="*/ 30 h 47"/>
                <a:gd name="T42" fmla="*/ 49 w 49"/>
                <a:gd name="T43" fmla="*/ 24 h 47"/>
                <a:gd name="T44" fmla="*/ 49 w 49"/>
                <a:gd name="T45" fmla="*/ 23 h 47"/>
                <a:gd name="T46" fmla="*/ 49 w 49"/>
                <a:gd name="T47" fmla="*/ 17 h 47"/>
                <a:gd name="T48" fmla="*/ 39 w 49"/>
                <a:gd name="T4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" h="47">
                  <a:moveTo>
                    <a:pt x="39" y="17"/>
                  </a:moveTo>
                  <a:cubicBezTo>
                    <a:pt x="38" y="13"/>
                    <a:pt x="34" y="10"/>
                    <a:pt x="29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5" y="10"/>
                    <a:pt x="12" y="13"/>
                    <a:pt x="1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2" y="34"/>
                    <a:pt x="15" y="37"/>
                    <a:pt x="20" y="39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4" y="37"/>
                    <a:pt x="38" y="34"/>
                    <a:pt x="3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17"/>
                    <a:pt x="49" y="17"/>
                    <a:pt x="49" y="17"/>
                  </a:cubicBezTo>
                  <a:lnTo>
                    <a:pt x="39" y="17"/>
                  </a:lnTo>
                  <a:close/>
                </a:path>
              </a:pathLst>
            </a:custGeom>
            <a:solidFill>
              <a:srgbClr val="C9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02" name="Freeform 60"/>
            <p:cNvSpPr>
              <a:spLocks/>
            </p:cNvSpPr>
            <p:nvPr/>
          </p:nvSpPr>
          <p:spPr bwMode="auto">
            <a:xfrm>
              <a:off x="11393487" y="2051051"/>
              <a:ext cx="111125" cy="92075"/>
            </a:xfrm>
            <a:custGeom>
              <a:avLst/>
              <a:gdLst>
                <a:gd name="T0" fmla="*/ 49 w 49"/>
                <a:gd name="T1" fmla="*/ 17 h 41"/>
                <a:gd name="T2" fmla="*/ 39 w 49"/>
                <a:gd name="T3" fmla="*/ 17 h 41"/>
                <a:gd name="T4" fmla="*/ 29 w 49"/>
                <a:gd name="T5" fmla="*/ 9 h 41"/>
                <a:gd name="T6" fmla="*/ 29 w 49"/>
                <a:gd name="T7" fmla="*/ 0 h 41"/>
                <a:gd name="T8" fmla="*/ 20 w 49"/>
                <a:gd name="T9" fmla="*/ 0 h 41"/>
                <a:gd name="T10" fmla="*/ 20 w 49"/>
                <a:gd name="T11" fmla="*/ 9 h 41"/>
                <a:gd name="T12" fmla="*/ 10 w 49"/>
                <a:gd name="T13" fmla="*/ 17 h 41"/>
                <a:gd name="T14" fmla="*/ 0 w 49"/>
                <a:gd name="T15" fmla="*/ 17 h 41"/>
                <a:gd name="T16" fmla="*/ 0 w 49"/>
                <a:gd name="T17" fmla="*/ 24 h 41"/>
                <a:gd name="T18" fmla="*/ 10 w 49"/>
                <a:gd name="T19" fmla="*/ 24 h 41"/>
                <a:gd name="T20" fmla="*/ 20 w 49"/>
                <a:gd name="T21" fmla="*/ 33 h 41"/>
                <a:gd name="T22" fmla="*/ 20 w 49"/>
                <a:gd name="T23" fmla="*/ 41 h 41"/>
                <a:gd name="T24" fmla="*/ 29 w 49"/>
                <a:gd name="T25" fmla="*/ 41 h 41"/>
                <a:gd name="T26" fmla="*/ 29 w 49"/>
                <a:gd name="T27" fmla="*/ 33 h 41"/>
                <a:gd name="T28" fmla="*/ 39 w 49"/>
                <a:gd name="T29" fmla="*/ 24 h 41"/>
                <a:gd name="T30" fmla="*/ 49 w 49"/>
                <a:gd name="T31" fmla="*/ 24 h 41"/>
                <a:gd name="T32" fmla="*/ 49 w 49"/>
                <a:gd name="T33" fmla="*/ 1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41">
                  <a:moveTo>
                    <a:pt x="49" y="17"/>
                  </a:moveTo>
                  <a:cubicBezTo>
                    <a:pt x="39" y="17"/>
                    <a:pt x="39" y="17"/>
                    <a:pt x="39" y="17"/>
                  </a:cubicBezTo>
                  <a:cubicBezTo>
                    <a:pt x="38" y="13"/>
                    <a:pt x="34" y="10"/>
                    <a:pt x="29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5" y="10"/>
                    <a:pt x="12" y="13"/>
                    <a:pt x="1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2" y="28"/>
                    <a:pt x="15" y="31"/>
                    <a:pt x="20" y="33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4" y="31"/>
                    <a:pt x="38" y="28"/>
                    <a:pt x="39" y="24"/>
                  </a:cubicBezTo>
                  <a:cubicBezTo>
                    <a:pt x="49" y="24"/>
                    <a:pt x="49" y="24"/>
                    <a:pt x="49" y="24"/>
                  </a:cubicBezTo>
                  <a:lnTo>
                    <a:pt x="49" y="17"/>
                  </a:lnTo>
                  <a:close/>
                </a:path>
              </a:pathLst>
            </a:custGeom>
            <a:solidFill>
              <a:srgbClr val="F4B0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03" name="Freeform 61"/>
            <p:cNvSpPr>
              <a:spLocks/>
            </p:cNvSpPr>
            <p:nvPr/>
          </p:nvSpPr>
          <p:spPr bwMode="auto">
            <a:xfrm>
              <a:off x="10326687" y="2279651"/>
              <a:ext cx="179387" cy="163513"/>
            </a:xfrm>
            <a:custGeom>
              <a:avLst/>
              <a:gdLst>
                <a:gd name="T0" fmla="*/ 79 w 79"/>
                <a:gd name="T1" fmla="*/ 30 h 72"/>
                <a:gd name="T2" fmla="*/ 40 w 79"/>
                <a:gd name="T3" fmla="*/ 0 h 72"/>
                <a:gd name="T4" fmla="*/ 0 w 79"/>
                <a:gd name="T5" fmla="*/ 30 h 72"/>
                <a:gd name="T6" fmla="*/ 0 w 79"/>
                <a:gd name="T7" fmla="*/ 42 h 72"/>
                <a:gd name="T8" fmla="*/ 40 w 79"/>
                <a:gd name="T9" fmla="*/ 72 h 72"/>
                <a:gd name="T10" fmla="*/ 79 w 79"/>
                <a:gd name="T11" fmla="*/ 42 h 72"/>
                <a:gd name="T12" fmla="*/ 79 w 79"/>
                <a:gd name="T13" fmla="*/ 3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72">
                  <a:moveTo>
                    <a:pt x="79" y="30"/>
                  </a:moveTo>
                  <a:cubicBezTo>
                    <a:pt x="79" y="13"/>
                    <a:pt x="61" y="0"/>
                    <a:pt x="40" y="0"/>
                  </a:cubicBezTo>
                  <a:cubicBezTo>
                    <a:pt x="18" y="0"/>
                    <a:pt x="0" y="13"/>
                    <a:pt x="0" y="30"/>
                  </a:cubicBezTo>
                  <a:cubicBezTo>
                    <a:pt x="0" y="32"/>
                    <a:pt x="0" y="40"/>
                    <a:pt x="0" y="42"/>
                  </a:cubicBezTo>
                  <a:cubicBezTo>
                    <a:pt x="0" y="59"/>
                    <a:pt x="18" y="72"/>
                    <a:pt x="40" y="72"/>
                  </a:cubicBezTo>
                  <a:cubicBezTo>
                    <a:pt x="61" y="72"/>
                    <a:pt x="79" y="59"/>
                    <a:pt x="79" y="42"/>
                  </a:cubicBezTo>
                  <a:cubicBezTo>
                    <a:pt x="79" y="40"/>
                    <a:pt x="79" y="32"/>
                    <a:pt x="79" y="30"/>
                  </a:cubicBezTo>
                  <a:close/>
                </a:path>
              </a:pathLst>
            </a:custGeom>
            <a:solidFill>
              <a:srgbClr val="2469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04" name="Oval 62"/>
            <p:cNvSpPr>
              <a:spLocks noChangeArrowheads="1"/>
            </p:cNvSpPr>
            <p:nvPr/>
          </p:nvSpPr>
          <p:spPr bwMode="auto">
            <a:xfrm>
              <a:off x="10326687" y="2279651"/>
              <a:ext cx="179387" cy="134938"/>
            </a:xfrm>
            <a:prstGeom prst="ellipse">
              <a:avLst/>
            </a:prstGeom>
            <a:solidFill>
              <a:srgbClr val="3484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05" name="Freeform 63"/>
            <p:cNvSpPr>
              <a:spLocks/>
            </p:cNvSpPr>
            <p:nvPr/>
          </p:nvSpPr>
          <p:spPr bwMode="auto">
            <a:xfrm>
              <a:off x="10360025" y="2230438"/>
              <a:ext cx="112712" cy="142875"/>
            </a:xfrm>
            <a:custGeom>
              <a:avLst/>
              <a:gdLst>
                <a:gd name="T0" fmla="*/ 49 w 49"/>
                <a:gd name="T1" fmla="*/ 18 h 63"/>
                <a:gd name="T2" fmla="*/ 25 w 49"/>
                <a:gd name="T3" fmla="*/ 0 h 63"/>
                <a:gd name="T4" fmla="*/ 0 w 49"/>
                <a:gd name="T5" fmla="*/ 18 h 63"/>
                <a:gd name="T6" fmla="*/ 0 w 49"/>
                <a:gd name="T7" fmla="*/ 45 h 63"/>
                <a:gd name="T8" fmla="*/ 25 w 49"/>
                <a:gd name="T9" fmla="*/ 63 h 63"/>
                <a:gd name="T10" fmla="*/ 49 w 49"/>
                <a:gd name="T11" fmla="*/ 45 h 63"/>
                <a:gd name="T12" fmla="*/ 49 w 49"/>
                <a:gd name="T13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3">
                  <a:moveTo>
                    <a:pt x="49" y="18"/>
                  </a:moveTo>
                  <a:cubicBezTo>
                    <a:pt x="49" y="8"/>
                    <a:pt x="38" y="0"/>
                    <a:pt x="25" y="0"/>
                  </a:cubicBezTo>
                  <a:cubicBezTo>
                    <a:pt x="11" y="0"/>
                    <a:pt x="0" y="8"/>
                    <a:pt x="0" y="18"/>
                  </a:cubicBezTo>
                  <a:cubicBezTo>
                    <a:pt x="0" y="24"/>
                    <a:pt x="0" y="39"/>
                    <a:pt x="0" y="45"/>
                  </a:cubicBezTo>
                  <a:cubicBezTo>
                    <a:pt x="0" y="55"/>
                    <a:pt x="11" y="63"/>
                    <a:pt x="25" y="63"/>
                  </a:cubicBezTo>
                  <a:cubicBezTo>
                    <a:pt x="38" y="63"/>
                    <a:pt x="49" y="55"/>
                    <a:pt x="49" y="45"/>
                  </a:cubicBezTo>
                  <a:cubicBezTo>
                    <a:pt x="49" y="39"/>
                    <a:pt x="49" y="24"/>
                    <a:pt x="49" y="18"/>
                  </a:cubicBez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06" name="Oval 64"/>
            <p:cNvSpPr>
              <a:spLocks noChangeArrowheads="1"/>
            </p:cNvSpPr>
            <p:nvPr/>
          </p:nvSpPr>
          <p:spPr bwMode="auto">
            <a:xfrm>
              <a:off x="10360025" y="2230438"/>
              <a:ext cx="112712" cy="84138"/>
            </a:xfrm>
            <a:prstGeom prst="ellipse">
              <a:avLst/>
            </a:prstGeom>
            <a:solidFill>
              <a:srgbClr val="BC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07" name="Freeform 65"/>
            <p:cNvSpPr>
              <a:spLocks/>
            </p:cNvSpPr>
            <p:nvPr/>
          </p:nvSpPr>
          <p:spPr bwMode="auto">
            <a:xfrm>
              <a:off x="11347450" y="2279651"/>
              <a:ext cx="177800" cy="163513"/>
            </a:xfrm>
            <a:custGeom>
              <a:avLst/>
              <a:gdLst>
                <a:gd name="T0" fmla="*/ 78 w 78"/>
                <a:gd name="T1" fmla="*/ 30 h 72"/>
                <a:gd name="T2" fmla="*/ 39 w 78"/>
                <a:gd name="T3" fmla="*/ 0 h 72"/>
                <a:gd name="T4" fmla="*/ 0 w 78"/>
                <a:gd name="T5" fmla="*/ 30 h 72"/>
                <a:gd name="T6" fmla="*/ 0 w 78"/>
                <a:gd name="T7" fmla="*/ 42 h 72"/>
                <a:gd name="T8" fmla="*/ 39 w 78"/>
                <a:gd name="T9" fmla="*/ 72 h 72"/>
                <a:gd name="T10" fmla="*/ 78 w 78"/>
                <a:gd name="T11" fmla="*/ 42 h 72"/>
                <a:gd name="T12" fmla="*/ 78 w 78"/>
                <a:gd name="T13" fmla="*/ 3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2">
                  <a:moveTo>
                    <a:pt x="78" y="30"/>
                  </a:moveTo>
                  <a:cubicBezTo>
                    <a:pt x="78" y="13"/>
                    <a:pt x="61" y="0"/>
                    <a:pt x="39" y="0"/>
                  </a:cubicBezTo>
                  <a:cubicBezTo>
                    <a:pt x="17" y="0"/>
                    <a:pt x="0" y="13"/>
                    <a:pt x="0" y="30"/>
                  </a:cubicBezTo>
                  <a:cubicBezTo>
                    <a:pt x="0" y="32"/>
                    <a:pt x="0" y="40"/>
                    <a:pt x="0" y="42"/>
                  </a:cubicBezTo>
                  <a:cubicBezTo>
                    <a:pt x="0" y="59"/>
                    <a:pt x="17" y="72"/>
                    <a:pt x="39" y="72"/>
                  </a:cubicBezTo>
                  <a:cubicBezTo>
                    <a:pt x="61" y="72"/>
                    <a:pt x="78" y="59"/>
                    <a:pt x="78" y="42"/>
                  </a:cubicBezTo>
                  <a:cubicBezTo>
                    <a:pt x="78" y="40"/>
                    <a:pt x="78" y="32"/>
                    <a:pt x="78" y="30"/>
                  </a:cubicBezTo>
                  <a:close/>
                </a:path>
              </a:pathLst>
            </a:custGeom>
            <a:solidFill>
              <a:srgbClr val="C41D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08" name="Oval 66"/>
            <p:cNvSpPr>
              <a:spLocks noChangeArrowheads="1"/>
            </p:cNvSpPr>
            <p:nvPr/>
          </p:nvSpPr>
          <p:spPr bwMode="auto">
            <a:xfrm>
              <a:off x="11347450" y="2279651"/>
              <a:ext cx="177800" cy="134938"/>
            </a:xfrm>
            <a:prstGeom prst="ellipse">
              <a:avLst/>
            </a:prstGeom>
            <a:solidFill>
              <a:srgbClr val="DC3E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09" name="Freeform 67"/>
            <p:cNvSpPr>
              <a:spLocks/>
            </p:cNvSpPr>
            <p:nvPr/>
          </p:nvSpPr>
          <p:spPr bwMode="auto">
            <a:xfrm>
              <a:off x="11379200" y="2230438"/>
              <a:ext cx="114300" cy="142875"/>
            </a:xfrm>
            <a:custGeom>
              <a:avLst/>
              <a:gdLst>
                <a:gd name="T0" fmla="*/ 50 w 50"/>
                <a:gd name="T1" fmla="*/ 18 h 63"/>
                <a:gd name="T2" fmla="*/ 25 w 50"/>
                <a:gd name="T3" fmla="*/ 0 h 63"/>
                <a:gd name="T4" fmla="*/ 0 w 50"/>
                <a:gd name="T5" fmla="*/ 18 h 63"/>
                <a:gd name="T6" fmla="*/ 0 w 50"/>
                <a:gd name="T7" fmla="*/ 45 h 63"/>
                <a:gd name="T8" fmla="*/ 25 w 50"/>
                <a:gd name="T9" fmla="*/ 63 h 63"/>
                <a:gd name="T10" fmla="*/ 50 w 50"/>
                <a:gd name="T11" fmla="*/ 45 h 63"/>
                <a:gd name="T12" fmla="*/ 50 w 50"/>
                <a:gd name="T13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63">
                  <a:moveTo>
                    <a:pt x="50" y="18"/>
                  </a:moveTo>
                  <a:cubicBezTo>
                    <a:pt x="50" y="8"/>
                    <a:pt x="39" y="0"/>
                    <a:pt x="25" y="0"/>
                  </a:cubicBezTo>
                  <a:cubicBezTo>
                    <a:pt x="11" y="0"/>
                    <a:pt x="0" y="8"/>
                    <a:pt x="0" y="18"/>
                  </a:cubicBezTo>
                  <a:cubicBezTo>
                    <a:pt x="0" y="24"/>
                    <a:pt x="0" y="39"/>
                    <a:pt x="0" y="45"/>
                  </a:cubicBezTo>
                  <a:cubicBezTo>
                    <a:pt x="0" y="55"/>
                    <a:pt x="11" y="63"/>
                    <a:pt x="25" y="63"/>
                  </a:cubicBezTo>
                  <a:cubicBezTo>
                    <a:pt x="39" y="63"/>
                    <a:pt x="50" y="55"/>
                    <a:pt x="50" y="45"/>
                  </a:cubicBezTo>
                  <a:cubicBezTo>
                    <a:pt x="50" y="39"/>
                    <a:pt x="50" y="24"/>
                    <a:pt x="50" y="18"/>
                  </a:cubicBez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10" name="Oval 68"/>
            <p:cNvSpPr>
              <a:spLocks noChangeArrowheads="1"/>
            </p:cNvSpPr>
            <p:nvPr/>
          </p:nvSpPr>
          <p:spPr bwMode="auto">
            <a:xfrm>
              <a:off x="11379200" y="2230438"/>
              <a:ext cx="114300" cy="84138"/>
            </a:xfrm>
            <a:prstGeom prst="ellipse">
              <a:avLst/>
            </a:prstGeom>
            <a:solidFill>
              <a:srgbClr val="BC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11" name="Freeform 69"/>
            <p:cNvSpPr>
              <a:spLocks noEditPoints="1"/>
            </p:cNvSpPr>
            <p:nvPr/>
          </p:nvSpPr>
          <p:spPr bwMode="auto">
            <a:xfrm>
              <a:off x="10620375" y="2246313"/>
              <a:ext cx="612775" cy="180975"/>
            </a:xfrm>
            <a:custGeom>
              <a:avLst/>
              <a:gdLst>
                <a:gd name="T0" fmla="*/ 257 w 270"/>
                <a:gd name="T1" fmla="*/ 80 h 80"/>
                <a:gd name="T2" fmla="*/ 13 w 270"/>
                <a:gd name="T3" fmla="*/ 80 h 80"/>
                <a:gd name="T4" fmla="*/ 0 w 270"/>
                <a:gd name="T5" fmla="*/ 67 h 80"/>
                <a:gd name="T6" fmla="*/ 0 w 270"/>
                <a:gd name="T7" fmla="*/ 13 h 80"/>
                <a:gd name="T8" fmla="*/ 13 w 270"/>
                <a:gd name="T9" fmla="*/ 0 h 80"/>
                <a:gd name="T10" fmla="*/ 257 w 270"/>
                <a:gd name="T11" fmla="*/ 0 h 80"/>
                <a:gd name="T12" fmla="*/ 270 w 270"/>
                <a:gd name="T13" fmla="*/ 13 h 80"/>
                <a:gd name="T14" fmla="*/ 270 w 270"/>
                <a:gd name="T15" fmla="*/ 67 h 80"/>
                <a:gd name="T16" fmla="*/ 257 w 270"/>
                <a:gd name="T17" fmla="*/ 80 h 80"/>
                <a:gd name="T18" fmla="*/ 13 w 270"/>
                <a:gd name="T19" fmla="*/ 4 h 80"/>
                <a:gd name="T20" fmla="*/ 4 w 270"/>
                <a:gd name="T21" fmla="*/ 13 h 80"/>
                <a:gd name="T22" fmla="*/ 4 w 270"/>
                <a:gd name="T23" fmla="*/ 67 h 80"/>
                <a:gd name="T24" fmla="*/ 13 w 270"/>
                <a:gd name="T25" fmla="*/ 77 h 80"/>
                <a:gd name="T26" fmla="*/ 257 w 270"/>
                <a:gd name="T27" fmla="*/ 77 h 80"/>
                <a:gd name="T28" fmla="*/ 266 w 270"/>
                <a:gd name="T29" fmla="*/ 67 h 80"/>
                <a:gd name="T30" fmla="*/ 266 w 270"/>
                <a:gd name="T31" fmla="*/ 13 h 80"/>
                <a:gd name="T32" fmla="*/ 257 w 270"/>
                <a:gd name="T33" fmla="*/ 4 h 80"/>
                <a:gd name="T34" fmla="*/ 13 w 270"/>
                <a:gd name="T35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0" h="80">
                  <a:moveTo>
                    <a:pt x="257" y="80"/>
                  </a:moveTo>
                  <a:cubicBezTo>
                    <a:pt x="13" y="80"/>
                    <a:pt x="13" y="80"/>
                    <a:pt x="13" y="80"/>
                  </a:cubicBezTo>
                  <a:cubicBezTo>
                    <a:pt x="6" y="80"/>
                    <a:pt x="0" y="74"/>
                    <a:pt x="0" y="6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64" y="0"/>
                    <a:pt x="270" y="6"/>
                    <a:pt x="270" y="13"/>
                  </a:cubicBezTo>
                  <a:cubicBezTo>
                    <a:pt x="270" y="67"/>
                    <a:pt x="270" y="67"/>
                    <a:pt x="270" y="67"/>
                  </a:cubicBezTo>
                  <a:cubicBezTo>
                    <a:pt x="270" y="74"/>
                    <a:pt x="264" y="80"/>
                    <a:pt x="257" y="80"/>
                  </a:cubicBezTo>
                  <a:close/>
                  <a:moveTo>
                    <a:pt x="13" y="4"/>
                  </a:moveTo>
                  <a:cubicBezTo>
                    <a:pt x="8" y="4"/>
                    <a:pt x="4" y="8"/>
                    <a:pt x="4" y="1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72"/>
                    <a:pt x="8" y="77"/>
                    <a:pt x="13" y="77"/>
                  </a:cubicBezTo>
                  <a:cubicBezTo>
                    <a:pt x="257" y="77"/>
                    <a:pt x="257" y="77"/>
                    <a:pt x="257" y="77"/>
                  </a:cubicBezTo>
                  <a:cubicBezTo>
                    <a:pt x="262" y="77"/>
                    <a:pt x="266" y="72"/>
                    <a:pt x="266" y="67"/>
                  </a:cubicBezTo>
                  <a:cubicBezTo>
                    <a:pt x="266" y="13"/>
                    <a:pt x="266" y="13"/>
                    <a:pt x="266" y="13"/>
                  </a:cubicBezTo>
                  <a:cubicBezTo>
                    <a:pt x="266" y="8"/>
                    <a:pt x="262" y="4"/>
                    <a:pt x="257" y="4"/>
                  </a:cubicBezTo>
                  <a:cubicBezTo>
                    <a:pt x="13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3F3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12" name="Freeform 70"/>
            <p:cNvSpPr>
              <a:spLocks/>
            </p:cNvSpPr>
            <p:nvPr/>
          </p:nvSpPr>
          <p:spPr bwMode="auto">
            <a:xfrm>
              <a:off x="10399712" y="2646363"/>
              <a:ext cx="1036637" cy="300038"/>
            </a:xfrm>
            <a:custGeom>
              <a:avLst/>
              <a:gdLst>
                <a:gd name="T0" fmla="*/ 456 w 456"/>
                <a:gd name="T1" fmla="*/ 120 h 132"/>
                <a:gd name="T2" fmla="*/ 444 w 456"/>
                <a:gd name="T3" fmla="*/ 132 h 132"/>
                <a:gd name="T4" fmla="*/ 12 w 456"/>
                <a:gd name="T5" fmla="*/ 132 h 132"/>
                <a:gd name="T6" fmla="*/ 0 w 456"/>
                <a:gd name="T7" fmla="*/ 120 h 132"/>
                <a:gd name="T8" fmla="*/ 0 w 456"/>
                <a:gd name="T9" fmla="*/ 12 h 132"/>
                <a:gd name="T10" fmla="*/ 12 w 456"/>
                <a:gd name="T11" fmla="*/ 0 h 132"/>
                <a:gd name="T12" fmla="*/ 444 w 456"/>
                <a:gd name="T13" fmla="*/ 0 h 132"/>
                <a:gd name="T14" fmla="*/ 456 w 456"/>
                <a:gd name="T15" fmla="*/ 12 h 132"/>
                <a:gd name="T16" fmla="*/ 456 w 456"/>
                <a:gd name="T17" fmla="*/ 12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6" h="132">
                  <a:moveTo>
                    <a:pt x="456" y="120"/>
                  </a:moveTo>
                  <a:cubicBezTo>
                    <a:pt x="456" y="127"/>
                    <a:pt x="450" y="132"/>
                    <a:pt x="444" y="132"/>
                  </a:cubicBezTo>
                  <a:cubicBezTo>
                    <a:pt x="12" y="132"/>
                    <a:pt x="12" y="132"/>
                    <a:pt x="12" y="132"/>
                  </a:cubicBezTo>
                  <a:cubicBezTo>
                    <a:pt x="5" y="132"/>
                    <a:pt x="0" y="127"/>
                    <a:pt x="0" y="12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444" y="0"/>
                    <a:pt x="444" y="0"/>
                    <a:pt x="444" y="0"/>
                  </a:cubicBezTo>
                  <a:cubicBezTo>
                    <a:pt x="450" y="0"/>
                    <a:pt x="456" y="6"/>
                    <a:pt x="456" y="12"/>
                  </a:cubicBezTo>
                  <a:lnTo>
                    <a:pt x="456" y="120"/>
                  </a:lnTo>
                  <a:close/>
                </a:path>
              </a:pathLst>
            </a:custGeom>
            <a:solidFill>
              <a:srgbClr val="CECB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17" name="组合 516"/>
          <p:cNvGrpSpPr/>
          <p:nvPr/>
        </p:nvGrpSpPr>
        <p:grpSpPr>
          <a:xfrm>
            <a:off x="3360253" y="4354288"/>
            <a:ext cx="1227137" cy="1343025"/>
            <a:chOff x="10304462" y="5248276"/>
            <a:chExt cx="1227137" cy="1343025"/>
          </a:xfrm>
        </p:grpSpPr>
        <p:sp>
          <p:nvSpPr>
            <p:cNvPr id="936" name="Freeform 71"/>
            <p:cNvSpPr>
              <a:spLocks/>
            </p:cNvSpPr>
            <p:nvPr/>
          </p:nvSpPr>
          <p:spPr bwMode="auto">
            <a:xfrm>
              <a:off x="10621962" y="5437188"/>
              <a:ext cx="909637" cy="909638"/>
            </a:xfrm>
            <a:custGeom>
              <a:avLst/>
              <a:gdLst>
                <a:gd name="T0" fmla="*/ 384 w 400"/>
                <a:gd name="T1" fmla="*/ 114 h 400"/>
                <a:gd name="T2" fmla="*/ 384 w 400"/>
                <a:gd name="T3" fmla="*/ 174 h 400"/>
                <a:gd name="T4" fmla="*/ 174 w 400"/>
                <a:gd name="T5" fmla="*/ 383 h 400"/>
                <a:gd name="T6" fmla="*/ 114 w 400"/>
                <a:gd name="T7" fmla="*/ 383 h 400"/>
                <a:gd name="T8" fmla="*/ 17 w 400"/>
                <a:gd name="T9" fmla="*/ 287 h 400"/>
                <a:gd name="T10" fmla="*/ 17 w 400"/>
                <a:gd name="T11" fmla="*/ 226 h 400"/>
                <a:gd name="T12" fmla="*/ 226 w 400"/>
                <a:gd name="T13" fmla="*/ 17 h 400"/>
                <a:gd name="T14" fmla="*/ 287 w 400"/>
                <a:gd name="T15" fmla="*/ 17 h 400"/>
                <a:gd name="T16" fmla="*/ 384 w 400"/>
                <a:gd name="T17" fmla="*/ 11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0" h="400">
                  <a:moveTo>
                    <a:pt x="384" y="114"/>
                  </a:moveTo>
                  <a:cubicBezTo>
                    <a:pt x="400" y="130"/>
                    <a:pt x="400" y="157"/>
                    <a:pt x="384" y="174"/>
                  </a:cubicBezTo>
                  <a:cubicBezTo>
                    <a:pt x="174" y="383"/>
                    <a:pt x="174" y="383"/>
                    <a:pt x="174" y="383"/>
                  </a:cubicBezTo>
                  <a:cubicBezTo>
                    <a:pt x="158" y="400"/>
                    <a:pt x="131" y="400"/>
                    <a:pt x="114" y="383"/>
                  </a:cubicBezTo>
                  <a:cubicBezTo>
                    <a:pt x="17" y="287"/>
                    <a:pt x="17" y="287"/>
                    <a:pt x="17" y="287"/>
                  </a:cubicBezTo>
                  <a:cubicBezTo>
                    <a:pt x="0" y="270"/>
                    <a:pt x="0" y="243"/>
                    <a:pt x="17" y="226"/>
                  </a:cubicBezTo>
                  <a:cubicBezTo>
                    <a:pt x="226" y="17"/>
                    <a:pt x="226" y="17"/>
                    <a:pt x="226" y="17"/>
                  </a:cubicBezTo>
                  <a:cubicBezTo>
                    <a:pt x="243" y="0"/>
                    <a:pt x="270" y="0"/>
                    <a:pt x="287" y="17"/>
                  </a:cubicBezTo>
                  <a:lnTo>
                    <a:pt x="384" y="114"/>
                  </a:lnTo>
                  <a:close/>
                </a:path>
              </a:pathLst>
            </a:custGeom>
            <a:solidFill>
              <a:srgbClr val="363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37" name="Freeform 72"/>
            <p:cNvSpPr>
              <a:spLocks/>
            </p:cNvSpPr>
            <p:nvPr/>
          </p:nvSpPr>
          <p:spPr bwMode="auto">
            <a:xfrm>
              <a:off x="10621962" y="5410201"/>
              <a:ext cx="909637" cy="906463"/>
            </a:xfrm>
            <a:custGeom>
              <a:avLst/>
              <a:gdLst>
                <a:gd name="T0" fmla="*/ 383 w 400"/>
                <a:gd name="T1" fmla="*/ 113 h 399"/>
                <a:gd name="T2" fmla="*/ 383 w 400"/>
                <a:gd name="T3" fmla="*/ 173 h 399"/>
                <a:gd name="T4" fmla="*/ 173 w 400"/>
                <a:gd name="T5" fmla="*/ 383 h 399"/>
                <a:gd name="T6" fmla="*/ 113 w 400"/>
                <a:gd name="T7" fmla="*/ 383 h 399"/>
                <a:gd name="T8" fmla="*/ 16 w 400"/>
                <a:gd name="T9" fmla="*/ 286 h 399"/>
                <a:gd name="T10" fmla="*/ 16 w 400"/>
                <a:gd name="T11" fmla="*/ 226 h 399"/>
                <a:gd name="T12" fmla="*/ 226 w 400"/>
                <a:gd name="T13" fmla="*/ 16 h 399"/>
                <a:gd name="T14" fmla="*/ 286 w 400"/>
                <a:gd name="T15" fmla="*/ 16 h 399"/>
                <a:gd name="T16" fmla="*/ 383 w 400"/>
                <a:gd name="T17" fmla="*/ 113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0" h="399">
                  <a:moveTo>
                    <a:pt x="383" y="113"/>
                  </a:moveTo>
                  <a:cubicBezTo>
                    <a:pt x="400" y="130"/>
                    <a:pt x="400" y="157"/>
                    <a:pt x="383" y="173"/>
                  </a:cubicBezTo>
                  <a:cubicBezTo>
                    <a:pt x="173" y="383"/>
                    <a:pt x="173" y="383"/>
                    <a:pt x="173" y="383"/>
                  </a:cubicBezTo>
                  <a:cubicBezTo>
                    <a:pt x="157" y="399"/>
                    <a:pt x="130" y="399"/>
                    <a:pt x="113" y="383"/>
                  </a:cubicBezTo>
                  <a:cubicBezTo>
                    <a:pt x="16" y="286"/>
                    <a:pt x="16" y="286"/>
                    <a:pt x="16" y="286"/>
                  </a:cubicBezTo>
                  <a:cubicBezTo>
                    <a:pt x="0" y="269"/>
                    <a:pt x="0" y="242"/>
                    <a:pt x="16" y="226"/>
                  </a:cubicBezTo>
                  <a:cubicBezTo>
                    <a:pt x="226" y="16"/>
                    <a:pt x="226" y="16"/>
                    <a:pt x="226" y="16"/>
                  </a:cubicBezTo>
                  <a:cubicBezTo>
                    <a:pt x="242" y="0"/>
                    <a:pt x="269" y="0"/>
                    <a:pt x="286" y="16"/>
                  </a:cubicBezTo>
                  <a:lnTo>
                    <a:pt x="383" y="113"/>
                  </a:ln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38" name="Freeform 73"/>
            <p:cNvSpPr>
              <a:spLocks/>
            </p:cNvSpPr>
            <p:nvPr/>
          </p:nvSpPr>
          <p:spPr bwMode="auto">
            <a:xfrm>
              <a:off x="10621962" y="5384801"/>
              <a:ext cx="909637" cy="909638"/>
            </a:xfrm>
            <a:custGeom>
              <a:avLst/>
              <a:gdLst>
                <a:gd name="T0" fmla="*/ 383 w 400"/>
                <a:gd name="T1" fmla="*/ 114 h 400"/>
                <a:gd name="T2" fmla="*/ 383 w 400"/>
                <a:gd name="T3" fmla="*/ 174 h 400"/>
                <a:gd name="T4" fmla="*/ 174 w 400"/>
                <a:gd name="T5" fmla="*/ 383 h 400"/>
                <a:gd name="T6" fmla="*/ 113 w 400"/>
                <a:gd name="T7" fmla="*/ 383 h 400"/>
                <a:gd name="T8" fmla="*/ 17 w 400"/>
                <a:gd name="T9" fmla="*/ 286 h 400"/>
                <a:gd name="T10" fmla="*/ 17 w 400"/>
                <a:gd name="T11" fmla="*/ 226 h 400"/>
                <a:gd name="T12" fmla="*/ 226 w 400"/>
                <a:gd name="T13" fmla="*/ 17 h 400"/>
                <a:gd name="T14" fmla="*/ 286 w 400"/>
                <a:gd name="T15" fmla="*/ 17 h 400"/>
                <a:gd name="T16" fmla="*/ 383 w 400"/>
                <a:gd name="T17" fmla="*/ 11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0" h="400">
                  <a:moveTo>
                    <a:pt x="383" y="114"/>
                  </a:moveTo>
                  <a:cubicBezTo>
                    <a:pt x="400" y="130"/>
                    <a:pt x="400" y="157"/>
                    <a:pt x="383" y="174"/>
                  </a:cubicBezTo>
                  <a:cubicBezTo>
                    <a:pt x="174" y="383"/>
                    <a:pt x="174" y="383"/>
                    <a:pt x="174" y="383"/>
                  </a:cubicBezTo>
                  <a:cubicBezTo>
                    <a:pt x="157" y="400"/>
                    <a:pt x="130" y="400"/>
                    <a:pt x="113" y="383"/>
                  </a:cubicBezTo>
                  <a:cubicBezTo>
                    <a:pt x="17" y="286"/>
                    <a:pt x="17" y="286"/>
                    <a:pt x="17" y="286"/>
                  </a:cubicBezTo>
                  <a:cubicBezTo>
                    <a:pt x="0" y="270"/>
                    <a:pt x="0" y="243"/>
                    <a:pt x="17" y="226"/>
                  </a:cubicBezTo>
                  <a:cubicBezTo>
                    <a:pt x="226" y="17"/>
                    <a:pt x="226" y="17"/>
                    <a:pt x="226" y="17"/>
                  </a:cubicBezTo>
                  <a:cubicBezTo>
                    <a:pt x="243" y="0"/>
                    <a:pt x="270" y="0"/>
                    <a:pt x="286" y="17"/>
                  </a:cubicBezTo>
                  <a:lnTo>
                    <a:pt x="383" y="114"/>
                  </a:lnTo>
                  <a:close/>
                </a:path>
              </a:pathLst>
            </a:custGeom>
            <a:solidFill>
              <a:srgbClr val="85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39" name="Freeform 74"/>
            <p:cNvSpPr>
              <a:spLocks/>
            </p:cNvSpPr>
            <p:nvPr/>
          </p:nvSpPr>
          <p:spPr bwMode="auto">
            <a:xfrm>
              <a:off x="10621962" y="5364163"/>
              <a:ext cx="909637" cy="909638"/>
            </a:xfrm>
            <a:custGeom>
              <a:avLst/>
              <a:gdLst>
                <a:gd name="T0" fmla="*/ 384 w 400"/>
                <a:gd name="T1" fmla="*/ 113 h 400"/>
                <a:gd name="T2" fmla="*/ 384 w 400"/>
                <a:gd name="T3" fmla="*/ 174 h 400"/>
                <a:gd name="T4" fmla="*/ 174 w 400"/>
                <a:gd name="T5" fmla="*/ 383 h 400"/>
                <a:gd name="T6" fmla="*/ 114 w 400"/>
                <a:gd name="T7" fmla="*/ 383 h 400"/>
                <a:gd name="T8" fmla="*/ 17 w 400"/>
                <a:gd name="T9" fmla="*/ 286 h 400"/>
                <a:gd name="T10" fmla="*/ 17 w 400"/>
                <a:gd name="T11" fmla="*/ 226 h 400"/>
                <a:gd name="T12" fmla="*/ 226 w 400"/>
                <a:gd name="T13" fmla="*/ 17 h 400"/>
                <a:gd name="T14" fmla="*/ 287 w 400"/>
                <a:gd name="T15" fmla="*/ 17 h 400"/>
                <a:gd name="T16" fmla="*/ 384 w 400"/>
                <a:gd name="T17" fmla="*/ 11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0" h="400">
                  <a:moveTo>
                    <a:pt x="384" y="113"/>
                  </a:moveTo>
                  <a:cubicBezTo>
                    <a:pt x="400" y="130"/>
                    <a:pt x="400" y="157"/>
                    <a:pt x="384" y="174"/>
                  </a:cubicBezTo>
                  <a:cubicBezTo>
                    <a:pt x="174" y="383"/>
                    <a:pt x="174" y="383"/>
                    <a:pt x="174" y="383"/>
                  </a:cubicBezTo>
                  <a:cubicBezTo>
                    <a:pt x="158" y="400"/>
                    <a:pt x="131" y="400"/>
                    <a:pt x="114" y="383"/>
                  </a:cubicBezTo>
                  <a:cubicBezTo>
                    <a:pt x="17" y="286"/>
                    <a:pt x="17" y="286"/>
                    <a:pt x="17" y="286"/>
                  </a:cubicBezTo>
                  <a:cubicBezTo>
                    <a:pt x="0" y="270"/>
                    <a:pt x="0" y="243"/>
                    <a:pt x="17" y="226"/>
                  </a:cubicBezTo>
                  <a:cubicBezTo>
                    <a:pt x="226" y="17"/>
                    <a:pt x="226" y="17"/>
                    <a:pt x="226" y="17"/>
                  </a:cubicBezTo>
                  <a:cubicBezTo>
                    <a:pt x="243" y="0"/>
                    <a:pt x="270" y="0"/>
                    <a:pt x="287" y="17"/>
                  </a:cubicBezTo>
                  <a:lnTo>
                    <a:pt x="384" y="113"/>
                  </a:lnTo>
                  <a:close/>
                </a:path>
              </a:pathLst>
            </a:custGeom>
            <a:solidFill>
              <a:srgbClr val="C1C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40" name="Freeform 75"/>
            <p:cNvSpPr>
              <a:spLocks/>
            </p:cNvSpPr>
            <p:nvPr/>
          </p:nvSpPr>
          <p:spPr bwMode="auto">
            <a:xfrm>
              <a:off x="10621962" y="5348288"/>
              <a:ext cx="906462" cy="909638"/>
            </a:xfrm>
            <a:custGeom>
              <a:avLst/>
              <a:gdLst>
                <a:gd name="T0" fmla="*/ 383 w 399"/>
                <a:gd name="T1" fmla="*/ 113 h 400"/>
                <a:gd name="T2" fmla="*/ 383 w 399"/>
                <a:gd name="T3" fmla="*/ 174 h 400"/>
                <a:gd name="T4" fmla="*/ 173 w 399"/>
                <a:gd name="T5" fmla="*/ 383 h 400"/>
                <a:gd name="T6" fmla="*/ 113 w 399"/>
                <a:gd name="T7" fmla="*/ 383 h 400"/>
                <a:gd name="T8" fmla="*/ 16 w 399"/>
                <a:gd name="T9" fmla="*/ 286 h 400"/>
                <a:gd name="T10" fmla="*/ 16 w 399"/>
                <a:gd name="T11" fmla="*/ 226 h 400"/>
                <a:gd name="T12" fmla="*/ 226 w 399"/>
                <a:gd name="T13" fmla="*/ 16 h 400"/>
                <a:gd name="T14" fmla="*/ 286 w 399"/>
                <a:gd name="T15" fmla="*/ 16 h 400"/>
                <a:gd name="T16" fmla="*/ 383 w 399"/>
                <a:gd name="T17" fmla="*/ 11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9" h="400">
                  <a:moveTo>
                    <a:pt x="383" y="113"/>
                  </a:moveTo>
                  <a:cubicBezTo>
                    <a:pt x="399" y="130"/>
                    <a:pt x="399" y="157"/>
                    <a:pt x="383" y="174"/>
                  </a:cubicBezTo>
                  <a:cubicBezTo>
                    <a:pt x="173" y="383"/>
                    <a:pt x="173" y="383"/>
                    <a:pt x="173" y="383"/>
                  </a:cubicBezTo>
                  <a:cubicBezTo>
                    <a:pt x="157" y="400"/>
                    <a:pt x="130" y="400"/>
                    <a:pt x="113" y="383"/>
                  </a:cubicBezTo>
                  <a:cubicBezTo>
                    <a:pt x="16" y="286"/>
                    <a:pt x="16" y="286"/>
                    <a:pt x="16" y="286"/>
                  </a:cubicBezTo>
                  <a:cubicBezTo>
                    <a:pt x="0" y="269"/>
                    <a:pt x="0" y="243"/>
                    <a:pt x="16" y="226"/>
                  </a:cubicBezTo>
                  <a:cubicBezTo>
                    <a:pt x="226" y="16"/>
                    <a:pt x="226" y="16"/>
                    <a:pt x="226" y="16"/>
                  </a:cubicBezTo>
                  <a:cubicBezTo>
                    <a:pt x="242" y="0"/>
                    <a:pt x="269" y="0"/>
                    <a:pt x="286" y="16"/>
                  </a:cubicBezTo>
                  <a:lnTo>
                    <a:pt x="383" y="113"/>
                  </a:lnTo>
                  <a:close/>
                </a:path>
              </a:pathLst>
            </a:custGeom>
            <a:solidFill>
              <a:srgbClr val="85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41" name="Freeform 76"/>
            <p:cNvSpPr>
              <a:spLocks/>
            </p:cNvSpPr>
            <p:nvPr/>
          </p:nvSpPr>
          <p:spPr bwMode="auto">
            <a:xfrm>
              <a:off x="10621962" y="5327651"/>
              <a:ext cx="909637" cy="909638"/>
            </a:xfrm>
            <a:custGeom>
              <a:avLst/>
              <a:gdLst>
                <a:gd name="T0" fmla="*/ 384 w 400"/>
                <a:gd name="T1" fmla="*/ 113 h 400"/>
                <a:gd name="T2" fmla="*/ 384 w 400"/>
                <a:gd name="T3" fmla="*/ 174 h 400"/>
                <a:gd name="T4" fmla="*/ 174 w 400"/>
                <a:gd name="T5" fmla="*/ 383 h 400"/>
                <a:gd name="T6" fmla="*/ 114 w 400"/>
                <a:gd name="T7" fmla="*/ 383 h 400"/>
                <a:gd name="T8" fmla="*/ 17 w 400"/>
                <a:gd name="T9" fmla="*/ 286 h 400"/>
                <a:gd name="T10" fmla="*/ 17 w 400"/>
                <a:gd name="T11" fmla="*/ 226 h 400"/>
                <a:gd name="T12" fmla="*/ 226 w 400"/>
                <a:gd name="T13" fmla="*/ 16 h 400"/>
                <a:gd name="T14" fmla="*/ 287 w 400"/>
                <a:gd name="T15" fmla="*/ 16 h 400"/>
                <a:gd name="T16" fmla="*/ 384 w 400"/>
                <a:gd name="T17" fmla="*/ 11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0" h="400">
                  <a:moveTo>
                    <a:pt x="384" y="113"/>
                  </a:moveTo>
                  <a:cubicBezTo>
                    <a:pt x="400" y="130"/>
                    <a:pt x="400" y="157"/>
                    <a:pt x="384" y="174"/>
                  </a:cubicBezTo>
                  <a:cubicBezTo>
                    <a:pt x="174" y="383"/>
                    <a:pt x="174" y="383"/>
                    <a:pt x="174" y="383"/>
                  </a:cubicBezTo>
                  <a:cubicBezTo>
                    <a:pt x="158" y="400"/>
                    <a:pt x="131" y="400"/>
                    <a:pt x="114" y="383"/>
                  </a:cubicBezTo>
                  <a:cubicBezTo>
                    <a:pt x="17" y="286"/>
                    <a:pt x="17" y="286"/>
                    <a:pt x="17" y="286"/>
                  </a:cubicBezTo>
                  <a:cubicBezTo>
                    <a:pt x="0" y="270"/>
                    <a:pt x="0" y="243"/>
                    <a:pt x="17" y="226"/>
                  </a:cubicBezTo>
                  <a:cubicBezTo>
                    <a:pt x="226" y="16"/>
                    <a:pt x="226" y="16"/>
                    <a:pt x="226" y="16"/>
                  </a:cubicBezTo>
                  <a:cubicBezTo>
                    <a:pt x="243" y="0"/>
                    <a:pt x="270" y="0"/>
                    <a:pt x="287" y="16"/>
                  </a:cubicBezTo>
                  <a:lnTo>
                    <a:pt x="384" y="113"/>
                  </a:lnTo>
                  <a:close/>
                </a:path>
              </a:pathLst>
            </a:custGeom>
            <a:solidFill>
              <a:srgbClr val="C1C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42" name="Freeform 77"/>
            <p:cNvSpPr>
              <a:spLocks/>
            </p:cNvSpPr>
            <p:nvPr/>
          </p:nvSpPr>
          <p:spPr bwMode="auto">
            <a:xfrm>
              <a:off x="10310812" y="6057901"/>
              <a:ext cx="533400" cy="533400"/>
            </a:xfrm>
            <a:custGeom>
              <a:avLst/>
              <a:gdLst>
                <a:gd name="T0" fmla="*/ 235 w 235"/>
                <a:gd name="T1" fmla="*/ 49 h 235"/>
                <a:gd name="T2" fmla="*/ 67 w 235"/>
                <a:gd name="T3" fmla="*/ 218 h 235"/>
                <a:gd name="T4" fmla="*/ 24 w 235"/>
                <a:gd name="T5" fmla="*/ 213 h 235"/>
                <a:gd name="T6" fmla="*/ 17 w 235"/>
                <a:gd name="T7" fmla="*/ 168 h 235"/>
                <a:gd name="T8" fmla="*/ 186 w 235"/>
                <a:gd name="T9" fmla="*/ 0 h 235"/>
                <a:gd name="T10" fmla="*/ 235 w 235"/>
                <a:gd name="T11" fmla="*/ 49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5" h="235">
                  <a:moveTo>
                    <a:pt x="235" y="49"/>
                  </a:moveTo>
                  <a:cubicBezTo>
                    <a:pt x="67" y="218"/>
                    <a:pt x="67" y="218"/>
                    <a:pt x="67" y="218"/>
                  </a:cubicBezTo>
                  <a:cubicBezTo>
                    <a:pt x="67" y="218"/>
                    <a:pt x="47" y="235"/>
                    <a:pt x="24" y="213"/>
                  </a:cubicBezTo>
                  <a:cubicBezTo>
                    <a:pt x="0" y="190"/>
                    <a:pt x="17" y="168"/>
                    <a:pt x="17" y="168"/>
                  </a:cubicBezTo>
                  <a:cubicBezTo>
                    <a:pt x="186" y="0"/>
                    <a:pt x="186" y="0"/>
                    <a:pt x="186" y="0"/>
                  </a:cubicBezTo>
                  <a:lnTo>
                    <a:pt x="235" y="49"/>
                  </a:lnTo>
                  <a:close/>
                </a:path>
              </a:pathLst>
            </a:custGeom>
            <a:solidFill>
              <a:srgbClr val="85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43" name="Freeform 78"/>
            <p:cNvSpPr>
              <a:spLocks/>
            </p:cNvSpPr>
            <p:nvPr/>
          </p:nvSpPr>
          <p:spPr bwMode="auto">
            <a:xfrm>
              <a:off x="10304462" y="6032501"/>
              <a:ext cx="539750" cy="541338"/>
            </a:xfrm>
            <a:custGeom>
              <a:avLst/>
              <a:gdLst>
                <a:gd name="T0" fmla="*/ 238 w 238"/>
                <a:gd name="T1" fmla="*/ 50 h 238"/>
                <a:gd name="T2" fmla="*/ 67 w 238"/>
                <a:gd name="T3" fmla="*/ 220 h 238"/>
                <a:gd name="T4" fmla="*/ 24 w 238"/>
                <a:gd name="T5" fmla="*/ 216 h 238"/>
                <a:gd name="T6" fmla="*/ 18 w 238"/>
                <a:gd name="T7" fmla="*/ 171 h 238"/>
                <a:gd name="T8" fmla="*/ 189 w 238"/>
                <a:gd name="T9" fmla="*/ 0 h 238"/>
                <a:gd name="T10" fmla="*/ 238 w 238"/>
                <a:gd name="T11" fmla="*/ 5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8" h="238">
                  <a:moveTo>
                    <a:pt x="238" y="50"/>
                  </a:moveTo>
                  <a:cubicBezTo>
                    <a:pt x="67" y="220"/>
                    <a:pt x="67" y="220"/>
                    <a:pt x="67" y="220"/>
                  </a:cubicBezTo>
                  <a:cubicBezTo>
                    <a:pt x="67" y="220"/>
                    <a:pt x="48" y="238"/>
                    <a:pt x="24" y="216"/>
                  </a:cubicBezTo>
                  <a:cubicBezTo>
                    <a:pt x="0" y="193"/>
                    <a:pt x="18" y="171"/>
                    <a:pt x="18" y="171"/>
                  </a:cubicBezTo>
                  <a:cubicBezTo>
                    <a:pt x="189" y="0"/>
                    <a:pt x="189" y="0"/>
                    <a:pt x="189" y="0"/>
                  </a:cubicBezTo>
                  <a:lnTo>
                    <a:pt x="238" y="50"/>
                  </a:lnTo>
                  <a:close/>
                </a:path>
              </a:pathLst>
            </a:custGeom>
            <a:solidFill>
              <a:srgbClr val="C1C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44" name="Freeform 79"/>
            <p:cNvSpPr>
              <a:spLocks/>
            </p:cNvSpPr>
            <p:nvPr/>
          </p:nvSpPr>
          <p:spPr bwMode="auto">
            <a:xfrm>
              <a:off x="10437812" y="6170613"/>
              <a:ext cx="363537" cy="361950"/>
            </a:xfrm>
            <a:custGeom>
              <a:avLst/>
              <a:gdLst>
                <a:gd name="T0" fmla="*/ 160 w 160"/>
                <a:gd name="T1" fmla="*/ 11 h 159"/>
                <a:gd name="T2" fmla="*/ 135 w 160"/>
                <a:gd name="T3" fmla="*/ 5 h 159"/>
                <a:gd name="T4" fmla="*/ 5 w 160"/>
                <a:gd name="T5" fmla="*/ 133 h 159"/>
                <a:gd name="T6" fmla="*/ 11 w 160"/>
                <a:gd name="T7" fmla="*/ 159 h 159"/>
                <a:gd name="T8" fmla="*/ 160 w 160"/>
                <a:gd name="T9" fmla="*/ 1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59">
                  <a:moveTo>
                    <a:pt x="160" y="11"/>
                  </a:moveTo>
                  <a:cubicBezTo>
                    <a:pt x="150" y="3"/>
                    <a:pt x="140" y="0"/>
                    <a:pt x="135" y="5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0" y="138"/>
                    <a:pt x="3" y="149"/>
                    <a:pt x="11" y="159"/>
                  </a:cubicBezTo>
                  <a:lnTo>
                    <a:pt x="160" y="11"/>
                  </a:lnTo>
                  <a:close/>
                </a:path>
              </a:pathLst>
            </a:custGeom>
            <a:solidFill>
              <a:srgbClr val="85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45" name="Freeform 80"/>
            <p:cNvSpPr>
              <a:spLocks/>
            </p:cNvSpPr>
            <p:nvPr/>
          </p:nvSpPr>
          <p:spPr bwMode="auto">
            <a:xfrm>
              <a:off x="10621962" y="5307013"/>
              <a:ext cx="909637" cy="909638"/>
            </a:xfrm>
            <a:custGeom>
              <a:avLst/>
              <a:gdLst>
                <a:gd name="T0" fmla="*/ 383 w 400"/>
                <a:gd name="T1" fmla="*/ 114 h 400"/>
                <a:gd name="T2" fmla="*/ 383 w 400"/>
                <a:gd name="T3" fmla="*/ 174 h 400"/>
                <a:gd name="T4" fmla="*/ 174 w 400"/>
                <a:gd name="T5" fmla="*/ 384 h 400"/>
                <a:gd name="T6" fmla="*/ 113 w 400"/>
                <a:gd name="T7" fmla="*/ 384 h 400"/>
                <a:gd name="T8" fmla="*/ 17 w 400"/>
                <a:gd name="T9" fmla="*/ 287 h 400"/>
                <a:gd name="T10" fmla="*/ 17 w 400"/>
                <a:gd name="T11" fmla="*/ 226 h 400"/>
                <a:gd name="T12" fmla="*/ 226 w 400"/>
                <a:gd name="T13" fmla="*/ 17 h 400"/>
                <a:gd name="T14" fmla="*/ 286 w 400"/>
                <a:gd name="T15" fmla="*/ 17 h 400"/>
                <a:gd name="T16" fmla="*/ 383 w 400"/>
                <a:gd name="T17" fmla="*/ 11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0" h="400">
                  <a:moveTo>
                    <a:pt x="383" y="114"/>
                  </a:moveTo>
                  <a:cubicBezTo>
                    <a:pt x="400" y="131"/>
                    <a:pt x="400" y="157"/>
                    <a:pt x="383" y="174"/>
                  </a:cubicBezTo>
                  <a:cubicBezTo>
                    <a:pt x="174" y="384"/>
                    <a:pt x="174" y="384"/>
                    <a:pt x="174" y="384"/>
                  </a:cubicBezTo>
                  <a:cubicBezTo>
                    <a:pt x="157" y="400"/>
                    <a:pt x="130" y="400"/>
                    <a:pt x="113" y="384"/>
                  </a:cubicBezTo>
                  <a:cubicBezTo>
                    <a:pt x="17" y="287"/>
                    <a:pt x="17" y="287"/>
                    <a:pt x="17" y="287"/>
                  </a:cubicBezTo>
                  <a:cubicBezTo>
                    <a:pt x="0" y="270"/>
                    <a:pt x="0" y="243"/>
                    <a:pt x="17" y="226"/>
                  </a:cubicBezTo>
                  <a:cubicBezTo>
                    <a:pt x="226" y="17"/>
                    <a:pt x="226" y="17"/>
                    <a:pt x="226" y="17"/>
                  </a:cubicBezTo>
                  <a:cubicBezTo>
                    <a:pt x="243" y="0"/>
                    <a:pt x="270" y="0"/>
                    <a:pt x="286" y="17"/>
                  </a:cubicBezTo>
                  <a:lnTo>
                    <a:pt x="383" y="114"/>
                  </a:lnTo>
                  <a:close/>
                </a:path>
              </a:pathLst>
            </a:custGeom>
            <a:solidFill>
              <a:srgbClr val="85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46" name="Freeform 81"/>
            <p:cNvSpPr>
              <a:spLocks/>
            </p:cNvSpPr>
            <p:nvPr/>
          </p:nvSpPr>
          <p:spPr bwMode="auto">
            <a:xfrm>
              <a:off x="10621962" y="5287963"/>
              <a:ext cx="909637" cy="908050"/>
            </a:xfrm>
            <a:custGeom>
              <a:avLst/>
              <a:gdLst>
                <a:gd name="T0" fmla="*/ 384 w 400"/>
                <a:gd name="T1" fmla="*/ 114 h 400"/>
                <a:gd name="T2" fmla="*/ 384 w 400"/>
                <a:gd name="T3" fmla="*/ 174 h 400"/>
                <a:gd name="T4" fmla="*/ 174 w 400"/>
                <a:gd name="T5" fmla="*/ 383 h 400"/>
                <a:gd name="T6" fmla="*/ 114 w 400"/>
                <a:gd name="T7" fmla="*/ 383 h 400"/>
                <a:gd name="T8" fmla="*/ 17 w 400"/>
                <a:gd name="T9" fmla="*/ 286 h 400"/>
                <a:gd name="T10" fmla="*/ 17 w 400"/>
                <a:gd name="T11" fmla="*/ 226 h 400"/>
                <a:gd name="T12" fmla="*/ 226 w 400"/>
                <a:gd name="T13" fmla="*/ 17 h 400"/>
                <a:gd name="T14" fmla="*/ 287 w 400"/>
                <a:gd name="T15" fmla="*/ 17 h 400"/>
                <a:gd name="T16" fmla="*/ 384 w 400"/>
                <a:gd name="T17" fmla="*/ 11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0" h="400">
                  <a:moveTo>
                    <a:pt x="384" y="114"/>
                  </a:moveTo>
                  <a:cubicBezTo>
                    <a:pt x="400" y="130"/>
                    <a:pt x="400" y="157"/>
                    <a:pt x="384" y="174"/>
                  </a:cubicBezTo>
                  <a:cubicBezTo>
                    <a:pt x="174" y="383"/>
                    <a:pt x="174" y="383"/>
                    <a:pt x="174" y="383"/>
                  </a:cubicBezTo>
                  <a:cubicBezTo>
                    <a:pt x="158" y="400"/>
                    <a:pt x="131" y="400"/>
                    <a:pt x="114" y="383"/>
                  </a:cubicBezTo>
                  <a:cubicBezTo>
                    <a:pt x="17" y="286"/>
                    <a:pt x="17" y="286"/>
                    <a:pt x="17" y="286"/>
                  </a:cubicBezTo>
                  <a:cubicBezTo>
                    <a:pt x="0" y="270"/>
                    <a:pt x="0" y="243"/>
                    <a:pt x="17" y="226"/>
                  </a:cubicBezTo>
                  <a:cubicBezTo>
                    <a:pt x="226" y="17"/>
                    <a:pt x="226" y="17"/>
                    <a:pt x="226" y="17"/>
                  </a:cubicBezTo>
                  <a:cubicBezTo>
                    <a:pt x="243" y="0"/>
                    <a:pt x="270" y="0"/>
                    <a:pt x="287" y="17"/>
                  </a:cubicBezTo>
                  <a:lnTo>
                    <a:pt x="384" y="114"/>
                  </a:lnTo>
                  <a:close/>
                </a:path>
              </a:pathLst>
            </a:custGeom>
            <a:solidFill>
              <a:srgbClr val="C1C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47" name="Freeform 82"/>
            <p:cNvSpPr>
              <a:spLocks/>
            </p:cNvSpPr>
            <p:nvPr/>
          </p:nvSpPr>
          <p:spPr bwMode="auto">
            <a:xfrm>
              <a:off x="10621962" y="5273676"/>
              <a:ext cx="909637" cy="909638"/>
            </a:xfrm>
            <a:custGeom>
              <a:avLst/>
              <a:gdLst>
                <a:gd name="T0" fmla="*/ 384 w 400"/>
                <a:gd name="T1" fmla="*/ 113 h 400"/>
                <a:gd name="T2" fmla="*/ 384 w 400"/>
                <a:gd name="T3" fmla="*/ 173 h 400"/>
                <a:gd name="T4" fmla="*/ 174 w 400"/>
                <a:gd name="T5" fmla="*/ 383 h 400"/>
                <a:gd name="T6" fmla="*/ 114 w 400"/>
                <a:gd name="T7" fmla="*/ 383 h 400"/>
                <a:gd name="T8" fmla="*/ 17 w 400"/>
                <a:gd name="T9" fmla="*/ 286 h 400"/>
                <a:gd name="T10" fmla="*/ 17 w 400"/>
                <a:gd name="T11" fmla="*/ 226 h 400"/>
                <a:gd name="T12" fmla="*/ 226 w 400"/>
                <a:gd name="T13" fmla="*/ 16 h 400"/>
                <a:gd name="T14" fmla="*/ 287 w 400"/>
                <a:gd name="T15" fmla="*/ 16 h 400"/>
                <a:gd name="T16" fmla="*/ 384 w 400"/>
                <a:gd name="T17" fmla="*/ 11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0" h="400">
                  <a:moveTo>
                    <a:pt x="384" y="113"/>
                  </a:moveTo>
                  <a:cubicBezTo>
                    <a:pt x="400" y="130"/>
                    <a:pt x="400" y="157"/>
                    <a:pt x="384" y="173"/>
                  </a:cubicBezTo>
                  <a:cubicBezTo>
                    <a:pt x="174" y="383"/>
                    <a:pt x="174" y="383"/>
                    <a:pt x="174" y="383"/>
                  </a:cubicBezTo>
                  <a:cubicBezTo>
                    <a:pt x="158" y="400"/>
                    <a:pt x="131" y="400"/>
                    <a:pt x="114" y="383"/>
                  </a:cubicBezTo>
                  <a:cubicBezTo>
                    <a:pt x="17" y="286"/>
                    <a:pt x="17" y="286"/>
                    <a:pt x="17" y="286"/>
                  </a:cubicBezTo>
                  <a:cubicBezTo>
                    <a:pt x="0" y="269"/>
                    <a:pt x="0" y="242"/>
                    <a:pt x="17" y="226"/>
                  </a:cubicBezTo>
                  <a:cubicBezTo>
                    <a:pt x="226" y="16"/>
                    <a:pt x="226" y="16"/>
                    <a:pt x="226" y="16"/>
                  </a:cubicBezTo>
                  <a:cubicBezTo>
                    <a:pt x="243" y="0"/>
                    <a:pt x="270" y="0"/>
                    <a:pt x="287" y="16"/>
                  </a:cubicBezTo>
                  <a:lnTo>
                    <a:pt x="384" y="113"/>
                  </a:lnTo>
                  <a:close/>
                </a:path>
              </a:pathLst>
            </a:custGeom>
            <a:solidFill>
              <a:srgbClr val="363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48" name="Freeform 83"/>
            <p:cNvSpPr>
              <a:spLocks/>
            </p:cNvSpPr>
            <p:nvPr/>
          </p:nvSpPr>
          <p:spPr bwMode="auto">
            <a:xfrm>
              <a:off x="10620375" y="5248276"/>
              <a:ext cx="908050" cy="909638"/>
            </a:xfrm>
            <a:custGeom>
              <a:avLst/>
              <a:gdLst>
                <a:gd name="T0" fmla="*/ 383 w 400"/>
                <a:gd name="T1" fmla="*/ 114 h 400"/>
                <a:gd name="T2" fmla="*/ 383 w 400"/>
                <a:gd name="T3" fmla="*/ 174 h 400"/>
                <a:gd name="T4" fmla="*/ 174 w 400"/>
                <a:gd name="T5" fmla="*/ 383 h 400"/>
                <a:gd name="T6" fmla="*/ 114 w 400"/>
                <a:gd name="T7" fmla="*/ 383 h 400"/>
                <a:gd name="T8" fmla="*/ 17 w 400"/>
                <a:gd name="T9" fmla="*/ 286 h 400"/>
                <a:gd name="T10" fmla="*/ 17 w 400"/>
                <a:gd name="T11" fmla="*/ 226 h 400"/>
                <a:gd name="T12" fmla="*/ 226 w 400"/>
                <a:gd name="T13" fmla="*/ 17 h 400"/>
                <a:gd name="T14" fmla="*/ 287 w 400"/>
                <a:gd name="T15" fmla="*/ 17 h 400"/>
                <a:gd name="T16" fmla="*/ 383 w 400"/>
                <a:gd name="T17" fmla="*/ 11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0" h="400">
                  <a:moveTo>
                    <a:pt x="383" y="114"/>
                  </a:moveTo>
                  <a:cubicBezTo>
                    <a:pt x="400" y="130"/>
                    <a:pt x="400" y="157"/>
                    <a:pt x="383" y="174"/>
                  </a:cubicBezTo>
                  <a:cubicBezTo>
                    <a:pt x="174" y="383"/>
                    <a:pt x="174" y="383"/>
                    <a:pt x="174" y="383"/>
                  </a:cubicBezTo>
                  <a:cubicBezTo>
                    <a:pt x="157" y="400"/>
                    <a:pt x="130" y="400"/>
                    <a:pt x="114" y="383"/>
                  </a:cubicBezTo>
                  <a:cubicBezTo>
                    <a:pt x="17" y="286"/>
                    <a:pt x="17" y="286"/>
                    <a:pt x="17" y="286"/>
                  </a:cubicBezTo>
                  <a:cubicBezTo>
                    <a:pt x="0" y="270"/>
                    <a:pt x="0" y="243"/>
                    <a:pt x="17" y="226"/>
                  </a:cubicBezTo>
                  <a:cubicBezTo>
                    <a:pt x="226" y="17"/>
                    <a:pt x="226" y="17"/>
                    <a:pt x="226" y="17"/>
                  </a:cubicBezTo>
                  <a:cubicBezTo>
                    <a:pt x="243" y="0"/>
                    <a:pt x="270" y="0"/>
                    <a:pt x="287" y="17"/>
                  </a:cubicBezTo>
                  <a:lnTo>
                    <a:pt x="383" y="114"/>
                  </a:ln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49" name="Freeform 84"/>
            <p:cNvSpPr>
              <a:spLocks noEditPoints="1"/>
            </p:cNvSpPr>
            <p:nvPr/>
          </p:nvSpPr>
          <p:spPr bwMode="auto">
            <a:xfrm>
              <a:off x="10683875" y="5311776"/>
              <a:ext cx="788987" cy="787400"/>
            </a:xfrm>
            <a:custGeom>
              <a:avLst/>
              <a:gdLst>
                <a:gd name="T0" fmla="*/ 102 w 347"/>
                <a:gd name="T1" fmla="*/ 337 h 346"/>
                <a:gd name="T2" fmla="*/ 10 w 347"/>
                <a:gd name="T3" fmla="*/ 244 h 346"/>
                <a:gd name="T4" fmla="*/ 10 w 347"/>
                <a:gd name="T5" fmla="*/ 209 h 346"/>
                <a:gd name="T6" fmla="*/ 210 w 347"/>
                <a:gd name="T7" fmla="*/ 9 h 346"/>
                <a:gd name="T8" fmla="*/ 244 w 347"/>
                <a:gd name="T9" fmla="*/ 9 h 346"/>
                <a:gd name="T10" fmla="*/ 337 w 347"/>
                <a:gd name="T11" fmla="*/ 102 h 346"/>
                <a:gd name="T12" fmla="*/ 337 w 347"/>
                <a:gd name="T13" fmla="*/ 137 h 346"/>
                <a:gd name="T14" fmla="*/ 137 w 347"/>
                <a:gd name="T15" fmla="*/ 337 h 346"/>
                <a:gd name="T16" fmla="*/ 102 w 347"/>
                <a:gd name="T17" fmla="*/ 337 h 346"/>
                <a:gd name="T18" fmla="*/ 236 w 347"/>
                <a:gd name="T19" fmla="*/ 17 h 346"/>
                <a:gd name="T20" fmla="*/ 218 w 347"/>
                <a:gd name="T21" fmla="*/ 17 h 346"/>
                <a:gd name="T22" fmla="*/ 18 w 347"/>
                <a:gd name="T23" fmla="*/ 218 h 346"/>
                <a:gd name="T24" fmla="*/ 18 w 347"/>
                <a:gd name="T25" fmla="*/ 236 h 346"/>
                <a:gd name="T26" fmla="*/ 110 w 347"/>
                <a:gd name="T27" fmla="*/ 329 h 346"/>
                <a:gd name="T28" fmla="*/ 129 w 347"/>
                <a:gd name="T29" fmla="*/ 329 h 346"/>
                <a:gd name="T30" fmla="*/ 329 w 347"/>
                <a:gd name="T31" fmla="*/ 128 h 346"/>
                <a:gd name="T32" fmla="*/ 329 w 347"/>
                <a:gd name="T33" fmla="*/ 110 h 346"/>
                <a:gd name="T34" fmla="*/ 236 w 347"/>
                <a:gd name="T35" fmla="*/ 17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7" h="346">
                  <a:moveTo>
                    <a:pt x="102" y="337"/>
                  </a:moveTo>
                  <a:cubicBezTo>
                    <a:pt x="10" y="244"/>
                    <a:pt x="10" y="244"/>
                    <a:pt x="10" y="244"/>
                  </a:cubicBezTo>
                  <a:cubicBezTo>
                    <a:pt x="0" y="235"/>
                    <a:pt x="0" y="219"/>
                    <a:pt x="10" y="209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19" y="0"/>
                    <a:pt x="235" y="0"/>
                    <a:pt x="244" y="9"/>
                  </a:cubicBezTo>
                  <a:cubicBezTo>
                    <a:pt x="337" y="102"/>
                    <a:pt x="337" y="102"/>
                    <a:pt x="337" y="102"/>
                  </a:cubicBezTo>
                  <a:cubicBezTo>
                    <a:pt x="347" y="111"/>
                    <a:pt x="347" y="127"/>
                    <a:pt x="337" y="137"/>
                  </a:cubicBezTo>
                  <a:cubicBezTo>
                    <a:pt x="137" y="337"/>
                    <a:pt x="137" y="337"/>
                    <a:pt x="137" y="337"/>
                  </a:cubicBezTo>
                  <a:cubicBezTo>
                    <a:pt x="127" y="346"/>
                    <a:pt x="112" y="346"/>
                    <a:pt x="102" y="337"/>
                  </a:cubicBezTo>
                  <a:close/>
                  <a:moveTo>
                    <a:pt x="236" y="17"/>
                  </a:moveTo>
                  <a:cubicBezTo>
                    <a:pt x="231" y="12"/>
                    <a:pt x="223" y="12"/>
                    <a:pt x="218" y="17"/>
                  </a:cubicBezTo>
                  <a:cubicBezTo>
                    <a:pt x="18" y="218"/>
                    <a:pt x="18" y="218"/>
                    <a:pt x="18" y="218"/>
                  </a:cubicBezTo>
                  <a:cubicBezTo>
                    <a:pt x="13" y="223"/>
                    <a:pt x="13" y="231"/>
                    <a:pt x="18" y="236"/>
                  </a:cubicBezTo>
                  <a:cubicBezTo>
                    <a:pt x="110" y="329"/>
                    <a:pt x="110" y="329"/>
                    <a:pt x="110" y="329"/>
                  </a:cubicBezTo>
                  <a:cubicBezTo>
                    <a:pt x="115" y="334"/>
                    <a:pt x="124" y="334"/>
                    <a:pt x="129" y="329"/>
                  </a:cubicBezTo>
                  <a:cubicBezTo>
                    <a:pt x="329" y="128"/>
                    <a:pt x="329" y="128"/>
                    <a:pt x="329" y="128"/>
                  </a:cubicBezTo>
                  <a:cubicBezTo>
                    <a:pt x="334" y="123"/>
                    <a:pt x="334" y="115"/>
                    <a:pt x="329" y="110"/>
                  </a:cubicBezTo>
                  <a:cubicBezTo>
                    <a:pt x="236" y="17"/>
                    <a:pt x="236" y="17"/>
                    <a:pt x="236" y="17"/>
                  </a:cubicBezTo>
                  <a:close/>
                </a:path>
              </a:pathLst>
            </a:custGeom>
            <a:solidFill>
              <a:srgbClr val="2F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50" name="Freeform 85"/>
            <p:cNvSpPr>
              <a:spLocks/>
            </p:cNvSpPr>
            <p:nvPr/>
          </p:nvSpPr>
          <p:spPr bwMode="auto">
            <a:xfrm>
              <a:off x="10961687" y="5659438"/>
              <a:ext cx="160337" cy="161925"/>
            </a:xfrm>
            <a:custGeom>
              <a:avLst/>
              <a:gdLst>
                <a:gd name="T0" fmla="*/ 63 w 101"/>
                <a:gd name="T1" fmla="*/ 102 h 102"/>
                <a:gd name="T2" fmla="*/ 0 w 101"/>
                <a:gd name="T3" fmla="*/ 39 h 102"/>
                <a:gd name="T4" fmla="*/ 38 w 101"/>
                <a:gd name="T5" fmla="*/ 0 h 102"/>
                <a:gd name="T6" fmla="*/ 101 w 101"/>
                <a:gd name="T7" fmla="*/ 65 h 102"/>
                <a:gd name="T8" fmla="*/ 63 w 101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2">
                  <a:moveTo>
                    <a:pt x="63" y="102"/>
                  </a:moveTo>
                  <a:lnTo>
                    <a:pt x="0" y="39"/>
                  </a:lnTo>
                  <a:lnTo>
                    <a:pt x="38" y="0"/>
                  </a:lnTo>
                  <a:lnTo>
                    <a:pt x="101" y="65"/>
                  </a:lnTo>
                  <a:lnTo>
                    <a:pt x="63" y="102"/>
                  </a:lnTo>
                  <a:close/>
                </a:path>
              </a:pathLst>
            </a:custGeom>
            <a:solidFill>
              <a:srgbClr val="C1C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51" name="Freeform 86"/>
            <p:cNvSpPr>
              <a:spLocks/>
            </p:cNvSpPr>
            <p:nvPr/>
          </p:nvSpPr>
          <p:spPr bwMode="auto">
            <a:xfrm>
              <a:off x="11022012" y="5716588"/>
              <a:ext cx="46037" cy="42863"/>
            </a:xfrm>
            <a:custGeom>
              <a:avLst/>
              <a:gdLst>
                <a:gd name="T0" fmla="*/ 17 w 20"/>
                <a:gd name="T1" fmla="*/ 12 h 19"/>
                <a:gd name="T2" fmla="*/ 17 w 20"/>
                <a:gd name="T3" fmla="*/ 2 h 19"/>
                <a:gd name="T4" fmla="*/ 7 w 20"/>
                <a:gd name="T5" fmla="*/ 3 h 19"/>
                <a:gd name="T6" fmla="*/ 5 w 20"/>
                <a:gd name="T7" fmla="*/ 10 h 19"/>
                <a:gd name="T8" fmla="*/ 1 w 20"/>
                <a:gd name="T9" fmla="*/ 14 h 19"/>
                <a:gd name="T10" fmla="*/ 1 w 20"/>
                <a:gd name="T11" fmla="*/ 18 h 19"/>
                <a:gd name="T12" fmla="*/ 5 w 20"/>
                <a:gd name="T13" fmla="*/ 18 h 19"/>
                <a:gd name="T14" fmla="*/ 9 w 20"/>
                <a:gd name="T15" fmla="*/ 14 h 19"/>
                <a:gd name="T16" fmla="*/ 17 w 20"/>
                <a:gd name="T17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9">
                  <a:moveTo>
                    <a:pt x="17" y="12"/>
                  </a:moveTo>
                  <a:cubicBezTo>
                    <a:pt x="20" y="9"/>
                    <a:pt x="20" y="5"/>
                    <a:pt x="17" y="2"/>
                  </a:cubicBezTo>
                  <a:cubicBezTo>
                    <a:pt x="14" y="0"/>
                    <a:pt x="9" y="0"/>
                    <a:pt x="7" y="3"/>
                  </a:cubicBezTo>
                  <a:cubicBezTo>
                    <a:pt x="5" y="5"/>
                    <a:pt x="4" y="8"/>
                    <a:pt x="5" y="10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7"/>
                    <a:pt x="1" y="18"/>
                  </a:cubicBezTo>
                  <a:cubicBezTo>
                    <a:pt x="2" y="19"/>
                    <a:pt x="4" y="19"/>
                    <a:pt x="5" y="18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2" y="15"/>
                    <a:pt x="15" y="14"/>
                    <a:pt x="17" y="12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52" name="Freeform 87"/>
            <p:cNvSpPr>
              <a:spLocks/>
            </p:cNvSpPr>
            <p:nvPr/>
          </p:nvSpPr>
          <p:spPr bwMode="auto">
            <a:xfrm>
              <a:off x="11052175" y="5637213"/>
              <a:ext cx="88900" cy="120650"/>
            </a:xfrm>
            <a:custGeom>
              <a:avLst/>
              <a:gdLst>
                <a:gd name="T0" fmla="*/ 4 w 39"/>
                <a:gd name="T1" fmla="*/ 16 h 53"/>
                <a:gd name="T2" fmla="*/ 23 w 39"/>
                <a:gd name="T3" fmla="*/ 24 h 53"/>
                <a:gd name="T4" fmla="*/ 16 w 39"/>
                <a:gd name="T5" fmla="*/ 43 h 53"/>
                <a:gd name="T6" fmla="*/ 20 w 39"/>
                <a:gd name="T7" fmla="*/ 53 h 53"/>
                <a:gd name="T8" fmla="*/ 33 w 39"/>
                <a:gd name="T9" fmla="*/ 19 h 53"/>
                <a:gd name="T10" fmla="*/ 0 w 39"/>
                <a:gd name="T11" fmla="*/ 5 h 53"/>
                <a:gd name="T12" fmla="*/ 4 w 39"/>
                <a:gd name="T13" fmla="*/ 1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3">
                  <a:moveTo>
                    <a:pt x="4" y="16"/>
                  </a:moveTo>
                  <a:cubicBezTo>
                    <a:pt x="11" y="13"/>
                    <a:pt x="20" y="17"/>
                    <a:pt x="23" y="24"/>
                  </a:cubicBezTo>
                  <a:cubicBezTo>
                    <a:pt x="26" y="31"/>
                    <a:pt x="23" y="39"/>
                    <a:pt x="16" y="4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33" y="47"/>
                    <a:pt x="39" y="32"/>
                    <a:pt x="33" y="19"/>
                  </a:cubicBezTo>
                  <a:cubicBezTo>
                    <a:pt x="28" y="6"/>
                    <a:pt x="13" y="0"/>
                    <a:pt x="0" y="5"/>
                  </a:cubicBezTo>
                  <a:lnTo>
                    <a:pt x="4" y="16"/>
                  </a:lnTo>
                  <a:close/>
                </a:path>
              </a:pathLst>
            </a:custGeom>
            <a:solidFill>
              <a:srgbClr val="C1C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53" name="Freeform 88"/>
            <p:cNvSpPr>
              <a:spLocks/>
            </p:cNvSpPr>
            <p:nvPr/>
          </p:nvSpPr>
          <p:spPr bwMode="auto">
            <a:xfrm>
              <a:off x="11153775" y="5467351"/>
              <a:ext cx="161925" cy="160338"/>
            </a:xfrm>
            <a:custGeom>
              <a:avLst/>
              <a:gdLst>
                <a:gd name="T0" fmla="*/ 63 w 102"/>
                <a:gd name="T1" fmla="*/ 101 h 101"/>
                <a:gd name="T2" fmla="*/ 0 w 102"/>
                <a:gd name="T3" fmla="*/ 37 h 101"/>
                <a:gd name="T4" fmla="*/ 37 w 102"/>
                <a:gd name="T5" fmla="*/ 0 h 101"/>
                <a:gd name="T6" fmla="*/ 102 w 102"/>
                <a:gd name="T7" fmla="*/ 63 h 101"/>
                <a:gd name="T8" fmla="*/ 63 w 102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01">
                  <a:moveTo>
                    <a:pt x="63" y="101"/>
                  </a:moveTo>
                  <a:lnTo>
                    <a:pt x="0" y="37"/>
                  </a:lnTo>
                  <a:lnTo>
                    <a:pt x="37" y="0"/>
                  </a:lnTo>
                  <a:lnTo>
                    <a:pt x="102" y="63"/>
                  </a:lnTo>
                  <a:lnTo>
                    <a:pt x="63" y="101"/>
                  </a:lnTo>
                  <a:close/>
                </a:path>
              </a:pathLst>
            </a:custGeom>
            <a:solidFill>
              <a:srgbClr val="C1C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54" name="Freeform 89"/>
            <p:cNvSpPr>
              <a:spLocks/>
            </p:cNvSpPr>
            <p:nvPr/>
          </p:nvSpPr>
          <p:spPr bwMode="auto">
            <a:xfrm>
              <a:off x="11215687" y="5521326"/>
              <a:ext cx="46037" cy="46038"/>
            </a:xfrm>
            <a:custGeom>
              <a:avLst/>
              <a:gdLst>
                <a:gd name="T0" fmla="*/ 17 w 20"/>
                <a:gd name="T1" fmla="*/ 13 h 20"/>
                <a:gd name="T2" fmla="*/ 17 w 20"/>
                <a:gd name="T3" fmla="*/ 3 h 20"/>
                <a:gd name="T4" fmla="*/ 7 w 20"/>
                <a:gd name="T5" fmla="*/ 3 h 20"/>
                <a:gd name="T6" fmla="*/ 5 w 20"/>
                <a:gd name="T7" fmla="*/ 11 h 20"/>
                <a:gd name="T8" fmla="*/ 1 w 20"/>
                <a:gd name="T9" fmla="*/ 15 h 20"/>
                <a:gd name="T10" fmla="*/ 1 w 20"/>
                <a:gd name="T11" fmla="*/ 19 h 20"/>
                <a:gd name="T12" fmla="*/ 5 w 20"/>
                <a:gd name="T13" fmla="*/ 19 h 20"/>
                <a:gd name="T14" fmla="*/ 9 w 20"/>
                <a:gd name="T15" fmla="*/ 14 h 20"/>
                <a:gd name="T16" fmla="*/ 17 w 20"/>
                <a:gd name="T17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0">
                  <a:moveTo>
                    <a:pt x="17" y="13"/>
                  </a:moveTo>
                  <a:cubicBezTo>
                    <a:pt x="20" y="10"/>
                    <a:pt x="19" y="5"/>
                    <a:pt x="17" y="3"/>
                  </a:cubicBezTo>
                  <a:cubicBezTo>
                    <a:pt x="14" y="0"/>
                    <a:pt x="9" y="0"/>
                    <a:pt x="7" y="3"/>
                  </a:cubicBezTo>
                  <a:cubicBezTo>
                    <a:pt x="5" y="5"/>
                    <a:pt x="4" y="8"/>
                    <a:pt x="5" y="11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8"/>
                    <a:pt x="1" y="19"/>
                  </a:cubicBezTo>
                  <a:cubicBezTo>
                    <a:pt x="2" y="20"/>
                    <a:pt x="4" y="20"/>
                    <a:pt x="5" y="19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2" y="16"/>
                    <a:pt x="15" y="15"/>
                    <a:pt x="17" y="13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55" name="Freeform 90"/>
            <p:cNvSpPr>
              <a:spLocks/>
            </p:cNvSpPr>
            <p:nvPr/>
          </p:nvSpPr>
          <p:spPr bwMode="auto">
            <a:xfrm>
              <a:off x="11217275" y="5457826"/>
              <a:ext cx="107950" cy="104775"/>
            </a:xfrm>
            <a:custGeom>
              <a:avLst/>
              <a:gdLst>
                <a:gd name="T0" fmla="*/ 9 w 47"/>
                <a:gd name="T1" fmla="*/ 17 h 46"/>
                <a:gd name="T2" fmla="*/ 29 w 47"/>
                <a:gd name="T3" fmla="*/ 18 h 46"/>
                <a:gd name="T4" fmla="*/ 29 w 47"/>
                <a:gd name="T5" fmla="*/ 38 h 46"/>
                <a:gd name="T6" fmla="*/ 37 w 47"/>
                <a:gd name="T7" fmla="*/ 46 h 46"/>
                <a:gd name="T8" fmla="*/ 37 w 47"/>
                <a:gd name="T9" fmla="*/ 10 h 46"/>
                <a:gd name="T10" fmla="*/ 0 w 47"/>
                <a:gd name="T11" fmla="*/ 9 h 46"/>
                <a:gd name="T12" fmla="*/ 9 w 47"/>
                <a:gd name="T13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6">
                  <a:moveTo>
                    <a:pt x="9" y="17"/>
                  </a:moveTo>
                  <a:cubicBezTo>
                    <a:pt x="14" y="12"/>
                    <a:pt x="23" y="12"/>
                    <a:pt x="29" y="18"/>
                  </a:cubicBezTo>
                  <a:cubicBezTo>
                    <a:pt x="34" y="23"/>
                    <a:pt x="34" y="32"/>
                    <a:pt x="29" y="38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47" y="36"/>
                    <a:pt x="47" y="20"/>
                    <a:pt x="37" y="10"/>
                  </a:cubicBezTo>
                  <a:cubicBezTo>
                    <a:pt x="27" y="0"/>
                    <a:pt x="11" y="0"/>
                    <a:pt x="0" y="9"/>
                  </a:cubicBezTo>
                  <a:lnTo>
                    <a:pt x="9" y="17"/>
                  </a:lnTo>
                  <a:close/>
                </a:path>
              </a:pathLst>
            </a:custGeom>
            <a:solidFill>
              <a:srgbClr val="C1C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56" name="Freeform 91"/>
            <p:cNvSpPr>
              <a:spLocks/>
            </p:cNvSpPr>
            <p:nvPr/>
          </p:nvSpPr>
          <p:spPr bwMode="auto">
            <a:xfrm>
              <a:off x="11049000" y="5516563"/>
              <a:ext cx="209550" cy="209550"/>
            </a:xfrm>
            <a:custGeom>
              <a:avLst/>
              <a:gdLst>
                <a:gd name="T0" fmla="*/ 90 w 92"/>
                <a:gd name="T1" fmla="*/ 90 h 92"/>
                <a:gd name="T2" fmla="*/ 81 w 92"/>
                <a:gd name="T3" fmla="*/ 88 h 92"/>
                <a:gd name="T4" fmla="*/ 4 w 92"/>
                <a:gd name="T5" fmla="*/ 11 h 92"/>
                <a:gd name="T6" fmla="*/ 2 w 92"/>
                <a:gd name="T7" fmla="*/ 2 h 92"/>
                <a:gd name="T8" fmla="*/ 2 w 92"/>
                <a:gd name="T9" fmla="*/ 2 h 92"/>
                <a:gd name="T10" fmla="*/ 12 w 92"/>
                <a:gd name="T11" fmla="*/ 3 h 92"/>
                <a:gd name="T12" fmla="*/ 88 w 92"/>
                <a:gd name="T13" fmla="*/ 80 h 92"/>
                <a:gd name="T14" fmla="*/ 90 w 92"/>
                <a:gd name="T15" fmla="*/ 9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90" y="90"/>
                  </a:moveTo>
                  <a:cubicBezTo>
                    <a:pt x="88" y="92"/>
                    <a:pt x="84" y="91"/>
                    <a:pt x="81" y="88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" y="8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8" y="0"/>
                    <a:pt x="12" y="3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83"/>
                    <a:pt x="92" y="88"/>
                    <a:pt x="90" y="90"/>
                  </a:cubicBezTo>
                  <a:close/>
                </a:path>
              </a:pathLst>
            </a:custGeom>
            <a:solidFill>
              <a:srgbClr val="2F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57" name="Freeform 92"/>
            <p:cNvSpPr>
              <a:spLocks/>
            </p:cNvSpPr>
            <p:nvPr/>
          </p:nvSpPr>
          <p:spPr bwMode="auto">
            <a:xfrm>
              <a:off x="10864850" y="5707063"/>
              <a:ext cx="212725" cy="209550"/>
            </a:xfrm>
            <a:custGeom>
              <a:avLst/>
              <a:gdLst>
                <a:gd name="T0" fmla="*/ 91 w 93"/>
                <a:gd name="T1" fmla="*/ 90 h 92"/>
                <a:gd name="T2" fmla="*/ 81 w 93"/>
                <a:gd name="T3" fmla="*/ 88 h 92"/>
                <a:gd name="T4" fmla="*/ 4 w 93"/>
                <a:gd name="T5" fmla="*/ 11 h 92"/>
                <a:gd name="T6" fmla="*/ 2 w 93"/>
                <a:gd name="T7" fmla="*/ 2 h 92"/>
                <a:gd name="T8" fmla="*/ 2 w 93"/>
                <a:gd name="T9" fmla="*/ 2 h 92"/>
                <a:gd name="T10" fmla="*/ 12 w 93"/>
                <a:gd name="T11" fmla="*/ 4 h 92"/>
                <a:gd name="T12" fmla="*/ 89 w 93"/>
                <a:gd name="T13" fmla="*/ 80 h 92"/>
                <a:gd name="T14" fmla="*/ 91 w 93"/>
                <a:gd name="T15" fmla="*/ 9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92">
                  <a:moveTo>
                    <a:pt x="91" y="90"/>
                  </a:moveTo>
                  <a:cubicBezTo>
                    <a:pt x="88" y="92"/>
                    <a:pt x="84" y="91"/>
                    <a:pt x="81" y="88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" y="8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9" y="0"/>
                    <a:pt x="12" y="4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92" y="84"/>
                    <a:pt x="93" y="88"/>
                    <a:pt x="91" y="90"/>
                  </a:cubicBezTo>
                  <a:close/>
                </a:path>
              </a:pathLst>
            </a:custGeom>
            <a:solidFill>
              <a:srgbClr val="2F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58" name="Freeform 93"/>
            <p:cNvSpPr>
              <a:spLocks noEditPoints="1"/>
            </p:cNvSpPr>
            <p:nvPr/>
          </p:nvSpPr>
          <p:spPr bwMode="auto">
            <a:xfrm>
              <a:off x="10772775" y="5810251"/>
              <a:ext cx="195262" cy="188913"/>
            </a:xfrm>
            <a:custGeom>
              <a:avLst/>
              <a:gdLst>
                <a:gd name="T0" fmla="*/ 86 w 86"/>
                <a:gd name="T1" fmla="*/ 76 h 83"/>
                <a:gd name="T2" fmla="*/ 84 w 86"/>
                <a:gd name="T3" fmla="*/ 74 h 83"/>
                <a:gd name="T4" fmla="*/ 86 w 86"/>
                <a:gd name="T5" fmla="*/ 66 h 83"/>
                <a:gd name="T6" fmla="*/ 82 w 86"/>
                <a:gd name="T7" fmla="*/ 59 h 83"/>
                <a:gd name="T8" fmla="*/ 84 w 86"/>
                <a:gd name="T9" fmla="*/ 57 h 83"/>
                <a:gd name="T10" fmla="*/ 84 w 86"/>
                <a:gd name="T11" fmla="*/ 56 h 83"/>
                <a:gd name="T12" fmla="*/ 66 w 86"/>
                <a:gd name="T13" fmla="*/ 27 h 83"/>
                <a:gd name="T14" fmla="*/ 32 w 86"/>
                <a:gd name="T15" fmla="*/ 10 h 83"/>
                <a:gd name="T16" fmla="*/ 11 w 86"/>
                <a:gd name="T17" fmla="*/ 1 h 83"/>
                <a:gd name="T18" fmla="*/ 0 w 86"/>
                <a:gd name="T19" fmla="*/ 7 h 83"/>
                <a:gd name="T20" fmla="*/ 9 w 86"/>
                <a:gd name="T21" fmla="*/ 15 h 83"/>
                <a:gd name="T22" fmla="*/ 11 w 86"/>
                <a:gd name="T23" fmla="*/ 12 h 83"/>
                <a:gd name="T24" fmla="*/ 26 w 86"/>
                <a:gd name="T25" fmla="*/ 12 h 83"/>
                <a:gd name="T26" fmla="*/ 26 w 86"/>
                <a:gd name="T27" fmla="*/ 27 h 83"/>
                <a:gd name="T28" fmla="*/ 23 w 86"/>
                <a:gd name="T29" fmla="*/ 29 h 83"/>
                <a:gd name="T30" fmla="*/ 59 w 86"/>
                <a:gd name="T31" fmla="*/ 65 h 83"/>
                <a:gd name="T32" fmla="*/ 61 w 86"/>
                <a:gd name="T33" fmla="*/ 62 h 83"/>
                <a:gd name="T34" fmla="*/ 76 w 86"/>
                <a:gd name="T35" fmla="*/ 62 h 83"/>
                <a:gd name="T36" fmla="*/ 76 w 86"/>
                <a:gd name="T37" fmla="*/ 77 h 83"/>
                <a:gd name="T38" fmla="*/ 73 w 86"/>
                <a:gd name="T39" fmla="*/ 79 h 83"/>
                <a:gd name="T40" fmla="*/ 78 w 86"/>
                <a:gd name="T41" fmla="*/ 83 h 83"/>
                <a:gd name="T42" fmla="*/ 86 w 86"/>
                <a:gd name="T43" fmla="*/ 77 h 83"/>
                <a:gd name="T44" fmla="*/ 86 w 86"/>
                <a:gd name="T45" fmla="*/ 76 h 83"/>
                <a:gd name="T46" fmla="*/ 72 w 86"/>
                <a:gd name="T47" fmla="*/ 48 h 83"/>
                <a:gd name="T48" fmla="*/ 39 w 86"/>
                <a:gd name="T49" fmla="*/ 15 h 83"/>
                <a:gd name="T50" fmla="*/ 65 w 86"/>
                <a:gd name="T51" fmla="*/ 30 h 83"/>
                <a:gd name="T52" fmla="*/ 78 w 86"/>
                <a:gd name="T53" fmla="*/ 48 h 83"/>
                <a:gd name="T54" fmla="*/ 72 w 86"/>
                <a:gd name="T55" fmla="*/ 4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" h="83">
                  <a:moveTo>
                    <a:pt x="86" y="76"/>
                  </a:moveTo>
                  <a:cubicBezTo>
                    <a:pt x="84" y="74"/>
                    <a:pt x="84" y="74"/>
                    <a:pt x="84" y="74"/>
                  </a:cubicBezTo>
                  <a:cubicBezTo>
                    <a:pt x="84" y="74"/>
                    <a:pt x="86" y="71"/>
                    <a:pt x="86" y="66"/>
                  </a:cubicBezTo>
                  <a:cubicBezTo>
                    <a:pt x="85" y="63"/>
                    <a:pt x="82" y="59"/>
                    <a:pt x="82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57"/>
                    <a:pt x="84" y="56"/>
                    <a:pt x="84" y="56"/>
                  </a:cubicBezTo>
                  <a:cubicBezTo>
                    <a:pt x="84" y="56"/>
                    <a:pt x="79" y="38"/>
                    <a:pt x="66" y="27"/>
                  </a:cubicBezTo>
                  <a:cubicBezTo>
                    <a:pt x="54" y="15"/>
                    <a:pt x="32" y="10"/>
                    <a:pt x="32" y="10"/>
                  </a:cubicBezTo>
                  <a:cubicBezTo>
                    <a:pt x="32" y="10"/>
                    <a:pt x="16" y="0"/>
                    <a:pt x="11" y="1"/>
                  </a:cubicBezTo>
                  <a:cubicBezTo>
                    <a:pt x="5" y="1"/>
                    <a:pt x="0" y="7"/>
                    <a:pt x="0" y="7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10" y="13"/>
                    <a:pt x="11" y="12"/>
                  </a:cubicBezTo>
                  <a:cubicBezTo>
                    <a:pt x="15" y="8"/>
                    <a:pt x="22" y="8"/>
                    <a:pt x="26" y="12"/>
                  </a:cubicBezTo>
                  <a:cubicBezTo>
                    <a:pt x="30" y="16"/>
                    <a:pt x="30" y="23"/>
                    <a:pt x="26" y="27"/>
                  </a:cubicBezTo>
                  <a:cubicBezTo>
                    <a:pt x="25" y="28"/>
                    <a:pt x="24" y="29"/>
                    <a:pt x="23" y="29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4"/>
                    <a:pt x="60" y="63"/>
                    <a:pt x="61" y="62"/>
                  </a:cubicBezTo>
                  <a:cubicBezTo>
                    <a:pt x="65" y="58"/>
                    <a:pt x="72" y="58"/>
                    <a:pt x="76" y="62"/>
                  </a:cubicBezTo>
                  <a:cubicBezTo>
                    <a:pt x="80" y="66"/>
                    <a:pt x="80" y="73"/>
                    <a:pt x="76" y="77"/>
                  </a:cubicBezTo>
                  <a:cubicBezTo>
                    <a:pt x="75" y="78"/>
                    <a:pt x="74" y="79"/>
                    <a:pt x="73" y="79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84" y="79"/>
                    <a:pt x="86" y="77"/>
                  </a:cubicBezTo>
                  <a:cubicBezTo>
                    <a:pt x="86" y="77"/>
                    <a:pt x="86" y="76"/>
                    <a:pt x="86" y="76"/>
                  </a:cubicBezTo>
                  <a:close/>
                  <a:moveTo>
                    <a:pt x="72" y="48"/>
                  </a:moveTo>
                  <a:cubicBezTo>
                    <a:pt x="39" y="15"/>
                    <a:pt x="39" y="15"/>
                    <a:pt x="39" y="15"/>
                  </a:cubicBezTo>
                  <a:cubicBezTo>
                    <a:pt x="39" y="15"/>
                    <a:pt x="57" y="21"/>
                    <a:pt x="65" y="30"/>
                  </a:cubicBezTo>
                  <a:cubicBezTo>
                    <a:pt x="73" y="38"/>
                    <a:pt x="78" y="48"/>
                    <a:pt x="78" y="48"/>
                  </a:cubicBezTo>
                  <a:lnTo>
                    <a:pt x="72" y="48"/>
                  </a:lnTo>
                  <a:close/>
                </a:path>
              </a:pathLst>
            </a:custGeom>
            <a:solidFill>
              <a:srgbClr val="C1C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59" name="Freeform 94"/>
            <p:cNvSpPr>
              <a:spLocks/>
            </p:cNvSpPr>
            <p:nvPr/>
          </p:nvSpPr>
          <p:spPr bwMode="auto">
            <a:xfrm>
              <a:off x="10953750" y="5927726"/>
              <a:ext cx="55562" cy="20638"/>
            </a:xfrm>
            <a:custGeom>
              <a:avLst/>
              <a:gdLst>
                <a:gd name="T0" fmla="*/ 21 w 24"/>
                <a:gd name="T1" fmla="*/ 9 h 9"/>
                <a:gd name="T2" fmla="*/ 24 w 24"/>
                <a:gd name="T3" fmla="*/ 6 h 9"/>
                <a:gd name="T4" fmla="*/ 0 w 24"/>
                <a:gd name="T5" fmla="*/ 3 h 9"/>
                <a:gd name="T6" fmla="*/ 0 w 24"/>
                <a:gd name="T7" fmla="*/ 7 h 9"/>
                <a:gd name="T8" fmla="*/ 21 w 24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21" y="9"/>
                  </a:moveTo>
                  <a:cubicBezTo>
                    <a:pt x="22" y="8"/>
                    <a:pt x="22" y="7"/>
                    <a:pt x="24" y="6"/>
                  </a:cubicBezTo>
                  <a:cubicBezTo>
                    <a:pt x="17" y="1"/>
                    <a:pt x="5" y="0"/>
                    <a:pt x="0" y="3"/>
                  </a:cubicBezTo>
                  <a:cubicBezTo>
                    <a:pt x="0" y="3"/>
                    <a:pt x="0" y="6"/>
                    <a:pt x="0" y="7"/>
                  </a:cubicBezTo>
                  <a:cubicBezTo>
                    <a:pt x="5" y="4"/>
                    <a:pt x="14" y="5"/>
                    <a:pt x="21" y="9"/>
                  </a:cubicBezTo>
                  <a:close/>
                </a:path>
              </a:pathLst>
            </a:custGeom>
            <a:solidFill>
              <a:srgbClr val="C1C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60" name="Freeform 95"/>
            <p:cNvSpPr>
              <a:spLocks/>
            </p:cNvSpPr>
            <p:nvPr/>
          </p:nvSpPr>
          <p:spPr bwMode="auto">
            <a:xfrm>
              <a:off x="10796587" y="5837238"/>
              <a:ext cx="34925" cy="36513"/>
            </a:xfrm>
            <a:custGeom>
              <a:avLst/>
              <a:gdLst>
                <a:gd name="T0" fmla="*/ 12 w 15"/>
                <a:gd name="T1" fmla="*/ 3 h 16"/>
                <a:gd name="T2" fmla="*/ 2 w 15"/>
                <a:gd name="T3" fmla="*/ 3 h 16"/>
                <a:gd name="T4" fmla="*/ 2 w 15"/>
                <a:gd name="T5" fmla="*/ 13 h 16"/>
                <a:gd name="T6" fmla="*/ 12 w 15"/>
                <a:gd name="T7" fmla="*/ 13 h 16"/>
                <a:gd name="T8" fmla="*/ 12 w 15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2" y="3"/>
                  </a:moveTo>
                  <a:cubicBezTo>
                    <a:pt x="10" y="0"/>
                    <a:pt x="5" y="0"/>
                    <a:pt x="2" y="3"/>
                  </a:cubicBezTo>
                  <a:cubicBezTo>
                    <a:pt x="0" y="6"/>
                    <a:pt x="0" y="10"/>
                    <a:pt x="2" y="13"/>
                  </a:cubicBezTo>
                  <a:cubicBezTo>
                    <a:pt x="5" y="16"/>
                    <a:pt x="10" y="16"/>
                    <a:pt x="12" y="13"/>
                  </a:cubicBezTo>
                  <a:cubicBezTo>
                    <a:pt x="15" y="10"/>
                    <a:pt x="15" y="6"/>
                    <a:pt x="12" y="3"/>
                  </a:cubicBezTo>
                  <a:close/>
                </a:path>
              </a:pathLst>
            </a:custGeom>
            <a:solidFill>
              <a:srgbClr val="C1C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61" name="Freeform 96"/>
            <p:cNvSpPr>
              <a:spLocks/>
            </p:cNvSpPr>
            <p:nvPr/>
          </p:nvSpPr>
          <p:spPr bwMode="auto">
            <a:xfrm>
              <a:off x="10910887" y="5948363"/>
              <a:ext cx="33337" cy="36513"/>
            </a:xfrm>
            <a:custGeom>
              <a:avLst/>
              <a:gdLst>
                <a:gd name="T0" fmla="*/ 12 w 15"/>
                <a:gd name="T1" fmla="*/ 3 h 16"/>
                <a:gd name="T2" fmla="*/ 2 w 15"/>
                <a:gd name="T3" fmla="*/ 3 h 16"/>
                <a:gd name="T4" fmla="*/ 2 w 15"/>
                <a:gd name="T5" fmla="*/ 13 h 16"/>
                <a:gd name="T6" fmla="*/ 12 w 15"/>
                <a:gd name="T7" fmla="*/ 13 h 16"/>
                <a:gd name="T8" fmla="*/ 12 w 15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2" y="3"/>
                  </a:moveTo>
                  <a:cubicBezTo>
                    <a:pt x="10" y="0"/>
                    <a:pt x="5" y="0"/>
                    <a:pt x="2" y="3"/>
                  </a:cubicBezTo>
                  <a:cubicBezTo>
                    <a:pt x="0" y="6"/>
                    <a:pt x="0" y="10"/>
                    <a:pt x="2" y="13"/>
                  </a:cubicBezTo>
                  <a:cubicBezTo>
                    <a:pt x="5" y="16"/>
                    <a:pt x="10" y="16"/>
                    <a:pt x="12" y="13"/>
                  </a:cubicBezTo>
                  <a:cubicBezTo>
                    <a:pt x="15" y="10"/>
                    <a:pt x="15" y="6"/>
                    <a:pt x="12" y="3"/>
                  </a:cubicBezTo>
                  <a:close/>
                </a:path>
              </a:pathLst>
            </a:custGeom>
            <a:solidFill>
              <a:srgbClr val="C1C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18" name="组合 517"/>
          <p:cNvGrpSpPr/>
          <p:nvPr/>
        </p:nvGrpSpPr>
        <p:grpSpPr>
          <a:xfrm>
            <a:off x="1758264" y="4484463"/>
            <a:ext cx="1309687" cy="1068388"/>
            <a:chOff x="8621712" y="5378451"/>
            <a:chExt cx="1309687" cy="1068388"/>
          </a:xfrm>
        </p:grpSpPr>
        <p:sp>
          <p:nvSpPr>
            <p:cNvPr id="908" name="Freeform 97"/>
            <p:cNvSpPr>
              <a:spLocks/>
            </p:cNvSpPr>
            <p:nvPr/>
          </p:nvSpPr>
          <p:spPr bwMode="auto">
            <a:xfrm>
              <a:off x="8621712" y="5419726"/>
              <a:ext cx="1309687" cy="1027113"/>
            </a:xfrm>
            <a:custGeom>
              <a:avLst/>
              <a:gdLst>
                <a:gd name="T0" fmla="*/ 566 w 576"/>
                <a:gd name="T1" fmla="*/ 73 h 452"/>
                <a:gd name="T2" fmla="*/ 520 w 576"/>
                <a:gd name="T3" fmla="*/ 27 h 452"/>
                <a:gd name="T4" fmla="*/ 332 w 576"/>
                <a:gd name="T5" fmla="*/ 27 h 452"/>
                <a:gd name="T6" fmla="*/ 332 w 576"/>
                <a:gd name="T7" fmla="*/ 0 h 452"/>
                <a:gd name="T8" fmla="*/ 245 w 576"/>
                <a:gd name="T9" fmla="*/ 0 h 452"/>
                <a:gd name="T10" fmla="*/ 245 w 576"/>
                <a:gd name="T11" fmla="*/ 27 h 452"/>
                <a:gd name="T12" fmla="*/ 129 w 576"/>
                <a:gd name="T13" fmla="*/ 27 h 452"/>
                <a:gd name="T14" fmla="*/ 102 w 576"/>
                <a:gd name="T15" fmla="*/ 10 h 452"/>
                <a:gd name="T16" fmla="*/ 76 w 576"/>
                <a:gd name="T17" fmla="*/ 27 h 452"/>
                <a:gd name="T18" fmla="*/ 56 w 576"/>
                <a:gd name="T19" fmla="*/ 27 h 452"/>
                <a:gd name="T20" fmla="*/ 9 w 576"/>
                <a:gd name="T21" fmla="*/ 73 h 452"/>
                <a:gd name="T22" fmla="*/ 0 w 576"/>
                <a:gd name="T23" fmla="*/ 73 h 452"/>
                <a:gd name="T24" fmla="*/ 0 w 576"/>
                <a:gd name="T25" fmla="*/ 407 h 452"/>
                <a:gd name="T26" fmla="*/ 9 w 576"/>
                <a:gd name="T27" fmla="*/ 407 h 452"/>
                <a:gd name="T28" fmla="*/ 56 w 576"/>
                <a:gd name="T29" fmla="*/ 452 h 452"/>
                <a:gd name="T30" fmla="*/ 520 w 576"/>
                <a:gd name="T31" fmla="*/ 452 h 452"/>
                <a:gd name="T32" fmla="*/ 566 w 576"/>
                <a:gd name="T33" fmla="*/ 407 h 452"/>
                <a:gd name="T34" fmla="*/ 576 w 576"/>
                <a:gd name="T35" fmla="*/ 407 h 452"/>
                <a:gd name="T36" fmla="*/ 576 w 576"/>
                <a:gd name="T37" fmla="*/ 73 h 452"/>
                <a:gd name="T38" fmla="*/ 566 w 576"/>
                <a:gd name="T39" fmla="*/ 73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76" h="452">
                  <a:moveTo>
                    <a:pt x="566" y="73"/>
                  </a:moveTo>
                  <a:cubicBezTo>
                    <a:pt x="565" y="48"/>
                    <a:pt x="545" y="27"/>
                    <a:pt x="520" y="27"/>
                  </a:cubicBezTo>
                  <a:cubicBezTo>
                    <a:pt x="332" y="27"/>
                    <a:pt x="332" y="27"/>
                    <a:pt x="332" y="27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27"/>
                    <a:pt x="245" y="27"/>
                    <a:pt x="245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4" y="17"/>
                    <a:pt x="114" y="10"/>
                    <a:pt x="102" y="10"/>
                  </a:cubicBezTo>
                  <a:cubicBezTo>
                    <a:pt x="91" y="10"/>
                    <a:pt x="81" y="17"/>
                    <a:pt x="7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30" y="27"/>
                    <a:pt x="10" y="48"/>
                    <a:pt x="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10" y="432"/>
                    <a:pt x="30" y="452"/>
                    <a:pt x="56" y="452"/>
                  </a:cubicBezTo>
                  <a:cubicBezTo>
                    <a:pt x="520" y="452"/>
                    <a:pt x="520" y="452"/>
                    <a:pt x="520" y="452"/>
                  </a:cubicBezTo>
                  <a:cubicBezTo>
                    <a:pt x="545" y="452"/>
                    <a:pt x="565" y="432"/>
                    <a:pt x="566" y="407"/>
                  </a:cubicBezTo>
                  <a:cubicBezTo>
                    <a:pt x="576" y="407"/>
                    <a:pt x="576" y="407"/>
                    <a:pt x="576" y="407"/>
                  </a:cubicBezTo>
                  <a:cubicBezTo>
                    <a:pt x="576" y="73"/>
                    <a:pt x="576" y="73"/>
                    <a:pt x="576" y="73"/>
                  </a:cubicBezTo>
                  <a:lnTo>
                    <a:pt x="566" y="73"/>
                  </a:lnTo>
                  <a:close/>
                </a:path>
              </a:pathLst>
            </a:custGeom>
            <a:solidFill>
              <a:srgbClr val="6D6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09" name="Freeform 98"/>
            <p:cNvSpPr>
              <a:spLocks/>
            </p:cNvSpPr>
            <p:nvPr/>
          </p:nvSpPr>
          <p:spPr bwMode="auto">
            <a:xfrm>
              <a:off x="8621712" y="5441951"/>
              <a:ext cx="989012" cy="1004888"/>
            </a:xfrm>
            <a:custGeom>
              <a:avLst/>
              <a:gdLst>
                <a:gd name="T0" fmla="*/ 128 w 435"/>
                <a:gd name="T1" fmla="*/ 17 h 442"/>
                <a:gd name="T2" fmla="*/ 102 w 435"/>
                <a:gd name="T3" fmla="*/ 0 h 442"/>
                <a:gd name="T4" fmla="*/ 76 w 435"/>
                <a:gd name="T5" fmla="*/ 17 h 442"/>
                <a:gd name="T6" fmla="*/ 56 w 435"/>
                <a:gd name="T7" fmla="*/ 17 h 442"/>
                <a:gd name="T8" fmla="*/ 9 w 435"/>
                <a:gd name="T9" fmla="*/ 63 h 442"/>
                <a:gd name="T10" fmla="*/ 0 w 435"/>
                <a:gd name="T11" fmla="*/ 63 h 442"/>
                <a:gd name="T12" fmla="*/ 0 w 435"/>
                <a:gd name="T13" fmla="*/ 397 h 442"/>
                <a:gd name="T14" fmla="*/ 9 w 435"/>
                <a:gd name="T15" fmla="*/ 397 h 442"/>
                <a:gd name="T16" fmla="*/ 56 w 435"/>
                <a:gd name="T17" fmla="*/ 442 h 442"/>
                <a:gd name="T18" fmla="*/ 435 w 435"/>
                <a:gd name="T19" fmla="*/ 442 h 442"/>
                <a:gd name="T20" fmla="*/ 140 w 435"/>
                <a:gd name="T21" fmla="*/ 17 h 442"/>
                <a:gd name="T22" fmla="*/ 128 w 435"/>
                <a:gd name="T23" fmla="*/ 17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5" h="442">
                  <a:moveTo>
                    <a:pt x="128" y="17"/>
                  </a:moveTo>
                  <a:cubicBezTo>
                    <a:pt x="124" y="7"/>
                    <a:pt x="114" y="0"/>
                    <a:pt x="102" y="0"/>
                  </a:cubicBezTo>
                  <a:cubicBezTo>
                    <a:pt x="90" y="0"/>
                    <a:pt x="80" y="7"/>
                    <a:pt x="7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0" y="17"/>
                    <a:pt x="10" y="38"/>
                    <a:pt x="9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9" y="397"/>
                    <a:pt x="9" y="397"/>
                    <a:pt x="9" y="397"/>
                  </a:cubicBezTo>
                  <a:cubicBezTo>
                    <a:pt x="10" y="422"/>
                    <a:pt x="30" y="442"/>
                    <a:pt x="56" y="442"/>
                  </a:cubicBezTo>
                  <a:cubicBezTo>
                    <a:pt x="435" y="442"/>
                    <a:pt x="435" y="442"/>
                    <a:pt x="435" y="442"/>
                  </a:cubicBezTo>
                  <a:cubicBezTo>
                    <a:pt x="140" y="17"/>
                    <a:pt x="140" y="17"/>
                    <a:pt x="140" y="17"/>
                  </a:cubicBezTo>
                  <a:lnTo>
                    <a:pt x="128" y="17"/>
                  </a:lnTo>
                  <a:close/>
                </a:path>
              </a:pathLst>
            </a:custGeom>
            <a:solidFill>
              <a:srgbClr val="5B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10" name="Rectangle 99"/>
            <p:cNvSpPr>
              <a:spLocks noChangeArrowheads="1"/>
            </p:cNvSpPr>
            <p:nvPr/>
          </p:nvSpPr>
          <p:spPr bwMode="auto">
            <a:xfrm>
              <a:off x="8688387" y="5643563"/>
              <a:ext cx="1174750" cy="655638"/>
            </a:xfrm>
            <a:prstGeom prst="rect">
              <a:avLst/>
            </a:prstGeom>
            <a:solidFill>
              <a:srgbClr val="DDD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11" name="Rectangle 100"/>
            <p:cNvSpPr>
              <a:spLocks noChangeArrowheads="1"/>
            </p:cNvSpPr>
            <p:nvPr/>
          </p:nvSpPr>
          <p:spPr bwMode="auto">
            <a:xfrm>
              <a:off x="8720137" y="5680076"/>
              <a:ext cx="31750" cy="584200"/>
            </a:xfrm>
            <a:prstGeom prst="rect">
              <a:avLst/>
            </a:prstGeom>
            <a:solidFill>
              <a:srgbClr val="BAB8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12" name="Rectangle 101"/>
            <p:cNvSpPr>
              <a:spLocks noChangeArrowheads="1"/>
            </p:cNvSpPr>
            <p:nvPr/>
          </p:nvSpPr>
          <p:spPr bwMode="auto">
            <a:xfrm>
              <a:off x="8778875" y="5680076"/>
              <a:ext cx="33337" cy="584200"/>
            </a:xfrm>
            <a:prstGeom prst="rect">
              <a:avLst/>
            </a:prstGeom>
            <a:solidFill>
              <a:srgbClr val="BAB8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13" name="Rectangle 102"/>
            <p:cNvSpPr>
              <a:spLocks noChangeArrowheads="1"/>
            </p:cNvSpPr>
            <p:nvPr/>
          </p:nvSpPr>
          <p:spPr bwMode="auto">
            <a:xfrm>
              <a:off x="8837612" y="5680076"/>
              <a:ext cx="34925" cy="584200"/>
            </a:xfrm>
            <a:prstGeom prst="rect">
              <a:avLst/>
            </a:prstGeom>
            <a:solidFill>
              <a:srgbClr val="BAB8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14" name="Rectangle 103"/>
            <p:cNvSpPr>
              <a:spLocks noChangeArrowheads="1"/>
            </p:cNvSpPr>
            <p:nvPr/>
          </p:nvSpPr>
          <p:spPr bwMode="auto">
            <a:xfrm>
              <a:off x="8899525" y="5680076"/>
              <a:ext cx="31750" cy="584200"/>
            </a:xfrm>
            <a:prstGeom prst="rect">
              <a:avLst/>
            </a:prstGeom>
            <a:solidFill>
              <a:srgbClr val="BAB8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15" name="Rectangle 104"/>
            <p:cNvSpPr>
              <a:spLocks noChangeArrowheads="1"/>
            </p:cNvSpPr>
            <p:nvPr/>
          </p:nvSpPr>
          <p:spPr bwMode="auto">
            <a:xfrm>
              <a:off x="8958262" y="5680076"/>
              <a:ext cx="31750" cy="584200"/>
            </a:xfrm>
            <a:prstGeom prst="rect">
              <a:avLst/>
            </a:prstGeom>
            <a:solidFill>
              <a:srgbClr val="BAB8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16" name="Rectangle 105"/>
            <p:cNvSpPr>
              <a:spLocks noChangeArrowheads="1"/>
            </p:cNvSpPr>
            <p:nvPr/>
          </p:nvSpPr>
          <p:spPr bwMode="auto">
            <a:xfrm>
              <a:off x="9017000" y="5680076"/>
              <a:ext cx="31750" cy="584200"/>
            </a:xfrm>
            <a:prstGeom prst="rect">
              <a:avLst/>
            </a:prstGeom>
            <a:solidFill>
              <a:srgbClr val="BAB8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17" name="Rectangle 106"/>
            <p:cNvSpPr>
              <a:spLocks noChangeArrowheads="1"/>
            </p:cNvSpPr>
            <p:nvPr/>
          </p:nvSpPr>
          <p:spPr bwMode="auto">
            <a:xfrm>
              <a:off x="9075737" y="5680076"/>
              <a:ext cx="34925" cy="584200"/>
            </a:xfrm>
            <a:prstGeom prst="rect">
              <a:avLst/>
            </a:prstGeom>
            <a:solidFill>
              <a:srgbClr val="BAB8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18" name="Rectangle 107"/>
            <p:cNvSpPr>
              <a:spLocks noChangeArrowheads="1"/>
            </p:cNvSpPr>
            <p:nvPr/>
          </p:nvSpPr>
          <p:spPr bwMode="auto">
            <a:xfrm>
              <a:off x="9136062" y="5680076"/>
              <a:ext cx="33337" cy="584200"/>
            </a:xfrm>
            <a:prstGeom prst="rect">
              <a:avLst/>
            </a:prstGeom>
            <a:solidFill>
              <a:srgbClr val="BAB8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19" name="Rectangle 108"/>
            <p:cNvSpPr>
              <a:spLocks noChangeArrowheads="1"/>
            </p:cNvSpPr>
            <p:nvPr/>
          </p:nvSpPr>
          <p:spPr bwMode="auto">
            <a:xfrm>
              <a:off x="9196387" y="5680076"/>
              <a:ext cx="31750" cy="584200"/>
            </a:xfrm>
            <a:prstGeom prst="rect">
              <a:avLst/>
            </a:prstGeom>
            <a:solidFill>
              <a:srgbClr val="BAB8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20" name="Rectangle 109"/>
            <p:cNvSpPr>
              <a:spLocks noChangeArrowheads="1"/>
            </p:cNvSpPr>
            <p:nvPr/>
          </p:nvSpPr>
          <p:spPr bwMode="auto">
            <a:xfrm>
              <a:off x="9256712" y="5680076"/>
              <a:ext cx="31750" cy="584200"/>
            </a:xfrm>
            <a:prstGeom prst="rect">
              <a:avLst/>
            </a:prstGeom>
            <a:solidFill>
              <a:srgbClr val="BAB8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21" name="Rectangle 110"/>
            <p:cNvSpPr>
              <a:spLocks noChangeArrowheads="1"/>
            </p:cNvSpPr>
            <p:nvPr/>
          </p:nvSpPr>
          <p:spPr bwMode="auto">
            <a:xfrm>
              <a:off x="9315450" y="5680076"/>
              <a:ext cx="33337" cy="584200"/>
            </a:xfrm>
            <a:prstGeom prst="rect">
              <a:avLst/>
            </a:prstGeom>
            <a:solidFill>
              <a:srgbClr val="BAB8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22" name="Rectangle 111"/>
            <p:cNvSpPr>
              <a:spLocks noChangeArrowheads="1"/>
            </p:cNvSpPr>
            <p:nvPr/>
          </p:nvSpPr>
          <p:spPr bwMode="auto">
            <a:xfrm>
              <a:off x="9436100" y="5680076"/>
              <a:ext cx="31750" cy="584200"/>
            </a:xfrm>
            <a:prstGeom prst="rect">
              <a:avLst/>
            </a:prstGeom>
            <a:solidFill>
              <a:srgbClr val="BAB8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23" name="Rectangle 112"/>
            <p:cNvSpPr>
              <a:spLocks noChangeArrowheads="1"/>
            </p:cNvSpPr>
            <p:nvPr/>
          </p:nvSpPr>
          <p:spPr bwMode="auto">
            <a:xfrm>
              <a:off x="9553575" y="5680076"/>
              <a:ext cx="34925" cy="584200"/>
            </a:xfrm>
            <a:prstGeom prst="rect">
              <a:avLst/>
            </a:prstGeom>
            <a:solidFill>
              <a:srgbClr val="BAB8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24" name="Rectangle 113"/>
            <p:cNvSpPr>
              <a:spLocks noChangeArrowheads="1"/>
            </p:cNvSpPr>
            <p:nvPr/>
          </p:nvSpPr>
          <p:spPr bwMode="auto">
            <a:xfrm>
              <a:off x="9374187" y="5680076"/>
              <a:ext cx="34925" cy="584200"/>
            </a:xfrm>
            <a:prstGeom prst="rect">
              <a:avLst/>
            </a:prstGeom>
            <a:solidFill>
              <a:srgbClr val="BAB8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25" name="Rectangle 114"/>
            <p:cNvSpPr>
              <a:spLocks noChangeArrowheads="1"/>
            </p:cNvSpPr>
            <p:nvPr/>
          </p:nvSpPr>
          <p:spPr bwMode="auto">
            <a:xfrm>
              <a:off x="9494837" y="5680076"/>
              <a:ext cx="31750" cy="584200"/>
            </a:xfrm>
            <a:prstGeom prst="rect">
              <a:avLst/>
            </a:prstGeom>
            <a:solidFill>
              <a:srgbClr val="BAB8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26" name="Rectangle 115"/>
            <p:cNvSpPr>
              <a:spLocks noChangeArrowheads="1"/>
            </p:cNvSpPr>
            <p:nvPr/>
          </p:nvSpPr>
          <p:spPr bwMode="auto">
            <a:xfrm>
              <a:off x="9612312" y="5680076"/>
              <a:ext cx="34925" cy="584200"/>
            </a:xfrm>
            <a:prstGeom prst="rect">
              <a:avLst/>
            </a:prstGeom>
            <a:solidFill>
              <a:srgbClr val="BAB8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27" name="Rectangle 116"/>
            <p:cNvSpPr>
              <a:spLocks noChangeArrowheads="1"/>
            </p:cNvSpPr>
            <p:nvPr/>
          </p:nvSpPr>
          <p:spPr bwMode="auto">
            <a:xfrm>
              <a:off x="9674225" y="5680076"/>
              <a:ext cx="31750" cy="584200"/>
            </a:xfrm>
            <a:prstGeom prst="rect">
              <a:avLst/>
            </a:prstGeom>
            <a:solidFill>
              <a:srgbClr val="BAB8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28" name="Rectangle 117"/>
            <p:cNvSpPr>
              <a:spLocks noChangeArrowheads="1"/>
            </p:cNvSpPr>
            <p:nvPr/>
          </p:nvSpPr>
          <p:spPr bwMode="auto">
            <a:xfrm>
              <a:off x="9732962" y="5680076"/>
              <a:ext cx="31750" cy="584200"/>
            </a:xfrm>
            <a:prstGeom prst="rect">
              <a:avLst/>
            </a:prstGeom>
            <a:solidFill>
              <a:srgbClr val="BAB8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29" name="Rectangle 118"/>
            <p:cNvSpPr>
              <a:spLocks noChangeArrowheads="1"/>
            </p:cNvSpPr>
            <p:nvPr/>
          </p:nvSpPr>
          <p:spPr bwMode="auto">
            <a:xfrm>
              <a:off x="9793287" y="5680076"/>
              <a:ext cx="31750" cy="584200"/>
            </a:xfrm>
            <a:prstGeom prst="rect">
              <a:avLst/>
            </a:prstGeom>
            <a:solidFill>
              <a:srgbClr val="BAB8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30" name="Oval 119"/>
            <p:cNvSpPr>
              <a:spLocks noChangeArrowheads="1"/>
            </p:cNvSpPr>
            <p:nvPr/>
          </p:nvSpPr>
          <p:spPr bwMode="auto">
            <a:xfrm>
              <a:off x="8789987" y="6330951"/>
              <a:ext cx="93662" cy="92075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31" name="Oval 120"/>
            <p:cNvSpPr>
              <a:spLocks noChangeArrowheads="1"/>
            </p:cNvSpPr>
            <p:nvPr/>
          </p:nvSpPr>
          <p:spPr bwMode="auto">
            <a:xfrm>
              <a:off x="9667875" y="5503863"/>
              <a:ext cx="92075" cy="95250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32" name="Freeform 121"/>
            <p:cNvSpPr>
              <a:spLocks/>
            </p:cNvSpPr>
            <p:nvPr/>
          </p:nvSpPr>
          <p:spPr bwMode="auto">
            <a:xfrm>
              <a:off x="9178925" y="5426076"/>
              <a:ext cx="198437" cy="42863"/>
            </a:xfrm>
            <a:custGeom>
              <a:avLst/>
              <a:gdLst>
                <a:gd name="T0" fmla="*/ 0 w 125"/>
                <a:gd name="T1" fmla="*/ 0 h 27"/>
                <a:gd name="T2" fmla="*/ 0 w 125"/>
                <a:gd name="T3" fmla="*/ 27 h 27"/>
                <a:gd name="T4" fmla="*/ 125 w 125"/>
                <a:gd name="T5" fmla="*/ 6 h 27"/>
                <a:gd name="T6" fmla="*/ 0 w 125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27">
                  <a:moveTo>
                    <a:pt x="0" y="0"/>
                  </a:moveTo>
                  <a:lnTo>
                    <a:pt x="0" y="27"/>
                  </a:lnTo>
                  <a:lnTo>
                    <a:pt x="125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33" name="Rectangle 122"/>
            <p:cNvSpPr>
              <a:spLocks noChangeArrowheads="1"/>
            </p:cNvSpPr>
            <p:nvPr/>
          </p:nvSpPr>
          <p:spPr bwMode="auto">
            <a:xfrm>
              <a:off x="9121775" y="5378451"/>
              <a:ext cx="314325" cy="57150"/>
            </a:xfrm>
            <a:prstGeom prst="rect">
              <a:avLst/>
            </a:prstGeom>
            <a:solidFill>
              <a:srgbClr val="BAB8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34" name="Freeform 123"/>
            <p:cNvSpPr>
              <a:spLocks/>
            </p:cNvSpPr>
            <p:nvPr/>
          </p:nvSpPr>
          <p:spPr bwMode="auto">
            <a:xfrm>
              <a:off x="9121775" y="5378451"/>
              <a:ext cx="168275" cy="57150"/>
            </a:xfrm>
            <a:custGeom>
              <a:avLst/>
              <a:gdLst>
                <a:gd name="T0" fmla="*/ 0 w 106"/>
                <a:gd name="T1" fmla="*/ 0 h 36"/>
                <a:gd name="T2" fmla="*/ 0 w 106"/>
                <a:gd name="T3" fmla="*/ 36 h 36"/>
                <a:gd name="T4" fmla="*/ 106 w 106"/>
                <a:gd name="T5" fmla="*/ 36 h 36"/>
                <a:gd name="T6" fmla="*/ 83 w 106"/>
                <a:gd name="T7" fmla="*/ 0 h 36"/>
                <a:gd name="T8" fmla="*/ 0 w 106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36">
                  <a:moveTo>
                    <a:pt x="0" y="0"/>
                  </a:moveTo>
                  <a:lnTo>
                    <a:pt x="0" y="36"/>
                  </a:lnTo>
                  <a:lnTo>
                    <a:pt x="106" y="36"/>
                  </a:lnTo>
                  <a:lnTo>
                    <a:pt x="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A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35" name="Oval 124"/>
            <p:cNvSpPr>
              <a:spLocks noChangeArrowheads="1"/>
            </p:cNvSpPr>
            <p:nvPr/>
          </p:nvSpPr>
          <p:spPr bwMode="auto">
            <a:xfrm>
              <a:off x="8816975" y="5467351"/>
              <a:ext cx="71437" cy="69850"/>
            </a:xfrm>
            <a:prstGeom prst="ellipse">
              <a:avLst/>
            </a:prstGeom>
            <a:solidFill>
              <a:srgbClr val="BAB8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19" name="组合 518"/>
          <p:cNvGrpSpPr/>
          <p:nvPr/>
        </p:nvGrpSpPr>
        <p:grpSpPr>
          <a:xfrm>
            <a:off x="1822558" y="2943002"/>
            <a:ext cx="1000125" cy="1000125"/>
            <a:chOff x="7146925" y="2036763"/>
            <a:chExt cx="1000125" cy="1000125"/>
          </a:xfrm>
        </p:grpSpPr>
        <p:sp>
          <p:nvSpPr>
            <p:cNvPr id="892" name="Freeform 125"/>
            <p:cNvSpPr>
              <a:spLocks/>
            </p:cNvSpPr>
            <p:nvPr/>
          </p:nvSpPr>
          <p:spPr bwMode="auto">
            <a:xfrm>
              <a:off x="7146925" y="2036763"/>
              <a:ext cx="1000125" cy="1000125"/>
            </a:xfrm>
            <a:custGeom>
              <a:avLst/>
              <a:gdLst>
                <a:gd name="T0" fmla="*/ 425 w 440"/>
                <a:gd name="T1" fmla="*/ 162 h 440"/>
                <a:gd name="T2" fmla="*/ 406 w 440"/>
                <a:gd name="T3" fmla="*/ 116 h 440"/>
                <a:gd name="T4" fmla="*/ 399 w 440"/>
                <a:gd name="T5" fmla="*/ 89 h 440"/>
                <a:gd name="T6" fmla="*/ 351 w 440"/>
                <a:gd name="T7" fmla="*/ 41 h 440"/>
                <a:gd name="T8" fmla="*/ 324 w 440"/>
                <a:gd name="T9" fmla="*/ 34 h 440"/>
                <a:gd name="T10" fmla="*/ 278 w 440"/>
                <a:gd name="T11" fmla="*/ 15 h 440"/>
                <a:gd name="T12" fmla="*/ 254 w 440"/>
                <a:gd name="T13" fmla="*/ 0 h 440"/>
                <a:gd name="T14" fmla="*/ 186 w 440"/>
                <a:gd name="T15" fmla="*/ 0 h 440"/>
                <a:gd name="T16" fmla="*/ 161 w 440"/>
                <a:gd name="T17" fmla="*/ 15 h 440"/>
                <a:gd name="T18" fmla="*/ 116 w 440"/>
                <a:gd name="T19" fmla="*/ 34 h 440"/>
                <a:gd name="T20" fmla="*/ 88 w 440"/>
                <a:gd name="T21" fmla="*/ 41 h 440"/>
                <a:gd name="T22" fmla="*/ 40 w 440"/>
                <a:gd name="T23" fmla="*/ 89 h 440"/>
                <a:gd name="T24" fmla="*/ 34 w 440"/>
                <a:gd name="T25" fmla="*/ 116 h 440"/>
                <a:gd name="T26" fmla="*/ 15 w 440"/>
                <a:gd name="T27" fmla="*/ 162 h 440"/>
                <a:gd name="T28" fmla="*/ 0 w 440"/>
                <a:gd name="T29" fmla="*/ 186 h 440"/>
                <a:gd name="T30" fmla="*/ 0 w 440"/>
                <a:gd name="T31" fmla="*/ 254 h 440"/>
                <a:gd name="T32" fmla="*/ 15 w 440"/>
                <a:gd name="T33" fmla="*/ 279 h 440"/>
                <a:gd name="T34" fmla="*/ 34 w 440"/>
                <a:gd name="T35" fmla="*/ 324 h 440"/>
                <a:gd name="T36" fmla="*/ 40 w 440"/>
                <a:gd name="T37" fmla="*/ 352 h 440"/>
                <a:gd name="T38" fmla="*/ 88 w 440"/>
                <a:gd name="T39" fmla="*/ 400 h 440"/>
                <a:gd name="T40" fmla="*/ 116 w 440"/>
                <a:gd name="T41" fmla="*/ 407 h 440"/>
                <a:gd name="T42" fmla="*/ 161 w 440"/>
                <a:gd name="T43" fmla="*/ 425 h 440"/>
                <a:gd name="T44" fmla="*/ 186 w 440"/>
                <a:gd name="T45" fmla="*/ 440 h 440"/>
                <a:gd name="T46" fmla="*/ 254 w 440"/>
                <a:gd name="T47" fmla="*/ 440 h 440"/>
                <a:gd name="T48" fmla="*/ 278 w 440"/>
                <a:gd name="T49" fmla="*/ 425 h 440"/>
                <a:gd name="T50" fmla="*/ 324 w 440"/>
                <a:gd name="T51" fmla="*/ 407 h 440"/>
                <a:gd name="T52" fmla="*/ 351 w 440"/>
                <a:gd name="T53" fmla="*/ 400 h 440"/>
                <a:gd name="T54" fmla="*/ 399 w 440"/>
                <a:gd name="T55" fmla="*/ 352 h 440"/>
                <a:gd name="T56" fmla="*/ 406 w 440"/>
                <a:gd name="T57" fmla="*/ 324 h 440"/>
                <a:gd name="T58" fmla="*/ 425 w 440"/>
                <a:gd name="T59" fmla="*/ 279 h 440"/>
                <a:gd name="T60" fmla="*/ 440 w 440"/>
                <a:gd name="T61" fmla="*/ 254 h 440"/>
                <a:gd name="T62" fmla="*/ 440 w 440"/>
                <a:gd name="T63" fmla="*/ 186 h 440"/>
                <a:gd name="T64" fmla="*/ 425 w 440"/>
                <a:gd name="T65" fmla="*/ 162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0" h="440">
                  <a:moveTo>
                    <a:pt x="425" y="162"/>
                  </a:moveTo>
                  <a:cubicBezTo>
                    <a:pt x="420" y="146"/>
                    <a:pt x="414" y="131"/>
                    <a:pt x="406" y="116"/>
                  </a:cubicBezTo>
                  <a:cubicBezTo>
                    <a:pt x="409" y="107"/>
                    <a:pt x="407" y="96"/>
                    <a:pt x="399" y="89"/>
                  </a:cubicBezTo>
                  <a:cubicBezTo>
                    <a:pt x="351" y="41"/>
                    <a:pt x="351" y="41"/>
                    <a:pt x="351" y="41"/>
                  </a:cubicBezTo>
                  <a:cubicBezTo>
                    <a:pt x="344" y="33"/>
                    <a:pt x="333" y="31"/>
                    <a:pt x="324" y="34"/>
                  </a:cubicBezTo>
                  <a:cubicBezTo>
                    <a:pt x="309" y="26"/>
                    <a:pt x="294" y="20"/>
                    <a:pt x="278" y="15"/>
                  </a:cubicBezTo>
                  <a:cubicBezTo>
                    <a:pt x="274" y="6"/>
                    <a:pt x="264" y="0"/>
                    <a:pt x="254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5" y="0"/>
                    <a:pt x="166" y="6"/>
                    <a:pt x="161" y="15"/>
                  </a:cubicBezTo>
                  <a:cubicBezTo>
                    <a:pt x="145" y="20"/>
                    <a:pt x="130" y="26"/>
                    <a:pt x="116" y="34"/>
                  </a:cubicBezTo>
                  <a:cubicBezTo>
                    <a:pt x="106" y="31"/>
                    <a:pt x="96" y="33"/>
                    <a:pt x="88" y="41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33" y="96"/>
                    <a:pt x="31" y="107"/>
                    <a:pt x="34" y="116"/>
                  </a:cubicBezTo>
                  <a:cubicBezTo>
                    <a:pt x="26" y="131"/>
                    <a:pt x="19" y="146"/>
                    <a:pt x="15" y="162"/>
                  </a:cubicBezTo>
                  <a:cubicBezTo>
                    <a:pt x="6" y="167"/>
                    <a:pt x="0" y="176"/>
                    <a:pt x="0" y="186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65"/>
                    <a:pt x="6" y="274"/>
                    <a:pt x="15" y="279"/>
                  </a:cubicBezTo>
                  <a:cubicBezTo>
                    <a:pt x="19" y="295"/>
                    <a:pt x="26" y="310"/>
                    <a:pt x="34" y="324"/>
                  </a:cubicBezTo>
                  <a:cubicBezTo>
                    <a:pt x="31" y="334"/>
                    <a:pt x="33" y="344"/>
                    <a:pt x="40" y="352"/>
                  </a:cubicBezTo>
                  <a:cubicBezTo>
                    <a:pt x="88" y="400"/>
                    <a:pt x="88" y="400"/>
                    <a:pt x="88" y="400"/>
                  </a:cubicBezTo>
                  <a:cubicBezTo>
                    <a:pt x="96" y="407"/>
                    <a:pt x="106" y="410"/>
                    <a:pt x="116" y="407"/>
                  </a:cubicBezTo>
                  <a:cubicBezTo>
                    <a:pt x="130" y="415"/>
                    <a:pt x="145" y="421"/>
                    <a:pt x="161" y="425"/>
                  </a:cubicBezTo>
                  <a:cubicBezTo>
                    <a:pt x="166" y="434"/>
                    <a:pt x="175" y="440"/>
                    <a:pt x="186" y="440"/>
                  </a:cubicBezTo>
                  <a:cubicBezTo>
                    <a:pt x="254" y="440"/>
                    <a:pt x="254" y="440"/>
                    <a:pt x="254" y="440"/>
                  </a:cubicBezTo>
                  <a:cubicBezTo>
                    <a:pt x="264" y="440"/>
                    <a:pt x="274" y="434"/>
                    <a:pt x="278" y="425"/>
                  </a:cubicBezTo>
                  <a:cubicBezTo>
                    <a:pt x="294" y="421"/>
                    <a:pt x="309" y="415"/>
                    <a:pt x="324" y="407"/>
                  </a:cubicBezTo>
                  <a:cubicBezTo>
                    <a:pt x="333" y="410"/>
                    <a:pt x="344" y="407"/>
                    <a:pt x="351" y="400"/>
                  </a:cubicBezTo>
                  <a:cubicBezTo>
                    <a:pt x="399" y="352"/>
                    <a:pt x="399" y="352"/>
                    <a:pt x="399" y="352"/>
                  </a:cubicBezTo>
                  <a:cubicBezTo>
                    <a:pt x="407" y="344"/>
                    <a:pt x="409" y="334"/>
                    <a:pt x="406" y="324"/>
                  </a:cubicBezTo>
                  <a:cubicBezTo>
                    <a:pt x="414" y="310"/>
                    <a:pt x="420" y="295"/>
                    <a:pt x="425" y="279"/>
                  </a:cubicBezTo>
                  <a:cubicBezTo>
                    <a:pt x="434" y="274"/>
                    <a:pt x="440" y="265"/>
                    <a:pt x="440" y="254"/>
                  </a:cubicBezTo>
                  <a:cubicBezTo>
                    <a:pt x="440" y="186"/>
                    <a:pt x="440" y="186"/>
                    <a:pt x="440" y="186"/>
                  </a:cubicBezTo>
                  <a:cubicBezTo>
                    <a:pt x="440" y="176"/>
                    <a:pt x="434" y="167"/>
                    <a:pt x="425" y="162"/>
                  </a:cubicBezTo>
                  <a:close/>
                </a:path>
              </a:pathLst>
            </a:custGeom>
            <a:solidFill>
              <a:srgbClr val="5959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93" name="Freeform 126"/>
            <p:cNvSpPr>
              <a:spLocks/>
            </p:cNvSpPr>
            <p:nvPr/>
          </p:nvSpPr>
          <p:spPr bwMode="auto">
            <a:xfrm>
              <a:off x="7146925" y="2147888"/>
              <a:ext cx="790575" cy="889000"/>
            </a:xfrm>
            <a:custGeom>
              <a:avLst/>
              <a:gdLst>
                <a:gd name="T0" fmla="*/ 40 w 348"/>
                <a:gd name="T1" fmla="*/ 40 h 391"/>
                <a:gd name="T2" fmla="*/ 34 w 348"/>
                <a:gd name="T3" fmla="*/ 67 h 391"/>
                <a:gd name="T4" fmla="*/ 15 w 348"/>
                <a:gd name="T5" fmla="*/ 113 h 391"/>
                <a:gd name="T6" fmla="*/ 0 w 348"/>
                <a:gd name="T7" fmla="*/ 137 h 391"/>
                <a:gd name="T8" fmla="*/ 0 w 348"/>
                <a:gd name="T9" fmla="*/ 205 h 391"/>
                <a:gd name="T10" fmla="*/ 15 w 348"/>
                <a:gd name="T11" fmla="*/ 230 h 391"/>
                <a:gd name="T12" fmla="*/ 34 w 348"/>
                <a:gd name="T13" fmla="*/ 275 h 391"/>
                <a:gd name="T14" fmla="*/ 40 w 348"/>
                <a:gd name="T15" fmla="*/ 303 h 391"/>
                <a:gd name="T16" fmla="*/ 88 w 348"/>
                <a:gd name="T17" fmla="*/ 351 h 391"/>
                <a:gd name="T18" fmla="*/ 116 w 348"/>
                <a:gd name="T19" fmla="*/ 358 h 391"/>
                <a:gd name="T20" fmla="*/ 161 w 348"/>
                <a:gd name="T21" fmla="*/ 376 h 391"/>
                <a:gd name="T22" fmla="*/ 186 w 348"/>
                <a:gd name="T23" fmla="*/ 391 h 391"/>
                <a:gd name="T24" fmla="*/ 254 w 348"/>
                <a:gd name="T25" fmla="*/ 391 h 391"/>
                <a:gd name="T26" fmla="*/ 278 w 348"/>
                <a:gd name="T27" fmla="*/ 376 h 391"/>
                <a:gd name="T28" fmla="*/ 324 w 348"/>
                <a:gd name="T29" fmla="*/ 358 h 391"/>
                <a:gd name="T30" fmla="*/ 348 w 348"/>
                <a:gd name="T31" fmla="*/ 354 h 391"/>
                <a:gd name="T32" fmla="*/ 80 w 348"/>
                <a:gd name="T33" fmla="*/ 0 h 391"/>
                <a:gd name="T34" fmla="*/ 40 w 348"/>
                <a:gd name="T35" fmla="*/ 4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8" h="391">
                  <a:moveTo>
                    <a:pt x="40" y="40"/>
                  </a:moveTo>
                  <a:cubicBezTo>
                    <a:pt x="33" y="47"/>
                    <a:pt x="31" y="58"/>
                    <a:pt x="34" y="67"/>
                  </a:cubicBezTo>
                  <a:cubicBezTo>
                    <a:pt x="26" y="82"/>
                    <a:pt x="19" y="97"/>
                    <a:pt x="15" y="113"/>
                  </a:cubicBezTo>
                  <a:cubicBezTo>
                    <a:pt x="6" y="118"/>
                    <a:pt x="0" y="127"/>
                    <a:pt x="0" y="137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16"/>
                    <a:pt x="6" y="225"/>
                    <a:pt x="15" y="230"/>
                  </a:cubicBezTo>
                  <a:cubicBezTo>
                    <a:pt x="19" y="246"/>
                    <a:pt x="26" y="261"/>
                    <a:pt x="34" y="275"/>
                  </a:cubicBezTo>
                  <a:cubicBezTo>
                    <a:pt x="31" y="285"/>
                    <a:pt x="33" y="295"/>
                    <a:pt x="40" y="303"/>
                  </a:cubicBezTo>
                  <a:cubicBezTo>
                    <a:pt x="88" y="351"/>
                    <a:pt x="88" y="351"/>
                    <a:pt x="88" y="351"/>
                  </a:cubicBezTo>
                  <a:cubicBezTo>
                    <a:pt x="96" y="358"/>
                    <a:pt x="106" y="361"/>
                    <a:pt x="116" y="358"/>
                  </a:cubicBezTo>
                  <a:cubicBezTo>
                    <a:pt x="130" y="366"/>
                    <a:pt x="145" y="372"/>
                    <a:pt x="161" y="376"/>
                  </a:cubicBezTo>
                  <a:cubicBezTo>
                    <a:pt x="166" y="385"/>
                    <a:pt x="175" y="391"/>
                    <a:pt x="186" y="391"/>
                  </a:cubicBezTo>
                  <a:cubicBezTo>
                    <a:pt x="254" y="391"/>
                    <a:pt x="254" y="391"/>
                    <a:pt x="254" y="391"/>
                  </a:cubicBezTo>
                  <a:cubicBezTo>
                    <a:pt x="264" y="391"/>
                    <a:pt x="274" y="385"/>
                    <a:pt x="278" y="376"/>
                  </a:cubicBezTo>
                  <a:cubicBezTo>
                    <a:pt x="294" y="372"/>
                    <a:pt x="309" y="366"/>
                    <a:pt x="324" y="358"/>
                  </a:cubicBezTo>
                  <a:cubicBezTo>
                    <a:pt x="332" y="360"/>
                    <a:pt x="341" y="359"/>
                    <a:pt x="348" y="354"/>
                  </a:cubicBezTo>
                  <a:cubicBezTo>
                    <a:pt x="80" y="0"/>
                    <a:pt x="80" y="0"/>
                    <a:pt x="80" y="0"/>
                  </a:cubicBezTo>
                  <a:lnTo>
                    <a:pt x="40" y="40"/>
                  </a:lnTo>
                  <a:close/>
                </a:path>
              </a:pathLst>
            </a:custGeom>
            <a:solidFill>
              <a:srgbClr val="4A4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94" name="Oval 127"/>
            <p:cNvSpPr>
              <a:spLocks noChangeArrowheads="1"/>
            </p:cNvSpPr>
            <p:nvPr/>
          </p:nvSpPr>
          <p:spPr bwMode="auto">
            <a:xfrm>
              <a:off x="7248525" y="2141538"/>
              <a:ext cx="793750" cy="793750"/>
            </a:xfrm>
            <a:prstGeom prst="ellipse">
              <a:avLst/>
            </a:prstGeom>
            <a:solidFill>
              <a:srgbClr val="464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95" name="Oval 128"/>
            <p:cNvSpPr>
              <a:spLocks noChangeArrowheads="1"/>
            </p:cNvSpPr>
            <p:nvPr/>
          </p:nvSpPr>
          <p:spPr bwMode="auto">
            <a:xfrm>
              <a:off x="7272337" y="2163763"/>
              <a:ext cx="747712" cy="747713"/>
            </a:xfrm>
            <a:prstGeom prst="ellipse">
              <a:avLst/>
            </a:pr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96" name="Freeform 129"/>
            <p:cNvSpPr>
              <a:spLocks/>
            </p:cNvSpPr>
            <p:nvPr/>
          </p:nvSpPr>
          <p:spPr bwMode="auto">
            <a:xfrm>
              <a:off x="7272337" y="2238376"/>
              <a:ext cx="606425" cy="673100"/>
            </a:xfrm>
            <a:custGeom>
              <a:avLst/>
              <a:gdLst>
                <a:gd name="T0" fmla="*/ 0 w 267"/>
                <a:gd name="T1" fmla="*/ 131 h 296"/>
                <a:gd name="T2" fmla="*/ 165 w 267"/>
                <a:gd name="T3" fmla="*/ 296 h 296"/>
                <a:gd name="T4" fmla="*/ 267 w 267"/>
                <a:gd name="T5" fmla="*/ 260 h 296"/>
                <a:gd name="T6" fmla="*/ 66 w 267"/>
                <a:gd name="T7" fmla="*/ 0 h 296"/>
                <a:gd name="T8" fmla="*/ 0 w 267"/>
                <a:gd name="T9" fmla="*/ 13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296">
                  <a:moveTo>
                    <a:pt x="0" y="131"/>
                  </a:moveTo>
                  <a:cubicBezTo>
                    <a:pt x="0" y="222"/>
                    <a:pt x="74" y="296"/>
                    <a:pt x="165" y="296"/>
                  </a:cubicBezTo>
                  <a:cubicBezTo>
                    <a:pt x="204" y="296"/>
                    <a:pt x="239" y="282"/>
                    <a:pt x="267" y="26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26" y="30"/>
                    <a:pt x="0" y="78"/>
                    <a:pt x="0" y="131"/>
                  </a:cubicBezTo>
                  <a:close/>
                </a:path>
              </a:pathLst>
            </a:custGeom>
            <a:solidFill>
              <a:srgbClr val="B7B4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97" name="Freeform 130"/>
            <p:cNvSpPr>
              <a:spLocks/>
            </p:cNvSpPr>
            <p:nvPr/>
          </p:nvSpPr>
          <p:spPr bwMode="auto">
            <a:xfrm>
              <a:off x="7658100" y="2216151"/>
              <a:ext cx="295275" cy="468313"/>
            </a:xfrm>
            <a:custGeom>
              <a:avLst/>
              <a:gdLst>
                <a:gd name="T0" fmla="*/ 111 w 130"/>
                <a:gd name="T1" fmla="*/ 69 h 206"/>
                <a:gd name="T2" fmla="*/ 0 w 130"/>
                <a:gd name="T3" fmla="*/ 0 h 206"/>
                <a:gd name="T4" fmla="*/ 0 w 130"/>
                <a:gd name="T5" fmla="*/ 40 h 206"/>
                <a:gd name="T6" fmla="*/ 77 w 130"/>
                <a:gd name="T7" fmla="*/ 88 h 206"/>
                <a:gd name="T8" fmla="*/ 90 w 130"/>
                <a:gd name="T9" fmla="*/ 137 h 206"/>
                <a:gd name="T10" fmla="*/ 77 w 130"/>
                <a:gd name="T11" fmla="*/ 186 h 206"/>
                <a:gd name="T12" fmla="*/ 111 w 130"/>
                <a:gd name="T13" fmla="*/ 206 h 206"/>
                <a:gd name="T14" fmla="*/ 130 w 130"/>
                <a:gd name="T15" fmla="*/ 137 h 206"/>
                <a:gd name="T16" fmla="*/ 111 w 130"/>
                <a:gd name="T17" fmla="*/ 6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206">
                  <a:moveTo>
                    <a:pt x="111" y="69"/>
                  </a:moveTo>
                  <a:cubicBezTo>
                    <a:pt x="89" y="30"/>
                    <a:pt x="47" y="3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33" y="42"/>
                    <a:pt x="61" y="61"/>
                    <a:pt x="77" y="88"/>
                  </a:cubicBezTo>
                  <a:cubicBezTo>
                    <a:pt x="85" y="103"/>
                    <a:pt x="90" y="119"/>
                    <a:pt x="90" y="137"/>
                  </a:cubicBezTo>
                  <a:cubicBezTo>
                    <a:pt x="90" y="155"/>
                    <a:pt x="85" y="171"/>
                    <a:pt x="77" y="186"/>
                  </a:cubicBezTo>
                  <a:cubicBezTo>
                    <a:pt x="111" y="206"/>
                    <a:pt x="111" y="206"/>
                    <a:pt x="111" y="206"/>
                  </a:cubicBezTo>
                  <a:cubicBezTo>
                    <a:pt x="123" y="185"/>
                    <a:pt x="130" y="162"/>
                    <a:pt x="130" y="137"/>
                  </a:cubicBezTo>
                  <a:cubicBezTo>
                    <a:pt x="130" y="112"/>
                    <a:pt x="123" y="89"/>
                    <a:pt x="111" y="69"/>
                  </a:cubicBezTo>
                  <a:close/>
                </a:path>
              </a:pathLst>
            </a:custGeom>
            <a:solidFill>
              <a:srgbClr val="EF2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98" name="Freeform 131"/>
            <p:cNvSpPr>
              <a:spLocks/>
            </p:cNvSpPr>
            <p:nvPr/>
          </p:nvSpPr>
          <p:spPr bwMode="auto">
            <a:xfrm>
              <a:off x="7331075" y="2216151"/>
              <a:ext cx="296862" cy="468313"/>
            </a:xfrm>
            <a:custGeom>
              <a:avLst/>
              <a:gdLst>
                <a:gd name="T0" fmla="*/ 19 w 131"/>
                <a:gd name="T1" fmla="*/ 69 h 206"/>
                <a:gd name="T2" fmla="*/ 0 w 131"/>
                <a:gd name="T3" fmla="*/ 137 h 206"/>
                <a:gd name="T4" fmla="*/ 19 w 131"/>
                <a:gd name="T5" fmla="*/ 206 h 206"/>
                <a:gd name="T6" fmla="*/ 53 w 131"/>
                <a:gd name="T7" fmla="*/ 186 h 206"/>
                <a:gd name="T8" fmla="*/ 40 w 131"/>
                <a:gd name="T9" fmla="*/ 137 h 206"/>
                <a:gd name="T10" fmla="*/ 53 w 131"/>
                <a:gd name="T11" fmla="*/ 88 h 206"/>
                <a:gd name="T12" fmla="*/ 131 w 131"/>
                <a:gd name="T13" fmla="*/ 40 h 206"/>
                <a:gd name="T14" fmla="*/ 131 w 131"/>
                <a:gd name="T15" fmla="*/ 0 h 206"/>
                <a:gd name="T16" fmla="*/ 19 w 131"/>
                <a:gd name="T17" fmla="*/ 6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206">
                  <a:moveTo>
                    <a:pt x="19" y="69"/>
                  </a:moveTo>
                  <a:cubicBezTo>
                    <a:pt x="7" y="89"/>
                    <a:pt x="0" y="112"/>
                    <a:pt x="0" y="137"/>
                  </a:cubicBezTo>
                  <a:cubicBezTo>
                    <a:pt x="0" y="162"/>
                    <a:pt x="7" y="185"/>
                    <a:pt x="19" y="20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45" y="171"/>
                    <a:pt x="40" y="155"/>
                    <a:pt x="40" y="137"/>
                  </a:cubicBezTo>
                  <a:cubicBezTo>
                    <a:pt x="40" y="119"/>
                    <a:pt x="45" y="103"/>
                    <a:pt x="53" y="88"/>
                  </a:cubicBezTo>
                  <a:cubicBezTo>
                    <a:pt x="69" y="61"/>
                    <a:pt x="98" y="42"/>
                    <a:pt x="131" y="4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83" y="2"/>
                    <a:pt x="41" y="29"/>
                    <a:pt x="19" y="69"/>
                  </a:cubicBezTo>
                  <a:close/>
                </a:path>
              </a:pathLst>
            </a:custGeom>
            <a:solidFill>
              <a:srgbClr val="3484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99" name="Freeform 132"/>
            <p:cNvSpPr>
              <a:spLocks/>
            </p:cNvSpPr>
            <p:nvPr/>
          </p:nvSpPr>
          <p:spPr bwMode="auto">
            <a:xfrm>
              <a:off x="7642225" y="22161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2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00" name="Freeform 133"/>
            <p:cNvSpPr>
              <a:spLocks/>
            </p:cNvSpPr>
            <p:nvPr/>
          </p:nvSpPr>
          <p:spPr bwMode="auto">
            <a:xfrm>
              <a:off x="7642225" y="22161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2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01" name="Oval 134"/>
            <p:cNvSpPr>
              <a:spLocks noChangeArrowheads="1"/>
            </p:cNvSpPr>
            <p:nvPr/>
          </p:nvSpPr>
          <p:spPr bwMode="auto">
            <a:xfrm>
              <a:off x="7472362" y="2362201"/>
              <a:ext cx="349250" cy="349250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02" name="Oval 135"/>
            <p:cNvSpPr>
              <a:spLocks noChangeArrowheads="1"/>
            </p:cNvSpPr>
            <p:nvPr/>
          </p:nvSpPr>
          <p:spPr bwMode="auto">
            <a:xfrm>
              <a:off x="7524750" y="2416176"/>
              <a:ext cx="242887" cy="242888"/>
            </a:xfrm>
            <a:prstGeom prst="ellipse">
              <a:avLst/>
            </a:pr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03" name="Freeform 136"/>
            <p:cNvSpPr>
              <a:spLocks/>
            </p:cNvSpPr>
            <p:nvPr/>
          </p:nvSpPr>
          <p:spPr bwMode="auto">
            <a:xfrm>
              <a:off x="7600950" y="2473326"/>
              <a:ext cx="88900" cy="41275"/>
            </a:xfrm>
            <a:custGeom>
              <a:avLst/>
              <a:gdLst>
                <a:gd name="T0" fmla="*/ 39 w 39"/>
                <a:gd name="T1" fmla="*/ 9 h 18"/>
                <a:gd name="T2" fmla="*/ 30 w 39"/>
                <a:gd name="T3" fmla="*/ 18 h 18"/>
                <a:gd name="T4" fmla="*/ 9 w 39"/>
                <a:gd name="T5" fmla="*/ 18 h 18"/>
                <a:gd name="T6" fmla="*/ 0 w 39"/>
                <a:gd name="T7" fmla="*/ 9 h 18"/>
                <a:gd name="T8" fmla="*/ 0 w 39"/>
                <a:gd name="T9" fmla="*/ 9 h 18"/>
                <a:gd name="T10" fmla="*/ 9 w 39"/>
                <a:gd name="T11" fmla="*/ 0 h 18"/>
                <a:gd name="T12" fmla="*/ 30 w 39"/>
                <a:gd name="T13" fmla="*/ 0 h 18"/>
                <a:gd name="T14" fmla="*/ 39 w 39"/>
                <a:gd name="T1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8">
                  <a:moveTo>
                    <a:pt x="39" y="9"/>
                  </a:moveTo>
                  <a:cubicBezTo>
                    <a:pt x="39" y="14"/>
                    <a:pt x="35" y="18"/>
                    <a:pt x="3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5" y="0"/>
                    <a:pt x="39" y="4"/>
                    <a:pt x="39" y="9"/>
                  </a:cubicBezTo>
                  <a:close/>
                </a:path>
              </a:pathLst>
            </a:custGeom>
            <a:solidFill>
              <a:srgbClr val="FF8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04" name="Freeform 137"/>
            <p:cNvSpPr>
              <a:spLocks noEditPoints="1"/>
            </p:cNvSpPr>
            <p:nvPr/>
          </p:nvSpPr>
          <p:spPr bwMode="auto">
            <a:xfrm>
              <a:off x="7562850" y="2535238"/>
              <a:ext cx="63500" cy="68263"/>
            </a:xfrm>
            <a:custGeom>
              <a:avLst/>
              <a:gdLst>
                <a:gd name="T0" fmla="*/ 29 w 40"/>
                <a:gd name="T1" fmla="*/ 43 h 43"/>
                <a:gd name="T2" fmla="*/ 27 w 40"/>
                <a:gd name="T3" fmla="*/ 35 h 43"/>
                <a:gd name="T4" fmla="*/ 13 w 40"/>
                <a:gd name="T5" fmla="*/ 35 h 43"/>
                <a:gd name="T6" fmla="*/ 11 w 40"/>
                <a:gd name="T7" fmla="*/ 43 h 43"/>
                <a:gd name="T8" fmla="*/ 0 w 40"/>
                <a:gd name="T9" fmla="*/ 43 h 43"/>
                <a:gd name="T10" fmla="*/ 11 w 40"/>
                <a:gd name="T11" fmla="*/ 0 h 43"/>
                <a:gd name="T12" fmla="*/ 29 w 40"/>
                <a:gd name="T13" fmla="*/ 0 h 43"/>
                <a:gd name="T14" fmla="*/ 40 w 40"/>
                <a:gd name="T15" fmla="*/ 43 h 43"/>
                <a:gd name="T16" fmla="*/ 29 w 40"/>
                <a:gd name="T17" fmla="*/ 43 h 43"/>
                <a:gd name="T18" fmla="*/ 20 w 40"/>
                <a:gd name="T19" fmla="*/ 7 h 43"/>
                <a:gd name="T20" fmla="*/ 16 w 40"/>
                <a:gd name="T21" fmla="*/ 21 h 43"/>
                <a:gd name="T22" fmla="*/ 14 w 40"/>
                <a:gd name="T23" fmla="*/ 30 h 43"/>
                <a:gd name="T24" fmla="*/ 26 w 40"/>
                <a:gd name="T25" fmla="*/ 30 h 43"/>
                <a:gd name="T26" fmla="*/ 23 w 40"/>
                <a:gd name="T27" fmla="*/ 21 h 43"/>
                <a:gd name="T28" fmla="*/ 20 w 40"/>
                <a:gd name="T29" fmla="*/ 7 h 43"/>
                <a:gd name="T30" fmla="*/ 20 w 40"/>
                <a:gd name="T31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3">
                  <a:moveTo>
                    <a:pt x="29" y="43"/>
                  </a:moveTo>
                  <a:lnTo>
                    <a:pt x="27" y="35"/>
                  </a:lnTo>
                  <a:lnTo>
                    <a:pt x="13" y="35"/>
                  </a:lnTo>
                  <a:lnTo>
                    <a:pt x="11" y="43"/>
                  </a:lnTo>
                  <a:lnTo>
                    <a:pt x="0" y="43"/>
                  </a:lnTo>
                  <a:lnTo>
                    <a:pt x="11" y="0"/>
                  </a:lnTo>
                  <a:lnTo>
                    <a:pt x="29" y="0"/>
                  </a:lnTo>
                  <a:lnTo>
                    <a:pt x="40" y="43"/>
                  </a:lnTo>
                  <a:lnTo>
                    <a:pt x="29" y="43"/>
                  </a:lnTo>
                  <a:close/>
                  <a:moveTo>
                    <a:pt x="20" y="7"/>
                  </a:moveTo>
                  <a:lnTo>
                    <a:pt x="16" y="21"/>
                  </a:lnTo>
                  <a:lnTo>
                    <a:pt x="14" y="30"/>
                  </a:lnTo>
                  <a:lnTo>
                    <a:pt x="26" y="30"/>
                  </a:lnTo>
                  <a:lnTo>
                    <a:pt x="23" y="21"/>
                  </a:lnTo>
                  <a:lnTo>
                    <a:pt x="20" y="7"/>
                  </a:lnTo>
                  <a:lnTo>
                    <a:pt x="20" y="7"/>
                  </a:lnTo>
                  <a:close/>
                </a:path>
              </a:pathLst>
            </a:custGeom>
            <a:solidFill>
              <a:srgbClr val="5959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05" name="Freeform 138"/>
            <p:cNvSpPr>
              <a:spLocks/>
            </p:cNvSpPr>
            <p:nvPr/>
          </p:nvSpPr>
          <p:spPr bwMode="auto">
            <a:xfrm>
              <a:off x="7627937" y="2535238"/>
              <a:ext cx="47625" cy="68263"/>
            </a:xfrm>
            <a:custGeom>
              <a:avLst/>
              <a:gdLst>
                <a:gd name="T0" fmla="*/ 0 w 30"/>
                <a:gd name="T1" fmla="*/ 43 h 43"/>
                <a:gd name="T2" fmla="*/ 19 w 30"/>
                <a:gd name="T3" fmla="*/ 0 h 43"/>
                <a:gd name="T4" fmla="*/ 30 w 30"/>
                <a:gd name="T5" fmla="*/ 0 h 43"/>
                <a:gd name="T6" fmla="*/ 12 w 30"/>
                <a:gd name="T7" fmla="*/ 43 h 43"/>
                <a:gd name="T8" fmla="*/ 0 w 30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3">
                  <a:moveTo>
                    <a:pt x="0" y="43"/>
                  </a:moveTo>
                  <a:lnTo>
                    <a:pt x="19" y="0"/>
                  </a:lnTo>
                  <a:lnTo>
                    <a:pt x="30" y="0"/>
                  </a:lnTo>
                  <a:lnTo>
                    <a:pt x="12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5959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06" name="Freeform 139"/>
            <p:cNvSpPr>
              <a:spLocks/>
            </p:cNvSpPr>
            <p:nvPr/>
          </p:nvSpPr>
          <p:spPr bwMode="auto">
            <a:xfrm>
              <a:off x="7678737" y="2535238"/>
              <a:ext cx="52387" cy="68263"/>
            </a:xfrm>
            <a:custGeom>
              <a:avLst/>
              <a:gdLst>
                <a:gd name="T0" fmla="*/ 12 w 23"/>
                <a:gd name="T1" fmla="*/ 25 h 30"/>
                <a:gd name="T2" fmla="*/ 23 w 23"/>
                <a:gd name="T3" fmla="*/ 25 h 30"/>
                <a:gd name="T4" fmla="*/ 23 w 23"/>
                <a:gd name="T5" fmla="*/ 30 h 30"/>
                <a:gd name="T6" fmla="*/ 8 w 23"/>
                <a:gd name="T7" fmla="*/ 30 h 30"/>
                <a:gd name="T8" fmla="*/ 2 w 23"/>
                <a:gd name="T9" fmla="*/ 23 h 30"/>
                <a:gd name="T10" fmla="*/ 0 w 23"/>
                <a:gd name="T11" fmla="*/ 15 h 30"/>
                <a:gd name="T12" fmla="*/ 2 w 23"/>
                <a:gd name="T13" fmla="*/ 6 h 30"/>
                <a:gd name="T14" fmla="*/ 9 w 23"/>
                <a:gd name="T15" fmla="*/ 0 h 30"/>
                <a:gd name="T16" fmla="*/ 23 w 23"/>
                <a:gd name="T17" fmla="*/ 0 h 30"/>
                <a:gd name="T18" fmla="*/ 23 w 23"/>
                <a:gd name="T19" fmla="*/ 5 h 30"/>
                <a:gd name="T20" fmla="*/ 12 w 23"/>
                <a:gd name="T21" fmla="*/ 5 h 30"/>
                <a:gd name="T22" fmla="*/ 9 w 23"/>
                <a:gd name="T23" fmla="*/ 9 h 30"/>
                <a:gd name="T24" fmla="*/ 8 w 23"/>
                <a:gd name="T25" fmla="*/ 15 h 30"/>
                <a:gd name="T26" fmla="*/ 9 w 23"/>
                <a:gd name="T27" fmla="*/ 21 h 30"/>
                <a:gd name="T28" fmla="*/ 12 w 23"/>
                <a:gd name="T2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30">
                  <a:moveTo>
                    <a:pt x="12" y="25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5" y="28"/>
                    <a:pt x="3" y="26"/>
                    <a:pt x="2" y="23"/>
                  </a:cubicBezTo>
                  <a:cubicBezTo>
                    <a:pt x="0" y="20"/>
                    <a:pt x="0" y="18"/>
                    <a:pt x="0" y="15"/>
                  </a:cubicBezTo>
                  <a:cubicBezTo>
                    <a:pt x="0" y="12"/>
                    <a:pt x="0" y="9"/>
                    <a:pt x="2" y="6"/>
                  </a:cubicBezTo>
                  <a:cubicBezTo>
                    <a:pt x="3" y="4"/>
                    <a:pt x="6" y="1"/>
                    <a:pt x="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6"/>
                    <a:pt x="10" y="7"/>
                    <a:pt x="9" y="9"/>
                  </a:cubicBezTo>
                  <a:cubicBezTo>
                    <a:pt x="9" y="11"/>
                    <a:pt x="8" y="13"/>
                    <a:pt x="8" y="15"/>
                  </a:cubicBezTo>
                  <a:cubicBezTo>
                    <a:pt x="8" y="17"/>
                    <a:pt x="9" y="19"/>
                    <a:pt x="9" y="21"/>
                  </a:cubicBezTo>
                  <a:cubicBezTo>
                    <a:pt x="10" y="23"/>
                    <a:pt x="11" y="24"/>
                    <a:pt x="12" y="25"/>
                  </a:cubicBezTo>
                  <a:close/>
                </a:path>
              </a:pathLst>
            </a:custGeom>
            <a:solidFill>
              <a:srgbClr val="5959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07" name="Freeform 140"/>
            <p:cNvSpPr>
              <a:spLocks/>
            </p:cNvSpPr>
            <p:nvPr/>
          </p:nvSpPr>
          <p:spPr bwMode="auto">
            <a:xfrm>
              <a:off x="7404100" y="2679701"/>
              <a:ext cx="96837" cy="98425"/>
            </a:xfrm>
            <a:custGeom>
              <a:avLst/>
              <a:gdLst>
                <a:gd name="T0" fmla="*/ 43 w 43"/>
                <a:gd name="T1" fmla="*/ 19 h 43"/>
                <a:gd name="T2" fmla="*/ 43 w 43"/>
                <a:gd name="T3" fmla="*/ 21 h 43"/>
                <a:gd name="T4" fmla="*/ 37 w 43"/>
                <a:gd name="T5" fmla="*/ 28 h 43"/>
                <a:gd name="T6" fmla="*/ 33 w 43"/>
                <a:gd name="T7" fmla="*/ 26 h 43"/>
                <a:gd name="T8" fmla="*/ 32 w 43"/>
                <a:gd name="T9" fmla="*/ 24 h 43"/>
                <a:gd name="T10" fmla="*/ 27 w 43"/>
                <a:gd name="T11" fmla="*/ 22 h 43"/>
                <a:gd name="T12" fmla="*/ 26 w 43"/>
                <a:gd name="T13" fmla="*/ 24 h 43"/>
                <a:gd name="T14" fmla="*/ 30 w 43"/>
                <a:gd name="T15" fmla="*/ 28 h 43"/>
                <a:gd name="T16" fmla="*/ 33 w 43"/>
                <a:gd name="T17" fmla="*/ 36 h 43"/>
                <a:gd name="T18" fmla="*/ 25 w 43"/>
                <a:gd name="T19" fmla="*/ 43 h 43"/>
                <a:gd name="T20" fmla="*/ 23 w 43"/>
                <a:gd name="T21" fmla="*/ 43 h 43"/>
                <a:gd name="T22" fmla="*/ 16 w 43"/>
                <a:gd name="T23" fmla="*/ 40 h 43"/>
                <a:gd name="T24" fmla="*/ 19 w 43"/>
                <a:gd name="T25" fmla="*/ 32 h 43"/>
                <a:gd name="T26" fmla="*/ 20 w 43"/>
                <a:gd name="T27" fmla="*/ 32 h 43"/>
                <a:gd name="T28" fmla="*/ 22 w 43"/>
                <a:gd name="T29" fmla="*/ 27 h 43"/>
                <a:gd name="T30" fmla="*/ 20 w 43"/>
                <a:gd name="T31" fmla="*/ 26 h 43"/>
                <a:gd name="T32" fmla="*/ 10 w 43"/>
                <a:gd name="T33" fmla="*/ 33 h 43"/>
                <a:gd name="T34" fmla="*/ 2 w 43"/>
                <a:gd name="T35" fmla="*/ 29 h 43"/>
                <a:gd name="T36" fmla="*/ 6 w 43"/>
                <a:gd name="T37" fmla="*/ 16 h 43"/>
                <a:gd name="T38" fmla="*/ 11 w 43"/>
                <a:gd name="T39" fmla="*/ 17 h 43"/>
                <a:gd name="T40" fmla="*/ 13 w 43"/>
                <a:gd name="T41" fmla="*/ 20 h 43"/>
                <a:gd name="T42" fmla="*/ 18 w 43"/>
                <a:gd name="T43" fmla="*/ 22 h 43"/>
                <a:gd name="T44" fmla="*/ 18 w 43"/>
                <a:gd name="T45" fmla="*/ 20 h 43"/>
                <a:gd name="T46" fmla="*/ 14 w 43"/>
                <a:gd name="T47" fmla="*/ 15 h 43"/>
                <a:gd name="T48" fmla="*/ 11 w 43"/>
                <a:gd name="T49" fmla="*/ 9 h 43"/>
                <a:gd name="T50" fmla="*/ 13 w 43"/>
                <a:gd name="T51" fmla="*/ 4 h 43"/>
                <a:gd name="T52" fmla="*/ 28 w 43"/>
                <a:gd name="T53" fmla="*/ 4 h 43"/>
                <a:gd name="T54" fmla="*/ 29 w 43"/>
                <a:gd name="T55" fmla="*/ 7 h 43"/>
                <a:gd name="T56" fmla="*/ 27 w 43"/>
                <a:gd name="T57" fmla="*/ 10 h 43"/>
                <a:gd name="T58" fmla="*/ 24 w 43"/>
                <a:gd name="T59" fmla="*/ 12 h 43"/>
                <a:gd name="T60" fmla="*/ 22 w 43"/>
                <a:gd name="T61" fmla="*/ 17 h 43"/>
                <a:gd name="T62" fmla="*/ 24 w 43"/>
                <a:gd name="T63" fmla="*/ 18 h 43"/>
                <a:gd name="T64" fmla="*/ 35 w 43"/>
                <a:gd name="T65" fmla="*/ 11 h 43"/>
                <a:gd name="T66" fmla="*/ 43 w 43"/>
                <a:gd name="T67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43">
                  <a:moveTo>
                    <a:pt x="43" y="19"/>
                  </a:moveTo>
                  <a:cubicBezTo>
                    <a:pt x="43" y="20"/>
                    <a:pt x="43" y="20"/>
                    <a:pt x="43" y="21"/>
                  </a:cubicBezTo>
                  <a:cubicBezTo>
                    <a:pt x="43" y="25"/>
                    <a:pt x="41" y="29"/>
                    <a:pt x="37" y="28"/>
                  </a:cubicBezTo>
                  <a:cubicBezTo>
                    <a:pt x="35" y="28"/>
                    <a:pt x="34" y="27"/>
                    <a:pt x="33" y="26"/>
                  </a:cubicBezTo>
                  <a:cubicBezTo>
                    <a:pt x="33" y="25"/>
                    <a:pt x="32" y="25"/>
                    <a:pt x="32" y="24"/>
                  </a:cubicBezTo>
                  <a:cubicBezTo>
                    <a:pt x="31" y="23"/>
                    <a:pt x="29" y="22"/>
                    <a:pt x="27" y="22"/>
                  </a:cubicBezTo>
                  <a:cubicBezTo>
                    <a:pt x="26" y="23"/>
                    <a:pt x="27" y="24"/>
                    <a:pt x="26" y="24"/>
                  </a:cubicBezTo>
                  <a:cubicBezTo>
                    <a:pt x="27" y="25"/>
                    <a:pt x="29" y="27"/>
                    <a:pt x="30" y="28"/>
                  </a:cubicBezTo>
                  <a:cubicBezTo>
                    <a:pt x="32" y="30"/>
                    <a:pt x="33" y="32"/>
                    <a:pt x="33" y="36"/>
                  </a:cubicBezTo>
                  <a:cubicBezTo>
                    <a:pt x="33" y="40"/>
                    <a:pt x="30" y="43"/>
                    <a:pt x="25" y="43"/>
                  </a:cubicBezTo>
                  <a:cubicBezTo>
                    <a:pt x="24" y="43"/>
                    <a:pt x="24" y="43"/>
                    <a:pt x="23" y="43"/>
                  </a:cubicBezTo>
                  <a:cubicBezTo>
                    <a:pt x="20" y="43"/>
                    <a:pt x="18" y="42"/>
                    <a:pt x="16" y="40"/>
                  </a:cubicBezTo>
                  <a:cubicBezTo>
                    <a:pt x="15" y="37"/>
                    <a:pt x="17" y="34"/>
                    <a:pt x="19" y="32"/>
                  </a:cubicBezTo>
                  <a:cubicBezTo>
                    <a:pt x="19" y="32"/>
                    <a:pt x="20" y="32"/>
                    <a:pt x="20" y="32"/>
                  </a:cubicBezTo>
                  <a:cubicBezTo>
                    <a:pt x="21" y="31"/>
                    <a:pt x="22" y="28"/>
                    <a:pt x="22" y="27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17" y="28"/>
                    <a:pt x="15" y="32"/>
                    <a:pt x="10" y="33"/>
                  </a:cubicBezTo>
                  <a:cubicBezTo>
                    <a:pt x="6" y="33"/>
                    <a:pt x="3" y="31"/>
                    <a:pt x="2" y="29"/>
                  </a:cubicBezTo>
                  <a:cubicBezTo>
                    <a:pt x="0" y="24"/>
                    <a:pt x="1" y="17"/>
                    <a:pt x="6" y="16"/>
                  </a:cubicBezTo>
                  <a:cubicBezTo>
                    <a:pt x="8" y="15"/>
                    <a:pt x="10" y="16"/>
                    <a:pt x="11" y="17"/>
                  </a:cubicBezTo>
                  <a:cubicBezTo>
                    <a:pt x="11" y="18"/>
                    <a:pt x="12" y="19"/>
                    <a:pt x="13" y="20"/>
                  </a:cubicBezTo>
                  <a:cubicBezTo>
                    <a:pt x="14" y="21"/>
                    <a:pt x="16" y="22"/>
                    <a:pt x="18" y="22"/>
                  </a:cubicBezTo>
                  <a:cubicBezTo>
                    <a:pt x="18" y="21"/>
                    <a:pt x="18" y="20"/>
                    <a:pt x="18" y="20"/>
                  </a:cubicBezTo>
                  <a:cubicBezTo>
                    <a:pt x="17" y="18"/>
                    <a:pt x="15" y="17"/>
                    <a:pt x="14" y="15"/>
                  </a:cubicBezTo>
                  <a:cubicBezTo>
                    <a:pt x="13" y="14"/>
                    <a:pt x="11" y="11"/>
                    <a:pt x="11" y="9"/>
                  </a:cubicBezTo>
                  <a:cubicBezTo>
                    <a:pt x="11" y="7"/>
                    <a:pt x="12" y="5"/>
                    <a:pt x="13" y="4"/>
                  </a:cubicBezTo>
                  <a:cubicBezTo>
                    <a:pt x="16" y="0"/>
                    <a:pt x="25" y="0"/>
                    <a:pt x="28" y="4"/>
                  </a:cubicBezTo>
                  <a:cubicBezTo>
                    <a:pt x="28" y="5"/>
                    <a:pt x="29" y="6"/>
                    <a:pt x="29" y="7"/>
                  </a:cubicBezTo>
                  <a:cubicBezTo>
                    <a:pt x="28" y="9"/>
                    <a:pt x="27" y="10"/>
                    <a:pt x="27" y="10"/>
                  </a:cubicBezTo>
                  <a:cubicBezTo>
                    <a:pt x="26" y="11"/>
                    <a:pt x="25" y="12"/>
                    <a:pt x="24" y="12"/>
                  </a:cubicBezTo>
                  <a:cubicBezTo>
                    <a:pt x="23" y="14"/>
                    <a:pt x="22" y="15"/>
                    <a:pt x="22" y="17"/>
                  </a:cubicBezTo>
                  <a:cubicBezTo>
                    <a:pt x="23" y="18"/>
                    <a:pt x="24" y="18"/>
                    <a:pt x="24" y="18"/>
                  </a:cubicBezTo>
                  <a:cubicBezTo>
                    <a:pt x="27" y="16"/>
                    <a:pt x="30" y="11"/>
                    <a:pt x="35" y="11"/>
                  </a:cubicBezTo>
                  <a:cubicBezTo>
                    <a:pt x="40" y="11"/>
                    <a:pt x="43" y="14"/>
                    <a:pt x="43" y="19"/>
                  </a:cubicBezTo>
                  <a:close/>
                </a:path>
              </a:pathLst>
            </a:custGeom>
            <a:solidFill>
              <a:srgbClr val="5959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20" name="组合 519"/>
          <p:cNvGrpSpPr/>
          <p:nvPr/>
        </p:nvGrpSpPr>
        <p:grpSpPr>
          <a:xfrm>
            <a:off x="6297432" y="4454300"/>
            <a:ext cx="1308100" cy="1309688"/>
            <a:chOff x="10272712" y="3522663"/>
            <a:chExt cx="1308100" cy="1309688"/>
          </a:xfrm>
        </p:grpSpPr>
        <p:sp>
          <p:nvSpPr>
            <p:cNvPr id="839" name="Freeform 141"/>
            <p:cNvSpPr>
              <a:spLocks/>
            </p:cNvSpPr>
            <p:nvPr/>
          </p:nvSpPr>
          <p:spPr bwMode="auto">
            <a:xfrm>
              <a:off x="10272712" y="4414838"/>
              <a:ext cx="280987" cy="415925"/>
            </a:xfrm>
            <a:custGeom>
              <a:avLst/>
              <a:gdLst>
                <a:gd name="T0" fmla="*/ 124 w 124"/>
                <a:gd name="T1" fmla="*/ 167 h 183"/>
                <a:gd name="T2" fmla="*/ 108 w 124"/>
                <a:gd name="T3" fmla="*/ 183 h 183"/>
                <a:gd name="T4" fmla="*/ 16 w 124"/>
                <a:gd name="T5" fmla="*/ 183 h 183"/>
                <a:gd name="T6" fmla="*/ 0 w 124"/>
                <a:gd name="T7" fmla="*/ 167 h 183"/>
                <a:gd name="T8" fmla="*/ 0 w 124"/>
                <a:gd name="T9" fmla="*/ 16 h 183"/>
                <a:gd name="T10" fmla="*/ 16 w 124"/>
                <a:gd name="T11" fmla="*/ 0 h 183"/>
                <a:gd name="T12" fmla="*/ 108 w 124"/>
                <a:gd name="T13" fmla="*/ 0 h 183"/>
                <a:gd name="T14" fmla="*/ 124 w 124"/>
                <a:gd name="T15" fmla="*/ 16 h 183"/>
                <a:gd name="T16" fmla="*/ 124 w 124"/>
                <a:gd name="T17" fmla="*/ 16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83">
                  <a:moveTo>
                    <a:pt x="124" y="167"/>
                  </a:moveTo>
                  <a:cubicBezTo>
                    <a:pt x="124" y="176"/>
                    <a:pt x="117" y="183"/>
                    <a:pt x="108" y="183"/>
                  </a:cubicBezTo>
                  <a:cubicBezTo>
                    <a:pt x="16" y="183"/>
                    <a:pt x="16" y="183"/>
                    <a:pt x="16" y="183"/>
                  </a:cubicBezTo>
                  <a:cubicBezTo>
                    <a:pt x="7" y="183"/>
                    <a:pt x="0" y="176"/>
                    <a:pt x="0" y="1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7" y="0"/>
                    <a:pt x="124" y="7"/>
                    <a:pt x="124" y="16"/>
                  </a:cubicBezTo>
                  <a:lnTo>
                    <a:pt x="124" y="167"/>
                  </a:lnTo>
                  <a:close/>
                </a:path>
              </a:pathLst>
            </a:custGeom>
            <a:solidFill>
              <a:srgbClr val="4C4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40" name="Rectangle 142"/>
            <p:cNvSpPr>
              <a:spLocks noChangeArrowheads="1"/>
            </p:cNvSpPr>
            <p:nvPr/>
          </p:nvSpPr>
          <p:spPr bwMode="auto">
            <a:xfrm>
              <a:off x="10296525" y="4422776"/>
              <a:ext cx="14287" cy="409575"/>
            </a:xfrm>
            <a:prstGeom prst="rect">
              <a:avLst/>
            </a:prstGeom>
            <a:solidFill>
              <a:srgbClr val="2F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41" name="Rectangle 143"/>
            <p:cNvSpPr>
              <a:spLocks noChangeArrowheads="1"/>
            </p:cNvSpPr>
            <p:nvPr/>
          </p:nvSpPr>
          <p:spPr bwMode="auto">
            <a:xfrm>
              <a:off x="10428287" y="4422776"/>
              <a:ext cx="12700" cy="409575"/>
            </a:xfrm>
            <a:prstGeom prst="rect">
              <a:avLst/>
            </a:prstGeom>
            <a:solidFill>
              <a:srgbClr val="2F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42" name="Rectangle 144"/>
            <p:cNvSpPr>
              <a:spLocks noChangeArrowheads="1"/>
            </p:cNvSpPr>
            <p:nvPr/>
          </p:nvSpPr>
          <p:spPr bwMode="auto">
            <a:xfrm>
              <a:off x="10340975" y="4422776"/>
              <a:ext cx="12700" cy="409575"/>
            </a:xfrm>
            <a:prstGeom prst="rect">
              <a:avLst/>
            </a:prstGeom>
            <a:solidFill>
              <a:srgbClr val="2F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43" name="Rectangle 145"/>
            <p:cNvSpPr>
              <a:spLocks noChangeArrowheads="1"/>
            </p:cNvSpPr>
            <p:nvPr/>
          </p:nvSpPr>
          <p:spPr bwMode="auto">
            <a:xfrm>
              <a:off x="10515600" y="4422776"/>
              <a:ext cx="11112" cy="409575"/>
            </a:xfrm>
            <a:prstGeom prst="rect">
              <a:avLst/>
            </a:prstGeom>
            <a:solidFill>
              <a:srgbClr val="2F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44" name="Rectangle 146"/>
            <p:cNvSpPr>
              <a:spLocks noChangeArrowheads="1"/>
            </p:cNvSpPr>
            <p:nvPr/>
          </p:nvSpPr>
          <p:spPr bwMode="auto">
            <a:xfrm>
              <a:off x="10385425" y="4422776"/>
              <a:ext cx="11112" cy="409575"/>
            </a:xfrm>
            <a:prstGeom prst="rect">
              <a:avLst/>
            </a:prstGeom>
            <a:solidFill>
              <a:srgbClr val="2F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45" name="Rectangle 147"/>
            <p:cNvSpPr>
              <a:spLocks noChangeArrowheads="1"/>
            </p:cNvSpPr>
            <p:nvPr/>
          </p:nvSpPr>
          <p:spPr bwMode="auto">
            <a:xfrm>
              <a:off x="10472737" y="4422776"/>
              <a:ext cx="11112" cy="409575"/>
            </a:xfrm>
            <a:prstGeom prst="rect">
              <a:avLst/>
            </a:prstGeom>
            <a:solidFill>
              <a:srgbClr val="2F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46" name="Freeform 148"/>
            <p:cNvSpPr>
              <a:spLocks/>
            </p:cNvSpPr>
            <p:nvPr/>
          </p:nvSpPr>
          <p:spPr bwMode="auto">
            <a:xfrm>
              <a:off x="11299825" y="4410076"/>
              <a:ext cx="280987" cy="417513"/>
            </a:xfrm>
            <a:custGeom>
              <a:avLst/>
              <a:gdLst>
                <a:gd name="T0" fmla="*/ 124 w 124"/>
                <a:gd name="T1" fmla="*/ 168 h 184"/>
                <a:gd name="T2" fmla="*/ 108 w 124"/>
                <a:gd name="T3" fmla="*/ 184 h 184"/>
                <a:gd name="T4" fmla="*/ 16 w 124"/>
                <a:gd name="T5" fmla="*/ 184 h 184"/>
                <a:gd name="T6" fmla="*/ 0 w 124"/>
                <a:gd name="T7" fmla="*/ 168 h 184"/>
                <a:gd name="T8" fmla="*/ 0 w 124"/>
                <a:gd name="T9" fmla="*/ 16 h 184"/>
                <a:gd name="T10" fmla="*/ 16 w 124"/>
                <a:gd name="T11" fmla="*/ 0 h 184"/>
                <a:gd name="T12" fmla="*/ 108 w 124"/>
                <a:gd name="T13" fmla="*/ 0 h 184"/>
                <a:gd name="T14" fmla="*/ 124 w 124"/>
                <a:gd name="T15" fmla="*/ 16 h 184"/>
                <a:gd name="T16" fmla="*/ 124 w 124"/>
                <a:gd name="T17" fmla="*/ 16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84">
                  <a:moveTo>
                    <a:pt x="124" y="168"/>
                  </a:moveTo>
                  <a:cubicBezTo>
                    <a:pt x="124" y="176"/>
                    <a:pt x="117" y="184"/>
                    <a:pt x="108" y="184"/>
                  </a:cubicBezTo>
                  <a:cubicBezTo>
                    <a:pt x="16" y="184"/>
                    <a:pt x="16" y="184"/>
                    <a:pt x="16" y="184"/>
                  </a:cubicBezTo>
                  <a:cubicBezTo>
                    <a:pt x="7" y="184"/>
                    <a:pt x="0" y="176"/>
                    <a:pt x="0" y="16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7" y="0"/>
                    <a:pt x="124" y="8"/>
                    <a:pt x="124" y="16"/>
                  </a:cubicBezTo>
                  <a:lnTo>
                    <a:pt x="124" y="168"/>
                  </a:lnTo>
                  <a:close/>
                </a:path>
              </a:pathLst>
            </a:custGeom>
            <a:solidFill>
              <a:srgbClr val="4C4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47" name="Rectangle 149"/>
            <p:cNvSpPr>
              <a:spLocks noChangeArrowheads="1"/>
            </p:cNvSpPr>
            <p:nvPr/>
          </p:nvSpPr>
          <p:spPr bwMode="auto">
            <a:xfrm>
              <a:off x="11325225" y="4410076"/>
              <a:ext cx="12700" cy="417513"/>
            </a:xfrm>
            <a:prstGeom prst="rect">
              <a:avLst/>
            </a:prstGeom>
            <a:solidFill>
              <a:srgbClr val="2F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48" name="Rectangle 150"/>
            <p:cNvSpPr>
              <a:spLocks noChangeArrowheads="1"/>
            </p:cNvSpPr>
            <p:nvPr/>
          </p:nvSpPr>
          <p:spPr bwMode="auto">
            <a:xfrm>
              <a:off x="11456987" y="4410076"/>
              <a:ext cx="11112" cy="417513"/>
            </a:xfrm>
            <a:prstGeom prst="rect">
              <a:avLst/>
            </a:prstGeom>
            <a:solidFill>
              <a:srgbClr val="2F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49" name="Rectangle 151"/>
            <p:cNvSpPr>
              <a:spLocks noChangeArrowheads="1"/>
            </p:cNvSpPr>
            <p:nvPr/>
          </p:nvSpPr>
          <p:spPr bwMode="auto">
            <a:xfrm>
              <a:off x="11368087" y="4410076"/>
              <a:ext cx="12700" cy="417513"/>
            </a:xfrm>
            <a:prstGeom prst="rect">
              <a:avLst/>
            </a:prstGeom>
            <a:solidFill>
              <a:srgbClr val="2F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50" name="Rectangle 152"/>
            <p:cNvSpPr>
              <a:spLocks noChangeArrowheads="1"/>
            </p:cNvSpPr>
            <p:nvPr/>
          </p:nvSpPr>
          <p:spPr bwMode="auto">
            <a:xfrm>
              <a:off x="11542712" y="4410076"/>
              <a:ext cx="11112" cy="417513"/>
            </a:xfrm>
            <a:prstGeom prst="rect">
              <a:avLst/>
            </a:prstGeom>
            <a:solidFill>
              <a:srgbClr val="2F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51" name="Rectangle 153"/>
            <p:cNvSpPr>
              <a:spLocks noChangeArrowheads="1"/>
            </p:cNvSpPr>
            <p:nvPr/>
          </p:nvSpPr>
          <p:spPr bwMode="auto">
            <a:xfrm>
              <a:off x="11412537" y="4410076"/>
              <a:ext cx="12700" cy="417513"/>
            </a:xfrm>
            <a:prstGeom prst="rect">
              <a:avLst/>
            </a:prstGeom>
            <a:solidFill>
              <a:srgbClr val="2F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52" name="Rectangle 154"/>
            <p:cNvSpPr>
              <a:spLocks noChangeArrowheads="1"/>
            </p:cNvSpPr>
            <p:nvPr/>
          </p:nvSpPr>
          <p:spPr bwMode="auto">
            <a:xfrm>
              <a:off x="11499850" y="4410076"/>
              <a:ext cx="11112" cy="417513"/>
            </a:xfrm>
            <a:prstGeom prst="rect">
              <a:avLst/>
            </a:prstGeom>
            <a:solidFill>
              <a:srgbClr val="2F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53" name="Freeform 155"/>
            <p:cNvSpPr>
              <a:spLocks/>
            </p:cNvSpPr>
            <p:nvPr/>
          </p:nvSpPr>
          <p:spPr bwMode="auto">
            <a:xfrm>
              <a:off x="10280650" y="4052888"/>
              <a:ext cx="1298575" cy="719138"/>
            </a:xfrm>
            <a:custGeom>
              <a:avLst/>
              <a:gdLst>
                <a:gd name="T0" fmla="*/ 571 w 571"/>
                <a:gd name="T1" fmla="*/ 149 h 316"/>
                <a:gd name="T2" fmla="*/ 545 w 571"/>
                <a:gd name="T3" fmla="*/ 124 h 316"/>
                <a:gd name="T4" fmla="*/ 507 w 571"/>
                <a:gd name="T5" fmla="*/ 101 h 316"/>
                <a:gd name="T6" fmla="*/ 506 w 571"/>
                <a:gd name="T7" fmla="*/ 101 h 316"/>
                <a:gd name="T8" fmla="*/ 447 w 571"/>
                <a:gd name="T9" fmla="*/ 21 h 316"/>
                <a:gd name="T10" fmla="*/ 286 w 571"/>
                <a:gd name="T11" fmla="*/ 0 h 316"/>
                <a:gd name="T12" fmla="*/ 286 w 571"/>
                <a:gd name="T13" fmla="*/ 0 h 316"/>
                <a:gd name="T14" fmla="*/ 286 w 571"/>
                <a:gd name="T15" fmla="*/ 0 h 316"/>
                <a:gd name="T16" fmla="*/ 285 w 571"/>
                <a:gd name="T17" fmla="*/ 0 h 316"/>
                <a:gd name="T18" fmla="*/ 285 w 571"/>
                <a:gd name="T19" fmla="*/ 0 h 316"/>
                <a:gd name="T20" fmla="*/ 124 w 571"/>
                <a:gd name="T21" fmla="*/ 21 h 316"/>
                <a:gd name="T22" fmla="*/ 65 w 571"/>
                <a:gd name="T23" fmla="*/ 101 h 316"/>
                <a:gd name="T24" fmla="*/ 64 w 571"/>
                <a:gd name="T25" fmla="*/ 101 h 316"/>
                <a:gd name="T26" fmla="*/ 26 w 571"/>
                <a:gd name="T27" fmla="*/ 124 h 316"/>
                <a:gd name="T28" fmla="*/ 0 w 571"/>
                <a:gd name="T29" fmla="*/ 149 h 316"/>
                <a:gd name="T30" fmla="*/ 12 w 571"/>
                <a:gd name="T31" fmla="*/ 287 h 316"/>
                <a:gd name="T32" fmla="*/ 12 w 571"/>
                <a:gd name="T33" fmla="*/ 287 h 316"/>
                <a:gd name="T34" fmla="*/ 12 w 571"/>
                <a:gd name="T35" fmla="*/ 288 h 316"/>
                <a:gd name="T36" fmla="*/ 12 w 571"/>
                <a:gd name="T37" fmla="*/ 289 h 316"/>
                <a:gd name="T38" fmla="*/ 13 w 571"/>
                <a:gd name="T39" fmla="*/ 289 h 316"/>
                <a:gd name="T40" fmla="*/ 30 w 571"/>
                <a:gd name="T41" fmla="*/ 312 h 316"/>
                <a:gd name="T42" fmla="*/ 541 w 571"/>
                <a:gd name="T43" fmla="*/ 312 h 316"/>
                <a:gd name="T44" fmla="*/ 558 w 571"/>
                <a:gd name="T45" fmla="*/ 289 h 316"/>
                <a:gd name="T46" fmla="*/ 559 w 571"/>
                <a:gd name="T47" fmla="*/ 289 h 316"/>
                <a:gd name="T48" fmla="*/ 559 w 571"/>
                <a:gd name="T49" fmla="*/ 288 h 316"/>
                <a:gd name="T50" fmla="*/ 559 w 571"/>
                <a:gd name="T51" fmla="*/ 287 h 316"/>
                <a:gd name="T52" fmla="*/ 559 w 571"/>
                <a:gd name="T53" fmla="*/ 287 h 316"/>
                <a:gd name="T54" fmla="*/ 571 w 571"/>
                <a:gd name="T55" fmla="*/ 149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1" h="316">
                  <a:moveTo>
                    <a:pt x="571" y="149"/>
                  </a:moveTo>
                  <a:cubicBezTo>
                    <a:pt x="571" y="149"/>
                    <a:pt x="552" y="128"/>
                    <a:pt x="545" y="124"/>
                  </a:cubicBezTo>
                  <a:cubicBezTo>
                    <a:pt x="539" y="120"/>
                    <a:pt x="507" y="101"/>
                    <a:pt x="507" y="101"/>
                  </a:cubicBezTo>
                  <a:cubicBezTo>
                    <a:pt x="506" y="101"/>
                    <a:pt x="506" y="101"/>
                    <a:pt x="506" y="101"/>
                  </a:cubicBezTo>
                  <a:cubicBezTo>
                    <a:pt x="495" y="82"/>
                    <a:pt x="463" y="34"/>
                    <a:pt x="447" y="21"/>
                  </a:cubicBezTo>
                  <a:cubicBezTo>
                    <a:pt x="430" y="9"/>
                    <a:pt x="358" y="1"/>
                    <a:pt x="286" y="0"/>
                  </a:cubicBezTo>
                  <a:cubicBezTo>
                    <a:pt x="286" y="0"/>
                    <a:pt x="286" y="0"/>
                    <a:pt x="286" y="0"/>
                  </a:cubicBezTo>
                  <a:cubicBezTo>
                    <a:pt x="286" y="0"/>
                    <a:pt x="286" y="0"/>
                    <a:pt x="286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13" y="1"/>
                    <a:pt x="141" y="9"/>
                    <a:pt x="124" y="21"/>
                  </a:cubicBezTo>
                  <a:cubicBezTo>
                    <a:pt x="108" y="34"/>
                    <a:pt x="76" y="82"/>
                    <a:pt x="65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1"/>
                    <a:pt x="33" y="120"/>
                    <a:pt x="26" y="124"/>
                  </a:cubicBezTo>
                  <a:cubicBezTo>
                    <a:pt x="19" y="128"/>
                    <a:pt x="0" y="149"/>
                    <a:pt x="0" y="149"/>
                  </a:cubicBezTo>
                  <a:cubicBezTo>
                    <a:pt x="12" y="287"/>
                    <a:pt x="12" y="287"/>
                    <a:pt x="12" y="287"/>
                  </a:cubicBezTo>
                  <a:cubicBezTo>
                    <a:pt x="12" y="287"/>
                    <a:pt x="12" y="287"/>
                    <a:pt x="12" y="287"/>
                  </a:cubicBezTo>
                  <a:cubicBezTo>
                    <a:pt x="12" y="287"/>
                    <a:pt x="12" y="288"/>
                    <a:pt x="12" y="288"/>
                  </a:cubicBezTo>
                  <a:cubicBezTo>
                    <a:pt x="12" y="289"/>
                    <a:pt x="12" y="289"/>
                    <a:pt x="12" y="289"/>
                  </a:cubicBezTo>
                  <a:cubicBezTo>
                    <a:pt x="13" y="289"/>
                    <a:pt x="13" y="289"/>
                    <a:pt x="13" y="289"/>
                  </a:cubicBezTo>
                  <a:cubicBezTo>
                    <a:pt x="15" y="294"/>
                    <a:pt x="20" y="304"/>
                    <a:pt x="30" y="312"/>
                  </a:cubicBezTo>
                  <a:cubicBezTo>
                    <a:pt x="35" y="316"/>
                    <a:pt x="536" y="316"/>
                    <a:pt x="541" y="312"/>
                  </a:cubicBezTo>
                  <a:cubicBezTo>
                    <a:pt x="551" y="304"/>
                    <a:pt x="557" y="294"/>
                    <a:pt x="558" y="289"/>
                  </a:cubicBezTo>
                  <a:cubicBezTo>
                    <a:pt x="559" y="289"/>
                    <a:pt x="559" y="289"/>
                    <a:pt x="559" y="289"/>
                  </a:cubicBezTo>
                  <a:cubicBezTo>
                    <a:pt x="559" y="288"/>
                    <a:pt x="559" y="288"/>
                    <a:pt x="559" y="288"/>
                  </a:cubicBezTo>
                  <a:cubicBezTo>
                    <a:pt x="559" y="288"/>
                    <a:pt x="559" y="287"/>
                    <a:pt x="559" y="287"/>
                  </a:cubicBezTo>
                  <a:cubicBezTo>
                    <a:pt x="559" y="287"/>
                    <a:pt x="559" y="287"/>
                    <a:pt x="559" y="287"/>
                  </a:cubicBezTo>
                  <a:lnTo>
                    <a:pt x="571" y="149"/>
                  </a:lnTo>
                  <a:close/>
                </a:path>
              </a:pathLst>
            </a:custGeom>
            <a:solidFill>
              <a:srgbClr val="2469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54" name="Freeform 156"/>
            <p:cNvSpPr>
              <a:spLocks/>
            </p:cNvSpPr>
            <p:nvPr/>
          </p:nvSpPr>
          <p:spPr bwMode="auto">
            <a:xfrm>
              <a:off x="10293350" y="4552951"/>
              <a:ext cx="1274762" cy="219075"/>
            </a:xfrm>
            <a:custGeom>
              <a:avLst/>
              <a:gdLst>
                <a:gd name="T0" fmla="*/ 561 w 561"/>
                <a:gd name="T1" fmla="*/ 0 h 96"/>
                <a:gd name="T2" fmla="*/ 277 w 561"/>
                <a:gd name="T3" fmla="*/ 15 h 96"/>
                <a:gd name="T4" fmla="*/ 0 w 561"/>
                <a:gd name="T5" fmla="*/ 1 h 96"/>
                <a:gd name="T6" fmla="*/ 7 w 561"/>
                <a:gd name="T7" fmla="*/ 68 h 96"/>
                <a:gd name="T8" fmla="*/ 6 w 561"/>
                <a:gd name="T9" fmla="*/ 68 h 96"/>
                <a:gd name="T10" fmla="*/ 7 w 561"/>
                <a:gd name="T11" fmla="*/ 69 h 96"/>
                <a:gd name="T12" fmla="*/ 7 w 561"/>
                <a:gd name="T13" fmla="*/ 70 h 96"/>
                <a:gd name="T14" fmla="*/ 7 w 561"/>
                <a:gd name="T15" fmla="*/ 70 h 96"/>
                <a:gd name="T16" fmla="*/ 24 w 561"/>
                <a:gd name="T17" fmla="*/ 92 h 96"/>
                <a:gd name="T18" fmla="*/ 537 w 561"/>
                <a:gd name="T19" fmla="*/ 92 h 96"/>
                <a:gd name="T20" fmla="*/ 554 w 561"/>
                <a:gd name="T21" fmla="*/ 70 h 96"/>
                <a:gd name="T22" fmla="*/ 554 w 561"/>
                <a:gd name="T23" fmla="*/ 70 h 96"/>
                <a:gd name="T24" fmla="*/ 554 w 561"/>
                <a:gd name="T25" fmla="*/ 69 h 96"/>
                <a:gd name="T26" fmla="*/ 555 w 561"/>
                <a:gd name="T27" fmla="*/ 68 h 96"/>
                <a:gd name="T28" fmla="*/ 554 w 561"/>
                <a:gd name="T29" fmla="*/ 68 h 96"/>
                <a:gd name="T30" fmla="*/ 561 w 561"/>
                <a:gd name="T3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1" h="96">
                  <a:moveTo>
                    <a:pt x="561" y="0"/>
                  </a:moveTo>
                  <a:cubicBezTo>
                    <a:pt x="561" y="0"/>
                    <a:pt x="411" y="16"/>
                    <a:pt x="277" y="15"/>
                  </a:cubicBezTo>
                  <a:cubicBezTo>
                    <a:pt x="124" y="13"/>
                    <a:pt x="0" y="1"/>
                    <a:pt x="0" y="1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7" y="69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9" y="74"/>
                    <a:pt x="14" y="84"/>
                    <a:pt x="24" y="92"/>
                  </a:cubicBezTo>
                  <a:cubicBezTo>
                    <a:pt x="30" y="96"/>
                    <a:pt x="531" y="96"/>
                    <a:pt x="537" y="92"/>
                  </a:cubicBezTo>
                  <a:cubicBezTo>
                    <a:pt x="547" y="84"/>
                    <a:pt x="552" y="74"/>
                    <a:pt x="554" y="70"/>
                  </a:cubicBezTo>
                  <a:cubicBezTo>
                    <a:pt x="554" y="70"/>
                    <a:pt x="554" y="70"/>
                    <a:pt x="554" y="70"/>
                  </a:cubicBezTo>
                  <a:cubicBezTo>
                    <a:pt x="554" y="69"/>
                    <a:pt x="554" y="69"/>
                    <a:pt x="554" y="69"/>
                  </a:cubicBezTo>
                  <a:cubicBezTo>
                    <a:pt x="554" y="68"/>
                    <a:pt x="555" y="68"/>
                    <a:pt x="555" y="68"/>
                  </a:cubicBezTo>
                  <a:cubicBezTo>
                    <a:pt x="554" y="68"/>
                    <a:pt x="554" y="68"/>
                    <a:pt x="554" y="68"/>
                  </a:cubicBezTo>
                  <a:lnTo>
                    <a:pt x="561" y="0"/>
                  </a:lnTo>
                  <a:close/>
                </a:path>
              </a:pathLst>
            </a:custGeom>
            <a:solidFill>
              <a:srgbClr val="1C4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55" name="Freeform 157"/>
            <p:cNvSpPr>
              <a:spLocks/>
            </p:cNvSpPr>
            <p:nvPr/>
          </p:nvSpPr>
          <p:spPr bwMode="auto">
            <a:xfrm>
              <a:off x="10347325" y="4405313"/>
              <a:ext cx="231775" cy="122238"/>
            </a:xfrm>
            <a:custGeom>
              <a:avLst/>
              <a:gdLst>
                <a:gd name="T0" fmla="*/ 102 w 102"/>
                <a:gd name="T1" fmla="*/ 38 h 54"/>
                <a:gd name="T2" fmla="*/ 86 w 102"/>
                <a:gd name="T3" fmla="*/ 54 h 54"/>
                <a:gd name="T4" fmla="*/ 16 w 102"/>
                <a:gd name="T5" fmla="*/ 54 h 54"/>
                <a:gd name="T6" fmla="*/ 0 w 102"/>
                <a:gd name="T7" fmla="*/ 38 h 54"/>
                <a:gd name="T8" fmla="*/ 0 w 102"/>
                <a:gd name="T9" fmla="*/ 15 h 54"/>
                <a:gd name="T10" fmla="*/ 16 w 102"/>
                <a:gd name="T11" fmla="*/ 0 h 54"/>
                <a:gd name="T12" fmla="*/ 86 w 102"/>
                <a:gd name="T13" fmla="*/ 0 h 54"/>
                <a:gd name="T14" fmla="*/ 102 w 102"/>
                <a:gd name="T15" fmla="*/ 15 h 54"/>
                <a:gd name="T16" fmla="*/ 102 w 102"/>
                <a:gd name="T17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54">
                  <a:moveTo>
                    <a:pt x="102" y="38"/>
                  </a:moveTo>
                  <a:cubicBezTo>
                    <a:pt x="102" y="47"/>
                    <a:pt x="95" y="54"/>
                    <a:pt x="86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7" y="54"/>
                    <a:pt x="0" y="47"/>
                    <a:pt x="0" y="3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95" y="0"/>
                    <a:pt x="102" y="7"/>
                    <a:pt x="102" y="15"/>
                  </a:cubicBezTo>
                  <a:lnTo>
                    <a:pt x="102" y="3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56" name="Freeform 158"/>
            <p:cNvSpPr>
              <a:spLocks/>
            </p:cNvSpPr>
            <p:nvPr/>
          </p:nvSpPr>
          <p:spPr bwMode="auto">
            <a:xfrm>
              <a:off x="10347325" y="4641851"/>
              <a:ext cx="231775" cy="58738"/>
            </a:xfrm>
            <a:custGeom>
              <a:avLst/>
              <a:gdLst>
                <a:gd name="T0" fmla="*/ 102 w 102"/>
                <a:gd name="T1" fmla="*/ 15 h 26"/>
                <a:gd name="T2" fmla="*/ 86 w 102"/>
                <a:gd name="T3" fmla="*/ 26 h 26"/>
                <a:gd name="T4" fmla="*/ 16 w 102"/>
                <a:gd name="T5" fmla="*/ 26 h 26"/>
                <a:gd name="T6" fmla="*/ 0 w 102"/>
                <a:gd name="T7" fmla="*/ 15 h 26"/>
                <a:gd name="T8" fmla="*/ 0 w 102"/>
                <a:gd name="T9" fmla="*/ 11 h 26"/>
                <a:gd name="T10" fmla="*/ 16 w 102"/>
                <a:gd name="T11" fmla="*/ 0 h 26"/>
                <a:gd name="T12" fmla="*/ 86 w 102"/>
                <a:gd name="T13" fmla="*/ 0 h 26"/>
                <a:gd name="T14" fmla="*/ 102 w 102"/>
                <a:gd name="T15" fmla="*/ 11 h 26"/>
                <a:gd name="T16" fmla="*/ 102 w 102"/>
                <a:gd name="T17" fmla="*/ 1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6">
                  <a:moveTo>
                    <a:pt x="102" y="15"/>
                  </a:moveTo>
                  <a:cubicBezTo>
                    <a:pt x="102" y="22"/>
                    <a:pt x="95" y="26"/>
                    <a:pt x="8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7" y="26"/>
                    <a:pt x="0" y="22"/>
                    <a:pt x="0" y="1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4"/>
                    <a:pt x="7" y="0"/>
                    <a:pt x="1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95" y="0"/>
                    <a:pt x="102" y="4"/>
                    <a:pt x="102" y="11"/>
                  </a:cubicBezTo>
                  <a:lnTo>
                    <a:pt x="102" y="15"/>
                  </a:lnTo>
                  <a:close/>
                </a:path>
              </a:pathLst>
            </a:custGeom>
            <a:solidFill>
              <a:srgbClr val="2F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57" name="Freeform 159"/>
            <p:cNvSpPr>
              <a:spLocks/>
            </p:cNvSpPr>
            <p:nvPr/>
          </p:nvSpPr>
          <p:spPr bwMode="auto">
            <a:xfrm>
              <a:off x="11279187" y="4405313"/>
              <a:ext cx="233362" cy="122238"/>
            </a:xfrm>
            <a:custGeom>
              <a:avLst/>
              <a:gdLst>
                <a:gd name="T0" fmla="*/ 103 w 103"/>
                <a:gd name="T1" fmla="*/ 38 h 54"/>
                <a:gd name="T2" fmla="*/ 86 w 103"/>
                <a:gd name="T3" fmla="*/ 54 h 54"/>
                <a:gd name="T4" fmla="*/ 16 w 103"/>
                <a:gd name="T5" fmla="*/ 54 h 54"/>
                <a:gd name="T6" fmla="*/ 0 w 103"/>
                <a:gd name="T7" fmla="*/ 38 h 54"/>
                <a:gd name="T8" fmla="*/ 0 w 103"/>
                <a:gd name="T9" fmla="*/ 15 h 54"/>
                <a:gd name="T10" fmla="*/ 16 w 103"/>
                <a:gd name="T11" fmla="*/ 0 h 54"/>
                <a:gd name="T12" fmla="*/ 86 w 103"/>
                <a:gd name="T13" fmla="*/ 0 h 54"/>
                <a:gd name="T14" fmla="*/ 103 w 103"/>
                <a:gd name="T15" fmla="*/ 15 h 54"/>
                <a:gd name="T16" fmla="*/ 103 w 103"/>
                <a:gd name="T17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54">
                  <a:moveTo>
                    <a:pt x="103" y="38"/>
                  </a:moveTo>
                  <a:cubicBezTo>
                    <a:pt x="103" y="47"/>
                    <a:pt x="95" y="54"/>
                    <a:pt x="86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7" y="54"/>
                    <a:pt x="0" y="47"/>
                    <a:pt x="0" y="3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95" y="0"/>
                    <a:pt x="103" y="7"/>
                    <a:pt x="103" y="15"/>
                  </a:cubicBezTo>
                  <a:lnTo>
                    <a:pt x="103" y="3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58" name="Freeform 160"/>
            <p:cNvSpPr>
              <a:spLocks/>
            </p:cNvSpPr>
            <p:nvPr/>
          </p:nvSpPr>
          <p:spPr bwMode="auto">
            <a:xfrm>
              <a:off x="11279187" y="4641851"/>
              <a:ext cx="233362" cy="58738"/>
            </a:xfrm>
            <a:custGeom>
              <a:avLst/>
              <a:gdLst>
                <a:gd name="T0" fmla="*/ 103 w 103"/>
                <a:gd name="T1" fmla="*/ 15 h 26"/>
                <a:gd name="T2" fmla="*/ 86 w 103"/>
                <a:gd name="T3" fmla="*/ 26 h 26"/>
                <a:gd name="T4" fmla="*/ 16 w 103"/>
                <a:gd name="T5" fmla="*/ 26 h 26"/>
                <a:gd name="T6" fmla="*/ 0 w 103"/>
                <a:gd name="T7" fmla="*/ 15 h 26"/>
                <a:gd name="T8" fmla="*/ 0 w 103"/>
                <a:gd name="T9" fmla="*/ 11 h 26"/>
                <a:gd name="T10" fmla="*/ 16 w 103"/>
                <a:gd name="T11" fmla="*/ 0 h 26"/>
                <a:gd name="T12" fmla="*/ 86 w 103"/>
                <a:gd name="T13" fmla="*/ 0 h 26"/>
                <a:gd name="T14" fmla="*/ 103 w 103"/>
                <a:gd name="T15" fmla="*/ 11 h 26"/>
                <a:gd name="T16" fmla="*/ 103 w 103"/>
                <a:gd name="T17" fmla="*/ 1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26">
                  <a:moveTo>
                    <a:pt x="103" y="15"/>
                  </a:moveTo>
                  <a:cubicBezTo>
                    <a:pt x="103" y="22"/>
                    <a:pt x="95" y="26"/>
                    <a:pt x="8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7" y="26"/>
                    <a:pt x="0" y="22"/>
                    <a:pt x="0" y="1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4"/>
                    <a:pt x="7" y="0"/>
                    <a:pt x="1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95" y="0"/>
                    <a:pt x="103" y="4"/>
                    <a:pt x="103" y="11"/>
                  </a:cubicBezTo>
                  <a:lnTo>
                    <a:pt x="103" y="15"/>
                  </a:lnTo>
                  <a:close/>
                </a:path>
              </a:pathLst>
            </a:custGeom>
            <a:solidFill>
              <a:srgbClr val="2F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59" name="Freeform 161"/>
            <p:cNvSpPr>
              <a:spLocks/>
            </p:cNvSpPr>
            <p:nvPr/>
          </p:nvSpPr>
          <p:spPr bwMode="auto">
            <a:xfrm>
              <a:off x="10644187" y="4405313"/>
              <a:ext cx="566737" cy="122238"/>
            </a:xfrm>
            <a:custGeom>
              <a:avLst/>
              <a:gdLst>
                <a:gd name="T0" fmla="*/ 249 w 249"/>
                <a:gd name="T1" fmla="*/ 38 h 54"/>
                <a:gd name="T2" fmla="*/ 232 w 249"/>
                <a:gd name="T3" fmla="*/ 54 h 54"/>
                <a:gd name="T4" fmla="*/ 17 w 249"/>
                <a:gd name="T5" fmla="*/ 54 h 54"/>
                <a:gd name="T6" fmla="*/ 0 w 249"/>
                <a:gd name="T7" fmla="*/ 38 h 54"/>
                <a:gd name="T8" fmla="*/ 0 w 249"/>
                <a:gd name="T9" fmla="*/ 15 h 54"/>
                <a:gd name="T10" fmla="*/ 17 w 249"/>
                <a:gd name="T11" fmla="*/ 0 h 54"/>
                <a:gd name="T12" fmla="*/ 232 w 249"/>
                <a:gd name="T13" fmla="*/ 0 h 54"/>
                <a:gd name="T14" fmla="*/ 249 w 249"/>
                <a:gd name="T15" fmla="*/ 15 h 54"/>
                <a:gd name="T16" fmla="*/ 249 w 249"/>
                <a:gd name="T17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9" h="54">
                  <a:moveTo>
                    <a:pt x="249" y="38"/>
                  </a:moveTo>
                  <a:cubicBezTo>
                    <a:pt x="249" y="47"/>
                    <a:pt x="241" y="54"/>
                    <a:pt x="232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8" y="54"/>
                    <a:pt x="0" y="47"/>
                    <a:pt x="0" y="3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41" y="0"/>
                    <a:pt x="249" y="7"/>
                    <a:pt x="249" y="15"/>
                  </a:cubicBezTo>
                  <a:lnTo>
                    <a:pt x="249" y="38"/>
                  </a:lnTo>
                  <a:close/>
                </a:path>
              </a:pathLst>
            </a:custGeom>
            <a:solidFill>
              <a:srgbClr val="2F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60" name="Freeform 162"/>
            <p:cNvSpPr>
              <a:spLocks/>
            </p:cNvSpPr>
            <p:nvPr/>
          </p:nvSpPr>
          <p:spPr bwMode="auto">
            <a:xfrm>
              <a:off x="10648950" y="4641851"/>
              <a:ext cx="563562" cy="58738"/>
            </a:xfrm>
            <a:custGeom>
              <a:avLst/>
              <a:gdLst>
                <a:gd name="T0" fmla="*/ 248 w 248"/>
                <a:gd name="T1" fmla="*/ 15 h 26"/>
                <a:gd name="T2" fmla="*/ 232 w 248"/>
                <a:gd name="T3" fmla="*/ 26 h 26"/>
                <a:gd name="T4" fmla="*/ 16 w 248"/>
                <a:gd name="T5" fmla="*/ 26 h 26"/>
                <a:gd name="T6" fmla="*/ 0 w 248"/>
                <a:gd name="T7" fmla="*/ 15 h 26"/>
                <a:gd name="T8" fmla="*/ 0 w 248"/>
                <a:gd name="T9" fmla="*/ 11 h 26"/>
                <a:gd name="T10" fmla="*/ 16 w 248"/>
                <a:gd name="T11" fmla="*/ 0 h 26"/>
                <a:gd name="T12" fmla="*/ 232 w 248"/>
                <a:gd name="T13" fmla="*/ 0 h 26"/>
                <a:gd name="T14" fmla="*/ 248 w 248"/>
                <a:gd name="T15" fmla="*/ 11 h 26"/>
                <a:gd name="T16" fmla="*/ 248 w 248"/>
                <a:gd name="T17" fmla="*/ 1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26">
                  <a:moveTo>
                    <a:pt x="248" y="15"/>
                  </a:moveTo>
                  <a:cubicBezTo>
                    <a:pt x="248" y="22"/>
                    <a:pt x="241" y="26"/>
                    <a:pt x="232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7" y="26"/>
                    <a:pt x="0" y="22"/>
                    <a:pt x="0" y="1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4"/>
                    <a:pt x="7" y="0"/>
                    <a:pt x="16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41" y="0"/>
                    <a:pt x="248" y="4"/>
                    <a:pt x="248" y="11"/>
                  </a:cubicBezTo>
                  <a:lnTo>
                    <a:pt x="248" y="15"/>
                  </a:lnTo>
                  <a:close/>
                </a:path>
              </a:pathLst>
            </a:custGeom>
            <a:solidFill>
              <a:srgbClr val="2F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61" name="Freeform 163"/>
            <p:cNvSpPr>
              <a:spLocks/>
            </p:cNvSpPr>
            <p:nvPr/>
          </p:nvSpPr>
          <p:spPr bwMode="auto">
            <a:xfrm>
              <a:off x="10496550" y="4073526"/>
              <a:ext cx="866775" cy="198438"/>
            </a:xfrm>
            <a:custGeom>
              <a:avLst/>
              <a:gdLst>
                <a:gd name="T0" fmla="*/ 191 w 381"/>
                <a:gd name="T1" fmla="*/ 87 h 87"/>
                <a:gd name="T2" fmla="*/ 381 w 381"/>
                <a:gd name="T3" fmla="*/ 86 h 87"/>
                <a:gd name="T4" fmla="*/ 344 w 381"/>
                <a:gd name="T5" fmla="*/ 16 h 87"/>
                <a:gd name="T6" fmla="*/ 188 w 381"/>
                <a:gd name="T7" fmla="*/ 0 h 87"/>
                <a:gd name="T8" fmla="*/ 36 w 381"/>
                <a:gd name="T9" fmla="*/ 16 h 87"/>
                <a:gd name="T10" fmla="*/ 0 w 381"/>
                <a:gd name="T11" fmla="*/ 86 h 87"/>
                <a:gd name="T12" fmla="*/ 189 w 381"/>
                <a:gd name="T13" fmla="*/ 87 h 87"/>
                <a:gd name="T14" fmla="*/ 189 w 381"/>
                <a:gd name="T15" fmla="*/ 87 h 87"/>
                <a:gd name="T16" fmla="*/ 190 w 381"/>
                <a:gd name="T17" fmla="*/ 87 h 87"/>
                <a:gd name="T18" fmla="*/ 191 w 381"/>
                <a:gd name="T1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1" h="87">
                  <a:moveTo>
                    <a:pt x="191" y="87"/>
                  </a:moveTo>
                  <a:cubicBezTo>
                    <a:pt x="280" y="86"/>
                    <a:pt x="369" y="86"/>
                    <a:pt x="381" y="86"/>
                  </a:cubicBezTo>
                  <a:cubicBezTo>
                    <a:pt x="367" y="45"/>
                    <a:pt x="344" y="16"/>
                    <a:pt x="344" y="16"/>
                  </a:cubicBezTo>
                  <a:cubicBezTo>
                    <a:pt x="343" y="15"/>
                    <a:pt x="265" y="0"/>
                    <a:pt x="188" y="0"/>
                  </a:cubicBezTo>
                  <a:cubicBezTo>
                    <a:pt x="113" y="0"/>
                    <a:pt x="38" y="15"/>
                    <a:pt x="36" y="16"/>
                  </a:cubicBezTo>
                  <a:cubicBezTo>
                    <a:pt x="36" y="16"/>
                    <a:pt x="14" y="45"/>
                    <a:pt x="0" y="86"/>
                  </a:cubicBezTo>
                  <a:cubicBezTo>
                    <a:pt x="12" y="86"/>
                    <a:pt x="101" y="86"/>
                    <a:pt x="189" y="87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90" y="87"/>
                    <a:pt x="190" y="87"/>
                    <a:pt x="190" y="87"/>
                  </a:cubicBezTo>
                  <a:cubicBezTo>
                    <a:pt x="191" y="87"/>
                    <a:pt x="191" y="87"/>
                    <a:pt x="191" y="87"/>
                  </a:cubicBezTo>
                  <a:close/>
                </a:path>
              </a:pathLst>
            </a:custGeom>
            <a:solidFill>
              <a:srgbClr val="2F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62" name="Freeform 164"/>
            <p:cNvSpPr>
              <a:spLocks/>
            </p:cNvSpPr>
            <p:nvPr/>
          </p:nvSpPr>
          <p:spPr bwMode="auto">
            <a:xfrm>
              <a:off x="10360025" y="4246563"/>
              <a:ext cx="84137" cy="57150"/>
            </a:xfrm>
            <a:custGeom>
              <a:avLst/>
              <a:gdLst>
                <a:gd name="T0" fmla="*/ 46 w 53"/>
                <a:gd name="T1" fmla="*/ 36 h 36"/>
                <a:gd name="T2" fmla="*/ 0 w 53"/>
                <a:gd name="T3" fmla="*/ 18 h 36"/>
                <a:gd name="T4" fmla="*/ 8 w 53"/>
                <a:gd name="T5" fmla="*/ 0 h 36"/>
                <a:gd name="T6" fmla="*/ 53 w 53"/>
                <a:gd name="T7" fmla="*/ 18 h 36"/>
                <a:gd name="T8" fmla="*/ 46 w 53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6">
                  <a:moveTo>
                    <a:pt x="46" y="36"/>
                  </a:moveTo>
                  <a:lnTo>
                    <a:pt x="0" y="18"/>
                  </a:lnTo>
                  <a:lnTo>
                    <a:pt x="8" y="0"/>
                  </a:lnTo>
                  <a:lnTo>
                    <a:pt x="53" y="18"/>
                  </a:lnTo>
                  <a:lnTo>
                    <a:pt x="46" y="36"/>
                  </a:lnTo>
                  <a:close/>
                </a:path>
              </a:pathLst>
            </a:custGeom>
            <a:solidFill>
              <a:srgbClr val="2469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63" name="Freeform 165"/>
            <p:cNvSpPr>
              <a:spLocks/>
            </p:cNvSpPr>
            <p:nvPr/>
          </p:nvSpPr>
          <p:spPr bwMode="auto">
            <a:xfrm>
              <a:off x="10280650" y="4205288"/>
              <a:ext cx="123825" cy="88900"/>
            </a:xfrm>
            <a:custGeom>
              <a:avLst/>
              <a:gdLst>
                <a:gd name="T0" fmla="*/ 54 w 54"/>
                <a:gd name="T1" fmla="*/ 24 h 39"/>
                <a:gd name="T2" fmla="*/ 40 w 54"/>
                <a:gd name="T3" fmla="*/ 39 h 39"/>
                <a:gd name="T4" fmla="*/ 15 w 54"/>
                <a:gd name="T5" fmla="*/ 39 h 39"/>
                <a:gd name="T6" fmla="*/ 0 w 54"/>
                <a:gd name="T7" fmla="*/ 24 h 39"/>
                <a:gd name="T8" fmla="*/ 0 w 54"/>
                <a:gd name="T9" fmla="*/ 14 h 39"/>
                <a:gd name="T10" fmla="*/ 15 w 54"/>
                <a:gd name="T11" fmla="*/ 0 h 39"/>
                <a:gd name="T12" fmla="*/ 40 w 54"/>
                <a:gd name="T13" fmla="*/ 0 h 39"/>
                <a:gd name="T14" fmla="*/ 54 w 54"/>
                <a:gd name="T15" fmla="*/ 14 h 39"/>
                <a:gd name="T16" fmla="*/ 54 w 54"/>
                <a:gd name="T17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39">
                  <a:moveTo>
                    <a:pt x="54" y="24"/>
                  </a:moveTo>
                  <a:cubicBezTo>
                    <a:pt x="54" y="32"/>
                    <a:pt x="48" y="39"/>
                    <a:pt x="40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7" y="39"/>
                    <a:pt x="0" y="32"/>
                    <a:pt x="0" y="2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8" y="0"/>
                    <a:pt x="54" y="7"/>
                    <a:pt x="54" y="14"/>
                  </a:cubicBezTo>
                  <a:lnTo>
                    <a:pt x="54" y="24"/>
                  </a:lnTo>
                  <a:close/>
                </a:path>
              </a:pathLst>
            </a:custGeom>
            <a:solidFill>
              <a:srgbClr val="2469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64" name="Freeform 166"/>
            <p:cNvSpPr>
              <a:spLocks/>
            </p:cNvSpPr>
            <p:nvPr/>
          </p:nvSpPr>
          <p:spPr bwMode="auto">
            <a:xfrm>
              <a:off x="11415712" y="4246563"/>
              <a:ext cx="84137" cy="57150"/>
            </a:xfrm>
            <a:custGeom>
              <a:avLst/>
              <a:gdLst>
                <a:gd name="T0" fmla="*/ 7 w 53"/>
                <a:gd name="T1" fmla="*/ 36 h 36"/>
                <a:gd name="T2" fmla="*/ 53 w 53"/>
                <a:gd name="T3" fmla="*/ 18 h 36"/>
                <a:gd name="T4" fmla="*/ 46 w 53"/>
                <a:gd name="T5" fmla="*/ 0 h 36"/>
                <a:gd name="T6" fmla="*/ 0 w 53"/>
                <a:gd name="T7" fmla="*/ 18 h 36"/>
                <a:gd name="T8" fmla="*/ 7 w 53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6">
                  <a:moveTo>
                    <a:pt x="7" y="36"/>
                  </a:moveTo>
                  <a:lnTo>
                    <a:pt x="53" y="18"/>
                  </a:lnTo>
                  <a:lnTo>
                    <a:pt x="46" y="0"/>
                  </a:lnTo>
                  <a:lnTo>
                    <a:pt x="0" y="18"/>
                  </a:lnTo>
                  <a:lnTo>
                    <a:pt x="7" y="36"/>
                  </a:lnTo>
                  <a:close/>
                </a:path>
              </a:pathLst>
            </a:custGeom>
            <a:solidFill>
              <a:srgbClr val="2469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65" name="Freeform 167"/>
            <p:cNvSpPr>
              <a:spLocks/>
            </p:cNvSpPr>
            <p:nvPr/>
          </p:nvSpPr>
          <p:spPr bwMode="auto">
            <a:xfrm>
              <a:off x="11456987" y="4205288"/>
              <a:ext cx="122237" cy="88900"/>
            </a:xfrm>
            <a:custGeom>
              <a:avLst/>
              <a:gdLst>
                <a:gd name="T0" fmla="*/ 0 w 54"/>
                <a:gd name="T1" fmla="*/ 24 h 39"/>
                <a:gd name="T2" fmla="*/ 14 w 54"/>
                <a:gd name="T3" fmla="*/ 39 h 39"/>
                <a:gd name="T4" fmla="*/ 40 w 54"/>
                <a:gd name="T5" fmla="*/ 39 h 39"/>
                <a:gd name="T6" fmla="*/ 54 w 54"/>
                <a:gd name="T7" fmla="*/ 24 h 39"/>
                <a:gd name="T8" fmla="*/ 54 w 54"/>
                <a:gd name="T9" fmla="*/ 14 h 39"/>
                <a:gd name="T10" fmla="*/ 40 w 54"/>
                <a:gd name="T11" fmla="*/ 0 h 39"/>
                <a:gd name="T12" fmla="*/ 14 w 54"/>
                <a:gd name="T13" fmla="*/ 0 h 39"/>
                <a:gd name="T14" fmla="*/ 0 w 54"/>
                <a:gd name="T15" fmla="*/ 14 h 39"/>
                <a:gd name="T16" fmla="*/ 0 w 54"/>
                <a:gd name="T17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39">
                  <a:moveTo>
                    <a:pt x="0" y="24"/>
                  </a:moveTo>
                  <a:cubicBezTo>
                    <a:pt x="0" y="32"/>
                    <a:pt x="6" y="39"/>
                    <a:pt x="14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7" y="39"/>
                    <a:pt x="54" y="32"/>
                    <a:pt x="54" y="2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7"/>
                    <a:pt x="47" y="0"/>
                    <a:pt x="4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2469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66" name="Freeform 168"/>
            <p:cNvSpPr>
              <a:spLocks/>
            </p:cNvSpPr>
            <p:nvPr/>
          </p:nvSpPr>
          <p:spPr bwMode="auto">
            <a:xfrm>
              <a:off x="10869612" y="4073526"/>
              <a:ext cx="495300" cy="195263"/>
            </a:xfrm>
            <a:custGeom>
              <a:avLst/>
              <a:gdLst>
                <a:gd name="T0" fmla="*/ 66 w 218"/>
                <a:gd name="T1" fmla="*/ 86 h 86"/>
                <a:gd name="T2" fmla="*/ 218 w 218"/>
                <a:gd name="T3" fmla="*/ 86 h 86"/>
                <a:gd name="T4" fmla="*/ 182 w 218"/>
                <a:gd name="T5" fmla="*/ 16 h 86"/>
                <a:gd name="T6" fmla="*/ 25 w 218"/>
                <a:gd name="T7" fmla="*/ 0 h 86"/>
                <a:gd name="T8" fmla="*/ 0 w 218"/>
                <a:gd name="T9" fmla="*/ 1 h 86"/>
                <a:gd name="T10" fmla="*/ 66 w 218"/>
                <a:gd name="T1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8" h="86">
                  <a:moveTo>
                    <a:pt x="66" y="86"/>
                  </a:moveTo>
                  <a:cubicBezTo>
                    <a:pt x="141" y="86"/>
                    <a:pt x="208" y="86"/>
                    <a:pt x="218" y="86"/>
                  </a:cubicBezTo>
                  <a:cubicBezTo>
                    <a:pt x="204" y="45"/>
                    <a:pt x="182" y="16"/>
                    <a:pt x="182" y="16"/>
                  </a:cubicBezTo>
                  <a:cubicBezTo>
                    <a:pt x="180" y="15"/>
                    <a:pt x="103" y="0"/>
                    <a:pt x="25" y="0"/>
                  </a:cubicBezTo>
                  <a:cubicBezTo>
                    <a:pt x="17" y="0"/>
                    <a:pt x="8" y="1"/>
                    <a:pt x="0" y="1"/>
                  </a:cubicBezTo>
                  <a:lnTo>
                    <a:pt x="66" y="86"/>
                  </a:ln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67" name="Freeform 169"/>
            <p:cNvSpPr>
              <a:spLocks/>
            </p:cNvSpPr>
            <p:nvPr/>
          </p:nvSpPr>
          <p:spPr bwMode="auto">
            <a:xfrm>
              <a:off x="10694987" y="3609976"/>
              <a:ext cx="469900" cy="127000"/>
            </a:xfrm>
            <a:custGeom>
              <a:avLst/>
              <a:gdLst>
                <a:gd name="T0" fmla="*/ 296 w 296"/>
                <a:gd name="T1" fmla="*/ 80 h 80"/>
                <a:gd name="T2" fmla="*/ 0 w 296"/>
                <a:gd name="T3" fmla="*/ 80 h 80"/>
                <a:gd name="T4" fmla="*/ 99 w 296"/>
                <a:gd name="T5" fmla="*/ 0 h 80"/>
                <a:gd name="T6" fmla="*/ 198 w 296"/>
                <a:gd name="T7" fmla="*/ 0 h 80"/>
                <a:gd name="T8" fmla="*/ 296 w 296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80">
                  <a:moveTo>
                    <a:pt x="296" y="80"/>
                  </a:moveTo>
                  <a:lnTo>
                    <a:pt x="0" y="80"/>
                  </a:lnTo>
                  <a:lnTo>
                    <a:pt x="99" y="0"/>
                  </a:lnTo>
                  <a:lnTo>
                    <a:pt x="198" y="0"/>
                  </a:lnTo>
                  <a:lnTo>
                    <a:pt x="296" y="80"/>
                  </a:ln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68" name="Rectangle 170"/>
            <p:cNvSpPr>
              <a:spLocks noChangeArrowheads="1"/>
            </p:cNvSpPr>
            <p:nvPr/>
          </p:nvSpPr>
          <p:spPr bwMode="auto">
            <a:xfrm>
              <a:off x="10858500" y="3522663"/>
              <a:ext cx="142875" cy="133350"/>
            </a:xfrm>
            <a:prstGeom prst="rect">
              <a:avLst/>
            </a:pr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69" name="Rectangle 171"/>
            <p:cNvSpPr>
              <a:spLocks noChangeArrowheads="1"/>
            </p:cNvSpPr>
            <p:nvPr/>
          </p:nvSpPr>
          <p:spPr bwMode="auto">
            <a:xfrm>
              <a:off x="10861675" y="3522663"/>
              <a:ext cx="69850" cy="133350"/>
            </a:xfrm>
            <a:prstGeom prst="rect">
              <a:avLst/>
            </a:prstGeom>
            <a:solidFill>
              <a:srgbClr val="B7B4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70" name="Freeform 172"/>
            <p:cNvSpPr>
              <a:spLocks/>
            </p:cNvSpPr>
            <p:nvPr/>
          </p:nvSpPr>
          <p:spPr bwMode="auto">
            <a:xfrm>
              <a:off x="10696575" y="3609976"/>
              <a:ext cx="255587" cy="127000"/>
            </a:xfrm>
            <a:custGeom>
              <a:avLst/>
              <a:gdLst>
                <a:gd name="T0" fmla="*/ 99 w 161"/>
                <a:gd name="T1" fmla="*/ 0 h 80"/>
                <a:gd name="T2" fmla="*/ 0 w 161"/>
                <a:gd name="T3" fmla="*/ 80 h 80"/>
                <a:gd name="T4" fmla="*/ 116 w 161"/>
                <a:gd name="T5" fmla="*/ 80 h 80"/>
                <a:gd name="T6" fmla="*/ 161 w 161"/>
                <a:gd name="T7" fmla="*/ 0 h 80"/>
                <a:gd name="T8" fmla="*/ 99 w 161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80">
                  <a:moveTo>
                    <a:pt x="99" y="0"/>
                  </a:moveTo>
                  <a:lnTo>
                    <a:pt x="0" y="80"/>
                  </a:lnTo>
                  <a:lnTo>
                    <a:pt x="116" y="80"/>
                  </a:lnTo>
                  <a:lnTo>
                    <a:pt x="161" y="0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B7B4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71" name="Freeform 173"/>
            <p:cNvSpPr>
              <a:spLocks/>
            </p:cNvSpPr>
            <p:nvPr/>
          </p:nvSpPr>
          <p:spPr bwMode="auto">
            <a:xfrm>
              <a:off x="10912475" y="3962401"/>
              <a:ext cx="23812" cy="52388"/>
            </a:xfrm>
            <a:custGeom>
              <a:avLst/>
              <a:gdLst>
                <a:gd name="T0" fmla="*/ 5 w 10"/>
                <a:gd name="T1" fmla="*/ 0 h 23"/>
                <a:gd name="T2" fmla="*/ 1 w 10"/>
                <a:gd name="T3" fmla="*/ 4 h 23"/>
                <a:gd name="T4" fmla="*/ 0 w 10"/>
                <a:gd name="T5" fmla="*/ 19 h 23"/>
                <a:gd name="T6" fmla="*/ 5 w 10"/>
                <a:gd name="T7" fmla="*/ 23 h 23"/>
                <a:gd name="T8" fmla="*/ 5 w 10"/>
                <a:gd name="T9" fmla="*/ 23 h 23"/>
                <a:gd name="T10" fmla="*/ 9 w 10"/>
                <a:gd name="T11" fmla="*/ 20 h 23"/>
                <a:gd name="T12" fmla="*/ 10 w 10"/>
                <a:gd name="T13" fmla="*/ 4 h 23"/>
                <a:gd name="T14" fmla="*/ 5 w 10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3">
                  <a:moveTo>
                    <a:pt x="5" y="0"/>
                  </a:moveTo>
                  <a:cubicBezTo>
                    <a:pt x="3" y="0"/>
                    <a:pt x="1" y="2"/>
                    <a:pt x="1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2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7" y="23"/>
                    <a:pt x="9" y="22"/>
                    <a:pt x="9" y="2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2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72" name="Freeform 174"/>
            <p:cNvSpPr>
              <a:spLocks/>
            </p:cNvSpPr>
            <p:nvPr/>
          </p:nvSpPr>
          <p:spPr bwMode="auto">
            <a:xfrm>
              <a:off x="10917237" y="3784601"/>
              <a:ext cx="23812" cy="53975"/>
            </a:xfrm>
            <a:custGeom>
              <a:avLst/>
              <a:gdLst>
                <a:gd name="T0" fmla="*/ 5 w 10"/>
                <a:gd name="T1" fmla="*/ 0 h 24"/>
                <a:gd name="T2" fmla="*/ 5 w 10"/>
                <a:gd name="T3" fmla="*/ 0 h 24"/>
                <a:gd name="T4" fmla="*/ 1 w 10"/>
                <a:gd name="T5" fmla="*/ 4 h 24"/>
                <a:gd name="T6" fmla="*/ 0 w 10"/>
                <a:gd name="T7" fmla="*/ 20 h 24"/>
                <a:gd name="T8" fmla="*/ 5 w 10"/>
                <a:gd name="T9" fmla="*/ 24 h 24"/>
                <a:gd name="T10" fmla="*/ 5 w 10"/>
                <a:gd name="T11" fmla="*/ 24 h 24"/>
                <a:gd name="T12" fmla="*/ 9 w 10"/>
                <a:gd name="T13" fmla="*/ 20 h 24"/>
                <a:gd name="T14" fmla="*/ 9 w 10"/>
                <a:gd name="T15" fmla="*/ 4 h 24"/>
                <a:gd name="T16" fmla="*/ 5 w 10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4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2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4"/>
                    <a:pt x="9" y="22"/>
                    <a:pt x="9" y="2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2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73" name="Freeform 175"/>
            <p:cNvSpPr>
              <a:spLocks/>
            </p:cNvSpPr>
            <p:nvPr/>
          </p:nvSpPr>
          <p:spPr bwMode="auto">
            <a:xfrm>
              <a:off x="10915650" y="3873501"/>
              <a:ext cx="22225" cy="53975"/>
            </a:xfrm>
            <a:custGeom>
              <a:avLst/>
              <a:gdLst>
                <a:gd name="T0" fmla="*/ 5 w 10"/>
                <a:gd name="T1" fmla="*/ 0 h 24"/>
                <a:gd name="T2" fmla="*/ 5 w 10"/>
                <a:gd name="T3" fmla="*/ 0 h 24"/>
                <a:gd name="T4" fmla="*/ 1 w 10"/>
                <a:gd name="T5" fmla="*/ 4 h 24"/>
                <a:gd name="T6" fmla="*/ 0 w 10"/>
                <a:gd name="T7" fmla="*/ 20 h 24"/>
                <a:gd name="T8" fmla="*/ 5 w 10"/>
                <a:gd name="T9" fmla="*/ 24 h 24"/>
                <a:gd name="T10" fmla="*/ 5 w 10"/>
                <a:gd name="T11" fmla="*/ 24 h 24"/>
                <a:gd name="T12" fmla="*/ 9 w 10"/>
                <a:gd name="T13" fmla="*/ 20 h 24"/>
                <a:gd name="T14" fmla="*/ 10 w 10"/>
                <a:gd name="T15" fmla="*/ 4 h 24"/>
                <a:gd name="T16" fmla="*/ 5 w 10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4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2" y="23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4"/>
                    <a:pt x="9" y="22"/>
                    <a:pt x="9" y="2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2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74" name="Freeform 176"/>
            <p:cNvSpPr>
              <a:spLocks/>
            </p:cNvSpPr>
            <p:nvPr/>
          </p:nvSpPr>
          <p:spPr bwMode="auto">
            <a:xfrm>
              <a:off x="11036300" y="3959226"/>
              <a:ext cx="28575" cy="55563"/>
            </a:xfrm>
            <a:custGeom>
              <a:avLst/>
              <a:gdLst>
                <a:gd name="T0" fmla="*/ 9 w 13"/>
                <a:gd name="T1" fmla="*/ 23 h 24"/>
                <a:gd name="T2" fmla="*/ 12 w 13"/>
                <a:gd name="T3" fmla="*/ 19 h 24"/>
                <a:gd name="T4" fmla="*/ 10 w 13"/>
                <a:gd name="T5" fmla="*/ 3 h 24"/>
                <a:gd name="T6" fmla="*/ 5 w 13"/>
                <a:gd name="T7" fmla="*/ 0 h 24"/>
                <a:gd name="T8" fmla="*/ 1 w 13"/>
                <a:gd name="T9" fmla="*/ 5 h 24"/>
                <a:gd name="T10" fmla="*/ 4 w 13"/>
                <a:gd name="T11" fmla="*/ 20 h 24"/>
                <a:gd name="T12" fmla="*/ 9 w 13"/>
                <a:gd name="T13" fmla="*/ 23 h 24"/>
                <a:gd name="T14" fmla="*/ 9 w 13"/>
                <a:gd name="T1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4">
                  <a:moveTo>
                    <a:pt x="9" y="23"/>
                  </a:moveTo>
                  <a:cubicBezTo>
                    <a:pt x="11" y="23"/>
                    <a:pt x="13" y="21"/>
                    <a:pt x="12" y="19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2" y="1"/>
                    <a:pt x="0" y="3"/>
                    <a:pt x="1" y="5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2"/>
                    <a:pt x="6" y="24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75" name="Freeform 177"/>
            <p:cNvSpPr>
              <a:spLocks/>
            </p:cNvSpPr>
            <p:nvPr/>
          </p:nvSpPr>
          <p:spPr bwMode="auto">
            <a:xfrm>
              <a:off x="11006137" y="3784601"/>
              <a:ext cx="26987" cy="53975"/>
            </a:xfrm>
            <a:custGeom>
              <a:avLst/>
              <a:gdLst>
                <a:gd name="T0" fmla="*/ 8 w 12"/>
                <a:gd name="T1" fmla="*/ 23 h 24"/>
                <a:gd name="T2" fmla="*/ 12 w 12"/>
                <a:gd name="T3" fmla="*/ 19 h 24"/>
                <a:gd name="T4" fmla="*/ 9 w 12"/>
                <a:gd name="T5" fmla="*/ 4 h 24"/>
                <a:gd name="T6" fmla="*/ 4 w 12"/>
                <a:gd name="T7" fmla="*/ 0 h 24"/>
                <a:gd name="T8" fmla="*/ 4 w 12"/>
                <a:gd name="T9" fmla="*/ 0 h 24"/>
                <a:gd name="T10" fmla="*/ 0 w 12"/>
                <a:gd name="T11" fmla="*/ 5 h 24"/>
                <a:gd name="T12" fmla="*/ 3 w 12"/>
                <a:gd name="T13" fmla="*/ 20 h 24"/>
                <a:gd name="T14" fmla="*/ 8 w 12"/>
                <a:gd name="T15" fmla="*/ 23 h 24"/>
                <a:gd name="T16" fmla="*/ 8 w 12"/>
                <a:gd name="T1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23"/>
                  </a:moveTo>
                  <a:cubicBezTo>
                    <a:pt x="10" y="23"/>
                    <a:pt x="12" y="21"/>
                    <a:pt x="12" y="1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2"/>
                    <a:pt x="5" y="24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76" name="Freeform 178"/>
            <p:cNvSpPr>
              <a:spLocks/>
            </p:cNvSpPr>
            <p:nvPr/>
          </p:nvSpPr>
          <p:spPr bwMode="auto">
            <a:xfrm>
              <a:off x="11022012" y="3871913"/>
              <a:ext cx="26987" cy="53975"/>
            </a:xfrm>
            <a:custGeom>
              <a:avLst/>
              <a:gdLst>
                <a:gd name="T0" fmla="*/ 8 w 12"/>
                <a:gd name="T1" fmla="*/ 24 h 24"/>
                <a:gd name="T2" fmla="*/ 12 w 12"/>
                <a:gd name="T3" fmla="*/ 19 h 24"/>
                <a:gd name="T4" fmla="*/ 9 w 12"/>
                <a:gd name="T5" fmla="*/ 4 h 24"/>
                <a:gd name="T6" fmla="*/ 4 w 12"/>
                <a:gd name="T7" fmla="*/ 1 h 24"/>
                <a:gd name="T8" fmla="*/ 4 w 12"/>
                <a:gd name="T9" fmla="*/ 1 h 24"/>
                <a:gd name="T10" fmla="*/ 0 w 12"/>
                <a:gd name="T11" fmla="*/ 5 h 24"/>
                <a:gd name="T12" fmla="*/ 3 w 12"/>
                <a:gd name="T13" fmla="*/ 21 h 24"/>
                <a:gd name="T14" fmla="*/ 8 w 12"/>
                <a:gd name="T15" fmla="*/ 24 h 24"/>
                <a:gd name="T16" fmla="*/ 8 w 12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24"/>
                  </a:moveTo>
                  <a:cubicBezTo>
                    <a:pt x="10" y="23"/>
                    <a:pt x="12" y="21"/>
                    <a:pt x="12" y="1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2"/>
                    <a:pt x="6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3"/>
                    <a:pt x="5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77" name="Freeform 179"/>
            <p:cNvSpPr>
              <a:spLocks/>
            </p:cNvSpPr>
            <p:nvPr/>
          </p:nvSpPr>
          <p:spPr bwMode="auto">
            <a:xfrm>
              <a:off x="11156950" y="3951288"/>
              <a:ext cx="36512" cy="53975"/>
            </a:xfrm>
            <a:custGeom>
              <a:avLst/>
              <a:gdLst>
                <a:gd name="T0" fmla="*/ 15 w 16"/>
                <a:gd name="T1" fmla="*/ 18 h 24"/>
                <a:gd name="T2" fmla="*/ 9 w 16"/>
                <a:gd name="T3" fmla="*/ 4 h 24"/>
                <a:gd name="T4" fmla="*/ 4 w 16"/>
                <a:gd name="T5" fmla="*/ 1 h 24"/>
                <a:gd name="T6" fmla="*/ 1 w 16"/>
                <a:gd name="T7" fmla="*/ 6 h 24"/>
                <a:gd name="T8" fmla="*/ 7 w 16"/>
                <a:gd name="T9" fmla="*/ 21 h 24"/>
                <a:gd name="T10" fmla="*/ 12 w 16"/>
                <a:gd name="T11" fmla="*/ 23 h 24"/>
                <a:gd name="T12" fmla="*/ 12 w 16"/>
                <a:gd name="T13" fmla="*/ 23 h 24"/>
                <a:gd name="T14" fmla="*/ 15 w 16"/>
                <a:gd name="T15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4">
                  <a:moveTo>
                    <a:pt x="15" y="18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2"/>
                    <a:pt x="6" y="0"/>
                    <a:pt x="4" y="1"/>
                  </a:cubicBezTo>
                  <a:cubicBezTo>
                    <a:pt x="1" y="2"/>
                    <a:pt x="0" y="4"/>
                    <a:pt x="1" y="6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3"/>
                    <a:pt x="10" y="24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2"/>
                    <a:pt x="16" y="20"/>
                    <a:pt x="15" y="18"/>
                  </a:cubicBez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78" name="Freeform 180"/>
            <p:cNvSpPr>
              <a:spLocks/>
            </p:cNvSpPr>
            <p:nvPr/>
          </p:nvSpPr>
          <p:spPr bwMode="auto">
            <a:xfrm>
              <a:off x="11090275" y="3784601"/>
              <a:ext cx="36512" cy="52388"/>
            </a:xfrm>
            <a:custGeom>
              <a:avLst/>
              <a:gdLst>
                <a:gd name="T0" fmla="*/ 15 w 16"/>
                <a:gd name="T1" fmla="*/ 18 h 23"/>
                <a:gd name="T2" fmla="*/ 9 w 16"/>
                <a:gd name="T3" fmla="*/ 3 h 23"/>
                <a:gd name="T4" fmla="*/ 4 w 16"/>
                <a:gd name="T5" fmla="*/ 1 h 23"/>
                <a:gd name="T6" fmla="*/ 4 w 16"/>
                <a:gd name="T7" fmla="*/ 1 h 23"/>
                <a:gd name="T8" fmla="*/ 1 w 16"/>
                <a:gd name="T9" fmla="*/ 5 h 23"/>
                <a:gd name="T10" fmla="*/ 7 w 16"/>
                <a:gd name="T11" fmla="*/ 20 h 23"/>
                <a:gd name="T12" fmla="*/ 12 w 16"/>
                <a:gd name="T13" fmla="*/ 23 h 23"/>
                <a:gd name="T14" fmla="*/ 12 w 16"/>
                <a:gd name="T15" fmla="*/ 23 h 23"/>
                <a:gd name="T16" fmla="*/ 15 w 16"/>
                <a:gd name="T17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15" y="18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1" y="1"/>
                    <a:pt x="0" y="3"/>
                    <a:pt x="1" y="5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2"/>
                    <a:pt x="10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2"/>
                    <a:pt x="16" y="20"/>
                    <a:pt x="15" y="18"/>
                  </a:cubicBez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79" name="Freeform 181"/>
            <p:cNvSpPr>
              <a:spLocks/>
            </p:cNvSpPr>
            <p:nvPr/>
          </p:nvSpPr>
          <p:spPr bwMode="auto">
            <a:xfrm>
              <a:off x="11125200" y="3868738"/>
              <a:ext cx="33337" cy="52388"/>
            </a:xfrm>
            <a:custGeom>
              <a:avLst/>
              <a:gdLst>
                <a:gd name="T0" fmla="*/ 15 w 15"/>
                <a:gd name="T1" fmla="*/ 17 h 23"/>
                <a:gd name="T2" fmla="*/ 9 w 15"/>
                <a:gd name="T3" fmla="*/ 3 h 23"/>
                <a:gd name="T4" fmla="*/ 3 w 15"/>
                <a:gd name="T5" fmla="*/ 0 h 23"/>
                <a:gd name="T6" fmla="*/ 3 w 15"/>
                <a:gd name="T7" fmla="*/ 0 h 23"/>
                <a:gd name="T8" fmla="*/ 0 w 15"/>
                <a:gd name="T9" fmla="*/ 5 h 23"/>
                <a:gd name="T10" fmla="*/ 6 w 15"/>
                <a:gd name="T11" fmla="*/ 20 h 23"/>
                <a:gd name="T12" fmla="*/ 12 w 15"/>
                <a:gd name="T13" fmla="*/ 22 h 23"/>
                <a:gd name="T14" fmla="*/ 12 w 15"/>
                <a:gd name="T15" fmla="*/ 22 h 23"/>
                <a:gd name="T16" fmla="*/ 15 w 15"/>
                <a:gd name="T1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7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2"/>
                    <a:pt x="9" y="23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22"/>
                    <a:pt x="15" y="19"/>
                    <a:pt x="15" y="17"/>
                  </a:cubicBez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80" name="Freeform 182"/>
            <p:cNvSpPr>
              <a:spLocks/>
            </p:cNvSpPr>
            <p:nvPr/>
          </p:nvSpPr>
          <p:spPr bwMode="auto">
            <a:xfrm>
              <a:off x="11274425" y="3938588"/>
              <a:ext cx="42862" cy="50800"/>
            </a:xfrm>
            <a:custGeom>
              <a:avLst/>
              <a:gdLst>
                <a:gd name="T0" fmla="*/ 9 w 19"/>
                <a:gd name="T1" fmla="*/ 2 h 22"/>
                <a:gd name="T2" fmla="*/ 3 w 19"/>
                <a:gd name="T3" fmla="*/ 1 h 22"/>
                <a:gd name="T4" fmla="*/ 1 w 19"/>
                <a:gd name="T5" fmla="*/ 6 h 22"/>
                <a:gd name="T6" fmla="*/ 10 w 19"/>
                <a:gd name="T7" fmla="*/ 20 h 22"/>
                <a:gd name="T8" fmla="*/ 16 w 19"/>
                <a:gd name="T9" fmla="*/ 21 h 22"/>
                <a:gd name="T10" fmla="*/ 16 w 19"/>
                <a:gd name="T11" fmla="*/ 21 h 22"/>
                <a:gd name="T12" fmla="*/ 17 w 19"/>
                <a:gd name="T13" fmla="*/ 16 h 22"/>
                <a:gd name="T14" fmla="*/ 9 w 19"/>
                <a:gd name="T15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2">
                  <a:moveTo>
                    <a:pt x="9" y="2"/>
                  </a:moveTo>
                  <a:cubicBezTo>
                    <a:pt x="8" y="1"/>
                    <a:pt x="5" y="0"/>
                    <a:pt x="3" y="1"/>
                  </a:cubicBezTo>
                  <a:cubicBezTo>
                    <a:pt x="1" y="2"/>
                    <a:pt x="0" y="4"/>
                    <a:pt x="1" y="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2"/>
                    <a:pt x="13" y="22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8" y="20"/>
                    <a:pt x="19" y="18"/>
                    <a:pt x="17" y="16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81" name="Freeform 183"/>
            <p:cNvSpPr>
              <a:spLocks/>
            </p:cNvSpPr>
            <p:nvPr/>
          </p:nvSpPr>
          <p:spPr bwMode="auto">
            <a:xfrm>
              <a:off x="11174412" y="3784601"/>
              <a:ext cx="42862" cy="50800"/>
            </a:xfrm>
            <a:custGeom>
              <a:avLst/>
              <a:gdLst>
                <a:gd name="T0" fmla="*/ 10 w 19"/>
                <a:gd name="T1" fmla="*/ 20 h 22"/>
                <a:gd name="T2" fmla="*/ 16 w 19"/>
                <a:gd name="T3" fmla="*/ 21 h 22"/>
                <a:gd name="T4" fmla="*/ 16 w 19"/>
                <a:gd name="T5" fmla="*/ 21 h 22"/>
                <a:gd name="T6" fmla="*/ 18 w 19"/>
                <a:gd name="T7" fmla="*/ 16 h 22"/>
                <a:gd name="T8" fmla="*/ 9 w 19"/>
                <a:gd name="T9" fmla="*/ 2 h 22"/>
                <a:gd name="T10" fmla="*/ 3 w 19"/>
                <a:gd name="T11" fmla="*/ 1 h 22"/>
                <a:gd name="T12" fmla="*/ 3 w 19"/>
                <a:gd name="T13" fmla="*/ 1 h 22"/>
                <a:gd name="T14" fmla="*/ 2 w 19"/>
                <a:gd name="T15" fmla="*/ 6 h 22"/>
                <a:gd name="T16" fmla="*/ 10 w 19"/>
                <a:gd name="T17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2">
                  <a:moveTo>
                    <a:pt x="10" y="20"/>
                  </a:moveTo>
                  <a:cubicBezTo>
                    <a:pt x="11" y="22"/>
                    <a:pt x="14" y="22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9" y="20"/>
                    <a:pt x="19" y="18"/>
                    <a:pt x="18" y="16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0"/>
                    <a:pt x="6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2"/>
                    <a:pt x="0" y="4"/>
                    <a:pt x="2" y="6"/>
                  </a:cubicBezTo>
                  <a:lnTo>
                    <a:pt x="10" y="20"/>
                  </a:ln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82" name="Freeform 184"/>
            <p:cNvSpPr>
              <a:spLocks/>
            </p:cNvSpPr>
            <p:nvPr/>
          </p:nvSpPr>
          <p:spPr bwMode="auto">
            <a:xfrm>
              <a:off x="11225212" y="3862388"/>
              <a:ext cx="42862" cy="49213"/>
            </a:xfrm>
            <a:custGeom>
              <a:avLst/>
              <a:gdLst>
                <a:gd name="T0" fmla="*/ 9 w 19"/>
                <a:gd name="T1" fmla="*/ 2 h 22"/>
                <a:gd name="T2" fmla="*/ 3 w 19"/>
                <a:gd name="T3" fmla="*/ 1 h 22"/>
                <a:gd name="T4" fmla="*/ 3 w 19"/>
                <a:gd name="T5" fmla="*/ 1 h 22"/>
                <a:gd name="T6" fmla="*/ 1 w 19"/>
                <a:gd name="T7" fmla="*/ 6 h 22"/>
                <a:gd name="T8" fmla="*/ 10 w 19"/>
                <a:gd name="T9" fmla="*/ 20 h 22"/>
                <a:gd name="T10" fmla="*/ 16 w 19"/>
                <a:gd name="T11" fmla="*/ 21 h 22"/>
                <a:gd name="T12" fmla="*/ 16 w 19"/>
                <a:gd name="T13" fmla="*/ 21 h 22"/>
                <a:gd name="T14" fmla="*/ 18 w 19"/>
                <a:gd name="T15" fmla="*/ 16 h 22"/>
                <a:gd name="T16" fmla="*/ 9 w 19"/>
                <a:gd name="T17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2">
                  <a:moveTo>
                    <a:pt x="9" y="2"/>
                  </a:moveTo>
                  <a:cubicBezTo>
                    <a:pt x="8" y="0"/>
                    <a:pt x="5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2"/>
                    <a:pt x="0" y="4"/>
                    <a:pt x="1" y="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2"/>
                    <a:pt x="14" y="22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8" y="20"/>
                    <a:pt x="19" y="18"/>
                    <a:pt x="18" y="16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83" name="Freeform 185"/>
            <p:cNvSpPr>
              <a:spLocks/>
            </p:cNvSpPr>
            <p:nvPr/>
          </p:nvSpPr>
          <p:spPr bwMode="auto">
            <a:xfrm>
              <a:off x="10796587" y="3959226"/>
              <a:ext cx="28575" cy="55563"/>
            </a:xfrm>
            <a:custGeom>
              <a:avLst/>
              <a:gdLst>
                <a:gd name="T0" fmla="*/ 8 w 12"/>
                <a:gd name="T1" fmla="*/ 0 h 24"/>
                <a:gd name="T2" fmla="*/ 3 w 12"/>
                <a:gd name="T3" fmla="*/ 3 h 24"/>
                <a:gd name="T4" fmla="*/ 0 w 12"/>
                <a:gd name="T5" fmla="*/ 19 h 24"/>
                <a:gd name="T6" fmla="*/ 4 w 12"/>
                <a:gd name="T7" fmla="*/ 23 h 24"/>
                <a:gd name="T8" fmla="*/ 4 w 12"/>
                <a:gd name="T9" fmla="*/ 23 h 24"/>
                <a:gd name="T10" fmla="*/ 9 w 12"/>
                <a:gd name="T11" fmla="*/ 20 h 24"/>
                <a:gd name="T12" fmla="*/ 12 w 12"/>
                <a:gd name="T13" fmla="*/ 5 h 24"/>
                <a:gd name="T14" fmla="*/ 8 w 12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4">
                  <a:moveTo>
                    <a:pt x="8" y="0"/>
                  </a:moveTo>
                  <a:cubicBezTo>
                    <a:pt x="6" y="0"/>
                    <a:pt x="3" y="1"/>
                    <a:pt x="3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1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6" y="24"/>
                    <a:pt x="9" y="22"/>
                    <a:pt x="9" y="2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3"/>
                    <a:pt x="10" y="1"/>
                    <a:pt x="8" y="0"/>
                  </a:cubicBez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84" name="Freeform 186"/>
            <p:cNvSpPr>
              <a:spLocks/>
            </p:cNvSpPr>
            <p:nvPr/>
          </p:nvSpPr>
          <p:spPr bwMode="auto">
            <a:xfrm>
              <a:off x="10828337" y="3784601"/>
              <a:ext cx="28575" cy="53975"/>
            </a:xfrm>
            <a:custGeom>
              <a:avLst/>
              <a:gdLst>
                <a:gd name="T0" fmla="*/ 8 w 12"/>
                <a:gd name="T1" fmla="*/ 0 h 24"/>
                <a:gd name="T2" fmla="*/ 8 w 12"/>
                <a:gd name="T3" fmla="*/ 0 h 24"/>
                <a:gd name="T4" fmla="*/ 3 w 12"/>
                <a:gd name="T5" fmla="*/ 4 h 24"/>
                <a:gd name="T6" fmla="*/ 0 w 12"/>
                <a:gd name="T7" fmla="*/ 19 h 24"/>
                <a:gd name="T8" fmla="*/ 4 w 12"/>
                <a:gd name="T9" fmla="*/ 23 h 24"/>
                <a:gd name="T10" fmla="*/ 4 w 12"/>
                <a:gd name="T11" fmla="*/ 23 h 24"/>
                <a:gd name="T12" fmla="*/ 9 w 12"/>
                <a:gd name="T13" fmla="*/ 20 h 24"/>
                <a:gd name="T14" fmla="*/ 12 w 12"/>
                <a:gd name="T15" fmla="*/ 5 h 24"/>
                <a:gd name="T16" fmla="*/ 8 w 12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3" y="1"/>
                    <a:pt x="3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1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6" y="24"/>
                    <a:pt x="8" y="22"/>
                    <a:pt x="9" y="2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3"/>
                    <a:pt x="10" y="1"/>
                    <a:pt x="8" y="0"/>
                  </a:cubicBez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85" name="Freeform 187"/>
            <p:cNvSpPr>
              <a:spLocks/>
            </p:cNvSpPr>
            <p:nvPr/>
          </p:nvSpPr>
          <p:spPr bwMode="auto">
            <a:xfrm>
              <a:off x="10812462" y="3871913"/>
              <a:ext cx="28575" cy="53975"/>
            </a:xfrm>
            <a:custGeom>
              <a:avLst/>
              <a:gdLst>
                <a:gd name="T0" fmla="*/ 8 w 12"/>
                <a:gd name="T1" fmla="*/ 1 h 24"/>
                <a:gd name="T2" fmla="*/ 8 w 12"/>
                <a:gd name="T3" fmla="*/ 1 h 24"/>
                <a:gd name="T4" fmla="*/ 3 w 12"/>
                <a:gd name="T5" fmla="*/ 4 h 24"/>
                <a:gd name="T6" fmla="*/ 0 w 12"/>
                <a:gd name="T7" fmla="*/ 19 h 24"/>
                <a:gd name="T8" fmla="*/ 4 w 12"/>
                <a:gd name="T9" fmla="*/ 24 h 24"/>
                <a:gd name="T10" fmla="*/ 4 w 12"/>
                <a:gd name="T11" fmla="*/ 24 h 24"/>
                <a:gd name="T12" fmla="*/ 9 w 12"/>
                <a:gd name="T13" fmla="*/ 21 h 24"/>
                <a:gd name="T14" fmla="*/ 12 w 12"/>
                <a:gd name="T15" fmla="*/ 5 h 24"/>
                <a:gd name="T16" fmla="*/ 8 w 12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5" y="0"/>
                    <a:pt x="3" y="2"/>
                    <a:pt x="3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1" y="23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6" y="24"/>
                    <a:pt x="8" y="23"/>
                    <a:pt x="9" y="21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3"/>
                    <a:pt x="10" y="1"/>
                    <a:pt x="8" y="1"/>
                  </a:cubicBez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86" name="Freeform 188"/>
            <p:cNvSpPr>
              <a:spLocks/>
            </p:cNvSpPr>
            <p:nvPr/>
          </p:nvSpPr>
          <p:spPr bwMode="auto">
            <a:xfrm>
              <a:off x="10669587" y="3951288"/>
              <a:ext cx="36512" cy="53975"/>
            </a:xfrm>
            <a:custGeom>
              <a:avLst/>
              <a:gdLst>
                <a:gd name="T0" fmla="*/ 12 w 16"/>
                <a:gd name="T1" fmla="*/ 1 h 24"/>
                <a:gd name="T2" fmla="*/ 6 w 16"/>
                <a:gd name="T3" fmla="*/ 4 h 24"/>
                <a:gd name="T4" fmla="*/ 0 w 16"/>
                <a:gd name="T5" fmla="*/ 18 h 24"/>
                <a:gd name="T6" fmla="*/ 3 w 16"/>
                <a:gd name="T7" fmla="*/ 23 h 24"/>
                <a:gd name="T8" fmla="*/ 3 w 16"/>
                <a:gd name="T9" fmla="*/ 23 h 24"/>
                <a:gd name="T10" fmla="*/ 9 w 16"/>
                <a:gd name="T11" fmla="*/ 21 h 24"/>
                <a:gd name="T12" fmla="*/ 15 w 16"/>
                <a:gd name="T13" fmla="*/ 6 h 24"/>
                <a:gd name="T14" fmla="*/ 12 w 16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4">
                  <a:moveTo>
                    <a:pt x="12" y="1"/>
                  </a:moveTo>
                  <a:cubicBezTo>
                    <a:pt x="10" y="0"/>
                    <a:pt x="7" y="2"/>
                    <a:pt x="6" y="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2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4"/>
                    <a:pt x="8" y="23"/>
                    <a:pt x="9" y="21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4"/>
                    <a:pt x="14" y="2"/>
                    <a:pt x="12" y="1"/>
                  </a:cubicBez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87" name="Freeform 189"/>
            <p:cNvSpPr>
              <a:spLocks/>
            </p:cNvSpPr>
            <p:nvPr/>
          </p:nvSpPr>
          <p:spPr bwMode="auto">
            <a:xfrm>
              <a:off x="10736262" y="3784601"/>
              <a:ext cx="33337" cy="52388"/>
            </a:xfrm>
            <a:custGeom>
              <a:avLst/>
              <a:gdLst>
                <a:gd name="T0" fmla="*/ 12 w 15"/>
                <a:gd name="T1" fmla="*/ 1 h 23"/>
                <a:gd name="T2" fmla="*/ 12 w 15"/>
                <a:gd name="T3" fmla="*/ 1 h 23"/>
                <a:gd name="T4" fmla="*/ 6 w 15"/>
                <a:gd name="T5" fmla="*/ 3 h 23"/>
                <a:gd name="T6" fmla="*/ 0 w 15"/>
                <a:gd name="T7" fmla="*/ 18 h 23"/>
                <a:gd name="T8" fmla="*/ 3 w 15"/>
                <a:gd name="T9" fmla="*/ 23 h 23"/>
                <a:gd name="T10" fmla="*/ 3 w 15"/>
                <a:gd name="T11" fmla="*/ 23 h 23"/>
                <a:gd name="T12" fmla="*/ 9 w 15"/>
                <a:gd name="T13" fmla="*/ 20 h 23"/>
                <a:gd name="T14" fmla="*/ 15 w 15"/>
                <a:gd name="T15" fmla="*/ 5 h 23"/>
                <a:gd name="T16" fmla="*/ 12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0" y="0"/>
                    <a:pt x="7" y="1"/>
                    <a:pt x="6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2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3"/>
                    <a:pt x="8" y="22"/>
                    <a:pt x="9" y="2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3"/>
                    <a:pt x="14" y="1"/>
                    <a:pt x="12" y="1"/>
                  </a:cubicBez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88" name="Freeform 190"/>
            <p:cNvSpPr>
              <a:spLocks/>
            </p:cNvSpPr>
            <p:nvPr/>
          </p:nvSpPr>
          <p:spPr bwMode="auto">
            <a:xfrm>
              <a:off x="10701337" y="3868738"/>
              <a:ext cx="36512" cy="52388"/>
            </a:xfrm>
            <a:custGeom>
              <a:avLst/>
              <a:gdLst>
                <a:gd name="T0" fmla="*/ 12 w 16"/>
                <a:gd name="T1" fmla="*/ 0 h 23"/>
                <a:gd name="T2" fmla="*/ 12 w 16"/>
                <a:gd name="T3" fmla="*/ 0 h 23"/>
                <a:gd name="T4" fmla="*/ 7 w 16"/>
                <a:gd name="T5" fmla="*/ 3 h 23"/>
                <a:gd name="T6" fmla="*/ 1 w 16"/>
                <a:gd name="T7" fmla="*/ 17 h 23"/>
                <a:gd name="T8" fmla="*/ 4 w 16"/>
                <a:gd name="T9" fmla="*/ 22 h 23"/>
                <a:gd name="T10" fmla="*/ 4 w 16"/>
                <a:gd name="T11" fmla="*/ 22 h 23"/>
                <a:gd name="T12" fmla="*/ 9 w 16"/>
                <a:gd name="T13" fmla="*/ 20 h 23"/>
                <a:gd name="T14" fmla="*/ 15 w 16"/>
                <a:gd name="T15" fmla="*/ 5 h 23"/>
                <a:gd name="T16" fmla="*/ 12 w 16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8" y="1"/>
                    <a:pt x="7" y="3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1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6" y="23"/>
                    <a:pt x="9" y="22"/>
                    <a:pt x="9" y="2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3"/>
                    <a:pt x="15" y="1"/>
                    <a:pt x="12" y="0"/>
                  </a:cubicBez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89" name="Freeform 191"/>
            <p:cNvSpPr>
              <a:spLocks/>
            </p:cNvSpPr>
            <p:nvPr/>
          </p:nvSpPr>
          <p:spPr bwMode="auto">
            <a:xfrm>
              <a:off x="10544175" y="3938588"/>
              <a:ext cx="44450" cy="50800"/>
            </a:xfrm>
            <a:custGeom>
              <a:avLst/>
              <a:gdLst>
                <a:gd name="T0" fmla="*/ 16 w 19"/>
                <a:gd name="T1" fmla="*/ 1 h 22"/>
                <a:gd name="T2" fmla="*/ 10 w 19"/>
                <a:gd name="T3" fmla="*/ 2 h 22"/>
                <a:gd name="T4" fmla="*/ 1 w 19"/>
                <a:gd name="T5" fmla="*/ 16 h 22"/>
                <a:gd name="T6" fmla="*/ 3 w 19"/>
                <a:gd name="T7" fmla="*/ 21 h 22"/>
                <a:gd name="T8" fmla="*/ 3 w 19"/>
                <a:gd name="T9" fmla="*/ 21 h 22"/>
                <a:gd name="T10" fmla="*/ 9 w 19"/>
                <a:gd name="T11" fmla="*/ 20 h 22"/>
                <a:gd name="T12" fmla="*/ 18 w 19"/>
                <a:gd name="T13" fmla="*/ 6 h 22"/>
                <a:gd name="T14" fmla="*/ 16 w 19"/>
                <a:gd name="T15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2">
                  <a:moveTo>
                    <a:pt x="16" y="1"/>
                  </a:moveTo>
                  <a:cubicBezTo>
                    <a:pt x="14" y="0"/>
                    <a:pt x="11" y="1"/>
                    <a:pt x="10" y="2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8"/>
                    <a:pt x="1" y="20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5" y="22"/>
                    <a:pt x="8" y="22"/>
                    <a:pt x="9" y="20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4"/>
                    <a:pt x="18" y="2"/>
                    <a:pt x="16" y="1"/>
                  </a:cubicBez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90" name="Freeform 192"/>
            <p:cNvSpPr>
              <a:spLocks/>
            </p:cNvSpPr>
            <p:nvPr/>
          </p:nvSpPr>
          <p:spPr bwMode="auto">
            <a:xfrm>
              <a:off x="10642600" y="3784601"/>
              <a:ext cx="42862" cy="50800"/>
            </a:xfrm>
            <a:custGeom>
              <a:avLst/>
              <a:gdLst>
                <a:gd name="T0" fmla="*/ 3 w 19"/>
                <a:gd name="T1" fmla="*/ 21 h 22"/>
                <a:gd name="T2" fmla="*/ 3 w 19"/>
                <a:gd name="T3" fmla="*/ 21 h 22"/>
                <a:gd name="T4" fmla="*/ 9 w 19"/>
                <a:gd name="T5" fmla="*/ 20 h 22"/>
                <a:gd name="T6" fmla="*/ 18 w 19"/>
                <a:gd name="T7" fmla="*/ 6 h 22"/>
                <a:gd name="T8" fmla="*/ 16 w 19"/>
                <a:gd name="T9" fmla="*/ 1 h 22"/>
                <a:gd name="T10" fmla="*/ 16 w 19"/>
                <a:gd name="T11" fmla="*/ 1 h 22"/>
                <a:gd name="T12" fmla="*/ 10 w 19"/>
                <a:gd name="T13" fmla="*/ 2 h 22"/>
                <a:gd name="T14" fmla="*/ 1 w 19"/>
                <a:gd name="T15" fmla="*/ 16 h 22"/>
                <a:gd name="T16" fmla="*/ 3 w 19"/>
                <a:gd name="T1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2">
                  <a:moveTo>
                    <a:pt x="3" y="21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5" y="22"/>
                    <a:pt x="8" y="22"/>
                    <a:pt x="9" y="20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4"/>
                    <a:pt x="18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0"/>
                    <a:pt x="11" y="0"/>
                    <a:pt x="10" y="2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8"/>
                    <a:pt x="1" y="20"/>
                    <a:pt x="3" y="21"/>
                  </a:cubicBez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91" name="Freeform 193"/>
            <p:cNvSpPr>
              <a:spLocks/>
            </p:cNvSpPr>
            <p:nvPr/>
          </p:nvSpPr>
          <p:spPr bwMode="auto">
            <a:xfrm>
              <a:off x="10594975" y="3862388"/>
              <a:ext cx="41275" cy="49213"/>
            </a:xfrm>
            <a:custGeom>
              <a:avLst/>
              <a:gdLst>
                <a:gd name="T0" fmla="*/ 16 w 18"/>
                <a:gd name="T1" fmla="*/ 1 h 22"/>
                <a:gd name="T2" fmla="*/ 16 w 18"/>
                <a:gd name="T3" fmla="*/ 1 h 22"/>
                <a:gd name="T4" fmla="*/ 9 w 18"/>
                <a:gd name="T5" fmla="*/ 2 h 22"/>
                <a:gd name="T6" fmla="*/ 1 w 18"/>
                <a:gd name="T7" fmla="*/ 16 h 22"/>
                <a:gd name="T8" fmla="*/ 2 w 18"/>
                <a:gd name="T9" fmla="*/ 21 h 22"/>
                <a:gd name="T10" fmla="*/ 3 w 18"/>
                <a:gd name="T11" fmla="*/ 21 h 22"/>
                <a:gd name="T12" fmla="*/ 9 w 18"/>
                <a:gd name="T13" fmla="*/ 20 h 22"/>
                <a:gd name="T14" fmla="*/ 17 w 18"/>
                <a:gd name="T15" fmla="*/ 6 h 22"/>
                <a:gd name="T16" fmla="*/ 16 w 18"/>
                <a:gd name="T1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2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0"/>
                    <a:pt x="11" y="0"/>
                    <a:pt x="9" y="2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8"/>
                    <a:pt x="0" y="20"/>
                    <a:pt x="2" y="21"/>
                  </a:cubicBezTo>
                  <a:cubicBezTo>
                    <a:pt x="2" y="21"/>
                    <a:pt x="3" y="21"/>
                    <a:pt x="3" y="21"/>
                  </a:cubicBezTo>
                  <a:cubicBezTo>
                    <a:pt x="5" y="22"/>
                    <a:pt x="7" y="22"/>
                    <a:pt x="9" y="2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4"/>
                    <a:pt x="18" y="2"/>
                    <a:pt x="16" y="1"/>
                  </a:cubicBez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21" name="组合 520"/>
          <p:cNvGrpSpPr/>
          <p:nvPr/>
        </p:nvGrpSpPr>
        <p:grpSpPr>
          <a:xfrm>
            <a:off x="7663125" y="2867143"/>
            <a:ext cx="1320799" cy="1317625"/>
            <a:chOff x="6980238" y="3514726"/>
            <a:chExt cx="1320799" cy="1317625"/>
          </a:xfrm>
        </p:grpSpPr>
        <p:sp>
          <p:nvSpPr>
            <p:cNvPr id="758" name="Freeform 194"/>
            <p:cNvSpPr>
              <a:spLocks/>
            </p:cNvSpPr>
            <p:nvPr/>
          </p:nvSpPr>
          <p:spPr bwMode="auto">
            <a:xfrm>
              <a:off x="7064375" y="3595688"/>
              <a:ext cx="1236662" cy="1236663"/>
            </a:xfrm>
            <a:custGeom>
              <a:avLst/>
              <a:gdLst>
                <a:gd name="T0" fmla="*/ 544 w 544"/>
                <a:gd name="T1" fmla="*/ 272 h 544"/>
                <a:gd name="T2" fmla="*/ 272 w 544"/>
                <a:gd name="T3" fmla="*/ 544 h 544"/>
                <a:gd name="T4" fmla="*/ 0 w 544"/>
                <a:gd name="T5" fmla="*/ 272 h 544"/>
                <a:gd name="T6" fmla="*/ 272 w 544"/>
                <a:gd name="T7" fmla="*/ 0 h 544"/>
                <a:gd name="T8" fmla="*/ 544 w 544"/>
                <a:gd name="T9" fmla="*/ 272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544">
                  <a:moveTo>
                    <a:pt x="544" y="272"/>
                  </a:moveTo>
                  <a:cubicBezTo>
                    <a:pt x="544" y="422"/>
                    <a:pt x="422" y="544"/>
                    <a:pt x="272" y="544"/>
                  </a:cubicBezTo>
                  <a:cubicBezTo>
                    <a:pt x="121" y="544"/>
                    <a:pt x="0" y="422"/>
                    <a:pt x="0" y="272"/>
                  </a:cubicBezTo>
                  <a:cubicBezTo>
                    <a:pt x="0" y="122"/>
                    <a:pt x="121" y="0"/>
                    <a:pt x="272" y="0"/>
                  </a:cubicBezTo>
                  <a:cubicBezTo>
                    <a:pt x="422" y="0"/>
                    <a:pt x="544" y="151"/>
                    <a:pt x="544" y="272"/>
                  </a:cubicBez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59" name="Freeform 195"/>
            <p:cNvSpPr>
              <a:spLocks/>
            </p:cNvSpPr>
            <p:nvPr/>
          </p:nvSpPr>
          <p:spPr bwMode="auto">
            <a:xfrm>
              <a:off x="7064375" y="3716338"/>
              <a:ext cx="952500" cy="1116013"/>
            </a:xfrm>
            <a:custGeom>
              <a:avLst/>
              <a:gdLst>
                <a:gd name="T0" fmla="*/ 0 w 419"/>
                <a:gd name="T1" fmla="*/ 219 h 491"/>
                <a:gd name="T2" fmla="*/ 272 w 419"/>
                <a:gd name="T3" fmla="*/ 491 h 491"/>
                <a:gd name="T4" fmla="*/ 419 w 419"/>
                <a:gd name="T5" fmla="*/ 448 h 491"/>
                <a:gd name="T6" fmla="*/ 111 w 419"/>
                <a:gd name="T7" fmla="*/ 0 h 491"/>
                <a:gd name="T8" fmla="*/ 0 w 419"/>
                <a:gd name="T9" fmla="*/ 219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491">
                  <a:moveTo>
                    <a:pt x="0" y="219"/>
                  </a:moveTo>
                  <a:cubicBezTo>
                    <a:pt x="0" y="369"/>
                    <a:pt x="121" y="491"/>
                    <a:pt x="272" y="491"/>
                  </a:cubicBezTo>
                  <a:cubicBezTo>
                    <a:pt x="326" y="491"/>
                    <a:pt x="376" y="475"/>
                    <a:pt x="419" y="448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43" y="49"/>
                    <a:pt x="0" y="129"/>
                    <a:pt x="0" y="219"/>
                  </a:cubicBezTo>
                  <a:close/>
                </a:path>
              </a:pathLst>
            </a:custGeom>
            <a:solidFill>
              <a:srgbClr val="B5B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60" name="Oval 196"/>
            <p:cNvSpPr>
              <a:spLocks noChangeArrowheads="1"/>
            </p:cNvSpPr>
            <p:nvPr/>
          </p:nvSpPr>
          <p:spPr bwMode="auto">
            <a:xfrm>
              <a:off x="7364412" y="3895726"/>
              <a:ext cx="636587" cy="636588"/>
            </a:xfrm>
            <a:prstGeom prst="ellipse">
              <a:avLst/>
            </a:pr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61" name="Oval 197"/>
            <p:cNvSpPr>
              <a:spLocks noChangeArrowheads="1"/>
            </p:cNvSpPr>
            <p:nvPr/>
          </p:nvSpPr>
          <p:spPr bwMode="auto">
            <a:xfrm>
              <a:off x="7440612" y="3971926"/>
              <a:ext cx="485775" cy="485775"/>
            </a:xfrm>
            <a:prstGeom prst="ellipse">
              <a:avLst/>
            </a:pr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62" name="Freeform 198"/>
            <p:cNvSpPr>
              <a:spLocks/>
            </p:cNvSpPr>
            <p:nvPr/>
          </p:nvSpPr>
          <p:spPr bwMode="auto">
            <a:xfrm>
              <a:off x="7632700" y="4016376"/>
              <a:ext cx="82550" cy="82550"/>
            </a:xfrm>
            <a:custGeom>
              <a:avLst/>
              <a:gdLst>
                <a:gd name="T0" fmla="*/ 14 w 36"/>
                <a:gd name="T1" fmla="*/ 36 h 36"/>
                <a:gd name="T2" fmla="*/ 36 w 36"/>
                <a:gd name="T3" fmla="*/ 15 h 36"/>
                <a:gd name="T4" fmla="*/ 21 w 36"/>
                <a:gd name="T5" fmla="*/ 0 h 36"/>
                <a:gd name="T6" fmla="*/ 0 w 36"/>
                <a:gd name="T7" fmla="*/ 21 h 36"/>
                <a:gd name="T8" fmla="*/ 14 w 3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4" y="36"/>
                  </a:moveTo>
                  <a:cubicBezTo>
                    <a:pt x="20" y="36"/>
                    <a:pt x="36" y="20"/>
                    <a:pt x="36" y="15"/>
                  </a:cubicBezTo>
                  <a:cubicBezTo>
                    <a:pt x="36" y="6"/>
                    <a:pt x="29" y="0"/>
                    <a:pt x="21" y="0"/>
                  </a:cubicBezTo>
                  <a:cubicBezTo>
                    <a:pt x="15" y="0"/>
                    <a:pt x="0" y="16"/>
                    <a:pt x="0" y="21"/>
                  </a:cubicBezTo>
                  <a:cubicBezTo>
                    <a:pt x="0" y="30"/>
                    <a:pt x="6" y="36"/>
                    <a:pt x="14" y="36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63" name="Freeform 199"/>
            <p:cNvSpPr>
              <a:spLocks/>
            </p:cNvSpPr>
            <p:nvPr/>
          </p:nvSpPr>
          <p:spPr bwMode="auto">
            <a:xfrm>
              <a:off x="7489825" y="4098926"/>
              <a:ext cx="84137" cy="80963"/>
            </a:xfrm>
            <a:custGeom>
              <a:avLst/>
              <a:gdLst>
                <a:gd name="T0" fmla="*/ 22 w 37"/>
                <a:gd name="T1" fmla="*/ 0 h 36"/>
                <a:gd name="T2" fmla="*/ 0 w 37"/>
                <a:gd name="T3" fmla="*/ 21 h 36"/>
                <a:gd name="T4" fmla="*/ 15 w 37"/>
                <a:gd name="T5" fmla="*/ 36 h 36"/>
                <a:gd name="T6" fmla="*/ 37 w 37"/>
                <a:gd name="T7" fmla="*/ 14 h 36"/>
                <a:gd name="T8" fmla="*/ 22 w 37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22" y="0"/>
                  </a:moveTo>
                  <a:cubicBezTo>
                    <a:pt x="16" y="0"/>
                    <a:pt x="0" y="15"/>
                    <a:pt x="0" y="21"/>
                  </a:cubicBezTo>
                  <a:cubicBezTo>
                    <a:pt x="0" y="29"/>
                    <a:pt x="7" y="36"/>
                    <a:pt x="15" y="36"/>
                  </a:cubicBezTo>
                  <a:cubicBezTo>
                    <a:pt x="21" y="36"/>
                    <a:pt x="37" y="20"/>
                    <a:pt x="37" y="14"/>
                  </a:cubicBezTo>
                  <a:cubicBezTo>
                    <a:pt x="37" y="6"/>
                    <a:pt x="30" y="0"/>
                    <a:pt x="22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64" name="Freeform 200"/>
            <p:cNvSpPr>
              <a:spLocks/>
            </p:cNvSpPr>
            <p:nvPr/>
          </p:nvSpPr>
          <p:spPr bwMode="auto">
            <a:xfrm>
              <a:off x="7489825" y="4262438"/>
              <a:ext cx="84137" cy="80963"/>
            </a:xfrm>
            <a:custGeom>
              <a:avLst/>
              <a:gdLst>
                <a:gd name="T0" fmla="*/ 22 w 37"/>
                <a:gd name="T1" fmla="*/ 0 h 36"/>
                <a:gd name="T2" fmla="*/ 0 w 37"/>
                <a:gd name="T3" fmla="*/ 22 h 36"/>
                <a:gd name="T4" fmla="*/ 15 w 37"/>
                <a:gd name="T5" fmla="*/ 36 h 36"/>
                <a:gd name="T6" fmla="*/ 37 w 37"/>
                <a:gd name="T7" fmla="*/ 15 h 36"/>
                <a:gd name="T8" fmla="*/ 22 w 37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22" y="0"/>
                  </a:moveTo>
                  <a:cubicBezTo>
                    <a:pt x="16" y="0"/>
                    <a:pt x="0" y="16"/>
                    <a:pt x="0" y="22"/>
                  </a:cubicBezTo>
                  <a:cubicBezTo>
                    <a:pt x="0" y="30"/>
                    <a:pt x="7" y="36"/>
                    <a:pt x="15" y="36"/>
                  </a:cubicBezTo>
                  <a:cubicBezTo>
                    <a:pt x="21" y="36"/>
                    <a:pt x="37" y="20"/>
                    <a:pt x="37" y="15"/>
                  </a:cubicBezTo>
                  <a:cubicBezTo>
                    <a:pt x="37" y="7"/>
                    <a:pt x="30" y="0"/>
                    <a:pt x="22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65" name="Freeform 201"/>
            <p:cNvSpPr>
              <a:spLocks/>
            </p:cNvSpPr>
            <p:nvPr/>
          </p:nvSpPr>
          <p:spPr bwMode="auto">
            <a:xfrm>
              <a:off x="7775575" y="4100513"/>
              <a:ext cx="82550" cy="82550"/>
            </a:xfrm>
            <a:custGeom>
              <a:avLst/>
              <a:gdLst>
                <a:gd name="T0" fmla="*/ 15 w 36"/>
                <a:gd name="T1" fmla="*/ 36 h 36"/>
                <a:gd name="T2" fmla="*/ 36 w 36"/>
                <a:gd name="T3" fmla="*/ 14 h 36"/>
                <a:gd name="T4" fmla="*/ 21 w 36"/>
                <a:gd name="T5" fmla="*/ 0 h 36"/>
                <a:gd name="T6" fmla="*/ 0 w 36"/>
                <a:gd name="T7" fmla="*/ 21 h 36"/>
                <a:gd name="T8" fmla="*/ 15 w 3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5" y="36"/>
                  </a:moveTo>
                  <a:cubicBezTo>
                    <a:pt x="20" y="36"/>
                    <a:pt x="36" y="20"/>
                    <a:pt x="36" y="14"/>
                  </a:cubicBezTo>
                  <a:cubicBezTo>
                    <a:pt x="36" y="6"/>
                    <a:pt x="30" y="0"/>
                    <a:pt x="21" y="0"/>
                  </a:cubicBezTo>
                  <a:cubicBezTo>
                    <a:pt x="16" y="0"/>
                    <a:pt x="0" y="15"/>
                    <a:pt x="0" y="21"/>
                  </a:cubicBezTo>
                  <a:cubicBezTo>
                    <a:pt x="0" y="29"/>
                    <a:pt x="6" y="36"/>
                    <a:pt x="15" y="36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66" name="Freeform 202"/>
            <p:cNvSpPr>
              <a:spLocks/>
            </p:cNvSpPr>
            <p:nvPr/>
          </p:nvSpPr>
          <p:spPr bwMode="auto">
            <a:xfrm>
              <a:off x="7775575" y="4264026"/>
              <a:ext cx="82550" cy="82550"/>
            </a:xfrm>
            <a:custGeom>
              <a:avLst/>
              <a:gdLst>
                <a:gd name="T0" fmla="*/ 21 w 36"/>
                <a:gd name="T1" fmla="*/ 0 h 36"/>
                <a:gd name="T2" fmla="*/ 0 w 36"/>
                <a:gd name="T3" fmla="*/ 21 h 36"/>
                <a:gd name="T4" fmla="*/ 15 w 36"/>
                <a:gd name="T5" fmla="*/ 36 h 36"/>
                <a:gd name="T6" fmla="*/ 36 w 36"/>
                <a:gd name="T7" fmla="*/ 15 h 36"/>
                <a:gd name="T8" fmla="*/ 21 w 36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21" y="0"/>
                  </a:moveTo>
                  <a:cubicBezTo>
                    <a:pt x="16" y="0"/>
                    <a:pt x="0" y="16"/>
                    <a:pt x="0" y="21"/>
                  </a:cubicBezTo>
                  <a:cubicBezTo>
                    <a:pt x="0" y="30"/>
                    <a:pt x="6" y="36"/>
                    <a:pt x="15" y="36"/>
                  </a:cubicBezTo>
                  <a:cubicBezTo>
                    <a:pt x="20" y="36"/>
                    <a:pt x="36" y="20"/>
                    <a:pt x="36" y="15"/>
                  </a:cubicBezTo>
                  <a:cubicBezTo>
                    <a:pt x="36" y="6"/>
                    <a:pt x="30" y="0"/>
                    <a:pt x="21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67" name="Freeform 203"/>
            <p:cNvSpPr>
              <a:spLocks/>
            </p:cNvSpPr>
            <p:nvPr/>
          </p:nvSpPr>
          <p:spPr bwMode="auto">
            <a:xfrm>
              <a:off x="7635875" y="4346576"/>
              <a:ext cx="80962" cy="80963"/>
            </a:xfrm>
            <a:custGeom>
              <a:avLst/>
              <a:gdLst>
                <a:gd name="T0" fmla="*/ 21 w 36"/>
                <a:gd name="T1" fmla="*/ 0 h 36"/>
                <a:gd name="T2" fmla="*/ 0 w 36"/>
                <a:gd name="T3" fmla="*/ 21 h 36"/>
                <a:gd name="T4" fmla="*/ 14 w 36"/>
                <a:gd name="T5" fmla="*/ 36 h 36"/>
                <a:gd name="T6" fmla="*/ 36 w 36"/>
                <a:gd name="T7" fmla="*/ 14 h 36"/>
                <a:gd name="T8" fmla="*/ 21 w 36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21" y="0"/>
                  </a:moveTo>
                  <a:cubicBezTo>
                    <a:pt x="15" y="0"/>
                    <a:pt x="0" y="15"/>
                    <a:pt x="0" y="21"/>
                  </a:cubicBezTo>
                  <a:cubicBezTo>
                    <a:pt x="0" y="29"/>
                    <a:pt x="6" y="36"/>
                    <a:pt x="14" y="36"/>
                  </a:cubicBezTo>
                  <a:cubicBezTo>
                    <a:pt x="20" y="36"/>
                    <a:pt x="36" y="20"/>
                    <a:pt x="36" y="14"/>
                  </a:cubicBezTo>
                  <a:cubicBezTo>
                    <a:pt x="36" y="6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68" name="Oval 204"/>
            <p:cNvSpPr>
              <a:spLocks noChangeArrowheads="1"/>
            </p:cNvSpPr>
            <p:nvPr/>
          </p:nvSpPr>
          <p:spPr bwMode="auto">
            <a:xfrm>
              <a:off x="7648575" y="4014788"/>
              <a:ext cx="66675" cy="68263"/>
            </a:xfrm>
            <a:prstGeom prst="ellipse">
              <a:avLst/>
            </a:pr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69" name="Oval 206"/>
            <p:cNvSpPr>
              <a:spLocks noChangeArrowheads="1"/>
            </p:cNvSpPr>
            <p:nvPr/>
          </p:nvSpPr>
          <p:spPr bwMode="auto">
            <a:xfrm>
              <a:off x="7648575" y="4346576"/>
              <a:ext cx="66675" cy="65088"/>
            </a:xfrm>
            <a:prstGeom prst="ellipse">
              <a:avLst/>
            </a:pr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70" name="Freeform 207"/>
            <p:cNvSpPr>
              <a:spLocks/>
            </p:cNvSpPr>
            <p:nvPr/>
          </p:nvSpPr>
          <p:spPr bwMode="auto">
            <a:xfrm>
              <a:off x="7500938" y="4094163"/>
              <a:ext cx="74612" cy="74613"/>
            </a:xfrm>
            <a:custGeom>
              <a:avLst/>
              <a:gdLst>
                <a:gd name="T0" fmla="*/ 9 w 33"/>
                <a:gd name="T1" fmla="*/ 29 h 33"/>
                <a:gd name="T2" fmla="*/ 29 w 33"/>
                <a:gd name="T3" fmla="*/ 24 h 33"/>
                <a:gd name="T4" fmla="*/ 24 w 33"/>
                <a:gd name="T5" fmla="*/ 4 h 33"/>
                <a:gd name="T6" fmla="*/ 4 w 33"/>
                <a:gd name="T7" fmla="*/ 9 h 33"/>
                <a:gd name="T8" fmla="*/ 9 w 33"/>
                <a:gd name="T9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9" y="29"/>
                  </a:moveTo>
                  <a:cubicBezTo>
                    <a:pt x="16" y="33"/>
                    <a:pt x="25" y="31"/>
                    <a:pt x="29" y="24"/>
                  </a:cubicBezTo>
                  <a:cubicBezTo>
                    <a:pt x="33" y="17"/>
                    <a:pt x="31" y="8"/>
                    <a:pt x="24" y="4"/>
                  </a:cubicBezTo>
                  <a:cubicBezTo>
                    <a:pt x="17" y="0"/>
                    <a:pt x="8" y="2"/>
                    <a:pt x="4" y="9"/>
                  </a:cubicBezTo>
                  <a:cubicBezTo>
                    <a:pt x="0" y="16"/>
                    <a:pt x="2" y="25"/>
                    <a:pt x="9" y="29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71" name="Freeform 208"/>
            <p:cNvSpPr>
              <a:spLocks/>
            </p:cNvSpPr>
            <p:nvPr/>
          </p:nvSpPr>
          <p:spPr bwMode="auto">
            <a:xfrm>
              <a:off x="7788275" y="4259263"/>
              <a:ext cx="76200" cy="76200"/>
            </a:xfrm>
            <a:custGeom>
              <a:avLst/>
              <a:gdLst>
                <a:gd name="T0" fmla="*/ 24 w 34"/>
                <a:gd name="T1" fmla="*/ 4 h 33"/>
                <a:gd name="T2" fmla="*/ 4 w 34"/>
                <a:gd name="T3" fmla="*/ 9 h 33"/>
                <a:gd name="T4" fmla="*/ 9 w 34"/>
                <a:gd name="T5" fmla="*/ 29 h 33"/>
                <a:gd name="T6" fmla="*/ 29 w 34"/>
                <a:gd name="T7" fmla="*/ 24 h 33"/>
                <a:gd name="T8" fmla="*/ 24 w 34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24" y="4"/>
                  </a:moveTo>
                  <a:cubicBezTo>
                    <a:pt x="17" y="0"/>
                    <a:pt x="8" y="2"/>
                    <a:pt x="4" y="9"/>
                  </a:cubicBezTo>
                  <a:cubicBezTo>
                    <a:pt x="0" y="16"/>
                    <a:pt x="2" y="25"/>
                    <a:pt x="9" y="29"/>
                  </a:cubicBezTo>
                  <a:cubicBezTo>
                    <a:pt x="16" y="33"/>
                    <a:pt x="25" y="31"/>
                    <a:pt x="29" y="24"/>
                  </a:cubicBezTo>
                  <a:cubicBezTo>
                    <a:pt x="34" y="17"/>
                    <a:pt x="31" y="8"/>
                    <a:pt x="24" y="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72" name="Freeform 209"/>
            <p:cNvSpPr>
              <a:spLocks/>
            </p:cNvSpPr>
            <p:nvPr/>
          </p:nvSpPr>
          <p:spPr bwMode="auto">
            <a:xfrm>
              <a:off x="7500938" y="4259263"/>
              <a:ext cx="74612" cy="76200"/>
            </a:xfrm>
            <a:custGeom>
              <a:avLst/>
              <a:gdLst>
                <a:gd name="T0" fmla="*/ 9 w 33"/>
                <a:gd name="T1" fmla="*/ 4 h 33"/>
                <a:gd name="T2" fmla="*/ 4 w 33"/>
                <a:gd name="T3" fmla="*/ 24 h 33"/>
                <a:gd name="T4" fmla="*/ 24 w 33"/>
                <a:gd name="T5" fmla="*/ 29 h 33"/>
                <a:gd name="T6" fmla="*/ 29 w 33"/>
                <a:gd name="T7" fmla="*/ 9 h 33"/>
                <a:gd name="T8" fmla="*/ 9 w 33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9" y="4"/>
                  </a:moveTo>
                  <a:cubicBezTo>
                    <a:pt x="2" y="8"/>
                    <a:pt x="0" y="17"/>
                    <a:pt x="4" y="24"/>
                  </a:cubicBezTo>
                  <a:cubicBezTo>
                    <a:pt x="8" y="31"/>
                    <a:pt x="17" y="33"/>
                    <a:pt x="24" y="29"/>
                  </a:cubicBezTo>
                  <a:cubicBezTo>
                    <a:pt x="31" y="25"/>
                    <a:pt x="33" y="16"/>
                    <a:pt x="29" y="9"/>
                  </a:cubicBezTo>
                  <a:cubicBezTo>
                    <a:pt x="25" y="2"/>
                    <a:pt x="16" y="0"/>
                    <a:pt x="9" y="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73" name="Freeform 210"/>
            <p:cNvSpPr>
              <a:spLocks/>
            </p:cNvSpPr>
            <p:nvPr/>
          </p:nvSpPr>
          <p:spPr bwMode="auto">
            <a:xfrm>
              <a:off x="7788275" y="4094163"/>
              <a:ext cx="76200" cy="74613"/>
            </a:xfrm>
            <a:custGeom>
              <a:avLst/>
              <a:gdLst>
                <a:gd name="T0" fmla="*/ 24 w 34"/>
                <a:gd name="T1" fmla="*/ 29 h 33"/>
                <a:gd name="T2" fmla="*/ 29 w 34"/>
                <a:gd name="T3" fmla="*/ 9 h 33"/>
                <a:gd name="T4" fmla="*/ 9 w 34"/>
                <a:gd name="T5" fmla="*/ 4 h 33"/>
                <a:gd name="T6" fmla="*/ 4 w 34"/>
                <a:gd name="T7" fmla="*/ 24 h 33"/>
                <a:gd name="T8" fmla="*/ 24 w 34"/>
                <a:gd name="T9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24" y="29"/>
                  </a:moveTo>
                  <a:cubicBezTo>
                    <a:pt x="31" y="25"/>
                    <a:pt x="34" y="16"/>
                    <a:pt x="29" y="9"/>
                  </a:cubicBezTo>
                  <a:cubicBezTo>
                    <a:pt x="25" y="2"/>
                    <a:pt x="16" y="0"/>
                    <a:pt x="9" y="4"/>
                  </a:cubicBezTo>
                  <a:cubicBezTo>
                    <a:pt x="2" y="8"/>
                    <a:pt x="0" y="17"/>
                    <a:pt x="4" y="24"/>
                  </a:cubicBezTo>
                  <a:cubicBezTo>
                    <a:pt x="8" y="31"/>
                    <a:pt x="17" y="33"/>
                    <a:pt x="24" y="29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74" name="Oval 211"/>
            <p:cNvSpPr>
              <a:spLocks noChangeArrowheads="1"/>
            </p:cNvSpPr>
            <p:nvPr/>
          </p:nvSpPr>
          <p:spPr bwMode="auto">
            <a:xfrm>
              <a:off x="7600950" y="4132263"/>
              <a:ext cx="161925" cy="163513"/>
            </a:xfrm>
            <a:prstGeom prst="ellipse">
              <a:avLst/>
            </a:pr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75" name="Freeform 212"/>
            <p:cNvSpPr>
              <a:spLocks/>
            </p:cNvSpPr>
            <p:nvPr/>
          </p:nvSpPr>
          <p:spPr bwMode="auto">
            <a:xfrm>
              <a:off x="7583488" y="3657601"/>
              <a:ext cx="58737" cy="58738"/>
            </a:xfrm>
            <a:custGeom>
              <a:avLst/>
              <a:gdLst>
                <a:gd name="T0" fmla="*/ 5 w 26"/>
                <a:gd name="T1" fmla="*/ 5 h 26"/>
                <a:gd name="T2" fmla="*/ 5 w 26"/>
                <a:gd name="T3" fmla="*/ 22 h 26"/>
                <a:gd name="T4" fmla="*/ 22 w 26"/>
                <a:gd name="T5" fmla="*/ 22 h 26"/>
                <a:gd name="T6" fmla="*/ 22 w 26"/>
                <a:gd name="T7" fmla="*/ 5 h 26"/>
                <a:gd name="T8" fmla="*/ 5 w 26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5" y="5"/>
                  </a:moveTo>
                  <a:cubicBezTo>
                    <a:pt x="0" y="10"/>
                    <a:pt x="0" y="17"/>
                    <a:pt x="5" y="22"/>
                  </a:cubicBezTo>
                  <a:cubicBezTo>
                    <a:pt x="10" y="26"/>
                    <a:pt x="17" y="26"/>
                    <a:pt x="22" y="22"/>
                  </a:cubicBezTo>
                  <a:cubicBezTo>
                    <a:pt x="26" y="17"/>
                    <a:pt x="26" y="10"/>
                    <a:pt x="22" y="5"/>
                  </a:cubicBezTo>
                  <a:cubicBezTo>
                    <a:pt x="17" y="0"/>
                    <a:pt x="10" y="0"/>
                    <a:pt x="5" y="5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76" name="Freeform 213"/>
            <p:cNvSpPr>
              <a:spLocks/>
            </p:cNvSpPr>
            <p:nvPr/>
          </p:nvSpPr>
          <p:spPr bwMode="auto">
            <a:xfrm>
              <a:off x="7642225" y="3716338"/>
              <a:ext cx="58737" cy="58738"/>
            </a:xfrm>
            <a:custGeom>
              <a:avLst/>
              <a:gdLst>
                <a:gd name="T0" fmla="*/ 5 w 26"/>
                <a:gd name="T1" fmla="*/ 5 h 26"/>
                <a:gd name="T2" fmla="*/ 5 w 26"/>
                <a:gd name="T3" fmla="*/ 21 h 26"/>
                <a:gd name="T4" fmla="*/ 21 w 26"/>
                <a:gd name="T5" fmla="*/ 21 h 26"/>
                <a:gd name="T6" fmla="*/ 21 w 26"/>
                <a:gd name="T7" fmla="*/ 5 h 26"/>
                <a:gd name="T8" fmla="*/ 5 w 26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5" y="5"/>
                  </a:moveTo>
                  <a:cubicBezTo>
                    <a:pt x="0" y="9"/>
                    <a:pt x="0" y="17"/>
                    <a:pt x="5" y="21"/>
                  </a:cubicBezTo>
                  <a:cubicBezTo>
                    <a:pt x="9" y="26"/>
                    <a:pt x="17" y="26"/>
                    <a:pt x="21" y="21"/>
                  </a:cubicBezTo>
                  <a:cubicBezTo>
                    <a:pt x="26" y="17"/>
                    <a:pt x="26" y="9"/>
                    <a:pt x="21" y="5"/>
                  </a:cubicBezTo>
                  <a:cubicBezTo>
                    <a:pt x="17" y="0"/>
                    <a:pt x="9" y="0"/>
                    <a:pt x="5" y="5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77" name="Freeform 214"/>
            <p:cNvSpPr>
              <a:spLocks/>
            </p:cNvSpPr>
            <p:nvPr/>
          </p:nvSpPr>
          <p:spPr bwMode="auto">
            <a:xfrm>
              <a:off x="7700963" y="3775076"/>
              <a:ext cx="57150" cy="57150"/>
            </a:xfrm>
            <a:custGeom>
              <a:avLst/>
              <a:gdLst>
                <a:gd name="T0" fmla="*/ 21 w 25"/>
                <a:gd name="T1" fmla="*/ 21 h 25"/>
                <a:gd name="T2" fmla="*/ 21 w 25"/>
                <a:gd name="T3" fmla="*/ 4 h 25"/>
                <a:gd name="T4" fmla="*/ 4 w 25"/>
                <a:gd name="T5" fmla="*/ 4 h 25"/>
                <a:gd name="T6" fmla="*/ 4 w 25"/>
                <a:gd name="T7" fmla="*/ 21 h 25"/>
                <a:gd name="T8" fmla="*/ 21 w 25"/>
                <a:gd name="T9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1" y="21"/>
                  </a:moveTo>
                  <a:cubicBezTo>
                    <a:pt x="25" y="16"/>
                    <a:pt x="25" y="9"/>
                    <a:pt x="21" y="4"/>
                  </a:cubicBezTo>
                  <a:cubicBezTo>
                    <a:pt x="16" y="0"/>
                    <a:pt x="9" y="0"/>
                    <a:pt x="4" y="4"/>
                  </a:cubicBezTo>
                  <a:cubicBezTo>
                    <a:pt x="0" y="9"/>
                    <a:pt x="0" y="16"/>
                    <a:pt x="4" y="21"/>
                  </a:cubicBezTo>
                  <a:cubicBezTo>
                    <a:pt x="9" y="25"/>
                    <a:pt x="16" y="25"/>
                    <a:pt x="21" y="21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78" name="Freeform 215"/>
            <p:cNvSpPr>
              <a:spLocks/>
            </p:cNvSpPr>
            <p:nvPr/>
          </p:nvSpPr>
          <p:spPr bwMode="auto">
            <a:xfrm>
              <a:off x="7583488" y="4598988"/>
              <a:ext cx="58737" cy="58738"/>
            </a:xfrm>
            <a:custGeom>
              <a:avLst/>
              <a:gdLst>
                <a:gd name="T0" fmla="*/ 5 w 26"/>
                <a:gd name="T1" fmla="*/ 5 h 26"/>
                <a:gd name="T2" fmla="*/ 5 w 26"/>
                <a:gd name="T3" fmla="*/ 21 h 26"/>
                <a:gd name="T4" fmla="*/ 22 w 26"/>
                <a:gd name="T5" fmla="*/ 21 h 26"/>
                <a:gd name="T6" fmla="*/ 22 w 26"/>
                <a:gd name="T7" fmla="*/ 5 h 26"/>
                <a:gd name="T8" fmla="*/ 5 w 26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5" y="5"/>
                  </a:moveTo>
                  <a:cubicBezTo>
                    <a:pt x="0" y="9"/>
                    <a:pt x="0" y="16"/>
                    <a:pt x="5" y="21"/>
                  </a:cubicBezTo>
                  <a:cubicBezTo>
                    <a:pt x="10" y="26"/>
                    <a:pt x="17" y="26"/>
                    <a:pt x="22" y="21"/>
                  </a:cubicBezTo>
                  <a:cubicBezTo>
                    <a:pt x="26" y="16"/>
                    <a:pt x="26" y="9"/>
                    <a:pt x="22" y="5"/>
                  </a:cubicBezTo>
                  <a:cubicBezTo>
                    <a:pt x="17" y="0"/>
                    <a:pt x="10" y="0"/>
                    <a:pt x="5" y="5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79" name="Freeform 216"/>
            <p:cNvSpPr>
              <a:spLocks/>
            </p:cNvSpPr>
            <p:nvPr/>
          </p:nvSpPr>
          <p:spPr bwMode="auto">
            <a:xfrm>
              <a:off x="7642225" y="4657726"/>
              <a:ext cx="58737" cy="57150"/>
            </a:xfrm>
            <a:custGeom>
              <a:avLst/>
              <a:gdLst>
                <a:gd name="T0" fmla="*/ 5 w 26"/>
                <a:gd name="T1" fmla="*/ 4 h 25"/>
                <a:gd name="T2" fmla="*/ 5 w 26"/>
                <a:gd name="T3" fmla="*/ 21 h 25"/>
                <a:gd name="T4" fmla="*/ 21 w 26"/>
                <a:gd name="T5" fmla="*/ 21 h 25"/>
                <a:gd name="T6" fmla="*/ 21 w 26"/>
                <a:gd name="T7" fmla="*/ 4 h 25"/>
                <a:gd name="T8" fmla="*/ 5 w 26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5" y="4"/>
                  </a:moveTo>
                  <a:cubicBezTo>
                    <a:pt x="0" y="9"/>
                    <a:pt x="0" y="16"/>
                    <a:pt x="5" y="21"/>
                  </a:cubicBezTo>
                  <a:cubicBezTo>
                    <a:pt x="9" y="25"/>
                    <a:pt x="17" y="25"/>
                    <a:pt x="21" y="21"/>
                  </a:cubicBezTo>
                  <a:cubicBezTo>
                    <a:pt x="26" y="16"/>
                    <a:pt x="26" y="9"/>
                    <a:pt x="21" y="4"/>
                  </a:cubicBezTo>
                  <a:cubicBezTo>
                    <a:pt x="17" y="0"/>
                    <a:pt x="9" y="0"/>
                    <a:pt x="5" y="4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80" name="Freeform 217"/>
            <p:cNvSpPr>
              <a:spLocks/>
            </p:cNvSpPr>
            <p:nvPr/>
          </p:nvSpPr>
          <p:spPr bwMode="auto">
            <a:xfrm>
              <a:off x="7700963" y="4714876"/>
              <a:ext cx="57150" cy="58738"/>
            </a:xfrm>
            <a:custGeom>
              <a:avLst/>
              <a:gdLst>
                <a:gd name="T0" fmla="*/ 4 w 25"/>
                <a:gd name="T1" fmla="*/ 5 h 26"/>
                <a:gd name="T2" fmla="*/ 4 w 25"/>
                <a:gd name="T3" fmla="*/ 21 h 26"/>
                <a:gd name="T4" fmla="*/ 21 w 25"/>
                <a:gd name="T5" fmla="*/ 21 h 26"/>
                <a:gd name="T6" fmla="*/ 21 w 25"/>
                <a:gd name="T7" fmla="*/ 5 h 26"/>
                <a:gd name="T8" fmla="*/ 4 w 25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4" y="5"/>
                  </a:moveTo>
                  <a:cubicBezTo>
                    <a:pt x="0" y="9"/>
                    <a:pt x="0" y="17"/>
                    <a:pt x="4" y="21"/>
                  </a:cubicBezTo>
                  <a:cubicBezTo>
                    <a:pt x="9" y="26"/>
                    <a:pt x="16" y="26"/>
                    <a:pt x="21" y="21"/>
                  </a:cubicBezTo>
                  <a:cubicBezTo>
                    <a:pt x="25" y="17"/>
                    <a:pt x="25" y="9"/>
                    <a:pt x="21" y="5"/>
                  </a:cubicBezTo>
                  <a:cubicBezTo>
                    <a:pt x="16" y="0"/>
                    <a:pt x="9" y="0"/>
                    <a:pt x="4" y="5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81" name="Oval 218"/>
            <p:cNvSpPr>
              <a:spLocks noChangeArrowheads="1"/>
            </p:cNvSpPr>
            <p:nvPr/>
          </p:nvSpPr>
          <p:spPr bwMode="auto">
            <a:xfrm>
              <a:off x="7231063" y="3857626"/>
              <a:ext cx="52387" cy="52388"/>
            </a:xfrm>
            <a:prstGeom prst="ellipse">
              <a:avLst/>
            </a:pr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82" name="Oval 219"/>
            <p:cNvSpPr>
              <a:spLocks noChangeArrowheads="1"/>
            </p:cNvSpPr>
            <p:nvPr/>
          </p:nvSpPr>
          <p:spPr bwMode="auto">
            <a:xfrm>
              <a:off x="7312025" y="3857626"/>
              <a:ext cx="52387" cy="52388"/>
            </a:xfrm>
            <a:prstGeom prst="ellipse">
              <a:avLst/>
            </a:pr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83" name="Oval 220"/>
            <p:cNvSpPr>
              <a:spLocks noChangeArrowheads="1"/>
            </p:cNvSpPr>
            <p:nvPr/>
          </p:nvSpPr>
          <p:spPr bwMode="auto">
            <a:xfrm>
              <a:off x="7394575" y="3857626"/>
              <a:ext cx="53975" cy="52388"/>
            </a:xfrm>
            <a:prstGeom prst="ellipse">
              <a:avLst/>
            </a:pr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84" name="Oval 221"/>
            <p:cNvSpPr>
              <a:spLocks noChangeArrowheads="1"/>
            </p:cNvSpPr>
            <p:nvPr/>
          </p:nvSpPr>
          <p:spPr bwMode="auto">
            <a:xfrm>
              <a:off x="7894638" y="4521201"/>
              <a:ext cx="53975" cy="52388"/>
            </a:xfrm>
            <a:prstGeom prst="ellipse">
              <a:avLst/>
            </a:pr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85" name="Oval 222"/>
            <p:cNvSpPr>
              <a:spLocks noChangeArrowheads="1"/>
            </p:cNvSpPr>
            <p:nvPr/>
          </p:nvSpPr>
          <p:spPr bwMode="auto">
            <a:xfrm>
              <a:off x="7975600" y="4521201"/>
              <a:ext cx="55562" cy="52388"/>
            </a:xfrm>
            <a:prstGeom prst="ellipse">
              <a:avLst/>
            </a:pr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86" name="Oval 223"/>
            <p:cNvSpPr>
              <a:spLocks noChangeArrowheads="1"/>
            </p:cNvSpPr>
            <p:nvPr/>
          </p:nvSpPr>
          <p:spPr bwMode="auto">
            <a:xfrm>
              <a:off x="8059738" y="4521201"/>
              <a:ext cx="52387" cy="52388"/>
            </a:xfrm>
            <a:prstGeom prst="ellipse">
              <a:avLst/>
            </a:pr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87" name="Freeform 224"/>
            <p:cNvSpPr>
              <a:spLocks/>
            </p:cNvSpPr>
            <p:nvPr/>
          </p:nvSpPr>
          <p:spPr bwMode="auto">
            <a:xfrm>
              <a:off x="7115175" y="4243388"/>
              <a:ext cx="57150" cy="60325"/>
            </a:xfrm>
            <a:custGeom>
              <a:avLst/>
              <a:gdLst>
                <a:gd name="T0" fmla="*/ 4 w 25"/>
                <a:gd name="T1" fmla="*/ 5 h 26"/>
                <a:gd name="T2" fmla="*/ 4 w 25"/>
                <a:gd name="T3" fmla="*/ 21 h 26"/>
                <a:gd name="T4" fmla="*/ 21 w 25"/>
                <a:gd name="T5" fmla="*/ 21 h 26"/>
                <a:gd name="T6" fmla="*/ 21 w 25"/>
                <a:gd name="T7" fmla="*/ 5 h 26"/>
                <a:gd name="T8" fmla="*/ 4 w 25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4" y="5"/>
                  </a:moveTo>
                  <a:cubicBezTo>
                    <a:pt x="0" y="10"/>
                    <a:pt x="0" y="17"/>
                    <a:pt x="4" y="21"/>
                  </a:cubicBezTo>
                  <a:cubicBezTo>
                    <a:pt x="9" y="26"/>
                    <a:pt x="16" y="26"/>
                    <a:pt x="21" y="21"/>
                  </a:cubicBezTo>
                  <a:cubicBezTo>
                    <a:pt x="25" y="17"/>
                    <a:pt x="25" y="10"/>
                    <a:pt x="21" y="5"/>
                  </a:cubicBezTo>
                  <a:cubicBezTo>
                    <a:pt x="16" y="0"/>
                    <a:pt x="9" y="0"/>
                    <a:pt x="4" y="5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88" name="Freeform 225"/>
            <p:cNvSpPr>
              <a:spLocks/>
            </p:cNvSpPr>
            <p:nvPr/>
          </p:nvSpPr>
          <p:spPr bwMode="auto">
            <a:xfrm>
              <a:off x="7172325" y="4187826"/>
              <a:ext cx="58737" cy="55563"/>
            </a:xfrm>
            <a:custGeom>
              <a:avLst/>
              <a:gdLst>
                <a:gd name="T0" fmla="*/ 21 w 26"/>
                <a:gd name="T1" fmla="*/ 21 h 25"/>
                <a:gd name="T2" fmla="*/ 21 w 26"/>
                <a:gd name="T3" fmla="*/ 4 h 25"/>
                <a:gd name="T4" fmla="*/ 5 w 26"/>
                <a:gd name="T5" fmla="*/ 4 h 25"/>
                <a:gd name="T6" fmla="*/ 5 w 26"/>
                <a:gd name="T7" fmla="*/ 21 h 25"/>
                <a:gd name="T8" fmla="*/ 21 w 26"/>
                <a:gd name="T9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21" y="21"/>
                  </a:moveTo>
                  <a:cubicBezTo>
                    <a:pt x="26" y="16"/>
                    <a:pt x="26" y="9"/>
                    <a:pt x="21" y="4"/>
                  </a:cubicBezTo>
                  <a:cubicBezTo>
                    <a:pt x="17" y="0"/>
                    <a:pt x="9" y="0"/>
                    <a:pt x="5" y="4"/>
                  </a:cubicBezTo>
                  <a:cubicBezTo>
                    <a:pt x="0" y="9"/>
                    <a:pt x="0" y="16"/>
                    <a:pt x="5" y="21"/>
                  </a:cubicBezTo>
                  <a:cubicBezTo>
                    <a:pt x="9" y="25"/>
                    <a:pt x="17" y="25"/>
                    <a:pt x="21" y="21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89" name="Freeform 226"/>
            <p:cNvSpPr>
              <a:spLocks/>
            </p:cNvSpPr>
            <p:nvPr/>
          </p:nvSpPr>
          <p:spPr bwMode="auto">
            <a:xfrm>
              <a:off x="7231063" y="4127501"/>
              <a:ext cx="58737" cy="60325"/>
            </a:xfrm>
            <a:custGeom>
              <a:avLst/>
              <a:gdLst>
                <a:gd name="T0" fmla="*/ 4 w 26"/>
                <a:gd name="T1" fmla="*/ 5 h 26"/>
                <a:gd name="T2" fmla="*/ 4 w 26"/>
                <a:gd name="T3" fmla="*/ 21 h 26"/>
                <a:gd name="T4" fmla="*/ 21 w 26"/>
                <a:gd name="T5" fmla="*/ 21 h 26"/>
                <a:gd name="T6" fmla="*/ 21 w 26"/>
                <a:gd name="T7" fmla="*/ 5 h 26"/>
                <a:gd name="T8" fmla="*/ 4 w 26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4" y="5"/>
                  </a:moveTo>
                  <a:cubicBezTo>
                    <a:pt x="0" y="9"/>
                    <a:pt x="0" y="17"/>
                    <a:pt x="4" y="21"/>
                  </a:cubicBezTo>
                  <a:cubicBezTo>
                    <a:pt x="9" y="26"/>
                    <a:pt x="16" y="26"/>
                    <a:pt x="21" y="21"/>
                  </a:cubicBezTo>
                  <a:cubicBezTo>
                    <a:pt x="26" y="17"/>
                    <a:pt x="26" y="9"/>
                    <a:pt x="21" y="5"/>
                  </a:cubicBezTo>
                  <a:cubicBezTo>
                    <a:pt x="16" y="0"/>
                    <a:pt x="9" y="0"/>
                    <a:pt x="4" y="5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90" name="Freeform 227"/>
            <p:cNvSpPr>
              <a:spLocks/>
            </p:cNvSpPr>
            <p:nvPr/>
          </p:nvSpPr>
          <p:spPr bwMode="auto">
            <a:xfrm>
              <a:off x="8053388" y="4243388"/>
              <a:ext cx="58737" cy="60325"/>
            </a:xfrm>
            <a:custGeom>
              <a:avLst/>
              <a:gdLst>
                <a:gd name="T0" fmla="*/ 21 w 26"/>
                <a:gd name="T1" fmla="*/ 21 h 26"/>
                <a:gd name="T2" fmla="*/ 21 w 26"/>
                <a:gd name="T3" fmla="*/ 5 h 26"/>
                <a:gd name="T4" fmla="*/ 5 w 26"/>
                <a:gd name="T5" fmla="*/ 5 h 26"/>
                <a:gd name="T6" fmla="*/ 5 w 26"/>
                <a:gd name="T7" fmla="*/ 21 h 26"/>
                <a:gd name="T8" fmla="*/ 21 w 26"/>
                <a:gd name="T9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1" y="21"/>
                  </a:moveTo>
                  <a:cubicBezTo>
                    <a:pt x="26" y="17"/>
                    <a:pt x="26" y="10"/>
                    <a:pt x="21" y="5"/>
                  </a:cubicBezTo>
                  <a:cubicBezTo>
                    <a:pt x="17" y="0"/>
                    <a:pt x="9" y="0"/>
                    <a:pt x="5" y="5"/>
                  </a:cubicBezTo>
                  <a:cubicBezTo>
                    <a:pt x="0" y="10"/>
                    <a:pt x="0" y="17"/>
                    <a:pt x="5" y="21"/>
                  </a:cubicBezTo>
                  <a:cubicBezTo>
                    <a:pt x="9" y="26"/>
                    <a:pt x="17" y="26"/>
                    <a:pt x="21" y="21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91" name="Freeform 228"/>
            <p:cNvSpPr>
              <a:spLocks/>
            </p:cNvSpPr>
            <p:nvPr/>
          </p:nvSpPr>
          <p:spPr bwMode="auto">
            <a:xfrm>
              <a:off x="8112125" y="4187826"/>
              <a:ext cx="57150" cy="55563"/>
            </a:xfrm>
            <a:custGeom>
              <a:avLst/>
              <a:gdLst>
                <a:gd name="T0" fmla="*/ 21 w 25"/>
                <a:gd name="T1" fmla="*/ 4 h 25"/>
                <a:gd name="T2" fmla="*/ 4 w 25"/>
                <a:gd name="T3" fmla="*/ 4 h 25"/>
                <a:gd name="T4" fmla="*/ 4 w 25"/>
                <a:gd name="T5" fmla="*/ 21 h 25"/>
                <a:gd name="T6" fmla="*/ 21 w 25"/>
                <a:gd name="T7" fmla="*/ 21 h 25"/>
                <a:gd name="T8" fmla="*/ 21 w 25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1" y="4"/>
                  </a:moveTo>
                  <a:cubicBezTo>
                    <a:pt x="16" y="0"/>
                    <a:pt x="9" y="0"/>
                    <a:pt x="4" y="4"/>
                  </a:cubicBezTo>
                  <a:cubicBezTo>
                    <a:pt x="0" y="9"/>
                    <a:pt x="0" y="16"/>
                    <a:pt x="4" y="21"/>
                  </a:cubicBezTo>
                  <a:cubicBezTo>
                    <a:pt x="9" y="25"/>
                    <a:pt x="16" y="25"/>
                    <a:pt x="21" y="21"/>
                  </a:cubicBezTo>
                  <a:cubicBezTo>
                    <a:pt x="25" y="16"/>
                    <a:pt x="25" y="9"/>
                    <a:pt x="21" y="4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92" name="Freeform 229"/>
            <p:cNvSpPr>
              <a:spLocks/>
            </p:cNvSpPr>
            <p:nvPr/>
          </p:nvSpPr>
          <p:spPr bwMode="auto">
            <a:xfrm>
              <a:off x="8169275" y="4127501"/>
              <a:ext cx="58737" cy="60325"/>
            </a:xfrm>
            <a:custGeom>
              <a:avLst/>
              <a:gdLst>
                <a:gd name="T0" fmla="*/ 22 w 26"/>
                <a:gd name="T1" fmla="*/ 5 h 26"/>
                <a:gd name="T2" fmla="*/ 5 w 26"/>
                <a:gd name="T3" fmla="*/ 5 h 26"/>
                <a:gd name="T4" fmla="*/ 5 w 26"/>
                <a:gd name="T5" fmla="*/ 21 h 26"/>
                <a:gd name="T6" fmla="*/ 22 w 26"/>
                <a:gd name="T7" fmla="*/ 21 h 26"/>
                <a:gd name="T8" fmla="*/ 22 w 26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2" y="5"/>
                  </a:moveTo>
                  <a:cubicBezTo>
                    <a:pt x="17" y="0"/>
                    <a:pt x="10" y="0"/>
                    <a:pt x="5" y="5"/>
                  </a:cubicBezTo>
                  <a:cubicBezTo>
                    <a:pt x="0" y="9"/>
                    <a:pt x="0" y="17"/>
                    <a:pt x="5" y="21"/>
                  </a:cubicBezTo>
                  <a:cubicBezTo>
                    <a:pt x="10" y="26"/>
                    <a:pt x="17" y="26"/>
                    <a:pt x="22" y="21"/>
                  </a:cubicBezTo>
                  <a:cubicBezTo>
                    <a:pt x="26" y="17"/>
                    <a:pt x="26" y="9"/>
                    <a:pt x="22" y="5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93" name="Oval 230"/>
            <p:cNvSpPr>
              <a:spLocks noChangeArrowheads="1"/>
            </p:cNvSpPr>
            <p:nvPr/>
          </p:nvSpPr>
          <p:spPr bwMode="auto">
            <a:xfrm>
              <a:off x="7312025" y="4603751"/>
              <a:ext cx="52387" cy="53975"/>
            </a:xfrm>
            <a:prstGeom prst="ellipse">
              <a:avLst/>
            </a:pr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94" name="Oval 231"/>
            <p:cNvSpPr>
              <a:spLocks noChangeArrowheads="1"/>
            </p:cNvSpPr>
            <p:nvPr/>
          </p:nvSpPr>
          <p:spPr bwMode="auto">
            <a:xfrm>
              <a:off x="7312025" y="4521201"/>
              <a:ext cx="52387" cy="52388"/>
            </a:xfrm>
            <a:prstGeom prst="ellipse">
              <a:avLst/>
            </a:pr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95" name="Oval 232"/>
            <p:cNvSpPr>
              <a:spLocks noChangeArrowheads="1"/>
            </p:cNvSpPr>
            <p:nvPr/>
          </p:nvSpPr>
          <p:spPr bwMode="auto">
            <a:xfrm>
              <a:off x="7312025" y="4438651"/>
              <a:ext cx="52387" cy="52388"/>
            </a:xfrm>
            <a:prstGeom prst="ellipse">
              <a:avLst/>
            </a:pr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96" name="Oval 233"/>
            <p:cNvSpPr>
              <a:spLocks noChangeArrowheads="1"/>
            </p:cNvSpPr>
            <p:nvPr/>
          </p:nvSpPr>
          <p:spPr bwMode="auto">
            <a:xfrm>
              <a:off x="7975600" y="3938588"/>
              <a:ext cx="55562" cy="52388"/>
            </a:xfrm>
            <a:prstGeom prst="ellipse">
              <a:avLst/>
            </a:pr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97" name="Oval 234"/>
            <p:cNvSpPr>
              <a:spLocks noChangeArrowheads="1"/>
            </p:cNvSpPr>
            <p:nvPr/>
          </p:nvSpPr>
          <p:spPr bwMode="auto">
            <a:xfrm>
              <a:off x="7975600" y="3857626"/>
              <a:ext cx="55562" cy="52388"/>
            </a:xfrm>
            <a:prstGeom prst="ellipse">
              <a:avLst/>
            </a:pr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98" name="Oval 235"/>
            <p:cNvSpPr>
              <a:spLocks noChangeArrowheads="1"/>
            </p:cNvSpPr>
            <p:nvPr/>
          </p:nvSpPr>
          <p:spPr bwMode="auto">
            <a:xfrm>
              <a:off x="7975600" y="3775076"/>
              <a:ext cx="55562" cy="52388"/>
            </a:xfrm>
            <a:prstGeom prst="ellipse">
              <a:avLst/>
            </a:pr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99" name="Freeform 236"/>
            <p:cNvSpPr>
              <a:spLocks/>
            </p:cNvSpPr>
            <p:nvPr/>
          </p:nvSpPr>
          <p:spPr bwMode="auto">
            <a:xfrm>
              <a:off x="7175500" y="4441826"/>
              <a:ext cx="60325" cy="58738"/>
            </a:xfrm>
            <a:custGeom>
              <a:avLst/>
              <a:gdLst>
                <a:gd name="T0" fmla="*/ 18 w 26"/>
                <a:gd name="T1" fmla="*/ 2 h 26"/>
                <a:gd name="T2" fmla="*/ 2 w 26"/>
                <a:gd name="T3" fmla="*/ 9 h 26"/>
                <a:gd name="T4" fmla="*/ 9 w 26"/>
                <a:gd name="T5" fmla="*/ 24 h 26"/>
                <a:gd name="T6" fmla="*/ 24 w 26"/>
                <a:gd name="T7" fmla="*/ 18 h 26"/>
                <a:gd name="T8" fmla="*/ 18 w 26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8" y="2"/>
                  </a:moveTo>
                  <a:cubicBezTo>
                    <a:pt x="12" y="0"/>
                    <a:pt x="5" y="3"/>
                    <a:pt x="2" y="9"/>
                  </a:cubicBezTo>
                  <a:cubicBezTo>
                    <a:pt x="0" y="15"/>
                    <a:pt x="3" y="21"/>
                    <a:pt x="9" y="24"/>
                  </a:cubicBezTo>
                  <a:cubicBezTo>
                    <a:pt x="15" y="26"/>
                    <a:pt x="21" y="24"/>
                    <a:pt x="24" y="18"/>
                  </a:cubicBezTo>
                  <a:cubicBezTo>
                    <a:pt x="26" y="12"/>
                    <a:pt x="23" y="5"/>
                    <a:pt x="18" y="2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00" name="Freeform 237"/>
            <p:cNvSpPr>
              <a:spLocks/>
            </p:cNvSpPr>
            <p:nvPr/>
          </p:nvSpPr>
          <p:spPr bwMode="auto">
            <a:xfrm>
              <a:off x="7208838" y="4364038"/>
              <a:ext cx="58737" cy="61913"/>
            </a:xfrm>
            <a:custGeom>
              <a:avLst/>
              <a:gdLst>
                <a:gd name="T0" fmla="*/ 17 w 26"/>
                <a:gd name="T1" fmla="*/ 3 h 27"/>
                <a:gd name="T2" fmla="*/ 2 w 26"/>
                <a:gd name="T3" fmla="*/ 9 h 27"/>
                <a:gd name="T4" fmla="*/ 8 w 26"/>
                <a:gd name="T5" fmla="*/ 25 h 27"/>
                <a:gd name="T6" fmla="*/ 24 w 26"/>
                <a:gd name="T7" fmla="*/ 18 h 27"/>
                <a:gd name="T8" fmla="*/ 17 w 26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17" y="3"/>
                  </a:moveTo>
                  <a:cubicBezTo>
                    <a:pt x="11" y="0"/>
                    <a:pt x="5" y="3"/>
                    <a:pt x="2" y="9"/>
                  </a:cubicBezTo>
                  <a:cubicBezTo>
                    <a:pt x="0" y="15"/>
                    <a:pt x="2" y="22"/>
                    <a:pt x="8" y="25"/>
                  </a:cubicBezTo>
                  <a:cubicBezTo>
                    <a:pt x="14" y="27"/>
                    <a:pt x="21" y="24"/>
                    <a:pt x="24" y="18"/>
                  </a:cubicBezTo>
                  <a:cubicBezTo>
                    <a:pt x="26" y="12"/>
                    <a:pt x="23" y="5"/>
                    <a:pt x="17" y="3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01" name="Freeform 238"/>
            <p:cNvSpPr>
              <a:spLocks/>
            </p:cNvSpPr>
            <p:nvPr/>
          </p:nvSpPr>
          <p:spPr bwMode="auto">
            <a:xfrm>
              <a:off x="7237413" y="4289426"/>
              <a:ext cx="61912" cy="61913"/>
            </a:xfrm>
            <a:custGeom>
              <a:avLst/>
              <a:gdLst>
                <a:gd name="T0" fmla="*/ 18 w 27"/>
                <a:gd name="T1" fmla="*/ 2 h 27"/>
                <a:gd name="T2" fmla="*/ 3 w 27"/>
                <a:gd name="T3" fmla="*/ 9 h 27"/>
                <a:gd name="T4" fmla="*/ 9 w 27"/>
                <a:gd name="T5" fmla="*/ 24 h 27"/>
                <a:gd name="T6" fmla="*/ 25 w 27"/>
                <a:gd name="T7" fmla="*/ 18 h 27"/>
                <a:gd name="T8" fmla="*/ 18 w 27"/>
                <a:gd name="T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8" y="2"/>
                  </a:moveTo>
                  <a:cubicBezTo>
                    <a:pt x="12" y="0"/>
                    <a:pt x="5" y="3"/>
                    <a:pt x="3" y="9"/>
                  </a:cubicBezTo>
                  <a:cubicBezTo>
                    <a:pt x="0" y="15"/>
                    <a:pt x="3" y="22"/>
                    <a:pt x="9" y="24"/>
                  </a:cubicBezTo>
                  <a:cubicBezTo>
                    <a:pt x="15" y="27"/>
                    <a:pt x="22" y="24"/>
                    <a:pt x="25" y="18"/>
                  </a:cubicBezTo>
                  <a:cubicBezTo>
                    <a:pt x="27" y="12"/>
                    <a:pt x="24" y="5"/>
                    <a:pt x="18" y="2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02" name="Freeform 239"/>
            <p:cNvSpPr>
              <a:spLocks/>
            </p:cNvSpPr>
            <p:nvPr/>
          </p:nvSpPr>
          <p:spPr bwMode="auto">
            <a:xfrm>
              <a:off x="8043863" y="4083051"/>
              <a:ext cx="60325" cy="58738"/>
            </a:xfrm>
            <a:custGeom>
              <a:avLst/>
              <a:gdLst>
                <a:gd name="T0" fmla="*/ 9 w 26"/>
                <a:gd name="T1" fmla="*/ 24 h 26"/>
                <a:gd name="T2" fmla="*/ 24 w 26"/>
                <a:gd name="T3" fmla="*/ 17 h 26"/>
                <a:gd name="T4" fmla="*/ 18 w 26"/>
                <a:gd name="T5" fmla="*/ 2 h 26"/>
                <a:gd name="T6" fmla="*/ 2 w 26"/>
                <a:gd name="T7" fmla="*/ 8 h 26"/>
                <a:gd name="T8" fmla="*/ 9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9" y="24"/>
                  </a:moveTo>
                  <a:cubicBezTo>
                    <a:pt x="15" y="26"/>
                    <a:pt x="21" y="23"/>
                    <a:pt x="24" y="17"/>
                  </a:cubicBezTo>
                  <a:cubicBezTo>
                    <a:pt x="26" y="11"/>
                    <a:pt x="23" y="5"/>
                    <a:pt x="18" y="2"/>
                  </a:cubicBezTo>
                  <a:cubicBezTo>
                    <a:pt x="12" y="0"/>
                    <a:pt x="5" y="3"/>
                    <a:pt x="2" y="8"/>
                  </a:cubicBezTo>
                  <a:cubicBezTo>
                    <a:pt x="0" y="14"/>
                    <a:pt x="3" y="21"/>
                    <a:pt x="9" y="24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03" name="Freeform 240"/>
            <p:cNvSpPr>
              <a:spLocks/>
            </p:cNvSpPr>
            <p:nvPr/>
          </p:nvSpPr>
          <p:spPr bwMode="auto">
            <a:xfrm>
              <a:off x="8075613" y="4005263"/>
              <a:ext cx="60325" cy="61913"/>
            </a:xfrm>
            <a:custGeom>
              <a:avLst/>
              <a:gdLst>
                <a:gd name="T0" fmla="*/ 8 w 26"/>
                <a:gd name="T1" fmla="*/ 24 h 27"/>
                <a:gd name="T2" fmla="*/ 24 w 26"/>
                <a:gd name="T3" fmla="*/ 18 h 27"/>
                <a:gd name="T4" fmla="*/ 17 w 26"/>
                <a:gd name="T5" fmla="*/ 3 h 27"/>
                <a:gd name="T6" fmla="*/ 2 w 26"/>
                <a:gd name="T7" fmla="*/ 9 h 27"/>
                <a:gd name="T8" fmla="*/ 8 w 26"/>
                <a:gd name="T9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8" y="24"/>
                  </a:moveTo>
                  <a:cubicBezTo>
                    <a:pt x="14" y="27"/>
                    <a:pt x="21" y="24"/>
                    <a:pt x="24" y="18"/>
                  </a:cubicBezTo>
                  <a:cubicBezTo>
                    <a:pt x="26" y="12"/>
                    <a:pt x="23" y="5"/>
                    <a:pt x="17" y="3"/>
                  </a:cubicBezTo>
                  <a:cubicBezTo>
                    <a:pt x="11" y="0"/>
                    <a:pt x="5" y="3"/>
                    <a:pt x="2" y="9"/>
                  </a:cubicBezTo>
                  <a:cubicBezTo>
                    <a:pt x="0" y="15"/>
                    <a:pt x="2" y="22"/>
                    <a:pt x="8" y="24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04" name="Freeform 241"/>
            <p:cNvSpPr>
              <a:spLocks/>
            </p:cNvSpPr>
            <p:nvPr/>
          </p:nvSpPr>
          <p:spPr bwMode="auto">
            <a:xfrm>
              <a:off x="8108950" y="3930651"/>
              <a:ext cx="58737" cy="58738"/>
            </a:xfrm>
            <a:custGeom>
              <a:avLst/>
              <a:gdLst>
                <a:gd name="T0" fmla="*/ 8 w 26"/>
                <a:gd name="T1" fmla="*/ 24 h 26"/>
                <a:gd name="T2" fmla="*/ 24 w 26"/>
                <a:gd name="T3" fmla="*/ 18 h 26"/>
                <a:gd name="T4" fmla="*/ 17 w 26"/>
                <a:gd name="T5" fmla="*/ 2 h 26"/>
                <a:gd name="T6" fmla="*/ 2 w 26"/>
                <a:gd name="T7" fmla="*/ 9 h 26"/>
                <a:gd name="T8" fmla="*/ 8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8" y="24"/>
                  </a:moveTo>
                  <a:cubicBezTo>
                    <a:pt x="14" y="26"/>
                    <a:pt x="21" y="23"/>
                    <a:pt x="24" y="18"/>
                  </a:cubicBezTo>
                  <a:cubicBezTo>
                    <a:pt x="26" y="12"/>
                    <a:pt x="23" y="5"/>
                    <a:pt x="17" y="2"/>
                  </a:cubicBezTo>
                  <a:cubicBezTo>
                    <a:pt x="11" y="0"/>
                    <a:pt x="4" y="3"/>
                    <a:pt x="2" y="9"/>
                  </a:cubicBezTo>
                  <a:cubicBezTo>
                    <a:pt x="0" y="15"/>
                    <a:pt x="2" y="21"/>
                    <a:pt x="8" y="24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05" name="Freeform 242"/>
            <p:cNvSpPr>
              <a:spLocks/>
            </p:cNvSpPr>
            <p:nvPr/>
          </p:nvSpPr>
          <p:spPr bwMode="auto">
            <a:xfrm>
              <a:off x="7491413" y="4695826"/>
              <a:ext cx="61912" cy="58738"/>
            </a:xfrm>
            <a:custGeom>
              <a:avLst/>
              <a:gdLst>
                <a:gd name="T0" fmla="*/ 9 w 27"/>
                <a:gd name="T1" fmla="*/ 2 h 26"/>
                <a:gd name="T2" fmla="*/ 3 w 27"/>
                <a:gd name="T3" fmla="*/ 18 h 26"/>
                <a:gd name="T4" fmla="*/ 18 w 27"/>
                <a:gd name="T5" fmla="*/ 24 h 26"/>
                <a:gd name="T6" fmla="*/ 24 w 27"/>
                <a:gd name="T7" fmla="*/ 9 h 26"/>
                <a:gd name="T8" fmla="*/ 9 w 27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9" y="2"/>
                  </a:moveTo>
                  <a:cubicBezTo>
                    <a:pt x="3" y="5"/>
                    <a:pt x="0" y="12"/>
                    <a:pt x="3" y="18"/>
                  </a:cubicBezTo>
                  <a:cubicBezTo>
                    <a:pt x="5" y="23"/>
                    <a:pt x="12" y="26"/>
                    <a:pt x="18" y="24"/>
                  </a:cubicBezTo>
                  <a:cubicBezTo>
                    <a:pt x="24" y="21"/>
                    <a:pt x="27" y="15"/>
                    <a:pt x="24" y="9"/>
                  </a:cubicBezTo>
                  <a:cubicBezTo>
                    <a:pt x="22" y="3"/>
                    <a:pt x="15" y="0"/>
                    <a:pt x="9" y="2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06" name="Freeform 243"/>
            <p:cNvSpPr>
              <a:spLocks/>
            </p:cNvSpPr>
            <p:nvPr/>
          </p:nvSpPr>
          <p:spPr bwMode="auto">
            <a:xfrm>
              <a:off x="7462838" y="4619626"/>
              <a:ext cx="58737" cy="60325"/>
            </a:xfrm>
            <a:custGeom>
              <a:avLst/>
              <a:gdLst>
                <a:gd name="T0" fmla="*/ 24 w 26"/>
                <a:gd name="T1" fmla="*/ 9 h 27"/>
                <a:gd name="T2" fmla="*/ 8 w 26"/>
                <a:gd name="T3" fmla="*/ 3 h 27"/>
                <a:gd name="T4" fmla="*/ 2 w 26"/>
                <a:gd name="T5" fmla="*/ 18 h 27"/>
                <a:gd name="T6" fmla="*/ 17 w 26"/>
                <a:gd name="T7" fmla="*/ 24 h 27"/>
                <a:gd name="T8" fmla="*/ 24 w 26"/>
                <a:gd name="T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24" y="9"/>
                  </a:moveTo>
                  <a:cubicBezTo>
                    <a:pt x="21" y="3"/>
                    <a:pt x="14" y="0"/>
                    <a:pt x="8" y="3"/>
                  </a:cubicBezTo>
                  <a:cubicBezTo>
                    <a:pt x="2" y="5"/>
                    <a:pt x="0" y="12"/>
                    <a:pt x="2" y="18"/>
                  </a:cubicBezTo>
                  <a:cubicBezTo>
                    <a:pt x="4" y="24"/>
                    <a:pt x="11" y="27"/>
                    <a:pt x="17" y="24"/>
                  </a:cubicBezTo>
                  <a:cubicBezTo>
                    <a:pt x="23" y="22"/>
                    <a:pt x="26" y="15"/>
                    <a:pt x="24" y="9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07" name="Freeform 244"/>
            <p:cNvSpPr>
              <a:spLocks/>
            </p:cNvSpPr>
            <p:nvPr/>
          </p:nvSpPr>
          <p:spPr bwMode="auto">
            <a:xfrm>
              <a:off x="7431088" y="4543426"/>
              <a:ext cx="58737" cy="60325"/>
            </a:xfrm>
            <a:custGeom>
              <a:avLst/>
              <a:gdLst>
                <a:gd name="T0" fmla="*/ 24 w 26"/>
                <a:gd name="T1" fmla="*/ 9 h 26"/>
                <a:gd name="T2" fmla="*/ 8 w 26"/>
                <a:gd name="T3" fmla="*/ 2 h 26"/>
                <a:gd name="T4" fmla="*/ 2 w 26"/>
                <a:gd name="T5" fmla="*/ 18 h 26"/>
                <a:gd name="T6" fmla="*/ 17 w 26"/>
                <a:gd name="T7" fmla="*/ 24 h 26"/>
                <a:gd name="T8" fmla="*/ 24 w 26"/>
                <a:gd name="T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4" y="9"/>
                  </a:moveTo>
                  <a:cubicBezTo>
                    <a:pt x="21" y="3"/>
                    <a:pt x="14" y="0"/>
                    <a:pt x="8" y="2"/>
                  </a:cubicBezTo>
                  <a:cubicBezTo>
                    <a:pt x="3" y="5"/>
                    <a:pt x="0" y="12"/>
                    <a:pt x="2" y="18"/>
                  </a:cubicBezTo>
                  <a:cubicBezTo>
                    <a:pt x="5" y="24"/>
                    <a:pt x="11" y="26"/>
                    <a:pt x="17" y="24"/>
                  </a:cubicBezTo>
                  <a:cubicBezTo>
                    <a:pt x="23" y="21"/>
                    <a:pt x="26" y="15"/>
                    <a:pt x="24" y="9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08" name="Freeform 245"/>
            <p:cNvSpPr>
              <a:spLocks/>
            </p:cNvSpPr>
            <p:nvPr/>
          </p:nvSpPr>
          <p:spPr bwMode="auto">
            <a:xfrm>
              <a:off x="7853363" y="3827463"/>
              <a:ext cx="58737" cy="60325"/>
            </a:xfrm>
            <a:custGeom>
              <a:avLst/>
              <a:gdLst>
                <a:gd name="T0" fmla="*/ 24 w 26"/>
                <a:gd name="T1" fmla="*/ 9 h 26"/>
                <a:gd name="T2" fmla="*/ 8 w 26"/>
                <a:gd name="T3" fmla="*/ 2 h 26"/>
                <a:gd name="T4" fmla="*/ 2 w 26"/>
                <a:gd name="T5" fmla="*/ 18 h 26"/>
                <a:gd name="T6" fmla="*/ 17 w 26"/>
                <a:gd name="T7" fmla="*/ 24 h 26"/>
                <a:gd name="T8" fmla="*/ 24 w 26"/>
                <a:gd name="T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4" y="9"/>
                  </a:moveTo>
                  <a:cubicBezTo>
                    <a:pt x="21" y="3"/>
                    <a:pt x="14" y="0"/>
                    <a:pt x="8" y="2"/>
                  </a:cubicBezTo>
                  <a:cubicBezTo>
                    <a:pt x="2" y="5"/>
                    <a:pt x="0" y="12"/>
                    <a:pt x="2" y="18"/>
                  </a:cubicBezTo>
                  <a:cubicBezTo>
                    <a:pt x="5" y="23"/>
                    <a:pt x="11" y="26"/>
                    <a:pt x="17" y="24"/>
                  </a:cubicBezTo>
                  <a:cubicBezTo>
                    <a:pt x="23" y="21"/>
                    <a:pt x="26" y="15"/>
                    <a:pt x="24" y="9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09" name="Freeform 246"/>
            <p:cNvSpPr>
              <a:spLocks/>
            </p:cNvSpPr>
            <p:nvPr/>
          </p:nvSpPr>
          <p:spPr bwMode="auto">
            <a:xfrm>
              <a:off x="7821613" y="3751263"/>
              <a:ext cx="58737" cy="60325"/>
            </a:xfrm>
            <a:custGeom>
              <a:avLst/>
              <a:gdLst>
                <a:gd name="T0" fmla="*/ 2 w 26"/>
                <a:gd name="T1" fmla="*/ 18 h 27"/>
                <a:gd name="T2" fmla="*/ 17 w 26"/>
                <a:gd name="T3" fmla="*/ 24 h 27"/>
                <a:gd name="T4" fmla="*/ 24 w 26"/>
                <a:gd name="T5" fmla="*/ 9 h 27"/>
                <a:gd name="T6" fmla="*/ 9 w 26"/>
                <a:gd name="T7" fmla="*/ 3 h 27"/>
                <a:gd name="T8" fmla="*/ 2 w 26"/>
                <a:gd name="T9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2" y="18"/>
                  </a:moveTo>
                  <a:cubicBezTo>
                    <a:pt x="5" y="24"/>
                    <a:pt x="12" y="27"/>
                    <a:pt x="17" y="24"/>
                  </a:cubicBezTo>
                  <a:cubicBezTo>
                    <a:pt x="23" y="22"/>
                    <a:pt x="26" y="15"/>
                    <a:pt x="24" y="9"/>
                  </a:cubicBezTo>
                  <a:cubicBezTo>
                    <a:pt x="21" y="3"/>
                    <a:pt x="15" y="0"/>
                    <a:pt x="9" y="3"/>
                  </a:cubicBezTo>
                  <a:cubicBezTo>
                    <a:pt x="3" y="5"/>
                    <a:pt x="0" y="12"/>
                    <a:pt x="2" y="18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10" name="Freeform 247"/>
            <p:cNvSpPr>
              <a:spLocks/>
            </p:cNvSpPr>
            <p:nvPr/>
          </p:nvSpPr>
          <p:spPr bwMode="auto">
            <a:xfrm>
              <a:off x="7789863" y="3675063"/>
              <a:ext cx="58737" cy="60325"/>
            </a:xfrm>
            <a:custGeom>
              <a:avLst/>
              <a:gdLst>
                <a:gd name="T0" fmla="*/ 24 w 26"/>
                <a:gd name="T1" fmla="*/ 9 h 26"/>
                <a:gd name="T2" fmla="*/ 9 w 26"/>
                <a:gd name="T3" fmla="*/ 2 h 26"/>
                <a:gd name="T4" fmla="*/ 2 w 26"/>
                <a:gd name="T5" fmla="*/ 18 h 26"/>
                <a:gd name="T6" fmla="*/ 18 w 26"/>
                <a:gd name="T7" fmla="*/ 24 h 26"/>
                <a:gd name="T8" fmla="*/ 24 w 26"/>
                <a:gd name="T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4" y="9"/>
                  </a:moveTo>
                  <a:cubicBezTo>
                    <a:pt x="21" y="3"/>
                    <a:pt x="15" y="0"/>
                    <a:pt x="9" y="2"/>
                  </a:cubicBezTo>
                  <a:cubicBezTo>
                    <a:pt x="3" y="5"/>
                    <a:pt x="0" y="12"/>
                    <a:pt x="2" y="18"/>
                  </a:cubicBezTo>
                  <a:cubicBezTo>
                    <a:pt x="5" y="24"/>
                    <a:pt x="12" y="26"/>
                    <a:pt x="18" y="24"/>
                  </a:cubicBezTo>
                  <a:cubicBezTo>
                    <a:pt x="24" y="21"/>
                    <a:pt x="26" y="15"/>
                    <a:pt x="24" y="9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11" name="Freeform 248"/>
            <p:cNvSpPr>
              <a:spLocks/>
            </p:cNvSpPr>
            <p:nvPr/>
          </p:nvSpPr>
          <p:spPr bwMode="auto">
            <a:xfrm>
              <a:off x="7896225" y="4651376"/>
              <a:ext cx="61912" cy="60325"/>
            </a:xfrm>
            <a:custGeom>
              <a:avLst/>
              <a:gdLst>
                <a:gd name="T0" fmla="*/ 18 w 27"/>
                <a:gd name="T1" fmla="*/ 3 h 27"/>
                <a:gd name="T2" fmla="*/ 3 w 27"/>
                <a:gd name="T3" fmla="*/ 9 h 27"/>
                <a:gd name="T4" fmla="*/ 9 w 27"/>
                <a:gd name="T5" fmla="*/ 24 h 27"/>
                <a:gd name="T6" fmla="*/ 24 w 27"/>
                <a:gd name="T7" fmla="*/ 18 h 27"/>
                <a:gd name="T8" fmla="*/ 18 w 27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8" y="3"/>
                  </a:moveTo>
                  <a:cubicBezTo>
                    <a:pt x="12" y="0"/>
                    <a:pt x="5" y="3"/>
                    <a:pt x="3" y="9"/>
                  </a:cubicBezTo>
                  <a:cubicBezTo>
                    <a:pt x="0" y="15"/>
                    <a:pt x="3" y="22"/>
                    <a:pt x="9" y="24"/>
                  </a:cubicBezTo>
                  <a:cubicBezTo>
                    <a:pt x="15" y="27"/>
                    <a:pt x="22" y="24"/>
                    <a:pt x="24" y="18"/>
                  </a:cubicBezTo>
                  <a:cubicBezTo>
                    <a:pt x="27" y="12"/>
                    <a:pt x="24" y="5"/>
                    <a:pt x="18" y="3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12" name="Freeform 249"/>
            <p:cNvSpPr>
              <a:spLocks/>
            </p:cNvSpPr>
            <p:nvPr/>
          </p:nvSpPr>
          <p:spPr bwMode="auto">
            <a:xfrm>
              <a:off x="7821613" y="4619626"/>
              <a:ext cx="58737" cy="60325"/>
            </a:xfrm>
            <a:custGeom>
              <a:avLst/>
              <a:gdLst>
                <a:gd name="T0" fmla="*/ 17 w 26"/>
                <a:gd name="T1" fmla="*/ 3 h 27"/>
                <a:gd name="T2" fmla="*/ 2 w 26"/>
                <a:gd name="T3" fmla="*/ 9 h 27"/>
                <a:gd name="T4" fmla="*/ 9 w 26"/>
                <a:gd name="T5" fmla="*/ 24 h 27"/>
                <a:gd name="T6" fmla="*/ 24 w 26"/>
                <a:gd name="T7" fmla="*/ 18 h 27"/>
                <a:gd name="T8" fmla="*/ 17 w 26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17" y="3"/>
                  </a:moveTo>
                  <a:cubicBezTo>
                    <a:pt x="12" y="0"/>
                    <a:pt x="5" y="3"/>
                    <a:pt x="2" y="9"/>
                  </a:cubicBezTo>
                  <a:cubicBezTo>
                    <a:pt x="0" y="15"/>
                    <a:pt x="3" y="22"/>
                    <a:pt x="9" y="24"/>
                  </a:cubicBezTo>
                  <a:cubicBezTo>
                    <a:pt x="15" y="27"/>
                    <a:pt x="21" y="24"/>
                    <a:pt x="24" y="18"/>
                  </a:cubicBezTo>
                  <a:cubicBezTo>
                    <a:pt x="26" y="12"/>
                    <a:pt x="23" y="5"/>
                    <a:pt x="17" y="3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13" name="Freeform 250"/>
            <p:cNvSpPr>
              <a:spLocks/>
            </p:cNvSpPr>
            <p:nvPr/>
          </p:nvSpPr>
          <p:spPr bwMode="auto">
            <a:xfrm>
              <a:off x="7743825" y="4589463"/>
              <a:ext cx="61912" cy="58738"/>
            </a:xfrm>
            <a:custGeom>
              <a:avLst/>
              <a:gdLst>
                <a:gd name="T0" fmla="*/ 18 w 27"/>
                <a:gd name="T1" fmla="*/ 2 h 26"/>
                <a:gd name="T2" fmla="*/ 3 w 27"/>
                <a:gd name="T3" fmla="*/ 8 h 26"/>
                <a:gd name="T4" fmla="*/ 9 w 27"/>
                <a:gd name="T5" fmla="*/ 24 h 26"/>
                <a:gd name="T6" fmla="*/ 24 w 27"/>
                <a:gd name="T7" fmla="*/ 17 h 26"/>
                <a:gd name="T8" fmla="*/ 18 w 27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2"/>
                  </a:moveTo>
                  <a:cubicBezTo>
                    <a:pt x="12" y="0"/>
                    <a:pt x="5" y="2"/>
                    <a:pt x="3" y="8"/>
                  </a:cubicBezTo>
                  <a:cubicBezTo>
                    <a:pt x="0" y="14"/>
                    <a:pt x="3" y="21"/>
                    <a:pt x="9" y="24"/>
                  </a:cubicBezTo>
                  <a:cubicBezTo>
                    <a:pt x="15" y="26"/>
                    <a:pt x="22" y="23"/>
                    <a:pt x="24" y="17"/>
                  </a:cubicBezTo>
                  <a:cubicBezTo>
                    <a:pt x="27" y="11"/>
                    <a:pt x="24" y="4"/>
                    <a:pt x="18" y="2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14" name="Freeform 251"/>
            <p:cNvSpPr>
              <a:spLocks/>
            </p:cNvSpPr>
            <p:nvPr/>
          </p:nvSpPr>
          <p:spPr bwMode="auto">
            <a:xfrm>
              <a:off x="7537450" y="3783013"/>
              <a:ext cx="58737" cy="60325"/>
            </a:xfrm>
            <a:custGeom>
              <a:avLst/>
              <a:gdLst>
                <a:gd name="T0" fmla="*/ 18 w 26"/>
                <a:gd name="T1" fmla="*/ 3 h 27"/>
                <a:gd name="T2" fmla="*/ 2 w 26"/>
                <a:gd name="T3" fmla="*/ 9 h 27"/>
                <a:gd name="T4" fmla="*/ 9 w 26"/>
                <a:gd name="T5" fmla="*/ 24 h 27"/>
                <a:gd name="T6" fmla="*/ 24 w 26"/>
                <a:gd name="T7" fmla="*/ 18 h 27"/>
                <a:gd name="T8" fmla="*/ 18 w 26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18" y="3"/>
                  </a:moveTo>
                  <a:cubicBezTo>
                    <a:pt x="12" y="0"/>
                    <a:pt x="5" y="3"/>
                    <a:pt x="2" y="9"/>
                  </a:cubicBezTo>
                  <a:cubicBezTo>
                    <a:pt x="0" y="15"/>
                    <a:pt x="3" y="22"/>
                    <a:pt x="9" y="24"/>
                  </a:cubicBezTo>
                  <a:cubicBezTo>
                    <a:pt x="15" y="27"/>
                    <a:pt x="22" y="24"/>
                    <a:pt x="24" y="18"/>
                  </a:cubicBezTo>
                  <a:cubicBezTo>
                    <a:pt x="26" y="12"/>
                    <a:pt x="24" y="5"/>
                    <a:pt x="18" y="3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15" name="Freeform 252"/>
            <p:cNvSpPr>
              <a:spLocks/>
            </p:cNvSpPr>
            <p:nvPr/>
          </p:nvSpPr>
          <p:spPr bwMode="auto">
            <a:xfrm>
              <a:off x="7462838" y="3751263"/>
              <a:ext cx="58737" cy="60325"/>
            </a:xfrm>
            <a:custGeom>
              <a:avLst/>
              <a:gdLst>
                <a:gd name="T0" fmla="*/ 8 w 26"/>
                <a:gd name="T1" fmla="*/ 24 h 27"/>
                <a:gd name="T2" fmla="*/ 24 w 26"/>
                <a:gd name="T3" fmla="*/ 18 h 27"/>
                <a:gd name="T4" fmla="*/ 17 w 26"/>
                <a:gd name="T5" fmla="*/ 3 h 27"/>
                <a:gd name="T6" fmla="*/ 2 w 26"/>
                <a:gd name="T7" fmla="*/ 9 h 27"/>
                <a:gd name="T8" fmla="*/ 8 w 26"/>
                <a:gd name="T9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8" y="24"/>
                  </a:moveTo>
                  <a:cubicBezTo>
                    <a:pt x="14" y="27"/>
                    <a:pt x="21" y="24"/>
                    <a:pt x="24" y="18"/>
                  </a:cubicBezTo>
                  <a:cubicBezTo>
                    <a:pt x="26" y="12"/>
                    <a:pt x="23" y="5"/>
                    <a:pt x="17" y="3"/>
                  </a:cubicBezTo>
                  <a:cubicBezTo>
                    <a:pt x="11" y="0"/>
                    <a:pt x="4" y="3"/>
                    <a:pt x="2" y="9"/>
                  </a:cubicBezTo>
                  <a:cubicBezTo>
                    <a:pt x="0" y="15"/>
                    <a:pt x="2" y="22"/>
                    <a:pt x="8" y="24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16" name="Freeform 253"/>
            <p:cNvSpPr>
              <a:spLocks/>
            </p:cNvSpPr>
            <p:nvPr/>
          </p:nvSpPr>
          <p:spPr bwMode="auto">
            <a:xfrm>
              <a:off x="7385050" y="3719513"/>
              <a:ext cx="61912" cy="60325"/>
            </a:xfrm>
            <a:custGeom>
              <a:avLst/>
              <a:gdLst>
                <a:gd name="T0" fmla="*/ 9 w 27"/>
                <a:gd name="T1" fmla="*/ 25 h 27"/>
                <a:gd name="T2" fmla="*/ 24 w 27"/>
                <a:gd name="T3" fmla="*/ 18 h 27"/>
                <a:gd name="T4" fmla="*/ 18 w 27"/>
                <a:gd name="T5" fmla="*/ 3 h 27"/>
                <a:gd name="T6" fmla="*/ 3 w 27"/>
                <a:gd name="T7" fmla="*/ 9 h 27"/>
                <a:gd name="T8" fmla="*/ 9 w 2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9" y="25"/>
                  </a:moveTo>
                  <a:cubicBezTo>
                    <a:pt x="15" y="27"/>
                    <a:pt x="22" y="24"/>
                    <a:pt x="24" y="18"/>
                  </a:cubicBezTo>
                  <a:cubicBezTo>
                    <a:pt x="27" y="12"/>
                    <a:pt x="24" y="5"/>
                    <a:pt x="18" y="3"/>
                  </a:cubicBezTo>
                  <a:cubicBezTo>
                    <a:pt x="12" y="0"/>
                    <a:pt x="5" y="3"/>
                    <a:pt x="3" y="9"/>
                  </a:cubicBezTo>
                  <a:cubicBezTo>
                    <a:pt x="0" y="15"/>
                    <a:pt x="3" y="22"/>
                    <a:pt x="9" y="25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17" name="Freeform 254"/>
            <p:cNvSpPr>
              <a:spLocks/>
            </p:cNvSpPr>
            <p:nvPr/>
          </p:nvSpPr>
          <p:spPr bwMode="auto">
            <a:xfrm>
              <a:off x="8151813" y="4335463"/>
              <a:ext cx="60325" cy="58738"/>
            </a:xfrm>
            <a:custGeom>
              <a:avLst/>
              <a:gdLst>
                <a:gd name="T0" fmla="*/ 9 w 27"/>
                <a:gd name="T1" fmla="*/ 2 h 26"/>
                <a:gd name="T2" fmla="*/ 3 w 27"/>
                <a:gd name="T3" fmla="*/ 17 h 26"/>
                <a:gd name="T4" fmla="*/ 18 w 27"/>
                <a:gd name="T5" fmla="*/ 24 h 26"/>
                <a:gd name="T6" fmla="*/ 24 w 27"/>
                <a:gd name="T7" fmla="*/ 8 h 26"/>
                <a:gd name="T8" fmla="*/ 9 w 27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9" y="2"/>
                  </a:moveTo>
                  <a:cubicBezTo>
                    <a:pt x="3" y="5"/>
                    <a:pt x="0" y="11"/>
                    <a:pt x="3" y="17"/>
                  </a:cubicBezTo>
                  <a:cubicBezTo>
                    <a:pt x="5" y="23"/>
                    <a:pt x="12" y="26"/>
                    <a:pt x="18" y="24"/>
                  </a:cubicBezTo>
                  <a:cubicBezTo>
                    <a:pt x="24" y="21"/>
                    <a:pt x="27" y="14"/>
                    <a:pt x="24" y="8"/>
                  </a:cubicBezTo>
                  <a:cubicBezTo>
                    <a:pt x="22" y="2"/>
                    <a:pt x="15" y="0"/>
                    <a:pt x="9" y="2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18" name="Freeform 255"/>
            <p:cNvSpPr>
              <a:spLocks/>
            </p:cNvSpPr>
            <p:nvPr/>
          </p:nvSpPr>
          <p:spPr bwMode="auto">
            <a:xfrm>
              <a:off x="8075613" y="4364038"/>
              <a:ext cx="60325" cy="61913"/>
            </a:xfrm>
            <a:custGeom>
              <a:avLst/>
              <a:gdLst>
                <a:gd name="T0" fmla="*/ 8 w 26"/>
                <a:gd name="T1" fmla="*/ 3 h 27"/>
                <a:gd name="T2" fmla="*/ 2 w 26"/>
                <a:gd name="T3" fmla="*/ 18 h 27"/>
                <a:gd name="T4" fmla="*/ 17 w 26"/>
                <a:gd name="T5" fmla="*/ 25 h 27"/>
                <a:gd name="T6" fmla="*/ 24 w 26"/>
                <a:gd name="T7" fmla="*/ 9 h 27"/>
                <a:gd name="T8" fmla="*/ 8 w 26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8" y="3"/>
                  </a:moveTo>
                  <a:cubicBezTo>
                    <a:pt x="2" y="5"/>
                    <a:pt x="0" y="12"/>
                    <a:pt x="2" y="18"/>
                  </a:cubicBezTo>
                  <a:cubicBezTo>
                    <a:pt x="5" y="24"/>
                    <a:pt x="11" y="27"/>
                    <a:pt x="17" y="25"/>
                  </a:cubicBezTo>
                  <a:cubicBezTo>
                    <a:pt x="23" y="22"/>
                    <a:pt x="26" y="15"/>
                    <a:pt x="24" y="9"/>
                  </a:cubicBezTo>
                  <a:cubicBezTo>
                    <a:pt x="21" y="3"/>
                    <a:pt x="14" y="0"/>
                    <a:pt x="8" y="3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19" name="Freeform 256"/>
            <p:cNvSpPr>
              <a:spLocks/>
            </p:cNvSpPr>
            <p:nvPr/>
          </p:nvSpPr>
          <p:spPr bwMode="auto">
            <a:xfrm>
              <a:off x="7999413" y="4395788"/>
              <a:ext cx="60325" cy="61913"/>
            </a:xfrm>
            <a:custGeom>
              <a:avLst/>
              <a:gdLst>
                <a:gd name="T0" fmla="*/ 9 w 27"/>
                <a:gd name="T1" fmla="*/ 3 h 27"/>
                <a:gd name="T2" fmla="*/ 3 w 27"/>
                <a:gd name="T3" fmla="*/ 18 h 27"/>
                <a:gd name="T4" fmla="*/ 18 w 27"/>
                <a:gd name="T5" fmla="*/ 24 h 27"/>
                <a:gd name="T6" fmla="*/ 24 w 27"/>
                <a:gd name="T7" fmla="*/ 9 h 27"/>
                <a:gd name="T8" fmla="*/ 9 w 27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9" y="3"/>
                  </a:moveTo>
                  <a:cubicBezTo>
                    <a:pt x="3" y="5"/>
                    <a:pt x="0" y="12"/>
                    <a:pt x="3" y="18"/>
                  </a:cubicBezTo>
                  <a:cubicBezTo>
                    <a:pt x="5" y="24"/>
                    <a:pt x="12" y="27"/>
                    <a:pt x="18" y="24"/>
                  </a:cubicBezTo>
                  <a:cubicBezTo>
                    <a:pt x="24" y="22"/>
                    <a:pt x="27" y="15"/>
                    <a:pt x="24" y="9"/>
                  </a:cubicBezTo>
                  <a:cubicBezTo>
                    <a:pt x="22" y="3"/>
                    <a:pt x="15" y="0"/>
                    <a:pt x="9" y="3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20" name="Freeform 257"/>
            <p:cNvSpPr>
              <a:spLocks/>
            </p:cNvSpPr>
            <p:nvPr/>
          </p:nvSpPr>
          <p:spPr bwMode="auto">
            <a:xfrm>
              <a:off x="7283450" y="3973513"/>
              <a:ext cx="60325" cy="61913"/>
            </a:xfrm>
            <a:custGeom>
              <a:avLst/>
              <a:gdLst>
                <a:gd name="T0" fmla="*/ 18 w 27"/>
                <a:gd name="T1" fmla="*/ 24 h 27"/>
                <a:gd name="T2" fmla="*/ 24 w 27"/>
                <a:gd name="T3" fmla="*/ 9 h 27"/>
                <a:gd name="T4" fmla="*/ 9 w 27"/>
                <a:gd name="T5" fmla="*/ 3 h 27"/>
                <a:gd name="T6" fmla="*/ 3 w 27"/>
                <a:gd name="T7" fmla="*/ 18 h 27"/>
                <a:gd name="T8" fmla="*/ 18 w 27"/>
                <a:gd name="T9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8" y="24"/>
                  </a:moveTo>
                  <a:cubicBezTo>
                    <a:pt x="24" y="22"/>
                    <a:pt x="27" y="15"/>
                    <a:pt x="24" y="9"/>
                  </a:cubicBezTo>
                  <a:cubicBezTo>
                    <a:pt x="22" y="3"/>
                    <a:pt x="15" y="0"/>
                    <a:pt x="9" y="3"/>
                  </a:cubicBezTo>
                  <a:cubicBezTo>
                    <a:pt x="3" y="5"/>
                    <a:pt x="0" y="12"/>
                    <a:pt x="3" y="18"/>
                  </a:cubicBezTo>
                  <a:cubicBezTo>
                    <a:pt x="5" y="24"/>
                    <a:pt x="12" y="27"/>
                    <a:pt x="18" y="24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21" name="Freeform 258"/>
            <p:cNvSpPr>
              <a:spLocks/>
            </p:cNvSpPr>
            <p:nvPr/>
          </p:nvSpPr>
          <p:spPr bwMode="auto">
            <a:xfrm>
              <a:off x="7208838" y="4005263"/>
              <a:ext cx="58737" cy="61913"/>
            </a:xfrm>
            <a:custGeom>
              <a:avLst/>
              <a:gdLst>
                <a:gd name="T0" fmla="*/ 17 w 26"/>
                <a:gd name="T1" fmla="*/ 24 h 27"/>
                <a:gd name="T2" fmla="*/ 24 w 26"/>
                <a:gd name="T3" fmla="*/ 9 h 27"/>
                <a:gd name="T4" fmla="*/ 8 w 26"/>
                <a:gd name="T5" fmla="*/ 3 h 27"/>
                <a:gd name="T6" fmla="*/ 2 w 26"/>
                <a:gd name="T7" fmla="*/ 18 h 27"/>
                <a:gd name="T8" fmla="*/ 17 w 26"/>
                <a:gd name="T9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17" y="24"/>
                  </a:moveTo>
                  <a:cubicBezTo>
                    <a:pt x="23" y="22"/>
                    <a:pt x="26" y="15"/>
                    <a:pt x="24" y="9"/>
                  </a:cubicBezTo>
                  <a:cubicBezTo>
                    <a:pt x="21" y="3"/>
                    <a:pt x="14" y="0"/>
                    <a:pt x="8" y="3"/>
                  </a:cubicBezTo>
                  <a:cubicBezTo>
                    <a:pt x="2" y="5"/>
                    <a:pt x="0" y="12"/>
                    <a:pt x="2" y="18"/>
                  </a:cubicBezTo>
                  <a:cubicBezTo>
                    <a:pt x="5" y="24"/>
                    <a:pt x="11" y="27"/>
                    <a:pt x="17" y="24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22" name="Freeform 259"/>
            <p:cNvSpPr>
              <a:spLocks/>
            </p:cNvSpPr>
            <p:nvPr/>
          </p:nvSpPr>
          <p:spPr bwMode="auto">
            <a:xfrm>
              <a:off x="7131050" y="4037013"/>
              <a:ext cx="60325" cy="61913"/>
            </a:xfrm>
            <a:custGeom>
              <a:avLst/>
              <a:gdLst>
                <a:gd name="T0" fmla="*/ 24 w 27"/>
                <a:gd name="T1" fmla="*/ 9 h 27"/>
                <a:gd name="T2" fmla="*/ 9 w 27"/>
                <a:gd name="T3" fmla="*/ 3 h 27"/>
                <a:gd name="T4" fmla="*/ 3 w 27"/>
                <a:gd name="T5" fmla="*/ 18 h 27"/>
                <a:gd name="T6" fmla="*/ 18 w 27"/>
                <a:gd name="T7" fmla="*/ 24 h 27"/>
                <a:gd name="T8" fmla="*/ 24 w 27"/>
                <a:gd name="T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4" y="9"/>
                  </a:moveTo>
                  <a:cubicBezTo>
                    <a:pt x="22" y="3"/>
                    <a:pt x="15" y="0"/>
                    <a:pt x="9" y="3"/>
                  </a:cubicBezTo>
                  <a:cubicBezTo>
                    <a:pt x="3" y="5"/>
                    <a:pt x="0" y="12"/>
                    <a:pt x="3" y="18"/>
                  </a:cubicBezTo>
                  <a:cubicBezTo>
                    <a:pt x="5" y="24"/>
                    <a:pt x="12" y="27"/>
                    <a:pt x="18" y="24"/>
                  </a:cubicBezTo>
                  <a:cubicBezTo>
                    <a:pt x="24" y="22"/>
                    <a:pt x="27" y="15"/>
                    <a:pt x="24" y="9"/>
                  </a:cubicBezTo>
                  <a:close/>
                </a:path>
              </a:pathLst>
            </a:custGeom>
            <a:solidFill>
              <a:srgbClr val="4B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23" name="Freeform 260"/>
            <p:cNvSpPr>
              <a:spLocks/>
            </p:cNvSpPr>
            <p:nvPr/>
          </p:nvSpPr>
          <p:spPr bwMode="auto">
            <a:xfrm>
              <a:off x="7653338" y="3595688"/>
              <a:ext cx="46037" cy="130175"/>
            </a:xfrm>
            <a:custGeom>
              <a:avLst/>
              <a:gdLst>
                <a:gd name="T0" fmla="*/ 18 w 20"/>
                <a:gd name="T1" fmla="*/ 0 h 57"/>
                <a:gd name="T2" fmla="*/ 18 w 20"/>
                <a:gd name="T3" fmla="*/ 2 h 57"/>
                <a:gd name="T4" fmla="*/ 0 w 20"/>
                <a:gd name="T5" fmla="*/ 57 h 57"/>
                <a:gd name="T6" fmla="*/ 8 w 20"/>
                <a:gd name="T7" fmla="*/ 53 h 57"/>
                <a:gd name="T8" fmla="*/ 19 w 20"/>
                <a:gd name="T9" fmla="*/ 17 h 57"/>
                <a:gd name="T10" fmla="*/ 20 w 20"/>
                <a:gd name="T11" fmla="*/ 11 h 57"/>
                <a:gd name="T12" fmla="*/ 18 w 20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7">
                  <a:moveTo>
                    <a:pt x="18" y="0"/>
                  </a:moveTo>
                  <a:cubicBezTo>
                    <a:pt x="18" y="1"/>
                    <a:pt x="18" y="1"/>
                    <a:pt x="18" y="2"/>
                  </a:cubicBezTo>
                  <a:cubicBezTo>
                    <a:pt x="16" y="10"/>
                    <a:pt x="8" y="34"/>
                    <a:pt x="0" y="57"/>
                  </a:cubicBezTo>
                  <a:cubicBezTo>
                    <a:pt x="2" y="54"/>
                    <a:pt x="5" y="53"/>
                    <a:pt x="8" y="53"/>
                  </a:cubicBezTo>
                  <a:cubicBezTo>
                    <a:pt x="13" y="37"/>
                    <a:pt x="18" y="23"/>
                    <a:pt x="19" y="17"/>
                  </a:cubicBezTo>
                  <a:cubicBezTo>
                    <a:pt x="20" y="15"/>
                    <a:pt x="20" y="13"/>
                    <a:pt x="20" y="11"/>
                  </a:cubicBezTo>
                  <a:cubicBezTo>
                    <a:pt x="20" y="7"/>
                    <a:pt x="20" y="3"/>
                    <a:pt x="18" y="0"/>
                  </a:cubicBez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24" name="Freeform 261"/>
            <p:cNvSpPr>
              <a:spLocks/>
            </p:cNvSpPr>
            <p:nvPr/>
          </p:nvSpPr>
          <p:spPr bwMode="auto">
            <a:xfrm>
              <a:off x="7064375" y="3746501"/>
              <a:ext cx="592137" cy="512763"/>
            </a:xfrm>
            <a:custGeom>
              <a:avLst/>
              <a:gdLst>
                <a:gd name="T0" fmla="*/ 255 w 260"/>
                <a:gd name="T1" fmla="*/ 0 h 226"/>
                <a:gd name="T2" fmla="*/ 240 w 260"/>
                <a:gd name="T3" fmla="*/ 36 h 226"/>
                <a:gd name="T4" fmla="*/ 172 w 260"/>
                <a:gd name="T5" fmla="*/ 76 h 226"/>
                <a:gd name="T6" fmla="*/ 160 w 260"/>
                <a:gd name="T7" fmla="*/ 87 h 226"/>
                <a:gd name="T8" fmla="*/ 129 w 260"/>
                <a:gd name="T9" fmla="*/ 126 h 226"/>
                <a:gd name="T10" fmla="*/ 129 w 260"/>
                <a:gd name="T11" fmla="*/ 125 h 226"/>
                <a:gd name="T12" fmla="*/ 102 w 260"/>
                <a:gd name="T13" fmla="*/ 173 h 226"/>
                <a:gd name="T14" fmla="*/ 97 w 260"/>
                <a:gd name="T15" fmla="*/ 176 h 226"/>
                <a:gd name="T16" fmla="*/ 94 w 260"/>
                <a:gd name="T17" fmla="*/ 188 h 226"/>
                <a:gd name="T18" fmla="*/ 77 w 260"/>
                <a:gd name="T19" fmla="*/ 188 h 226"/>
                <a:gd name="T20" fmla="*/ 75 w 260"/>
                <a:gd name="T21" fmla="*/ 185 h 226"/>
                <a:gd name="T22" fmla="*/ 0 w 260"/>
                <a:gd name="T23" fmla="*/ 211 h 226"/>
                <a:gd name="T24" fmla="*/ 1 w 260"/>
                <a:gd name="T25" fmla="*/ 226 h 226"/>
                <a:gd name="T26" fmla="*/ 2 w 260"/>
                <a:gd name="T27" fmla="*/ 226 h 226"/>
                <a:gd name="T28" fmla="*/ 49 w 260"/>
                <a:gd name="T29" fmla="*/ 209 h 226"/>
                <a:gd name="T30" fmla="*/ 52 w 260"/>
                <a:gd name="T31" fmla="*/ 197 h 226"/>
                <a:gd name="T32" fmla="*/ 68 w 260"/>
                <a:gd name="T33" fmla="*/ 197 h 226"/>
                <a:gd name="T34" fmla="*/ 71 w 260"/>
                <a:gd name="T35" fmla="*/ 202 h 226"/>
                <a:gd name="T36" fmla="*/ 104 w 260"/>
                <a:gd name="T37" fmla="*/ 187 h 226"/>
                <a:gd name="T38" fmla="*/ 131 w 260"/>
                <a:gd name="T39" fmla="*/ 139 h 226"/>
                <a:gd name="T40" fmla="*/ 131 w 260"/>
                <a:gd name="T41" fmla="*/ 141 h 226"/>
                <a:gd name="T42" fmla="*/ 161 w 260"/>
                <a:gd name="T43" fmla="*/ 102 h 226"/>
                <a:gd name="T44" fmla="*/ 179 w 260"/>
                <a:gd name="T45" fmla="*/ 86 h 226"/>
                <a:gd name="T46" fmla="*/ 242 w 260"/>
                <a:gd name="T47" fmla="*/ 51 h 226"/>
                <a:gd name="T48" fmla="*/ 260 w 260"/>
                <a:gd name="T49" fmla="*/ 8 h 226"/>
                <a:gd name="T50" fmla="*/ 259 w 260"/>
                <a:gd name="T51" fmla="*/ 7 h 226"/>
                <a:gd name="T52" fmla="*/ 255 w 260"/>
                <a:gd name="T53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0" h="226">
                  <a:moveTo>
                    <a:pt x="255" y="0"/>
                  </a:moveTo>
                  <a:cubicBezTo>
                    <a:pt x="249" y="19"/>
                    <a:pt x="243" y="34"/>
                    <a:pt x="240" y="36"/>
                  </a:cubicBezTo>
                  <a:cubicBezTo>
                    <a:pt x="228" y="49"/>
                    <a:pt x="208" y="46"/>
                    <a:pt x="172" y="76"/>
                  </a:cubicBezTo>
                  <a:cubicBezTo>
                    <a:pt x="168" y="79"/>
                    <a:pt x="164" y="83"/>
                    <a:pt x="160" y="87"/>
                  </a:cubicBezTo>
                  <a:cubicBezTo>
                    <a:pt x="146" y="100"/>
                    <a:pt x="137" y="114"/>
                    <a:pt x="129" y="126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17" y="146"/>
                    <a:pt x="111" y="164"/>
                    <a:pt x="102" y="173"/>
                  </a:cubicBezTo>
                  <a:cubicBezTo>
                    <a:pt x="101" y="174"/>
                    <a:pt x="99" y="175"/>
                    <a:pt x="97" y="176"/>
                  </a:cubicBezTo>
                  <a:cubicBezTo>
                    <a:pt x="98" y="180"/>
                    <a:pt x="97" y="185"/>
                    <a:pt x="94" y="188"/>
                  </a:cubicBezTo>
                  <a:cubicBezTo>
                    <a:pt x="89" y="193"/>
                    <a:pt x="82" y="193"/>
                    <a:pt x="77" y="188"/>
                  </a:cubicBezTo>
                  <a:cubicBezTo>
                    <a:pt x="76" y="187"/>
                    <a:pt x="76" y="186"/>
                    <a:pt x="75" y="185"/>
                  </a:cubicBezTo>
                  <a:cubicBezTo>
                    <a:pt x="49" y="195"/>
                    <a:pt x="11" y="207"/>
                    <a:pt x="0" y="211"/>
                  </a:cubicBezTo>
                  <a:cubicBezTo>
                    <a:pt x="0" y="216"/>
                    <a:pt x="0" y="221"/>
                    <a:pt x="1" y="226"/>
                  </a:cubicBezTo>
                  <a:cubicBezTo>
                    <a:pt x="1" y="226"/>
                    <a:pt x="1" y="226"/>
                    <a:pt x="2" y="226"/>
                  </a:cubicBezTo>
                  <a:cubicBezTo>
                    <a:pt x="9" y="223"/>
                    <a:pt x="29" y="216"/>
                    <a:pt x="49" y="209"/>
                  </a:cubicBezTo>
                  <a:cubicBezTo>
                    <a:pt x="48" y="205"/>
                    <a:pt x="49" y="201"/>
                    <a:pt x="52" y="197"/>
                  </a:cubicBezTo>
                  <a:cubicBezTo>
                    <a:pt x="56" y="193"/>
                    <a:pt x="64" y="193"/>
                    <a:pt x="68" y="197"/>
                  </a:cubicBezTo>
                  <a:cubicBezTo>
                    <a:pt x="70" y="199"/>
                    <a:pt x="71" y="200"/>
                    <a:pt x="71" y="202"/>
                  </a:cubicBezTo>
                  <a:cubicBezTo>
                    <a:pt x="87" y="196"/>
                    <a:pt x="101" y="190"/>
                    <a:pt x="104" y="187"/>
                  </a:cubicBezTo>
                  <a:cubicBezTo>
                    <a:pt x="113" y="179"/>
                    <a:pt x="119" y="160"/>
                    <a:pt x="131" y="139"/>
                  </a:cubicBezTo>
                  <a:cubicBezTo>
                    <a:pt x="131" y="141"/>
                    <a:pt x="131" y="141"/>
                    <a:pt x="131" y="141"/>
                  </a:cubicBezTo>
                  <a:cubicBezTo>
                    <a:pt x="138" y="128"/>
                    <a:pt x="148" y="115"/>
                    <a:pt x="161" y="102"/>
                  </a:cubicBezTo>
                  <a:cubicBezTo>
                    <a:pt x="168" y="95"/>
                    <a:pt x="174" y="90"/>
                    <a:pt x="179" y="86"/>
                  </a:cubicBezTo>
                  <a:cubicBezTo>
                    <a:pt x="212" y="61"/>
                    <a:pt x="230" y="63"/>
                    <a:pt x="242" y="51"/>
                  </a:cubicBezTo>
                  <a:cubicBezTo>
                    <a:pt x="245" y="48"/>
                    <a:pt x="252" y="29"/>
                    <a:pt x="260" y="8"/>
                  </a:cubicBezTo>
                  <a:cubicBezTo>
                    <a:pt x="259" y="8"/>
                    <a:pt x="259" y="8"/>
                    <a:pt x="259" y="7"/>
                  </a:cubicBezTo>
                  <a:cubicBezTo>
                    <a:pt x="257" y="5"/>
                    <a:pt x="256" y="3"/>
                    <a:pt x="255" y="0"/>
                  </a:cubicBez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25" name="Freeform 262"/>
            <p:cNvSpPr>
              <a:spLocks/>
            </p:cNvSpPr>
            <p:nvPr/>
          </p:nvSpPr>
          <p:spPr bwMode="auto">
            <a:xfrm>
              <a:off x="6980238" y="3514726"/>
              <a:ext cx="723900" cy="728663"/>
            </a:xfrm>
            <a:custGeom>
              <a:avLst/>
              <a:gdLst>
                <a:gd name="T0" fmla="*/ 282 w 318"/>
                <a:gd name="T1" fmla="*/ 5 h 321"/>
                <a:gd name="T2" fmla="*/ 175 w 318"/>
                <a:gd name="T3" fmla="*/ 32 h 321"/>
                <a:gd name="T4" fmla="*/ 167 w 318"/>
                <a:gd name="T5" fmla="*/ 37 h 321"/>
                <a:gd name="T6" fmla="*/ 36 w 318"/>
                <a:gd name="T7" fmla="*/ 168 h 321"/>
                <a:gd name="T8" fmla="*/ 32 w 318"/>
                <a:gd name="T9" fmla="*/ 175 h 321"/>
                <a:gd name="T10" fmla="*/ 6 w 318"/>
                <a:gd name="T11" fmla="*/ 283 h 321"/>
                <a:gd name="T12" fmla="*/ 37 w 318"/>
                <a:gd name="T13" fmla="*/ 314 h 321"/>
                <a:gd name="T14" fmla="*/ 139 w 318"/>
                <a:gd name="T15" fmla="*/ 276 h 321"/>
                <a:gd name="T16" fmla="*/ 197 w 318"/>
                <a:gd name="T17" fmla="*/ 188 h 321"/>
                <a:gd name="T18" fmla="*/ 277 w 318"/>
                <a:gd name="T19" fmla="*/ 137 h 321"/>
                <a:gd name="T20" fmla="*/ 314 w 318"/>
                <a:gd name="T21" fmla="*/ 37 h 321"/>
                <a:gd name="T22" fmla="*/ 282 w 318"/>
                <a:gd name="T23" fmla="*/ 5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8" h="321">
                  <a:moveTo>
                    <a:pt x="282" y="5"/>
                  </a:moveTo>
                  <a:cubicBezTo>
                    <a:pt x="273" y="7"/>
                    <a:pt x="175" y="32"/>
                    <a:pt x="175" y="32"/>
                  </a:cubicBezTo>
                  <a:cubicBezTo>
                    <a:pt x="172" y="33"/>
                    <a:pt x="169" y="34"/>
                    <a:pt x="167" y="37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4" y="170"/>
                    <a:pt x="33" y="173"/>
                    <a:pt x="32" y="175"/>
                  </a:cubicBezTo>
                  <a:cubicBezTo>
                    <a:pt x="32" y="175"/>
                    <a:pt x="9" y="272"/>
                    <a:pt x="6" y="283"/>
                  </a:cubicBezTo>
                  <a:cubicBezTo>
                    <a:pt x="0" y="300"/>
                    <a:pt x="20" y="321"/>
                    <a:pt x="37" y="314"/>
                  </a:cubicBezTo>
                  <a:cubicBezTo>
                    <a:pt x="53" y="307"/>
                    <a:pt x="131" y="283"/>
                    <a:pt x="139" y="276"/>
                  </a:cubicBezTo>
                  <a:cubicBezTo>
                    <a:pt x="153" y="261"/>
                    <a:pt x="160" y="224"/>
                    <a:pt x="197" y="188"/>
                  </a:cubicBezTo>
                  <a:cubicBezTo>
                    <a:pt x="240" y="146"/>
                    <a:pt x="263" y="151"/>
                    <a:pt x="277" y="137"/>
                  </a:cubicBezTo>
                  <a:cubicBezTo>
                    <a:pt x="283" y="132"/>
                    <a:pt x="310" y="54"/>
                    <a:pt x="314" y="37"/>
                  </a:cubicBezTo>
                  <a:cubicBezTo>
                    <a:pt x="318" y="25"/>
                    <a:pt x="306" y="0"/>
                    <a:pt x="282" y="5"/>
                  </a:cubicBezTo>
                  <a:close/>
                </a:path>
              </a:pathLst>
            </a:custGeom>
            <a:solidFill>
              <a:srgbClr val="C41D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26" name="Freeform 263"/>
            <p:cNvSpPr>
              <a:spLocks/>
            </p:cNvSpPr>
            <p:nvPr/>
          </p:nvSpPr>
          <p:spPr bwMode="auto">
            <a:xfrm>
              <a:off x="7316788" y="3519488"/>
              <a:ext cx="387350" cy="515938"/>
            </a:xfrm>
            <a:custGeom>
              <a:avLst/>
              <a:gdLst>
                <a:gd name="T0" fmla="*/ 134 w 170"/>
                <a:gd name="T1" fmla="*/ 5 h 227"/>
                <a:gd name="T2" fmla="*/ 27 w 170"/>
                <a:gd name="T3" fmla="*/ 32 h 227"/>
                <a:gd name="T4" fmla="*/ 19 w 170"/>
                <a:gd name="T5" fmla="*/ 36 h 227"/>
                <a:gd name="T6" fmla="*/ 0 w 170"/>
                <a:gd name="T7" fmla="*/ 55 h 227"/>
                <a:gd name="T8" fmla="*/ 18 w 170"/>
                <a:gd name="T9" fmla="*/ 227 h 227"/>
                <a:gd name="T10" fmla="*/ 49 w 170"/>
                <a:gd name="T11" fmla="*/ 188 h 227"/>
                <a:gd name="T12" fmla="*/ 129 w 170"/>
                <a:gd name="T13" fmla="*/ 137 h 227"/>
                <a:gd name="T14" fmla="*/ 166 w 170"/>
                <a:gd name="T15" fmla="*/ 37 h 227"/>
                <a:gd name="T16" fmla="*/ 134 w 170"/>
                <a:gd name="T17" fmla="*/ 5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" h="227">
                  <a:moveTo>
                    <a:pt x="134" y="5"/>
                  </a:moveTo>
                  <a:cubicBezTo>
                    <a:pt x="125" y="7"/>
                    <a:pt x="27" y="32"/>
                    <a:pt x="27" y="32"/>
                  </a:cubicBezTo>
                  <a:cubicBezTo>
                    <a:pt x="24" y="33"/>
                    <a:pt x="21" y="34"/>
                    <a:pt x="19" y="36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8" y="227"/>
                    <a:pt x="18" y="227"/>
                    <a:pt x="18" y="227"/>
                  </a:cubicBezTo>
                  <a:cubicBezTo>
                    <a:pt x="26" y="215"/>
                    <a:pt x="35" y="201"/>
                    <a:pt x="49" y="188"/>
                  </a:cubicBezTo>
                  <a:cubicBezTo>
                    <a:pt x="92" y="146"/>
                    <a:pt x="115" y="151"/>
                    <a:pt x="129" y="137"/>
                  </a:cubicBezTo>
                  <a:cubicBezTo>
                    <a:pt x="135" y="132"/>
                    <a:pt x="162" y="53"/>
                    <a:pt x="166" y="37"/>
                  </a:cubicBezTo>
                  <a:cubicBezTo>
                    <a:pt x="170" y="25"/>
                    <a:pt x="158" y="0"/>
                    <a:pt x="134" y="5"/>
                  </a:cubicBezTo>
                  <a:close/>
                </a:path>
              </a:pathLst>
            </a:custGeom>
            <a:solidFill>
              <a:srgbClr val="DC3E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27" name="Freeform 264"/>
            <p:cNvSpPr>
              <a:spLocks/>
            </p:cNvSpPr>
            <p:nvPr/>
          </p:nvSpPr>
          <p:spPr bwMode="auto">
            <a:xfrm>
              <a:off x="7004050" y="4154488"/>
              <a:ext cx="68262" cy="68263"/>
            </a:xfrm>
            <a:custGeom>
              <a:avLst/>
              <a:gdLst>
                <a:gd name="T0" fmla="*/ 5 w 30"/>
                <a:gd name="T1" fmla="*/ 5 h 30"/>
                <a:gd name="T2" fmla="*/ 5 w 30"/>
                <a:gd name="T3" fmla="*/ 24 h 30"/>
                <a:gd name="T4" fmla="*/ 24 w 30"/>
                <a:gd name="T5" fmla="*/ 24 h 30"/>
                <a:gd name="T6" fmla="*/ 24 w 30"/>
                <a:gd name="T7" fmla="*/ 5 h 30"/>
                <a:gd name="T8" fmla="*/ 5 w 30"/>
                <a:gd name="T9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5" y="5"/>
                  </a:moveTo>
                  <a:cubicBezTo>
                    <a:pt x="0" y="10"/>
                    <a:pt x="0" y="19"/>
                    <a:pt x="5" y="24"/>
                  </a:cubicBezTo>
                  <a:cubicBezTo>
                    <a:pt x="10" y="30"/>
                    <a:pt x="19" y="30"/>
                    <a:pt x="24" y="24"/>
                  </a:cubicBezTo>
                  <a:cubicBezTo>
                    <a:pt x="30" y="19"/>
                    <a:pt x="30" y="10"/>
                    <a:pt x="24" y="5"/>
                  </a:cubicBezTo>
                  <a:cubicBezTo>
                    <a:pt x="19" y="0"/>
                    <a:pt x="10" y="0"/>
                    <a:pt x="5" y="5"/>
                  </a:cubicBezTo>
                  <a:close/>
                </a:path>
              </a:pathLst>
            </a:custGeom>
            <a:solidFill>
              <a:srgbClr val="A311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28" name="Freeform 265"/>
            <p:cNvSpPr>
              <a:spLocks/>
            </p:cNvSpPr>
            <p:nvPr/>
          </p:nvSpPr>
          <p:spPr bwMode="auto">
            <a:xfrm>
              <a:off x="7591425" y="3563938"/>
              <a:ext cx="68262" cy="68263"/>
            </a:xfrm>
            <a:custGeom>
              <a:avLst/>
              <a:gdLst>
                <a:gd name="T0" fmla="*/ 25 w 30"/>
                <a:gd name="T1" fmla="*/ 6 h 30"/>
                <a:gd name="T2" fmla="*/ 5 w 30"/>
                <a:gd name="T3" fmla="*/ 6 h 30"/>
                <a:gd name="T4" fmla="*/ 5 w 30"/>
                <a:gd name="T5" fmla="*/ 25 h 30"/>
                <a:gd name="T6" fmla="*/ 25 w 30"/>
                <a:gd name="T7" fmla="*/ 25 h 30"/>
                <a:gd name="T8" fmla="*/ 25 w 30"/>
                <a:gd name="T9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25" y="6"/>
                  </a:moveTo>
                  <a:cubicBezTo>
                    <a:pt x="20" y="0"/>
                    <a:pt x="11" y="0"/>
                    <a:pt x="5" y="6"/>
                  </a:cubicBezTo>
                  <a:cubicBezTo>
                    <a:pt x="0" y="11"/>
                    <a:pt x="0" y="20"/>
                    <a:pt x="5" y="25"/>
                  </a:cubicBezTo>
                  <a:cubicBezTo>
                    <a:pt x="11" y="30"/>
                    <a:pt x="20" y="30"/>
                    <a:pt x="25" y="25"/>
                  </a:cubicBezTo>
                  <a:cubicBezTo>
                    <a:pt x="30" y="20"/>
                    <a:pt x="30" y="11"/>
                    <a:pt x="25" y="6"/>
                  </a:cubicBezTo>
                  <a:close/>
                </a:path>
              </a:pathLst>
            </a:custGeom>
            <a:solidFill>
              <a:srgbClr val="C41D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29" name="Freeform 266"/>
            <p:cNvSpPr>
              <a:spLocks/>
            </p:cNvSpPr>
            <p:nvPr/>
          </p:nvSpPr>
          <p:spPr bwMode="auto">
            <a:xfrm>
              <a:off x="7059613" y="3903663"/>
              <a:ext cx="71437" cy="68263"/>
            </a:xfrm>
            <a:custGeom>
              <a:avLst/>
              <a:gdLst>
                <a:gd name="T0" fmla="*/ 6 w 31"/>
                <a:gd name="T1" fmla="*/ 6 h 30"/>
                <a:gd name="T2" fmla="*/ 6 w 31"/>
                <a:gd name="T3" fmla="*/ 25 h 30"/>
                <a:gd name="T4" fmla="*/ 25 w 31"/>
                <a:gd name="T5" fmla="*/ 25 h 30"/>
                <a:gd name="T6" fmla="*/ 25 w 31"/>
                <a:gd name="T7" fmla="*/ 6 h 30"/>
                <a:gd name="T8" fmla="*/ 6 w 31"/>
                <a:gd name="T9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0">
                  <a:moveTo>
                    <a:pt x="6" y="6"/>
                  </a:moveTo>
                  <a:cubicBezTo>
                    <a:pt x="0" y="11"/>
                    <a:pt x="0" y="20"/>
                    <a:pt x="6" y="25"/>
                  </a:cubicBezTo>
                  <a:cubicBezTo>
                    <a:pt x="11" y="30"/>
                    <a:pt x="20" y="30"/>
                    <a:pt x="25" y="25"/>
                  </a:cubicBezTo>
                  <a:cubicBezTo>
                    <a:pt x="31" y="20"/>
                    <a:pt x="31" y="11"/>
                    <a:pt x="25" y="6"/>
                  </a:cubicBezTo>
                  <a:cubicBezTo>
                    <a:pt x="20" y="0"/>
                    <a:pt x="11" y="0"/>
                    <a:pt x="6" y="6"/>
                  </a:cubicBezTo>
                  <a:close/>
                </a:path>
              </a:pathLst>
            </a:custGeom>
            <a:solidFill>
              <a:srgbClr val="A311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30" name="Freeform 267"/>
            <p:cNvSpPr>
              <a:spLocks/>
            </p:cNvSpPr>
            <p:nvPr/>
          </p:nvSpPr>
          <p:spPr bwMode="auto">
            <a:xfrm>
              <a:off x="7346950" y="3616326"/>
              <a:ext cx="69850" cy="68263"/>
            </a:xfrm>
            <a:custGeom>
              <a:avLst/>
              <a:gdLst>
                <a:gd name="T0" fmla="*/ 6 w 31"/>
                <a:gd name="T1" fmla="*/ 6 h 30"/>
                <a:gd name="T2" fmla="*/ 6 w 31"/>
                <a:gd name="T3" fmla="*/ 25 h 30"/>
                <a:gd name="T4" fmla="*/ 25 w 31"/>
                <a:gd name="T5" fmla="*/ 25 h 30"/>
                <a:gd name="T6" fmla="*/ 25 w 31"/>
                <a:gd name="T7" fmla="*/ 6 h 30"/>
                <a:gd name="T8" fmla="*/ 6 w 31"/>
                <a:gd name="T9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0">
                  <a:moveTo>
                    <a:pt x="6" y="6"/>
                  </a:moveTo>
                  <a:cubicBezTo>
                    <a:pt x="0" y="11"/>
                    <a:pt x="0" y="20"/>
                    <a:pt x="6" y="25"/>
                  </a:cubicBezTo>
                  <a:cubicBezTo>
                    <a:pt x="11" y="30"/>
                    <a:pt x="20" y="30"/>
                    <a:pt x="25" y="25"/>
                  </a:cubicBezTo>
                  <a:cubicBezTo>
                    <a:pt x="31" y="20"/>
                    <a:pt x="31" y="11"/>
                    <a:pt x="25" y="6"/>
                  </a:cubicBezTo>
                  <a:cubicBezTo>
                    <a:pt x="20" y="0"/>
                    <a:pt x="11" y="0"/>
                    <a:pt x="6" y="6"/>
                  </a:cubicBezTo>
                  <a:close/>
                </a:path>
              </a:pathLst>
            </a:custGeom>
            <a:solidFill>
              <a:srgbClr val="C41D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31" name="Freeform 268"/>
            <p:cNvSpPr>
              <a:spLocks/>
            </p:cNvSpPr>
            <p:nvPr/>
          </p:nvSpPr>
          <p:spPr bwMode="auto">
            <a:xfrm>
              <a:off x="7011988" y="4138613"/>
              <a:ext cx="71437" cy="68263"/>
            </a:xfrm>
            <a:custGeom>
              <a:avLst/>
              <a:gdLst>
                <a:gd name="T0" fmla="*/ 25 w 31"/>
                <a:gd name="T1" fmla="*/ 5 h 30"/>
                <a:gd name="T2" fmla="*/ 25 w 31"/>
                <a:gd name="T3" fmla="*/ 24 h 30"/>
                <a:gd name="T4" fmla="*/ 25 w 31"/>
                <a:gd name="T5" fmla="*/ 24 h 30"/>
                <a:gd name="T6" fmla="*/ 6 w 31"/>
                <a:gd name="T7" fmla="*/ 24 h 30"/>
                <a:gd name="T8" fmla="*/ 6 w 31"/>
                <a:gd name="T9" fmla="*/ 24 h 30"/>
                <a:gd name="T10" fmla="*/ 6 w 31"/>
                <a:gd name="T11" fmla="*/ 5 h 30"/>
                <a:gd name="T12" fmla="*/ 6 w 31"/>
                <a:gd name="T13" fmla="*/ 5 h 30"/>
                <a:gd name="T14" fmla="*/ 25 w 31"/>
                <a:gd name="T15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0">
                  <a:moveTo>
                    <a:pt x="25" y="5"/>
                  </a:moveTo>
                  <a:cubicBezTo>
                    <a:pt x="31" y="10"/>
                    <a:pt x="31" y="19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0" y="30"/>
                    <a:pt x="11" y="30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0" y="19"/>
                    <a:pt x="0" y="10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1" y="0"/>
                    <a:pt x="20" y="0"/>
                    <a:pt x="25" y="5"/>
                  </a:cubicBez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32" name="Freeform 269"/>
            <p:cNvSpPr>
              <a:spLocks/>
            </p:cNvSpPr>
            <p:nvPr/>
          </p:nvSpPr>
          <p:spPr bwMode="auto">
            <a:xfrm>
              <a:off x="7026275" y="4151313"/>
              <a:ext cx="42862" cy="42863"/>
            </a:xfrm>
            <a:custGeom>
              <a:avLst/>
              <a:gdLst>
                <a:gd name="T0" fmla="*/ 17 w 27"/>
                <a:gd name="T1" fmla="*/ 27 h 27"/>
                <a:gd name="T2" fmla="*/ 4 w 27"/>
                <a:gd name="T3" fmla="*/ 24 h 27"/>
                <a:gd name="T4" fmla="*/ 0 w 27"/>
                <a:gd name="T5" fmla="*/ 10 h 27"/>
                <a:gd name="T6" fmla="*/ 10 w 27"/>
                <a:gd name="T7" fmla="*/ 0 h 27"/>
                <a:gd name="T8" fmla="*/ 23 w 27"/>
                <a:gd name="T9" fmla="*/ 4 h 27"/>
                <a:gd name="T10" fmla="*/ 27 w 27"/>
                <a:gd name="T11" fmla="*/ 17 h 27"/>
                <a:gd name="T12" fmla="*/ 17 w 27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7">
                  <a:moveTo>
                    <a:pt x="17" y="27"/>
                  </a:moveTo>
                  <a:lnTo>
                    <a:pt x="4" y="24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23" y="4"/>
                  </a:lnTo>
                  <a:lnTo>
                    <a:pt x="27" y="17"/>
                  </a:lnTo>
                  <a:lnTo>
                    <a:pt x="17" y="27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33" name="Freeform 270"/>
            <p:cNvSpPr>
              <a:spLocks/>
            </p:cNvSpPr>
            <p:nvPr/>
          </p:nvSpPr>
          <p:spPr bwMode="auto">
            <a:xfrm>
              <a:off x="7604125" y="3548063"/>
              <a:ext cx="68262" cy="68263"/>
            </a:xfrm>
            <a:custGeom>
              <a:avLst/>
              <a:gdLst>
                <a:gd name="T0" fmla="*/ 25 w 30"/>
                <a:gd name="T1" fmla="*/ 6 h 30"/>
                <a:gd name="T2" fmla="*/ 25 w 30"/>
                <a:gd name="T3" fmla="*/ 25 h 30"/>
                <a:gd name="T4" fmla="*/ 25 w 30"/>
                <a:gd name="T5" fmla="*/ 25 h 30"/>
                <a:gd name="T6" fmla="*/ 5 w 30"/>
                <a:gd name="T7" fmla="*/ 25 h 30"/>
                <a:gd name="T8" fmla="*/ 5 w 30"/>
                <a:gd name="T9" fmla="*/ 25 h 30"/>
                <a:gd name="T10" fmla="*/ 5 w 30"/>
                <a:gd name="T11" fmla="*/ 6 h 30"/>
                <a:gd name="T12" fmla="*/ 5 w 30"/>
                <a:gd name="T13" fmla="*/ 6 h 30"/>
                <a:gd name="T14" fmla="*/ 25 w 30"/>
                <a:gd name="T15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0">
                  <a:moveTo>
                    <a:pt x="25" y="6"/>
                  </a:moveTo>
                  <a:cubicBezTo>
                    <a:pt x="30" y="11"/>
                    <a:pt x="30" y="20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9" y="30"/>
                    <a:pt x="11" y="30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20"/>
                    <a:pt x="0" y="11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1" y="0"/>
                    <a:pt x="19" y="0"/>
                    <a:pt x="25" y="6"/>
                  </a:cubicBez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34" name="Freeform 271"/>
            <p:cNvSpPr>
              <a:spLocks/>
            </p:cNvSpPr>
            <p:nvPr/>
          </p:nvSpPr>
          <p:spPr bwMode="auto">
            <a:xfrm>
              <a:off x="7616825" y="3562351"/>
              <a:ext cx="41275" cy="42863"/>
            </a:xfrm>
            <a:custGeom>
              <a:avLst/>
              <a:gdLst>
                <a:gd name="T0" fmla="*/ 16 w 26"/>
                <a:gd name="T1" fmla="*/ 27 h 27"/>
                <a:gd name="T2" fmla="*/ 3 w 26"/>
                <a:gd name="T3" fmla="*/ 23 h 27"/>
                <a:gd name="T4" fmla="*/ 0 w 26"/>
                <a:gd name="T5" fmla="*/ 10 h 27"/>
                <a:gd name="T6" fmla="*/ 9 w 26"/>
                <a:gd name="T7" fmla="*/ 0 h 27"/>
                <a:gd name="T8" fmla="*/ 23 w 26"/>
                <a:gd name="T9" fmla="*/ 3 h 27"/>
                <a:gd name="T10" fmla="*/ 26 w 26"/>
                <a:gd name="T11" fmla="*/ 17 h 27"/>
                <a:gd name="T12" fmla="*/ 16 w 26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7">
                  <a:moveTo>
                    <a:pt x="16" y="27"/>
                  </a:moveTo>
                  <a:lnTo>
                    <a:pt x="3" y="23"/>
                  </a:lnTo>
                  <a:lnTo>
                    <a:pt x="0" y="10"/>
                  </a:lnTo>
                  <a:lnTo>
                    <a:pt x="9" y="0"/>
                  </a:lnTo>
                  <a:lnTo>
                    <a:pt x="23" y="3"/>
                  </a:lnTo>
                  <a:lnTo>
                    <a:pt x="26" y="17"/>
                  </a:lnTo>
                  <a:lnTo>
                    <a:pt x="16" y="27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35" name="Freeform 272"/>
            <p:cNvSpPr>
              <a:spLocks/>
            </p:cNvSpPr>
            <p:nvPr/>
          </p:nvSpPr>
          <p:spPr bwMode="auto">
            <a:xfrm>
              <a:off x="7072313" y="3887788"/>
              <a:ext cx="68262" cy="66675"/>
            </a:xfrm>
            <a:custGeom>
              <a:avLst/>
              <a:gdLst>
                <a:gd name="T0" fmla="*/ 25 w 30"/>
                <a:gd name="T1" fmla="*/ 6 h 30"/>
                <a:gd name="T2" fmla="*/ 25 w 30"/>
                <a:gd name="T3" fmla="*/ 25 h 30"/>
                <a:gd name="T4" fmla="*/ 25 w 30"/>
                <a:gd name="T5" fmla="*/ 25 h 30"/>
                <a:gd name="T6" fmla="*/ 5 w 30"/>
                <a:gd name="T7" fmla="*/ 25 h 30"/>
                <a:gd name="T8" fmla="*/ 5 w 30"/>
                <a:gd name="T9" fmla="*/ 25 h 30"/>
                <a:gd name="T10" fmla="*/ 5 w 30"/>
                <a:gd name="T11" fmla="*/ 6 h 30"/>
                <a:gd name="T12" fmla="*/ 5 w 30"/>
                <a:gd name="T13" fmla="*/ 6 h 30"/>
                <a:gd name="T14" fmla="*/ 25 w 30"/>
                <a:gd name="T15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0">
                  <a:moveTo>
                    <a:pt x="25" y="6"/>
                  </a:moveTo>
                  <a:cubicBezTo>
                    <a:pt x="30" y="11"/>
                    <a:pt x="30" y="20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0" y="30"/>
                    <a:pt x="11" y="30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20"/>
                    <a:pt x="0" y="11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1" y="0"/>
                    <a:pt x="20" y="0"/>
                    <a:pt x="25" y="6"/>
                  </a:cubicBez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36" name="Freeform 273"/>
            <p:cNvSpPr>
              <a:spLocks/>
            </p:cNvSpPr>
            <p:nvPr/>
          </p:nvSpPr>
          <p:spPr bwMode="auto">
            <a:xfrm>
              <a:off x="7085013" y="3900488"/>
              <a:ext cx="42862" cy="42863"/>
            </a:xfrm>
            <a:custGeom>
              <a:avLst/>
              <a:gdLst>
                <a:gd name="T0" fmla="*/ 17 w 27"/>
                <a:gd name="T1" fmla="*/ 27 h 27"/>
                <a:gd name="T2" fmla="*/ 3 w 27"/>
                <a:gd name="T3" fmla="*/ 23 h 27"/>
                <a:gd name="T4" fmla="*/ 0 w 27"/>
                <a:gd name="T5" fmla="*/ 10 h 27"/>
                <a:gd name="T6" fmla="*/ 10 w 27"/>
                <a:gd name="T7" fmla="*/ 0 h 27"/>
                <a:gd name="T8" fmla="*/ 23 w 27"/>
                <a:gd name="T9" fmla="*/ 3 h 27"/>
                <a:gd name="T10" fmla="*/ 27 w 27"/>
                <a:gd name="T11" fmla="*/ 17 h 27"/>
                <a:gd name="T12" fmla="*/ 17 w 27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7">
                  <a:moveTo>
                    <a:pt x="17" y="27"/>
                  </a:moveTo>
                  <a:lnTo>
                    <a:pt x="3" y="23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23" y="3"/>
                  </a:lnTo>
                  <a:lnTo>
                    <a:pt x="27" y="17"/>
                  </a:lnTo>
                  <a:lnTo>
                    <a:pt x="17" y="27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37" name="Freeform 274"/>
            <p:cNvSpPr>
              <a:spLocks/>
            </p:cNvSpPr>
            <p:nvPr/>
          </p:nvSpPr>
          <p:spPr bwMode="auto">
            <a:xfrm>
              <a:off x="7358063" y="3600451"/>
              <a:ext cx="68262" cy="68263"/>
            </a:xfrm>
            <a:custGeom>
              <a:avLst/>
              <a:gdLst>
                <a:gd name="T0" fmla="*/ 25 w 30"/>
                <a:gd name="T1" fmla="*/ 6 h 30"/>
                <a:gd name="T2" fmla="*/ 25 w 30"/>
                <a:gd name="T3" fmla="*/ 25 h 30"/>
                <a:gd name="T4" fmla="*/ 25 w 30"/>
                <a:gd name="T5" fmla="*/ 25 h 30"/>
                <a:gd name="T6" fmla="*/ 5 w 30"/>
                <a:gd name="T7" fmla="*/ 25 h 30"/>
                <a:gd name="T8" fmla="*/ 5 w 30"/>
                <a:gd name="T9" fmla="*/ 25 h 30"/>
                <a:gd name="T10" fmla="*/ 5 w 30"/>
                <a:gd name="T11" fmla="*/ 6 h 30"/>
                <a:gd name="T12" fmla="*/ 5 w 30"/>
                <a:gd name="T13" fmla="*/ 6 h 30"/>
                <a:gd name="T14" fmla="*/ 25 w 30"/>
                <a:gd name="T15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0">
                  <a:moveTo>
                    <a:pt x="25" y="6"/>
                  </a:moveTo>
                  <a:cubicBezTo>
                    <a:pt x="30" y="11"/>
                    <a:pt x="30" y="20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0" y="30"/>
                    <a:pt x="11" y="30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20"/>
                    <a:pt x="0" y="11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1" y="0"/>
                    <a:pt x="20" y="0"/>
                    <a:pt x="25" y="6"/>
                  </a:cubicBez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38" name="Freeform 275"/>
            <p:cNvSpPr>
              <a:spLocks/>
            </p:cNvSpPr>
            <p:nvPr/>
          </p:nvSpPr>
          <p:spPr bwMode="auto">
            <a:xfrm>
              <a:off x="7372350" y="3614738"/>
              <a:ext cx="39687" cy="42863"/>
            </a:xfrm>
            <a:custGeom>
              <a:avLst/>
              <a:gdLst>
                <a:gd name="T0" fmla="*/ 17 w 25"/>
                <a:gd name="T1" fmla="*/ 27 h 27"/>
                <a:gd name="T2" fmla="*/ 2 w 25"/>
                <a:gd name="T3" fmla="*/ 23 h 27"/>
                <a:gd name="T4" fmla="*/ 0 w 25"/>
                <a:gd name="T5" fmla="*/ 10 h 27"/>
                <a:gd name="T6" fmla="*/ 10 w 25"/>
                <a:gd name="T7" fmla="*/ 0 h 27"/>
                <a:gd name="T8" fmla="*/ 23 w 25"/>
                <a:gd name="T9" fmla="*/ 3 h 27"/>
                <a:gd name="T10" fmla="*/ 25 w 25"/>
                <a:gd name="T11" fmla="*/ 17 h 27"/>
                <a:gd name="T12" fmla="*/ 17 w 25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7">
                  <a:moveTo>
                    <a:pt x="17" y="27"/>
                  </a:moveTo>
                  <a:lnTo>
                    <a:pt x="2" y="23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23" y="3"/>
                  </a:lnTo>
                  <a:lnTo>
                    <a:pt x="25" y="17"/>
                  </a:lnTo>
                  <a:lnTo>
                    <a:pt x="17" y="27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22" name="组合 521"/>
          <p:cNvGrpSpPr/>
          <p:nvPr/>
        </p:nvGrpSpPr>
        <p:grpSpPr>
          <a:xfrm>
            <a:off x="6344036" y="1425693"/>
            <a:ext cx="1000125" cy="1000125"/>
            <a:chOff x="5480050" y="5411788"/>
            <a:chExt cx="1000125" cy="1000125"/>
          </a:xfrm>
        </p:grpSpPr>
        <p:sp>
          <p:nvSpPr>
            <p:cNvPr id="747" name="Oval 276"/>
            <p:cNvSpPr>
              <a:spLocks noChangeArrowheads="1"/>
            </p:cNvSpPr>
            <p:nvPr/>
          </p:nvSpPr>
          <p:spPr bwMode="auto">
            <a:xfrm>
              <a:off x="5480050" y="5411788"/>
              <a:ext cx="1000125" cy="1000125"/>
            </a:xfrm>
            <a:prstGeom prst="ellipse">
              <a:avLst/>
            </a:prstGeom>
            <a:solidFill>
              <a:srgbClr val="5959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48" name="Freeform 277"/>
            <p:cNvSpPr>
              <a:spLocks/>
            </p:cNvSpPr>
            <p:nvPr/>
          </p:nvSpPr>
          <p:spPr bwMode="auto">
            <a:xfrm>
              <a:off x="5480050" y="5632451"/>
              <a:ext cx="698500" cy="777875"/>
            </a:xfrm>
            <a:custGeom>
              <a:avLst/>
              <a:gdLst>
                <a:gd name="T0" fmla="*/ 307 w 307"/>
                <a:gd name="T1" fmla="*/ 270 h 342"/>
                <a:gd name="T2" fmla="*/ 220 w 307"/>
                <a:gd name="T3" fmla="*/ 293 h 342"/>
                <a:gd name="T4" fmla="*/ 49 w 307"/>
                <a:gd name="T5" fmla="*/ 122 h 342"/>
                <a:gd name="T6" fmla="*/ 95 w 307"/>
                <a:gd name="T7" fmla="*/ 6 h 342"/>
                <a:gd name="T8" fmla="*/ 42 w 307"/>
                <a:gd name="T9" fmla="*/ 0 h 342"/>
                <a:gd name="T10" fmla="*/ 37 w 307"/>
                <a:gd name="T11" fmla="*/ 0 h 342"/>
                <a:gd name="T12" fmla="*/ 0 w 307"/>
                <a:gd name="T13" fmla="*/ 122 h 342"/>
                <a:gd name="T14" fmla="*/ 220 w 307"/>
                <a:gd name="T15" fmla="*/ 342 h 342"/>
                <a:gd name="T16" fmla="*/ 303 w 307"/>
                <a:gd name="T17" fmla="*/ 326 h 342"/>
                <a:gd name="T18" fmla="*/ 307 w 307"/>
                <a:gd name="T19" fmla="*/ 280 h 342"/>
                <a:gd name="T20" fmla="*/ 307 w 307"/>
                <a:gd name="T21" fmla="*/ 27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" h="342">
                  <a:moveTo>
                    <a:pt x="307" y="270"/>
                  </a:moveTo>
                  <a:cubicBezTo>
                    <a:pt x="281" y="285"/>
                    <a:pt x="252" y="293"/>
                    <a:pt x="220" y="293"/>
                  </a:cubicBezTo>
                  <a:cubicBezTo>
                    <a:pt x="126" y="293"/>
                    <a:pt x="49" y="217"/>
                    <a:pt x="49" y="122"/>
                  </a:cubicBezTo>
                  <a:cubicBezTo>
                    <a:pt x="49" y="77"/>
                    <a:pt x="66" y="36"/>
                    <a:pt x="95" y="6"/>
                  </a:cubicBezTo>
                  <a:cubicBezTo>
                    <a:pt x="78" y="2"/>
                    <a:pt x="60" y="0"/>
                    <a:pt x="42" y="0"/>
                  </a:cubicBezTo>
                  <a:cubicBezTo>
                    <a:pt x="40" y="0"/>
                    <a:pt x="39" y="0"/>
                    <a:pt x="37" y="0"/>
                  </a:cubicBezTo>
                  <a:cubicBezTo>
                    <a:pt x="14" y="35"/>
                    <a:pt x="0" y="77"/>
                    <a:pt x="0" y="122"/>
                  </a:cubicBezTo>
                  <a:cubicBezTo>
                    <a:pt x="0" y="243"/>
                    <a:pt x="99" y="342"/>
                    <a:pt x="220" y="342"/>
                  </a:cubicBezTo>
                  <a:cubicBezTo>
                    <a:pt x="250" y="342"/>
                    <a:pt x="278" y="336"/>
                    <a:pt x="303" y="326"/>
                  </a:cubicBezTo>
                  <a:cubicBezTo>
                    <a:pt x="306" y="311"/>
                    <a:pt x="307" y="295"/>
                    <a:pt x="307" y="280"/>
                  </a:cubicBezTo>
                  <a:cubicBezTo>
                    <a:pt x="307" y="276"/>
                    <a:pt x="307" y="273"/>
                    <a:pt x="307" y="270"/>
                  </a:cubicBezTo>
                  <a:close/>
                </a:path>
              </a:pathLst>
            </a:custGeom>
            <a:solidFill>
              <a:srgbClr val="4646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49" name="Oval 278"/>
            <p:cNvSpPr>
              <a:spLocks noChangeArrowheads="1"/>
            </p:cNvSpPr>
            <p:nvPr/>
          </p:nvSpPr>
          <p:spPr bwMode="auto">
            <a:xfrm>
              <a:off x="5591175" y="5522913"/>
              <a:ext cx="781050" cy="781050"/>
            </a:xfrm>
            <a:prstGeom prst="ellipse">
              <a:avLst/>
            </a:prstGeom>
            <a:solidFill>
              <a:srgbClr val="CFC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50" name="Freeform 279"/>
            <p:cNvSpPr>
              <a:spLocks/>
            </p:cNvSpPr>
            <p:nvPr/>
          </p:nvSpPr>
          <p:spPr bwMode="auto">
            <a:xfrm>
              <a:off x="5591175" y="5646738"/>
              <a:ext cx="587375" cy="654050"/>
            </a:xfrm>
            <a:custGeom>
              <a:avLst/>
              <a:gdLst>
                <a:gd name="T0" fmla="*/ 171 w 258"/>
                <a:gd name="T1" fmla="*/ 288 h 288"/>
                <a:gd name="T2" fmla="*/ 258 w 258"/>
                <a:gd name="T3" fmla="*/ 264 h 288"/>
                <a:gd name="T4" fmla="*/ 46 w 258"/>
                <a:gd name="T5" fmla="*/ 0 h 288"/>
                <a:gd name="T6" fmla="*/ 0 w 258"/>
                <a:gd name="T7" fmla="*/ 117 h 288"/>
                <a:gd name="T8" fmla="*/ 171 w 258"/>
                <a:gd name="T9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288">
                  <a:moveTo>
                    <a:pt x="171" y="288"/>
                  </a:moveTo>
                  <a:cubicBezTo>
                    <a:pt x="203" y="288"/>
                    <a:pt x="232" y="279"/>
                    <a:pt x="258" y="264"/>
                  </a:cubicBezTo>
                  <a:cubicBezTo>
                    <a:pt x="254" y="134"/>
                    <a:pt x="164" y="26"/>
                    <a:pt x="46" y="0"/>
                  </a:cubicBezTo>
                  <a:cubicBezTo>
                    <a:pt x="17" y="31"/>
                    <a:pt x="0" y="72"/>
                    <a:pt x="0" y="117"/>
                  </a:cubicBezTo>
                  <a:cubicBezTo>
                    <a:pt x="0" y="211"/>
                    <a:pt x="77" y="288"/>
                    <a:pt x="171" y="288"/>
                  </a:cubicBezTo>
                  <a:close/>
                </a:path>
              </a:pathLst>
            </a:custGeom>
            <a:solidFill>
              <a:srgbClr val="AEAE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51" name="Freeform 280"/>
            <p:cNvSpPr>
              <a:spLocks/>
            </p:cNvSpPr>
            <p:nvPr/>
          </p:nvSpPr>
          <p:spPr bwMode="auto">
            <a:xfrm>
              <a:off x="5743575" y="5789613"/>
              <a:ext cx="468312" cy="246063"/>
            </a:xfrm>
            <a:custGeom>
              <a:avLst/>
              <a:gdLst>
                <a:gd name="T0" fmla="*/ 195 w 206"/>
                <a:gd name="T1" fmla="*/ 0 h 108"/>
                <a:gd name="T2" fmla="*/ 184 w 206"/>
                <a:gd name="T3" fmla="*/ 12 h 108"/>
                <a:gd name="T4" fmla="*/ 184 w 206"/>
                <a:gd name="T5" fmla="*/ 43 h 108"/>
                <a:gd name="T6" fmla="*/ 114 w 206"/>
                <a:gd name="T7" fmla="*/ 43 h 108"/>
                <a:gd name="T8" fmla="*/ 114 w 206"/>
                <a:gd name="T9" fmla="*/ 12 h 108"/>
                <a:gd name="T10" fmla="*/ 103 w 206"/>
                <a:gd name="T11" fmla="*/ 0 h 108"/>
                <a:gd name="T12" fmla="*/ 92 w 206"/>
                <a:gd name="T13" fmla="*/ 12 h 108"/>
                <a:gd name="T14" fmla="*/ 92 w 206"/>
                <a:gd name="T15" fmla="*/ 43 h 108"/>
                <a:gd name="T16" fmla="*/ 22 w 206"/>
                <a:gd name="T17" fmla="*/ 43 h 108"/>
                <a:gd name="T18" fmla="*/ 22 w 206"/>
                <a:gd name="T19" fmla="*/ 12 h 108"/>
                <a:gd name="T20" fmla="*/ 11 w 206"/>
                <a:gd name="T21" fmla="*/ 0 h 108"/>
                <a:gd name="T22" fmla="*/ 0 w 206"/>
                <a:gd name="T23" fmla="*/ 12 h 108"/>
                <a:gd name="T24" fmla="*/ 0 w 206"/>
                <a:gd name="T25" fmla="*/ 97 h 108"/>
                <a:gd name="T26" fmla="*/ 11 w 206"/>
                <a:gd name="T27" fmla="*/ 108 h 108"/>
                <a:gd name="T28" fmla="*/ 22 w 206"/>
                <a:gd name="T29" fmla="*/ 97 h 108"/>
                <a:gd name="T30" fmla="*/ 22 w 206"/>
                <a:gd name="T31" fmla="*/ 65 h 108"/>
                <a:gd name="T32" fmla="*/ 92 w 206"/>
                <a:gd name="T33" fmla="*/ 65 h 108"/>
                <a:gd name="T34" fmla="*/ 92 w 206"/>
                <a:gd name="T35" fmla="*/ 97 h 108"/>
                <a:gd name="T36" fmla="*/ 103 w 206"/>
                <a:gd name="T37" fmla="*/ 108 h 108"/>
                <a:gd name="T38" fmla="*/ 114 w 206"/>
                <a:gd name="T39" fmla="*/ 97 h 108"/>
                <a:gd name="T40" fmla="*/ 114 w 206"/>
                <a:gd name="T41" fmla="*/ 65 h 108"/>
                <a:gd name="T42" fmla="*/ 184 w 206"/>
                <a:gd name="T43" fmla="*/ 65 h 108"/>
                <a:gd name="T44" fmla="*/ 184 w 206"/>
                <a:gd name="T45" fmla="*/ 97 h 108"/>
                <a:gd name="T46" fmla="*/ 195 w 206"/>
                <a:gd name="T47" fmla="*/ 108 h 108"/>
                <a:gd name="T48" fmla="*/ 206 w 206"/>
                <a:gd name="T49" fmla="*/ 97 h 108"/>
                <a:gd name="T50" fmla="*/ 206 w 206"/>
                <a:gd name="T51" fmla="*/ 12 h 108"/>
                <a:gd name="T52" fmla="*/ 195 w 206"/>
                <a:gd name="T5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6" h="108">
                  <a:moveTo>
                    <a:pt x="195" y="0"/>
                  </a:moveTo>
                  <a:cubicBezTo>
                    <a:pt x="189" y="0"/>
                    <a:pt x="184" y="5"/>
                    <a:pt x="184" y="12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4" y="5"/>
                    <a:pt x="109" y="0"/>
                    <a:pt x="103" y="0"/>
                  </a:cubicBezTo>
                  <a:cubicBezTo>
                    <a:pt x="97" y="0"/>
                    <a:pt x="92" y="5"/>
                    <a:pt x="92" y="12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3"/>
                    <a:pt x="5" y="108"/>
                    <a:pt x="11" y="108"/>
                  </a:cubicBezTo>
                  <a:cubicBezTo>
                    <a:pt x="17" y="108"/>
                    <a:pt x="22" y="103"/>
                    <a:pt x="22" y="97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2" y="103"/>
                    <a:pt x="97" y="108"/>
                    <a:pt x="103" y="108"/>
                  </a:cubicBezTo>
                  <a:cubicBezTo>
                    <a:pt x="109" y="108"/>
                    <a:pt x="114" y="103"/>
                    <a:pt x="114" y="97"/>
                  </a:cubicBezTo>
                  <a:cubicBezTo>
                    <a:pt x="114" y="65"/>
                    <a:pt x="114" y="65"/>
                    <a:pt x="114" y="65"/>
                  </a:cubicBezTo>
                  <a:cubicBezTo>
                    <a:pt x="184" y="65"/>
                    <a:pt x="184" y="65"/>
                    <a:pt x="184" y="65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4" y="103"/>
                    <a:pt x="189" y="108"/>
                    <a:pt x="195" y="108"/>
                  </a:cubicBezTo>
                  <a:cubicBezTo>
                    <a:pt x="201" y="108"/>
                    <a:pt x="206" y="103"/>
                    <a:pt x="206" y="97"/>
                  </a:cubicBezTo>
                  <a:cubicBezTo>
                    <a:pt x="206" y="12"/>
                    <a:pt x="206" y="12"/>
                    <a:pt x="206" y="12"/>
                  </a:cubicBezTo>
                  <a:cubicBezTo>
                    <a:pt x="206" y="5"/>
                    <a:pt x="201" y="0"/>
                    <a:pt x="195" y="0"/>
                  </a:cubicBezTo>
                  <a:close/>
                </a:path>
              </a:pathLst>
            </a:custGeom>
            <a:solidFill>
              <a:srgbClr val="5959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52" name="Freeform 281"/>
            <p:cNvSpPr>
              <a:spLocks/>
            </p:cNvSpPr>
            <p:nvPr/>
          </p:nvSpPr>
          <p:spPr bwMode="auto">
            <a:xfrm>
              <a:off x="5746750" y="5643563"/>
              <a:ext cx="33337" cy="115888"/>
            </a:xfrm>
            <a:custGeom>
              <a:avLst/>
              <a:gdLst>
                <a:gd name="T0" fmla="*/ 7 w 21"/>
                <a:gd name="T1" fmla="*/ 73 h 73"/>
                <a:gd name="T2" fmla="*/ 21 w 21"/>
                <a:gd name="T3" fmla="*/ 73 h 73"/>
                <a:gd name="T4" fmla="*/ 21 w 21"/>
                <a:gd name="T5" fmla="*/ 0 h 73"/>
                <a:gd name="T6" fmla="*/ 0 w 21"/>
                <a:gd name="T7" fmla="*/ 0 h 73"/>
                <a:gd name="T8" fmla="*/ 0 w 21"/>
                <a:gd name="T9" fmla="*/ 13 h 73"/>
                <a:gd name="T10" fmla="*/ 7 w 21"/>
                <a:gd name="T11" fmla="*/ 13 h 73"/>
                <a:gd name="T12" fmla="*/ 7 w 21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73">
                  <a:moveTo>
                    <a:pt x="7" y="73"/>
                  </a:moveTo>
                  <a:lnTo>
                    <a:pt x="21" y="73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7" y="13"/>
                  </a:lnTo>
                  <a:lnTo>
                    <a:pt x="7" y="73"/>
                  </a:lnTo>
                  <a:close/>
                </a:path>
              </a:pathLst>
            </a:custGeom>
            <a:solidFill>
              <a:srgbClr val="5959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53" name="Freeform 282"/>
            <p:cNvSpPr>
              <a:spLocks/>
            </p:cNvSpPr>
            <p:nvPr/>
          </p:nvSpPr>
          <p:spPr bwMode="auto">
            <a:xfrm>
              <a:off x="5943600" y="5643563"/>
              <a:ext cx="57150" cy="115888"/>
            </a:xfrm>
            <a:custGeom>
              <a:avLst/>
              <a:gdLst>
                <a:gd name="T0" fmla="*/ 23 w 25"/>
                <a:gd name="T1" fmla="*/ 44 h 51"/>
                <a:gd name="T2" fmla="*/ 25 w 25"/>
                <a:gd name="T3" fmla="*/ 35 h 51"/>
                <a:gd name="T4" fmla="*/ 15 w 25"/>
                <a:gd name="T5" fmla="*/ 22 h 51"/>
                <a:gd name="T6" fmla="*/ 15 w 25"/>
                <a:gd name="T7" fmla="*/ 21 h 51"/>
                <a:gd name="T8" fmla="*/ 20 w 25"/>
                <a:gd name="T9" fmla="*/ 17 h 51"/>
                <a:gd name="T10" fmla="*/ 24 w 25"/>
                <a:gd name="T11" fmla="*/ 9 h 51"/>
                <a:gd name="T12" fmla="*/ 18 w 25"/>
                <a:gd name="T13" fmla="*/ 0 h 51"/>
                <a:gd name="T14" fmla="*/ 0 w 25"/>
                <a:gd name="T15" fmla="*/ 0 h 51"/>
                <a:gd name="T16" fmla="*/ 0 w 25"/>
                <a:gd name="T17" fmla="*/ 9 h 51"/>
                <a:gd name="T18" fmla="*/ 15 w 25"/>
                <a:gd name="T19" fmla="*/ 9 h 51"/>
                <a:gd name="T20" fmla="*/ 15 w 25"/>
                <a:gd name="T21" fmla="*/ 10 h 51"/>
                <a:gd name="T22" fmla="*/ 6 w 25"/>
                <a:gd name="T23" fmla="*/ 20 h 51"/>
                <a:gd name="T24" fmla="*/ 6 w 25"/>
                <a:gd name="T25" fmla="*/ 28 h 51"/>
                <a:gd name="T26" fmla="*/ 12 w 25"/>
                <a:gd name="T27" fmla="*/ 28 h 51"/>
                <a:gd name="T28" fmla="*/ 15 w 25"/>
                <a:gd name="T29" fmla="*/ 34 h 51"/>
                <a:gd name="T30" fmla="*/ 14 w 25"/>
                <a:gd name="T31" fmla="*/ 39 h 51"/>
                <a:gd name="T32" fmla="*/ 12 w 25"/>
                <a:gd name="T33" fmla="*/ 42 h 51"/>
                <a:gd name="T34" fmla="*/ 0 w 25"/>
                <a:gd name="T35" fmla="*/ 42 h 51"/>
                <a:gd name="T36" fmla="*/ 0 w 25"/>
                <a:gd name="T37" fmla="*/ 51 h 51"/>
                <a:gd name="T38" fmla="*/ 16 w 25"/>
                <a:gd name="T39" fmla="*/ 51 h 51"/>
                <a:gd name="T40" fmla="*/ 23 w 25"/>
                <a:gd name="T41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51">
                  <a:moveTo>
                    <a:pt x="23" y="44"/>
                  </a:moveTo>
                  <a:cubicBezTo>
                    <a:pt x="24" y="42"/>
                    <a:pt x="25" y="39"/>
                    <a:pt x="25" y="35"/>
                  </a:cubicBezTo>
                  <a:cubicBezTo>
                    <a:pt x="25" y="28"/>
                    <a:pt x="22" y="24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2" y="14"/>
                    <a:pt x="24" y="11"/>
                    <a:pt x="24" y="9"/>
                  </a:cubicBezTo>
                  <a:cubicBezTo>
                    <a:pt x="24" y="5"/>
                    <a:pt x="22" y="2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4" y="29"/>
                    <a:pt x="15" y="31"/>
                    <a:pt x="15" y="34"/>
                  </a:cubicBezTo>
                  <a:cubicBezTo>
                    <a:pt x="15" y="36"/>
                    <a:pt x="15" y="38"/>
                    <a:pt x="14" y="39"/>
                  </a:cubicBezTo>
                  <a:cubicBezTo>
                    <a:pt x="14" y="41"/>
                    <a:pt x="13" y="42"/>
                    <a:pt x="12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9" y="49"/>
                    <a:pt x="21" y="47"/>
                    <a:pt x="23" y="44"/>
                  </a:cubicBezTo>
                  <a:close/>
                </a:path>
              </a:pathLst>
            </a:custGeom>
            <a:solidFill>
              <a:srgbClr val="5959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54" name="Freeform 283"/>
            <p:cNvSpPr>
              <a:spLocks/>
            </p:cNvSpPr>
            <p:nvPr/>
          </p:nvSpPr>
          <p:spPr bwMode="auto">
            <a:xfrm>
              <a:off x="6153150" y="5643563"/>
              <a:ext cx="58737" cy="115888"/>
            </a:xfrm>
            <a:custGeom>
              <a:avLst/>
              <a:gdLst>
                <a:gd name="T0" fmla="*/ 17 w 26"/>
                <a:gd name="T1" fmla="*/ 28 h 51"/>
                <a:gd name="T2" fmla="*/ 2 w 26"/>
                <a:gd name="T3" fmla="*/ 51 h 51"/>
                <a:gd name="T4" fmla="*/ 13 w 26"/>
                <a:gd name="T5" fmla="*/ 51 h 51"/>
                <a:gd name="T6" fmla="*/ 21 w 26"/>
                <a:gd name="T7" fmla="*/ 39 h 51"/>
                <a:gd name="T8" fmla="*/ 23 w 26"/>
                <a:gd name="T9" fmla="*/ 35 h 51"/>
                <a:gd name="T10" fmla="*/ 26 w 26"/>
                <a:gd name="T11" fmla="*/ 28 h 51"/>
                <a:gd name="T12" fmla="*/ 20 w 26"/>
                <a:gd name="T13" fmla="*/ 18 h 51"/>
                <a:gd name="T14" fmla="*/ 15 w 26"/>
                <a:gd name="T15" fmla="*/ 18 h 51"/>
                <a:gd name="T16" fmla="*/ 10 w 26"/>
                <a:gd name="T17" fmla="*/ 19 h 51"/>
                <a:gd name="T18" fmla="*/ 10 w 26"/>
                <a:gd name="T19" fmla="*/ 9 h 51"/>
                <a:gd name="T20" fmla="*/ 24 w 26"/>
                <a:gd name="T21" fmla="*/ 9 h 51"/>
                <a:gd name="T22" fmla="*/ 24 w 26"/>
                <a:gd name="T23" fmla="*/ 0 h 51"/>
                <a:gd name="T24" fmla="*/ 0 w 26"/>
                <a:gd name="T25" fmla="*/ 0 h 51"/>
                <a:gd name="T26" fmla="*/ 0 w 26"/>
                <a:gd name="T27" fmla="*/ 27 h 51"/>
                <a:gd name="T28" fmla="*/ 17 w 26"/>
                <a:gd name="T29" fmla="*/ 27 h 51"/>
                <a:gd name="T30" fmla="*/ 17 w 26"/>
                <a:gd name="T31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51">
                  <a:moveTo>
                    <a:pt x="17" y="28"/>
                  </a:moveTo>
                  <a:cubicBezTo>
                    <a:pt x="2" y="51"/>
                    <a:pt x="2" y="51"/>
                    <a:pt x="2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2" y="38"/>
                    <a:pt x="23" y="36"/>
                    <a:pt x="23" y="35"/>
                  </a:cubicBezTo>
                  <a:cubicBezTo>
                    <a:pt x="25" y="33"/>
                    <a:pt x="26" y="30"/>
                    <a:pt x="26" y="28"/>
                  </a:cubicBezTo>
                  <a:cubicBezTo>
                    <a:pt x="26" y="24"/>
                    <a:pt x="24" y="21"/>
                    <a:pt x="20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8"/>
                    <a:pt x="11" y="19"/>
                    <a:pt x="10" y="1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7" y="27"/>
                    <a:pt x="17" y="27"/>
                    <a:pt x="17" y="27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5959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55" name="Freeform 284"/>
            <p:cNvSpPr>
              <a:spLocks/>
            </p:cNvSpPr>
            <p:nvPr/>
          </p:nvSpPr>
          <p:spPr bwMode="auto">
            <a:xfrm>
              <a:off x="5737225" y="6067426"/>
              <a:ext cx="52387" cy="112713"/>
            </a:xfrm>
            <a:custGeom>
              <a:avLst/>
              <a:gdLst>
                <a:gd name="T0" fmla="*/ 19 w 23"/>
                <a:gd name="T1" fmla="*/ 22 h 50"/>
                <a:gd name="T2" fmla="*/ 20 w 23"/>
                <a:gd name="T3" fmla="*/ 20 h 50"/>
                <a:gd name="T4" fmla="*/ 21 w 23"/>
                <a:gd name="T5" fmla="*/ 17 h 50"/>
                <a:gd name="T6" fmla="*/ 22 w 23"/>
                <a:gd name="T7" fmla="*/ 15 h 50"/>
                <a:gd name="T8" fmla="*/ 23 w 23"/>
                <a:gd name="T9" fmla="*/ 8 h 50"/>
                <a:gd name="T10" fmla="*/ 17 w 23"/>
                <a:gd name="T11" fmla="*/ 0 h 50"/>
                <a:gd name="T12" fmla="*/ 1 w 23"/>
                <a:gd name="T13" fmla="*/ 0 h 50"/>
                <a:gd name="T14" fmla="*/ 1 w 23"/>
                <a:gd name="T15" fmla="*/ 8 h 50"/>
                <a:gd name="T16" fmla="*/ 14 w 23"/>
                <a:gd name="T17" fmla="*/ 8 h 50"/>
                <a:gd name="T18" fmla="*/ 14 w 23"/>
                <a:gd name="T19" fmla="*/ 9 h 50"/>
                <a:gd name="T20" fmla="*/ 0 w 23"/>
                <a:gd name="T21" fmla="*/ 43 h 50"/>
                <a:gd name="T22" fmla="*/ 0 w 23"/>
                <a:gd name="T23" fmla="*/ 50 h 50"/>
                <a:gd name="T24" fmla="*/ 23 w 23"/>
                <a:gd name="T25" fmla="*/ 50 h 50"/>
                <a:gd name="T26" fmla="*/ 23 w 23"/>
                <a:gd name="T27" fmla="*/ 42 h 50"/>
                <a:gd name="T28" fmla="*/ 10 w 23"/>
                <a:gd name="T29" fmla="*/ 42 h 50"/>
                <a:gd name="T30" fmla="*/ 17 w 23"/>
                <a:gd name="T31" fmla="*/ 27 h 50"/>
                <a:gd name="T32" fmla="*/ 19 w 23"/>
                <a:gd name="T33" fmla="*/ 2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50">
                  <a:moveTo>
                    <a:pt x="19" y="22"/>
                  </a:moveTo>
                  <a:cubicBezTo>
                    <a:pt x="19" y="21"/>
                    <a:pt x="19" y="21"/>
                    <a:pt x="20" y="20"/>
                  </a:cubicBezTo>
                  <a:cubicBezTo>
                    <a:pt x="20" y="19"/>
                    <a:pt x="21" y="18"/>
                    <a:pt x="21" y="17"/>
                  </a:cubicBezTo>
                  <a:cubicBezTo>
                    <a:pt x="21" y="17"/>
                    <a:pt x="21" y="16"/>
                    <a:pt x="22" y="15"/>
                  </a:cubicBezTo>
                  <a:cubicBezTo>
                    <a:pt x="23" y="13"/>
                    <a:pt x="23" y="10"/>
                    <a:pt x="23" y="8"/>
                  </a:cubicBezTo>
                  <a:cubicBezTo>
                    <a:pt x="23" y="4"/>
                    <a:pt x="21" y="1"/>
                    <a:pt x="1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5"/>
                    <a:pt x="18" y="24"/>
                    <a:pt x="19" y="22"/>
                  </a:cubicBezTo>
                  <a:close/>
                </a:path>
              </a:pathLst>
            </a:custGeom>
            <a:solidFill>
              <a:srgbClr val="5959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56" name="Freeform 285"/>
            <p:cNvSpPr>
              <a:spLocks/>
            </p:cNvSpPr>
            <p:nvPr/>
          </p:nvSpPr>
          <p:spPr bwMode="auto">
            <a:xfrm>
              <a:off x="5946775" y="6067426"/>
              <a:ext cx="65087" cy="112713"/>
            </a:xfrm>
            <a:custGeom>
              <a:avLst/>
              <a:gdLst>
                <a:gd name="T0" fmla="*/ 19 w 29"/>
                <a:gd name="T1" fmla="*/ 31 h 50"/>
                <a:gd name="T2" fmla="*/ 9 w 29"/>
                <a:gd name="T3" fmla="*/ 31 h 50"/>
                <a:gd name="T4" fmla="*/ 20 w 29"/>
                <a:gd name="T5" fmla="*/ 0 h 50"/>
                <a:gd name="T6" fmla="*/ 10 w 29"/>
                <a:gd name="T7" fmla="*/ 0 h 50"/>
                <a:gd name="T8" fmla="*/ 3 w 29"/>
                <a:gd name="T9" fmla="*/ 18 h 50"/>
                <a:gd name="T10" fmla="*/ 0 w 29"/>
                <a:gd name="T11" fmla="*/ 30 h 50"/>
                <a:gd name="T12" fmla="*/ 6 w 29"/>
                <a:gd name="T13" fmla="*/ 40 h 50"/>
                <a:gd name="T14" fmla="*/ 19 w 29"/>
                <a:gd name="T15" fmla="*/ 40 h 50"/>
                <a:gd name="T16" fmla="*/ 19 w 29"/>
                <a:gd name="T17" fmla="*/ 50 h 50"/>
                <a:gd name="T18" fmla="*/ 29 w 29"/>
                <a:gd name="T19" fmla="*/ 50 h 50"/>
                <a:gd name="T20" fmla="*/ 29 w 29"/>
                <a:gd name="T21" fmla="*/ 18 h 50"/>
                <a:gd name="T22" fmla="*/ 19 w 29"/>
                <a:gd name="T23" fmla="*/ 18 h 50"/>
                <a:gd name="T24" fmla="*/ 19 w 29"/>
                <a:gd name="T25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19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24"/>
                    <a:pt x="0" y="28"/>
                    <a:pt x="0" y="30"/>
                  </a:cubicBezTo>
                  <a:cubicBezTo>
                    <a:pt x="0" y="34"/>
                    <a:pt x="2" y="38"/>
                    <a:pt x="6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19" y="18"/>
                    <a:pt x="19" y="18"/>
                    <a:pt x="19" y="18"/>
                  </a:cubicBezTo>
                  <a:lnTo>
                    <a:pt x="19" y="31"/>
                  </a:lnTo>
                  <a:close/>
                </a:path>
              </a:pathLst>
            </a:custGeom>
            <a:solidFill>
              <a:srgbClr val="5959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57" name="Freeform 286"/>
            <p:cNvSpPr>
              <a:spLocks noEditPoints="1"/>
            </p:cNvSpPr>
            <p:nvPr/>
          </p:nvSpPr>
          <p:spPr bwMode="auto">
            <a:xfrm>
              <a:off x="6157913" y="6067426"/>
              <a:ext cx="68262" cy="112713"/>
            </a:xfrm>
            <a:custGeom>
              <a:avLst/>
              <a:gdLst>
                <a:gd name="T0" fmla="*/ 30 w 30"/>
                <a:gd name="T1" fmla="*/ 15 h 50"/>
                <a:gd name="T2" fmla="*/ 27 w 30"/>
                <a:gd name="T3" fmla="*/ 5 h 50"/>
                <a:gd name="T4" fmla="*/ 19 w 30"/>
                <a:gd name="T5" fmla="*/ 0 h 50"/>
                <a:gd name="T6" fmla="*/ 0 w 30"/>
                <a:gd name="T7" fmla="*/ 0 h 50"/>
                <a:gd name="T8" fmla="*/ 0 w 30"/>
                <a:gd name="T9" fmla="*/ 50 h 50"/>
                <a:gd name="T10" fmla="*/ 10 w 30"/>
                <a:gd name="T11" fmla="*/ 50 h 50"/>
                <a:gd name="T12" fmla="*/ 10 w 30"/>
                <a:gd name="T13" fmla="*/ 32 h 50"/>
                <a:gd name="T14" fmla="*/ 13 w 30"/>
                <a:gd name="T15" fmla="*/ 32 h 50"/>
                <a:gd name="T16" fmla="*/ 20 w 30"/>
                <a:gd name="T17" fmla="*/ 50 h 50"/>
                <a:gd name="T18" fmla="*/ 30 w 30"/>
                <a:gd name="T19" fmla="*/ 50 h 50"/>
                <a:gd name="T20" fmla="*/ 22 w 30"/>
                <a:gd name="T21" fmla="*/ 29 h 50"/>
                <a:gd name="T22" fmla="*/ 30 w 30"/>
                <a:gd name="T23" fmla="*/ 15 h 50"/>
                <a:gd name="T24" fmla="*/ 19 w 30"/>
                <a:gd name="T25" fmla="*/ 21 h 50"/>
                <a:gd name="T26" fmla="*/ 16 w 30"/>
                <a:gd name="T27" fmla="*/ 24 h 50"/>
                <a:gd name="T28" fmla="*/ 10 w 30"/>
                <a:gd name="T29" fmla="*/ 24 h 50"/>
                <a:gd name="T30" fmla="*/ 10 w 30"/>
                <a:gd name="T31" fmla="*/ 8 h 50"/>
                <a:gd name="T32" fmla="*/ 16 w 30"/>
                <a:gd name="T33" fmla="*/ 8 h 50"/>
                <a:gd name="T34" fmla="*/ 19 w 30"/>
                <a:gd name="T35" fmla="*/ 11 h 50"/>
                <a:gd name="T36" fmla="*/ 20 w 30"/>
                <a:gd name="T37" fmla="*/ 16 h 50"/>
                <a:gd name="T38" fmla="*/ 19 w 30"/>
                <a:gd name="T39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" h="50">
                  <a:moveTo>
                    <a:pt x="30" y="15"/>
                  </a:moveTo>
                  <a:cubicBezTo>
                    <a:pt x="30" y="11"/>
                    <a:pt x="29" y="8"/>
                    <a:pt x="27" y="5"/>
                  </a:cubicBezTo>
                  <a:cubicBezTo>
                    <a:pt x="25" y="3"/>
                    <a:pt x="22" y="1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7" y="26"/>
                    <a:pt x="30" y="22"/>
                    <a:pt x="30" y="15"/>
                  </a:cubicBezTo>
                  <a:close/>
                  <a:moveTo>
                    <a:pt x="19" y="21"/>
                  </a:moveTo>
                  <a:cubicBezTo>
                    <a:pt x="18" y="23"/>
                    <a:pt x="17" y="23"/>
                    <a:pt x="16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9"/>
                    <a:pt x="18" y="9"/>
                    <a:pt x="19" y="11"/>
                  </a:cubicBezTo>
                  <a:cubicBezTo>
                    <a:pt x="20" y="12"/>
                    <a:pt x="20" y="14"/>
                    <a:pt x="20" y="16"/>
                  </a:cubicBezTo>
                  <a:cubicBezTo>
                    <a:pt x="20" y="18"/>
                    <a:pt x="20" y="20"/>
                    <a:pt x="19" y="21"/>
                  </a:cubicBezTo>
                  <a:close/>
                </a:path>
              </a:pathLst>
            </a:custGeom>
            <a:solidFill>
              <a:srgbClr val="5959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23" name="组合 522"/>
          <p:cNvGrpSpPr/>
          <p:nvPr/>
        </p:nvGrpSpPr>
        <p:grpSpPr>
          <a:xfrm>
            <a:off x="3216585" y="3247802"/>
            <a:ext cx="1309687" cy="393700"/>
            <a:chOff x="8621713" y="2341563"/>
            <a:chExt cx="1309687" cy="393700"/>
          </a:xfrm>
        </p:grpSpPr>
        <p:sp>
          <p:nvSpPr>
            <p:cNvPr id="725" name="Freeform 287"/>
            <p:cNvSpPr>
              <a:spLocks/>
            </p:cNvSpPr>
            <p:nvPr/>
          </p:nvSpPr>
          <p:spPr bwMode="auto">
            <a:xfrm>
              <a:off x="8812213" y="2427288"/>
              <a:ext cx="925512" cy="223838"/>
            </a:xfrm>
            <a:custGeom>
              <a:avLst/>
              <a:gdLst>
                <a:gd name="T0" fmla="*/ 383 w 407"/>
                <a:gd name="T1" fmla="*/ 18 h 98"/>
                <a:gd name="T2" fmla="*/ 383 w 407"/>
                <a:gd name="T3" fmla="*/ 33 h 98"/>
                <a:gd name="T4" fmla="*/ 287 w 407"/>
                <a:gd name="T5" fmla="*/ 33 h 98"/>
                <a:gd name="T6" fmla="*/ 204 w 407"/>
                <a:gd name="T7" fmla="*/ 0 h 98"/>
                <a:gd name="T8" fmla="*/ 120 w 407"/>
                <a:gd name="T9" fmla="*/ 33 h 98"/>
                <a:gd name="T10" fmla="*/ 25 w 407"/>
                <a:gd name="T11" fmla="*/ 33 h 98"/>
                <a:gd name="T12" fmla="*/ 25 w 407"/>
                <a:gd name="T13" fmla="*/ 18 h 98"/>
                <a:gd name="T14" fmla="*/ 0 w 407"/>
                <a:gd name="T15" fmla="*/ 18 h 98"/>
                <a:gd name="T16" fmla="*/ 0 w 407"/>
                <a:gd name="T17" fmla="*/ 80 h 98"/>
                <a:gd name="T18" fmla="*/ 25 w 407"/>
                <a:gd name="T19" fmla="*/ 80 h 98"/>
                <a:gd name="T20" fmla="*/ 25 w 407"/>
                <a:gd name="T21" fmla="*/ 63 h 98"/>
                <a:gd name="T22" fmla="*/ 120 w 407"/>
                <a:gd name="T23" fmla="*/ 63 h 98"/>
                <a:gd name="T24" fmla="*/ 204 w 407"/>
                <a:gd name="T25" fmla="*/ 96 h 98"/>
                <a:gd name="T26" fmla="*/ 286 w 407"/>
                <a:gd name="T27" fmla="*/ 63 h 98"/>
                <a:gd name="T28" fmla="*/ 383 w 407"/>
                <a:gd name="T29" fmla="*/ 63 h 98"/>
                <a:gd name="T30" fmla="*/ 383 w 407"/>
                <a:gd name="T31" fmla="*/ 80 h 98"/>
                <a:gd name="T32" fmla="*/ 407 w 407"/>
                <a:gd name="T33" fmla="*/ 80 h 98"/>
                <a:gd name="T34" fmla="*/ 407 w 407"/>
                <a:gd name="T35" fmla="*/ 18 h 98"/>
                <a:gd name="T36" fmla="*/ 383 w 407"/>
                <a:gd name="T37" fmla="*/ 1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7" h="98">
                  <a:moveTo>
                    <a:pt x="383" y="18"/>
                  </a:moveTo>
                  <a:cubicBezTo>
                    <a:pt x="383" y="33"/>
                    <a:pt x="383" y="33"/>
                    <a:pt x="383" y="33"/>
                  </a:cubicBezTo>
                  <a:cubicBezTo>
                    <a:pt x="287" y="33"/>
                    <a:pt x="287" y="33"/>
                    <a:pt x="287" y="33"/>
                  </a:cubicBezTo>
                  <a:cubicBezTo>
                    <a:pt x="287" y="33"/>
                    <a:pt x="239" y="0"/>
                    <a:pt x="204" y="0"/>
                  </a:cubicBezTo>
                  <a:cubicBezTo>
                    <a:pt x="168" y="0"/>
                    <a:pt x="120" y="33"/>
                    <a:pt x="120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3"/>
                    <a:pt x="169" y="98"/>
                    <a:pt x="204" y="96"/>
                  </a:cubicBezTo>
                  <a:cubicBezTo>
                    <a:pt x="238" y="95"/>
                    <a:pt x="286" y="63"/>
                    <a:pt x="286" y="63"/>
                  </a:cubicBezTo>
                  <a:cubicBezTo>
                    <a:pt x="383" y="63"/>
                    <a:pt x="383" y="63"/>
                    <a:pt x="383" y="63"/>
                  </a:cubicBezTo>
                  <a:cubicBezTo>
                    <a:pt x="383" y="80"/>
                    <a:pt x="383" y="80"/>
                    <a:pt x="383" y="80"/>
                  </a:cubicBezTo>
                  <a:cubicBezTo>
                    <a:pt x="407" y="80"/>
                    <a:pt x="407" y="80"/>
                    <a:pt x="407" y="80"/>
                  </a:cubicBezTo>
                  <a:cubicBezTo>
                    <a:pt x="407" y="18"/>
                    <a:pt x="407" y="18"/>
                    <a:pt x="407" y="18"/>
                  </a:cubicBezTo>
                  <a:lnTo>
                    <a:pt x="383" y="18"/>
                  </a:lnTo>
                  <a:close/>
                </a:path>
              </a:pathLst>
            </a:custGeom>
            <a:solidFill>
              <a:srgbClr val="D31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26" name="Freeform 288"/>
            <p:cNvSpPr>
              <a:spLocks/>
            </p:cNvSpPr>
            <p:nvPr/>
          </p:nvSpPr>
          <p:spPr bwMode="auto">
            <a:xfrm>
              <a:off x="8810625" y="2427288"/>
              <a:ext cx="925512" cy="109538"/>
            </a:xfrm>
            <a:custGeom>
              <a:avLst/>
              <a:gdLst>
                <a:gd name="T0" fmla="*/ 407 w 407"/>
                <a:gd name="T1" fmla="*/ 18 h 48"/>
                <a:gd name="T2" fmla="*/ 383 w 407"/>
                <a:gd name="T3" fmla="*/ 18 h 48"/>
                <a:gd name="T4" fmla="*/ 383 w 407"/>
                <a:gd name="T5" fmla="*/ 33 h 48"/>
                <a:gd name="T6" fmla="*/ 287 w 407"/>
                <a:gd name="T7" fmla="*/ 33 h 48"/>
                <a:gd name="T8" fmla="*/ 204 w 407"/>
                <a:gd name="T9" fmla="*/ 0 h 48"/>
                <a:gd name="T10" fmla="*/ 120 w 407"/>
                <a:gd name="T11" fmla="*/ 33 h 48"/>
                <a:gd name="T12" fmla="*/ 25 w 407"/>
                <a:gd name="T13" fmla="*/ 33 h 48"/>
                <a:gd name="T14" fmla="*/ 25 w 407"/>
                <a:gd name="T15" fmla="*/ 18 h 48"/>
                <a:gd name="T16" fmla="*/ 0 w 407"/>
                <a:gd name="T17" fmla="*/ 18 h 48"/>
                <a:gd name="T18" fmla="*/ 0 w 407"/>
                <a:gd name="T19" fmla="*/ 48 h 48"/>
                <a:gd name="T20" fmla="*/ 407 w 407"/>
                <a:gd name="T21" fmla="*/ 48 h 48"/>
                <a:gd name="T22" fmla="*/ 407 w 407"/>
                <a:gd name="T23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7" h="48">
                  <a:moveTo>
                    <a:pt x="407" y="18"/>
                  </a:moveTo>
                  <a:cubicBezTo>
                    <a:pt x="383" y="18"/>
                    <a:pt x="383" y="18"/>
                    <a:pt x="383" y="18"/>
                  </a:cubicBezTo>
                  <a:cubicBezTo>
                    <a:pt x="383" y="33"/>
                    <a:pt x="383" y="33"/>
                    <a:pt x="383" y="33"/>
                  </a:cubicBezTo>
                  <a:cubicBezTo>
                    <a:pt x="287" y="33"/>
                    <a:pt x="287" y="33"/>
                    <a:pt x="287" y="33"/>
                  </a:cubicBezTo>
                  <a:cubicBezTo>
                    <a:pt x="287" y="33"/>
                    <a:pt x="239" y="0"/>
                    <a:pt x="204" y="0"/>
                  </a:cubicBezTo>
                  <a:cubicBezTo>
                    <a:pt x="168" y="0"/>
                    <a:pt x="120" y="33"/>
                    <a:pt x="120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07" y="48"/>
                    <a:pt x="407" y="48"/>
                    <a:pt x="407" y="48"/>
                  </a:cubicBezTo>
                  <a:lnTo>
                    <a:pt x="407" y="18"/>
                  </a:lnTo>
                  <a:close/>
                </a:path>
              </a:pathLst>
            </a:custGeom>
            <a:solidFill>
              <a:srgbClr val="EF2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27" name="Oval 289"/>
            <p:cNvSpPr>
              <a:spLocks noChangeArrowheads="1"/>
            </p:cNvSpPr>
            <p:nvPr/>
          </p:nvSpPr>
          <p:spPr bwMode="auto">
            <a:xfrm>
              <a:off x="9183688" y="2443163"/>
              <a:ext cx="185737" cy="187325"/>
            </a:xfrm>
            <a:prstGeom prst="ellipse">
              <a:avLst/>
            </a:prstGeom>
            <a:solidFill>
              <a:srgbClr val="A30F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28" name="Oval 290"/>
            <p:cNvSpPr>
              <a:spLocks noChangeArrowheads="1"/>
            </p:cNvSpPr>
            <p:nvPr/>
          </p:nvSpPr>
          <p:spPr bwMode="auto">
            <a:xfrm>
              <a:off x="9210675" y="2471738"/>
              <a:ext cx="130175" cy="131763"/>
            </a:xfrm>
            <a:prstGeom prst="ellipse">
              <a:avLst/>
            </a:prstGeom>
            <a:solidFill>
              <a:srgbClr val="D31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29" name="Oval 291"/>
            <p:cNvSpPr>
              <a:spLocks noChangeArrowheads="1"/>
            </p:cNvSpPr>
            <p:nvPr/>
          </p:nvSpPr>
          <p:spPr bwMode="auto">
            <a:xfrm>
              <a:off x="9169400" y="2463801"/>
              <a:ext cx="23812" cy="23813"/>
            </a:xfrm>
            <a:prstGeom prst="ellipse">
              <a:avLst/>
            </a:prstGeom>
            <a:solidFill>
              <a:srgbClr val="D0CF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0" name="Oval 292"/>
            <p:cNvSpPr>
              <a:spLocks noChangeArrowheads="1"/>
            </p:cNvSpPr>
            <p:nvPr/>
          </p:nvSpPr>
          <p:spPr bwMode="auto">
            <a:xfrm>
              <a:off x="9358313" y="2463801"/>
              <a:ext cx="22225" cy="23813"/>
            </a:xfrm>
            <a:prstGeom prst="ellipse">
              <a:avLst/>
            </a:prstGeom>
            <a:solidFill>
              <a:srgbClr val="D0CF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1" name="Oval 293"/>
            <p:cNvSpPr>
              <a:spLocks noChangeArrowheads="1"/>
            </p:cNvSpPr>
            <p:nvPr/>
          </p:nvSpPr>
          <p:spPr bwMode="auto">
            <a:xfrm>
              <a:off x="9169400" y="2587626"/>
              <a:ext cx="23812" cy="22225"/>
            </a:xfrm>
            <a:prstGeom prst="ellipse">
              <a:avLst/>
            </a:prstGeom>
            <a:solidFill>
              <a:srgbClr val="D0CF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2" name="Oval 294"/>
            <p:cNvSpPr>
              <a:spLocks noChangeArrowheads="1"/>
            </p:cNvSpPr>
            <p:nvPr/>
          </p:nvSpPr>
          <p:spPr bwMode="auto">
            <a:xfrm>
              <a:off x="9358313" y="2587626"/>
              <a:ext cx="22225" cy="22225"/>
            </a:xfrm>
            <a:prstGeom prst="ellipse">
              <a:avLst/>
            </a:prstGeom>
            <a:solidFill>
              <a:srgbClr val="D0CF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3" name="Rectangle 295"/>
            <p:cNvSpPr>
              <a:spLocks noChangeArrowheads="1"/>
            </p:cNvSpPr>
            <p:nvPr/>
          </p:nvSpPr>
          <p:spPr bwMode="auto">
            <a:xfrm>
              <a:off x="8621713" y="2466976"/>
              <a:ext cx="42862" cy="139700"/>
            </a:xfrm>
            <a:prstGeom prst="rect">
              <a:avLst/>
            </a:prstGeom>
            <a:solidFill>
              <a:srgbClr val="EF2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4" name="Rectangle 296"/>
            <p:cNvSpPr>
              <a:spLocks noChangeArrowheads="1"/>
            </p:cNvSpPr>
            <p:nvPr/>
          </p:nvSpPr>
          <p:spPr bwMode="auto">
            <a:xfrm>
              <a:off x="9885363" y="2466976"/>
              <a:ext cx="46037" cy="139700"/>
            </a:xfrm>
            <a:prstGeom prst="rect">
              <a:avLst/>
            </a:prstGeom>
            <a:solidFill>
              <a:srgbClr val="EF2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5" name="Freeform 297"/>
            <p:cNvSpPr>
              <a:spLocks/>
            </p:cNvSpPr>
            <p:nvPr/>
          </p:nvSpPr>
          <p:spPr bwMode="auto">
            <a:xfrm>
              <a:off x="8643938" y="2341563"/>
              <a:ext cx="198437" cy="393700"/>
            </a:xfrm>
            <a:custGeom>
              <a:avLst/>
              <a:gdLst>
                <a:gd name="T0" fmla="*/ 87 w 87"/>
                <a:gd name="T1" fmla="*/ 158 h 173"/>
                <a:gd name="T2" fmla="*/ 71 w 87"/>
                <a:gd name="T3" fmla="*/ 173 h 173"/>
                <a:gd name="T4" fmla="*/ 15 w 87"/>
                <a:gd name="T5" fmla="*/ 173 h 173"/>
                <a:gd name="T6" fmla="*/ 0 w 87"/>
                <a:gd name="T7" fmla="*/ 158 h 173"/>
                <a:gd name="T8" fmla="*/ 0 w 87"/>
                <a:gd name="T9" fmla="*/ 15 h 173"/>
                <a:gd name="T10" fmla="*/ 15 w 87"/>
                <a:gd name="T11" fmla="*/ 0 h 173"/>
                <a:gd name="T12" fmla="*/ 71 w 87"/>
                <a:gd name="T13" fmla="*/ 0 h 173"/>
                <a:gd name="T14" fmla="*/ 87 w 87"/>
                <a:gd name="T15" fmla="*/ 15 h 173"/>
                <a:gd name="T16" fmla="*/ 87 w 87"/>
                <a:gd name="T17" fmla="*/ 15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173">
                  <a:moveTo>
                    <a:pt x="87" y="158"/>
                  </a:moveTo>
                  <a:cubicBezTo>
                    <a:pt x="87" y="166"/>
                    <a:pt x="80" y="173"/>
                    <a:pt x="71" y="173"/>
                  </a:cubicBezTo>
                  <a:cubicBezTo>
                    <a:pt x="15" y="173"/>
                    <a:pt x="15" y="173"/>
                    <a:pt x="15" y="173"/>
                  </a:cubicBezTo>
                  <a:cubicBezTo>
                    <a:pt x="7" y="173"/>
                    <a:pt x="0" y="166"/>
                    <a:pt x="0" y="15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80" y="0"/>
                    <a:pt x="87" y="7"/>
                    <a:pt x="87" y="15"/>
                  </a:cubicBezTo>
                  <a:lnTo>
                    <a:pt x="87" y="158"/>
                  </a:lnTo>
                  <a:close/>
                </a:path>
              </a:pathLst>
            </a:custGeom>
            <a:solidFill>
              <a:srgbClr val="5B5B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6" name="Freeform 298"/>
            <p:cNvSpPr>
              <a:spLocks/>
            </p:cNvSpPr>
            <p:nvPr/>
          </p:nvSpPr>
          <p:spPr bwMode="auto">
            <a:xfrm>
              <a:off x="8643938" y="2538413"/>
              <a:ext cx="198437" cy="196850"/>
            </a:xfrm>
            <a:custGeom>
              <a:avLst/>
              <a:gdLst>
                <a:gd name="T0" fmla="*/ 71 w 87"/>
                <a:gd name="T1" fmla="*/ 15 h 86"/>
                <a:gd name="T2" fmla="*/ 15 w 87"/>
                <a:gd name="T3" fmla="*/ 15 h 86"/>
                <a:gd name="T4" fmla="*/ 0 w 87"/>
                <a:gd name="T5" fmla="*/ 0 h 86"/>
                <a:gd name="T6" fmla="*/ 0 w 87"/>
                <a:gd name="T7" fmla="*/ 71 h 86"/>
                <a:gd name="T8" fmla="*/ 15 w 87"/>
                <a:gd name="T9" fmla="*/ 86 h 86"/>
                <a:gd name="T10" fmla="*/ 71 w 87"/>
                <a:gd name="T11" fmla="*/ 86 h 86"/>
                <a:gd name="T12" fmla="*/ 87 w 87"/>
                <a:gd name="T13" fmla="*/ 71 h 86"/>
                <a:gd name="T14" fmla="*/ 87 w 87"/>
                <a:gd name="T15" fmla="*/ 0 h 86"/>
                <a:gd name="T16" fmla="*/ 71 w 87"/>
                <a:gd name="T17" fmla="*/ 1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86">
                  <a:moveTo>
                    <a:pt x="71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7" y="15"/>
                    <a:pt x="0" y="9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9"/>
                    <a:pt x="7" y="86"/>
                    <a:pt x="15" y="86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80" y="86"/>
                    <a:pt x="87" y="79"/>
                    <a:pt x="87" y="71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9"/>
                    <a:pt x="80" y="15"/>
                    <a:pt x="71" y="15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7" name="Rectangle 299"/>
            <p:cNvSpPr>
              <a:spLocks noChangeArrowheads="1"/>
            </p:cNvSpPr>
            <p:nvPr/>
          </p:nvSpPr>
          <p:spPr bwMode="auto">
            <a:xfrm>
              <a:off x="8675688" y="2341563"/>
              <a:ext cx="12700" cy="393700"/>
            </a:xfrm>
            <a:prstGeom prst="rect">
              <a:avLst/>
            </a:prstGeom>
            <a:solidFill>
              <a:srgbClr val="3D3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8" name="Rectangle 300"/>
            <p:cNvSpPr>
              <a:spLocks noChangeArrowheads="1"/>
            </p:cNvSpPr>
            <p:nvPr/>
          </p:nvSpPr>
          <p:spPr bwMode="auto">
            <a:xfrm>
              <a:off x="8799513" y="2341563"/>
              <a:ext cx="11112" cy="393700"/>
            </a:xfrm>
            <a:prstGeom prst="rect">
              <a:avLst/>
            </a:prstGeom>
            <a:solidFill>
              <a:srgbClr val="3D3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9" name="Rectangle 301"/>
            <p:cNvSpPr>
              <a:spLocks noChangeArrowheads="1"/>
            </p:cNvSpPr>
            <p:nvPr/>
          </p:nvSpPr>
          <p:spPr bwMode="auto">
            <a:xfrm>
              <a:off x="8716963" y="2341563"/>
              <a:ext cx="11112" cy="393700"/>
            </a:xfrm>
            <a:prstGeom prst="rect">
              <a:avLst/>
            </a:prstGeom>
            <a:solidFill>
              <a:srgbClr val="3D3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40" name="Rectangle 302"/>
            <p:cNvSpPr>
              <a:spLocks noChangeArrowheads="1"/>
            </p:cNvSpPr>
            <p:nvPr/>
          </p:nvSpPr>
          <p:spPr bwMode="auto">
            <a:xfrm>
              <a:off x="8758238" y="2341563"/>
              <a:ext cx="11112" cy="393700"/>
            </a:xfrm>
            <a:prstGeom prst="rect">
              <a:avLst/>
            </a:prstGeom>
            <a:solidFill>
              <a:srgbClr val="3D3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41" name="Freeform 303"/>
            <p:cNvSpPr>
              <a:spLocks/>
            </p:cNvSpPr>
            <p:nvPr/>
          </p:nvSpPr>
          <p:spPr bwMode="auto">
            <a:xfrm>
              <a:off x="9710738" y="2341563"/>
              <a:ext cx="195262" cy="393700"/>
            </a:xfrm>
            <a:custGeom>
              <a:avLst/>
              <a:gdLst>
                <a:gd name="T0" fmla="*/ 86 w 86"/>
                <a:gd name="T1" fmla="*/ 158 h 173"/>
                <a:gd name="T2" fmla="*/ 71 w 86"/>
                <a:gd name="T3" fmla="*/ 173 h 173"/>
                <a:gd name="T4" fmla="*/ 15 w 86"/>
                <a:gd name="T5" fmla="*/ 173 h 173"/>
                <a:gd name="T6" fmla="*/ 0 w 86"/>
                <a:gd name="T7" fmla="*/ 158 h 173"/>
                <a:gd name="T8" fmla="*/ 0 w 86"/>
                <a:gd name="T9" fmla="*/ 15 h 173"/>
                <a:gd name="T10" fmla="*/ 15 w 86"/>
                <a:gd name="T11" fmla="*/ 0 h 173"/>
                <a:gd name="T12" fmla="*/ 71 w 86"/>
                <a:gd name="T13" fmla="*/ 0 h 173"/>
                <a:gd name="T14" fmla="*/ 86 w 86"/>
                <a:gd name="T15" fmla="*/ 15 h 173"/>
                <a:gd name="T16" fmla="*/ 86 w 86"/>
                <a:gd name="T17" fmla="*/ 15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173">
                  <a:moveTo>
                    <a:pt x="86" y="158"/>
                  </a:moveTo>
                  <a:cubicBezTo>
                    <a:pt x="86" y="166"/>
                    <a:pt x="79" y="173"/>
                    <a:pt x="71" y="173"/>
                  </a:cubicBezTo>
                  <a:cubicBezTo>
                    <a:pt x="15" y="173"/>
                    <a:pt x="15" y="173"/>
                    <a:pt x="15" y="173"/>
                  </a:cubicBezTo>
                  <a:cubicBezTo>
                    <a:pt x="6" y="173"/>
                    <a:pt x="0" y="166"/>
                    <a:pt x="0" y="15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9" y="0"/>
                    <a:pt x="86" y="7"/>
                    <a:pt x="86" y="15"/>
                  </a:cubicBezTo>
                  <a:lnTo>
                    <a:pt x="86" y="158"/>
                  </a:lnTo>
                  <a:close/>
                </a:path>
              </a:pathLst>
            </a:custGeom>
            <a:solidFill>
              <a:srgbClr val="5B5B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42" name="Freeform 304"/>
            <p:cNvSpPr>
              <a:spLocks/>
            </p:cNvSpPr>
            <p:nvPr/>
          </p:nvSpPr>
          <p:spPr bwMode="auto">
            <a:xfrm>
              <a:off x="9710738" y="2538413"/>
              <a:ext cx="195262" cy="196850"/>
            </a:xfrm>
            <a:custGeom>
              <a:avLst/>
              <a:gdLst>
                <a:gd name="T0" fmla="*/ 71 w 86"/>
                <a:gd name="T1" fmla="*/ 15 h 86"/>
                <a:gd name="T2" fmla="*/ 15 w 86"/>
                <a:gd name="T3" fmla="*/ 15 h 86"/>
                <a:gd name="T4" fmla="*/ 0 w 86"/>
                <a:gd name="T5" fmla="*/ 0 h 86"/>
                <a:gd name="T6" fmla="*/ 0 w 86"/>
                <a:gd name="T7" fmla="*/ 71 h 86"/>
                <a:gd name="T8" fmla="*/ 15 w 86"/>
                <a:gd name="T9" fmla="*/ 86 h 86"/>
                <a:gd name="T10" fmla="*/ 71 w 86"/>
                <a:gd name="T11" fmla="*/ 86 h 86"/>
                <a:gd name="T12" fmla="*/ 86 w 86"/>
                <a:gd name="T13" fmla="*/ 71 h 86"/>
                <a:gd name="T14" fmla="*/ 86 w 86"/>
                <a:gd name="T15" fmla="*/ 0 h 86"/>
                <a:gd name="T16" fmla="*/ 71 w 86"/>
                <a:gd name="T17" fmla="*/ 1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6">
                  <a:moveTo>
                    <a:pt x="71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6" y="15"/>
                    <a:pt x="0" y="9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9"/>
                    <a:pt x="6" y="86"/>
                    <a:pt x="15" y="86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9" y="86"/>
                    <a:pt x="86" y="79"/>
                    <a:pt x="86" y="71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9"/>
                    <a:pt x="79" y="15"/>
                    <a:pt x="71" y="15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43" name="Rectangle 305"/>
            <p:cNvSpPr>
              <a:spLocks noChangeArrowheads="1"/>
            </p:cNvSpPr>
            <p:nvPr/>
          </p:nvSpPr>
          <p:spPr bwMode="auto">
            <a:xfrm>
              <a:off x="9740900" y="2341563"/>
              <a:ext cx="11112" cy="393700"/>
            </a:xfrm>
            <a:prstGeom prst="rect">
              <a:avLst/>
            </a:prstGeom>
            <a:solidFill>
              <a:srgbClr val="3D3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44" name="Rectangle 306"/>
            <p:cNvSpPr>
              <a:spLocks noChangeArrowheads="1"/>
            </p:cNvSpPr>
            <p:nvPr/>
          </p:nvSpPr>
          <p:spPr bwMode="auto">
            <a:xfrm>
              <a:off x="9863138" y="2341563"/>
              <a:ext cx="11112" cy="393700"/>
            </a:xfrm>
            <a:prstGeom prst="rect">
              <a:avLst/>
            </a:prstGeom>
            <a:solidFill>
              <a:srgbClr val="3D3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45" name="Rectangle 307"/>
            <p:cNvSpPr>
              <a:spLocks noChangeArrowheads="1"/>
            </p:cNvSpPr>
            <p:nvPr/>
          </p:nvSpPr>
          <p:spPr bwMode="auto">
            <a:xfrm>
              <a:off x="9780588" y="2341563"/>
              <a:ext cx="12700" cy="393700"/>
            </a:xfrm>
            <a:prstGeom prst="rect">
              <a:avLst/>
            </a:prstGeom>
            <a:solidFill>
              <a:srgbClr val="3D3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46" name="Rectangle 308"/>
            <p:cNvSpPr>
              <a:spLocks noChangeArrowheads="1"/>
            </p:cNvSpPr>
            <p:nvPr/>
          </p:nvSpPr>
          <p:spPr bwMode="auto">
            <a:xfrm>
              <a:off x="9821863" y="2341563"/>
              <a:ext cx="11112" cy="393700"/>
            </a:xfrm>
            <a:prstGeom prst="rect">
              <a:avLst/>
            </a:prstGeom>
            <a:solidFill>
              <a:srgbClr val="3D3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24" name="组合 523"/>
          <p:cNvGrpSpPr/>
          <p:nvPr/>
        </p:nvGrpSpPr>
        <p:grpSpPr>
          <a:xfrm>
            <a:off x="172349" y="1612677"/>
            <a:ext cx="1330325" cy="471488"/>
            <a:chOff x="5316538" y="706438"/>
            <a:chExt cx="1330325" cy="471488"/>
          </a:xfrm>
        </p:grpSpPr>
        <p:sp>
          <p:nvSpPr>
            <p:cNvPr id="702" name="Freeform 309"/>
            <p:cNvSpPr>
              <a:spLocks/>
            </p:cNvSpPr>
            <p:nvPr/>
          </p:nvSpPr>
          <p:spPr bwMode="auto">
            <a:xfrm>
              <a:off x="5316538" y="706438"/>
              <a:ext cx="1330325" cy="392113"/>
            </a:xfrm>
            <a:custGeom>
              <a:avLst/>
              <a:gdLst>
                <a:gd name="T0" fmla="*/ 570 w 585"/>
                <a:gd name="T1" fmla="*/ 165 h 172"/>
                <a:gd name="T2" fmla="*/ 537 w 585"/>
                <a:gd name="T3" fmla="*/ 172 h 172"/>
                <a:gd name="T4" fmla="*/ 5 w 585"/>
                <a:gd name="T5" fmla="*/ 172 h 172"/>
                <a:gd name="T6" fmla="*/ 19 w 585"/>
                <a:gd name="T7" fmla="*/ 112 h 172"/>
                <a:gd name="T8" fmla="*/ 132 w 585"/>
                <a:gd name="T9" fmla="*/ 64 h 172"/>
                <a:gd name="T10" fmla="*/ 320 w 585"/>
                <a:gd name="T11" fmla="*/ 3 h 172"/>
                <a:gd name="T12" fmla="*/ 495 w 585"/>
                <a:gd name="T13" fmla="*/ 46 h 172"/>
                <a:gd name="T14" fmla="*/ 580 w 585"/>
                <a:gd name="T15" fmla="*/ 55 h 172"/>
                <a:gd name="T16" fmla="*/ 564 w 585"/>
                <a:gd name="T17" fmla="*/ 88 h 172"/>
                <a:gd name="T18" fmla="*/ 577 w 585"/>
                <a:gd name="T19" fmla="*/ 113 h 172"/>
                <a:gd name="T20" fmla="*/ 570 w 585"/>
                <a:gd name="T21" fmla="*/ 1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5" h="172">
                  <a:moveTo>
                    <a:pt x="570" y="165"/>
                  </a:moveTo>
                  <a:cubicBezTo>
                    <a:pt x="537" y="172"/>
                    <a:pt x="537" y="172"/>
                    <a:pt x="537" y="172"/>
                  </a:cubicBezTo>
                  <a:cubicBezTo>
                    <a:pt x="5" y="172"/>
                    <a:pt x="5" y="172"/>
                    <a:pt x="5" y="172"/>
                  </a:cubicBezTo>
                  <a:cubicBezTo>
                    <a:pt x="5" y="172"/>
                    <a:pt x="0" y="135"/>
                    <a:pt x="19" y="112"/>
                  </a:cubicBezTo>
                  <a:cubicBezTo>
                    <a:pt x="39" y="89"/>
                    <a:pt x="132" y="64"/>
                    <a:pt x="132" y="64"/>
                  </a:cubicBezTo>
                  <a:cubicBezTo>
                    <a:pt x="132" y="64"/>
                    <a:pt x="230" y="6"/>
                    <a:pt x="320" y="3"/>
                  </a:cubicBezTo>
                  <a:cubicBezTo>
                    <a:pt x="409" y="0"/>
                    <a:pt x="495" y="46"/>
                    <a:pt x="495" y="46"/>
                  </a:cubicBezTo>
                  <a:cubicBezTo>
                    <a:pt x="495" y="46"/>
                    <a:pt x="565" y="53"/>
                    <a:pt x="580" y="55"/>
                  </a:cubicBezTo>
                  <a:cubicBezTo>
                    <a:pt x="585" y="67"/>
                    <a:pt x="566" y="79"/>
                    <a:pt x="564" y="88"/>
                  </a:cubicBezTo>
                  <a:cubicBezTo>
                    <a:pt x="563" y="96"/>
                    <a:pt x="575" y="99"/>
                    <a:pt x="577" y="113"/>
                  </a:cubicBezTo>
                  <a:cubicBezTo>
                    <a:pt x="580" y="131"/>
                    <a:pt x="570" y="165"/>
                    <a:pt x="570" y="165"/>
                  </a:cubicBezTo>
                  <a:close/>
                </a:path>
              </a:pathLst>
            </a:custGeom>
            <a:solidFill>
              <a:srgbClr val="2469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03" name="Freeform 310"/>
            <p:cNvSpPr>
              <a:spLocks/>
            </p:cNvSpPr>
            <p:nvPr/>
          </p:nvSpPr>
          <p:spPr bwMode="auto">
            <a:xfrm>
              <a:off x="5319713" y="968376"/>
              <a:ext cx="1316037" cy="138113"/>
            </a:xfrm>
            <a:custGeom>
              <a:avLst/>
              <a:gdLst>
                <a:gd name="T0" fmla="*/ 576 w 579"/>
                <a:gd name="T1" fmla="*/ 0 h 61"/>
                <a:gd name="T2" fmla="*/ 253 w 579"/>
                <a:gd name="T3" fmla="*/ 17 h 61"/>
                <a:gd name="T4" fmla="*/ 13 w 579"/>
                <a:gd name="T5" fmla="*/ 8 h 61"/>
                <a:gd name="T6" fmla="*/ 4 w 579"/>
                <a:gd name="T7" fmla="*/ 61 h 61"/>
                <a:gd name="T8" fmla="*/ 536 w 579"/>
                <a:gd name="T9" fmla="*/ 61 h 61"/>
                <a:gd name="T10" fmla="*/ 569 w 579"/>
                <a:gd name="T11" fmla="*/ 54 h 61"/>
                <a:gd name="T12" fmla="*/ 576 w 579"/>
                <a:gd name="T13" fmla="*/ 2 h 61"/>
                <a:gd name="T14" fmla="*/ 576 w 579"/>
                <a:gd name="T1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9" h="61">
                  <a:moveTo>
                    <a:pt x="576" y="0"/>
                  </a:moveTo>
                  <a:cubicBezTo>
                    <a:pt x="484" y="11"/>
                    <a:pt x="373" y="17"/>
                    <a:pt x="253" y="17"/>
                  </a:cubicBezTo>
                  <a:cubicBezTo>
                    <a:pt x="168" y="17"/>
                    <a:pt x="87" y="14"/>
                    <a:pt x="13" y="8"/>
                  </a:cubicBezTo>
                  <a:cubicBezTo>
                    <a:pt x="0" y="31"/>
                    <a:pt x="4" y="61"/>
                    <a:pt x="4" y="61"/>
                  </a:cubicBezTo>
                  <a:cubicBezTo>
                    <a:pt x="536" y="61"/>
                    <a:pt x="536" y="61"/>
                    <a:pt x="536" y="61"/>
                  </a:cubicBezTo>
                  <a:cubicBezTo>
                    <a:pt x="569" y="54"/>
                    <a:pt x="569" y="54"/>
                    <a:pt x="569" y="54"/>
                  </a:cubicBezTo>
                  <a:cubicBezTo>
                    <a:pt x="569" y="54"/>
                    <a:pt x="579" y="20"/>
                    <a:pt x="576" y="2"/>
                  </a:cubicBezTo>
                  <a:cubicBezTo>
                    <a:pt x="576" y="1"/>
                    <a:pt x="576" y="1"/>
                    <a:pt x="576" y="0"/>
                  </a:cubicBezTo>
                  <a:close/>
                </a:path>
              </a:pathLst>
            </a:custGeom>
            <a:solidFill>
              <a:srgbClr val="1C4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04" name="Freeform 311"/>
            <p:cNvSpPr>
              <a:spLocks/>
            </p:cNvSpPr>
            <p:nvPr/>
          </p:nvSpPr>
          <p:spPr bwMode="auto">
            <a:xfrm>
              <a:off x="5715000" y="747713"/>
              <a:ext cx="609600" cy="98425"/>
            </a:xfrm>
            <a:custGeom>
              <a:avLst/>
              <a:gdLst>
                <a:gd name="T0" fmla="*/ 0 w 268"/>
                <a:gd name="T1" fmla="*/ 43 h 43"/>
                <a:gd name="T2" fmla="*/ 246 w 268"/>
                <a:gd name="T3" fmla="*/ 43 h 43"/>
                <a:gd name="T4" fmla="*/ 268 w 268"/>
                <a:gd name="T5" fmla="*/ 21 h 43"/>
                <a:gd name="T6" fmla="*/ 151 w 268"/>
                <a:gd name="T7" fmla="*/ 0 h 43"/>
                <a:gd name="T8" fmla="*/ 0 w 268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43">
                  <a:moveTo>
                    <a:pt x="0" y="43"/>
                  </a:moveTo>
                  <a:cubicBezTo>
                    <a:pt x="246" y="43"/>
                    <a:pt x="246" y="43"/>
                    <a:pt x="246" y="43"/>
                  </a:cubicBezTo>
                  <a:cubicBezTo>
                    <a:pt x="268" y="21"/>
                    <a:pt x="268" y="21"/>
                    <a:pt x="268" y="21"/>
                  </a:cubicBezTo>
                  <a:cubicBezTo>
                    <a:pt x="268" y="21"/>
                    <a:pt x="212" y="0"/>
                    <a:pt x="151" y="0"/>
                  </a:cubicBezTo>
                  <a:cubicBezTo>
                    <a:pt x="89" y="0"/>
                    <a:pt x="0" y="43"/>
                    <a:pt x="0" y="43"/>
                  </a:cubicBezTo>
                  <a:close/>
                </a:path>
              </a:pathLst>
            </a:custGeom>
            <a:solidFill>
              <a:srgbClr val="292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05" name="Freeform 312"/>
            <p:cNvSpPr>
              <a:spLocks/>
            </p:cNvSpPr>
            <p:nvPr/>
          </p:nvSpPr>
          <p:spPr bwMode="auto">
            <a:xfrm>
              <a:off x="5775325" y="766763"/>
              <a:ext cx="393700" cy="79375"/>
            </a:xfrm>
            <a:custGeom>
              <a:avLst/>
              <a:gdLst>
                <a:gd name="T0" fmla="*/ 173 w 173"/>
                <a:gd name="T1" fmla="*/ 4 h 35"/>
                <a:gd name="T2" fmla="*/ 129 w 173"/>
                <a:gd name="T3" fmla="*/ 0 h 35"/>
                <a:gd name="T4" fmla="*/ 0 w 173"/>
                <a:gd name="T5" fmla="*/ 35 h 35"/>
                <a:gd name="T6" fmla="*/ 85 w 173"/>
                <a:gd name="T7" fmla="*/ 35 h 35"/>
                <a:gd name="T8" fmla="*/ 136 w 173"/>
                <a:gd name="T9" fmla="*/ 14 h 35"/>
                <a:gd name="T10" fmla="*/ 173 w 173"/>
                <a:gd name="T11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" h="35">
                  <a:moveTo>
                    <a:pt x="173" y="4"/>
                  </a:moveTo>
                  <a:cubicBezTo>
                    <a:pt x="159" y="2"/>
                    <a:pt x="144" y="0"/>
                    <a:pt x="129" y="0"/>
                  </a:cubicBezTo>
                  <a:cubicBezTo>
                    <a:pt x="76" y="0"/>
                    <a:pt x="0" y="35"/>
                    <a:pt x="0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100" y="27"/>
                    <a:pt x="117" y="20"/>
                    <a:pt x="136" y="14"/>
                  </a:cubicBezTo>
                  <a:cubicBezTo>
                    <a:pt x="149" y="10"/>
                    <a:pt x="161" y="7"/>
                    <a:pt x="173" y="4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06" name="Freeform 313"/>
            <p:cNvSpPr>
              <a:spLocks/>
            </p:cNvSpPr>
            <p:nvPr/>
          </p:nvSpPr>
          <p:spPr bwMode="auto">
            <a:xfrm>
              <a:off x="5453063" y="919163"/>
              <a:ext cx="274637" cy="185738"/>
            </a:xfrm>
            <a:custGeom>
              <a:avLst/>
              <a:gdLst>
                <a:gd name="T0" fmla="*/ 117 w 121"/>
                <a:gd name="T1" fmla="*/ 82 h 82"/>
                <a:gd name="T2" fmla="*/ 121 w 121"/>
                <a:gd name="T3" fmla="*/ 61 h 82"/>
                <a:gd name="T4" fmla="*/ 60 w 121"/>
                <a:gd name="T5" fmla="*/ 0 h 82"/>
                <a:gd name="T6" fmla="*/ 0 w 121"/>
                <a:gd name="T7" fmla="*/ 61 h 82"/>
                <a:gd name="T8" fmla="*/ 4 w 121"/>
                <a:gd name="T9" fmla="*/ 82 h 82"/>
                <a:gd name="T10" fmla="*/ 117 w 121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82">
                  <a:moveTo>
                    <a:pt x="117" y="82"/>
                  </a:moveTo>
                  <a:cubicBezTo>
                    <a:pt x="119" y="76"/>
                    <a:pt x="121" y="68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ubicBezTo>
                    <a:pt x="27" y="0"/>
                    <a:pt x="0" y="27"/>
                    <a:pt x="0" y="61"/>
                  </a:cubicBezTo>
                  <a:cubicBezTo>
                    <a:pt x="0" y="68"/>
                    <a:pt x="1" y="76"/>
                    <a:pt x="4" y="82"/>
                  </a:cubicBezTo>
                  <a:lnTo>
                    <a:pt x="117" y="82"/>
                  </a:lnTo>
                  <a:close/>
                </a:path>
              </a:pathLst>
            </a:custGeom>
            <a:solidFill>
              <a:srgbClr val="2E6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07" name="Oval 314"/>
            <p:cNvSpPr>
              <a:spLocks noChangeArrowheads="1"/>
            </p:cNvSpPr>
            <p:nvPr/>
          </p:nvSpPr>
          <p:spPr bwMode="auto">
            <a:xfrm>
              <a:off x="5478463" y="947738"/>
              <a:ext cx="228600" cy="230188"/>
            </a:xfrm>
            <a:prstGeom prst="ellipse">
              <a:avLst/>
            </a:prstGeom>
            <a:solidFill>
              <a:srgbClr val="4545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08" name="Freeform 315"/>
            <p:cNvSpPr>
              <a:spLocks noEditPoints="1"/>
            </p:cNvSpPr>
            <p:nvPr/>
          </p:nvSpPr>
          <p:spPr bwMode="auto">
            <a:xfrm>
              <a:off x="5507038" y="979488"/>
              <a:ext cx="168275" cy="168275"/>
            </a:xfrm>
            <a:custGeom>
              <a:avLst/>
              <a:gdLst>
                <a:gd name="T0" fmla="*/ 37 w 74"/>
                <a:gd name="T1" fmla="*/ 74 h 74"/>
                <a:gd name="T2" fmla="*/ 0 w 74"/>
                <a:gd name="T3" fmla="*/ 37 h 74"/>
                <a:gd name="T4" fmla="*/ 37 w 74"/>
                <a:gd name="T5" fmla="*/ 0 h 74"/>
                <a:gd name="T6" fmla="*/ 74 w 74"/>
                <a:gd name="T7" fmla="*/ 37 h 74"/>
                <a:gd name="T8" fmla="*/ 37 w 74"/>
                <a:gd name="T9" fmla="*/ 74 h 74"/>
                <a:gd name="T10" fmla="*/ 37 w 74"/>
                <a:gd name="T11" fmla="*/ 8 h 74"/>
                <a:gd name="T12" fmla="*/ 8 w 74"/>
                <a:gd name="T13" fmla="*/ 37 h 74"/>
                <a:gd name="T14" fmla="*/ 37 w 74"/>
                <a:gd name="T15" fmla="*/ 66 h 74"/>
                <a:gd name="T16" fmla="*/ 66 w 74"/>
                <a:gd name="T17" fmla="*/ 37 h 74"/>
                <a:gd name="T18" fmla="*/ 37 w 74"/>
                <a:gd name="T19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74">
                  <a:moveTo>
                    <a:pt x="37" y="74"/>
                  </a:moveTo>
                  <a:cubicBezTo>
                    <a:pt x="17" y="74"/>
                    <a:pt x="0" y="57"/>
                    <a:pt x="0" y="37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58" y="0"/>
                    <a:pt x="74" y="16"/>
                    <a:pt x="74" y="37"/>
                  </a:cubicBezTo>
                  <a:cubicBezTo>
                    <a:pt x="74" y="57"/>
                    <a:pt x="58" y="74"/>
                    <a:pt x="37" y="74"/>
                  </a:cubicBezTo>
                  <a:close/>
                  <a:moveTo>
                    <a:pt x="37" y="8"/>
                  </a:moveTo>
                  <a:cubicBezTo>
                    <a:pt x="21" y="8"/>
                    <a:pt x="8" y="21"/>
                    <a:pt x="8" y="37"/>
                  </a:cubicBezTo>
                  <a:cubicBezTo>
                    <a:pt x="8" y="53"/>
                    <a:pt x="21" y="66"/>
                    <a:pt x="37" y="66"/>
                  </a:cubicBezTo>
                  <a:cubicBezTo>
                    <a:pt x="53" y="66"/>
                    <a:pt x="66" y="53"/>
                    <a:pt x="66" y="37"/>
                  </a:cubicBezTo>
                  <a:cubicBezTo>
                    <a:pt x="66" y="21"/>
                    <a:pt x="53" y="8"/>
                    <a:pt x="37" y="8"/>
                  </a:cubicBezTo>
                  <a:close/>
                </a:path>
              </a:pathLst>
            </a:custGeom>
            <a:solidFill>
              <a:srgbClr val="C8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09" name="Freeform 316"/>
            <p:cNvSpPr>
              <a:spLocks/>
            </p:cNvSpPr>
            <p:nvPr/>
          </p:nvSpPr>
          <p:spPr bwMode="auto">
            <a:xfrm>
              <a:off x="5583238" y="987426"/>
              <a:ext cx="17462" cy="153988"/>
            </a:xfrm>
            <a:custGeom>
              <a:avLst/>
              <a:gdLst>
                <a:gd name="T0" fmla="*/ 11 w 11"/>
                <a:gd name="T1" fmla="*/ 97 h 97"/>
                <a:gd name="T2" fmla="*/ 0 w 11"/>
                <a:gd name="T3" fmla="*/ 97 h 97"/>
                <a:gd name="T4" fmla="*/ 0 w 11"/>
                <a:gd name="T5" fmla="*/ 0 h 97"/>
                <a:gd name="T6" fmla="*/ 11 w 11"/>
                <a:gd name="T7" fmla="*/ 0 h 97"/>
                <a:gd name="T8" fmla="*/ 11 w 11"/>
                <a:gd name="T9" fmla="*/ 97 h 97"/>
                <a:gd name="T10" fmla="*/ 11 w 11"/>
                <a:gd name="T1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7">
                  <a:moveTo>
                    <a:pt x="11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97"/>
                  </a:lnTo>
                  <a:lnTo>
                    <a:pt x="11" y="97"/>
                  </a:lnTo>
                  <a:close/>
                </a:path>
              </a:pathLst>
            </a:custGeom>
            <a:solidFill>
              <a:srgbClr val="C8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10" name="Freeform 317"/>
            <p:cNvSpPr>
              <a:spLocks/>
            </p:cNvSpPr>
            <p:nvPr/>
          </p:nvSpPr>
          <p:spPr bwMode="auto">
            <a:xfrm>
              <a:off x="5514975" y="1055688"/>
              <a:ext cx="153987" cy="17463"/>
            </a:xfrm>
            <a:custGeom>
              <a:avLst/>
              <a:gdLst>
                <a:gd name="T0" fmla="*/ 97 w 97"/>
                <a:gd name="T1" fmla="*/ 11 h 11"/>
                <a:gd name="T2" fmla="*/ 0 w 97"/>
                <a:gd name="T3" fmla="*/ 11 h 11"/>
                <a:gd name="T4" fmla="*/ 0 w 97"/>
                <a:gd name="T5" fmla="*/ 0 h 11"/>
                <a:gd name="T6" fmla="*/ 97 w 97"/>
                <a:gd name="T7" fmla="*/ 0 h 11"/>
                <a:gd name="T8" fmla="*/ 97 w 97"/>
                <a:gd name="T9" fmla="*/ 11 h 11"/>
                <a:gd name="T10" fmla="*/ 97 w 9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1">
                  <a:moveTo>
                    <a:pt x="97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97" y="0"/>
                  </a:lnTo>
                  <a:lnTo>
                    <a:pt x="97" y="11"/>
                  </a:lnTo>
                  <a:lnTo>
                    <a:pt x="97" y="11"/>
                  </a:lnTo>
                  <a:close/>
                </a:path>
              </a:pathLst>
            </a:custGeom>
            <a:solidFill>
              <a:srgbClr val="C8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11" name="Freeform 318"/>
            <p:cNvSpPr>
              <a:spLocks/>
            </p:cNvSpPr>
            <p:nvPr/>
          </p:nvSpPr>
          <p:spPr bwMode="auto">
            <a:xfrm>
              <a:off x="5530850" y="1003301"/>
              <a:ext cx="122237" cy="122238"/>
            </a:xfrm>
            <a:custGeom>
              <a:avLst/>
              <a:gdLst>
                <a:gd name="T0" fmla="*/ 69 w 77"/>
                <a:gd name="T1" fmla="*/ 77 h 77"/>
                <a:gd name="T2" fmla="*/ 0 w 77"/>
                <a:gd name="T3" fmla="*/ 8 h 77"/>
                <a:gd name="T4" fmla="*/ 8 w 77"/>
                <a:gd name="T5" fmla="*/ 0 h 77"/>
                <a:gd name="T6" fmla="*/ 77 w 77"/>
                <a:gd name="T7" fmla="*/ 68 h 77"/>
                <a:gd name="T8" fmla="*/ 69 w 77"/>
                <a:gd name="T9" fmla="*/ 77 h 77"/>
                <a:gd name="T10" fmla="*/ 69 w 77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69" y="77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77" y="68"/>
                  </a:lnTo>
                  <a:lnTo>
                    <a:pt x="69" y="77"/>
                  </a:lnTo>
                  <a:lnTo>
                    <a:pt x="69" y="77"/>
                  </a:lnTo>
                  <a:close/>
                </a:path>
              </a:pathLst>
            </a:custGeom>
            <a:solidFill>
              <a:srgbClr val="C8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12" name="Freeform 319"/>
            <p:cNvSpPr>
              <a:spLocks/>
            </p:cNvSpPr>
            <p:nvPr/>
          </p:nvSpPr>
          <p:spPr bwMode="auto">
            <a:xfrm>
              <a:off x="5530850" y="1003301"/>
              <a:ext cx="122237" cy="122238"/>
            </a:xfrm>
            <a:custGeom>
              <a:avLst/>
              <a:gdLst>
                <a:gd name="T0" fmla="*/ 8 w 77"/>
                <a:gd name="T1" fmla="*/ 77 h 77"/>
                <a:gd name="T2" fmla="*/ 0 w 77"/>
                <a:gd name="T3" fmla="*/ 68 h 77"/>
                <a:gd name="T4" fmla="*/ 69 w 77"/>
                <a:gd name="T5" fmla="*/ 0 h 77"/>
                <a:gd name="T6" fmla="*/ 77 w 77"/>
                <a:gd name="T7" fmla="*/ 8 h 77"/>
                <a:gd name="T8" fmla="*/ 8 w 77"/>
                <a:gd name="T9" fmla="*/ 77 h 77"/>
                <a:gd name="T10" fmla="*/ 8 w 77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8" y="77"/>
                  </a:moveTo>
                  <a:lnTo>
                    <a:pt x="0" y="68"/>
                  </a:lnTo>
                  <a:lnTo>
                    <a:pt x="69" y="0"/>
                  </a:lnTo>
                  <a:lnTo>
                    <a:pt x="77" y="8"/>
                  </a:lnTo>
                  <a:lnTo>
                    <a:pt x="8" y="77"/>
                  </a:lnTo>
                  <a:lnTo>
                    <a:pt x="8" y="77"/>
                  </a:lnTo>
                  <a:close/>
                </a:path>
              </a:pathLst>
            </a:custGeom>
            <a:solidFill>
              <a:srgbClr val="C8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13" name="Oval 320"/>
            <p:cNvSpPr>
              <a:spLocks noChangeArrowheads="1"/>
            </p:cNvSpPr>
            <p:nvPr/>
          </p:nvSpPr>
          <p:spPr bwMode="auto">
            <a:xfrm>
              <a:off x="5568950" y="1041401"/>
              <a:ext cx="46037" cy="46038"/>
            </a:xfrm>
            <a:prstGeom prst="ellipse">
              <a:avLst/>
            </a:prstGeom>
            <a:solidFill>
              <a:srgbClr val="9B9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14" name="Freeform 321"/>
            <p:cNvSpPr>
              <a:spLocks/>
            </p:cNvSpPr>
            <p:nvPr/>
          </p:nvSpPr>
          <p:spPr bwMode="auto">
            <a:xfrm>
              <a:off x="6267450" y="919163"/>
              <a:ext cx="273050" cy="185738"/>
            </a:xfrm>
            <a:custGeom>
              <a:avLst/>
              <a:gdLst>
                <a:gd name="T0" fmla="*/ 116 w 120"/>
                <a:gd name="T1" fmla="*/ 82 h 82"/>
                <a:gd name="T2" fmla="*/ 120 w 120"/>
                <a:gd name="T3" fmla="*/ 61 h 82"/>
                <a:gd name="T4" fmla="*/ 60 w 120"/>
                <a:gd name="T5" fmla="*/ 0 h 82"/>
                <a:gd name="T6" fmla="*/ 0 w 120"/>
                <a:gd name="T7" fmla="*/ 61 h 82"/>
                <a:gd name="T8" fmla="*/ 4 w 120"/>
                <a:gd name="T9" fmla="*/ 82 h 82"/>
                <a:gd name="T10" fmla="*/ 116 w 120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82">
                  <a:moveTo>
                    <a:pt x="116" y="82"/>
                  </a:moveTo>
                  <a:cubicBezTo>
                    <a:pt x="119" y="76"/>
                    <a:pt x="120" y="68"/>
                    <a:pt x="120" y="61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1"/>
                  </a:cubicBezTo>
                  <a:cubicBezTo>
                    <a:pt x="0" y="68"/>
                    <a:pt x="1" y="76"/>
                    <a:pt x="4" y="82"/>
                  </a:cubicBezTo>
                  <a:lnTo>
                    <a:pt x="116" y="82"/>
                  </a:lnTo>
                  <a:close/>
                </a:path>
              </a:pathLst>
            </a:custGeom>
            <a:solidFill>
              <a:srgbClr val="2E6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15" name="Oval 322"/>
            <p:cNvSpPr>
              <a:spLocks noChangeArrowheads="1"/>
            </p:cNvSpPr>
            <p:nvPr/>
          </p:nvSpPr>
          <p:spPr bwMode="auto">
            <a:xfrm>
              <a:off x="6289675" y="947738"/>
              <a:ext cx="230187" cy="230188"/>
            </a:xfrm>
            <a:prstGeom prst="ellipse">
              <a:avLst/>
            </a:prstGeom>
            <a:solidFill>
              <a:srgbClr val="4545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16" name="Freeform 323"/>
            <p:cNvSpPr>
              <a:spLocks noEditPoints="1"/>
            </p:cNvSpPr>
            <p:nvPr/>
          </p:nvSpPr>
          <p:spPr bwMode="auto">
            <a:xfrm>
              <a:off x="6321425" y="979488"/>
              <a:ext cx="168275" cy="168275"/>
            </a:xfrm>
            <a:custGeom>
              <a:avLst/>
              <a:gdLst>
                <a:gd name="T0" fmla="*/ 37 w 74"/>
                <a:gd name="T1" fmla="*/ 74 h 74"/>
                <a:gd name="T2" fmla="*/ 0 w 74"/>
                <a:gd name="T3" fmla="*/ 37 h 74"/>
                <a:gd name="T4" fmla="*/ 37 w 74"/>
                <a:gd name="T5" fmla="*/ 0 h 74"/>
                <a:gd name="T6" fmla="*/ 74 w 74"/>
                <a:gd name="T7" fmla="*/ 37 h 74"/>
                <a:gd name="T8" fmla="*/ 37 w 74"/>
                <a:gd name="T9" fmla="*/ 74 h 74"/>
                <a:gd name="T10" fmla="*/ 37 w 74"/>
                <a:gd name="T11" fmla="*/ 8 h 74"/>
                <a:gd name="T12" fmla="*/ 8 w 74"/>
                <a:gd name="T13" fmla="*/ 37 h 74"/>
                <a:gd name="T14" fmla="*/ 37 w 74"/>
                <a:gd name="T15" fmla="*/ 66 h 74"/>
                <a:gd name="T16" fmla="*/ 66 w 74"/>
                <a:gd name="T17" fmla="*/ 37 h 74"/>
                <a:gd name="T18" fmla="*/ 37 w 74"/>
                <a:gd name="T19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74">
                  <a:moveTo>
                    <a:pt x="37" y="74"/>
                  </a:moveTo>
                  <a:cubicBezTo>
                    <a:pt x="16" y="74"/>
                    <a:pt x="0" y="57"/>
                    <a:pt x="0" y="37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57" y="0"/>
                    <a:pt x="74" y="16"/>
                    <a:pt x="74" y="37"/>
                  </a:cubicBezTo>
                  <a:cubicBezTo>
                    <a:pt x="74" y="57"/>
                    <a:pt x="57" y="74"/>
                    <a:pt x="37" y="74"/>
                  </a:cubicBezTo>
                  <a:close/>
                  <a:moveTo>
                    <a:pt x="37" y="8"/>
                  </a:moveTo>
                  <a:cubicBezTo>
                    <a:pt x="21" y="8"/>
                    <a:pt x="8" y="21"/>
                    <a:pt x="8" y="37"/>
                  </a:cubicBezTo>
                  <a:cubicBezTo>
                    <a:pt x="8" y="53"/>
                    <a:pt x="21" y="66"/>
                    <a:pt x="37" y="66"/>
                  </a:cubicBezTo>
                  <a:cubicBezTo>
                    <a:pt x="53" y="66"/>
                    <a:pt x="66" y="53"/>
                    <a:pt x="66" y="37"/>
                  </a:cubicBezTo>
                  <a:cubicBezTo>
                    <a:pt x="66" y="21"/>
                    <a:pt x="53" y="8"/>
                    <a:pt x="37" y="8"/>
                  </a:cubicBezTo>
                  <a:close/>
                </a:path>
              </a:pathLst>
            </a:custGeom>
            <a:solidFill>
              <a:srgbClr val="C8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17" name="Freeform 324"/>
            <p:cNvSpPr>
              <a:spLocks/>
            </p:cNvSpPr>
            <p:nvPr/>
          </p:nvSpPr>
          <p:spPr bwMode="auto">
            <a:xfrm>
              <a:off x="6396038" y="987426"/>
              <a:ext cx="19050" cy="153988"/>
            </a:xfrm>
            <a:custGeom>
              <a:avLst/>
              <a:gdLst>
                <a:gd name="T0" fmla="*/ 12 w 12"/>
                <a:gd name="T1" fmla="*/ 97 h 97"/>
                <a:gd name="T2" fmla="*/ 0 w 12"/>
                <a:gd name="T3" fmla="*/ 97 h 97"/>
                <a:gd name="T4" fmla="*/ 0 w 12"/>
                <a:gd name="T5" fmla="*/ 0 h 97"/>
                <a:gd name="T6" fmla="*/ 12 w 12"/>
                <a:gd name="T7" fmla="*/ 0 h 97"/>
                <a:gd name="T8" fmla="*/ 12 w 12"/>
                <a:gd name="T9" fmla="*/ 97 h 97"/>
                <a:gd name="T10" fmla="*/ 12 w 12"/>
                <a:gd name="T1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97">
                  <a:moveTo>
                    <a:pt x="12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97"/>
                  </a:lnTo>
                  <a:lnTo>
                    <a:pt x="12" y="97"/>
                  </a:lnTo>
                  <a:close/>
                </a:path>
              </a:pathLst>
            </a:custGeom>
            <a:solidFill>
              <a:srgbClr val="C8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18" name="Freeform 325"/>
            <p:cNvSpPr>
              <a:spLocks/>
            </p:cNvSpPr>
            <p:nvPr/>
          </p:nvSpPr>
          <p:spPr bwMode="auto">
            <a:xfrm>
              <a:off x="6327775" y="1055688"/>
              <a:ext cx="155575" cy="17463"/>
            </a:xfrm>
            <a:custGeom>
              <a:avLst/>
              <a:gdLst>
                <a:gd name="T0" fmla="*/ 98 w 98"/>
                <a:gd name="T1" fmla="*/ 11 h 11"/>
                <a:gd name="T2" fmla="*/ 0 w 98"/>
                <a:gd name="T3" fmla="*/ 11 h 11"/>
                <a:gd name="T4" fmla="*/ 0 w 98"/>
                <a:gd name="T5" fmla="*/ 0 h 11"/>
                <a:gd name="T6" fmla="*/ 98 w 98"/>
                <a:gd name="T7" fmla="*/ 0 h 11"/>
                <a:gd name="T8" fmla="*/ 98 w 98"/>
                <a:gd name="T9" fmla="*/ 11 h 11"/>
                <a:gd name="T10" fmla="*/ 98 w 9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11">
                  <a:moveTo>
                    <a:pt x="98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11"/>
                  </a:lnTo>
                  <a:lnTo>
                    <a:pt x="98" y="11"/>
                  </a:lnTo>
                  <a:close/>
                </a:path>
              </a:pathLst>
            </a:custGeom>
            <a:solidFill>
              <a:srgbClr val="C8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19" name="Freeform 326"/>
            <p:cNvSpPr>
              <a:spLocks/>
            </p:cNvSpPr>
            <p:nvPr/>
          </p:nvSpPr>
          <p:spPr bwMode="auto">
            <a:xfrm>
              <a:off x="6343650" y="1003301"/>
              <a:ext cx="123825" cy="122238"/>
            </a:xfrm>
            <a:custGeom>
              <a:avLst/>
              <a:gdLst>
                <a:gd name="T0" fmla="*/ 69 w 78"/>
                <a:gd name="T1" fmla="*/ 77 h 77"/>
                <a:gd name="T2" fmla="*/ 0 w 78"/>
                <a:gd name="T3" fmla="*/ 8 h 77"/>
                <a:gd name="T4" fmla="*/ 9 w 78"/>
                <a:gd name="T5" fmla="*/ 0 h 77"/>
                <a:gd name="T6" fmla="*/ 78 w 78"/>
                <a:gd name="T7" fmla="*/ 68 h 77"/>
                <a:gd name="T8" fmla="*/ 69 w 78"/>
                <a:gd name="T9" fmla="*/ 77 h 77"/>
                <a:gd name="T10" fmla="*/ 69 w 78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77">
                  <a:moveTo>
                    <a:pt x="69" y="77"/>
                  </a:moveTo>
                  <a:lnTo>
                    <a:pt x="0" y="8"/>
                  </a:lnTo>
                  <a:lnTo>
                    <a:pt x="9" y="0"/>
                  </a:lnTo>
                  <a:lnTo>
                    <a:pt x="78" y="68"/>
                  </a:lnTo>
                  <a:lnTo>
                    <a:pt x="69" y="77"/>
                  </a:lnTo>
                  <a:lnTo>
                    <a:pt x="69" y="77"/>
                  </a:lnTo>
                  <a:close/>
                </a:path>
              </a:pathLst>
            </a:custGeom>
            <a:solidFill>
              <a:srgbClr val="C8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20" name="Freeform 327"/>
            <p:cNvSpPr>
              <a:spLocks/>
            </p:cNvSpPr>
            <p:nvPr/>
          </p:nvSpPr>
          <p:spPr bwMode="auto">
            <a:xfrm>
              <a:off x="6343650" y="1003301"/>
              <a:ext cx="123825" cy="122238"/>
            </a:xfrm>
            <a:custGeom>
              <a:avLst/>
              <a:gdLst>
                <a:gd name="T0" fmla="*/ 9 w 78"/>
                <a:gd name="T1" fmla="*/ 77 h 77"/>
                <a:gd name="T2" fmla="*/ 0 w 78"/>
                <a:gd name="T3" fmla="*/ 68 h 77"/>
                <a:gd name="T4" fmla="*/ 69 w 78"/>
                <a:gd name="T5" fmla="*/ 0 h 77"/>
                <a:gd name="T6" fmla="*/ 78 w 78"/>
                <a:gd name="T7" fmla="*/ 8 h 77"/>
                <a:gd name="T8" fmla="*/ 9 w 78"/>
                <a:gd name="T9" fmla="*/ 77 h 77"/>
                <a:gd name="T10" fmla="*/ 9 w 78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77">
                  <a:moveTo>
                    <a:pt x="9" y="77"/>
                  </a:moveTo>
                  <a:lnTo>
                    <a:pt x="0" y="68"/>
                  </a:lnTo>
                  <a:lnTo>
                    <a:pt x="69" y="0"/>
                  </a:lnTo>
                  <a:lnTo>
                    <a:pt x="78" y="8"/>
                  </a:lnTo>
                  <a:lnTo>
                    <a:pt x="9" y="77"/>
                  </a:lnTo>
                  <a:lnTo>
                    <a:pt x="9" y="77"/>
                  </a:lnTo>
                  <a:close/>
                </a:path>
              </a:pathLst>
            </a:custGeom>
            <a:solidFill>
              <a:srgbClr val="C8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21" name="Oval 328"/>
            <p:cNvSpPr>
              <a:spLocks noChangeArrowheads="1"/>
            </p:cNvSpPr>
            <p:nvPr/>
          </p:nvSpPr>
          <p:spPr bwMode="auto">
            <a:xfrm>
              <a:off x="6383338" y="1041401"/>
              <a:ext cx="44450" cy="46038"/>
            </a:xfrm>
            <a:prstGeom prst="ellipse">
              <a:avLst/>
            </a:prstGeom>
            <a:solidFill>
              <a:srgbClr val="9B9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22" name="Freeform 329"/>
            <p:cNvSpPr>
              <a:spLocks/>
            </p:cNvSpPr>
            <p:nvPr/>
          </p:nvSpPr>
          <p:spPr bwMode="auto">
            <a:xfrm>
              <a:off x="5362575" y="927101"/>
              <a:ext cx="127000" cy="76200"/>
            </a:xfrm>
            <a:custGeom>
              <a:avLst/>
              <a:gdLst>
                <a:gd name="T0" fmla="*/ 56 w 56"/>
                <a:gd name="T1" fmla="*/ 0 h 33"/>
                <a:gd name="T2" fmla="*/ 30 w 56"/>
                <a:gd name="T3" fmla="*/ 33 h 33"/>
                <a:gd name="T4" fmla="*/ 0 w 56"/>
                <a:gd name="T5" fmla="*/ 33 h 33"/>
                <a:gd name="T6" fmla="*/ 56 w 56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33">
                  <a:moveTo>
                    <a:pt x="56" y="0"/>
                  </a:moveTo>
                  <a:cubicBezTo>
                    <a:pt x="56" y="0"/>
                    <a:pt x="32" y="12"/>
                    <a:pt x="30" y="33"/>
                  </a:cubicBezTo>
                  <a:cubicBezTo>
                    <a:pt x="12" y="33"/>
                    <a:pt x="0" y="33"/>
                    <a:pt x="0" y="33"/>
                  </a:cubicBezTo>
                  <a:cubicBezTo>
                    <a:pt x="0" y="33"/>
                    <a:pt x="11" y="6"/>
                    <a:pt x="56" y="0"/>
                  </a:cubicBezTo>
                  <a:close/>
                </a:path>
              </a:pathLst>
            </a:custGeom>
            <a:solidFill>
              <a:srgbClr val="C8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23" name="Freeform 330"/>
            <p:cNvSpPr>
              <a:spLocks/>
            </p:cNvSpPr>
            <p:nvPr/>
          </p:nvSpPr>
          <p:spPr bwMode="auto">
            <a:xfrm>
              <a:off x="5414963" y="927101"/>
              <a:ext cx="76200" cy="76200"/>
            </a:xfrm>
            <a:custGeom>
              <a:avLst/>
              <a:gdLst>
                <a:gd name="T0" fmla="*/ 22 w 34"/>
                <a:gd name="T1" fmla="*/ 2 h 33"/>
                <a:gd name="T2" fmla="*/ 0 w 34"/>
                <a:gd name="T3" fmla="*/ 33 h 33"/>
                <a:gd name="T4" fmla="*/ 8 w 34"/>
                <a:gd name="T5" fmla="*/ 33 h 33"/>
                <a:gd name="T6" fmla="*/ 34 w 34"/>
                <a:gd name="T7" fmla="*/ 0 h 33"/>
                <a:gd name="T8" fmla="*/ 22 w 34"/>
                <a:gd name="T9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22" y="2"/>
                  </a:moveTo>
                  <a:cubicBezTo>
                    <a:pt x="15" y="7"/>
                    <a:pt x="2" y="17"/>
                    <a:pt x="0" y="33"/>
                  </a:cubicBezTo>
                  <a:cubicBezTo>
                    <a:pt x="3" y="33"/>
                    <a:pt x="5" y="33"/>
                    <a:pt x="8" y="33"/>
                  </a:cubicBezTo>
                  <a:cubicBezTo>
                    <a:pt x="10" y="12"/>
                    <a:pt x="34" y="0"/>
                    <a:pt x="34" y="0"/>
                  </a:cubicBezTo>
                  <a:cubicBezTo>
                    <a:pt x="30" y="0"/>
                    <a:pt x="26" y="1"/>
                    <a:pt x="22" y="2"/>
                  </a:cubicBezTo>
                  <a:close/>
                </a:path>
              </a:pathLst>
            </a:custGeom>
            <a:solidFill>
              <a:srgbClr val="FF8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24" name="Freeform 331"/>
            <p:cNvSpPr>
              <a:spLocks/>
            </p:cNvSpPr>
            <p:nvPr/>
          </p:nvSpPr>
          <p:spPr bwMode="auto">
            <a:xfrm>
              <a:off x="6153150" y="868363"/>
              <a:ext cx="95250" cy="22225"/>
            </a:xfrm>
            <a:custGeom>
              <a:avLst/>
              <a:gdLst>
                <a:gd name="T0" fmla="*/ 42 w 42"/>
                <a:gd name="T1" fmla="*/ 5 h 10"/>
                <a:gd name="T2" fmla="*/ 37 w 42"/>
                <a:gd name="T3" fmla="*/ 10 h 10"/>
                <a:gd name="T4" fmla="*/ 5 w 42"/>
                <a:gd name="T5" fmla="*/ 10 h 10"/>
                <a:gd name="T6" fmla="*/ 0 w 42"/>
                <a:gd name="T7" fmla="*/ 5 h 10"/>
                <a:gd name="T8" fmla="*/ 0 w 42"/>
                <a:gd name="T9" fmla="*/ 5 h 10"/>
                <a:gd name="T10" fmla="*/ 5 w 42"/>
                <a:gd name="T11" fmla="*/ 0 h 10"/>
                <a:gd name="T12" fmla="*/ 37 w 42"/>
                <a:gd name="T13" fmla="*/ 0 h 10"/>
                <a:gd name="T14" fmla="*/ 42 w 42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10">
                  <a:moveTo>
                    <a:pt x="42" y="5"/>
                  </a:moveTo>
                  <a:cubicBezTo>
                    <a:pt x="42" y="8"/>
                    <a:pt x="40" y="10"/>
                    <a:pt x="37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0" y="0"/>
                    <a:pt x="42" y="2"/>
                    <a:pt x="42" y="5"/>
                  </a:cubicBezTo>
                  <a:close/>
                </a:path>
              </a:pathLst>
            </a:custGeom>
            <a:solidFill>
              <a:srgbClr val="1C4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25" name="组合 524"/>
          <p:cNvGrpSpPr/>
          <p:nvPr/>
        </p:nvGrpSpPr>
        <p:grpSpPr>
          <a:xfrm>
            <a:off x="4912310" y="4454300"/>
            <a:ext cx="715962" cy="1309688"/>
            <a:chOff x="8916988" y="3522663"/>
            <a:chExt cx="715962" cy="1309688"/>
          </a:xfrm>
        </p:grpSpPr>
        <p:sp>
          <p:nvSpPr>
            <p:cNvPr id="688" name="Freeform 332"/>
            <p:cNvSpPr>
              <a:spLocks/>
            </p:cNvSpPr>
            <p:nvPr/>
          </p:nvSpPr>
          <p:spPr bwMode="auto">
            <a:xfrm>
              <a:off x="9151938" y="3871913"/>
              <a:ext cx="247650" cy="719138"/>
            </a:xfrm>
            <a:custGeom>
              <a:avLst/>
              <a:gdLst>
                <a:gd name="T0" fmla="*/ 156 w 156"/>
                <a:gd name="T1" fmla="*/ 453 h 453"/>
                <a:gd name="T2" fmla="*/ 0 w 156"/>
                <a:gd name="T3" fmla="*/ 453 h 453"/>
                <a:gd name="T4" fmla="*/ 26 w 156"/>
                <a:gd name="T5" fmla="*/ 0 h 453"/>
                <a:gd name="T6" fmla="*/ 131 w 156"/>
                <a:gd name="T7" fmla="*/ 0 h 453"/>
                <a:gd name="T8" fmla="*/ 156 w 156"/>
                <a:gd name="T9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453">
                  <a:moveTo>
                    <a:pt x="156" y="453"/>
                  </a:moveTo>
                  <a:lnTo>
                    <a:pt x="0" y="453"/>
                  </a:lnTo>
                  <a:lnTo>
                    <a:pt x="26" y="0"/>
                  </a:lnTo>
                  <a:lnTo>
                    <a:pt x="131" y="0"/>
                  </a:lnTo>
                  <a:lnTo>
                    <a:pt x="156" y="453"/>
                  </a:lnTo>
                  <a:close/>
                </a:path>
              </a:pathLst>
            </a:custGeom>
            <a:solidFill>
              <a:srgbClr val="BDB8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89" name="Freeform 333"/>
            <p:cNvSpPr>
              <a:spLocks/>
            </p:cNvSpPr>
            <p:nvPr/>
          </p:nvSpPr>
          <p:spPr bwMode="auto">
            <a:xfrm>
              <a:off x="9236075" y="3852863"/>
              <a:ext cx="79375" cy="715963"/>
            </a:xfrm>
            <a:custGeom>
              <a:avLst/>
              <a:gdLst>
                <a:gd name="T0" fmla="*/ 35 w 35"/>
                <a:gd name="T1" fmla="*/ 304 h 315"/>
                <a:gd name="T2" fmla="*/ 24 w 35"/>
                <a:gd name="T3" fmla="*/ 315 h 315"/>
                <a:gd name="T4" fmla="*/ 11 w 35"/>
                <a:gd name="T5" fmla="*/ 315 h 315"/>
                <a:gd name="T6" fmla="*/ 0 w 35"/>
                <a:gd name="T7" fmla="*/ 304 h 315"/>
                <a:gd name="T8" fmla="*/ 0 w 35"/>
                <a:gd name="T9" fmla="*/ 11 h 315"/>
                <a:gd name="T10" fmla="*/ 11 w 35"/>
                <a:gd name="T11" fmla="*/ 0 h 315"/>
                <a:gd name="T12" fmla="*/ 24 w 35"/>
                <a:gd name="T13" fmla="*/ 0 h 315"/>
                <a:gd name="T14" fmla="*/ 35 w 35"/>
                <a:gd name="T15" fmla="*/ 11 h 315"/>
                <a:gd name="T16" fmla="*/ 35 w 35"/>
                <a:gd name="T17" fmla="*/ 30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15">
                  <a:moveTo>
                    <a:pt x="35" y="304"/>
                  </a:moveTo>
                  <a:cubicBezTo>
                    <a:pt x="35" y="310"/>
                    <a:pt x="30" y="315"/>
                    <a:pt x="24" y="315"/>
                  </a:cubicBezTo>
                  <a:cubicBezTo>
                    <a:pt x="11" y="315"/>
                    <a:pt x="11" y="315"/>
                    <a:pt x="11" y="315"/>
                  </a:cubicBezTo>
                  <a:cubicBezTo>
                    <a:pt x="5" y="315"/>
                    <a:pt x="0" y="310"/>
                    <a:pt x="0" y="30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0" y="0"/>
                    <a:pt x="35" y="4"/>
                    <a:pt x="35" y="11"/>
                  </a:cubicBezTo>
                  <a:lnTo>
                    <a:pt x="35" y="304"/>
                  </a:lnTo>
                  <a:close/>
                </a:path>
              </a:pathLst>
            </a:custGeom>
            <a:solidFill>
              <a:srgbClr val="9392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90" name="Freeform 334"/>
            <p:cNvSpPr>
              <a:spLocks/>
            </p:cNvSpPr>
            <p:nvPr/>
          </p:nvSpPr>
          <p:spPr bwMode="auto">
            <a:xfrm>
              <a:off x="9183688" y="3862388"/>
              <a:ext cx="180975" cy="201613"/>
            </a:xfrm>
            <a:custGeom>
              <a:avLst/>
              <a:gdLst>
                <a:gd name="T0" fmla="*/ 80 w 80"/>
                <a:gd name="T1" fmla="*/ 46 h 89"/>
                <a:gd name="T2" fmla="*/ 78 w 80"/>
                <a:gd name="T3" fmla="*/ 0 h 89"/>
                <a:gd name="T4" fmla="*/ 4 w 80"/>
                <a:gd name="T5" fmla="*/ 0 h 89"/>
                <a:gd name="T6" fmla="*/ 0 w 80"/>
                <a:gd name="T7" fmla="*/ 89 h 89"/>
                <a:gd name="T8" fmla="*/ 80 w 80"/>
                <a:gd name="T9" fmla="*/ 4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9">
                  <a:moveTo>
                    <a:pt x="80" y="46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7" y="74"/>
                    <a:pt x="53" y="60"/>
                    <a:pt x="80" y="46"/>
                  </a:cubicBezTo>
                  <a:close/>
                </a:path>
              </a:pathLst>
            </a:custGeom>
            <a:solidFill>
              <a:srgbClr val="9392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91" name="Oval 335"/>
            <p:cNvSpPr>
              <a:spLocks noChangeArrowheads="1"/>
            </p:cNvSpPr>
            <p:nvPr/>
          </p:nvSpPr>
          <p:spPr bwMode="auto">
            <a:xfrm>
              <a:off x="9067800" y="4419601"/>
              <a:ext cx="415925" cy="412750"/>
            </a:xfrm>
            <a:prstGeom prst="ellipse">
              <a:avLst/>
            </a:prstGeom>
            <a:solidFill>
              <a:srgbClr val="BDB8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92" name="Freeform 336"/>
            <p:cNvSpPr>
              <a:spLocks/>
            </p:cNvSpPr>
            <p:nvPr/>
          </p:nvSpPr>
          <p:spPr bwMode="auto">
            <a:xfrm>
              <a:off x="9069388" y="4475163"/>
              <a:ext cx="347662" cy="357188"/>
            </a:xfrm>
            <a:custGeom>
              <a:avLst/>
              <a:gdLst>
                <a:gd name="T0" fmla="*/ 0 w 153"/>
                <a:gd name="T1" fmla="*/ 66 h 157"/>
                <a:gd name="T2" fmla="*/ 91 w 153"/>
                <a:gd name="T3" fmla="*/ 157 h 157"/>
                <a:gd name="T4" fmla="*/ 153 w 153"/>
                <a:gd name="T5" fmla="*/ 133 h 157"/>
                <a:gd name="T6" fmla="*/ 29 w 153"/>
                <a:gd name="T7" fmla="*/ 0 h 157"/>
                <a:gd name="T8" fmla="*/ 0 w 153"/>
                <a:gd name="T9" fmla="*/ 6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7">
                  <a:moveTo>
                    <a:pt x="0" y="66"/>
                  </a:moveTo>
                  <a:cubicBezTo>
                    <a:pt x="0" y="116"/>
                    <a:pt x="41" y="157"/>
                    <a:pt x="91" y="157"/>
                  </a:cubicBezTo>
                  <a:cubicBezTo>
                    <a:pt x="115" y="157"/>
                    <a:pt x="136" y="148"/>
                    <a:pt x="153" y="13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1" y="16"/>
                    <a:pt x="0" y="40"/>
                    <a:pt x="0" y="66"/>
                  </a:cubicBezTo>
                  <a:close/>
                </a:path>
              </a:pathLst>
            </a:custGeom>
            <a:solidFill>
              <a:srgbClr val="A5A4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93" name="Oval 337"/>
            <p:cNvSpPr>
              <a:spLocks noChangeArrowheads="1"/>
            </p:cNvSpPr>
            <p:nvPr/>
          </p:nvSpPr>
          <p:spPr bwMode="auto">
            <a:xfrm>
              <a:off x="9140825" y="4491038"/>
              <a:ext cx="269875" cy="268288"/>
            </a:xfrm>
            <a:prstGeom prst="ellipse">
              <a:avLst/>
            </a:prstGeom>
            <a:solidFill>
              <a:srgbClr val="9392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94" name="Freeform 338"/>
            <p:cNvSpPr>
              <a:spLocks/>
            </p:cNvSpPr>
            <p:nvPr/>
          </p:nvSpPr>
          <p:spPr bwMode="auto">
            <a:xfrm>
              <a:off x="9172575" y="4489451"/>
              <a:ext cx="239712" cy="188913"/>
            </a:xfrm>
            <a:custGeom>
              <a:avLst/>
              <a:gdLst>
                <a:gd name="T0" fmla="*/ 40 w 106"/>
                <a:gd name="T1" fmla="*/ 8 h 83"/>
                <a:gd name="T2" fmla="*/ 102 w 106"/>
                <a:gd name="T3" fmla="*/ 70 h 83"/>
                <a:gd name="T4" fmla="*/ 101 w 106"/>
                <a:gd name="T5" fmla="*/ 83 h 83"/>
                <a:gd name="T6" fmla="*/ 106 w 106"/>
                <a:gd name="T7" fmla="*/ 59 h 83"/>
                <a:gd name="T8" fmla="*/ 47 w 106"/>
                <a:gd name="T9" fmla="*/ 0 h 83"/>
                <a:gd name="T10" fmla="*/ 0 w 106"/>
                <a:gd name="T11" fmla="*/ 23 h 83"/>
                <a:gd name="T12" fmla="*/ 40 w 106"/>
                <a:gd name="T13" fmla="*/ 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83">
                  <a:moveTo>
                    <a:pt x="40" y="8"/>
                  </a:moveTo>
                  <a:cubicBezTo>
                    <a:pt x="75" y="8"/>
                    <a:pt x="102" y="36"/>
                    <a:pt x="102" y="70"/>
                  </a:cubicBezTo>
                  <a:cubicBezTo>
                    <a:pt x="102" y="75"/>
                    <a:pt x="102" y="79"/>
                    <a:pt x="101" y="83"/>
                  </a:cubicBezTo>
                  <a:cubicBezTo>
                    <a:pt x="104" y="76"/>
                    <a:pt x="106" y="68"/>
                    <a:pt x="106" y="59"/>
                  </a:cubicBezTo>
                  <a:cubicBezTo>
                    <a:pt x="106" y="27"/>
                    <a:pt x="79" y="0"/>
                    <a:pt x="47" y="0"/>
                  </a:cubicBezTo>
                  <a:cubicBezTo>
                    <a:pt x="28" y="0"/>
                    <a:pt x="11" y="9"/>
                    <a:pt x="0" y="23"/>
                  </a:cubicBezTo>
                  <a:cubicBezTo>
                    <a:pt x="11" y="14"/>
                    <a:pt x="25" y="8"/>
                    <a:pt x="40" y="8"/>
                  </a:cubicBezTo>
                  <a:close/>
                </a:path>
              </a:pathLst>
            </a:custGeom>
            <a:solidFill>
              <a:srgbClr val="727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95" name="Oval 339"/>
            <p:cNvSpPr>
              <a:spLocks noChangeArrowheads="1"/>
            </p:cNvSpPr>
            <p:nvPr/>
          </p:nvSpPr>
          <p:spPr bwMode="auto">
            <a:xfrm>
              <a:off x="9209088" y="4557713"/>
              <a:ext cx="134937" cy="133350"/>
            </a:xfrm>
            <a:prstGeom prst="ellipse">
              <a:avLst/>
            </a:prstGeom>
            <a:solidFill>
              <a:srgbClr val="727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96" name="Freeform 340"/>
            <p:cNvSpPr>
              <a:spLocks/>
            </p:cNvSpPr>
            <p:nvPr/>
          </p:nvSpPr>
          <p:spPr bwMode="auto">
            <a:xfrm>
              <a:off x="8916988" y="3522663"/>
              <a:ext cx="715962" cy="612775"/>
            </a:xfrm>
            <a:custGeom>
              <a:avLst/>
              <a:gdLst>
                <a:gd name="T0" fmla="*/ 0 w 315"/>
                <a:gd name="T1" fmla="*/ 0 h 269"/>
                <a:gd name="T2" fmla="*/ 0 w 315"/>
                <a:gd name="T3" fmla="*/ 269 h 269"/>
                <a:gd name="T4" fmla="*/ 39 w 315"/>
                <a:gd name="T5" fmla="*/ 269 h 269"/>
                <a:gd name="T6" fmla="*/ 158 w 315"/>
                <a:gd name="T7" fmla="*/ 182 h 269"/>
                <a:gd name="T8" fmla="*/ 276 w 315"/>
                <a:gd name="T9" fmla="*/ 269 h 269"/>
                <a:gd name="T10" fmla="*/ 315 w 315"/>
                <a:gd name="T11" fmla="*/ 269 h 269"/>
                <a:gd name="T12" fmla="*/ 315 w 315"/>
                <a:gd name="T13" fmla="*/ 0 h 269"/>
                <a:gd name="T14" fmla="*/ 0 w 315"/>
                <a:gd name="T15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269">
                  <a:moveTo>
                    <a:pt x="0" y="0"/>
                  </a:moveTo>
                  <a:cubicBezTo>
                    <a:pt x="0" y="269"/>
                    <a:pt x="0" y="269"/>
                    <a:pt x="0" y="269"/>
                  </a:cubicBezTo>
                  <a:cubicBezTo>
                    <a:pt x="39" y="269"/>
                    <a:pt x="39" y="269"/>
                    <a:pt x="39" y="269"/>
                  </a:cubicBezTo>
                  <a:cubicBezTo>
                    <a:pt x="55" y="219"/>
                    <a:pt x="102" y="182"/>
                    <a:pt x="158" y="182"/>
                  </a:cubicBezTo>
                  <a:cubicBezTo>
                    <a:pt x="213" y="182"/>
                    <a:pt x="260" y="219"/>
                    <a:pt x="276" y="269"/>
                  </a:cubicBezTo>
                  <a:cubicBezTo>
                    <a:pt x="315" y="269"/>
                    <a:pt x="315" y="269"/>
                    <a:pt x="315" y="269"/>
                  </a:cubicBezTo>
                  <a:cubicBezTo>
                    <a:pt x="315" y="0"/>
                    <a:pt x="315" y="0"/>
                    <a:pt x="31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2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97" name="Freeform 341"/>
            <p:cNvSpPr>
              <a:spLocks/>
            </p:cNvSpPr>
            <p:nvPr/>
          </p:nvSpPr>
          <p:spPr bwMode="auto">
            <a:xfrm>
              <a:off x="9031288" y="3522663"/>
              <a:ext cx="601662" cy="612775"/>
            </a:xfrm>
            <a:custGeom>
              <a:avLst/>
              <a:gdLst>
                <a:gd name="T0" fmla="*/ 0 w 265"/>
                <a:gd name="T1" fmla="*/ 0 h 269"/>
                <a:gd name="T2" fmla="*/ 134 w 265"/>
                <a:gd name="T3" fmla="*/ 185 h 269"/>
                <a:gd name="T4" fmla="*/ 226 w 265"/>
                <a:gd name="T5" fmla="*/ 269 h 269"/>
                <a:gd name="T6" fmla="*/ 265 w 265"/>
                <a:gd name="T7" fmla="*/ 269 h 269"/>
                <a:gd name="T8" fmla="*/ 265 w 265"/>
                <a:gd name="T9" fmla="*/ 0 h 269"/>
                <a:gd name="T10" fmla="*/ 0 w 265"/>
                <a:gd name="T1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269">
                  <a:moveTo>
                    <a:pt x="0" y="0"/>
                  </a:moveTo>
                  <a:cubicBezTo>
                    <a:pt x="134" y="185"/>
                    <a:pt x="134" y="185"/>
                    <a:pt x="134" y="185"/>
                  </a:cubicBezTo>
                  <a:cubicBezTo>
                    <a:pt x="177" y="194"/>
                    <a:pt x="213" y="227"/>
                    <a:pt x="226" y="269"/>
                  </a:cubicBezTo>
                  <a:cubicBezTo>
                    <a:pt x="265" y="269"/>
                    <a:pt x="265" y="269"/>
                    <a:pt x="265" y="269"/>
                  </a:cubicBezTo>
                  <a:cubicBezTo>
                    <a:pt x="265" y="0"/>
                    <a:pt x="265" y="0"/>
                    <a:pt x="26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98" name="Oval 342"/>
            <p:cNvSpPr>
              <a:spLocks noChangeArrowheads="1"/>
            </p:cNvSpPr>
            <p:nvPr/>
          </p:nvSpPr>
          <p:spPr bwMode="auto">
            <a:xfrm>
              <a:off x="9196388" y="3759201"/>
              <a:ext cx="157162" cy="157163"/>
            </a:xfrm>
            <a:prstGeom prst="ellipse">
              <a:avLst/>
            </a:pr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99" name="Oval 343"/>
            <p:cNvSpPr>
              <a:spLocks noChangeArrowheads="1"/>
            </p:cNvSpPr>
            <p:nvPr/>
          </p:nvSpPr>
          <p:spPr bwMode="auto">
            <a:xfrm>
              <a:off x="9228138" y="3789363"/>
              <a:ext cx="96837" cy="95250"/>
            </a:xfrm>
            <a:prstGeom prst="ellipse">
              <a:avLst/>
            </a:prstGeom>
            <a:solidFill>
              <a:srgbClr val="9392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00" name="Freeform 344"/>
            <p:cNvSpPr>
              <a:spLocks/>
            </p:cNvSpPr>
            <p:nvPr/>
          </p:nvSpPr>
          <p:spPr bwMode="auto">
            <a:xfrm>
              <a:off x="8916988" y="3605213"/>
              <a:ext cx="715962" cy="42863"/>
            </a:xfrm>
            <a:custGeom>
              <a:avLst/>
              <a:gdLst>
                <a:gd name="T0" fmla="*/ 451 w 451"/>
                <a:gd name="T1" fmla="*/ 27 h 27"/>
                <a:gd name="T2" fmla="*/ 0 w 451"/>
                <a:gd name="T3" fmla="*/ 27 h 27"/>
                <a:gd name="T4" fmla="*/ 0 w 451"/>
                <a:gd name="T5" fmla="*/ 0 h 27"/>
                <a:gd name="T6" fmla="*/ 451 w 451"/>
                <a:gd name="T7" fmla="*/ 0 h 27"/>
                <a:gd name="T8" fmla="*/ 451 w 451"/>
                <a:gd name="T9" fmla="*/ 27 h 27"/>
                <a:gd name="T10" fmla="*/ 451 w 451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1" h="27">
                  <a:moveTo>
                    <a:pt x="451" y="27"/>
                  </a:moveTo>
                  <a:lnTo>
                    <a:pt x="0" y="27"/>
                  </a:lnTo>
                  <a:lnTo>
                    <a:pt x="0" y="0"/>
                  </a:lnTo>
                  <a:lnTo>
                    <a:pt x="451" y="0"/>
                  </a:lnTo>
                  <a:lnTo>
                    <a:pt x="451" y="27"/>
                  </a:lnTo>
                  <a:lnTo>
                    <a:pt x="451" y="27"/>
                  </a:lnTo>
                  <a:close/>
                </a:path>
              </a:pathLst>
            </a:custGeom>
            <a:solidFill>
              <a:srgbClr val="42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01" name="Freeform 345"/>
            <p:cNvSpPr>
              <a:spLocks/>
            </p:cNvSpPr>
            <p:nvPr/>
          </p:nvSpPr>
          <p:spPr bwMode="auto">
            <a:xfrm>
              <a:off x="8916988" y="3689351"/>
              <a:ext cx="715962" cy="46038"/>
            </a:xfrm>
            <a:custGeom>
              <a:avLst/>
              <a:gdLst>
                <a:gd name="T0" fmla="*/ 451 w 451"/>
                <a:gd name="T1" fmla="*/ 29 h 29"/>
                <a:gd name="T2" fmla="*/ 0 w 451"/>
                <a:gd name="T3" fmla="*/ 29 h 29"/>
                <a:gd name="T4" fmla="*/ 0 w 451"/>
                <a:gd name="T5" fmla="*/ 0 h 29"/>
                <a:gd name="T6" fmla="*/ 451 w 451"/>
                <a:gd name="T7" fmla="*/ 0 h 29"/>
                <a:gd name="T8" fmla="*/ 451 w 451"/>
                <a:gd name="T9" fmla="*/ 29 h 29"/>
                <a:gd name="T10" fmla="*/ 451 w 451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1" h="29">
                  <a:moveTo>
                    <a:pt x="451" y="29"/>
                  </a:moveTo>
                  <a:lnTo>
                    <a:pt x="0" y="29"/>
                  </a:lnTo>
                  <a:lnTo>
                    <a:pt x="0" y="0"/>
                  </a:lnTo>
                  <a:lnTo>
                    <a:pt x="451" y="0"/>
                  </a:lnTo>
                  <a:lnTo>
                    <a:pt x="451" y="29"/>
                  </a:lnTo>
                  <a:lnTo>
                    <a:pt x="451" y="29"/>
                  </a:lnTo>
                  <a:close/>
                </a:path>
              </a:pathLst>
            </a:custGeom>
            <a:solidFill>
              <a:srgbClr val="42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26" name="组合 525"/>
          <p:cNvGrpSpPr/>
          <p:nvPr/>
        </p:nvGrpSpPr>
        <p:grpSpPr>
          <a:xfrm>
            <a:off x="181874" y="2793777"/>
            <a:ext cx="1309687" cy="1300163"/>
            <a:chOff x="5326063" y="1887538"/>
            <a:chExt cx="1309687" cy="1300163"/>
          </a:xfrm>
        </p:grpSpPr>
        <p:sp>
          <p:nvSpPr>
            <p:cNvPr id="676" name="Freeform 346"/>
            <p:cNvSpPr>
              <a:spLocks/>
            </p:cNvSpPr>
            <p:nvPr/>
          </p:nvSpPr>
          <p:spPr bwMode="auto">
            <a:xfrm>
              <a:off x="5621338" y="2157413"/>
              <a:ext cx="941387" cy="941388"/>
            </a:xfrm>
            <a:custGeom>
              <a:avLst/>
              <a:gdLst>
                <a:gd name="T0" fmla="*/ 593 w 593"/>
                <a:gd name="T1" fmla="*/ 505 h 593"/>
                <a:gd name="T2" fmla="*/ 506 w 593"/>
                <a:gd name="T3" fmla="*/ 593 h 593"/>
                <a:gd name="T4" fmla="*/ 0 w 593"/>
                <a:gd name="T5" fmla="*/ 87 h 593"/>
                <a:gd name="T6" fmla="*/ 87 w 593"/>
                <a:gd name="T7" fmla="*/ 0 h 593"/>
                <a:gd name="T8" fmla="*/ 593 w 593"/>
                <a:gd name="T9" fmla="*/ 505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3" h="593">
                  <a:moveTo>
                    <a:pt x="593" y="505"/>
                  </a:moveTo>
                  <a:lnTo>
                    <a:pt x="506" y="593"/>
                  </a:lnTo>
                  <a:lnTo>
                    <a:pt x="0" y="87"/>
                  </a:lnTo>
                  <a:lnTo>
                    <a:pt x="87" y="0"/>
                  </a:lnTo>
                  <a:lnTo>
                    <a:pt x="593" y="505"/>
                  </a:lnTo>
                  <a:close/>
                </a:path>
              </a:pathLst>
            </a:custGeom>
            <a:solidFill>
              <a:srgbClr val="A86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77" name="Freeform 347"/>
            <p:cNvSpPr>
              <a:spLocks/>
            </p:cNvSpPr>
            <p:nvPr/>
          </p:nvSpPr>
          <p:spPr bwMode="auto">
            <a:xfrm>
              <a:off x="5621338" y="2157413"/>
              <a:ext cx="179387" cy="233363"/>
            </a:xfrm>
            <a:custGeom>
              <a:avLst/>
              <a:gdLst>
                <a:gd name="T0" fmla="*/ 113 w 113"/>
                <a:gd name="T1" fmla="*/ 26 h 147"/>
                <a:gd name="T2" fmla="*/ 87 w 113"/>
                <a:gd name="T3" fmla="*/ 0 h 147"/>
                <a:gd name="T4" fmla="*/ 0 w 113"/>
                <a:gd name="T5" fmla="*/ 87 h 147"/>
                <a:gd name="T6" fmla="*/ 60 w 113"/>
                <a:gd name="T7" fmla="*/ 147 h 147"/>
                <a:gd name="T8" fmla="*/ 113 w 113"/>
                <a:gd name="T9" fmla="*/ 2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47">
                  <a:moveTo>
                    <a:pt x="113" y="26"/>
                  </a:moveTo>
                  <a:lnTo>
                    <a:pt x="87" y="0"/>
                  </a:lnTo>
                  <a:lnTo>
                    <a:pt x="0" y="87"/>
                  </a:lnTo>
                  <a:lnTo>
                    <a:pt x="60" y="147"/>
                  </a:lnTo>
                  <a:lnTo>
                    <a:pt x="113" y="26"/>
                  </a:lnTo>
                  <a:close/>
                </a:path>
              </a:pathLst>
            </a:custGeom>
            <a:solidFill>
              <a:srgbClr val="824B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78" name="Freeform 348"/>
            <p:cNvSpPr>
              <a:spLocks/>
            </p:cNvSpPr>
            <p:nvPr/>
          </p:nvSpPr>
          <p:spPr bwMode="auto">
            <a:xfrm>
              <a:off x="6015038" y="2551113"/>
              <a:ext cx="179387" cy="233363"/>
            </a:xfrm>
            <a:custGeom>
              <a:avLst/>
              <a:gdLst>
                <a:gd name="T0" fmla="*/ 113 w 113"/>
                <a:gd name="T1" fmla="*/ 25 h 147"/>
                <a:gd name="T2" fmla="*/ 87 w 113"/>
                <a:gd name="T3" fmla="*/ 0 h 147"/>
                <a:gd name="T4" fmla="*/ 0 w 113"/>
                <a:gd name="T5" fmla="*/ 87 h 147"/>
                <a:gd name="T6" fmla="*/ 58 w 113"/>
                <a:gd name="T7" fmla="*/ 147 h 147"/>
                <a:gd name="T8" fmla="*/ 113 w 113"/>
                <a:gd name="T9" fmla="*/ 2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47">
                  <a:moveTo>
                    <a:pt x="113" y="25"/>
                  </a:moveTo>
                  <a:lnTo>
                    <a:pt x="87" y="0"/>
                  </a:lnTo>
                  <a:lnTo>
                    <a:pt x="0" y="87"/>
                  </a:lnTo>
                  <a:lnTo>
                    <a:pt x="58" y="147"/>
                  </a:lnTo>
                  <a:lnTo>
                    <a:pt x="113" y="25"/>
                  </a:lnTo>
                  <a:close/>
                </a:path>
              </a:pathLst>
            </a:custGeom>
            <a:solidFill>
              <a:srgbClr val="824B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79" name="Freeform 349"/>
            <p:cNvSpPr>
              <a:spLocks/>
            </p:cNvSpPr>
            <p:nvPr/>
          </p:nvSpPr>
          <p:spPr bwMode="auto">
            <a:xfrm>
              <a:off x="5683250" y="2293938"/>
              <a:ext cx="304800" cy="285750"/>
            </a:xfrm>
            <a:custGeom>
              <a:avLst/>
              <a:gdLst>
                <a:gd name="T0" fmla="*/ 0 w 134"/>
                <a:gd name="T1" fmla="*/ 27 h 126"/>
                <a:gd name="T2" fmla="*/ 4 w 134"/>
                <a:gd name="T3" fmla="*/ 31 h 126"/>
                <a:gd name="T4" fmla="*/ 73 w 134"/>
                <a:gd name="T5" fmla="*/ 57 h 126"/>
                <a:gd name="T6" fmla="*/ 93 w 134"/>
                <a:gd name="T7" fmla="*/ 120 h 126"/>
                <a:gd name="T8" fmla="*/ 99 w 134"/>
                <a:gd name="T9" fmla="*/ 126 h 126"/>
                <a:gd name="T10" fmla="*/ 0 w 134"/>
                <a:gd name="T11" fmla="*/ 2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126">
                  <a:moveTo>
                    <a:pt x="0" y="27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18" y="10"/>
                    <a:pt x="62" y="45"/>
                    <a:pt x="73" y="57"/>
                  </a:cubicBezTo>
                  <a:cubicBezTo>
                    <a:pt x="91" y="74"/>
                    <a:pt x="101" y="98"/>
                    <a:pt x="93" y="120"/>
                  </a:cubicBezTo>
                  <a:cubicBezTo>
                    <a:pt x="99" y="126"/>
                    <a:pt x="99" y="126"/>
                    <a:pt x="99" y="126"/>
                  </a:cubicBezTo>
                  <a:cubicBezTo>
                    <a:pt x="134" y="70"/>
                    <a:pt x="32" y="0"/>
                    <a:pt x="0" y="27"/>
                  </a:cubicBezTo>
                  <a:close/>
                </a:path>
              </a:pathLst>
            </a:custGeom>
            <a:solidFill>
              <a:srgbClr val="824B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80" name="Freeform 350"/>
            <p:cNvSpPr>
              <a:spLocks/>
            </p:cNvSpPr>
            <p:nvPr/>
          </p:nvSpPr>
          <p:spPr bwMode="auto">
            <a:xfrm>
              <a:off x="5668963" y="2232026"/>
              <a:ext cx="557212" cy="666750"/>
            </a:xfrm>
            <a:custGeom>
              <a:avLst/>
              <a:gdLst>
                <a:gd name="T0" fmla="*/ 6 w 245"/>
                <a:gd name="T1" fmla="*/ 0 h 293"/>
                <a:gd name="T2" fmla="*/ 0 w 245"/>
                <a:gd name="T3" fmla="*/ 7 h 293"/>
                <a:gd name="T4" fmla="*/ 234 w 245"/>
                <a:gd name="T5" fmla="*/ 282 h 293"/>
                <a:gd name="T6" fmla="*/ 245 w 245"/>
                <a:gd name="T7" fmla="*/ 293 h 293"/>
                <a:gd name="T8" fmla="*/ 6 w 245"/>
                <a:gd name="T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293">
                  <a:moveTo>
                    <a:pt x="6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21" y="29"/>
                    <a:pt x="221" y="160"/>
                    <a:pt x="234" y="282"/>
                  </a:cubicBezTo>
                  <a:cubicBezTo>
                    <a:pt x="245" y="293"/>
                    <a:pt x="245" y="293"/>
                    <a:pt x="245" y="293"/>
                  </a:cubicBezTo>
                  <a:cubicBezTo>
                    <a:pt x="238" y="166"/>
                    <a:pt x="134" y="24"/>
                    <a:pt x="6" y="0"/>
                  </a:cubicBezTo>
                  <a:close/>
                </a:path>
              </a:pathLst>
            </a:custGeom>
            <a:solidFill>
              <a:srgbClr val="824B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81" name="Freeform 351"/>
            <p:cNvSpPr>
              <a:spLocks/>
            </p:cNvSpPr>
            <p:nvPr/>
          </p:nvSpPr>
          <p:spPr bwMode="auto">
            <a:xfrm>
              <a:off x="6243638" y="2638426"/>
              <a:ext cx="103187" cy="381000"/>
            </a:xfrm>
            <a:custGeom>
              <a:avLst/>
              <a:gdLst>
                <a:gd name="T0" fmla="*/ 19 w 45"/>
                <a:gd name="T1" fmla="*/ 19 h 167"/>
                <a:gd name="T2" fmla="*/ 0 w 45"/>
                <a:gd name="T3" fmla="*/ 0 h 167"/>
                <a:gd name="T4" fmla="*/ 28 w 45"/>
                <a:gd name="T5" fmla="*/ 80 h 167"/>
                <a:gd name="T6" fmla="*/ 34 w 45"/>
                <a:gd name="T7" fmla="*/ 156 h 167"/>
                <a:gd name="T8" fmla="*/ 45 w 45"/>
                <a:gd name="T9" fmla="*/ 167 h 167"/>
                <a:gd name="T10" fmla="*/ 40 w 45"/>
                <a:gd name="T11" fmla="*/ 86 h 167"/>
                <a:gd name="T12" fmla="*/ 19 w 45"/>
                <a:gd name="T13" fmla="*/ 1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67">
                  <a:moveTo>
                    <a:pt x="19" y="1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27"/>
                    <a:pt x="22" y="52"/>
                    <a:pt x="28" y="80"/>
                  </a:cubicBezTo>
                  <a:cubicBezTo>
                    <a:pt x="34" y="105"/>
                    <a:pt x="32" y="131"/>
                    <a:pt x="34" y="156"/>
                  </a:cubicBezTo>
                  <a:cubicBezTo>
                    <a:pt x="45" y="167"/>
                    <a:pt x="45" y="167"/>
                    <a:pt x="45" y="167"/>
                  </a:cubicBezTo>
                  <a:cubicBezTo>
                    <a:pt x="41" y="140"/>
                    <a:pt x="43" y="113"/>
                    <a:pt x="40" y="86"/>
                  </a:cubicBezTo>
                  <a:cubicBezTo>
                    <a:pt x="37" y="62"/>
                    <a:pt x="28" y="41"/>
                    <a:pt x="19" y="19"/>
                  </a:cubicBezTo>
                  <a:close/>
                </a:path>
              </a:pathLst>
            </a:custGeom>
            <a:solidFill>
              <a:srgbClr val="824B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82" name="Freeform 352"/>
            <p:cNvSpPr>
              <a:spLocks/>
            </p:cNvSpPr>
            <p:nvPr/>
          </p:nvSpPr>
          <p:spPr bwMode="auto">
            <a:xfrm>
              <a:off x="6437313" y="2835276"/>
              <a:ext cx="88900" cy="176213"/>
            </a:xfrm>
            <a:custGeom>
              <a:avLst/>
              <a:gdLst>
                <a:gd name="T0" fmla="*/ 18 w 39"/>
                <a:gd name="T1" fmla="*/ 17 h 78"/>
                <a:gd name="T2" fmla="*/ 0 w 39"/>
                <a:gd name="T3" fmla="*/ 0 h 78"/>
                <a:gd name="T4" fmla="*/ 31 w 39"/>
                <a:gd name="T5" fmla="*/ 78 h 78"/>
                <a:gd name="T6" fmla="*/ 39 w 39"/>
                <a:gd name="T7" fmla="*/ 70 h 78"/>
                <a:gd name="T8" fmla="*/ 18 w 39"/>
                <a:gd name="T9" fmla="*/ 1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78">
                  <a:moveTo>
                    <a:pt x="18" y="1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" y="26"/>
                    <a:pt x="20" y="52"/>
                    <a:pt x="31" y="78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2" y="53"/>
                    <a:pt x="25" y="35"/>
                    <a:pt x="18" y="17"/>
                  </a:cubicBezTo>
                  <a:close/>
                </a:path>
              </a:pathLst>
            </a:custGeom>
            <a:solidFill>
              <a:srgbClr val="824B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83" name="Freeform 353"/>
            <p:cNvSpPr>
              <a:spLocks/>
            </p:cNvSpPr>
            <p:nvPr/>
          </p:nvSpPr>
          <p:spPr bwMode="auto">
            <a:xfrm>
              <a:off x="5326063" y="1887538"/>
              <a:ext cx="695325" cy="592138"/>
            </a:xfrm>
            <a:custGeom>
              <a:avLst/>
              <a:gdLst>
                <a:gd name="T0" fmla="*/ 306 w 306"/>
                <a:gd name="T1" fmla="*/ 21 h 261"/>
                <a:gd name="T2" fmla="*/ 65 w 306"/>
                <a:gd name="T3" fmla="*/ 261 h 261"/>
                <a:gd name="T4" fmla="*/ 0 w 306"/>
                <a:gd name="T5" fmla="*/ 196 h 261"/>
                <a:gd name="T6" fmla="*/ 173 w 306"/>
                <a:gd name="T7" fmla="*/ 23 h 261"/>
                <a:gd name="T8" fmla="*/ 286 w 306"/>
                <a:gd name="T9" fmla="*/ 0 h 261"/>
                <a:gd name="T10" fmla="*/ 306 w 306"/>
                <a:gd name="T11" fmla="*/ 2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6" h="261">
                  <a:moveTo>
                    <a:pt x="306" y="21"/>
                  </a:moveTo>
                  <a:cubicBezTo>
                    <a:pt x="65" y="261"/>
                    <a:pt x="65" y="261"/>
                    <a:pt x="65" y="261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139" y="56"/>
                    <a:pt x="173" y="23"/>
                  </a:cubicBezTo>
                  <a:cubicBezTo>
                    <a:pt x="220" y="73"/>
                    <a:pt x="286" y="0"/>
                    <a:pt x="286" y="0"/>
                  </a:cubicBezTo>
                  <a:lnTo>
                    <a:pt x="306" y="21"/>
                  </a:ln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84" name="Freeform 354"/>
            <p:cNvSpPr>
              <a:spLocks/>
            </p:cNvSpPr>
            <p:nvPr/>
          </p:nvSpPr>
          <p:spPr bwMode="auto">
            <a:xfrm>
              <a:off x="5672138" y="2200276"/>
              <a:ext cx="739775" cy="741363"/>
            </a:xfrm>
            <a:custGeom>
              <a:avLst/>
              <a:gdLst>
                <a:gd name="T0" fmla="*/ 375 w 466"/>
                <a:gd name="T1" fmla="*/ 0 h 467"/>
                <a:gd name="T2" fmla="*/ 466 w 466"/>
                <a:gd name="T3" fmla="*/ 92 h 467"/>
                <a:gd name="T4" fmla="*/ 91 w 466"/>
                <a:gd name="T5" fmla="*/ 467 h 467"/>
                <a:gd name="T6" fmla="*/ 0 w 466"/>
                <a:gd name="T7" fmla="*/ 374 h 467"/>
                <a:gd name="T8" fmla="*/ 375 w 466"/>
                <a:gd name="T9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" h="467">
                  <a:moveTo>
                    <a:pt x="375" y="0"/>
                  </a:moveTo>
                  <a:lnTo>
                    <a:pt x="466" y="92"/>
                  </a:lnTo>
                  <a:lnTo>
                    <a:pt x="91" y="467"/>
                  </a:lnTo>
                  <a:lnTo>
                    <a:pt x="0" y="374"/>
                  </a:lnTo>
                  <a:lnTo>
                    <a:pt x="375" y="0"/>
                  </a:ln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85" name="Freeform 355"/>
            <p:cNvSpPr>
              <a:spLocks/>
            </p:cNvSpPr>
            <p:nvPr/>
          </p:nvSpPr>
          <p:spPr bwMode="auto">
            <a:xfrm>
              <a:off x="5446713" y="2706688"/>
              <a:ext cx="457200" cy="481013"/>
            </a:xfrm>
            <a:custGeom>
              <a:avLst/>
              <a:gdLst>
                <a:gd name="T0" fmla="*/ 96 w 201"/>
                <a:gd name="T1" fmla="*/ 0 h 211"/>
                <a:gd name="T2" fmla="*/ 0 w 201"/>
                <a:gd name="T3" fmla="*/ 60 h 211"/>
                <a:gd name="T4" fmla="*/ 84 w 201"/>
                <a:gd name="T5" fmla="*/ 60 h 211"/>
                <a:gd name="T6" fmla="*/ 113 w 201"/>
                <a:gd name="T7" fmla="*/ 108 h 211"/>
                <a:gd name="T8" fmla="*/ 84 w 201"/>
                <a:gd name="T9" fmla="*/ 151 h 211"/>
                <a:gd name="T10" fmla="*/ 0 w 201"/>
                <a:gd name="T11" fmla="*/ 151 h 211"/>
                <a:gd name="T12" fmla="*/ 96 w 201"/>
                <a:gd name="T13" fmla="*/ 211 h 211"/>
                <a:gd name="T14" fmla="*/ 201 w 201"/>
                <a:gd name="T15" fmla="*/ 106 h 211"/>
                <a:gd name="T16" fmla="*/ 96 w 201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211">
                  <a:moveTo>
                    <a:pt x="96" y="0"/>
                  </a:moveTo>
                  <a:cubicBezTo>
                    <a:pt x="54" y="0"/>
                    <a:pt x="17" y="25"/>
                    <a:pt x="0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113" y="108"/>
                    <a:pt x="113" y="108"/>
                    <a:pt x="113" y="108"/>
                  </a:cubicBezTo>
                  <a:cubicBezTo>
                    <a:pt x="84" y="151"/>
                    <a:pt x="84" y="151"/>
                    <a:pt x="84" y="15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7" y="187"/>
                    <a:pt x="54" y="211"/>
                    <a:pt x="96" y="211"/>
                  </a:cubicBezTo>
                  <a:cubicBezTo>
                    <a:pt x="154" y="211"/>
                    <a:pt x="201" y="164"/>
                    <a:pt x="201" y="106"/>
                  </a:cubicBezTo>
                  <a:cubicBezTo>
                    <a:pt x="201" y="47"/>
                    <a:pt x="154" y="0"/>
                    <a:pt x="96" y="0"/>
                  </a:cubicBez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86" name="Freeform 356"/>
            <p:cNvSpPr>
              <a:spLocks/>
            </p:cNvSpPr>
            <p:nvPr/>
          </p:nvSpPr>
          <p:spPr bwMode="auto">
            <a:xfrm>
              <a:off x="6178550" y="1952626"/>
              <a:ext cx="457200" cy="479425"/>
            </a:xfrm>
            <a:custGeom>
              <a:avLst/>
              <a:gdLst>
                <a:gd name="T0" fmla="*/ 0 w 201"/>
                <a:gd name="T1" fmla="*/ 106 h 211"/>
                <a:gd name="T2" fmla="*/ 106 w 201"/>
                <a:gd name="T3" fmla="*/ 211 h 211"/>
                <a:gd name="T4" fmla="*/ 201 w 201"/>
                <a:gd name="T5" fmla="*/ 151 h 211"/>
                <a:gd name="T6" fmla="*/ 117 w 201"/>
                <a:gd name="T7" fmla="*/ 151 h 211"/>
                <a:gd name="T8" fmla="*/ 89 w 201"/>
                <a:gd name="T9" fmla="*/ 104 h 211"/>
                <a:gd name="T10" fmla="*/ 117 w 201"/>
                <a:gd name="T11" fmla="*/ 60 h 211"/>
                <a:gd name="T12" fmla="*/ 201 w 201"/>
                <a:gd name="T13" fmla="*/ 60 h 211"/>
                <a:gd name="T14" fmla="*/ 106 w 201"/>
                <a:gd name="T15" fmla="*/ 0 h 211"/>
                <a:gd name="T16" fmla="*/ 0 w 201"/>
                <a:gd name="T17" fmla="*/ 106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211">
                  <a:moveTo>
                    <a:pt x="0" y="106"/>
                  </a:moveTo>
                  <a:cubicBezTo>
                    <a:pt x="0" y="164"/>
                    <a:pt x="48" y="211"/>
                    <a:pt x="106" y="211"/>
                  </a:cubicBezTo>
                  <a:cubicBezTo>
                    <a:pt x="148" y="211"/>
                    <a:pt x="184" y="187"/>
                    <a:pt x="201" y="151"/>
                  </a:cubicBezTo>
                  <a:cubicBezTo>
                    <a:pt x="117" y="151"/>
                    <a:pt x="117" y="151"/>
                    <a:pt x="117" y="151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117" y="60"/>
                    <a:pt x="117" y="60"/>
                    <a:pt x="117" y="60"/>
                  </a:cubicBezTo>
                  <a:cubicBezTo>
                    <a:pt x="201" y="60"/>
                    <a:pt x="201" y="60"/>
                    <a:pt x="201" y="60"/>
                  </a:cubicBezTo>
                  <a:cubicBezTo>
                    <a:pt x="184" y="25"/>
                    <a:pt x="148" y="0"/>
                    <a:pt x="106" y="0"/>
                  </a:cubicBezTo>
                  <a:cubicBezTo>
                    <a:pt x="48" y="0"/>
                    <a:pt x="0" y="47"/>
                    <a:pt x="0" y="106"/>
                  </a:cubicBezTo>
                  <a:close/>
                </a:path>
              </a:pathLst>
            </a:custGeom>
            <a:solidFill>
              <a:srgbClr val="CCC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87" name="Freeform 357"/>
            <p:cNvSpPr>
              <a:spLocks/>
            </p:cNvSpPr>
            <p:nvPr/>
          </p:nvSpPr>
          <p:spPr bwMode="auto">
            <a:xfrm>
              <a:off x="5835650" y="2347913"/>
              <a:ext cx="428625" cy="430213"/>
            </a:xfrm>
            <a:custGeom>
              <a:avLst/>
              <a:gdLst>
                <a:gd name="T0" fmla="*/ 159 w 189"/>
                <a:gd name="T1" fmla="*/ 6 h 189"/>
                <a:gd name="T2" fmla="*/ 180 w 189"/>
                <a:gd name="T3" fmla="*/ 6 h 189"/>
                <a:gd name="T4" fmla="*/ 183 w 189"/>
                <a:gd name="T5" fmla="*/ 8 h 189"/>
                <a:gd name="T6" fmla="*/ 183 w 189"/>
                <a:gd name="T7" fmla="*/ 29 h 189"/>
                <a:gd name="T8" fmla="*/ 29 w 189"/>
                <a:gd name="T9" fmla="*/ 183 h 189"/>
                <a:gd name="T10" fmla="*/ 8 w 189"/>
                <a:gd name="T11" fmla="*/ 183 h 189"/>
                <a:gd name="T12" fmla="*/ 6 w 189"/>
                <a:gd name="T13" fmla="*/ 181 h 189"/>
                <a:gd name="T14" fmla="*/ 6 w 189"/>
                <a:gd name="T15" fmla="*/ 160 h 189"/>
                <a:gd name="T16" fmla="*/ 159 w 189"/>
                <a:gd name="T17" fmla="*/ 6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89">
                  <a:moveTo>
                    <a:pt x="159" y="6"/>
                  </a:moveTo>
                  <a:cubicBezTo>
                    <a:pt x="165" y="0"/>
                    <a:pt x="175" y="0"/>
                    <a:pt x="180" y="6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89" y="14"/>
                    <a:pt x="189" y="23"/>
                    <a:pt x="183" y="29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3" y="189"/>
                    <a:pt x="14" y="189"/>
                    <a:pt x="8" y="183"/>
                  </a:cubicBezTo>
                  <a:cubicBezTo>
                    <a:pt x="6" y="181"/>
                    <a:pt x="6" y="181"/>
                    <a:pt x="6" y="181"/>
                  </a:cubicBezTo>
                  <a:cubicBezTo>
                    <a:pt x="0" y="175"/>
                    <a:pt x="0" y="165"/>
                    <a:pt x="6" y="160"/>
                  </a:cubicBezTo>
                  <a:lnTo>
                    <a:pt x="159" y="6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27" name="组合 526"/>
          <p:cNvGrpSpPr/>
          <p:nvPr/>
        </p:nvGrpSpPr>
        <p:grpSpPr>
          <a:xfrm>
            <a:off x="1666983" y="1196752"/>
            <a:ext cx="1309687" cy="1309688"/>
            <a:chOff x="6991350" y="290513"/>
            <a:chExt cx="1309687" cy="1309688"/>
          </a:xfrm>
        </p:grpSpPr>
        <p:sp>
          <p:nvSpPr>
            <p:cNvPr id="666" name="Freeform 358"/>
            <p:cNvSpPr>
              <a:spLocks noEditPoints="1"/>
            </p:cNvSpPr>
            <p:nvPr/>
          </p:nvSpPr>
          <p:spPr bwMode="auto">
            <a:xfrm>
              <a:off x="6991350" y="290513"/>
              <a:ext cx="1309687" cy="1309688"/>
            </a:xfrm>
            <a:custGeom>
              <a:avLst/>
              <a:gdLst>
                <a:gd name="T0" fmla="*/ 288 w 576"/>
                <a:gd name="T1" fmla="*/ 0 h 576"/>
                <a:gd name="T2" fmla="*/ 0 w 576"/>
                <a:gd name="T3" fmla="*/ 288 h 576"/>
                <a:gd name="T4" fmla="*/ 288 w 576"/>
                <a:gd name="T5" fmla="*/ 576 h 576"/>
                <a:gd name="T6" fmla="*/ 576 w 576"/>
                <a:gd name="T7" fmla="*/ 288 h 576"/>
                <a:gd name="T8" fmla="*/ 288 w 576"/>
                <a:gd name="T9" fmla="*/ 0 h 576"/>
                <a:gd name="T10" fmla="*/ 288 w 576"/>
                <a:gd name="T11" fmla="*/ 459 h 576"/>
                <a:gd name="T12" fmla="*/ 117 w 576"/>
                <a:gd name="T13" fmla="*/ 288 h 576"/>
                <a:gd name="T14" fmla="*/ 288 w 576"/>
                <a:gd name="T15" fmla="*/ 117 h 576"/>
                <a:gd name="T16" fmla="*/ 459 w 576"/>
                <a:gd name="T17" fmla="*/ 288 h 576"/>
                <a:gd name="T18" fmla="*/ 288 w 576"/>
                <a:gd name="T19" fmla="*/ 459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6" h="576">
                  <a:moveTo>
                    <a:pt x="288" y="0"/>
                  </a:moveTo>
                  <a:cubicBezTo>
                    <a:pt x="129" y="0"/>
                    <a:pt x="0" y="129"/>
                    <a:pt x="0" y="288"/>
                  </a:cubicBezTo>
                  <a:cubicBezTo>
                    <a:pt x="0" y="447"/>
                    <a:pt x="129" y="576"/>
                    <a:pt x="288" y="576"/>
                  </a:cubicBezTo>
                  <a:cubicBezTo>
                    <a:pt x="447" y="576"/>
                    <a:pt x="576" y="447"/>
                    <a:pt x="576" y="288"/>
                  </a:cubicBezTo>
                  <a:cubicBezTo>
                    <a:pt x="576" y="129"/>
                    <a:pt x="447" y="0"/>
                    <a:pt x="288" y="0"/>
                  </a:cubicBezTo>
                  <a:close/>
                  <a:moveTo>
                    <a:pt x="288" y="459"/>
                  </a:moveTo>
                  <a:cubicBezTo>
                    <a:pt x="193" y="459"/>
                    <a:pt x="117" y="382"/>
                    <a:pt x="117" y="288"/>
                  </a:cubicBezTo>
                  <a:cubicBezTo>
                    <a:pt x="117" y="193"/>
                    <a:pt x="193" y="117"/>
                    <a:pt x="288" y="117"/>
                  </a:cubicBezTo>
                  <a:cubicBezTo>
                    <a:pt x="382" y="117"/>
                    <a:pt x="459" y="193"/>
                    <a:pt x="459" y="288"/>
                  </a:cubicBezTo>
                  <a:cubicBezTo>
                    <a:pt x="459" y="382"/>
                    <a:pt x="382" y="459"/>
                    <a:pt x="288" y="459"/>
                  </a:cubicBezTo>
                  <a:close/>
                </a:path>
              </a:pathLst>
            </a:custGeom>
            <a:solidFill>
              <a:srgbClr val="3F3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67" name="Freeform 359"/>
            <p:cNvSpPr>
              <a:spLocks noEditPoints="1"/>
            </p:cNvSpPr>
            <p:nvPr/>
          </p:nvSpPr>
          <p:spPr bwMode="auto">
            <a:xfrm>
              <a:off x="7248525" y="547688"/>
              <a:ext cx="793750" cy="793750"/>
            </a:xfrm>
            <a:custGeom>
              <a:avLst/>
              <a:gdLst>
                <a:gd name="T0" fmla="*/ 175 w 349"/>
                <a:gd name="T1" fmla="*/ 0 h 349"/>
                <a:gd name="T2" fmla="*/ 0 w 349"/>
                <a:gd name="T3" fmla="*/ 175 h 349"/>
                <a:gd name="T4" fmla="*/ 175 w 349"/>
                <a:gd name="T5" fmla="*/ 349 h 349"/>
                <a:gd name="T6" fmla="*/ 349 w 349"/>
                <a:gd name="T7" fmla="*/ 175 h 349"/>
                <a:gd name="T8" fmla="*/ 175 w 349"/>
                <a:gd name="T9" fmla="*/ 0 h 349"/>
                <a:gd name="T10" fmla="*/ 309 w 349"/>
                <a:gd name="T11" fmla="*/ 177 h 349"/>
                <a:gd name="T12" fmla="*/ 177 w 349"/>
                <a:gd name="T13" fmla="*/ 309 h 349"/>
                <a:gd name="T14" fmla="*/ 45 w 349"/>
                <a:gd name="T15" fmla="*/ 177 h 349"/>
                <a:gd name="T16" fmla="*/ 177 w 349"/>
                <a:gd name="T17" fmla="*/ 45 h 349"/>
                <a:gd name="T18" fmla="*/ 309 w 349"/>
                <a:gd name="T19" fmla="*/ 17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9" h="349">
                  <a:moveTo>
                    <a:pt x="175" y="0"/>
                  </a:moveTo>
                  <a:cubicBezTo>
                    <a:pt x="78" y="0"/>
                    <a:pt x="0" y="79"/>
                    <a:pt x="0" y="175"/>
                  </a:cubicBezTo>
                  <a:cubicBezTo>
                    <a:pt x="0" y="271"/>
                    <a:pt x="78" y="349"/>
                    <a:pt x="175" y="349"/>
                  </a:cubicBezTo>
                  <a:cubicBezTo>
                    <a:pt x="271" y="349"/>
                    <a:pt x="349" y="271"/>
                    <a:pt x="349" y="175"/>
                  </a:cubicBezTo>
                  <a:cubicBezTo>
                    <a:pt x="349" y="79"/>
                    <a:pt x="271" y="0"/>
                    <a:pt x="175" y="0"/>
                  </a:cubicBezTo>
                  <a:close/>
                  <a:moveTo>
                    <a:pt x="309" y="177"/>
                  </a:moveTo>
                  <a:cubicBezTo>
                    <a:pt x="309" y="250"/>
                    <a:pt x="250" y="309"/>
                    <a:pt x="177" y="309"/>
                  </a:cubicBezTo>
                  <a:cubicBezTo>
                    <a:pt x="104" y="309"/>
                    <a:pt x="45" y="250"/>
                    <a:pt x="45" y="177"/>
                  </a:cubicBezTo>
                  <a:cubicBezTo>
                    <a:pt x="45" y="104"/>
                    <a:pt x="104" y="45"/>
                    <a:pt x="177" y="45"/>
                  </a:cubicBezTo>
                  <a:cubicBezTo>
                    <a:pt x="250" y="45"/>
                    <a:pt x="309" y="104"/>
                    <a:pt x="309" y="177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68" name="Freeform 360"/>
            <p:cNvSpPr>
              <a:spLocks noEditPoints="1"/>
            </p:cNvSpPr>
            <p:nvPr/>
          </p:nvSpPr>
          <p:spPr bwMode="auto">
            <a:xfrm>
              <a:off x="7164388" y="463551"/>
              <a:ext cx="962025" cy="963613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35 w 423"/>
                <a:gd name="T11" fmla="*/ 47 h 424"/>
                <a:gd name="T12" fmla="*/ 312 w 423"/>
                <a:gd name="T13" fmla="*/ 79 h 424"/>
                <a:gd name="T14" fmla="*/ 235 w 423"/>
                <a:gd name="T15" fmla="*/ 157 h 424"/>
                <a:gd name="T16" fmla="*/ 235 w 423"/>
                <a:gd name="T17" fmla="*/ 47 h 424"/>
                <a:gd name="T18" fmla="*/ 189 w 423"/>
                <a:gd name="T19" fmla="*/ 157 h 424"/>
                <a:gd name="T20" fmla="*/ 111 w 423"/>
                <a:gd name="T21" fmla="*/ 79 h 424"/>
                <a:gd name="T22" fmla="*/ 189 w 423"/>
                <a:gd name="T23" fmla="*/ 47 h 424"/>
                <a:gd name="T24" fmla="*/ 189 w 423"/>
                <a:gd name="T25" fmla="*/ 157 h 424"/>
                <a:gd name="T26" fmla="*/ 157 w 423"/>
                <a:gd name="T27" fmla="*/ 189 h 424"/>
                <a:gd name="T28" fmla="*/ 47 w 423"/>
                <a:gd name="T29" fmla="*/ 189 h 424"/>
                <a:gd name="T30" fmla="*/ 79 w 423"/>
                <a:gd name="T31" fmla="*/ 111 h 424"/>
                <a:gd name="T32" fmla="*/ 157 w 423"/>
                <a:gd name="T33" fmla="*/ 189 h 424"/>
                <a:gd name="T34" fmla="*/ 157 w 423"/>
                <a:gd name="T35" fmla="*/ 235 h 424"/>
                <a:gd name="T36" fmla="*/ 79 w 423"/>
                <a:gd name="T37" fmla="*/ 312 h 424"/>
                <a:gd name="T38" fmla="*/ 47 w 423"/>
                <a:gd name="T39" fmla="*/ 235 h 424"/>
                <a:gd name="T40" fmla="*/ 157 w 423"/>
                <a:gd name="T41" fmla="*/ 235 h 424"/>
                <a:gd name="T42" fmla="*/ 189 w 423"/>
                <a:gd name="T43" fmla="*/ 267 h 424"/>
                <a:gd name="T44" fmla="*/ 189 w 423"/>
                <a:gd name="T45" fmla="*/ 377 h 424"/>
                <a:gd name="T46" fmla="*/ 111 w 423"/>
                <a:gd name="T47" fmla="*/ 345 h 424"/>
                <a:gd name="T48" fmla="*/ 189 w 423"/>
                <a:gd name="T49" fmla="*/ 267 h 424"/>
                <a:gd name="T50" fmla="*/ 235 w 423"/>
                <a:gd name="T51" fmla="*/ 267 h 424"/>
                <a:gd name="T52" fmla="*/ 312 w 423"/>
                <a:gd name="T53" fmla="*/ 345 h 424"/>
                <a:gd name="T54" fmla="*/ 235 w 423"/>
                <a:gd name="T55" fmla="*/ 377 h 424"/>
                <a:gd name="T56" fmla="*/ 235 w 423"/>
                <a:gd name="T57" fmla="*/ 267 h 424"/>
                <a:gd name="T58" fmla="*/ 267 w 423"/>
                <a:gd name="T59" fmla="*/ 235 h 424"/>
                <a:gd name="T60" fmla="*/ 377 w 423"/>
                <a:gd name="T61" fmla="*/ 235 h 424"/>
                <a:gd name="T62" fmla="*/ 345 w 423"/>
                <a:gd name="T63" fmla="*/ 312 h 424"/>
                <a:gd name="T64" fmla="*/ 267 w 423"/>
                <a:gd name="T65" fmla="*/ 235 h 424"/>
                <a:gd name="T66" fmla="*/ 267 w 423"/>
                <a:gd name="T67" fmla="*/ 189 h 424"/>
                <a:gd name="T68" fmla="*/ 345 w 423"/>
                <a:gd name="T69" fmla="*/ 111 h 424"/>
                <a:gd name="T70" fmla="*/ 377 w 423"/>
                <a:gd name="T71" fmla="*/ 189 h 424"/>
                <a:gd name="T72" fmla="*/ 267 w 423"/>
                <a:gd name="T73" fmla="*/ 189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8" y="424"/>
                    <a:pt x="423" y="329"/>
                    <a:pt x="423" y="212"/>
                  </a:cubicBezTo>
                  <a:cubicBezTo>
                    <a:pt x="423" y="95"/>
                    <a:pt x="328" y="0"/>
                    <a:pt x="212" y="0"/>
                  </a:cubicBezTo>
                  <a:close/>
                  <a:moveTo>
                    <a:pt x="235" y="47"/>
                  </a:moveTo>
                  <a:cubicBezTo>
                    <a:pt x="263" y="51"/>
                    <a:pt x="290" y="62"/>
                    <a:pt x="312" y="79"/>
                  </a:cubicBezTo>
                  <a:cubicBezTo>
                    <a:pt x="235" y="157"/>
                    <a:pt x="235" y="157"/>
                    <a:pt x="235" y="157"/>
                  </a:cubicBezTo>
                  <a:lnTo>
                    <a:pt x="235" y="47"/>
                  </a:lnTo>
                  <a:close/>
                  <a:moveTo>
                    <a:pt x="189" y="157"/>
                  </a:moveTo>
                  <a:cubicBezTo>
                    <a:pt x="111" y="79"/>
                    <a:pt x="111" y="79"/>
                    <a:pt x="111" y="79"/>
                  </a:cubicBezTo>
                  <a:cubicBezTo>
                    <a:pt x="133" y="62"/>
                    <a:pt x="160" y="51"/>
                    <a:pt x="189" y="47"/>
                  </a:cubicBezTo>
                  <a:lnTo>
                    <a:pt x="189" y="157"/>
                  </a:lnTo>
                  <a:close/>
                  <a:moveTo>
                    <a:pt x="157" y="189"/>
                  </a:moveTo>
                  <a:cubicBezTo>
                    <a:pt x="47" y="189"/>
                    <a:pt x="47" y="189"/>
                    <a:pt x="47" y="189"/>
                  </a:cubicBezTo>
                  <a:cubicBezTo>
                    <a:pt x="51" y="160"/>
                    <a:pt x="62" y="134"/>
                    <a:pt x="79" y="111"/>
                  </a:cubicBezTo>
                  <a:lnTo>
                    <a:pt x="157" y="189"/>
                  </a:lnTo>
                  <a:close/>
                  <a:moveTo>
                    <a:pt x="157" y="235"/>
                  </a:moveTo>
                  <a:cubicBezTo>
                    <a:pt x="79" y="312"/>
                    <a:pt x="79" y="312"/>
                    <a:pt x="79" y="312"/>
                  </a:cubicBezTo>
                  <a:cubicBezTo>
                    <a:pt x="62" y="290"/>
                    <a:pt x="51" y="264"/>
                    <a:pt x="47" y="235"/>
                  </a:cubicBezTo>
                  <a:lnTo>
                    <a:pt x="157" y="235"/>
                  </a:lnTo>
                  <a:close/>
                  <a:moveTo>
                    <a:pt x="189" y="267"/>
                  </a:moveTo>
                  <a:cubicBezTo>
                    <a:pt x="189" y="377"/>
                    <a:pt x="189" y="377"/>
                    <a:pt x="189" y="377"/>
                  </a:cubicBezTo>
                  <a:cubicBezTo>
                    <a:pt x="160" y="373"/>
                    <a:pt x="133" y="362"/>
                    <a:pt x="111" y="345"/>
                  </a:cubicBezTo>
                  <a:lnTo>
                    <a:pt x="189" y="267"/>
                  </a:lnTo>
                  <a:close/>
                  <a:moveTo>
                    <a:pt x="235" y="267"/>
                  </a:moveTo>
                  <a:cubicBezTo>
                    <a:pt x="312" y="345"/>
                    <a:pt x="312" y="345"/>
                    <a:pt x="312" y="345"/>
                  </a:cubicBezTo>
                  <a:cubicBezTo>
                    <a:pt x="290" y="362"/>
                    <a:pt x="263" y="373"/>
                    <a:pt x="235" y="377"/>
                  </a:cubicBezTo>
                  <a:lnTo>
                    <a:pt x="235" y="267"/>
                  </a:lnTo>
                  <a:close/>
                  <a:moveTo>
                    <a:pt x="267" y="235"/>
                  </a:moveTo>
                  <a:cubicBezTo>
                    <a:pt x="377" y="235"/>
                    <a:pt x="377" y="235"/>
                    <a:pt x="377" y="235"/>
                  </a:cubicBezTo>
                  <a:cubicBezTo>
                    <a:pt x="373" y="264"/>
                    <a:pt x="361" y="290"/>
                    <a:pt x="345" y="312"/>
                  </a:cubicBezTo>
                  <a:lnTo>
                    <a:pt x="267" y="235"/>
                  </a:lnTo>
                  <a:close/>
                  <a:moveTo>
                    <a:pt x="267" y="189"/>
                  </a:moveTo>
                  <a:cubicBezTo>
                    <a:pt x="345" y="111"/>
                    <a:pt x="345" y="111"/>
                    <a:pt x="345" y="111"/>
                  </a:cubicBezTo>
                  <a:cubicBezTo>
                    <a:pt x="361" y="134"/>
                    <a:pt x="373" y="160"/>
                    <a:pt x="377" y="189"/>
                  </a:cubicBezTo>
                  <a:lnTo>
                    <a:pt x="267" y="189"/>
                  </a:lnTo>
                  <a:close/>
                </a:path>
              </a:pathLst>
            </a:custGeom>
            <a:solidFill>
              <a:srgbClr val="B2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69" name="Freeform 361"/>
            <p:cNvSpPr>
              <a:spLocks noEditPoints="1"/>
            </p:cNvSpPr>
            <p:nvPr/>
          </p:nvSpPr>
          <p:spPr bwMode="auto">
            <a:xfrm>
              <a:off x="7300913" y="463551"/>
              <a:ext cx="825500" cy="825500"/>
            </a:xfrm>
            <a:custGeom>
              <a:avLst/>
              <a:gdLst>
                <a:gd name="T0" fmla="*/ 300 w 363"/>
                <a:gd name="T1" fmla="*/ 363 h 363"/>
                <a:gd name="T2" fmla="*/ 363 w 363"/>
                <a:gd name="T3" fmla="*/ 212 h 363"/>
                <a:gd name="T4" fmla="*/ 152 w 363"/>
                <a:gd name="T5" fmla="*/ 0 h 363"/>
                <a:gd name="T6" fmla="*/ 0 w 363"/>
                <a:gd name="T7" fmla="*/ 65 h 363"/>
                <a:gd name="T8" fmla="*/ 300 w 363"/>
                <a:gd name="T9" fmla="*/ 363 h 363"/>
                <a:gd name="T10" fmla="*/ 285 w 363"/>
                <a:gd name="T11" fmla="*/ 312 h 363"/>
                <a:gd name="T12" fmla="*/ 207 w 363"/>
                <a:gd name="T13" fmla="*/ 235 h 363"/>
                <a:gd name="T14" fmla="*/ 317 w 363"/>
                <a:gd name="T15" fmla="*/ 235 h 363"/>
                <a:gd name="T16" fmla="*/ 285 w 363"/>
                <a:gd name="T17" fmla="*/ 312 h 363"/>
                <a:gd name="T18" fmla="*/ 317 w 363"/>
                <a:gd name="T19" fmla="*/ 189 h 363"/>
                <a:gd name="T20" fmla="*/ 207 w 363"/>
                <a:gd name="T21" fmla="*/ 189 h 363"/>
                <a:gd name="T22" fmla="*/ 285 w 363"/>
                <a:gd name="T23" fmla="*/ 111 h 363"/>
                <a:gd name="T24" fmla="*/ 317 w 363"/>
                <a:gd name="T25" fmla="*/ 189 h 363"/>
                <a:gd name="T26" fmla="*/ 175 w 363"/>
                <a:gd name="T27" fmla="*/ 47 h 363"/>
                <a:gd name="T28" fmla="*/ 252 w 363"/>
                <a:gd name="T29" fmla="*/ 79 h 363"/>
                <a:gd name="T30" fmla="*/ 175 w 363"/>
                <a:gd name="T31" fmla="*/ 157 h 363"/>
                <a:gd name="T32" fmla="*/ 175 w 363"/>
                <a:gd name="T33" fmla="*/ 47 h 363"/>
                <a:gd name="T34" fmla="*/ 129 w 363"/>
                <a:gd name="T35" fmla="*/ 47 h 363"/>
                <a:gd name="T36" fmla="*/ 129 w 363"/>
                <a:gd name="T37" fmla="*/ 157 h 363"/>
                <a:gd name="T38" fmla="*/ 51 w 363"/>
                <a:gd name="T39" fmla="*/ 79 h 363"/>
                <a:gd name="T40" fmla="*/ 129 w 363"/>
                <a:gd name="T41" fmla="*/ 4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3" h="363">
                  <a:moveTo>
                    <a:pt x="300" y="363"/>
                  </a:moveTo>
                  <a:cubicBezTo>
                    <a:pt x="339" y="325"/>
                    <a:pt x="363" y="271"/>
                    <a:pt x="363" y="212"/>
                  </a:cubicBezTo>
                  <a:cubicBezTo>
                    <a:pt x="363" y="95"/>
                    <a:pt x="268" y="0"/>
                    <a:pt x="152" y="0"/>
                  </a:cubicBezTo>
                  <a:cubicBezTo>
                    <a:pt x="92" y="0"/>
                    <a:pt x="38" y="25"/>
                    <a:pt x="0" y="65"/>
                  </a:cubicBezTo>
                  <a:lnTo>
                    <a:pt x="300" y="363"/>
                  </a:lnTo>
                  <a:close/>
                  <a:moveTo>
                    <a:pt x="285" y="312"/>
                  </a:moveTo>
                  <a:cubicBezTo>
                    <a:pt x="207" y="235"/>
                    <a:pt x="207" y="235"/>
                    <a:pt x="207" y="235"/>
                  </a:cubicBezTo>
                  <a:cubicBezTo>
                    <a:pt x="317" y="235"/>
                    <a:pt x="317" y="235"/>
                    <a:pt x="317" y="235"/>
                  </a:cubicBezTo>
                  <a:cubicBezTo>
                    <a:pt x="313" y="264"/>
                    <a:pt x="301" y="290"/>
                    <a:pt x="285" y="312"/>
                  </a:cubicBezTo>
                  <a:close/>
                  <a:moveTo>
                    <a:pt x="317" y="189"/>
                  </a:moveTo>
                  <a:cubicBezTo>
                    <a:pt x="207" y="189"/>
                    <a:pt x="207" y="189"/>
                    <a:pt x="207" y="189"/>
                  </a:cubicBezTo>
                  <a:cubicBezTo>
                    <a:pt x="285" y="111"/>
                    <a:pt x="285" y="111"/>
                    <a:pt x="285" y="111"/>
                  </a:cubicBezTo>
                  <a:cubicBezTo>
                    <a:pt x="301" y="134"/>
                    <a:pt x="313" y="160"/>
                    <a:pt x="317" y="189"/>
                  </a:cubicBezTo>
                  <a:close/>
                  <a:moveTo>
                    <a:pt x="175" y="47"/>
                  </a:moveTo>
                  <a:cubicBezTo>
                    <a:pt x="203" y="51"/>
                    <a:pt x="230" y="62"/>
                    <a:pt x="252" y="79"/>
                  </a:cubicBezTo>
                  <a:cubicBezTo>
                    <a:pt x="175" y="157"/>
                    <a:pt x="175" y="157"/>
                    <a:pt x="175" y="157"/>
                  </a:cubicBezTo>
                  <a:lnTo>
                    <a:pt x="175" y="47"/>
                  </a:lnTo>
                  <a:close/>
                  <a:moveTo>
                    <a:pt x="129" y="47"/>
                  </a:moveTo>
                  <a:cubicBezTo>
                    <a:pt x="129" y="157"/>
                    <a:pt x="129" y="157"/>
                    <a:pt x="129" y="157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73" y="62"/>
                    <a:pt x="100" y="51"/>
                    <a:pt x="129" y="47"/>
                  </a:cubicBezTo>
                  <a:close/>
                </a:path>
              </a:pathLst>
            </a:custGeom>
            <a:solidFill>
              <a:srgbClr val="DDDA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70" name="Oval 362"/>
            <p:cNvSpPr>
              <a:spLocks noChangeArrowheads="1"/>
            </p:cNvSpPr>
            <p:nvPr/>
          </p:nvSpPr>
          <p:spPr bwMode="auto">
            <a:xfrm>
              <a:off x="7535863" y="835026"/>
              <a:ext cx="223837" cy="223838"/>
            </a:xfrm>
            <a:prstGeom prst="ellipse">
              <a:avLst/>
            </a:prstGeom>
            <a:solidFill>
              <a:srgbClr val="DDDA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71" name="Oval 363"/>
            <p:cNvSpPr>
              <a:spLocks noChangeArrowheads="1"/>
            </p:cNvSpPr>
            <p:nvPr/>
          </p:nvSpPr>
          <p:spPr bwMode="auto">
            <a:xfrm>
              <a:off x="7564438" y="863601"/>
              <a:ext cx="161925" cy="163513"/>
            </a:xfrm>
            <a:prstGeom prst="ellipse">
              <a:avLst/>
            </a:prstGeom>
            <a:solidFill>
              <a:srgbClr val="9B9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72" name="Freeform 364"/>
            <p:cNvSpPr>
              <a:spLocks/>
            </p:cNvSpPr>
            <p:nvPr/>
          </p:nvSpPr>
          <p:spPr bwMode="auto">
            <a:xfrm>
              <a:off x="7556500" y="858838"/>
              <a:ext cx="149225" cy="160338"/>
            </a:xfrm>
            <a:custGeom>
              <a:avLst/>
              <a:gdLst>
                <a:gd name="T0" fmla="*/ 12 w 66"/>
                <a:gd name="T1" fmla="*/ 52 h 70"/>
                <a:gd name="T2" fmla="*/ 37 w 66"/>
                <a:gd name="T3" fmla="*/ 9 h 70"/>
                <a:gd name="T4" fmla="*/ 66 w 66"/>
                <a:gd name="T5" fmla="*/ 14 h 70"/>
                <a:gd name="T6" fmla="*/ 31 w 66"/>
                <a:gd name="T7" fmla="*/ 3 h 70"/>
                <a:gd name="T8" fmla="*/ 5 w 66"/>
                <a:gd name="T9" fmla="*/ 47 h 70"/>
                <a:gd name="T10" fmla="*/ 24 w 66"/>
                <a:gd name="T11" fmla="*/ 70 h 70"/>
                <a:gd name="T12" fmla="*/ 12 w 66"/>
                <a:gd name="T13" fmla="*/ 5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70">
                  <a:moveTo>
                    <a:pt x="12" y="52"/>
                  </a:moveTo>
                  <a:cubicBezTo>
                    <a:pt x="7" y="33"/>
                    <a:pt x="19" y="14"/>
                    <a:pt x="37" y="9"/>
                  </a:cubicBezTo>
                  <a:cubicBezTo>
                    <a:pt x="48" y="6"/>
                    <a:pt x="58" y="8"/>
                    <a:pt x="66" y="14"/>
                  </a:cubicBezTo>
                  <a:cubicBezTo>
                    <a:pt x="58" y="4"/>
                    <a:pt x="44" y="0"/>
                    <a:pt x="31" y="3"/>
                  </a:cubicBezTo>
                  <a:cubicBezTo>
                    <a:pt x="12" y="8"/>
                    <a:pt x="0" y="28"/>
                    <a:pt x="5" y="47"/>
                  </a:cubicBezTo>
                  <a:cubicBezTo>
                    <a:pt x="8" y="58"/>
                    <a:pt x="15" y="66"/>
                    <a:pt x="24" y="70"/>
                  </a:cubicBezTo>
                  <a:cubicBezTo>
                    <a:pt x="19" y="66"/>
                    <a:pt x="14" y="59"/>
                    <a:pt x="12" y="52"/>
                  </a:cubicBezTo>
                  <a:close/>
                </a:path>
              </a:pathLst>
            </a:custGeom>
            <a:solidFill>
              <a:srgbClr val="7A7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73" name="Freeform 365"/>
            <p:cNvSpPr>
              <a:spLocks/>
            </p:cNvSpPr>
            <p:nvPr/>
          </p:nvSpPr>
          <p:spPr bwMode="auto">
            <a:xfrm>
              <a:off x="7969250" y="1103313"/>
              <a:ext cx="46037" cy="39688"/>
            </a:xfrm>
            <a:custGeom>
              <a:avLst/>
              <a:gdLst>
                <a:gd name="T0" fmla="*/ 29 w 29"/>
                <a:gd name="T1" fmla="*/ 5 h 25"/>
                <a:gd name="T2" fmla="*/ 0 w 29"/>
                <a:gd name="T3" fmla="*/ 25 h 25"/>
                <a:gd name="T4" fmla="*/ 13 w 29"/>
                <a:gd name="T5" fmla="*/ 0 h 25"/>
                <a:gd name="T6" fmla="*/ 29 w 29"/>
                <a:gd name="T7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5">
                  <a:moveTo>
                    <a:pt x="29" y="5"/>
                  </a:moveTo>
                  <a:lnTo>
                    <a:pt x="0" y="25"/>
                  </a:lnTo>
                  <a:lnTo>
                    <a:pt x="13" y="0"/>
                  </a:lnTo>
                  <a:lnTo>
                    <a:pt x="29" y="5"/>
                  </a:lnTo>
                  <a:close/>
                </a:path>
              </a:pathLst>
            </a:custGeom>
            <a:solidFill>
              <a:srgbClr val="ADA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74" name="Freeform 366"/>
            <p:cNvSpPr>
              <a:spLocks/>
            </p:cNvSpPr>
            <p:nvPr/>
          </p:nvSpPr>
          <p:spPr bwMode="auto">
            <a:xfrm>
              <a:off x="7940675" y="1052513"/>
              <a:ext cx="85725" cy="58738"/>
            </a:xfrm>
            <a:custGeom>
              <a:avLst/>
              <a:gdLst>
                <a:gd name="T0" fmla="*/ 47 w 54"/>
                <a:gd name="T1" fmla="*/ 37 h 37"/>
                <a:gd name="T2" fmla="*/ 0 w 54"/>
                <a:gd name="T3" fmla="*/ 19 h 37"/>
                <a:gd name="T4" fmla="*/ 7 w 54"/>
                <a:gd name="T5" fmla="*/ 0 h 37"/>
                <a:gd name="T6" fmla="*/ 54 w 54"/>
                <a:gd name="T7" fmla="*/ 19 h 37"/>
                <a:gd name="T8" fmla="*/ 47 w 54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7">
                  <a:moveTo>
                    <a:pt x="47" y="37"/>
                  </a:moveTo>
                  <a:lnTo>
                    <a:pt x="0" y="19"/>
                  </a:lnTo>
                  <a:lnTo>
                    <a:pt x="7" y="0"/>
                  </a:lnTo>
                  <a:lnTo>
                    <a:pt x="54" y="19"/>
                  </a:lnTo>
                  <a:lnTo>
                    <a:pt x="47" y="37"/>
                  </a:lnTo>
                  <a:close/>
                </a:path>
              </a:pathLst>
            </a:custGeom>
            <a:solidFill>
              <a:srgbClr val="DDDA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75" name="Freeform 367"/>
            <p:cNvSpPr>
              <a:spLocks/>
            </p:cNvSpPr>
            <p:nvPr/>
          </p:nvSpPr>
          <p:spPr bwMode="auto">
            <a:xfrm>
              <a:off x="7899400" y="1031876"/>
              <a:ext cx="74612" cy="63500"/>
            </a:xfrm>
            <a:custGeom>
              <a:avLst/>
              <a:gdLst>
                <a:gd name="T0" fmla="*/ 33 w 33"/>
                <a:gd name="T1" fmla="*/ 10 h 28"/>
                <a:gd name="T2" fmla="*/ 14 w 33"/>
                <a:gd name="T3" fmla="*/ 2 h 28"/>
                <a:gd name="T4" fmla="*/ 2 w 33"/>
                <a:gd name="T5" fmla="*/ 7 h 28"/>
                <a:gd name="T6" fmla="*/ 2 w 33"/>
                <a:gd name="T7" fmla="*/ 9 h 28"/>
                <a:gd name="T8" fmla="*/ 7 w 33"/>
                <a:gd name="T9" fmla="*/ 21 h 28"/>
                <a:gd name="T10" fmla="*/ 26 w 33"/>
                <a:gd name="T11" fmla="*/ 28 h 28"/>
                <a:gd name="T12" fmla="*/ 33 w 33"/>
                <a:gd name="T1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8">
                  <a:moveTo>
                    <a:pt x="33" y="10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9" y="0"/>
                    <a:pt x="4" y="3"/>
                    <a:pt x="2" y="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13"/>
                    <a:pt x="2" y="19"/>
                    <a:pt x="7" y="21"/>
                  </a:cubicBezTo>
                  <a:cubicBezTo>
                    <a:pt x="26" y="28"/>
                    <a:pt x="26" y="28"/>
                    <a:pt x="26" y="28"/>
                  </a:cubicBezTo>
                  <a:lnTo>
                    <a:pt x="33" y="10"/>
                  </a:lnTo>
                  <a:close/>
                </a:path>
              </a:pathLst>
            </a:custGeom>
            <a:solidFill>
              <a:srgbClr val="6A6A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28" name="组合 527"/>
          <p:cNvGrpSpPr/>
          <p:nvPr/>
        </p:nvGrpSpPr>
        <p:grpSpPr>
          <a:xfrm>
            <a:off x="3214997" y="1522190"/>
            <a:ext cx="1311275" cy="657225"/>
            <a:chOff x="8620125" y="615951"/>
            <a:chExt cx="1311275" cy="657225"/>
          </a:xfrm>
        </p:grpSpPr>
        <p:sp>
          <p:nvSpPr>
            <p:cNvPr id="588" name="Freeform 368"/>
            <p:cNvSpPr>
              <a:spLocks/>
            </p:cNvSpPr>
            <p:nvPr/>
          </p:nvSpPr>
          <p:spPr bwMode="auto">
            <a:xfrm>
              <a:off x="8620125" y="787401"/>
              <a:ext cx="458787" cy="455613"/>
            </a:xfrm>
            <a:custGeom>
              <a:avLst/>
              <a:gdLst>
                <a:gd name="T0" fmla="*/ 201 w 202"/>
                <a:gd name="T1" fmla="*/ 100 h 201"/>
                <a:gd name="T2" fmla="*/ 101 w 202"/>
                <a:gd name="T3" fmla="*/ 201 h 201"/>
                <a:gd name="T4" fmla="*/ 1 w 202"/>
                <a:gd name="T5" fmla="*/ 101 h 201"/>
                <a:gd name="T6" fmla="*/ 101 w 202"/>
                <a:gd name="T7" fmla="*/ 0 h 201"/>
                <a:gd name="T8" fmla="*/ 201 w 202"/>
                <a:gd name="T9" fmla="*/ 10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201">
                  <a:moveTo>
                    <a:pt x="201" y="100"/>
                  </a:moveTo>
                  <a:cubicBezTo>
                    <a:pt x="202" y="156"/>
                    <a:pt x="157" y="201"/>
                    <a:pt x="101" y="201"/>
                  </a:cubicBezTo>
                  <a:cubicBezTo>
                    <a:pt x="46" y="201"/>
                    <a:pt x="1" y="156"/>
                    <a:pt x="1" y="101"/>
                  </a:cubicBezTo>
                  <a:cubicBezTo>
                    <a:pt x="0" y="45"/>
                    <a:pt x="45" y="0"/>
                    <a:pt x="101" y="0"/>
                  </a:cubicBezTo>
                  <a:cubicBezTo>
                    <a:pt x="156" y="0"/>
                    <a:pt x="201" y="45"/>
                    <a:pt x="201" y="100"/>
                  </a:cubicBez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89" name="Freeform 369"/>
            <p:cNvSpPr>
              <a:spLocks/>
            </p:cNvSpPr>
            <p:nvPr/>
          </p:nvSpPr>
          <p:spPr bwMode="auto">
            <a:xfrm>
              <a:off x="8709025" y="787401"/>
              <a:ext cx="366712" cy="415925"/>
            </a:xfrm>
            <a:custGeom>
              <a:avLst/>
              <a:gdLst>
                <a:gd name="T0" fmla="*/ 120 w 162"/>
                <a:gd name="T1" fmla="*/ 183 h 183"/>
                <a:gd name="T2" fmla="*/ 162 w 162"/>
                <a:gd name="T3" fmla="*/ 100 h 183"/>
                <a:gd name="T4" fmla="*/ 62 w 162"/>
                <a:gd name="T5" fmla="*/ 0 h 183"/>
                <a:gd name="T6" fmla="*/ 0 w 162"/>
                <a:gd name="T7" fmla="*/ 22 h 183"/>
                <a:gd name="T8" fmla="*/ 120 w 162"/>
                <a:gd name="T9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83">
                  <a:moveTo>
                    <a:pt x="120" y="183"/>
                  </a:moveTo>
                  <a:cubicBezTo>
                    <a:pt x="146" y="164"/>
                    <a:pt x="162" y="134"/>
                    <a:pt x="162" y="100"/>
                  </a:cubicBezTo>
                  <a:cubicBezTo>
                    <a:pt x="162" y="45"/>
                    <a:pt x="117" y="0"/>
                    <a:pt x="62" y="0"/>
                  </a:cubicBezTo>
                  <a:cubicBezTo>
                    <a:pt x="38" y="0"/>
                    <a:pt x="17" y="8"/>
                    <a:pt x="0" y="22"/>
                  </a:cubicBezTo>
                  <a:lnTo>
                    <a:pt x="120" y="183"/>
                  </a:lnTo>
                  <a:close/>
                </a:path>
              </a:pathLst>
            </a:cu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90" name="Freeform 370"/>
            <p:cNvSpPr>
              <a:spLocks/>
            </p:cNvSpPr>
            <p:nvPr/>
          </p:nvSpPr>
          <p:spPr bwMode="auto">
            <a:xfrm>
              <a:off x="8667750" y="831851"/>
              <a:ext cx="363537" cy="366713"/>
            </a:xfrm>
            <a:custGeom>
              <a:avLst/>
              <a:gdLst>
                <a:gd name="T0" fmla="*/ 160 w 160"/>
                <a:gd name="T1" fmla="*/ 80 h 161"/>
                <a:gd name="T2" fmla="*/ 80 w 160"/>
                <a:gd name="T3" fmla="*/ 161 h 161"/>
                <a:gd name="T4" fmla="*/ 0 w 160"/>
                <a:gd name="T5" fmla="*/ 81 h 161"/>
                <a:gd name="T6" fmla="*/ 80 w 160"/>
                <a:gd name="T7" fmla="*/ 0 h 161"/>
                <a:gd name="T8" fmla="*/ 160 w 160"/>
                <a:gd name="T9" fmla="*/ 8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1">
                  <a:moveTo>
                    <a:pt x="160" y="80"/>
                  </a:moveTo>
                  <a:cubicBezTo>
                    <a:pt x="160" y="125"/>
                    <a:pt x="124" y="161"/>
                    <a:pt x="80" y="161"/>
                  </a:cubicBezTo>
                  <a:cubicBezTo>
                    <a:pt x="36" y="161"/>
                    <a:pt x="0" y="125"/>
                    <a:pt x="0" y="81"/>
                  </a:cubicBezTo>
                  <a:cubicBezTo>
                    <a:pt x="0" y="37"/>
                    <a:pt x="35" y="0"/>
                    <a:pt x="80" y="0"/>
                  </a:cubicBezTo>
                  <a:cubicBezTo>
                    <a:pt x="124" y="0"/>
                    <a:pt x="160" y="36"/>
                    <a:pt x="160" y="80"/>
                  </a:cubicBezTo>
                  <a:close/>
                </a:path>
              </a:pathLst>
            </a:custGeom>
            <a:solidFill>
              <a:srgbClr val="D1C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91" name="Freeform 371"/>
            <p:cNvSpPr>
              <a:spLocks/>
            </p:cNvSpPr>
            <p:nvPr/>
          </p:nvSpPr>
          <p:spPr bwMode="auto">
            <a:xfrm>
              <a:off x="8736013" y="887413"/>
              <a:ext cx="38100" cy="42863"/>
            </a:xfrm>
            <a:custGeom>
              <a:avLst/>
              <a:gdLst>
                <a:gd name="T0" fmla="*/ 5 w 17"/>
                <a:gd name="T1" fmla="*/ 0 h 19"/>
                <a:gd name="T2" fmla="*/ 0 w 17"/>
                <a:gd name="T3" fmla="*/ 4 h 19"/>
                <a:gd name="T4" fmla="*/ 12 w 17"/>
                <a:gd name="T5" fmla="*/ 19 h 19"/>
                <a:gd name="T6" fmla="*/ 17 w 17"/>
                <a:gd name="T7" fmla="*/ 14 h 19"/>
                <a:gd name="T8" fmla="*/ 5 w 17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5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3" y="17"/>
                    <a:pt x="15" y="16"/>
                    <a:pt x="17" y="14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92" name="Freeform 372"/>
            <p:cNvSpPr>
              <a:spLocks/>
            </p:cNvSpPr>
            <p:nvPr/>
          </p:nvSpPr>
          <p:spPr bwMode="auto">
            <a:xfrm>
              <a:off x="8951913" y="1073151"/>
              <a:ext cx="42862" cy="31750"/>
            </a:xfrm>
            <a:custGeom>
              <a:avLst/>
              <a:gdLst>
                <a:gd name="T0" fmla="*/ 15 w 19"/>
                <a:gd name="T1" fmla="*/ 14 h 14"/>
                <a:gd name="T2" fmla="*/ 19 w 19"/>
                <a:gd name="T3" fmla="*/ 9 h 14"/>
                <a:gd name="T4" fmla="*/ 3 w 19"/>
                <a:gd name="T5" fmla="*/ 0 h 14"/>
                <a:gd name="T6" fmla="*/ 0 w 19"/>
                <a:gd name="T7" fmla="*/ 6 h 14"/>
                <a:gd name="T8" fmla="*/ 15 w 1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4">
                  <a:moveTo>
                    <a:pt x="15" y="14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4"/>
                    <a:pt x="0" y="6"/>
                  </a:cubicBezTo>
                  <a:lnTo>
                    <a:pt x="15" y="14"/>
                  </a:ln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93" name="Freeform 373"/>
            <p:cNvSpPr>
              <a:spLocks/>
            </p:cNvSpPr>
            <p:nvPr/>
          </p:nvSpPr>
          <p:spPr bwMode="auto">
            <a:xfrm>
              <a:off x="8683625" y="982663"/>
              <a:ext cx="42862" cy="20638"/>
            </a:xfrm>
            <a:custGeom>
              <a:avLst/>
              <a:gdLst>
                <a:gd name="T0" fmla="*/ 1 w 19"/>
                <a:gd name="T1" fmla="*/ 0 h 9"/>
                <a:gd name="T2" fmla="*/ 0 w 19"/>
                <a:gd name="T3" fmla="*/ 6 h 9"/>
                <a:gd name="T4" fmla="*/ 18 w 19"/>
                <a:gd name="T5" fmla="*/ 9 h 9"/>
                <a:gd name="T6" fmla="*/ 19 w 19"/>
                <a:gd name="T7" fmla="*/ 3 h 9"/>
                <a:gd name="T8" fmla="*/ 1 w 1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9">
                  <a:moveTo>
                    <a:pt x="1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7"/>
                    <a:pt x="19" y="5"/>
                    <a:pt x="19" y="3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94" name="Freeform 374"/>
            <p:cNvSpPr>
              <a:spLocks/>
            </p:cNvSpPr>
            <p:nvPr/>
          </p:nvSpPr>
          <p:spPr bwMode="auto">
            <a:xfrm>
              <a:off x="8967788" y="982663"/>
              <a:ext cx="42862" cy="20638"/>
            </a:xfrm>
            <a:custGeom>
              <a:avLst/>
              <a:gdLst>
                <a:gd name="T0" fmla="*/ 19 w 19"/>
                <a:gd name="T1" fmla="*/ 6 h 9"/>
                <a:gd name="T2" fmla="*/ 18 w 19"/>
                <a:gd name="T3" fmla="*/ 0 h 9"/>
                <a:gd name="T4" fmla="*/ 0 w 19"/>
                <a:gd name="T5" fmla="*/ 3 h 9"/>
                <a:gd name="T6" fmla="*/ 1 w 19"/>
                <a:gd name="T7" fmla="*/ 9 h 9"/>
                <a:gd name="T8" fmla="*/ 19 w 19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9">
                  <a:moveTo>
                    <a:pt x="19" y="6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7"/>
                    <a:pt x="1" y="9"/>
                  </a:cubicBezTo>
                  <a:lnTo>
                    <a:pt x="19" y="6"/>
                  </a:ln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95" name="Freeform 375"/>
            <p:cNvSpPr>
              <a:spLocks/>
            </p:cNvSpPr>
            <p:nvPr/>
          </p:nvSpPr>
          <p:spPr bwMode="auto">
            <a:xfrm>
              <a:off x="8701088" y="1073151"/>
              <a:ext cx="41275" cy="33338"/>
            </a:xfrm>
            <a:custGeom>
              <a:avLst/>
              <a:gdLst>
                <a:gd name="T0" fmla="*/ 0 w 18"/>
                <a:gd name="T1" fmla="*/ 9 h 15"/>
                <a:gd name="T2" fmla="*/ 3 w 18"/>
                <a:gd name="T3" fmla="*/ 15 h 15"/>
                <a:gd name="T4" fmla="*/ 18 w 18"/>
                <a:gd name="T5" fmla="*/ 6 h 15"/>
                <a:gd name="T6" fmla="*/ 15 w 18"/>
                <a:gd name="T7" fmla="*/ 0 h 15"/>
                <a:gd name="T8" fmla="*/ 0 w 18"/>
                <a:gd name="T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0" y="9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4"/>
                    <a:pt x="16" y="2"/>
                    <a:pt x="15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96" name="Freeform 376"/>
            <p:cNvSpPr>
              <a:spLocks/>
            </p:cNvSpPr>
            <p:nvPr/>
          </p:nvSpPr>
          <p:spPr bwMode="auto">
            <a:xfrm>
              <a:off x="8920163" y="887413"/>
              <a:ext cx="38100" cy="39688"/>
            </a:xfrm>
            <a:custGeom>
              <a:avLst/>
              <a:gdLst>
                <a:gd name="T0" fmla="*/ 17 w 17"/>
                <a:gd name="T1" fmla="*/ 4 h 18"/>
                <a:gd name="T2" fmla="*/ 12 w 17"/>
                <a:gd name="T3" fmla="*/ 0 h 18"/>
                <a:gd name="T4" fmla="*/ 0 w 17"/>
                <a:gd name="T5" fmla="*/ 14 h 18"/>
                <a:gd name="T6" fmla="*/ 5 w 17"/>
                <a:gd name="T7" fmla="*/ 18 h 18"/>
                <a:gd name="T8" fmla="*/ 17 w 17"/>
                <a:gd name="T9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7" y="4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5"/>
                    <a:pt x="3" y="17"/>
                    <a:pt x="5" y="18"/>
                  </a:cubicBezTo>
                  <a:lnTo>
                    <a:pt x="17" y="4"/>
                  </a:ln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97" name="Freeform 377"/>
            <p:cNvSpPr>
              <a:spLocks/>
            </p:cNvSpPr>
            <p:nvPr/>
          </p:nvSpPr>
          <p:spPr bwMode="auto">
            <a:xfrm>
              <a:off x="8840788" y="852488"/>
              <a:ext cx="12700" cy="42863"/>
            </a:xfrm>
            <a:custGeom>
              <a:avLst/>
              <a:gdLst>
                <a:gd name="T0" fmla="*/ 6 w 6"/>
                <a:gd name="T1" fmla="*/ 19 h 19"/>
                <a:gd name="T2" fmla="*/ 6 w 6"/>
                <a:gd name="T3" fmla="*/ 0 h 19"/>
                <a:gd name="T4" fmla="*/ 0 w 6"/>
                <a:gd name="T5" fmla="*/ 0 h 19"/>
                <a:gd name="T6" fmla="*/ 0 w 6"/>
                <a:gd name="T7" fmla="*/ 19 h 19"/>
                <a:gd name="T8" fmla="*/ 3 w 6"/>
                <a:gd name="T9" fmla="*/ 19 h 19"/>
                <a:gd name="T10" fmla="*/ 6 w 6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9">
                  <a:moveTo>
                    <a:pt x="6" y="19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4" y="19"/>
                    <a:pt x="5" y="19"/>
                    <a:pt x="6" y="19"/>
                  </a:cubicBez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98" name="Freeform 378"/>
            <p:cNvSpPr>
              <a:spLocks/>
            </p:cNvSpPr>
            <p:nvPr/>
          </p:nvSpPr>
          <p:spPr bwMode="auto">
            <a:xfrm>
              <a:off x="8804275" y="995363"/>
              <a:ext cx="55562" cy="57150"/>
            </a:xfrm>
            <a:custGeom>
              <a:avLst/>
              <a:gdLst>
                <a:gd name="T0" fmla="*/ 3 w 25"/>
                <a:gd name="T1" fmla="*/ 19 h 25"/>
                <a:gd name="T2" fmla="*/ 6 w 25"/>
                <a:gd name="T3" fmla="*/ 3 h 25"/>
                <a:gd name="T4" fmla="*/ 21 w 25"/>
                <a:gd name="T5" fmla="*/ 6 h 25"/>
                <a:gd name="T6" fmla="*/ 19 w 25"/>
                <a:gd name="T7" fmla="*/ 21 h 25"/>
                <a:gd name="T8" fmla="*/ 3 w 25"/>
                <a:gd name="T9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3" y="19"/>
                  </a:moveTo>
                  <a:cubicBezTo>
                    <a:pt x="0" y="14"/>
                    <a:pt x="1" y="7"/>
                    <a:pt x="6" y="3"/>
                  </a:cubicBezTo>
                  <a:cubicBezTo>
                    <a:pt x="11" y="0"/>
                    <a:pt x="18" y="1"/>
                    <a:pt x="21" y="6"/>
                  </a:cubicBezTo>
                  <a:cubicBezTo>
                    <a:pt x="25" y="11"/>
                    <a:pt x="24" y="18"/>
                    <a:pt x="19" y="21"/>
                  </a:cubicBezTo>
                  <a:cubicBezTo>
                    <a:pt x="14" y="25"/>
                    <a:pt x="7" y="24"/>
                    <a:pt x="3" y="19"/>
                  </a:cubicBez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99" name="Freeform 379"/>
            <p:cNvSpPr>
              <a:spLocks/>
            </p:cNvSpPr>
            <p:nvPr/>
          </p:nvSpPr>
          <p:spPr bwMode="auto">
            <a:xfrm>
              <a:off x="8742363" y="904876"/>
              <a:ext cx="131762" cy="173038"/>
            </a:xfrm>
            <a:custGeom>
              <a:avLst/>
              <a:gdLst>
                <a:gd name="T0" fmla="*/ 73 w 83"/>
                <a:gd name="T1" fmla="*/ 109 h 109"/>
                <a:gd name="T2" fmla="*/ 0 w 83"/>
                <a:gd name="T3" fmla="*/ 3 h 109"/>
                <a:gd name="T4" fmla="*/ 3 w 83"/>
                <a:gd name="T5" fmla="*/ 0 h 109"/>
                <a:gd name="T6" fmla="*/ 83 w 83"/>
                <a:gd name="T7" fmla="*/ 102 h 109"/>
                <a:gd name="T8" fmla="*/ 73 w 83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09">
                  <a:moveTo>
                    <a:pt x="73" y="109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83" y="102"/>
                  </a:lnTo>
                  <a:lnTo>
                    <a:pt x="73" y="109"/>
                  </a:ln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00" name="Freeform 380"/>
            <p:cNvSpPr>
              <a:spLocks/>
            </p:cNvSpPr>
            <p:nvPr/>
          </p:nvSpPr>
          <p:spPr bwMode="auto">
            <a:xfrm>
              <a:off x="8815388" y="987426"/>
              <a:ext cx="57150" cy="55563"/>
            </a:xfrm>
            <a:custGeom>
              <a:avLst/>
              <a:gdLst>
                <a:gd name="T0" fmla="*/ 3 w 25"/>
                <a:gd name="T1" fmla="*/ 19 h 25"/>
                <a:gd name="T2" fmla="*/ 6 w 25"/>
                <a:gd name="T3" fmla="*/ 3 h 25"/>
                <a:gd name="T4" fmla="*/ 21 w 25"/>
                <a:gd name="T5" fmla="*/ 6 h 25"/>
                <a:gd name="T6" fmla="*/ 19 w 25"/>
                <a:gd name="T7" fmla="*/ 21 h 25"/>
                <a:gd name="T8" fmla="*/ 3 w 25"/>
                <a:gd name="T9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3" y="19"/>
                  </a:moveTo>
                  <a:cubicBezTo>
                    <a:pt x="0" y="14"/>
                    <a:pt x="1" y="7"/>
                    <a:pt x="6" y="3"/>
                  </a:cubicBezTo>
                  <a:cubicBezTo>
                    <a:pt x="11" y="0"/>
                    <a:pt x="17" y="1"/>
                    <a:pt x="21" y="6"/>
                  </a:cubicBezTo>
                  <a:cubicBezTo>
                    <a:pt x="25" y="11"/>
                    <a:pt x="24" y="18"/>
                    <a:pt x="19" y="21"/>
                  </a:cubicBezTo>
                  <a:cubicBezTo>
                    <a:pt x="14" y="25"/>
                    <a:pt x="7" y="24"/>
                    <a:pt x="3" y="19"/>
                  </a:cubicBezTo>
                  <a:close/>
                </a:path>
              </a:pathLst>
            </a:custGeom>
            <a:solidFill>
              <a:srgbClr val="C41D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01" name="Freeform 381"/>
            <p:cNvSpPr>
              <a:spLocks/>
            </p:cNvSpPr>
            <p:nvPr/>
          </p:nvSpPr>
          <p:spPr bwMode="auto">
            <a:xfrm>
              <a:off x="8753475" y="895351"/>
              <a:ext cx="131762" cy="173038"/>
            </a:xfrm>
            <a:custGeom>
              <a:avLst/>
              <a:gdLst>
                <a:gd name="T0" fmla="*/ 73 w 83"/>
                <a:gd name="T1" fmla="*/ 109 h 109"/>
                <a:gd name="T2" fmla="*/ 0 w 83"/>
                <a:gd name="T3" fmla="*/ 3 h 109"/>
                <a:gd name="T4" fmla="*/ 3 w 83"/>
                <a:gd name="T5" fmla="*/ 0 h 109"/>
                <a:gd name="T6" fmla="*/ 83 w 83"/>
                <a:gd name="T7" fmla="*/ 102 h 109"/>
                <a:gd name="T8" fmla="*/ 73 w 83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09">
                  <a:moveTo>
                    <a:pt x="73" y="109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83" y="102"/>
                  </a:lnTo>
                  <a:lnTo>
                    <a:pt x="73" y="109"/>
                  </a:lnTo>
                  <a:close/>
                </a:path>
              </a:pathLst>
            </a:custGeom>
            <a:solidFill>
              <a:srgbClr val="C41D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02" name="Freeform 382"/>
            <p:cNvSpPr>
              <a:spLocks/>
            </p:cNvSpPr>
            <p:nvPr/>
          </p:nvSpPr>
          <p:spPr bwMode="auto">
            <a:xfrm>
              <a:off x="9485313" y="788988"/>
              <a:ext cx="446087" cy="452438"/>
            </a:xfrm>
            <a:custGeom>
              <a:avLst/>
              <a:gdLst>
                <a:gd name="T0" fmla="*/ 196 w 196"/>
                <a:gd name="T1" fmla="*/ 99 h 199"/>
                <a:gd name="T2" fmla="*/ 98 w 196"/>
                <a:gd name="T3" fmla="*/ 199 h 199"/>
                <a:gd name="T4" fmla="*/ 0 w 196"/>
                <a:gd name="T5" fmla="*/ 100 h 199"/>
                <a:gd name="T6" fmla="*/ 97 w 196"/>
                <a:gd name="T7" fmla="*/ 0 h 199"/>
                <a:gd name="T8" fmla="*/ 196 w 196"/>
                <a:gd name="T9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99">
                  <a:moveTo>
                    <a:pt x="196" y="99"/>
                  </a:moveTo>
                  <a:cubicBezTo>
                    <a:pt x="196" y="154"/>
                    <a:pt x="152" y="199"/>
                    <a:pt x="98" y="199"/>
                  </a:cubicBezTo>
                  <a:cubicBezTo>
                    <a:pt x="44" y="199"/>
                    <a:pt x="0" y="155"/>
                    <a:pt x="0" y="100"/>
                  </a:cubicBezTo>
                  <a:cubicBezTo>
                    <a:pt x="0" y="45"/>
                    <a:pt x="43" y="0"/>
                    <a:pt x="97" y="0"/>
                  </a:cubicBezTo>
                  <a:cubicBezTo>
                    <a:pt x="151" y="0"/>
                    <a:pt x="195" y="44"/>
                    <a:pt x="196" y="99"/>
                  </a:cubicBez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03" name="Freeform 383"/>
            <p:cNvSpPr>
              <a:spLocks/>
            </p:cNvSpPr>
            <p:nvPr/>
          </p:nvSpPr>
          <p:spPr bwMode="auto">
            <a:xfrm>
              <a:off x="9569450" y="788988"/>
              <a:ext cx="361950" cy="411163"/>
            </a:xfrm>
            <a:custGeom>
              <a:avLst/>
              <a:gdLst>
                <a:gd name="T0" fmla="*/ 117 w 159"/>
                <a:gd name="T1" fmla="*/ 181 h 181"/>
                <a:gd name="T2" fmla="*/ 159 w 159"/>
                <a:gd name="T3" fmla="*/ 99 h 181"/>
                <a:gd name="T4" fmla="*/ 60 w 159"/>
                <a:gd name="T5" fmla="*/ 0 h 181"/>
                <a:gd name="T6" fmla="*/ 0 w 159"/>
                <a:gd name="T7" fmla="*/ 21 h 181"/>
                <a:gd name="T8" fmla="*/ 117 w 159"/>
                <a:gd name="T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81">
                  <a:moveTo>
                    <a:pt x="117" y="181"/>
                  </a:moveTo>
                  <a:cubicBezTo>
                    <a:pt x="142" y="163"/>
                    <a:pt x="159" y="133"/>
                    <a:pt x="159" y="99"/>
                  </a:cubicBezTo>
                  <a:cubicBezTo>
                    <a:pt x="158" y="44"/>
                    <a:pt x="114" y="0"/>
                    <a:pt x="60" y="0"/>
                  </a:cubicBezTo>
                  <a:cubicBezTo>
                    <a:pt x="38" y="0"/>
                    <a:pt x="17" y="8"/>
                    <a:pt x="0" y="21"/>
                  </a:cubicBezTo>
                  <a:lnTo>
                    <a:pt x="117" y="181"/>
                  </a:lnTo>
                  <a:close/>
                </a:path>
              </a:pathLst>
            </a:cu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04" name="Freeform 384"/>
            <p:cNvSpPr>
              <a:spLocks/>
            </p:cNvSpPr>
            <p:nvPr/>
          </p:nvSpPr>
          <p:spPr bwMode="auto">
            <a:xfrm>
              <a:off x="9528175" y="835026"/>
              <a:ext cx="357187" cy="360363"/>
            </a:xfrm>
            <a:custGeom>
              <a:avLst/>
              <a:gdLst>
                <a:gd name="T0" fmla="*/ 157 w 157"/>
                <a:gd name="T1" fmla="*/ 79 h 159"/>
                <a:gd name="T2" fmla="*/ 79 w 157"/>
                <a:gd name="T3" fmla="*/ 159 h 159"/>
                <a:gd name="T4" fmla="*/ 0 w 157"/>
                <a:gd name="T5" fmla="*/ 80 h 159"/>
                <a:gd name="T6" fmla="*/ 78 w 157"/>
                <a:gd name="T7" fmla="*/ 0 h 159"/>
                <a:gd name="T8" fmla="*/ 157 w 157"/>
                <a:gd name="T9" fmla="*/ 7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59">
                  <a:moveTo>
                    <a:pt x="157" y="79"/>
                  </a:moveTo>
                  <a:cubicBezTo>
                    <a:pt x="157" y="123"/>
                    <a:pt x="122" y="159"/>
                    <a:pt x="79" y="159"/>
                  </a:cubicBezTo>
                  <a:cubicBezTo>
                    <a:pt x="36" y="159"/>
                    <a:pt x="1" y="124"/>
                    <a:pt x="0" y="80"/>
                  </a:cubicBezTo>
                  <a:cubicBezTo>
                    <a:pt x="0" y="36"/>
                    <a:pt x="35" y="0"/>
                    <a:pt x="78" y="0"/>
                  </a:cubicBezTo>
                  <a:cubicBezTo>
                    <a:pt x="122" y="0"/>
                    <a:pt x="157" y="35"/>
                    <a:pt x="157" y="79"/>
                  </a:cubicBezTo>
                  <a:close/>
                </a:path>
              </a:pathLst>
            </a:custGeom>
            <a:solidFill>
              <a:srgbClr val="D1C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05" name="Freeform 385"/>
            <p:cNvSpPr>
              <a:spLocks/>
            </p:cNvSpPr>
            <p:nvPr/>
          </p:nvSpPr>
          <p:spPr bwMode="auto">
            <a:xfrm>
              <a:off x="9694863" y="987426"/>
              <a:ext cx="53975" cy="55563"/>
            </a:xfrm>
            <a:custGeom>
              <a:avLst/>
              <a:gdLst>
                <a:gd name="T0" fmla="*/ 2 w 24"/>
                <a:gd name="T1" fmla="*/ 8 h 25"/>
                <a:gd name="T2" fmla="*/ 17 w 24"/>
                <a:gd name="T3" fmla="*/ 3 h 25"/>
                <a:gd name="T4" fmla="*/ 22 w 24"/>
                <a:gd name="T5" fmla="*/ 18 h 25"/>
                <a:gd name="T6" fmla="*/ 7 w 24"/>
                <a:gd name="T7" fmla="*/ 23 h 25"/>
                <a:gd name="T8" fmla="*/ 2 w 24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5">
                  <a:moveTo>
                    <a:pt x="2" y="8"/>
                  </a:moveTo>
                  <a:cubicBezTo>
                    <a:pt x="5" y="3"/>
                    <a:pt x="11" y="0"/>
                    <a:pt x="17" y="3"/>
                  </a:cubicBezTo>
                  <a:cubicBezTo>
                    <a:pt x="22" y="6"/>
                    <a:pt x="24" y="12"/>
                    <a:pt x="22" y="18"/>
                  </a:cubicBezTo>
                  <a:cubicBezTo>
                    <a:pt x="19" y="23"/>
                    <a:pt x="13" y="25"/>
                    <a:pt x="7" y="23"/>
                  </a:cubicBezTo>
                  <a:cubicBezTo>
                    <a:pt x="2" y="20"/>
                    <a:pt x="0" y="13"/>
                    <a:pt x="2" y="8"/>
                  </a:cubicBez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06" name="Freeform 386"/>
            <p:cNvSpPr>
              <a:spLocks/>
            </p:cNvSpPr>
            <p:nvPr/>
          </p:nvSpPr>
          <p:spPr bwMode="auto">
            <a:xfrm>
              <a:off x="9688513" y="884238"/>
              <a:ext cx="96837" cy="188913"/>
            </a:xfrm>
            <a:custGeom>
              <a:avLst/>
              <a:gdLst>
                <a:gd name="T0" fmla="*/ 0 w 61"/>
                <a:gd name="T1" fmla="*/ 113 h 119"/>
                <a:gd name="T2" fmla="*/ 58 w 61"/>
                <a:gd name="T3" fmla="*/ 0 h 119"/>
                <a:gd name="T4" fmla="*/ 61 w 61"/>
                <a:gd name="T5" fmla="*/ 2 h 119"/>
                <a:gd name="T6" fmla="*/ 10 w 61"/>
                <a:gd name="T7" fmla="*/ 119 h 119"/>
                <a:gd name="T8" fmla="*/ 0 w 61"/>
                <a:gd name="T9" fmla="*/ 1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19">
                  <a:moveTo>
                    <a:pt x="0" y="113"/>
                  </a:moveTo>
                  <a:lnTo>
                    <a:pt x="58" y="0"/>
                  </a:lnTo>
                  <a:lnTo>
                    <a:pt x="61" y="2"/>
                  </a:lnTo>
                  <a:lnTo>
                    <a:pt x="10" y="119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07" name="Freeform 387"/>
            <p:cNvSpPr>
              <a:spLocks/>
            </p:cNvSpPr>
            <p:nvPr/>
          </p:nvSpPr>
          <p:spPr bwMode="auto">
            <a:xfrm>
              <a:off x="9680575" y="987426"/>
              <a:ext cx="57150" cy="55563"/>
            </a:xfrm>
            <a:custGeom>
              <a:avLst/>
              <a:gdLst>
                <a:gd name="T0" fmla="*/ 3 w 25"/>
                <a:gd name="T1" fmla="*/ 8 h 25"/>
                <a:gd name="T2" fmla="*/ 17 w 25"/>
                <a:gd name="T3" fmla="*/ 3 h 25"/>
                <a:gd name="T4" fmla="*/ 22 w 25"/>
                <a:gd name="T5" fmla="*/ 17 h 25"/>
                <a:gd name="T6" fmla="*/ 8 w 25"/>
                <a:gd name="T7" fmla="*/ 22 h 25"/>
                <a:gd name="T8" fmla="*/ 3 w 25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3" y="8"/>
                  </a:moveTo>
                  <a:cubicBezTo>
                    <a:pt x="5" y="2"/>
                    <a:pt x="12" y="0"/>
                    <a:pt x="17" y="3"/>
                  </a:cubicBezTo>
                  <a:cubicBezTo>
                    <a:pt x="23" y="5"/>
                    <a:pt x="25" y="12"/>
                    <a:pt x="22" y="17"/>
                  </a:cubicBezTo>
                  <a:cubicBezTo>
                    <a:pt x="20" y="23"/>
                    <a:pt x="13" y="25"/>
                    <a:pt x="8" y="22"/>
                  </a:cubicBezTo>
                  <a:cubicBezTo>
                    <a:pt x="3" y="20"/>
                    <a:pt x="0" y="13"/>
                    <a:pt x="3" y="8"/>
                  </a:cubicBezTo>
                  <a:close/>
                </a:path>
              </a:pathLst>
            </a:custGeom>
            <a:solidFill>
              <a:srgbClr val="C41D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08" name="Freeform 388"/>
            <p:cNvSpPr>
              <a:spLocks/>
            </p:cNvSpPr>
            <p:nvPr/>
          </p:nvSpPr>
          <p:spPr bwMode="auto">
            <a:xfrm>
              <a:off x="9674225" y="884238"/>
              <a:ext cx="100012" cy="188913"/>
            </a:xfrm>
            <a:custGeom>
              <a:avLst/>
              <a:gdLst>
                <a:gd name="T0" fmla="*/ 0 w 63"/>
                <a:gd name="T1" fmla="*/ 113 h 119"/>
                <a:gd name="T2" fmla="*/ 59 w 63"/>
                <a:gd name="T3" fmla="*/ 0 h 119"/>
                <a:gd name="T4" fmla="*/ 63 w 63"/>
                <a:gd name="T5" fmla="*/ 2 h 119"/>
                <a:gd name="T6" fmla="*/ 12 w 63"/>
                <a:gd name="T7" fmla="*/ 119 h 119"/>
                <a:gd name="T8" fmla="*/ 0 w 63"/>
                <a:gd name="T9" fmla="*/ 1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19">
                  <a:moveTo>
                    <a:pt x="0" y="113"/>
                  </a:moveTo>
                  <a:lnTo>
                    <a:pt x="59" y="0"/>
                  </a:lnTo>
                  <a:lnTo>
                    <a:pt x="63" y="2"/>
                  </a:lnTo>
                  <a:lnTo>
                    <a:pt x="12" y="119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rgbClr val="C41D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09" name="Freeform 389"/>
            <p:cNvSpPr>
              <a:spLocks/>
            </p:cNvSpPr>
            <p:nvPr/>
          </p:nvSpPr>
          <p:spPr bwMode="auto">
            <a:xfrm>
              <a:off x="9596438" y="889001"/>
              <a:ext cx="36512" cy="41275"/>
            </a:xfrm>
            <a:custGeom>
              <a:avLst/>
              <a:gdLst>
                <a:gd name="T0" fmla="*/ 5 w 16"/>
                <a:gd name="T1" fmla="*/ 0 h 18"/>
                <a:gd name="T2" fmla="*/ 0 w 16"/>
                <a:gd name="T3" fmla="*/ 4 h 18"/>
                <a:gd name="T4" fmla="*/ 12 w 16"/>
                <a:gd name="T5" fmla="*/ 18 h 18"/>
                <a:gd name="T6" fmla="*/ 16 w 16"/>
                <a:gd name="T7" fmla="*/ 14 h 18"/>
                <a:gd name="T8" fmla="*/ 5 w 16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5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6"/>
                    <a:pt x="15" y="15"/>
                    <a:pt x="16" y="14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10" name="Freeform 390"/>
            <p:cNvSpPr>
              <a:spLocks/>
            </p:cNvSpPr>
            <p:nvPr/>
          </p:nvSpPr>
          <p:spPr bwMode="auto">
            <a:xfrm>
              <a:off x="9805988" y="1073151"/>
              <a:ext cx="42862" cy="31750"/>
            </a:xfrm>
            <a:custGeom>
              <a:avLst/>
              <a:gdLst>
                <a:gd name="T0" fmla="*/ 15 w 19"/>
                <a:gd name="T1" fmla="*/ 14 h 14"/>
                <a:gd name="T2" fmla="*/ 19 w 19"/>
                <a:gd name="T3" fmla="*/ 8 h 14"/>
                <a:gd name="T4" fmla="*/ 4 w 19"/>
                <a:gd name="T5" fmla="*/ 0 h 14"/>
                <a:gd name="T6" fmla="*/ 0 w 19"/>
                <a:gd name="T7" fmla="*/ 5 h 14"/>
                <a:gd name="T8" fmla="*/ 15 w 1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4">
                  <a:moveTo>
                    <a:pt x="15" y="14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2"/>
                    <a:pt x="2" y="4"/>
                    <a:pt x="0" y="5"/>
                  </a:cubicBezTo>
                  <a:lnTo>
                    <a:pt x="15" y="14"/>
                  </a:ln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11" name="Freeform 391"/>
            <p:cNvSpPr>
              <a:spLocks/>
            </p:cNvSpPr>
            <p:nvPr/>
          </p:nvSpPr>
          <p:spPr bwMode="auto">
            <a:xfrm>
              <a:off x="9547225" y="982663"/>
              <a:ext cx="41275" cy="22225"/>
            </a:xfrm>
            <a:custGeom>
              <a:avLst/>
              <a:gdLst>
                <a:gd name="T0" fmla="*/ 1 w 18"/>
                <a:gd name="T1" fmla="*/ 0 h 10"/>
                <a:gd name="T2" fmla="*/ 0 w 18"/>
                <a:gd name="T3" fmla="*/ 6 h 10"/>
                <a:gd name="T4" fmla="*/ 17 w 18"/>
                <a:gd name="T5" fmla="*/ 10 h 10"/>
                <a:gd name="T6" fmla="*/ 18 w 18"/>
                <a:gd name="T7" fmla="*/ 3 h 10"/>
                <a:gd name="T8" fmla="*/ 1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7"/>
                    <a:pt x="18" y="5"/>
                    <a:pt x="18" y="3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12" name="Freeform 392"/>
            <p:cNvSpPr>
              <a:spLocks/>
            </p:cNvSpPr>
            <p:nvPr/>
          </p:nvSpPr>
          <p:spPr bwMode="auto">
            <a:xfrm>
              <a:off x="9821863" y="982663"/>
              <a:ext cx="42862" cy="20638"/>
            </a:xfrm>
            <a:custGeom>
              <a:avLst/>
              <a:gdLst>
                <a:gd name="T0" fmla="*/ 19 w 19"/>
                <a:gd name="T1" fmla="*/ 6 h 9"/>
                <a:gd name="T2" fmla="*/ 18 w 19"/>
                <a:gd name="T3" fmla="*/ 0 h 9"/>
                <a:gd name="T4" fmla="*/ 0 w 19"/>
                <a:gd name="T5" fmla="*/ 3 h 9"/>
                <a:gd name="T6" fmla="*/ 1 w 19"/>
                <a:gd name="T7" fmla="*/ 9 h 9"/>
                <a:gd name="T8" fmla="*/ 19 w 19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9">
                  <a:moveTo>
                    <a:pt x="19" y="6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1" y="7"/>
                    <a:pt x="1" y="9"/>
                  </a:cubicBezTo>
                  <a:lnTo>
                    <a:pt x="19" y="6"/>
                  </a:ln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13" name="Freeform 393"/>
            <p:cNvSpPr>
              <a:spLocks/>
            </p:cNvSpPr>
            <p:nvPr/>
          </p:nvSpPr>
          <p:spPr bwMode="auto">
            <a:xfrm>
              <a:off x="9563100" y="1073151"/>
              <a:ext cx="41275" cy="31750"/>
            </a:xfrm>
            <a:custGeom>
              <a:avLst/>
              <a:gdLst>
                <a:gd name="T0" fmla="*/ 0 w 18"/>
                <a:gd name="T1" fmla="*/ 9 h 14"/>
                <a:gd name="T2" fmla="*/ 3 w 18"/>
                <a:gd name="T3" fmla="*/ 14 h 14"/>
                <a:gd name="T4" fmla="*/ 18 w 18"/>
                <a:gd name="T5" fmla="*/ 6 h 14"/>
                <a:gd name="T6" fmla="*/ 15 w 18"/>
                <a:gd name="T7" fmla="*/ 0 h 14"/>
                <a:gd name="T8" fmla="*/ 0 w 18"/>
                <a:gd name="T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9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4"/>
                    <a:pt x="16" y="2"/>
                    <a:pt x="15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14" name="Freeform 394"/>
            <p:cNvSpPr>
              <a:spLocks/>
            </p:cNvSpPr>
            <p:nvPr/>
          </p:nvSpPr>
          <p:spPr bwMode="auto">
            <a:xfrm>
              <a:off x="9777413" y="887413"/>
              <a:ext cx="34925" cy="42863"/>
            </a:xfrm>
            <a:custGeom>
              <a:avLst/>
              <a:gdLst>
                <a:gd name="T0" fmla="*/ 16 w 16"/>
                <a:gd name="T1" fmla="*/ 4 h 19"/>
                <a:gd name="T2" fmla="*/ 12 w 16"/>
                <a:gd name="T3" fmla="*/ 0 h 19"/>
                <a:gd name="T4" fmla="*/ 0 w 16"/>
                <a:gd name="T5" fmla="*/ 15 h 19"/>
                <a:gd name="T6" fmla="*/ 5 w 16"/>
                <a:gd name="T7" fmla="*/ 19 h 19"/>
                <a:gd name="T8" fmla="*/ 16 w 16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">
                  <a:moveTo>
                    <a:pt x="16" y="4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3" y="17"/>
                    <a:pt x="5" y="19"/>
                  </a:cubicBezTo>
                  <a:lnTo>
                    <a:pt x="16" y="4"/>
                  </a:ln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15" name="Freeform 395"/>
            <p:cNvSpPr>
              <a:spLocks/>
            </p:cNvSpPr>
            <p:nvPr/>
          </p:nvSpPr>
          <p:spPr bwMode="auto">
            <a:xfrm>
              <a:off x="9696450" y="855663"/>
              <a:ext cx="15875" cy="39688"/>
            </a:xfrm>
            <a:custGeom>
              <a:avLst/>
              <a:gdLst>
                <a:gd name="T0" fmla="*/ 7 w 7"/>
                <a:gd name="T1" fmla="*/ 18 h 18"/>
                <a:gd name="T2" fmla="*/ 7 w 7"/>
                <a:gd name="T3" fmla="*/ 0 h 18"/>
                <a:gd name="T4" fmla="*/ 0 w 7"/>
                <a:gd name="T5" fmla="*/ 0 h 18"/>
                <a:gd name="T6" fmla="*/ 0 w 7"/>
                <a:gd name="T7" fmla="*/ 18 h 18"/>
                <a:gd name="T8" fmla="*/ 4 w 7"/>
                <a:gd name="T9" fmla="*/ 18 h 18"/>
                <a:gd name="T10" fmla="*/ 7 w 7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8">
                  <a:moveTo>
                    <a:pt x="7" y="18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8"/>
                    <a:pt x="3" y="18"/>
                    <a:pt x="4" y="18"/>
                  </a:cubicBezTo>
                  <a:cubicBezTo>
                    <a:pt x="5" y="18"/>
                    <a:pt x="6" y="18"/>
                    <a:pt x="7" y="18"/>
                  </a:cubicBez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16" name="Freeform 396"/>
            <p:cNvSpPr>
              <a:spLocks/>
            </p:cNvSpPr>
            <p:nvPr/>
          </p:nvSpPr>
          <p:spPr bwMode="auto">
            <a:xfrm>
              <a:off x="8951913" y="1162051"/>
              <a:ext cx="17462" cy="28575"/>
            </a:xfrm>
            <a:custGeom>
              <a:avLst/>
              <a:gdLst>
                <a:gd name="T0" fmla="*/ 0 w 8"/>
                <a:gd name="T1" fmla="*/ 1 h 13"/>
                <a:gd name="T2" fmla="*/ 8 w 8"/>
                <a:gd name="T3" fmla="*/ 13 h 13"/>
                <a:gd name="T4" fmla="*/ 2 w 8"/>
                <a:gd name="T5" fmla="*/ 0 h 13"/>
                <a:gd name="T6" fmla="*/ 0 w 8"/>
                <a:gd name="T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3">
                  <a:moveTo>
                    <a:pt x="0" y="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6" y="8"/>
                    <a:pt x="4" y="4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626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17" name="Freeform 397"/>
            <p:cNvSpPr>
              <a:spLocks/>
            </p:cNvSpPr>
            <p:nvPr/>
          </p:nvSpPr>
          <p:spPr bwMode="auto">
            <a:xfrm>
              <a:off x="9599613" y="879476"/>
              <a:ext cx="6350" cy="11113"/>
            </a:xfrm>
            <a:custGeom>
              <a:avLst/>
              <a:gdLst>
                <a:gd name="T0" fmla="*/ 3 w 3"/>
                <a:gd name="T1" fmla="*/ 4 h 5"/>
                <a:gd name="T2" fmla="*/ 0 w 3"/>
                <a:gd name="T3" fmla="*/ 0 h 5"/>
                <a:gd name="T4" fmla="*/ 2 w 3"/>
                <a:gd name="T5" fmla="*/ 5 h 5"/>
                <a:gd name="T6" fmla="*/ 3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3"/>
                    <a:pt x="2" y="5"/>
                  </a:cubicBezTo>
                  <a:lnTo>
                    <a:pt x="3" y="4"/>
                  </a:lnTo>
                  <a:close/>
                </a:path>
              </a:pathLst>
            </a:custGeom>
            <a:solidFill>
              <a:srgbClr val="A5A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18" name="Freeform 398"/>
            <p:cNvSpPr>
              <a:spLocks/>
            </p:cNvSpPr>
            <p:nvPr/>
          </p:nvSpPr>
          <p:spPr bwMode="auto">
            <a:xfrm>
              <a:off x="9064625" y="1071563"/>
              <a:ext cx="4762" cy="12700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6 h 6"/>
                <a:gd name="T4" fmla="*/ 2 w 2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1" y="2"/>
                    <a:pt x="1" y="4"/>
                    <a:pt x="0" y="6"/>
                  </a:cubicBezTo>
                  <a:cubicBezTo>
                    <a:pt x="1" y="4"/>
                    <a:pt x="1" y="2"/>
                    <a:pt x="2" y="0"/>
                  </a:cubicBez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19" name="Freeform 399"/>
            <p:cNvSpPr>
              <a:spLocks/>
            </p:cNvSpPr>
            <p:nvPr/>
          </p:nvSpPr>
          <p:spPr bwMode="auto">
            <a:xfrm>
              <a:off x="9059863" y="1084263"/>
              <a:ext cx="4762" cy="11113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5 h 5"/>
                <a:gd name="T4" fmla="*/ 2 w 2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2" y="2"/>
                    <a:pt x="1" y="3"/>
                    <a:pt x="0" y="5"/>
                  </a:cubicBezTo>
                  <a:cubicBezTo>
                    <a:pt x="1" y="3"/>
                    <a:pt x="2" y="2"/>
                    <a:pt x="2" y="0"/>
                  </a:cubicBez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20" name="Freeform 400"/>
            <p:cNvSpPr>
              <a:spLocks/>
            </p:cNvSpPr>
            <p:nvPr/>
          </p:nvSpPr>
          <p:spPr bwMode="auto">
            <a:xfrm>
              <a:off x="9072563" y="1046163"/>
              <a:ext cx="1587" cy="9525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4 h 4"/>
                <a:gd name="T4" fmla="*/ 1 w 1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1"/>
                    <a:pt x="1" y="2"/>
                    <a:pt x="0" y="4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21" name="Freeform 401"/>
            <p:cNvSpPr>
              <a:spLocks/>
            </p:cNvSpPr>
            <p:nvPr/>
          </p:nvSpPr>
          <p:spPr bwMode="auto">
            <a:xfrm>
              <a:off x="9075738" y="1014413"/>
              <a:ext cx="0" cy="12700"/>
            </a:xfrm>
            <a:custGeom>
              <a:avLst/>
              <a:gdLst>
                <a:gd name="T0" fmla="*/ 0 h 6"/>
                <a:gd name="T1" fmla="*/ 6 h 6"/>
                <a:gd name="T2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22" name="Freeform 402"/>
            <p:cNvSpPr>
              <a:spLocks/>
            </p:cNvSpPr>
            <p:nvPr/>
          </p:nvSpPr>
          <p:spPr bwMode="auto">
            <a:xfrm>
              <a:off x="9056688" y="1098551"/>
              <a:ext cx="3175" cy="11113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5 h 5"/>
                <a:gd name="T4" fmla="*/ 2 w 2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3"/>
                    <a:pt x="0" y="5"/>
                  </a:cubicBez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23" name="Freeform 403"/>
            <p:cNvSpPr>
              <a:spLocks/>
            </p:cNvSpPr>
            <p:nvPr/>
          </p:nvSpPr>
          <p:spPr bwMode="auto">
            <a:xfrm>
              <a:off x="9074150" y="1031876"/>
              <a:ext cx="1587" cy="9525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4 h 4"/>
                <a:gd name="T4" fmla="*/ 1 w 1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24" name="Freeform 404"/>
            <p:cNvSpPr>
              <a:spLocks/>
            </p:cNvSpPr>
            <p:nvPr/>
          </p:nvSpPr>
          <p:spPr bwMode="auto">
            <a:xfrm>
              <a:off x="8969375" y="1109663"/>
              <a:ext cx="87312" cy="93663"/>
            </a:xfrm>
            <a:custGeom>
              <a:avLst/>
              <a:gdLst>
                <a:gd name="T0" fmla="*/ 38 w 38"/>
                <a:gd name="T1" fmla="*/ 0 h 41"/>
                <a:gd name="T2" fmla="*/ 4 w 38"/>
                <a:gd name="T3" fmla="*/ 40 h 41"/>
                <a:gd name="T4" fmla="*/ 0 w 38"/>
                <a:gd name="T5" fmla="*/ 36 h 41"/>
                <a:gd name="T6" fmla="*/ 4 w 38"/>
                <a:gd name="T7" fmla="*/ 41 h 41"/>
                <a:gd name="T8" fmla="*/ 38 w 38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1">
                  <a:moveTo>
                    <a:pt x="38" y="0"/>
                  </a:moveTo>
                  <a:cubicBezTo>
                    <a:pt x="30" y="16"/>
                    <a:pt x="19" y="30"/>
                    <a:pt x="4" y="4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7"/>
                    <a:pt x="3" y="39"/>
                    <a:pt x="4" y="41"/>
                  </a:cubicBezTo>
                  <a:cubicBezTo>
                    <a:pt x="18" y="31"/>
                    <a:pt x="30" y="16"/>
                    <a:pt x="38" y="0"/>
                  </a:cubicBez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25" name="Freeform 405"/>
            <p:cNvSpPr>
              <a:spLocks/>
            </p:cNvSpPr>
            <p:nvPr/>
          </p:nvSpPr>
          <p:spPr bwMode="auto">
            <a:xfrm>
              <a:off x="9069388" y="1057276"/>
              <a:ext cx="3175" cy="11113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5 h 5"/>
                <a:gd name="T4" fmla="*/ 1 w 1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0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26" name="Freeform 407"/>
            <p:cNvSpPr>
              <a:spLocks/>
            </p:cNvSpPr>
            <p:nvPr/>
          </p:nvSpPr>
          <p:spPr bwMode="auto">
            <a:xfrm>
              <a:off x="9059862" y="1095376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26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27" name="Freeform 408"/>
            <p:cNvSpPr>
              <a:spLocks/>
            </p:cNvSpPr>
            <p:nvPr/>
          </p:nvSpPr>
          <p:spPr bwMode="auto">
            <a:xfrm>
              <a:off x="9069387" y="106838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626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28" name="Freeform 409"/>
            <p:cNvSpPr>
              <a:spLocks/>
            </p:cNvSpPr>
            <p:nvPr/>
          </p:nvSpPr>
          <p:spPr bwMode="auto">
            <a:xfrm>
              <a:off x="9074150" y="1041401"/>
              <a:ext cx="0" cy="4763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26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29" name="Freeform 410"/>
            <p:cNvSpPr>
              <a:spLocks/>
            </p:cNvSpPr>
            <p:nvPr/>
          </p:nvSpPr>
          <p:spPr bwMode="auto">
            <a:xfrm>
              <a:off x="9056687" y="1109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26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30" name="Freeform 411"/>
            <p:cNvSpPr>
              <a:spLocks/>
            </p:cNvSpPr>
            <p:nvPr/>
          </p:nvSpPr>
          <p:spPr bwMode="auto">
            <a:xfrm>
              <a:off x="9075737" y="1027113"/>
              <a:ext cx="0" cy="4763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26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31" name="Freeform 412"/>
            <p:cNvSpPr>
              <a:spLocks/>
            </p:cNvSpPr>
            <p:nvPr/>
          </p:nvSpPr>
          <p:spPr bwMode="auto">
            <a:xfrm>
              <a:off x="9072562" y="1055688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26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32" name="Freeform 413"/>
            <p:cNvSpPr>
              <a:spLocks/>
            </p:cNvSpPr>
            <p:nvPr/>
          </p:nvSpPr>
          <p:spPr bwMode="auto">
            <a:xfrm>
              <a:off x="9064625" y="10842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26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33" name="Freeform 414"/>
            <p:cNvSpPr>
              <a:spLocks/>
            </p:cNvSpPr>
            <p:nvPr/>
          </p:nvSpPr>
          <p:spPr bwMode="auto">
            <a:xfrm>
              <a:off x="8956675" y="827088"/>
              <a:ext cx="119062" cy="373063"/>
            </a:xfrm>
            <a:custGeom>
              <a:avLst/>
              <a:gdLst>
                <a:gd name="T0" fmla="*/ 33 w 53"/>
                <a:gd name="T1" fmla="*/ 82 h 164"/>
                <a:gd name="T2" fmla="*/ 0 w 53"/>
                <a:gd name="T3" fmla="*/ 147 h 164"/>
                <a:gd name="T4" fmla="*/ 6 w 53"/>
                <a:gd name="T5" fmla="*/ 160 h 164"/>
                <a:gd name="T6" fmla="*/ 10 w 53"/>
                <a:gd name="T7" fmla="*/ 164 h 164"/>
                <a:gd name="T8" fmla="*/ 44 w 53"/>
                <a:gd name="T9" fmla="*/ 124 h 164"/>
                <a:gd name="T10" fmla="*/ 44 w 53"/>
                <a:gd name="T11" fmla="*/ 124 h 164"/>
                <a:gd name="T12" fmla="*/ 46 w 53"/>
                <a:gd name="T13" fmla="*/ 119 h 164"/>
                <a:gd name="T14" fmla="*/ 46 w 53"/>
                <a:gd name="T15" fmla="*/ 118 h 164"/>
                <a:gd name="T16" fmla="*/ 48 w 53"/>
                <a:gd name="T17" fmla="*/ 113 h 164"/>
                <a:gd name="T18" fmla="*/ 48 w 53"/>
                <a:gd name="T19" fmla="*/ 113 h 164"/>
                <a:gd name="T20" fmla="*/ 50 w 53"/>
                <a:gd name="T21" fmla="*/ 107 h 164"/>
                <a:gd name="T22" fmla="*/ 50 w 53"/>
                <a:gd name="T23" fmla="*/ 106 h 164"/>
                <a:gd name="T24" fmla="*/ 51 w 53"/>
                <a:gd name="T25" fmla="*/ 101 h 164"/>
                <a:gd name="T26" fmla="*/ 51 w 53"/>
                <a:gd name="T27" fmla="*/ 100 h 164"/>
                <a:gd name="T28" fmla="*/ 52 w 53"/>
                <a:gd name="T29" fmla="*/ 96 h 164"/>
                <a:gd name="T30" fmla="*/ 52 w 53"/>
                <a:gd name="T31" fmla="*/ 94 h 164"/>
                <a:gd name="T32" fmla="*/ 53 w 53"/>
                <a:gd name="T33" fmla="*/ 90 h 164"/>
                <a:gd name="T34" fmla="*/ 53 w 53"/>
                <a:gd name="T35" fmla="*/ 88 h 164"/>
                <a:gd name="T36" fmla="*/ 53 w 53"/>
                <a:gd name="T37" fmla="*/ 82 h 164"/>
                <a:gd name="T38" fmla="*/ 10 w 53"/>
                <a:gd name="T39" fmla="*/ 0 h 164"/>
                <a:gd name="T40" fmla="*/ 1 w 53"/>
                <a:gd name="T41" fmla="*/ 18 h 164"/>
                <a:gd name="T42" fmla="*/ 33 w 53"/>
                <a:gd name="T43" fmla="*/ 8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3" h="164">
                  <a:moveTo>
                    <a:pt x="33" y="82"/>
                  </a:moveTo>
                  <a:cubicBezTo>
                    <a:pt x="33" y="109"/>
                    <a:pt x="20" y="132"/>
                    <a:pt x="0" y="147"/>
                  </a:cubicBezTo>
                  <a:cubicBezTo>
                    <a:pt x="2" y="151"/>
                    <a:pt x="4" y="155"/>
                    <a:pt x="6" y="160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25" y="154"/>
                    <a:pt x="36" y="140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5" y="122"/>
                    <a:pt x="45" y="120"/>
                    <a:pt x="46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7" y="116"/>
                    <a:pt x="48" y="115"/>
                    <a:pt x="48" y="113"/>
                  </a:cubicBezTo>
                  <a:cubicBezTo>
                    <a:pt x="48" y="113"/>
                    <a:pt x="48" y="113"/>
                    <a:pt x="48" y="113"/>
                  </a:cubicBezTo>
                  <a:cubicBezTo>
                    <a:pt x="49" y="111"/>
                    <a:pt x="49" y="109"/>
                    <a:pt x="50" y="107"/>
                  </a:cubicBezTo>
                  <a:cubicBezTo>
                    <a:pt x="50" y="107"/>
                    <a:pt x="50" y="107"/>
                    <a:pt x="50" y="106"/>
                  </a:cubicBezTo>
                  <a:cubicBezTo>
                    <a:pt x="50" y="105"/>
                    <a:pt x="51" y="103"/>
                    <a:pt x="51" y="101"/>
                  </a:cubicBezTo>
                  <a:cubicBezTo>
                    <a:pt x="51" y="101"/>
                    <a:pt x="51" y="100"/>
                    <a:pt x="51" y="100"/>
                  </a:cubicBezTo>
                  <a:cubicBezTo>
                    <a:pt x="52" y="98"/>
                    <a:pt x="52" y="97"/>
                    <a:pt x="52" y="96"/>
                  </a:cubicBezTo>
                  <a:cubicBezTo>
                    <a:pt x="52" y="95"/>
                    <a:pt x="52" y="94"/>
                    <a:pt x="52" y="94"/>
                  </a:cubicBezTo>
                  <a:cubicBezTo>
                    <a:pt x="52" y="92"/>
                    <a:pt x="52" y="91"/>
                    <a:pt x="53" y="90"/>
                  </a:cubicBezTo>
                  <a:cubicBezTo>
                    <a:pt x="53" y="89"/>
                    <a:pt x="53" y="88"/>
                    <a:pt x="53" y="88"/>
                  </a:cubicBezTo>
                  <a:cubicBezTo>
                    <a:pt x="53" y="86"/>
                    <a:pt x="53" y="84"/>
                    <a:pt x="53" y="82"/>
                  </a:cubicBezTo>
                  <a:cubicBezTo>
                    <a:pt x="53" y="48"/>
                    <a:pt x="36" y="19"/>
                    <a:pt x="10" y="0"/>
                  </a:cubicBezTo>
                  <a:cubicBezTo>
                    <a:pt x="7" y="6"/>
                    <a:pt x="4" y="12"/>
                    <a:pt x="1" y="18"/>
                  </a:cubicBezTo>
                  <a:cubicBezTo>
                    <a:pt x="20" y="33"/>
                    <a:pt x="33" y="56"/>
                    <a:pt x="33" y="82"/>
                  </a:cubicBezTo>
                  <a:close/>
                </a:path>
              </a:pathLst>
            </a:custGeom>
            <a:solidFill>
              <a:srgbClr val="626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34" name="Freeform 415"/>
            <p:cNvSpPr>
              <a:spLocks noEditPoints="1"/>
            </p:cNvSpPr>
            <p:nvPr/>
          </p:nvSpPr>
          <p:spPr bwMode="auto">
            <a:xfrm>
              <a:off x="8924925" y="868363"/>
              <a:ext cx="106362" cy="293688"/>
            </a:xfrm>
            <a:custGeom>
              <a:avLst/>
              <a:gdLst>
                <a:gd name="T0" fmla="*/ 14 w 47"/>
                <a:gd name="T1" fmla="*/ 12 h 129"/>
                <a:gd name="T2" fmla="*/ 7 w 47"/>
                <a:gd name="T3" fmla="*/ 21 h 129"/>
                <a:gd name="T4" fmla="*/ 0 w 47"/>
                <a:gd name="T5" fmla="*/ 65 h 129"/>
                <a:gd name="T6" fmla="*/ 14 w 47"/>
                <a:gd name="T7" fmla="*/ 129 h 129"/>
                <a:gd name="T8" fmla="*/ 47 w 47"/>
                <a:gd name="T9" fmla="*/ 64 h 129"/>
                <a:gd name="T10" fmla="*/ 15 w 47"/>
                <a:gd name="T11" fmla="*/ 0 h 129"/>
                <a:gd name="T12" fmla="*/ 11 w 47"/>
                <a:gd name="T13" fmla="*/ 9 h 129"/>
                <a:gd name="T14" fmla="*/ 14 w 47"/>
                <a:gd name="T15" fmla="*/ 12 h 129"/>
                <a:gd name="T16" fmla="*/ 36 w 47"/>
                <a:gd name="T17" fmla="*/ 49 h 129"/>
                <a:gd name="T18" fmla="*/ 37 w 47"/>
                <a:gd name="T19" fmla="*/ 56 h 129"/>
                <a:gd name="T20" fmla="*/ 19 w 47"/>
                <a:gd name="T21" fmla="*/ 59 h 129"/>
                <a:gd name="T22" fmla="*/ 18 w 47"/>
                <a:gd name="T23" fmla="*/ 52 h 129"/>
                <a:gd name="T24" fmla="*/ 36 w 47"/>
                <a:gd name="T25" fmla="*/ 49 h 129"/>
                <a:gd name="T26" fmla="*/ 30 w 47"/>
                <a:gd name="T27" fmla="*/ 98 h 129"/>
                <a:gd name="T28" fmla="*/ 27 w 47"/>
                <a:gd name="T29" fmla="*/ 104 h 129"/>
                <a:gd name="T30" fmla="*/ 11 w 47"/>
                <a:gd name="T31" fmla="*/ 95 h 129"/>
                <a:gd name="T32" fmla="*/ 15 w 47"/>
                <a:gd name="T33" fmla="*/ 90 h 129"/>
                <a:gd name="T34" fmla="*/ 30 w 47"/>
                <a:gd name="T35" fmla="*/ 9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129">
                  <a:moveTo>
                    <a:pt x="14" y="12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3" y="35"/>
                    <a:pt x="0" y="50"/>
                    <a:pt x="0" y="65"/>
                  </a:cubicBezTo>
                  <a:cubicBezTo>
                    <a:pt x="0" y="88"/>
                    <a:pt x="5" y="109"/>
                    <a:pt x="14" y="129"/>
                  </a:cubicBezTo>
                  <a:cubicBezTo>
                    <a:pt x="34" y="114"/>
                    <a:pt x="47" y="91"/>
                    <a:pt x="47" y="64"/>
                  </a:cubicBezTo>
                  <a:cubicBezTo>
                    <a:pt x="47" y="38"/>
                    <a:pt x="34" y="15"/>
                    <a:pt x="15" y="0"/>
                  </a:cubicBezTo>
                  <a:cubicBezTo>
                    <a:pt x="13" y="3"/>
                    <a:pt x="12" y="6"/>
                    <a:pt x="11" y="9"/>
                  </a:cubicBezTo>
                  <a:lnTo>
                    <a:pt x="14" y="12"/>
                  </a:lnTo>
                  <a:close/>
                  <a:moveTo>
                    <a:pt x="36" y="49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7"/>
                    <a:pt x="19" y="55"/>
                    <a:pt x="18" y="52"/>
                  </a:cubicBezTo>
                  <a:lnTo>
                    <a:pt x="36" y="49"/>
                  </a:lnTo>
                  <a:close/>
                  <a:moveTo>
                    <a:pt x="30" y="98"/>
                  </a:moveTo>
                  <a:cubicBezTo>
                    <a:pt x="27" y="104"/>
                    <a:pt x="27" y="104"/>
                    <a:pt x="27" y="104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2" y="93"/>
                    <a:pt x="14" y="92"/>
                    <a:pt x="15" y="90"/>
                  </a:cubicBezTo>
                  <a:lnTo>
                    <a:pt x="30" y="98"/>
                  </a:lnTo>
                  <a:close/>
                </a:path>
              </a:pathLst>
            </a:custGeom>
            <a:solidFill>
              <a:srgbClr val="A5A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35" name="Freeform 416"/>
            <p:cNvSpPr>
              <a:spLocks/>
            </p:cNvSpPr>
            <p:nvPr/>
          </p:nvSpPr>
          <p:spPr bwMode="auto">
            <a:xfrm>
              <a:off x="8948737" y="1073151"/>
              <a:ext cx="44450" cy="31750"/>
            </a:xfrm>
            <a:custGeom>
              <a:avLst/>
              <a:gdLst>
                <a:gd name="T0" fmla="*/ 16 w 19"/>
                <a:gd name="T1" fmla="*/ 14 h 14"/>
                <a:gd name="T2" fmla="*/ 19 w 19"/>
                <a:gd name="T3" fmla="*/ 8 h 14"/>
                <a:gd name="T4" fmla="*/ 4 w 19"/>
                <a:gd name="T5" fmla="*/ 0 h 14"/>
                <a:gd name="T6" fmla="*/ 0 w 19"/>
                <a:gd name="T7" fmla="*/ 5 h 14"/>
                <a:gd name="T8" fmla="*/ 16 w 1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4">
                  <a:moveTo>
                    <a:pt x="16" y="14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2"/>
                    <a:pt x="1" y="3"/>
                    <a:pt x="0" y="5"/>
                  </a:cubicBezTo>
                  <a:lnTo>
                    <a:pt x="16" y="14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36" name="Freeform 417"/>
            <p:cNvSpPr>
              <a:spLocks/>
            </p:cNvSpPr>
            <p:nvPr/>
          </p:nvSpPr>
          <p:spPr bwMode="auto">
            <a:xfrm>
              <a:off x="8964612" y="979488"/>
              <a:ext cx="44450" cy="23813"/>
            </a:xfrm>
            <a:custGeom>
              <a:avLst/>
              <a:gdLst>
                <a:gd name="T0" fmla="*/ 19 w 19"/>
                <a:gd name="T1" fmla="*/ 7 h 10"/>
                <a:gd name="T2" fmla="*/ 18 w 19"/>
                <a:gd name="T3" fmla="*/ 0 h 10"/>
                <a:gd name="T4" fmla="*/ 0 w 19"/>
                <a:gd name="T5" fmla="*/ 3 h 10"/>
                <a:gd name="T6" fmla="*/ 1 w 19"/>
                <a:gd name="T7" fmla="*/ 10 h 10"/>
                <a:gd name="T8" fmla="*/ 19 w 19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19" y="7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1" y="8"/>
                    <a:pt x="1" y="10"/>
                  </a:cubicBezTo>
                  <a:lnTo>
                    <a:pt x="19" y="7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37" name="Freeform 418"/>
            <p:cNvSpPr>
              <a:spLocks/>
            </p:cNvSpPr>
            <p:nvPr/>
          </p:nvSpPr>
          <p:spPr bwMode="auto">
            <a:xfrm>
              <a:off x="8940800" y="889001"/>
              <a:ext cx="15875" cy="26988"/>
            </a:xfrm>
            <a:custGeom>
              <a:avLst/>
              <a:gdLst>
                <a:gd name="T0" fmla="*/ 4 w 7"/>
                <a:gd name="T1" fmla="*/ 0 h 12"/>
                <a:gd name="T2" fmla="*/ 0 w 7"/>
                <a:gd name="T3" fmla="*/ 12 h 12"/>
                <a:gd name="T4" fmla="*/ 7 w 7"/>
                <a:gd name="T5" fmla="*/ 3 h 12"/>
                <a:gd name="T6" fmla="*/ 4 w 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4" y="0"/>
                  </a:moveTo>
                  <a:cubicBezTo>
                    <a:pt x="2" y="4"/>
                    <a:pt x="1" y="8"/>
                    <a:pt x="0" y="12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38" name="Freeform 419"/>
            <p:cNvSpPr>
              <a:spLocks/>
            </p:cNvSpPr>
            <p:nvPr/>
          </p:nvSpPr>
          <p:spPr bwMode="auto">
            <a:xfrm>
              <a:off x="9483725" y="835026"/>
              <a:ext cx="112712" cy="365125"/>
            </a:xfrm>
            <a:custGeom>
              <a:avLst/>
              <a:gdLst>
                <a:gd name="T0" fmla="*/ 49 w 50"/>
                <a:gd name="T1" fmla="*/ 144 h 161"/>
                <a:gd name="T2" fmla="*/ 50 w 50"/>
                <a:gd name="T3" fmla="*/ 143 h 161"/>
                <a:gd name="T4" fmla="*/ 20 w 50"/>
                <a:gd name="T5" fmla="*/ 80 h 161"/>
                <a:gd name="T6" fmla="*/ 49 w 50"/>
                <a:gd name="T7" fmla="*/ 18 h 161"/>
                <a:gd name="T8" fmla="*/ 38 w 50"/>
                <a:gd name="T9" fmla="*/ 2 h 161"/>
                <a:gd name="T10" fmla="*/ 41 w 50"/>
                <a:gd name="T11" fmla="*/ 0 h 161"/>
                <a:gd name="T12" fmla="*/ 40 w 50"/>
                <a:gd name="T13" fmla="*/ 0 h 161"/>
                <a:gd name="T14" fmla="*/ 0 w 50"/>
                <a:gd name="T15" fmla="*/ 80 h 161"/>
                <a:gd name="T16" fmla="*/ 41 w 50"/>
                <a:gd name="T17" fmla="*/ 161 h 161"/>
                <a:gd name="T18" fmla="*/ 49 w 50"/>
                <a:gd name="T19" fmla="*/ 145 h 161"/>
                <a:gd name="T20" fmla="*/ 49 w 50"/>
                <a:gd name="T21" fmla="*/ 14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161">
                  <a:moveTo>
                    <a:pt x="49" y="144"/>
                  </a:moveTo>
                  <a:cubicBezTo>
                    <a:pt x="49" y="144"/>
                    <a:pt x="50" y="143"/>
                    <a:pt x="50" y="143"/>
                  </a:cubicBezTo>
                  <a:cubicBezTo>
                    <a:pt x="32" y="128"/>
                    <a:pt x="20" y="106"/>
                    <a:pt x="20" y="80"/>
                  </a:cubicBezTo>
                  <a:cubicBezTo>
                    <a:pt x="20" y="55"/>
                    <a:pt x="31" y="33"/>
                    <a:pt x="49" y="18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1"/>
                    <a:pt x="40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16" y="18"/>
                    <a:pt x="0" y="47"/>
                    <a:pt x="0" y="80"/>
                  </a:cubicBezTo>
                  <a:cubicBezTo>
                    <a:pt x="0" y="113"/>
                    <a:pt x="16" y="143"/>
                    <a:pt x="41" y="161"/>
                  </a:cubicBezTo>
                  <a:cubicBezTo>
                    <a:pt x="44" y="155"/>
                    <a:pt x="47" y="150"/>
                    <a:pt x="49" y="145"/>
                  </a:cubicBezTo>
                  <a:cubicBezTo>
                    <a:pt x="49" y="144"/>
                    <a:pt x="49" y="144"/>
                    <a:pt x="49" y="144"/>
                  </a:cubicBez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39" name="Freeform 420"/>
            <p:cNvSpPr>
              <a:spLocks/>
            </p:cNvSpPr>
            <p:nvPr/>
          </p:nvSpPr>
          <p:spPr bwMode="auto">
            <a:xfrm>
              <a:off x="9569450" y="835026"/>
              <a:ext cx="26987" cy="39688"/>
            </a:xfrm>
            <a:custGeom>
              <a:avLst/>
              <a:gdLst>
                <a:gd name="T0" fmla="*/ 3 w 12"/>
                <a:gd name="T1" fmla="*/ 0 h 18"/>
                <a:gd name="T2" fmla="*/ 0 w 12"/>
                <a:gd name="T3" fmla="*/ 2 h 18"/>
                <a:gd name="T4" fmla="*/ 11 w 12"/>
                <a:gd name="T5" fmla="*/ 18 h 18"/>
                <a:gd name="T6" fmla="*/ 12 w 12"/>
                <a:gd name="T7" fmla="*/ 18 h 18"/>
                <a:gd name="T8" fmla="*/ 3 w 1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8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9" y="11"/>
                    <a:pt x="6" y="5"/>
                    <a:pt x="3" y="0"/>
                  </a:cubicBezTo>
                  <a:close/>
                </a:path>
              </a:pathLst>
            </a:custGeom>
            <a:solidFill>
              <a:srgbClr val="626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40" name="Freeform 421"/>
            <p:cNvSpPr>
              <a:spLocks noEditPoints="1"/>
            </p:cNvSpPr>
            <p:nvPr/>
          </p:nvSpPr>
          <p:spPr bwMode="auto">
            <a:xfrm>
              <a:off x="9528175" y="874713"/>
              <a:ext cx="98425" cy="284163"/>
            </a:xfrm>
            <a:custGeom>
              <a:avLst/>
              <a:gdLst>
                <a:gd name="T0" fmla="*/ 33 w 43"/>
                <a:gd name="T1" fmla="*/ 118 h 125"/>
                <a:gd name="T2" fmla="*/ 36 w 43"/>
                <a:gd name="T3" fmla="*/ 109 h 125"/>
                <a:gd name="T4" fmla="*/ 36 w 43"/>
                <a:gd name="T5" fmla="*/ 109 h 125"/>
                <a:gd name="T6" fmla="*/ 38 w 43"/>
                <a:gd name="T7" fmla="*/ 100 h 125"/>
                <a:gd name="T8" fmla="*/ 39 w 43"/>
                <a:gd name="T9" fmla="*/ 100 h 125"/>
                <a:gd name="T10" fmla="*/ 40 w 43"/>
                <a:gd name="T11" fmla="*/ 92 h 125"/>
                <a:gd name="T12" fmla="*/ 41 w 43"/>
                <a:gd name="T13" fmla="*/ 89 h 125"/>
                <a:gd name="T14" fmla="*/ 42 w 43"/>
                <a:gd name="T15" fmla="*/ 83 h 125"/>
                <a:gd name="T16" fmla="*/ 42 w 43"/>
                <a:gd name="T17" fmla="*/ 80 h 125"/>
                <a:gd name="T18" fmla="*/ 43 w 43"/>
                <a:gd name="T19" fmla="*/ 74 h 125"/>
                <a:gd name="T20" fmla="*/ 43 w 43"/>
                <a:gd name="T21" fmla="*/ 71 h 125"/>
                <a:gd name="T22" fmla="*/ 43 w 43"/>
                <a:gd name="T23" fmla="*/ 62 h 125"/>
                <a:gd name="T24" fmla="*/ 37 w 43"/>
                <a:gd name="T25" fmla="*/ 20 h 125"/>
                <a:gd name="T26" fmla="*/ 29 w 43"/>
                <a:gd name="T27" fmla="*/ 10 h 125"/>
                <a:gd name="T28" fmla="*/ 33 w 43"/>
                <a:gd name="T29" fmla="*/ 7 h 125"/>
                <a:gd name="T30" fmla="*/ 31 w 43"/>
                <a:gd name="T31" fmla="*/ 2 h 125"/>
                <a:gd name="T32" fmla="*/ 29 w 43"/>
                <a:gd name="T33" fmla="*/ 0 h 125"/>
                <a:gd name="T34" fmla="*/ 0 w 43"/>
                <a:gd name="T35" fmla="*/ 62 h 125"/>
                <a:gd name="T36" fmla="*/ 30 w 43"/>
                <a:gd name="T37" fmla="*/ 125 h 125"/>
                <a:gd name="T38" fmla="*/ 33 w 43"/>
                <a:gd name="T39" fmla="*/ 119 h 125"/>
                <a:gd name="T40" fmla="*/ 33 w 43"/>
                <a:gd name="T41" fmla="*/ 118 h 125"/>
                <a:gd name="T42" fmla="*/ 8 w 43"/>
                <a:gd name="T43" fmla="*/ 48 h 125"/>
                <a:gd name="T44" fmla="*/ 26 w 43"/>
                <a:gd name="T45" fmla="*/ 51 h 125"/>
                <a:gd name="T46" fmla="*/ 25 w 43"/>
                <a:gd name="T47" fmla="*/ 57 h 125"/>
                <a:gd name="T48" fmla="*/ 7 w 43"/>
                <a:gd name="T49" fmla="*/ 54 h 125"/>
                <a:gd name="T50" fmla="*/ 8 w 43"/>
                <a:gd name="T51" fmla="*/ 48 h 125"/>
                <a:gd name="T52" fmla="*/ 18 w 43"/>
                <a:gd name="T53" fmla="*/ 102 h 125"/>
                <a:gd name="T54" fmla="*/ 15 w 43"/>
                <a:gd name="T55" fmla="*/ 96 h 125"/>
                <a:gd name="T56" fmla="*/ 30 w 43"/>
                <a:gd name="T57" fmla="*/ 87 h 125"/>
                <a:gd name="T58" fmla="*/ 33 w 43"/>
                <a:gd name="T59" fmla="*/ 93 h 125"/>
                <a:gd name="T60" fmla="*/ 18 w 43"/>
                <a:gd name="T61" fmla="*/ 10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3" h="125">
                  <a:moveTo>
                    <a:pt x="33" y="118"/>
                  </a:moveTo>
                  <a:cubicBezTo>
                    <a:pt x="34" y="115"/>
                    <a:pt x="35" y="112"/>
                    <a:pt x="36" y="109"/>
                  </a:cubicBezTo>
                  <a:cubicBezTo>
                    <a:pt x="36" y="109"/>
                    <a:pt x="36" y="109"/>
                    <a:pt x="36" y="109"/>
                  </a:cubicBezTo>
                  <a:cubicBezTo>
                    <a:pt x="37" y="106"/>
                    <a:pt x="38" y="103"/>
                    <a:pt x="38" y="100"/>
                  </a:cubicBezTo>
                  <a:cubicBezTo>
                    <a:pt x="38" y="100"/>
                    <a:pt x="38" y="100"/>
                    <a:pt x="39" y="100"/>
                  </a:cubicBezTo>
                  <a:cubicBezTo>
                    <a:pt x="39" y="97"/>
                    <a:pt x="40" y="95"/>
                    <a:pt x="40" y="92"/>
                  </a:cubicBezTo>
                  <a:cubicBezTo>
                    <a:pt x="40" y="91"/>
                    <a:pt x="41" y="90"/>
                    <a:pt x="41" y="89"/>
                  </a:cubicBezTo>
                  <a:cubicBezTo>
                    <a:pt x="41" y="87"/>
                    <a:pt x="41" y="85"/>
                    <a:pt x="42" y="83"/>
                  </a:cubicBezTo>
                  <a:cubicBezTo>
                    <a:pt x="42" y="82"/>
                    <a:pt x="42" y="81"/>
                    <a:pt x="42" y="80"/>
                  </a:cubicBezTo>
                  <a:cubicBezTo>
                    <a:pt x="42" y="78"/>
                    <a:pt x="43" y="76"/>
                    <a:pt x="43" y="74"/>
                  </a:cubicBezTo>
                  <a:cubicBezTo>
                    <a:pt x="43" y="73"/>
                    <a:pt x="43" y="72"/>
                    <a:pt x="43" y="71"/>
                  </a:cubicBezTo>
                  <a:cubicBezTo>
                    <a:pt x="43" y="68"/>
                    <a:pt x="43" y="65"/>
                    <a:pt x="43" y="62"/>
                  </a:cubicBezTo>
                  <a:cubicBezTo>
                    <a:pt x="43" y="48"/>
                    <a:pt x="41" y="33"/>
                    <a:pt x="37" y="2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5"/>
                    <a:pt x="32" y="4"/>
                    <a:pt x="31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1" y="15"/>
                    <a:pt x="0" y="37"/>
                    <a:pt x="0" y="62"/>
                  </a:cubicBezTo>
                  <a:cubicBezTo>
                    <a:pt x="0" y="88"/>
                    <a:pt x="12" y="110"/>
                    <a:pt x="30" y="125"/>
                  </a:cubicBezTo>
                  <a:cubicBezTo>
                    <a:pt x="31" y="123"/>
                    <a:pt x="32" y="121"/>
                    <a:pt x="33" y="119"/>
                  </a:cubicBezTo>
                  <a:cubicBezTo>
                    <a:pt x="33" y="118"/>
                    <a:pt x="33" y="118"/>
                    <a:pt x="33" y="118"/>
                  </a:cubicBezTo>
                  <a:close/>
                  <a:moveTo>
                    <a:pt x="8" y="48"/>
                  </a:moveTo>
                  <a:cubicBezTo>
                    <a:pt x="26" y="51"/>
                    <a:pt x="26" y="51"/>
                    <a:pt x="26" y="51"/>
                  </a:cubicBezTo>
                  <a:cubicBezTo>
                    <a:pt x="25" y="53"/>
                    <a:pt x="25" y="55"/>
                    <a:pt x="25" y="57"/>
                  </a:cubicBezTo>
                  <a:cubicBezTo>
                    <a:pt x="7" y="54"/>
                    <a:pt x="7" y="54"/>
                    <a:pt x="7" y="54"/>
                  </a:cubicBezTo>
                  <a:lnTo>
                    <a:pt x="8" y="48"/>
                  </a:lnTo>
                  <a:close/>
                  <a:moveTo>
                    <a:pt x="18" y="102"/>
                  </a:moveTo>
                  <a:cubicBezTo>
                    <a:pt x="15" y="96"/>
                    <a:pt x="15" y="96"/>
                    <a:pt x="15" y="96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1" y="89"/>
                    <a:pt x="32" y="91"/>
                    <a:pt x="33" y="93"/>
                  </a:cubicBezTo>
                  <a:lnTo>
                    <a:pt x="18" y="102"/>
                  </a:lnTo>
                  <a:close/>
                </a:path>
              </a:pathLst>
            </a:custGeom>
            <a:solidFill>
              <a:srgbClr val="A5A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41" name="Freeform 422"/>
            <p:cNvSpPr>
              <a:spLocks/>
            </p:cNvSpPr>
            <p:nvPr/>
          </p:nvSpPr>
          <p:spPr bwMode="auto">
            <a:xfrm>
              <a:off x="9594850" y="874713"/>
              <a:ext cx="4762" cy="476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5A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42" name="Freeform 423"/>
            <p:cNvSpPr>
              <a:spLocks/>
            </p:cNvSpPr>
            <p:nvPr/>
          </p:nvSpPr>
          <p:spPr bwMode="auto">
            <a:xfrm>
              <a:off x="9594850" y="890588"/>
              <a:ext cx="17462" cy="30163"/>
            </a:xfrm>
            <a:custGeom>
              <a:avLst/>
              <a:gdLst>
                <a:gd name="T0" fmla="*/ 0 w 8"/>
                <a:gd name="T1" fmla="*/ 3 h 13"/>
                <a:gd name="T2" fmla="*/ 8 w 8"/>
                <a:gd name="T3" fmla="*/ 13 h 13"/>
                <a:gd name="T4" fmla="*/ 4 w 8"/>
                <a:gd name="T5" fmla="*/ 0 h 13"/>
                <a:gd name="T6" fmla="*/ 0 w 8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3">
                  <a:moveTo>
                    <a:pt x="0" y="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7" y="9"/>
                    <a:pt x="6" y="4"/>
                    <a:pt x="4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43" name="Freeform 424"/>
            <p:cNvSpPr>
              <a:spLocks/>
            </p:cNvSpPr>
            <p:nvPr/>
          </p:nvSpPr>
          <p:spPr bwMode="auto">
            <a:xfrm>
              <a:off x="9544050" y="984251"/>
              <a:ext cx="44450" cy="20638"/>
            </a:xfrm>
            <a:custGeom>
              <a:avLst/>
              <a:gdLst>
                <a:gd name="T0" fmla="*/ 19 w 19"/>
                <a:gd name="T1" fmla="*/ 3 h 9"/>
                <a:gd name="T2" fmla="*/ 1 w 19"/>
                <a:gd name="T3" fmla="*/ 0 h 9"/>
                <a:gd name="T4" fmla="*/ 0 w 19"/>
                <a:gd name="T5" fmla="*/ 6 h 9"/>
                <a:gd name="T6" fmla="*/ 18 w 19"/>
                <a:gd name="T7" fmla="*/ 9 h 9"/>
                <a:gd name="T8" fmla="*/ 19 w 1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9">
                  <a:moveTo>
                    <a:pt x="19" y="3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7"/>
                    <a:pt x="18" y="5"/>
                    <a:pt x="19" y="3"/>
                  </a:cubicBez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44" name="Freeform 425"/>
            <p:cNvSpPr>
              <a:spLocks/>
            </p:cNvSpPr>
            <p:nvPr/>
          </p:nvSpPr>
          <p:spPr bwMode="auto">
            <a:xfrm>
              <a:off x="9563100" y="1073151"/>
              <a:ext cx="41275" cy="33338"/>
            </a:xfrm>
            <a:custGeom>
              <a:avLst/>
              <a:gdLst>
                <a:gd name="T0" fmla="*/ 15 w 18"/>
                <a:gd name="T1" fmla="*/ 0 h 15"/>
                <a:gd name="T2" fmla="*/ 0 w 18"/>
                <a:gd name="T3" fmla="*/ 9 h 15"/>
                <a:gd name="T4" fmla="*/ 3 w 18"/>
                <a:gd name="T5" fmla="*/ 15 h 15"/>
                <a:gd name="T6" fmla="*/ 18 w 18"/>
                <a:gd name="T7" fmla="*/ 6 h 15"/>
                <a:gd name="T8" fmla="*/ 15 w 18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5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4"/>
                    <a:pt x="16" y="2"/>
                    <a:pt x="15" y="0"/>
                  </a:cubicBez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45" name="Oval 426"/>
            <p:cNvSpPr>
              <a:spLocks noChangeArrowheads="1"/>
            </p:cNvSpPr>
            <p:nvPr/>
          </p:nvSpPr>
          <p:spPr bwMode="auto">
            <a:xfrm>
              <a:off x="8948737" y="615951"/>
              <a:ext cx="657225" cy="657225"/>
            </a:xfrm>
            <a:prstGeom prst="ellipse">
              <a:avLst/>
            </a:pr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46" name="Freeform 427"/>
            <p:cNvSpPr>
              <a:spLocks/>
            </p:cNvSpPr>
            <p:nvPr/>
          </p:nvSpPr>
          <p:spPr bwMode="auto">
            <a:xfrm>
              <a:off x="9074150" y="615951"/>
              <a:ext cx="531812" cy="598488"/>
            </a:xfrm>
            <a:custGeom>
              <a:avLst/>
              <a:gdLst>
                <a:gd name="T0" fmla="*/ 172 w 234"/>
                <a:gd name="T1" fmla="*/ 263 h 263"/>
                <a:gd name="T2" fmla="*/ 234 w 234"/>
                <a:gd name="T3" fmla="*/ 145 h 263"/>
                <a:gd name="T4" fmla="*/ 89 w 234"/>
                <a:gd name="T5" fmla="*/ 0 h 263"/>
                <a:gd name="T6" fmla="*/ 0 w 234"/>
                <a:gd name="T7" fmla="*/ 31 h 263"/>
                <a:gd name="T8" fmla="*/ 172 w 234"/>
                <a:gd name="T9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63">
                  <a:moveTo>
                    <a:pt x="172" y="263"/>
                  </a:moveTo>
                  <a:cubicBezTo>
                    <a:pt x="209" y="237"/>
                    <a:pt x="234" y="194"/>
                    <a:pt x="234" y="145"/>
                  </a:cubicBezTo>
                  <a:cubicBezTo>
                    <a:pt x="234" y="65"/>
                    <a:pt x="169" y="0"/>
                    <a:pt x="89" y="0"/>
                  </a:cubicBezTo>
                  <a:cubicBezTo>
                    <a:pt x="56" y="0"/>
                    <a:pt x="25" y="12"/>
                    <a:pt x="0" y="31"/>
                  </a:cubicBezTo>
                  <a:lnTo>
                    <a:pt x="172" y="263"/>
                  </a:lnTo>
                  <a:close/>
                </a:path>
              </a:pathLst>
            </a:cu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47" name="Oval 428"/>
            <p:cNvSpPr>
              <a:spLocks noChangeArrowheads="1"/>
            </p:cNvSpPr>
            <p:nvPr/>
          </p:nvSpPr>
          <p:spPr bwMode="auto">
            <a:xfrm>
              <a:off x="9015412" y="682626"/>
              <a:ext cx="525462" cy="523875"/>
            </a:xfrm>
            <a:prstGeom prst="ellipse">
              <a:avLst/>
            </a:prstGeom>
            <a:solidFill>
              <a:srgbClr val="D1C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48" name="Freeform 429"/>
            <p:cNvSpPr>
              <a:spLocks/>
            </p:cNvSpPr>
            <p:nvPr/>
          </p:nvSpPr>
          <p:spPr bwMode="auto">
            <a:xfrm>
              <a:off x="9256712" y="904876"/>
              <a:ext cx="84137" cy="82550"/>
            </a:xfrm>
            <a:custGeom>
              <a:avLst/>
              <a:gdLst>
                <a:gd name="T0" fmla="*/ 4 w 37"/>
                <a:gd name="T1" fmla="*/ 11 h 36"/>
                <a:gd name="T2" fmla="*/ 25 w 37"/>
                <a:gd name="T3" fmla="*/ 4 h 36"/>
                <a:gd name="T4" fmla="*/ 33 w 37"/>
                <a:gd name="T5" fmla="*/ 25 h 36"/>
                <a:gd name="T6" fmla="*/ 12 w 37"/>
                <a:gd name="T7" fmla="*/ 32 h 36"/>
                <a:gd name="T8" fmla="*/ 4 w 37"/>
                <a:gd name="T9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4" y="11"/>
                  </a:moveTo>
                  <a:cubicBezTo>
                    <a:pt x="8" y="3"/>
                    <a:pt x="18" y="0"/>
                    <a:pt x="25" y="4"/>
                  </a:cubicBezTo>
                  <a:cubicBezTo>
                    <a:pt x="33" y="8"/>
                    <a:pt x="37" y="17"/>
                    <a:pt x="33" y="25"/>
                  </a:cubicBezTo>
                  <a:cubicBezTo>
                    <a:pt x="29" y="33"/>
                    <a:pt x="19" y="36"/>
                    <a:pt x="12" y="32"/>
                  </a:cubicBezTo>
                  <a:cubicBezTo>
                    <a:pt x="4" y="29"/>
                    <a:pt x="0" y="19"/>
                    <a:pt x="4" y="11"/>
                  </a:cubicBez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49" name="Freeform 430"/>
            <p:cNvSpPr>
              <a:spLocks/>
            </p:cNvSpPr>
            <p:nvPr/>
          </p:nvSpPr>
          <p:spPr bwMode="auto">
            <a:xfrm>
              <a:off x="9247187" y="755651"/>
              <a:ext cx="146050" cy="274638"/>
            </a:xfrm>
            <a:custGeom>
              <a:avLst/>
              <a:gdLst>
                <a:gd name="T0" fmla="*/ 0 w 92"/>
                <a:gd name="T1" fmla="*/ 166 h 173"/>
                <a:gd name="T2" fmla="*/ 87 w 92"/>
                <a:gd name="T3" fmla="*/ 0 h 173"/>
                <a:gd name="T4" fmla="*/ 92 w 92"/>
                <a:gd name="T5" fmla="*/ 2 h 173"/>
                <a:gd name="T6" fmla="*/ 16 w 92"/>
                <a:gd name="T7" fmla="*/ 173 h 173"/>
                <a:gd name="T8" fmla="*/ 0 w 92"/>
                <a:gd name="T9" fmla="*/ 16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73">
                  <a:moveTo>
                    <a:pt x="0" y="166"/>
                  </a:moveTo>
                  <a:lnTo>
                    <a:pt x="87" y="0"/>
                  </a:lnTo>
                  <a:lnTo>
                    <a:pt x="92" y="2"/>
                  </a:lnTo>
                  <a:lnTo>
                    <a:pt x="16" y="173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50" name="Freeform 431"/>
            <p:cNvSpPr>
              <a:spLocks/>
            </p:cNvSpPr>
            <p:nvPr/>
          </p:nvSpPr>
          <p:spPr bwMode="auto">
            <a:xfrm>
              <a:off x="9240837" y="904876"/>
              <a:ext cx="80962" cy="82550"/>
            </a:xfrm>
            <a:custGeom>
              <a:avLst/>
              <a:gdLst>
                <a:gd name="T0" fmla="*/ 3 w 36"/>
                <a:gd name="T1" fmla="*/ 11 h 36"/>
                <a:gd name="T2" fmla="*/ 25 w 36"/>
                <a:gd name="T3" fmla="*/ 4 h 36"/>
                <a:gd name="T4" fmla="*/ 32 w 36"/>
                <a:gd name="T5" fmla="*/ 25 h 36"/>
                <a:gd name="T6" fmla="*/ 11 w 36"/>
                <a:gd name="T7" fmla="*/ 32 h 36"/>
                <a:gd name="T8" fmla="*/ 3 w 36"/>
                <a:gd name="T9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" y="11"/>
                  </a:moveTo>
                  <a:cubicBezTo>
                    <a:pt x="7" y="3"/>
                    <a:pt x="17" y="0"/>
                    <a:pt x="25" y="4"/>
                  </a:cubicBezTo>
                  <a:cubicBezTo>
                    <a:pt x="32" y="8"/>
                    <a:pt x="36" y="17"/>
                    <a:pt x="32" y="25"/>
                  </a:cubicBezTo>
                  <a:cubicBezTo>
                    <a:pt x="28" y="33"/>
                    <a:pt x="19" y="36"/>
                    <a:pt x="11" y="32"/>
                  </a:cubicBezTo>
                  <a:cubicBezTo>
                    <a:pt x="3" y="28"/>
                    <a:pt x="0" y="19"/>
                    <a:pt x="3" y="11"/>
                  </a:cubicBezTo>
                  <a:close/>
                </a:path>
              </a:pathLst>
            </a:custGeom>
            <a:solidFill>
              <a:srgbClr val="C41D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51" name="Freeform 432"/>
            <p:cNvSpPr>
              <a:spLocks/>
            </p:cNvSpPr>
            <p:nvPr/>
          </p:nvSpPr>
          <p:spPr bwMode="auto">
            <a:xfrm>
              <a:off x="9228137" y="755651"/>
              <a:ext cx="146050" cy="274638"/>
            </a:xfrm>
            <a:custGeom>
              <a:avLst/>
              <a:gdLst>
                <a:gd name="T0" fmla="*/ 0 w 92"/>
                <a:gd name="T1" fmla="*/ 164 h 173"/>
                <a:gd name="T2" fmla="*/ 88 w 92"/>
                <a:gd name="T3" fmla="*/ 0 h 173"/>
                <a:gd name="T4" fmla="*/ 92 w 92"/>
                <a:gd name="T5" fmla="*/ 2 h 173"/>
                <a:gd name="T6" fmla="*/ 16 w 92"/>
                <a:gd name="T7" fmla="*/ 173 h 173"/>
                <a:gd name="T8" fmla="*/ 0 w 92"/>
                <a:gd name="T9" fmla="*/ 16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73">
                  <a:moveTo>
                    <a:pt x="0" y="164"/>
                  </a:moveTo>
                  <a:lnTo>
                    <a:pt x="88" y="0"/>
                  </a:lnTo>
                  <a:lnTo>
                    <a:pt x="92" y="2"/>
                  </a:lnTo>
                  <a:lnTo>
                    <a:pt x="16" y="173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rgbClr val="C41D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52" name="Rectangle 433"/>
            <p:cNvSpPr>
              <a:spLocks noChangeArrowheads="1"/>
            </p:cNvSpPr>
            <p:nvPr/>
          </p:nvSpPr>
          <p:spPr bwMode="auto">
            <a:xfrm>
              <a:off x="9183687" y="1089026"/>
              <a:ext cx="196850" cy="61913"/>
            </a:xfrm>
            <a:prstGeom prst="rect">
              <a:avLst/>
            </a:pr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53" name="Freeform 434"/>
            <p:cNvSpPr>
              <a:spLocks/>
            </p:cNvSpPr>
            <p:nvPr/>
          </p:nvSpPr>
          <p:spPr bwMode="auto">
            <a:xfrm>
              <a:off x="9183687" y="722313"/>
              <a:ext cx="41275" cy="65088"/>
            </a:xfrm>
            <a:custGeom>
              <a:avLst/>
              <a:gdLst>
                <a:gd name="T0" fmla="*/ 9 w 18"/>
                <a:gd name="T1" fmla="*/ 0 h 28"/>
                <a:gd name="T2" fmla="*/ 0 w 18"/>
                <a:gd name="T3" fmla="*/ 3 h 28"/>
                <a:gd name="T4" fmla="*/ 9 w 18"/>
                <a:gd name="T5" fmla="*/ 28 h 28"/>
                <a:gd name="T6" fmla="*/ 18 w 18"/>
                <a:gd name="T7" fmla="*/ 25 h 28"/>
                <a:gd name="T8" fmla="*/ 9 w 1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8">
                  <a:moveTo>
                    <a:pt x="9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2" y="27"/>
                    <a:pt x="15" y="26"/>
                    <a:pt x="18" y="25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54" name="Freeform 435"/>
            <p:cNvSpPr>
              <a:spLocks/>
            </p:cNvSpPr>
            <p:nvPr/>
          </p:nvSpPr>
          <p:spPr bwMode="auto">
            <a:xfrm>
              <a:off x="9112250" y="758826"/>
              <a:ext cx="57150" cy="61913"/>
            </a:xfrm>
            <a:custGeom>
              <a:avLst/>
              <a:gdLst>
                <a:gd name="T0" fmla="*/ 8 w 25"/>
                <a:gd name="T1" fmla="*/ 0 h 27"/>
                <a:gd name="T2" fmla="*/ 0 w 25"/>
                <a:gd name="T3" fmla="*/ 6 h 27"/>
                <a:gd name="T4" fmla="*/ 18 w 25"/>
                <a:gd name="T5" fmla="*/ 27 h 27"/>
                <a:gd name="T6" fmla="*/ 25 w 25"/>
                <a:gd name="T7" fmla="*/ 21 h 27"/>
                <a:gd name="T8" fmla="*/ 8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8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20" y="25"/>
                    <a:pt x="22" y="23"/>
                    <a:pt x="25" y="21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55" name="Freeform 436"/>
            <p:cNvSpPr>
              <a:spLocks/>
            </p:cNvSpPr>
            <p:nvPr/>
          </p:nvSpPr>
          <p:spPr bwMode="auto">
            <a:xfrm>
              <a:off x="9063037" y="820738"/>
              <a:ext cx="63500" cy="47625"/>
            </a:xfrm>
            <a:custGeom>
              <a:avLst/>
              <a:gdLst>
                <a:gd name="T0" fmla="*/ 5 w 28"/>
                <a:gd name="T1" fmla="*/ 0 h 21"/>
                <a:gd name="T2" fmla="*/ 0 w 28"/>
                <a:gd name="T3" fmla="*/ 8 h 21"/>
                <a:gd name="T4" fmla="*/ 23 w 28"/>
                <a:gd name="T5" fmla="*/ 21 h 21"/>
                <a:gd name="T6" fmla="*/ 28 w 28"/>
                <a:gd name="T7" fmla="*/ 13 h 21"/>
                <a:gd name="T8" fmla="*/ 5 w 2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1">
                  <a:moveTo>
                    <a:pt x="5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19"/>
                    <a:pt x="26" y="16"/>
                    <a:pt x="28" y="13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56" name="Freeform 437"/>
            <p:cNvSpPr>
              <a:spLocks/>
            </p:cNvSpPr>
            <p:nvPr/>
          </p:nvSpPr>
          <p:spPr bwMode="auto">
            <a:xfrm>
              <a:off x="9424987" y="1027113"/>
              <a:ext cx="60325" cy="47625"/>
            </a:xfrm>
            <a:custGeom>
              <a:avLst/>
              <a:gdLst>
                <a:gd name="T0" fmla="*/ 22 w 27"/>
                <a:gd name="T1" fmla="*/ 21 h 21"/>
                <a:gd name="T2" fmla="*/ 27 w 27"/>
                <a:gd name="T3" fmla="*/ 13 h 21"/>
                <a:gd name="T4" fmla="*/ 4 w 27"/>
                <a:gd name="T5" fmla="*/ 0 h 21"/>
                <a:gd name="T6" fmla="*/ 0 w 27"/>
                <a:gd name="T7" fmla="*/ 9 h 21"/>
                <a:gd name="T8" fmla="*/ 22 w 27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1">
                  <a:moveTo>
                    <a:pt x="22" y="21"/>
                  </a:moveTo>
                  <a:cubicBezTo>
                    <a:pt x="27" y="13"/>
                    <a:pt x="27" y="13"/>
                    <a:pt x="27" y="1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3"/>
                    <a:pt x="1" y="6"/>
                    <a:pt x="0" y="9"/>
                  </a:cubicBezTo>
                  <a:lnTo>
                    <a:pt x="22" y="21"/>
                  </a:ln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57" name="Freeform 438"/>
            <p:cNvSpPr>
              <a:spLocks/>
            </p:cNvSpPr>
            <p:nvPr/>
          </p:nvSpPr>
          <p:spPr bwMode="auto">
            <a:xfrm>
              <a:off x="9040812" y="895351"/>
              <a:ext cx="60325" cy="31750"/>
            </a:xfrm>
            <a:custGeom>
              <a:avLst/>
              <a:gdLst>
                <a:gd name="T0" fmla="*/ 1 w 27"/>
                <a:gd name="T1" fmla="*/ 0 h 14"/>
                <a:gd name="T2" fmla="*/ 0 w 27"/>
                <a:gd name="T3" fmla="*/ 10 h 14"/>
                <a:gd name="T4" fmla="*/ 25 w 27"/>
                <a:gd name="T5" fmla="*/ 14 h 14"/>
                <a:gd name="T6" fmla="*/ 27 w 27"/>
                <a:gd name="T7" fmla="*/ 5 h 14"/>
                <a:gd name="T8" fmla="*/ 1 w 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4">
                  <a:moveTo>
                    <a:pt x="1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6" y="11"/>
                    <a:pt x="26" y="8"/>
                    <a:pt x="27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58" name="Freeform 439"/>
            <p:cNvSpPr>
              <a:spLocks/>
            </p:cNvSpPr>
            <p:nvPr/>
          </p:nvSpPr>
          <p:spPr bwMode="auto">
            <a:xfrm>
              <a:off x="9447212" y="968376"/>
              <a:ext cx="61912" cy="31750"/>
            </a:xfrm>
            <a:custGeom>
              <a:avLst/>
              <a:gdLst>
                <a:gd name="T0" fmla="*/ 0 w 27"/>
                <a:gd name="T1" fmla="*/ 9 h 14"/>
                <a:gd name="T2" fmla="*/ 26 w 27"/>
                <a:gd name="T3" fmla="*/ 14 h 14"/>
                <a:gd name="T4" fmla="*/ 27 w 27"/>
                <a:gd name="T5" fmla="*/ 5 h 14"/>
                <a:gd name="T6" fmla="*/ 2 w 27"/>
                <a:gd name="T7" fmla="*/ 0 h 14"/>
                <a:gd name="T8" fmla="*/ 0 w 27"/>
                <a:gd name="T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4">
                  <a:moveTo>
                    <a:pt x="0" y="9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1" y="6"/>
                    <a:pt x="0" y="9"/>
                  </a:cubicBez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59" name="Freeform 440"/>
            <p:cNvSpPr>
              <a:spLocks/>
            </p:cNvSpPr>
            <p:nvPr/>
          </p:nvSpPr>
          <p:spPr bwMode="auto">
            <a:xfrm>
              <a:off x="9040812" y="968376"/>
              <a:ext cx="60325" cy="31750"/>
            </a:xfrm>
            <a:custGeom>
              <a:avLst/>
              <a:gdLst>
                <a:gd name="T0" fmla="*/ 0 w 27"/>
                <a:gd name="T1" fmla="*/ 5 h 14"/>
                <a:gd name="T2" fmla="*/ 1 w 27"/>
                <a:gd name="T3" fmla="*/ 14 h 14"/>
                <a:gd name="T4" fmla="*/ 27 w 27"/>
                <a:gd name="T5" fmla="*/ 9 h 14"/>
                <a:gd name="T6" fmla="*/ 25 w 27"/>
                <a:gd name="T7" fmla="*/ 0 h 14"/>
                <a:gd name="T8" fmla="*/ 0 w 27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4">
                  <a:moveTo>
                    <a:pt x="0" y="5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6" y="6"/>
                    <a:pt x="25" y="3"/>
                    <a:pt x="25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60" name="Freeform 441"/>
            <p:cNvSpPr>
              <a:spLocks/>
            </p:cNvSpPr>
            <p:nvPr/>
          </p:nvSpPr>
          <p:spPr bwMode="auto">
            <a:xfrm>
              <a:off x="9447212" y="895351"/>
              <a:ext cx="61912" cy="31750"/>
            </a:xfrm>
            <a:custGeom>
              <a:avLst/>
              <a:gdLst>
                <a:gd name="T0" fmla="*/ 27 w 27"/>
                <a:gd name="T1" fmla="*/ 10 h 14"/>
                <a:gd name="T2" fmla="*/ 26 w 27"/>
                <a:gd name="T3" fmla="*/ 0 h 14"/>
                <a:gd name="T4" fmla="*/ 0 w 27"/>
                <a:gd name="T5" fmla="*/ 5 h 14"/>
                <a:gd name="T6" fmla="*/ 2 w 27"/>
                <a:gd name="T7" fmla="*/ 14 h 14"/>
                <a:gd name="T8" fmla="*/ 27 w 27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4">
                  <a:moveTo>
                    <a:pt x="27" y="1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8"/>
                    <a:pt x="1" y="11"/>
                    <a:pt x="2" y="14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61" name="Freeform 442"/>
            <p:cNvSpPr>
              <a:spLocks/>
            </p:cNvSpPr>
            <p:nvPr/>
          </p:nvSpPr>
          <p:spPr bwMode="auto">
            <a:xfrm>
              <a:off x="9063037" y="1027113"/>
              <a:ext cx="61912" cy="47625"/>
            </a:xfrm>
            <a:custGeom>
              <a:avLst/>
              <a:gdLst>
                <a:gd name="T0" fmla="*/ 0 w 27"/>
                <a:gd name="T1" fmla="*/ 13 h 21"/>
                <a:gd name="T2" fmla="*/ 5 w 27"/>
                <a:gd name="T3" fmla="*/ 21 h 21"/>
                <a:gd name="T4" fmla="*/ 27 w 27"/>
                <a:gd name="T5" fmla="*/ 9 h 21"/>
                <a:gd name="T6" fmla="*/ 23 w 27"/>
                <a:gd name="T7" fmla="*/ 0 h 21"/>
                <a:gd name="T8" fmla="*/ 0 w 27"/>
                <a:gd name="T9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1">
                  <a:moveTo>
                    <a:pt x="0" y="13"/>
                  </a:moveTo>
                  <a:cubicBezTo>
                    <a:pt x="5" y="21"/>
                    <a:pt x="5" y="21"/>
                    <a:pt x="5" y="21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6" y="6"/>
                    <a:pt x="24" y="3"/>
                    <a:pt x="23" y="0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62" name="Freeform 443"/>
            <p:cNvSpPr>
              <a:spLocks/>
            </p:cNvSpPr>
            <p:nvPr/>
          </p:nvSpPr>
          <p:spPr bwMode="auto">
            <a:xfrm>
              <a:off x="9421812" y="820738"/>
              <a:ext cx="63500" cy="47625"/>
            </a:xfrm>
            <a:custGeom>
              <a:avLst/>
              <a:gdLst>
                <a:gd name="T0" fmla="*/ 28 w 28"/>
                <a:gd name="T1" fmla="*/ 8 h 21"/>
                <a:gd name="T2" fmla="*/ 23 w 28"/>
                <a:gd name="T3" fmla="*/ 0 h 21"/>
                <a:gd name="T4" fmla="*/ 0 w 28"/>
                <a:gd name="T5" fmla="*/ 13 h 21"/>
                <a:gd name="T6" fmla="*/ 5 w 28"/>
                <a:gd name="T7" fmla="*/ 21 h 21"/>
                <a:gd name="T8" fmla="*/ 28 w 28"/>
                <a:gd name="T9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1">
                  <a:moveTo>
                    <a:pt x="28" y="8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" y="16"/>
                    <a:pt x="3" y="19"/>
                    <a:pt x="5" y="21"/>
                  </a:cubicBezTo>
                  <a:lnTo>
                    <a:pt x="28" y="8"/>
                  </a:ln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63" name="Freeform 444"/>
            <p:cNvSpPr>
              <a:spLocks/>
            </p:cNvSpPr>
            <p:nvPr/>
          </p:nvSpPr>
          <p:spPr bwMode="auto">
            <a:xfrm>
              <a:off x="9378950" y="758826"/>
              <a:ext cx="57150" cy="61913"/>
            </a:xfrm>
            <a:custGeom>
              <a:avLst/>
              <a:gdLst>
                <a:gd name="T0" fmla="*/ 25 w 25"/>
                <a:gd name="T1" fmla="*/ 6 h 27"/>
                <a:gd name="T2" fmla="*/ 17 w 25"/>
                <a:gd name="T3" fmla="*/ 0 h 27"/>
                <a:gd name="T4" fmla="*/ 0 w 25"/>
                <a:gd name="T5" fmla="*/ 21 h 27"/>
                <a:gd name="T6" fmla="*/ 7 w 25"/>
                <a:gd name="T7" fmla="*/ 27 h 27"/>
                <a:gd name="T8" fmla="*/ 25 w 25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25" y="6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" y="23"/>
                    <a:pt x="5" y="25"/>
                    <a:pt x="7" y="27"/>
                  </a:cubicBezTo>
                  <a:lnTo>
                    <a:pt x="25" y="6"/>
                  </a:ln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64" name="Freeform 445"/>
            <p:cNvSpPr>
              <a:spLocks/>
            </p:cNvSpPr>
            <p:nvPr/>
          </p:nvSpPr>
          <p:spPr bwMode="auto">
            <a:xfrm>
              <a:off x="9324975" y="722313"/>
              <a:ext cx="39687" cy="65088"/>
            </a:xfrm>
            <a:custGeom>
              <a:avLst/>
              <a:gdLst>
                <a:gd name="T0" fmla="*/ 18 w 18"/>
                <a:gd name="T1" fmla="*/ 3 h 28"/>
                <a:gd name="T2" fmla="*/ 9 w 18"/>
                <a:gd name="T3" fmla="*/ 0 h 28"/>
                <a:gd name="T4" fmla="*/ 0 w 18"/>
                <a:gd name="T5" fmla="*/ 25 h 28"/>
                <a:gd name="T6" fmla="*/ 9 w 18"/>
                <a:gd name="T7" fmla="*/ 28 h 28"/>
                <a:gd name="T8" fmla="*/ 18 w 18"/>
                <a:gd name="T9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8">
                  <a:moveTo>
                    <a:pt x="18" y="3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26"/>
                    <a:pt x="6" y="27"/>
                    <a:pt x="9" y="28"/>
                  </a:cubicBezTo>
                  <a:lnTo>
                    <a:pt x="18" y="3"/>
                  </a:ln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65" name="Freeform 446"/>
            <p:cNvSpPr>
              <a:spLocks/>
            </p:cNvSpPr>
            <p:nvPr/>
          </p:nvSpPr>
          <p:spPr bwMode="auto">
            <a:xfrm>
              <a:off x="9263062" y="711201"/>
              <a:ext cx="22225" cy="61913"/>
            </a:xfrm>
            <a:custGeom>
              <a:avLst/>
              <a:gdLst>
                <a:gd name="T0" fmla="*/ 10 w 10"/>
                <a:gd name="T1" fmla="*/ 27 h 27"/>
                <a:gd name="T2" fmla="*/ 10 w 10"/>
                <a:gd name="T3" fmla="*/ 0 h 27"/>
                <a:gd name="T4" fmla="*/ 0 w 10"/>
                <a:gd name="T5" fmla="*/ 0 h 27"/>
                <a:gd name="T6" fmla="*/ 0 w 10"/>
                <a:gd name="T7" fmla="*/ 27 h 27"/>
                <a:gd name="T8" fmla="*/ 5 w 10"/>
                <a:gd name="T9" fmla="*/ 27 h 27"/>
                <a:gd name="T10" fmla="*/ 10 w 10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7">
                  <a:moveTo>
                    <a:pt x="10" y="27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27"/>
                    <a:pt x="3" y="27"/>
                    <a:pt x="5" y="27"/>
                  </a:cubicBezTo>
                  <a:cubicBezTo>
                    <a:pt x="7" y="27"/>
                    <a:pt x="8" y="27"/>
                    <a:pt x="10" y="27"/>
                  </a:cubicBez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29" name="组合 528"/>
          <p:cNvGrpSpPr/>
          <p:nvPr/>
        </p:nvGrpSpPr>
        <p:grpSpPr>
          <a:xfrm>
            <a:off x="7596336" y="1265356"/>
            <a:ext cx="1320800" cy="1316037"/>
            <a:chOff x="6983413" y="5251451"/>
            <a:chExt cx="1320800" cy="1316037"/>
          </a:xfrm>
        </p:grpSpPr>
        <p:sp>
          <p:nvSpPr>
            <p:cNvPr id="549" name="Freeform 447"/>
            <p:cNvSpPr>
              <a:spLocks/>
            </p:cNvSpPr>
            <p:nvPr/>
          </p:nvSpPr>
          <p:spPr bwMode="auto">
            <a:xfrm>
              <a:off x="6983413" y="5251451"/>
              <a:ext cx="1320800" cy="387350"/>
            </a:xfrm>
            <a:custGeom>
              <a:avLst/>
              <a:gdLst>
                <a:gd name="T0" fmla="*/ 14 w 581"/>
                <a:gd name="T1" fmla="*/ 164 h 171"/>
                <a:gd name="T2" fmla="*/ 47 w 581"/>
                <a:gd name="T3" fmla="*/ 171 h 171"/>
                <a:gd name="T4" fmla="*/ 575 w 581"/>
                <a:gd name="T5" fmla="*/ 171 h 171"/>
                <a:gd name="T6" fmla="*/ 561 w 581"/>
                <a:gd name="T7" fmla="*/ 112 h 171"/>
                <a:gd name="T8" fmla="*/ 450 w 581"/>
                <a:gd name="T9" fmla="*/ 64 h 171"/>
                <a:gd name="T10" fmla="*/ 263 w 581"/>
                <a:gd name="T11" fmla="*/ 3 h 171"/>
                <a:gd name="T12" fmla="*/ 88 w 581"/>
                <a:gd name="T13" fmla="*/ 46 h 171"/>
                <a:gd name="T14" fmla="*/ 5 w 581"/>
                <a:gd name="T15" fmla="*/ 56 h 171"/>
                <a:gd name="T16" fmla="*/ 20 w 581"/>
                <a:gd name="T17" fmla="*/ 88 h 171"/>
                <a:gd name="T18" fmla="*/ 7 w 581"/>
                <a:gd name="T19" fmla="*/ 113 h 171"/>
                <a:gd name="T20" fmla="*/ 14 w 581"/>
                <a:gd name="T21" fmla="*/ 16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1" h="171">
                  <a:moveTo>
                    <a:pt x="14" y="164"/>
                  </a:moveTo>
                  <a:cubicBezTo>
                    <a:pt x="47" y="171"/>
                    <a:pt x="47" y="171"/>
                    <a:pt x="47" y="171"/>
                  </a:cubicBezTo>
                  <a:cubicBezTo>
                    <a:pt x="575" y="171"/>
                    <a:pt x="575" y="171"/>
                    <a:pt x="575" y="171"/>
                  </a:cubicBezTo>
                  <a:cubicBezTo>
                    <a:pt x="575" y="171"/>
                    <a:pt x="581" y="135"/>
                    <a:pt x="561" y="112"/>
                  </a:cubicBezTo>
                  <a:cubicBezTo>
                    <a:pt x="541" y="89"/>
                    <a:pt x="450" y="64"/>
                    <a:pt x="450" y="64"/>
                  </a:cubicBezTo>
                  <a:cubicBezTo>
                    <a:pt x="450" y="64"/>
                    <a:pt x="352" y="6"/>
                    <a:pt x="263" y="3"/>
                  </a:cubicBezTo>
                  <a:cubicBezTo>
                    <a:pt x="174" y="0"/>
                    <a:pt x="88" y="46"/>
                    <a:pt x="88" y="46"/>
                  </a:cubicBezTo>
                  <a:cubicBezTo>
                    <a:pt x="88" y="46"/>
                    <a:pt x="19" y="53"/>
                    <a:pt x="5" y="56"/>
                  </a:cubicBezTo>
                  <a:cubicBezTo>
                    <a:pt x="0" y="68"/>
                    <a:pt x="18" y="79"/>
                    <a:pt x="20" y="88"/>
                  </a:cubicBezTo>
                  <a:cubicBezTo>
                    <a:pt x="21" y="96"/>
                    <a:pt x="9" y="98"/>
                    <a:pt x="7" y="113"/>
                  </a:cubicBezTo>
                  <a:cubicBezTo>
                    <a:pt x="5" y="130"/>
                    <a:pt x="14" y="164"/>
                    <a:pt x="14" y="164"/>
                  </a:cubicBezTo>
                  <a:close/>
                </a:path>
              </a:pathLst>
            </a:custGeom>
            <a:solidFill>
              <a:srgbClr val="C41D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50" name="Freeform 448"/>
            <p:cNvSpPr>
              <a:spLocks/>
            </p:cNvSpPr>
            <p:nvPr/>
          </p:nvSpPr>
          <p:spPr bwMode="auto">
            <a:xfrm>
              <a:off x="6994525" y="5510213"/>
              <a:ext cx="1306512" cy="138113"/>
            </a:xfrm>
            <a:custGeom>
              <a:avLst/>
              <a:gdLst>
                <a:gd name="T0" fmla="*/ 2 w 575"/>
                <a:gd name="T1" fmla="*/ 0 h 61"/>
                <a:gd name="T2" fmla="*/ 323 w 575"/>
                <a:gd name="T3" fmla="*/ 18 h 61"/>
                <a:gd name="T4" fmla="*/ 561 w 575"/>
                <a:gd name="T5" fmla="*/ 9 h 61"/>
                <a:gd name="T6" fmla="*/ 570 w 575"/>
                <a:gd name="T7" fmla="*/ 61 h 61"/>
                <a:gd name="T8" fmla="*/ 42 w 575"/>
                <a:gd name="T9" fmla="*/ 61 h 61"/>
                <a:gd name="T10" fmla="*/ 9 w 575"/>
                <a:gd name="T11" fmla="*/ 54 h 61"/>
                <a:gd name="T12" fmla="*/ 2 w 575"/>
                <a:gd name="T13" fmla="*/ 3 h 61"/>
                <a:gd name="T14" fmla="*/ 2 w 575"/>
                <a:gd name="T1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5" h="61">
                  <a:moveTo>
                    <a:pt x="2" y="0"/>
                  </a:moveTo>
                  <a:cubicBezTo>
                    <a:pt x="94" y="11"/>
                    <a:pt x="204" y="18"/>
                    <a:pt x="323" y="18"/>
                  </a:cubicBezTo>
                  <a:cubicBezTo>
                    <a:pt x="408" y="18"/>
                    <a:pt x="488" y="15"/>
                    <a:pt x="561" y="9"/>
                  </a:cubicBezTo>
                  <a:cubicBezTo>
                    <a:pt x="575" y="31"/>
                    <a:pt x="570" y="61"/>
                    <a:pt x="570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4"/>
                    <a:pt x="0" y="20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9E11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51" name="Freeform 449"/>
            <p:cNvSpPr>
              <a:spLocks/>
            </p:cNvSpPr>
            <p:nvPr/>
          </p:nvSpPr>
          <p:spPr bwMode="auto">
            <a:xfrm>
              <a:off x="7300913" y="5291138"/>
              <a:ext cx="608012" cy="98425"/>
            </a:xfrm>
            <a:custGeom>
              <a:avLst/>
              <a:gdLst>
                <a:gd name="T0" fmla="*/ 267 w 267"/>
                <a:gd name="T1" fmla="*/ 43 h 43"/>
                <a:gd name="T2" fmla="*/ 22 w 267"/>
                <a:gd name="T3" fmla="*/ 43 h 43"/>
                <a:gd name="T4" fmla="*/ 0 w 267"/>
                <a:gd name="T5" fmla="*/ 22 h 43"/>
                <a:gd name="T6" fmla="*/ 117 w 267"/>
                <a:gd name="T7" fmla="*/ 0 h 43"/>
                <a:gd name="T8" fmla="*/ 267 w 267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43">
                  <a:moveTo>
                    <a:pt x="267" y="43"/>
                  </a:moveTo>
                  <a:cubicBezTo>
                    <a:pt x="22" y="43"/>
                    <a:pt x="22" y="43"/>
                    <a:pt x="22" y="4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55" y="0"/>
                    <a:pt x="117" y="0"/>
                  </a:cubicBezTo>
                  <a:cubicBezTo>
                    <a:pt x="178" y="0"/>
                    <a:pt x="267" y="43"/>
                    <a:pt x="267" y="43"/>
                  </a:cubicBezTo>
                  <a:close/>
                </a:path>
              </a:pathLst>
            </a:custGeom>
            <a:solidFill>
              <a:srgbClr val="292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52" name="Freeform 450"/>
            <p:cNvSpPr>
              <a:spLocks/>
            </p:cNvSpPr>
            <p:nvPr/>
          </p:nvSpPr>
          <p:spPr bwMode="auto">
            <a:xfrm>
              <a:off x="7456488" y="5311776"/>
              <a:ext cx="390525" cy="77788"/>
            </a:xfrm>
            <a:custGeom>
              <a:avLst/>
              <a:gdLst>
                <a:gd name="T0" fmla="*/ 0 w 172"/>
                <a:gd name="T1" fmla="*/ 3 h 34"/>
                <a:gd name="T2" fmla="*/ 44 w 172"/>
                <a:gd name="T3" fmla="*/ 0 h 34"/>
                <a:gd name="T4" fmla="*/ 172 w 172"/>
                <a:gd name="T5" fmla="*/ 34 h 34"/>
                <a:gd name="T6" fmla="*/ 87 w 172"/>
                <a:gd name="T7" fmla="*/ 34 h 34"/>
                <a:gd name="T8" fmla="*/ 36 w 172"/>
                <a:gd name="T9" fmla="*/ 13 h 34"/>
                <a:gd name="T10" fmla="*/ 0 w 172"/>
                <a:gd name="T11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34">
                  <a:moveTo>
                    <a:pt x="0" y="3"/>
                  </a:moveTo>
                  <a:cubicBezTo>
                    <a:pt x="14" y="1"/>
                    <a:pt x="28" y="0"/>
                    <a:pt x="44" y="0"/>
                  </a:cubicBezTo>
                  <a:cubicBezTo>
                    <a:pt x="96" y="0"/>
                    <a:pt x="172" y="34"/>
                    <a:pt x="172" y="34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72" y="26"/>
                    <a:pt x="55" y="19"/>
                    <a:pt x="36" y="13"/>
                  </a:cubicBezTo>
                  <a:cubicBezTo>
                    <a:pt x="24" y="9"/>
                    <a:pt x="12" y="6"/>
                    <a:pt x="0" y="3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53" name="Freeform 451"/>
            <p:cNvSpPr>
              <a:spLocks/>
            </p:cNvSpPr>
            <p:nvPr/>
          </p:nvSpPr>
          <p:spPr bwMode="auto">
            <a:xfrm>
              <a:off x="7894638" y="5462588"/>
              <a:ext cx="273050" cy="184150"/>
            </a:xfrm>
            <a:custGeom>
              <a:avLst/>
              <a:gdLst>
                <a:gd name="T0" fmla="*/ 4 w 120"/>
                <a:gd name="T1" fmla="*/ 81 h 81"/>
                <a:gd name="T2" fmla="*/ 0 w 120"/>
                <a:gd name="T3" fmla="*/ 60 h 81"/>
                <a:gd name="T4" fmla="*/ 60 w 120"/>
                <a:gd name="T5" fmla="*/ 0 h 81"/>
                <a:gd name="T6" fmla="*/ 120 w 120"/>
                <a:gd name="T7" fmla="*/ 60 h 81"/>
                <a:gd name="T8" fmla="*/ 116 w 120"/>
                <a:gd name="T9" fmla="*/ 81 h 81"/>
                <a:gd name="T10" fmla="*/ 4 w 120"/>
                <a:gd name="T1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81">
                  <a:moveTo>
                    <a:pt x="4" y="81"/>
                  </a:moveTo>
                  <a:cubicBezTo>
                    <a:pt x="1" y="75"/>
                    <a:pt x="0" y="67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93" y="0"/>
                    <a:pt x="120" y="27"/>
                    <a:pt x="120" y="60"/>
                  </a:cubicBezTo>
                  <a:cubicBezTo>
                    <a:pt x="120" y="67"/>
                    <a:pt x="119" y="75"/>
                    <a:pt x="116" y="81"/>
                  </a:cubicBezTo>
                  <a:lnTo>
                    <a:pt x="4" y="81"/>
                  </a:lnTo>
                  <a:close/>
                </a:path>
              </a:pathLst>
            </a:custGeom>
            <a:solidFill>
              <a:srgbClr val="C41D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54" name="Oval 452"/>
            <p:cNvSpPr>
              <a:spLocks noChangeArrowheads="1"/>
            </p:cNvSpPr>
            <p:nvPr/>
          </p:nvSpPr>
          <p:spPr bwMode="auto">
            <a:xfrm>
              <a:off x="7915275" y="5491163"/>
              <a:ext cx="227012" cy="228600"/>
            </a:xfrm>
            <a:prstGeom prst="ellipse">
              <a:avLst/>
            </a:prstGeom>
            <a:solidFill>
              <a:srgbClr val="4545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55" name="Freeform 453"/>
            <p:cNvSpPr>
              <a:spLocks noEditPoints="1"/>
            </p:cNvSpPr>
            <p:nvPr/>
          </p:nvSpPr>
          <p:spPr bwMode="auto">
            <a:xfrm>
              <a:off x="7943850" y="5521326"/>
              <a:ext cx="168275" cy="168275"/>
            </a:xfrm>
            <a:custGeom>
              <a:avLst/>
              <a:gdLst>
                <a:gd name="T0" fmla="*/ 37 w 74"/>
                <a:gd name="T1" fmla="*/ 74 h 74"/>
                <a:gd name="T2" fmla="*/ 0 w 74"/>
                <a:gd name="T3" fmla="*/ 37 h 74"/>
                <a:gd name="T4" fmla="*/ 37 w 74"/>
                <a:gd name="T5" fmla="*/ 0 h 74"/>
                <a:gd name="T6" fmla="*/ 74 w 74"/>
                <a:gd name="T7" fmla="*/ 37 h 74"/>
                <a:gd name="T8" fmla="*/ 37 w 74"/>
                <a:gd name="T9" fmla="*/ 74 h 74"/>
                <a:gd name="T10" fmla="*/ 37 w 74"/>
                <a:gd name="T11" fmla="*/ 8 h 74"/>
                <a:gd name="T12" fmla="*/ 8 w 74"/>
                <a:gd name="T13" fmla="*/ 37 h 74"/>
                <a:gd name="T14" fmla="*/ 37 w 74"/>
                <a:gd name="T15" fmla="*/ 66 h 74"/>
                <a:gd name="T16" fmla="*/ 66 w 74"/>
                <a:gd name="T17" fmla="*/ 37 h 74"/>
                <a:gd name="T18" fmla="*/ 37 w 74"/>
                <a:gd name="T19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74">
                  <a:moveTo>
                    <a:pt x="37" y="74"/>
                  </a:moveTo>
                  <a:cubicBezTo>
                    <a:pt x="17" y="74"/>
                    <a:pt x="0" y="57"/>
                    <a:pt x="0" y="37"/>
                  </a:cubicBezTo>
                  <a:cubicBezTo>
                    <a:pt x="0" y="17"/>
                    <a:pt x="17" y="0"/>
                    <a:pt x="37" y="0"/>
                  </a:cubicBezTo>
                  <a:cubicBezTo>
                    <a:pt x="57" y="0"/>
                    <a:pt x="74" y="17"/>
                    <a:pt x="74" y="37"/>
                  </a:cubicBezTo>
                  <a:cubicBezTo>
                    <a:pt x="74" y="57"/>
                    <a:pt x="57" y="74"/>
                    <a:pt x="37" y="74"/>
                  </a:cubicBezTo>
                  <a:close/>
                  <a:moveTo>
                    <a:pt x="37" y="8"/>
                  </a:moveTo>
                  <a:cubicBezTo>
                    <a:pt x="21" y="8"/>
                    <a:pt x="8" y="21"/>
                    <a:pt x="8" y="37"/>
                  </a:cubicBezTo>
                  <a:cubicBezTo>
                    <a:pt x="8" y="53"/>
                    <a:pt x="21" y="66"/>
                    <a:pt x="37" y="66"/>
                  </a:cubicBezTo>
                  <a:cubicBezTo>
                    <a:pt x="53" y="66"/>
                    <a:pt x="66" y="53"/>
                    <a:pt x="66" y="37"/>
                  </a:cubicBezTo>
                  <a:cubicBezTo>
                    <a:pt x="66" y="21"/>
                    <a:pt x="53" y="8"/>
                    <a:pt x="37" y="8"/>
                  </a:cubicBezTo>
                  <a:close/>
                </a:path>
              </a:pathLst>
            </a:custGeom>
            <a:solidFill>
              <a:srgbClr val="C8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56" name="Freeform 454"/>
            <p:cNvSpPr>
              <a:spLocks/>
            </p:cNvSpPr>
            <p:nvPr/>
          </p:nvSpPr>
          <p:spPr bwMode="auto">
            <a:xfrm>
              <a:off x="8020050" y="5527676"/>
              <a:ext cx="17462" cy="155575"/>
            </a:xfrm>
            <a:custGeom>
              <a:avLst/>
              <a:gdLst>
                <a:gd name="T0" fmla="*/ 0 w 11"/>
                <a:gd name="T1" fmla="*/ 98 h 98"/>
                <a:gd name="T2" fmla="*/ 11 w 11"/>
                <a:gd name="T3" fmla="*/ 98 h 98"/>
                <a:gd name="T4" fmla="*/ 11 w 11"/>
                <a:gd name="T5" fmla="*/ 0 h 98"/>
                <a:gd name="T6" fmla="*/ 0 w 11"/>
                <a:gd name="T7" fmla="*/ 0 h 98"/>
                <a:gd name="T8" fmla="*/ 0 w 11"/>
                <a:gd name="T9" fmla="*/ 98 h 98"/>
                <a:gd name="T10" fmla="*/ 0 w 11"/>
                <a:gd name="T11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8">
                  <a:moveTo>
                    <a:pt x="0" y="98"/>
                  </a:moveTo>
                  <a:lnTo>
                    <a:pt x="11" y="98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98"/>
                  </a:lnTo>
                  <a:lnTo>
                    <a:pt x="0" y="98"/>
                  </a:lnTo>
                  <a:close/>
                </a:path>
              </a:pathLst>
            </a:custGeom>
            <a:solidFill>
              <a:srgbClr val="C8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57" name="Freeform 455"/>
            <p:cNvSpPr>
              <a:spLocks/>
            </p:cNvSpPr>
            <p:nvPr/>
          </p:nvSpPr>
          <p:spPr bwMode="auto">
            <a:xfrm>
              <a:off x="7951788" y="5595938"/>
              <a:ext cx="153987" cy="19050"/>
            </a:xfrm>
            <a:custGeom>
              <a:avLst/>
              <a:gdLst>
                <a:gd name="T0" fmla="*/ 0 w 97"/>
                <a:gd name="T1" fmla="*/ 12 h 12"/>
                <a:gd name="T2" fmla="*/ 97 w 97"/>
                <a:gd name="T3" fmla="*/ 12 h 12"/>
                <a:gd name="T4" fmla="*/ 97 w 97"/>
                <a:gd name="T5" fmla="*/ 0 h 12"/>
                <a:gd name="T6" fmla="*/ 0 w 97"/>
                <a:gd name="T7" fmla="*/ 0 h 12"/>
                <a:gd name="T8" fmla="*/ 0 w 97"/>
                <a:gd name="T9" fmla="*/ 12 h 12"/>
                <a:gd name="T10" fmla="*/ 0 w 97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2">
                  <a:moveTo>
                    <a:pt x="0" y="12"/>
                  </a:moveTo>
                  <a:lnTo>
                    <a:pt x="97" y="12"/>
                  </a:lnTo>
                  <a:lnTo>
                    <a:pt x="97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8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58" name="Freeform 456"/>
            <p:cNvSpPr>
              <a:spLocks/>
            </p:cNvSpPr>
            <p:nvPr/>
          </p:nvSpPr>
          <p:spPr bwMode="auto">
            <a:xfrm>
              <a:off x="7967663" y="5543551"/>
              <a:ext cx="122237" cy="123825"/>
            </a:xfrm>
            <a:custGeom>
              <a:avLst/>
              <a:gdLst>
                <a:gd name="T0" fmla="*/ 8 w 77"/>
                <a:gd name="T1" fmla="*/ 78 h 78"/>
                <a:gd name="T2" fmla="*/ 77 w 77"/>
                <a:gd name="T3" fmla="*/ 9 h 78"/>
                <a:gd name="T4" fmla="*/ 68 w 77"/>
                <a:gd name="T5" fmla="*/ 0 h 78"/>
                <a:gd name="T6" fmla="*/ 0 w 77"/>
                <a:gd name="T7" fmla="*/ 69 h 78"/>
                <a:gd name="T8" fmla="*/ 8 w 77"/>
                <a:gd name="T9" fmla="*/ 78 h 78"/>
                <a:gd name="T10" fmla="*/ 8 w 77"/>
                <a:gd name="T11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8">
                  <a:moveTo>
                    <a:pt x="8" y="78"/>
                  </a:moveTo>
                  <a:lnTo>
                    <a:pt x="77" y="9"/>
                  </a:lnTo>
                  <a:lnTo>
                    <a:pt x="68" y="0"/>
                  </a:lnTo>
                  <a:lnTo>
                    <a:pt x="0" y="69"/>
                  </a:lnTo>
                  <a:lnTo>
                    <a:pt x="8" y="78"/>
                  </a:lnTo>
                  <a:lnTo>
                    <a:pt x="8" y="78"/>
                  </a:lnTo>
                  <a:close/>
                </a:path>
              </a:pathLst>
            </a:custGeom>
            <a:solidFill>
              <a:srgbClr val="C8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59" name="Freeform 457"/>
            <p:cNvSpPr>
              <a:spLocks/>
            </p:cNvSpPr>
            <p:nvPr/>
          </p:nvSpPr>
          <p:spPr bwMode="auto">
            <a:xfrm>
              <a:off x="7967663" y="5543551"/>
              <a:ext cx="122237" cy="123825"/>
            </a:xfrm>
            <a:custGeom>
              <a:avLst/>
              <a:gdLst>
                <a:gd name="T0" fmla="*/ 68 w 77"/>
                <a:gd name="T1" fmla="*/ 78 h 78"/>
                <a:gd name="T2" fmla="*/ 77 w 77"/>
                <a:gd name="T3" fmla="*/ 69 h 78"/>
                <a:gd name="T4" fmla="*/ 8 w 77"/>
                <a:gd name="T5" fmla="*/ 0 h 78"/>
                <a:gd name="T6" fmla="*/ 0 w 77"/>
                <a:gd name="T7" fmla="*/ 9 h 78"/>
                <a:gd name="T8" fmla="*/ 68 w 77"/>
                <a:gd name="T9" fmla="*/ 78 h 78"/>
                <a:gd name="T10" fmla="*/ 68 w 77"/>
                <a:gd name="T11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8">
                  <a:moveTo>
                    <a:pt x="68" y="78"/>
                  </a:moveTo>
                  <a:lnTo>
                    <a:pt x="77" y="69"/>
                  </a:lnTo>
                  <a:lnTo>
                    <a:pt x="8" y="0"/>
                  </a:lnTo>
                  <a:lnTo>
                    <a:pt x="0" y="9"/>
                  </a:lnTo>
                  <a:lnTo>
                    <a:pt x="68" y="78"/>
                  </a:lnTo>
                  <a:lnTo>
                    <a:pt x="68" y="78"/>
                  </a:lnTo>
                  <a:close/>
                </a:path>
              </a:pathLst>
            </a:custGeom>
            <a:solidFill>
              <a:srgbClr val="C8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60" name="Oval 458"/>
            <p:cNvSpPr>
              <a:spLocks noChangeArrowheads="1"/>
            </p:cNvSpPr>
            <p:nvPr/>
          </p:nvSpPr>
          <p:spPr bwMode="auto">
            <a:xfrm>
              <a:off x="8005763" y="5583238"/>
              <a:ext cx="46037" cy="44450"/>
            </a:xfrm>
            <a:prstGeom prst="ellipse">
              <a:avLst/>
            </a:prstGeom>
            <a:solidFill>
              <a:srgbClr val="9B9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61" name="Freeform 459"/>
            <p:cNvSpPr>
              <a:spLocks/>
            </p:cNvSpPr>
            <p:nvPr/>
          </p:nvSpPr>
          <p:spPr bwMode="auto">
            <a:xfrm>
              <a:off x="7085013" y="5462588"/>
              <a:ext cx="274637" cy="184150"/>
            </a:xfrm>
            <a:custGeom>
              <a:avLst/>
              <a:gdLst>
                <a:gd name="T0" fmla="*/ 4 w 121"/>
                <a:gd name="T1" fmla="*/ 81 h 81"/>
                <a:gd name="T2" fmla="*/ 0 w 121"/>
                <a:gd name="T3" fmla="*/ 60 h 81"/>
                <a:gd name="T4" fmla="*/ 60 w 121"/>
                <a:gd name="T5" fmla="*/ 0 h 81"/>
                <a:gd name="T6" fmla="*/ 121 w 121"/>
                <a:gd name="T7" fmla="*/ 60 h 81"/>
                <a:gd name="T8" fmla="*/ 116 w 121"/>
                <a:gd name="T9" fmla="*/ 81 h 81"/>
                <a:gd name="T10" fmla="*/ 4 w 121"/>
                <a:gd name="T1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81">
                  <a:moveTo>
                    <a:pt x="4" y="81"/>
                  </a:moveTo>
                  <a:cubicBezTo>
                    <a:pt x="2" y="75"/>
                    <a:pt x="0" y="67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94" y="0"/>
                    <a:pt x="121" y="27"/>
                    <a:pt x="121" y="60"/>
                  </a:cubicBezTo>
                  <a:cubicBezTo>
                    <a:pt x="121" y="67"/>
                    <a:pt x="119" y="75"/>
                    <a:pt x="116" y="81"/>
                  </a:cubicBezTo>
                  <a:lnTo>
                    <a:pt x="4" y="81"/>
                  </a:lnTo>
                  <a:close/>
                </a:path>
              </a:pathLst>
            </a:custGeom>
            <a:solidFill>
              <a:srgbClr val="C41D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62" name="Oval 460"/>
            <p:cNvSpPr>
              <a:spLocks noChangeArrowheads="1"/>
            </p:cNvSpPr>
            <p:nvPr/>
          </p:nvSpPr>
          <p:spPr bwMode="auto">
            <a:xfrm>
              <a:off x="7105650" y="5491163"/>
              <a:ext cx="230187" cy="228600"/>
            </a:xfrm>
            <a:prstGeom prst="ellipse">
              <a:avLst/>
            </a:prstGeom>
            <a:solidFill>
              <a:srgbClr val="4545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63" name="Freeform 461"/>
            <p:cNvSpPr>
              <a:spLocks noEditPoints="1"/>
            </p:cNvSpPr>
            <p:nvPr/>
          </p:nvSpPr>
          <p:spPr bwMode="auto">
            <a:xfrm>
              <a:off x="7137400" y="5521326"/>
              <a:ext cx="166687" cy="168275"/>
            </a:xfrm>
            <a:custGeom>
              <a:avLst/>
              <a:gdLst>
                <a:gd name="T0" fmla="*/ 37 w 73"/>
                <a:gd name="T1" fmla="*/ 74 h 74"/>
                <a:gd name="T2" fmla="*/ 0 w 73"/>
                <a:gd name="T3" fmla="*/ 37 h 74"/>
                <a:gd name="T4" fmla="*/ 37 w 73"/>
                <a:gd name="T5" fmla="*/ 0 h 74"/>
                <a:gd name="T6" fmla="*/ 73 w 73"/>
                <a:gd name="T7" fmla="*/ 37 h 74"/>
                <a:gd name="T8" fmla="*/ 37 w 73"/>
                <a:gd name="T9" fmla="*/ 74 h 74"/>
                <a:gd name="T10" fmla="*/ 37 w 73"/>
                <a:gd name="T11" fmla="*/ 8 h 74"/>
                <a:gd name="T12" fmla="*/ 7 w 73"/>
                <a:gd name="T13" fmla="*/ 37 h 74"/>
                <a:gd name="T14" fmla="*/ 37 w 73"/>
                <a:gd name="T15" fmla="*/ 66 h 74"/>
                <a:gd name="T16" fmla="*/ 66 w 73"/>
                <a:gd name="T17" fmla="*/ 37 h 74"/>
                <a:gd name="T18" fmla="*/ 37 w 73"/>
                <a:gd name="T19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74">
                  <a:moveTo>
                    <a:pt x="37" y="74"/>
                  </a:moveTo>
                  <a:cubicBezTo>
                    <a:pt x="16" y="74"/>
                    <a:pt x="0" y="57"/>
                    <a:pt x="0" y="37"/>
                  </a:cubicBezTo>
                  <a:cubicBezTo>
                    <a:pt x="0" y="17"/>
                    <a:pt x="16" y="0"/>
                    <a:pt x="37" y="0"/>
                  </a:cubicBezTo>
                  <a:cubicBezTo>
                    <a:pt x="57" y="0"/>
                    <a:pt x="73" y="17"/>
                    <a:pt x="73" y="37"/>
                  </a:cubicBezTo>
                  <a:cubicBezTo>
                    <a:pt x="73" y="57"/>
                    <a:pt x="57" y="74"/>
                    <a:pt x="37" y="74"/>
                  </a:cubicBezTo>
                  <a:close/>
                  <a:moveTo>
                    <a:pt x="37" y="8"/>
                  </a:moveTo>
                  <a:cubicBezTo>
                    <a:pt x="21" y="8"/>
                    <a:pt x="7" y="21"/>
                    <a:pt x="7" y="37"/>
                  </a:cubicBezTo>
                  <a:cubicBezTo>
                    <a:pt x="7" y="53"/>
                    <a:pt x="21" y="66"/>
                    <a:pt x="37" y="66"/>
                  </a:cubicBezTo>
                  <a:cubicBezTo>
                    <a:pt x="53" y="66"/>
                    <a:pt x="66" y="53"/>
                    <a:pt x="66" y="37"/>
                  </a:cubicBezTo>
                  <a:cubicBezTo>
                    <a:pt x="66" y="21"/>
                    <a:pt x="53" y="8"/>
                    <a:pt x="37" y="8"/>
                  </a:cubicBezTo>
                  <a:close/>
                </a:path>
              </a:pathLst>
            </a:custGeom>
            <a:solidFill>
              <a:srgbClr val="C8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64" name="Freeform 462"/>
            <p:cNvSpPr>
              <a:spLocks/>
            </p:cNvSpPr>
            <p:nvPr/>
          </p:nvSpPr>
          <p:spPr bwMode="auto">
            <a:xfrm>
              <a:off x="7212013" y="5527676"/>
              <a:ext cx="19050" cy="155575"/>
            </a:xfrm>
            <a:custGeom>
              <a:avLst/>
              <a:gdLst>
                <a:gd name="T0" fmla="*/ 0 w 12"/>
                <a:gd name="T1" fmla="*/ 98 h 98"/>
                <a:gd name="T2" fmla="*/ 12 w 12"/>
                <a:gd name="T3" fmla="*/ 98 h 98"/>
                <a:gd name="T4" fmla="*/ 12 w 12"/>
                <a:gd name="T5" fmla="*/ 0 h 98"/>
                <a:gd name="T6" fmla="*/ 0 w 12"/>
                <a:gd name="T7" fmla="*/ 0 h 98"/>
                <a:gd name="T8" fmla="*/ 0 w 12"/>
                <a:gd name="T9" fmla="*/ 98 h 98"/>
                <a:gd name="T10" fmla="*/ 0 w 12"/>
                <a:gd name="T11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98">
                  <a:moveTo>
                    <a:pt x="0" y="98"/>
                  </a:moveTo>
                  <a:lnTo>
                    <a:pt x="12" y="98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98"/>
                  </a:lnTo>
                  <a:lnTo>
                    <a:pt x="0" y="98"/>
                  </a:lnTo>
                  <a:close/>
                </a:path>
              </a:pathLst>
            </a:custGeom>
            <a:solidFill>
              <a:srgbClr val="C8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65" name="Freeform 463"/>
            <p:cNvSpPr>
              <a:spLocks/>
            </p:cNvSpPr>
            <p:nvPr/>
          </p:nvSpPr>
          <p:spPr bwMode="auto">
            <a:xfrm>
              <a:off x="7143750" y="5595938"/>
              <a:ext cx="152400" cy="19050"/>
            </a:xfrm>
            <a:custGeom>
              <a:avLst/>
              <a:gdLst>
                <a:gd name="T0" fmla="*/ 0 w 96"/>
                <a:gd name="T1" fmla="*/ 12 h 12"/>
                <a:gd name="T2" fmla="*/ 96 w 96"/>
                <a:gd name="T3" fmla="*/ 12 h 12"/>
                <a:gd name="T4" fmla="*/ 96 w 96"/>
                <a:gd name="T5" fmla="*/ 0 h 12"/>
                <a:gd name="T6" fmla="*/ 0 w 96"/>
                <a:gd name="T7" fmla="*/ 0 h 12"/>
                <a:gd name="T8" fmla="*/ 0 w 96"/>
                <a:gd name="T9" fmla="*/ 12 h 12"/>
                <a:gd name="T10" fmla="*/ 0 w 96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12">
                  <a:moveTo>
                    <a:pt x="0" y="12"/>
                  </a:moveTo>
                  <a:lnTo>
                    <a:pt x="96" y="12"/>
                  </a:lnTo>
                  <a:lnTo>
                    <a:pt x="96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8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66" name="Freeform 464"/>
            <p:cNvSpPr>
              <a:spLocks/>
            </p:cNvSpPr>
            <p:nvPr/>
          </p:nvSpPr>
          <p:spPr bwMode="auto">
            <a:xfrm>
              <a:off x="7159625" y="5543551"/>
              <a:ext cx="120650" cy="123825"/>
            </a:xfrm>
            <a:custGeom>
              <a:avLst/>
              <a:gdLst>
                <a:gd name="T0" fmla="*/ 9 w 76"/>
                <a:gd name="T1" fmla="*/ 78 h 78"/>
                <a:gd name="T2" fmla="*/ 76 w 76"/>
                <a:gd name="T3" fmla="*/ 9 h 78"/>
                <a:gd name="T4" fmla="*/ 69 w 76"/>
                <a:gd name="T5" fmla="*/ 0 h 78"/>
                <a:gd name="T6" fmla="*/ 0 w 76"/>
                <a:gd name="T7" fmla="*/ 69 h 78"/>
                <a:gd name="T8" fmla="*/ 9 w 76"/>
                <a:gd name="T9" fmla="*/ 78 h 78"/>
                <a:gd name="T10" fmla="*/ 9 w 76"/>
                <a:gd name="T11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8">
                  <a:moveTo>
                    <a:pt x="9" y="78"/>
                  </a:moveTo>
                  <a:lnTo>
                    <a:pt x="76" y="9"/>
                  </a:lnTo>
                  <a:lnTo>
                    <a:pt x="69" y="0"/>
                  </a:lnTo>
                  <a:lnTo>
                    <a:pt x="0" y="69"/>
                  </a:lnTo>
                  <a:lnTo>
                    <a:pt x="9" y="78"/>
                  </a:lnTo>
                  <a:lnTo>
                    <a:pt x="9" y="78"/>
                  </a:lnTo>
                  <a:close/>
                </a:path>
              </a:pathLst>
            </a:custGeom>
            <a:solidFill>
              <a:srgbClr val="C8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67" name="Freeform 465"/>
            <p:cNvSpPr>
              <a:spLocks/>
            </p:cNvSpPr>
            <p:nvPr/>
          </p:nvSpPr>
          <p:spPr bwMode="auto">
            <a:xfrm>
              <a:off x="7159625" y="5543551"/>
              <a:ext cx="120650" cy="123825"/>
            </a:xfrm>
            <a:custGeom>
              <a:avLst/>
              <a:gdLst>
                <a:gd name="T0" fmla="*/ 69 w 76"/>
                <a:gd name="T1" fmla="*/ 78 h 78"/>
                <a:gd name="T2" fmla="*/ 76 w 76"/>
                <a:gd name="T3" fmla="*/ 69 h 78"/>
                <a:gd name="T4" fmla="*/ 9 w 76"/>
                <a:gd name="T5" fmla="*/ 0 h 78"/>
                <a:gd name="T6" fmla="*/ 0 w 76"/>
                <a:gd name="T7" fmla="*/ 9 h 78"/>
                <a:gd name="T8" fmla="*/ 69 w 76"/>
                <a:gd name="T9" fmla="*/ 78 h 78"/>
                <a:gd name="T10" fmla="*/ 69 w 76"/>
                <a:gd name="T11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8">
                  <a:moveTo>
                    <a:pt x="69" y="78"/>
                  </a:moveTo>
                  <a:lnTo>
                    <a:pt x="76" y="69"/>
                  </a:lnTo>
                  <a:lnTo>
                    <a:pt x="9" y="0"/>
                  </a:lnTo>
                  <a:lnTo>
                    <a:pt x="0" y="9"/>
                  </a:lnTo>
                  <a:lnTo>
                    <a:pt x="69" y="78"/>
                  </a:lnTo>
                  <a:lnTo>
                    <a:pt x="69" y="78"/>
                  </a:lnTo>
                  <a:close/>
                </a:path>
              </a:pathLst>
            </a:custGeom>
            <a:solidFill>
              <a:srgbClr val="C8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68" name="Oval 466"/>
            <p:cNvSpPr>
              <a:spLocks noChangeArrowheads="1"/>
            </p:cNvSpPr>
            <p:nvPr/>
          </p:nvSpPr>
          <p:spPr bwMode="auto">
            <a:xfrm>
              <a:off x="7199313" y="5583238"/>
              <a:ext cx="42862" cy="44450"/>
            </a:xfrm>
            <a:prstGeom prst="ellipse">
              <a:avLst/>
            </a:prstGeom>
            <a:solidFill>
              <a:srgbClr val="9B9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69" name="Freeform 467"/>
            <p:cNvSpPr>
              <a:spLocks/>
            </p:cNvSpPr>
            <p:nvPr/>
          </p:nvSpPr>
          <p:spPr bwMode="auto">
            <a:xfrm>
              <a:off x="8131175" y="5472113"/>
              <a:ext cx="125412" cy="74613"/>
            </a:xfrm>
            <a:custGeom>
              <a:avLst/>
              <a:gdLst>
                <a:gd name="T0" fmla="*/ 0 w 55"/>
                <a:gd name="T1" fmla="*/ 0 h 33"/>
                <a:gd name="T2" fmla="*/ 26 w 55"/>
                <a:gd name="T3" fmla="*/ 33 h 33"/>
                <a:gd name="T4" fmla="*/ 55 w 55"/>
                <a:gd name="T5" fmla="*/ 33 h 33"/>
                <a:gd name="T6" fmla="*/ 0 w 55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33">
                  <a:moveTo>
                    <a:pt x="0" y="0"/>
                  </a:moveTo>
                  <a:cubicBezTo>
                    <a:pt x="0" y="0"/>
                    <a:pt x="24" y="12"/>
                    <a:pt x="26" y="33"/>
                  </a:cubicBezTo>
                  <a:cubicBezTo>
                    <a:pt x="43" y="33"/>
                    <a:pt x="55" y="33"/>
                    <a:pt x="55" y="33"/>
                  </a:cubicBezTo>
                  <a:cubicBezTo>
                    <a:pt x="55" y="33"/>
                    <a:pt x="44" y="6"/>
                    <a:pt x="0" y="0"/>
                  </a:cubicBezTo>
                  <a:close/>
                </a:path>
              </a:pathLst>
            </a:custGeom>
            <a:solidFill>
              <a:srgbClr val="C8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70" name="Freeform 468"/>
            <p:cNvSpPr>
              <a:spLocks/>
            </p:cNvSpPr>
            <p:nvPr/>
          </p:nvSpPr>
          <p:spPr bwMode="auto">
            <a:xfrm>
              <a:off x="8128000" y="5472113"/>
              <a:ext cx="76200" cy="74613"/>
            </a:xfrm>
            <a:custGeom>
              <a:avLst/>
              <a:gdLst>
                <a:gd name="T0" fmla="*/ 12 w 33"/>
                <a:gd name="T1" fmla="*/ 2 h 33"/>
                <a:gd name="T2" fmla="*/ 33 w 33"/>
                <a:gd name="T3" fmla="*/ 33 h 33"/>
                <a:gd name="T4" fmla="*/ 26 w 33"/>
                <a:gd name="T5" fmla="*/ 33 h 33"/>
                <a:gd name="T6" fmla="*/ 0 w 33"/>
                <a:gd name="T7" fmla="*/ 0 h 33"/>
                <a:gd name="T8" fmla="*/ 12 w 33"/>
                <a:gd name="T9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12" y="2"/>
                  </a:moveTo>
                  <a:cubicBezTo>
                    <a:pt x="18" y="6"/>
                    <a:pt x="32" y="17"/>
                    <a:pt x="33" y="33"/>
                  </a:cubicBezTo>
                  <a:cubicBezTo>
                    <a:pt x="31" y="33"/>
                    <a:pt x="28" y="33"/>
                    <a:pt x="26" y="33"/>
                  </a:cubicBezTo>
                  <a:cubicBezTo>
                    <a:pt x="24" y="12"/>
                    <a:pt x="0" y="0"/>
                    <a:pt x="0" y="0"/>
                  </a:cubicBezTo>
                  <a:cubicBezTo>
                    <a:pt x="4" y="0"/>
                    <a:pt x="8" y="1"/>
                    <a:pt x="12" y="2"/>
                  </a:cubicBezTo>
                  <a:close/>
                </a:path>
              </a:pathLst>
            </a:custGeom>
            <a:solidFill>
              <a:srgbClr val="FF8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71" name="Freeform 469"/>
            <p:cNvSpPr>
              <a:spLocks/>
            </p:cNvSpPr>
            <p:nvPr/>
          </p:nvSpPr>
          <p:spPr bwMode="auto">
            <a:xfrm>
              <a:off x="7375525" y="5411788"/>
              <a:ext cx="96837" cy="23813"/>
            </a:xfrm>
            <a:custGeom>
              <a:avLst/>
              <a:gdLst>
                <a:gd name="T0" fmla="*/ 0 w 42"/>
                <a:gd name="T1" fmla="*/ 5 h 10"/>
                <a:gd name="T2" fmla="*/ 5 w 42"/>
                <a:gd name="T3" fmla="*/ 10 h 10"/>
                <a:gd name="T4" fmla="*/ 37 w 42"/>
                <a:gd name="T5" fmla="*/ 10 h 10"/>
                <a:gd name="T6" fmla="*/ 42 w 42"/>
                <a:gd name="T7" fmla="*/ 5 h 10"/>
                <a:gd name="T8" fmla="*/ 42 w 42"/>
                <a:gd name="T9" fmla="*/ 5 h 10"/>
                <a:gd name="T10" fmla="*/ 37 w 42"/>
                <a:gd name="T11" fmla="*/ 0 h 10"/>
                <a:gd name="T12" fmla="*/ 5 w 42"/>
                <a:gd name="T13" fmla="*/ 0 h 10"/>
                <a:gd name="T14" fmla="*/ 0 w 42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10">
                  <a:moveTo>
                    <a:pt x="0" y="5"/>
                  </a:moveTo>
                  <a:cubicBezTo>
                    <a:pt x="0" y="8"/>
                    <a:pt x="2" y="10"/>
                    <a:pt x="5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10"/>
                    <a:pt x="42" y="8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2"/>
                    <a:pt x="40" y="0"/>
                    <a:pt x="3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9E11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72" name="Freeform 470"/>
            <p:cNvSpPr>
              <a:spLocks/>
            </p:cNvSpPr>
            <p:nvPr/>
          </p:nvSpPr>
          <p:spPr bwMode="auto">
            <a:xfrm>
              <a:off x="7083425" y="5807076"/>
              <a:ext cx="1116012" cy="692150"/>
            </a:xfrm>
            <a:custGeom>
              <a:avLst/>
              <a:gdLst>
                <a:gd name="T0" fmla="*/ 703 w 703"/>
                <a:gd name="T1" fmla="*/ 23 h 436"/>
                <a:gd name="T2" fmla="*/ 688 w 703"/>
                <a:gd name="T3" fmla="*/ 0 h 436"/>
                <a:gd name="T4" fmla="*/ 352 w 703"/>
                <a:gd name="T5" fmla="*/ 202 h 436"/>
                <a:gd name="T6" fmla="*/ 16 w 703"/>
                <a:gd name="T7" fmla="*/ 0 h 436"/>
                <a:gd name="T8" fmla="*/ 0 w 703"/>
                <a:gd name="T9" fmla="*/ 23 h 436"/>
                <a:gd name="T10" fmla="*/ 325 w 703"/>
                <a:gd name="T11" fmla="*/ 218 h 436"/>
                <a:gd name="T12" fmla="*/ 0 w 703"/>
                <a:gd name="T13" fmla="*/ 413 h 436"/>
                <a:gd name="T14" fmla="*/ 16 w 703"/>
                <a:gd name="T15" fmla="*/ 436 h 436"/>
                <a:gd name="T16" fmla="*/ 352 w 703"/>
                <a:gd name="T17" fmla="*/ 234 h 436"/>
                <a:gd name="T18" fmla="*/ 688 w 703"/>
                <a:gd name="T19" fmla="*/ 436 h 436"/>
                <a:gd name="T20" fmla="*/ 703 w 703"/>
                <a:gd name="T21" fmla="*/ 413 h 436"/>
                <a:gd name="T22" fmla="*/ 379 w 703"/>
                <a:gd name="T23" fmla="*/ 218 h 436"/>
                <a:gd name="T24" fmla="*/ 703 w 703"/>
                <a:gd name="T25" fmla="*/ 23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3" h="436">
                  <a:moveTo>
                    <a:pt x="703" y="23"/>
                  </a:moveTo>
                  <a:lnTo>
                    <a:pt x="688" y="0"/>
                  </a:lnTo>
                  <a:lnTo>
                    <a:pt x="352" y="202"/>
                  </a:lnTo>
                  <a:lnTo>
                    <a:pt x="16" y="0"/>
                  </a:lnTo>
                  <a:lnTo>
                    <a:pt x="0" y="23"/>
                  </a:lnTo>
                  <a:lnTo>
                    <a:pt x="325" y="218"/>
                  </a:lnTo>
                  <a:lnTo>
                    <a:pt x="0" y="413"/>
                  </a:lnTo>
                  <a:lnTo>
                    <a:pt x="16" y="436"/>
                  </a:lnTo>
                  <a:lnTo>
                    <a:pt x="352" y="234"/>
                  </a:lnTo>
                  <a:lnTo>
                    <a:pt x="688" y="436"/>
                  </a:lnTo>
                  <a:lnTo>
                    <a:pt x="703" y="413"/>
                  </a:lnTo>
                  <a:lnTo>
                    <a:pt x="379" y="218"/>
                  </a:lnTo>
                  <a:lnTo>
                    <a:pt x="703" y="23"/>
                  </a:lnTo>
                  <a:close/>
                </a:path>
              </a:pathLst>
            </a:custGeom>
            <a:solidFill>
              <a:srgbClr val="F4B0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73" name="Freeform 471"/>
            <p:cNvSpPr>
              <a:spLocks/>
            </p:cNvSpPr>
            <p:nvPr/>
          </p:nvSpPr>
          <p:spPr bwMode="auto">
            <a:xfrm>
              <a:off x="8074025" y="6415088"/>
              <a:ext cx="63500" cy="39688"/>
            </a:xfrm>
            <a:custGeom>
              <a:avLst/>
              <a:gdLst>
                <a:gd name="T0" fmla="*/ 40 w 40"/>
                <a:gd name="T1" fmla="*/ 5 h 25"/>
                <a:gd name="T2" fmla="*/ 29 w 40"/>
                <a:gd name="T3" fmla="*/ 0 h 25"/>
                <a:gd name="T4" fmla="*/ 0 w 40"/>
                <a:gd name="T5" fmla="*/ 15 h 25"/>
                <a:gd name="T6" fmla="*/ 17 w 40"/>
                <a:gd name="T7" fmla="*/ 25 h 25"/>
                <a:gd name="T8" fmla="*/ 40 w 40"/>
                <a:gd name="T9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5">
                  <a:moveTo>
                    <a:pt x="40" y="5"/>
                  </a:moveTo>
                  <a:lnTo>
                    <a:pt x="29" y="0"/>
                  </a:lnTo>
                  <a:lnTo>
                    <a:pt x="0" y="15"/>
                  </a:lnTo>
                  <a:lnTo>
                    <a:pt x="17" y="25"/>
                  </a:lnTo>
                  <a:lnTo>
                    <a:pt x="40" y="5"/>
                  </a:lnTo>
                  <a:close/>
                </a:path>
              </a:pathLst>
            </a:custGeom>
            <a:solidFill>
              <a:srgbClr val="DD97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74" name="Freeform 472"/>
            <p:cNvSpPr>
              <a:spLocks/>
            </p:cNvSpPr>
            <p:nvPr/>
          </p:nvSpPr>
          <p:spPr bwMode="auto">
            <a:xfrm>
              <a:off x="7159625" y="6405563"/>
              <a:ext cx="57150" cy="46038"/>
            </a:xfrm>
            <a:custGeom>
              <a:avLst/>
              <a:gdLst>
                <a:gd name="T0" fmla="*/ 19 w 36"/>
                <a:gd name="T1" fmla="*/ 29 h 29"/>
                <a:gd name="T2" fmla="*/ 36 w 36"/>
                <a:gd name="T3" fmla="*/ 19 h 29"/>
                <a:gd name="T4" fmla="*/ 12 w 36"/>
                <a:gd name="T5" fmla="*/ 0 h 29"/>
                <a:gd name="T6" fmla="*/ 0 w 36"/>
                <a:gd name="T7" fmla="*/ 6 h 29"/>
                <a:gd name="T8" fmla="*/ 19 w 3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9">
                  <a:moveTo>
                    <a:pt x="19" y="29"/>
                  </a:moveTo>
                  <a:lnTo>
                    <a:pt x="36" y="19"/>
                  </a:lnTo>
                  <a:lnTo>
                    <a:pt x="12" y="0"/>
                  </a:lnTo>
                  <a:lnTo>
                    <a:pt x="0" y="6"/>
                  </a:lnTo>
                  <a:lnTo>
                    <a:pt x="19" y="29"/>
                  </a:lnTo>
                  <a:close/>
                </a:path>
              </a:pathLst>
            </a:custGeom>
            <a:solidFill>
              <a:srgbClr val="DD97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75" name="Freeform 473"/>
            <p:cNvSpPr>
              <a:spLocks/>
            </p:cNvSpPr>
            <p:nvPr/>
          </p:nvSpPr>
          <p:spPr bwMode="auto">
            <a:xfrm>
              <a:off x="7051675" y="6407151"/>
              <a:ext cx="160337" cy="92075"/>
            </a:xfrm>
            <a:custGeom>
              <a:avLst/>
              <a:gdLst>
                <a:gd name="T0" fmla="*/ 71 w 71"/>
                <a:gd name="T1" fmla="*/ 40 h 40"/>
                <a:gd name="T2" fmla="*/ 35 w 71"/>
                <a:gd name="T3" fmla="*/ 0 h 40"/>
                <a:gd name="T4" fmla="*/ 0 w 71"/>
                <a:gd name="T5" fmla="*/ 40 h 40"/>
                <a:gd name="T6" fmla="*/ 71 w 71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40">
                  <a:moveTo>
                    <a:pt x="71" y="40"/>
                  </a:moveTo>
                  <a:cubicBezTo>
                    <a:pt x="67" y="17"/>
                    <a:pt x="52" y="0"/>
                    <a:pt x="35" y="0"/>
                  </a:cubicBezTo>
                  <a:cubicBezTo>
                    <a:pt x="18" y="0"/>
                    <a:pt x="4" y="17"/>
                    <a:pt x="0" y="40"/>
                  </a:cubicBezTo>
                  <a:lnTo>
                    <a:pt x="71" y="40"/>
                  </a:lnTo>
                  <a:close/>
                </a:path>
              </a:pathLst>
            </a:custGeom>
            <a:solidFill>
              <a:srgbClr val="F4B0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76" name="Oval 474"/>
            <p:cNvSpPr>
              <a:spLocks noChangeArrowheads="1"/>
            </p:cNvSpPr>
            <p:nvPr/>
          </p:nvSpPr>
          <p:spPr bwMode="auto">
            <a:xfrm>
              <a:off x="7105650" y="6435726"/>
              <a:ext cx="52387" cy="52388"/>
            </a:xfrm>
            <a:prstGeom prst="ellipse">
              <a:avLst/>
            </a:prstGeom>
            <a:solidFill>
              <a:srgbClr val="5959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77" name="Freeform 475"/>
            <p:cNvSpPr>
              <a:spLocks/>
            </p:cNvSpPr>
            <p:nvPr/>
          </p:nvSpPr>
          <p:spPr bwMode="auto">
            <a:xfrm>
              <a:off x="8083550" y="6407151"/>
              <a:ext cx="160337" cy="92075"/>
            </a:xfrm>
            <a:custGeom>
              <a:avLst/>
              <a:gdLst>
                <a:gd name="T0" fmla="*/ 71 w 71"/>
                <a:gd name="T1" fmla="*/ 40 h 40"/>
                <a:gd name="T2" fmla="*/ 35 w 71"/>
                <a:gd name="T3" fmla="*/ 0 h 40"/>
                <a:gd name="T4" fmla="*/ 0 w 71"/>
                <a:gd name="T5" fmla="*/ 40 h 40"/>
                <a:gd name="T6" fmla="*/ 71 w 71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40">
                  <a:moveTo>
                    <a:pt x="71" y="40"/>
                  </a:moveTo>
                  <a:cubicBezTo>
                    <a:pt x="67" y="17"/>
                    <a:pt x="52" y="0"/>
                    <a:pt x="35" y="0"/>
                  </a:cubicBezTo>
                  <a:cubicBezTo>
                    <a:pt x="18" y="0"/>
                    <a:pt x="4" y="17"/>
                    <a:pt x="0" y="40"/>
                  </a:cubicBezTo>
                  <a:lnTo>
                    <a:pt x="71" y="40"/>
                  </a:lnTo>
                  <a:close/>
                </a:path>
              </a:pathLst>
            </a:custGeom>
            <a:solidFill>
              <a:srgbClr val="F4B0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78" name="Oval 476"/>
            <p:cNvSpPr>
              <a:spLocks noChangeArrowheads="1"/>
            </p:cNvSpPr>
            <p:nvPr/>
          </p:nvSpPr>
          <p:spPr bwMode="auto">
            <a:xfrm>
              <a:off x="8137525" y="6435726"/>
              <a:ext cx="52387" cy="52388"/>
            </a:xfrm>
            <a:prstGeom prst="ellipse">
              <a:avLst/>
            </a:prstGeom>
            <a:solidFill>
              <a:srgbClr val="5959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79" name="Rectangle 477"/>
            <p:cNvSpPr>
              <a:spLocks noChangeArrowheads="1"/>
            </p:cNvSpPr>
            <p:nvPr/>
          </p:nvSpPr>
          <p:spPr bwMode="auto">
            <a:xfrm>
              <a:off x="7008813" y="6494463"/>
              <a:ext cx="1292225" cy="73025"/>
            </a:xfrm>
            <a:prstGeom prst="rect">
              <a:avLst/>
            </a:prstGeom>
            <a:solidFill>
              <a:srgbClr val="F4B0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80" name="Freeform 478"/>
            <p:cNvSpPr>
              <a:spLocks/>
            </p:cNvSpPr>
            <p:nvPr/>
          </p:nvSpPr>
          <p:spPr bwMode="auto">
            <a:xfrm>
              <a:off x="7158038" y="5857876"/>
              <a:ext cx="63500" cy="42863"/>
            </a:xfrm>
            <a:custGeom>
              <a:avLst/>
              <a:gdLst>
                <a:gd name="T0" fmla="*/ 0 w 40"/>
                <a:gd name="T1" fmla="*/ 21 h 27"/>
                <a:gd name="T2" fmla="*/ 11 w 40"/>
                <a:gd name="T3" fmla="*/ 27 h 27"/>
                <a:gd name="T4" fmla="*/ 40 w 40"/>
                <a:gd name="T5" fmla="*/ 11 h 27"/>
                <a:gd name="T6" fmla="*/ 23 w 40"/>
                <a:gd name="T7" fmla="*/ 0 h 27"/>
                <a:gd name="T8" fmla="*/ 0 w 40"/>
                <a:gd name="T9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7">
                  <a:moveTo>
                    <a:pt x="0" y="21"/>
                  </a:moveTo>
                  <a:lnTo>
                    <a:pt x="11" y="27"/>
                  </a:lnTo>
                  <a:lnTo>
                    <a:pt x="40" y="11"/>
                  </a:lnTo>
                  <a:lnTo>
                    <a:pt x="23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DD97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81" name="Freeform 479"/>
            <p:cNvSpPr>
              <a:spLocks/>
            </p:cNvSpPr>
            <p:nvPr/>
          </p:nvSpPr>
          <p:spPr bwMode="auto">
            <a:xfrm>
              <a:off x="8074025" y="5851526"/>
              <a:ext cx="53975" cy="44450"/>
            </a:xfrm>
            <a:custGeom>
              <a:avLst/>
              <a:gdLst>
                <a:gd name="T0" fmla="*/ 17 w 34"/>
                <a:gd name="T1" fmla="*/ 0 h 28"/>
                <a:gd name="T2" fmla="*/ 0 w 34"/>
                <a:gd name="T3" fmla="*/ 11 h 28"/>
                <a:gd name="T4" fmla="*/ 24 w 34"/>
                <a:gd name="T5" fmla="*/ 28 h 28"/>
                <a:gd name="T6" fmla="*/ 34 w 34"/>
                <a:gd name="T7" fmla="*/ 23 h 28"/>
                <a:gd name="T8" fmla="*/ 17 w 3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8">
                  <a:moveTo>
                    <a:pt x="17" y="0"/>
                  </a:moveTo>
                  <a:lnTo>
                    <a:pt x="0" y="11"/>
                  </a:lnTo>
                  <a:lnTo>
                    <a:pt x="24" y="28"/>
                  </a:lnTo>
                  <a:lnTo>
                    <a:pt x="34" y="23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D97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82" name="Rectangle 480"/>
            <p:cNvSpPr>
              <a:spLocks noChangeArrowheads="1"/>
            </p:cNvSpPr>
            <p:nvPr/>
          </p:nvSpPr>
          <p:spPr bwMode="auto">
            <a:xfrm>
              <a:off x="7000875" y="5743576"/>
              <a:ext cx="1292225" cy="73025"/>
            </a:xfrm>
            <a:prstGeom prst="rect">
              <a:avLst/>
            </a:prstGeom>
            <a:solidFill>
              <a:srgbClr val="F4B0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83" name="Freeform 481"/>
            <p:cNvSpPr>
              <a:spLocks/>
            </p:cNvSpPr>
            <p:nvPr/>
          </p:nvSpPr>
          <p:spPr bwMode="auto">
            <a:xfrm>
              <a:off x="8083550" y="5811838"/>
              <a:ext cx="160337" cy="92075"/>
            </a:xfrm>
            <a:custGeom>
              <a:avLst/>
              <a:gdLst>
                <a:gd name="T0" fmla="*/ 0 w 71"/>
                <a:gd name="T1" fmla="*/ 0 h 40"/>
                <a:gd name="T2" fmla="*/ 35 w 71"/>
                <a:gd name="T3" fmla="*/ 40 h 40"/>
                <a:gd name="T4" fmla="*/ 71 w 71"/>
                <a:gd name="T5" fmla="*/ 0 h 40"/>
                <a:gd name="T6" fmla="*/ 0 w 71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40">
                  <a:moveTo>
                    <a:pt x="0" y="0"/>
                  </a:moveTo>
                  <a:cubicBezTo>
                    <a:pt x="4" y="23"/>
                    <a:pt x="18" y="40"/>
                    <a:pt x="35" y="40"/>
                  </a:cubicBezTo>
                  <a:cubicBezTo>
                    <a:pt x="52" y="40"/>
                    <a:pt x="67" y="23"/>
                    <a:pt x="7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4B0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84" name="Oval 482"/>
            <p:cNvSpPr>
              <a:spLocks noChangeArrowheads="1"/>
            </p:cNvSpPr>
            <p:nvPr/>
          </p:nvSpPr>
          <p:spPr bwMode="auto">
            <a:xfrm>
              <a:off x="8137525" y="5822951"/>
              <a:ext cx="52387" cy="52388"/>
            </a:xfrm>
            <a:prstGeom prst="ellipse">
              <a:avLst/>
            </a:prstGeom>
            <a:solidFill>
              <a:srgbClr val="5959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85" name="Freeform 483"/>
            <p:cNvSpPr>
              <a:spLocks/>
            </p:cNvSpPr>
            <p:nvPr/>
          </p:nvSpPr>
          <p:spPr bwMode="auto">
            <a:xfrm>
              <a:off x="7051675" y="5811838"/>
              <a:ext cx="160337" cy="92075"/>
            </a:xfrm>
            <a:custGeom>
              <a:avLst/>
              <a:gdLst>
                <a:gd name="T0" fmla="*/ 0 w 71"/>
                <a:gd name="T1" fmla="*/ 0 h 40"/>
                <a:gd name="T2" fmla="*/ 35 w 71"/>
                <a:gd name="T3" fmla="*/ 40 h 40"/>
                <a:gd name="T4" fmla="*/ 71 w 71"/>
                <a:gd name="T5" fmla="*/ 0 h 40"/>
                <a:gd name="T6" fmla="*/ 0 w 71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40">
                  <a:moveTo>
                    <a:pt x="0" y="0"/>
                  </a:moveTo>
                  <a:cubicBezTo>
                    <a:pt x="4" y="23"/>
                    <a:pt x="18" y="40"/>
                    <a:pt x="35" y="40"/>
                  </a:cubicBezTo>
                  <a:cubicBezTo>
                    <a:pt x="52" y="40"/>
                    <a:pt x="67" y="23"/>
                    <a:pt x="7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4B0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86" name="Oval 484"/>
            <p:cNvSpPr>
              <a:spLocks noChangeArrowheads="1"/>
            </p:cNvSpPr>
            <p:nvPr/>
          </p:nvSpPr>
          <p:spPr bwMode="auto">
            <a:xfrm>
              <a:off x="7105650" y="5822951"/>
              <a:ext cx="52387" cy="52388"/>
            </a:xfrm>
            <a:prstGeom prst="ellipse">
              <a:avLst/>
            </a:prstGeom>
            <a:solidFill>
              <a:srgbClr val="5959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87" name="Rectangle 485"/>
            <p:cNvSpPr>
              <a:spLocks noChangeArrowheads="1"/>
            </p:cNvSpPr>
            <p:nvPr/>
          </p:nvSpPr>
          <p:spPr bwMode="auto">
            <a:xfrm>
              <a:off x="6999288" y="5730876"/>
              <a:ext cx="1296987" cy="36513"/>
            </a:xfrm>
            <a:prstGeom prst="rect">
              <a:avLst/>
            </a:prstGeom>
            <a:solidFill>
              <a:srgbClr val="5959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30" name="组合 529"/>
          <p:cNvGrpSpPr/>
          <p:nvPr/>
        </p:nvGrpSpPr>
        <p:grpSpPr>
          <a:xfrm>
            <a:off x="4646404" y="1196752"/>
            <a:ext cx="1308100" cy="1309688"/>
            <a:chOff x="10272712" y="290513"/>
            <a:chExt cx="1308100" cy="1309688"/>
          </a:xfrm>
        </p:grpSpPr>
        <p:sp>
          <p:nvSpPr>
            <p:cNvPr id="531" name="Freeform 486"/>
            <p:cNvSpPr>
              <a:spLocks noEditPoints="1"/>
            </p:cNvSpPr>
            <p:nvPr/>
          </p:nvSpPr>
          <p:spPr bwMode="auto">
            <a:xfrm>
              <a:off x="10272712" y="290513"/>
              <a:ext cx="1308100" cy="1309688"/>
            </a:xfrm>
            <a:custGeom>
              <a:avLst/>
              <a:gdLst>
                <a:gd name="T0" fmla="*/ 288 w 576"/>
                <a:gd name="T1" fmla="*/ 0 h 576"/>
                <a:gd name="T2" fmla="*/ 0 w 576"/>
                <a:gd name="T3" fmla="*/ 288 h 576"/>
                <a:gd name="T4" fmla="*/ 288 w 576"/>
                <a:gd name="T5" fmla="*/ 576 h 576"/>
                <a:gd name="T6" fmla="*/ 576 w 576"/>
                <a:gd name="T7" fmla="*/ 288 h 576"/>
                <a:gd name="T8" fmla="*/ 288 w 576"/>
                <a:gd name="T9" fmla="*/ 0 h 576"/>
                <a:gd name="T10" fmla="*/ 70 w 576"/>
                <a:gd name="T11" fmla="*/ 239 h 576"/>
                <a:gd name="T12" fmla="*/ 288 w 576"/>
                <a:gd name="T13" fmla="*/ 65 h 576"/>
                <a:gd name="T14" fmla="*/ 505 w 576"/>
                <a:gd name="T15" fmla="*/ 236 h 576"/>
                <a:gd name="T16" fmla="*/ 505 w 576"/>
                <a:gd name="T17" fmla="*/ 239 h 576"/>
                <a:gd name="T18" fmla="*/ 501 w 576"/>
                <a:gd name="T19" fmla="*/ 243 h 576"/>
                <a:gd name="T20" fmla="*/ 403 w 576"/>
                <a:gd name="T21" fmla="*/ 226 h 576"/>
                <a:gd name="T22" fmla="*/ 294 w 576"/>
                <a:gd name="T23" fmla="*/ 218 h 576"/>
                <a:gd name="T24" fmla="*/ 294 w 576"/>
                <a:gd name="T25" fmla="*/ 218 h 576"/>
                <a:gd name="T26" fmla="*/ 293 w 576"/>
                <a:gd name="T27" fmla="*/ 218 h 576"/>
                <a:gd name="T28" fmla="*/ 187 w 576"/>
                <a:gd name="T29" fmla="*/ 226 h 576"/>
                <a:gd name="T30" fmla="*/ 76 w 576"/>
                <a:gd name="T31" fmla="*/ 246 h 576"/>
                <a:gd name="T32" fmla="*/ 70 w 576"/>
                <a:gd name="T33" fmla="*/ 239 h 576"/>
                <a:gd name="T34" fmla="*/ 186 w 576"/>
                <a:gd name="T35" fmla="*/ 403 h 576"/>
                <a:gd name="T36" fmla="*/ 142 w 576"/>
                <a:gd name="T37" fmla="*/ 444 h 576"/>
                <a:gd name="T38" fmla="*/ 129 w 576"/>
                <a:gd name="T39" fmla="*/ 444 h 576"/>
                <a:gd name="T40" fmla="*/ 67 w 576"/>
                <a:gd name="T41" fmla="*/ 315 h 576"/>
                <a:gd name="T42" fmla="*/ 73 w 576"/>
                <a:gd name="T43" fmla="*/ 306 h 576"/>
                <a:gd name="T44" fmla="*/ 145 w 576"/>
                <a:gd name="T45" fmla="*/ 306 h 576"/>
                <a:gd name="T46" fmla="*/ 171 w 576"/>
                <a:gd name="T47" fmla="*/ 321 h 576"/>
                <a:gd name="T48" fmla="*/ 191 w 576"/>
                <a:gd name="T49" fmla="*/ 380 h 576"/>
                <a:gd name="T50" fmla="*/ 186 w 576"/>
                <a:gd name="T51" fmla="*/ 403 h 576"/>
                <a:gd name="T52" fmla="*/ 382 w 576"/>
                <a:gd name="T53" fmla="*/ 490 h 576"/>
                <a:gd name="T54" fmla="*/ 288 w 576"/>
                <a:gd name="T55" fmla="*/ 511 h 576"/>
                <a:gd name="T56" fmla="*/ 204 w 576"/>
                <a:gd name="T57" fmla="*/ 494 h 576"/>
                <a:gd name="T58" fmla="*/ 201 w 576"/>
                <a:gd name="T59" fmla="*/ 485 h 576"/>
                <a:gd name="T60" fmla="*/ 228 w 576"/>
                <a:gd name="T61" fmla="*/ 443 h 576"/>
                <a:gd name="T62" fmla="*/ 246 w 576"/>
                <a:gd name="T63" fmla="*/ 432 h 576"/>
                <a:gd name="T64" fmla="*/ 293 w 576"/>
                <a:gd name="T65" fmla="*/ 432 h 576"/>
                <a:gd name="T66" fmla="*/ 294 w 576"/>
                <a:gd name="T67" fmla="*/ 432 h 576"/>
                <a:gd name="T68" fmla="*/ 341 w 576"/>
                <a:gd name="T69" fmla="*/ 432 h 576"/>
                <a:gd name="T70" fmla="*/ 359 w 576"/>
                <a:gd name="T71" fmla="*/ 443 h 576"/>
                <a:gd name="T72" fmla="*/ 384 w 576"/>
                <a:gd name="T73" fmla="*/ 481 h 576"/>
                <a:gd name="T74" fmla="*/ 382 w 576"/>
                <a:gd name="T75" fmla="*/ 490 h 576"/>
                <a:gd name="T76" fmla="*/ 509 w 576"/>
                <a:gd name="T77" fmla="*/ 314 h 576"/>
                <a:gd name="T78" fmla="*/ 452 w 576"/>
                <a:gd name="T79" fmla="*/ 439 h 576"/>
                <a:gd name="T80" fmla="*/ 440 w 576"/>
                <a:gd name="T81" fmla="*/ 439 h 576"/>
                <a:gd name="T82" fmla="*/ 402 w 576"/>
                <a:gd name="T83" fmla="*/ 403 h 576"/>
                <a:gd name="T84" fmla="*/ 397 w 576"/>
                <a:gd name="T85" fmla="*/ 380 h 576"/>
                <a:gd name="T86" fmla="*/ 416 w 576"/>
                <a:gd name="T87" fmla="*/ 321 h 576"/>
                <a:gd name="T88" fmla="*/ 443 w 576"/>
                <a:gd name="T89" fmla="*/ 306 h 576"/>
                <a:gd name="T90" fmla="*/ 503 w 576"/>
                <a:gd name="T91" fmla="*/ 305 h 576"/>
                <a:gd name="T92" fmla="*/ 509 w 576"/>
                <a:gd name="T93" fmla="*/ 314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6" h="576">
                  <a:moveTo>
                    <a:pt x="288" y="0"/>
                  </a:moveTo>
                  <a:cubicBezTo>
                    <a:pt x="129" y="0"/>
                    <a:pt x="0" y="129"/>
                    <a:pt x="0" y="288"/>
                  </a:cubicBezTo>
                  <a:cubicBezTo>
                    <a:pt x="0" y="447"/>
                    <a:pt x="129" y="576"/>
                    <a:pt x="288" y="576"/>
                  </a:cubicBezTo>
                  <a:cubicBezTo>
                    <a:pt x="447" y="576"/>
                    <a:pt x="576" y="447"/>
                    <a:pt x="576" y="288"/>
                  </a:cubicBezTo>
                  <a:cubicBezTo>
                    <a:pt x="576" y="129"/>
                    <a:pt x="447" y="0"/>
                    <a:pt x="288" y="0"/>
                  </a:cubicBezTo>
                  <a:close/>
                  <a:moveTo>
                    <a:pt x="70" y="239"/>
                  </a:moveTo>
                  <a:cubicBezTo>
                    <a:pt x="93" y="139"/>
                    <a:pt x="182" y="65"/>
                    <a:pt x="288" y="65"/>
                  </a:cubicBezTo>
                  <a:cubicBezTo>
                    <a:pt x="393" y="65"/>
                    <a:pt x="481" y="138"/>
                    <a:pt x="505" y="236"/>
                  </a:cubicBezTo>
                  <a:cubicBezTo>
                    <a:pt x="505" y="237"/>
                    <a:pt x="505" y="238"/>
                    <a:pt x="505" y="239"/>
                  </a:cubicBezTo>
                  <a:cubicBezTo>
                    <a:pt x="506" y="241"/>
                    <a:pt x="502" y="243"/>
                    <a:pt x="501" y="243"/>
                  </a:cubicBezTo>
                  <a:cubicBezTo>
                    <a:pt x="477" y="238"/>
                    <a:pt x="443" y="231"/>
                    <a:pt x="403" y="226"/>
                  </a:cubicBezTo>
                  <a:cubicBezTo>
                    <a:pt x="370" y="222"/>
                    <a:pt x="333" y="219"/>
                    <a:pt x="294" y="218"/>
                  </a:cubicBezTo>
                  <a:cubicBezTo>
                    <a:pt x="294" y="218"/>
                    <a:pt x="294" y="218"/>
                    <a:pt x="294" y="218"/>
                  </a:cubicBezTo>
                  <a:cubicBezTo>
                    <a:pt x="293" y="218"/>
                    <a:pt x="293" y="218"/>
                    <a:pt x="293" y="218"/>
                  </a:cubicBezTo>
                  <a:cubicBezTo>
                    <a:pt x="256" y="219"/>
                    <a:pt x="220" y="222"/>
                    <a:pt x="187" y="226"/>
                  </a:cubicBezTo>
                  <a:cubicBezTo>
                    <a:pt x="140" y="232"/>
                    <a:pt x="100" y="240"/>
                    <a:pt x="76" y="246"/>
                  </a:cubicBezTo>
                  <a:cubicBezTo>
                    <a:pt x="74" y="246"/>
                    <a:pt x="70" y="242"/>
                    <a:pt x="70" y="239"/>
                  </a:cubicBezTo>
                  <a:close/>
                  <a:moveTo>
                    <a:pt x="186" y="403"/>
                  </a:moveTo>
                  <a:cubicBezTo>
                    <a:pt x="142" y="444"/>
                    <a:pt x="142" y="444"/>
                    <a:pt x="142" y="444"/>
                  </a:cubicBezTo>
                  <a:cubicBezTo>
                    <a:pt x="142" y="444"/>
                    <a:pt x="131" y="446"/>
                    <a:pt x="129" y="444"/>
                  </a:cubicBezTo>
                  <a:cubicBezTo>
                    <a:pt x="95" y="410"/>
                    <a:pt x="73" y="365"/>
                    <a:pt x="67" y="315"/>
                  </a:cubicBezTo>
                  <a:cubicBezTo>
                    <a:pt x="66" y="312"/>
                    <a:pt x="73" y="306"/>
                    <a:pt x="73" y="306"/>
                  </a:cubicBezTo>
                  <a:cubicBezTo>
                    <a:pt x="88" y="305"/>
                    <a:pt x="134" y="305"/>
                    <a:pt x="145" y="306"/>
                  </a:cubicBezTo>
                  <a:cubicBezTo>
                    <a:pt x="157" y="308"/>
                    <a:pt x="166" y="306"/>
                    <a:pt x="171" y="321"/>
                  </a:cubicBezTo>
                  <a:cubicBezTo>
                    <a:pt x="175" y="332"/>
                    <a:pt x="185" y="362"/>
                    <a:pt x="191" y="380"/>
                  </a:cubicBezTo>
                  <a:cubicBezTo>
                    <a:pt x="193" y="388"/>
                    <a:pt x="186" y="403"/>
                    <a:pt x="186" y="403"/>
                  </a:cubicBezTo>
                  <a:close/>
                  <a:moveTo>
                    <a:pt x="382" y="490"/>
                  </a:moveTo>
                  <a:cubicBezTo>
                    <a:pt x="353" y="503"/>
                    <a:pt x="322" y="511"/>
                    <a:pt x="288" y="511"/>
                  </a:cubicBezTo>
                  <a:cubicBezTo>
                    <a:pt x="258" y="511"/>
                    <a:pt x="230" y="505"/>
                    <a:pt x="204" y="494"/>
                  </a:cubicBezTo>
                  <a:cubicBezTo>
                    <a:pt x="202" y="493"/>
                    <a:pt x="200" y="487"/>
                    <a:pt x="201" y="485"/>
                  </a:cubicBezTo>
                  <a:cubicBezTo>
                    <a:pt x="211" y="469"/>
                    <a:pt x="224" y="448"/>
                    <a:pt x="228" y="443"/>
                  </a:cubicBezTo>
                  <a:cubicBezTo>
                    <a:pt x="234" y="434"/>
                    <a:pt x="246" y="432"/>
                    <a:pt x="246" y="432"/>
                  </a:cubicBezTo>
                  <a:cubicBezTo>
                    <a:pt x="293" y="432"/>
                    <a:pt x="293" y="432"/>
                    <a:pt x="293" y="432"/>
                  </a:cubicBezTo>
                  <a:cubicBezTo>
                    <a:pt x="294" y="432"/>
                    <a:pt x="294" y="432"/>
                    <a:pt x="294" y="432"/>
                  </a:cubicBezTo>
                  <a:cubicBezTo>
                    <a:pt x="341" y="432"/>
                    <a:pt x="341" y="432"/>
                    <a:pt x="341" y="432"/>
                  </a:cubicBezTo>
                  <a:cubicBezTo>
                    <a:pt x="341" y="432"/>
                    <a:pt x="353" y="434"/>
                    <a:pt x="359" y="443"/>
                  </a:cubicBezTo>
                  <a:cubicBezTo>
                    <a:pt x="363" y="447"/>
                    <a:pt x="374" y="465"/>
                    <a:pt x="384" y="481"/>
                  </a:cubicBezTo>
                  <a:cubicBezTo>
                    <a:pt x="385" y="483"/>
                    <a:pt x="384" y="489"/>
                    <a:pt x="382" y="490"/>
                  </a:cubicBezTo>
                  <a:close/>
                  <a:moveTo>
                    <a:pt x="509" y="314"/>
                  </a:moveTo>
                  <a:cubicBezTo>
                    <a:pt x="504" y="362"/>
                    <a:pt x="483" y="405"/>
                    <a:pt x="452" y="439"/>
                  </a:cubicBezTo>
                  <a:cubicBezTo>
                    <a:pt x="450" y="441"/>
                    <a:pt x="440" y="439"/>
                    <a:pt x="440" y="439"/>
                  </a:cubicBezTo>
                  <a:cubicBezTo>
                    <a:pt x="402" y="403"/>
                    <a:pt x="402" y="403"/>
                    <a:pt x="402" y="403"/>
                  </a:cubicBezTo>
                  <a:cubicBezTo>
                    <a:pt x="402" y="403"/>
                    <a:pt x="394" y="388"/>
                    <a:pt x="397" y="380"/>
                  </a:cubicBezTo>
                  <a:cubicBezTo>
                    <a:pt x="403" y="362"/>
                    <a:pt x="413" y="332"/>
                    <a:pt x="416" y="321"/>
                  </a:cubicBezTo>
                  <a:cubicBezTo>
                    <a:pt x="421" y="306"/>
                    <a:pt x="430" y="308"/>
                    <a:pt x="443" y="306"/>
                  </a:cubicBezTo>
                  <a:cubicBezTo>
                    <a:pt x="451" y="305"/>
                    <a:pt x="483" y="305"/>
                    <a:pt x="503" y="305"/>
                  </a:cubicBezTo>
                  <a:cubicBezTo>
                    <a:pt x="506" y="305"/>
                    <a:pt x="510" y="311"/>
                    <a:pt x="509" y="314"/>
                  </a:cubicBezTo>
                  <a:close/>
                </a:path>
              </a:pathLst>
            </a:custGeom>
            <a:solidFill>
              <a:srgbClr val="6C6C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32" name="Freeform 487"/>
            <p:cNvSpPr>
              <a:spLocks/>
            </p:cNvSpPr>
            <p:nvPr/>
          </p:nvSpPr>
          <p:spPr bwMode="auto">
            <a:xfrm>
              <a:off x="10668000" y="777876"/>
              <a:ext cx="517525" cy="336550"/>
            </a:xfrm>
            <a:custGeom>
              <a:avLst/>
              <a:gdLst>
                <a:gd name="T0" fmla="*/ 113 w 228"/>
                <a:gd name="T1" fmla="*/ 0 h 148"/>
                <a:gd name="T2" fmla="*/ 228 w 228"/>
                <a:gd name="T3" fmla="*/ 8 h 148"/>
                <a:gd name="T4" fmla="*/ 183 w 228"/>
                <a:gd name="T5" fmla="*/ 135 h 148"/>
                <a:gd name="T6" fmla="*/ 45 w 228"/>
                <a:gd name="T7" fmla="*/ 135 h 148"/>
                <a:gd name="T8" fmla="*/ 0 w 228"/>
                <a:gd name="T9" fmla="*/ 7 h 148"/>
                <a:gd name="T10" fmla="*/ 112 w 228"/>
                <a:gd name="T11" fmla="*/ 0 h 148"/>
                <a:gd name="T12" fmla="*/ 112 w 228"/>
                <a:gd name="T13" fmla="*/ 0 h 148"/>
                <a:gd name="T14" fmla="*/ 113 w 228"/>
                <a:gd name="T15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8" h="148">
                  <a:moveTo>
                    <a:pt x="113" y="0"/>
                  </a:moveTo>
                  <a:cubicBezTo>
                    <a:pt x="154" y="0"/>
                    <a:pt x="193" y="3"/>
                    <a:pt x="228" y="8"/>
                  </a:cubicBezTo>
                  <a:cubicBezTo>
                    <a:pt x="221" y="41"/>
                    <a:pt x="200" y="125"/>
                    <a:pt x="183" y="135"/>
                  </a:cubicBezTo>
                  <a:cubicBezTo>
                    <a:pt x="160" y="148"/>
                    <a:pt x="65" y="145"/>
                    <a:pt x="45" y="135"/>
                  </a:cubicBezTo>
                  <a:cubicBezTo>
                    <a:pt x="31" y="127"/>
                    <a:pt x="10" y="51"/>
                    <a:pt x="0" y="7"/>
                  </a:cubicBezTo>
                  <a:cubicBezTo>
                    <a:pt x="34" y="3"/>
                    <a:pt x="7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33" name="Oval 488"/>
            <p:cNvSpPr>
              <a:spLocks noChangeArrowheads="1"/>
            </p:cNvSpPr>
            <p:nvPr/>
          </p:nvSpPr>
          <p:spPr bwMode="auto">
            <a:xfrm>
              <a:off x="11249025" y="858838"/>
              <a:ext cx="125412" cy="109538"/>
            </a:xfrm>
            <a:prstGeom prst="ellipse">
              <a:avLst/>
            </a:pr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34" name="Oval 489"/>
            <p:cNvSpPr>
              <a:spLocks noChangeArrowheads="1"/>
            </p:cNvSpPr>
            <p:nvPr/>
          </p:nvSpPr>
          <p:spPr bwMode="auto">
            <a:xfrm>
              <a:off x="11261725" y="850901"/>
              <a:ext cx="123825" cy="106363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35" name="Freeform 490"/>
            <p:cNvSpPr>
              <a:spLocks/>
            </p:cNvSpPr>
            <p:nvPr/>
          </p:nvSpPr>
          <p:spPr bwMode="auto">
            <a:xfrm>
              <a:off x="11293475" y="868363"/>
              <a:ext cx="58737" cy="25400"/>
            </a:xfrm>
            <a:custGeom>
              <a:avLst/>
              <a:gdLst>
                <a:gd name="T0" fmla="*/ 37 w 37"/>
                <a:gd name="T1" fmla="*/ 16 h 16"/>
                <a:gd name="T2" fmla="*/ 18 w 37"/>
                <a:gd name="T3" fmla="*/ 0 h 16"/>
                <a:gd name="T4" fmla="*/ 0 w 37"/>
                <a:gd name="T5" fmla="*/ 16 h 16"/>
                <a:gd name="T6" fmla="*/ 37 w 37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16">
                  <a:moveTo>
                    <a:pt x="37" y="16"/>
                  </a:moveTo>
                  <a:lnTo>
                    <a:pt x="18" y="0"/>
                  </a:lnTo>
                  <a:lnTo>
                    <a:pt x="0" y="16"/>
                  </a:lnTo>
                  <a:lnTo>
                    <a:pt x="37" y="16"/>
                  </a:ln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36" name="Freeform 491"/>
            <p:cNvSpPr>
              <a:spLocks/>
            </p:cNvSpPr>
            <p:nvPr/>
          </p:nvSpPr>
          <p:spPr bwMode="auto">
            <a:xfrm>
              <a:off x="11293475" y="914401"/>
              <a:ext cx="58737" cy="25400"/>
            </a:xfrm>
            <a:custGeom>
              <a:avLst/>
              <a:gdLst>
                <a:gd name="T0" fmla="*/ 0 w 37"/>
                <a:gd name="T1" fmla="*/ 0 h 16"/>
                <a:gd name="T2" fmla="*/ 18 w 37"/>
                <a:gd name="T3" fmla="*/ 16 h 16"/>
                <a:gd name="T4" fmla="*/ 37 w 37"/>
                <a:gd name="T5" fmla="*/ 0 h 16"/>
                <a:gd name="T6" fmla="*/ 0 w 3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16">
                  <a:moveTo>
                    <a:pt x="0" y="0"/>
                  </a:moveTo>
                  <a:lnTo>
                    <a:pt x="18" y="16"/>
                  </a:lnTo>
                  <a:lnTo>
                    <a:pt x="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37" name="Freeform 492"/>
            <p:cNvSpPr>
              <a:spLocks/>
            </p:cNvSpPr>
            <p:nvPr/>
          </p:nvSpPr>
          <p:spPr bwMode="auto">
            <a:xfrm>
              <a:off x="10460037" y="290513"/>
              <a:ext cx="930275" cy="315913"/>
            </a:xfrm>
            <a:custGeom>
              <a:avLst/>
              <a:gdLst>
                <a:gd name="T0" fmla="*/ 205 w 409"/>
                <a:gd name="T1" fmla="*/ 65 h 139"/>
                <a:gd name="T2" fmla="*/ 370 w 409"/>
                <a:gd name="T3" fmla="*/ 139 h 139"/>
                <a:gd name="T4" fmla="*/ 409 w 409"/>
                <a:gd name="T5" fmla="*/ 85 h 139"/>
                <a:gd name="T6" fmla="*/ 205 w 409"/>
                <a:gd name="T7" fmla="*/ 0 h 139"/>
                <a:gd name="T8" fmla="*/ 0 w 409"/>
                <a:gd name="T9" fmla="*/ 85 h 139"/>
                <a:gd name="T10" fmla="*/ 39 w 409"/>
                <a:gd name="T11" fmla="*/ 139 h 139"/>
                <a:gd name="T12" fmla="*/ 205 w 409"/>
                <a:gd name="T13" fmla="*/ 6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139">
                  <a:moveTo>
                    <a:pt x="205" y="65"/>
                  </a:moveTo>
                  <a:cubicBezTo>
                    <a:pt x="270" y="65"/>
                    <a:pt x="329" y="93"/>
                    <a:pt x="370" y="139"/>
                  </a:cubicBezTo>
                  <a:cubicBezTo>
                    <a:pt x="382" y="120"/>
                    <a:pt x="396" y="102"/>
                    <a:pt x="409" y="85"/>
                  </a:cubicBezTo>
                  <a:cubicBezTo>
                    <a:pt x="357" y="33"/>
                    <a:pt x="285" y="0"/>
                    <a:pt x="205" y="0"/>
                  </a:cubicBezTo>
                  <a:cubicBezTo>
                    <a:pt x="125" y="0"/>
                    <a:pt x="53" y="33"/>
                    <a:pt x="0" y="85"/>
                  </a:cubicBezTo>
                  <a:cubicBezTo>
                    <a:pt x="14" y="102"/>
                    <a:pt x="27" y="120"/>
                    <a:pt x="39" y="139"/>
                  </a:cubicBezTo>
                  <a:cubicBezTo>
                    <a:pt x="80" y="93"/>
                    <a:pt x="139" y="65"/>
                    <a:pt x="205" y="65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38" name="Freeform 493"/>
            <p:cNvSpPr>
              <a:spLocks/>
            </p:cNvSpPr>
            <p:nvPr/>
          </p:nvSpPr>
          <p:spPr bwMode="auto">
            <a:xfrm>
              <a:off x="10672762" y="1398588"/>
              <a:ext cx="517525" cy="201613"/>
            </a:xfrm>
            <a:custGeom>
              <a:avLst/>
              <a:gdLst>
                <a:gd name="T0" fmla="*/ 112 w 228"/>
                <a:gd name="T1" fmla="*/ 24 h 89"/>
                <a:gd name="T2" fmla="*/ 24 w 228"/>
                <a:gd name="T3" fmla="*/ 2 h 89"/>
                <a:gd name="T4" fmla="*/ 24 w 228"/>
                <a:gd name="T5" fmla="*/ 5 h 89"/>
                <a:gd name="T6" fmla="*/ 0 w 228"/>
                <a:gd name="T7" fmla="*/ 65 h 89"/>
                <a:gd name="T8" fmla="*/ 112 w 228"/>
                <a:gd name="T9" fmla="*/ 89 h 89"/>
                <a:gd name="T10" fmla="*/ 228 w 228"/>
                <a:gd name="T11" fmla="*/ 65 h 89"/>
                <a:gd name="T12" fmla="*/ 207 w 228"/>
                <a:gd name="T13" fmla="*/ 0 h 89"/>
                <a:gd name="T14" fmla="*/ 112 w 228"/>
                <a:gd name="T15" fmla="*/ 2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8" h="89">
                  <a:moveTo>
                    <a:pt x="112" y="24"/>
                  </a:moveTo>
                  <a:cubicBezTo>
                    <a:pt x="82" y="24"/>
                    <a:pt x="50" y="12"/>
                    <a:pt x="24" y="2"/>
                  </a:cubicBezTo>
                  <a:cubicBezTo>
                    <a:pt x="23" y="2"/>
                    <a:pt x="24" y="6"/>
                    <a:pt x="24" y="5"/>
                  </a:cubicBezTo>
                  <a:cubicBezTo>
                    <a:pt x="11" y="28"/>
                    <a:pt x="8" y="46"/>
                    <a:pt x="0" y="65"/>
                  </a:cubicBezTo>
                  <a:cubicBezTo>
                    <a:pt x="32" y="78"/>
                    <a:pt x="76" y="89"/>
                    <a:pt x="112" y="89"/>
                  </a:cubicBezTo>
                  <a:cubicBezTo>
                    <a:pt x="148" y="89"/>
                    <a:pt x="196" y="77"/>
                    <a:pt x="228" y="65"/>
                  </a:cubicBezTo>
                  <a:cubicBezTo>
                    <a:pt x="224" y="40"/>
                    <a:pt x="218" y="25"/>
                    <a:pt x="207" y="0"/>
                  </a:cubicBezTo>
                  <a:cubicBezTo>
                    <a:pt x="181" y="11"/>
                    <a:pt x="142" y="24"/>
                    <a:pt x="112" y="24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39" name="Freeform 494"/>
            <p:cNvSpPr>
              <a:spLocks/>
            </p:cNvSpPr>
            <p:nvPr/>
          </p:nvSpPr>
          <p:spPr bwMode="auto">
            <a:xfrm>
              <a:off x="10388600" y="487363"/>
              <a:ext cx="201612" cy="317500"/>
            </a:xfrm>
            <a:custGeom>
              <a:avLst/>
              <a:gdLst>
                <a:gd name="T0" fmla="*/ 32 w 89"/>
                <a:gd name="T1" fmla="*/ 0 h 140"/>
                <a:gd name="T2" fmla="*/ 75 w 89"/>
                <a:gd name="T3" fmla="*/ 93 h 140"/>
                <a:gd name="T4" fmla="*/ 0 w 89"/>
                <a:gd name="T5" fmla="*/ 140 h 140"/>
                <a:gd name="T6" fmla="*/ 32 w 89"/>
                <a:gd name="T7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40">
                  <a:moveTo>
                    <a:pt x="32" y="0"/>
                  </a:moveTo>
                  <a:cubicBezTo>
                    <a:pt x="32" y="0"/>
                    <a:pt x="89" y="74"/>
                    <a:pt x="75" y="93"/>
                  </a:cubicBezTo>
                  <a:cubicBezTo>
                    <a:pt x="47" y="132"/>
                    <a:pt x="0" y="140"/>
                    <a:pt x="0" y="140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6C6C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40" name="Freeform 495"/>
            <p:cNvSpPr>
              <a:spLocks/>
            </p:cNvSpPr>
            <p:nvPr/>
          </p:nvSpPr>
          <p:spPr bwMode="auto">
            <a:xfrm>
              <a:off x="11268075" y="487363"/>
              <a:ext cx="201612" cy="317500"/>
            </a:xfrm>
            <a:custGeom>
              <a:avLst/>
              <a:gdLst>
                <a:gd name="T0" fmla="*/ 57 w 89"/>
                <a:gd name="T1" fmla="*/ 0 h 140"/>
                <a:gd name="T2" fmla="*/ 14 w 89"/>
                <a:gd name="T3" fmla="*/ 93 h 140"/>
                <a:gd name="T4" fmla="*/ 89 w 89"/>
                <a:gd name="T5" fmla="*/ 140 h 140"/>
                <a:gd name="T6" fmla="*/ 57 w 89"/>
                <a:gd name="T7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40">
                  <a:moveTo>
                    <a:pt x="57" y="0"/>
                  </a:moveTo>
                  <a:cubicBezTo>
                    <a:pt x="57" y="0"/>
                    <a:pt x="0" y="74"/>
                    <a:pt x="14" y="93"/>
                  </a:cubicBezTo>
                  <a:cubicBezTo>
                    <a:pt x="42" y="132"/>
                    <a:pt x="89" y="140"/>
                    <a:pt x="89" y="14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6C6C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41" name="Oval 496"/>
            <p:cNvSpPr>
              <a:spLocks noChangeArrowheads="1"/>
            </p:cNvSpPr>
            <p:nvPr/>
          </p:nvSpPr>
          <p:spPr bwMode="auto">
            <a:xfrm>
              <a:off x="10474325" y="858838"/>
              <a:ext cx="125412" cy="109538"/>
            </a:xfrm>
            <a:prstGeom prst="ellipse">
              <a:avLst/>
            </a:pr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42" name="Oval 497"/>
            <p:cNvSpPr>
              <a:spLocks noChangeArrowheads="1"/>
            </p:cNvSpPr>
            <p:nvPr/>
          </p:nvSpPr>
          <p:spPr bwMode="auto">
            <a:xfrm>
              <a:off x="10485437" y="850901"/>
              <a:ext cx="125412" cy="106363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43" name="Freeform 498"/>
            <p:cNvSpPr>
              <a:spLocks/>
            </p:cNvSpPr>
            <p:nvPr/>
          </p:nvSpPr>
          <p:spPr bwMode="auto">
            <a:xfrm>
              <a:off x="10528300" y="862013"/>
              <a:ext cx="39687" cy="25400"/>
            </a:xfrm>
            <a:custGeom>
              <a:avLst/>
              <a:gdLst>
                <a:gd name="T0" fmla="*/ 0 w 25"/>
                <a:gd name="T1" fmla="*/ 16 h 16"/>
                <a:gd name="T2" fmla="*/ 25 w 25"/>
                <a:gd name="T3" fmla="*/ 16 h 16"/>
                <a:gd name="T4" fmla="*/ 12 w 25"/>
                <a:gd name="T5" fmla="*/ 0 h 16"/>
                <a:gd name="T6" fmla="*/ 0 w 25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6">
                  <a:moveTo>
                    <a:pt x="0" y="16"/>
                  </a:moveTo>
                  <a:lnTo>
                    <a:pt x="25" y="16"/>
                  </a:lnTo>
                  <a:lnTo>
                    <a:pt x="12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44" name="Freeform 499"/>
            <p:cNvSpPr>
              <a:spLocks/>
            </p:cNvSpPr>
            <p:nvPr/>
          </p:nvSpPr>
          <p:spPr bwMode="auto">
            <a:xfrm>
              <a:off x="10528300" y="930276"/>
              <a:ext cx="36512" cy="25400"/>
            </a:xfrm>
            <a:custGeom>
              <a:avLst/>
              <a:gdLst>
                <a:gd name="T0" fmla="*/ 12 w 23"/>
                <a:gd name="T1" fmla="*/ 16 h 16"/>
                <a:gd name="T2" fmla="*/ 23 w 23"/>
                <a:gd name="T3" fmla="*/ 0 h 16"/>
                <a:gd name="T4" fmla="*/ 0 w 23"/>
                <a:gd name="T5" fmla="*/ 0 h 16"/>
                <a:gd name="T6" fmla="*/ 12 w 23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6">
                  <a:moveTo>
                    <a:pt x="12" y="16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12" y="16"/>
                  </a:ln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45" name="Freeform 500"/>
            <p:cNvSpPr>
              <a:spLocks/>
            </p:cNvSpPr>
            <p:nvPr/>
          </p:nvSpPr>
          <p:spPr bwMode="auto">
            <a:xfrm>
              <a:off x="10493375" y="890588"/>
              <a:ext cx="23812" cy="31750"/>
            </a:xfrm>
            <a:custGeom>
              <a:avLst/>
              <a:gdLst>
                <a:gd name="T0" fmla="*/ 15 w 15"/>
                <a:gd name="T1" fmla="*/ 20 h 20"/>
                <a:gd name="T2" fmla="*/ 15 w 15"/>
                <a:gd name="T3" fmla="*/ 0 h 20"/>
                <a:gd name="T4" fmla="*/ 0 w 15"/>
                <a:gd name="T5" fmla="*/ 10 h 20"/>
                <a:gd name="T6" fmla="*/ 15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5" y="20"/>
                  </a:moveTo>
                  <a:lnTo>
                    <a:pt x="15" y="0"/>
                  </a:lnTo>
                  <a:lnTo>
                    <a:pt x="0" y="10"/>
                  </a:lnTo>
                  <a:lnTo>
                    <a:pt x="15" y="20"/>
                  </a:ln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46" name="Freeform 501"/>
            <p:cNvSpPr>
              <a:spLocks/>
            </p:cNvSpPr>
            <p:nvPr/>
          </p:nvSpPr>
          <p:spPr bwMode="auto">
            <a:xfrm>
              <a:off x="10579100" y="890588"/>
              <a:ext cx="22225" cy="31750"/>
            </a:xfrm>
            <a:custGeom>
              <a:avLst/>
              <a:gdLst>
                <a:gd name="T0" fmla="*/ 0 w 14"/>
                <a:gd name="T1" fmla="*/ 0 h 20"/>
                <a:gd name="T2" fmla="*/ 0 w 14"/>
                <a:gd name="T3" fmla="*/ 20 h 20"/>
                <a:gd name="T4" fmla="*/ 14 w 14"/>
                <a:gd name="T5" fmla="*/ 10 h 20"/>
                <a:gd name="T6" fmla="*/ 0 w 14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0">
                  <a:moveTo>
                    <a:pt x="0" y="0"/>
                  </a:moveTo>
                  <a:lnTo>
                    <a:pt x="0" y="20"/>
                  </a:lnTo>
                  <a:lnTo>
                    <a:pt x="14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47" name="Oval 502"/>
            <p:cNvSpPr>
              <a:spLocks noChangeArrowheads="1"/>
            </p:cNvSpPr>
            <p:nvPr/>
          </p:nvSpPr>
          <p:spPr bwMode="auto">
            <a:xfrm>
              <a:off x="10533062" y="893763"/>
              <a:ext cx="26987" cy="26988"/>
            </a:xfrm>
            <a:prstGeom prst="ellipse">
              <a:avLst/>
            </a:pr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48" name="Freeform 503"/>
            <p:cNvSpPr>
              <a:spLocks/>
            </p:cNvSpPr>
            <p:nvPr/>
          </p:nvSpPr>
          <p:spPr bwMode="auto">
            <a:xfrm>
              <a:off x="10795000" y="777876"/>
              <a:ext cx="390525" cy="317500"/>
            </a:xfrm>
            <a:custGeom>
              <a:avLst/>
              <a:gdLst>
                <a:gd name="T0" fmla="*/ 57 w 172"/>
                <a:gd name="T1" fmla="*/ 0 h 140"/>
                <a:gd name="T2" fmla="*/ 56 w 172"/>
                <a:gd name="T3" fmla="*/ 0 h 140"/>
                <a:gd name="T4" fmla="*/ 56 w 172"/>
                <a:gd name="T5" fmla="*/ 0 h 140"/>
                <a:gd name="T6" fmla="*/ 0 w 172"/>
                <a:gd name="T7" fmla="*/ 2 h 140"/>
                <a:gd name="T8" fmla="*/ 110 w 172"/>
                <a:gd name="T9" fmla="*/ 140 h 140"/>
                <a:gd name="T10" fmla="*/ 127 w 172"/>
                <a:gd name="T11" fmla="*/ 135 h 140"/>
                <a:gd name="T12" fmla="*/ 172 w 172"/>
                <a:gd name="T13" fmla="*/ 8 h 140"/>
                <a:gd name="T14" fmla="*/ 57 w 172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140">
                  <a:moveTo>
                    <a:pt x="57" y="0"/>
                  </a:moveTo>
                  <a:cubicBezTo>
                    <a:pt x="57" y="0"/>
                    <a:pt x="57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37" y="0"/>
                    <a:pt x="18" y="1"/>
                    <a:pt x="0" y="2"/>
                  </a:cubicBezTo>
                  <a:cubicBezTo>
                    <a:pt x="36" y="22"/>
                    <a:pt x="87" y="62"/>
                    <a:pt x="110" y="140"/>
                  </a:cubicBezTo>
                  <a:cubicBezTo>
                    <a:pt x="117" y="139"/>
                    <a:pt x="123" y="137"/>
                    <a:pt x="127" y="135"/>
                  </a:cubicBezTo>
                  <a:cubicBezTo>
                    <a:pt x="144" y="125"/>
                    <a:pt x="165" y="41"/>
                    <a:pt x="172" y="8"/>
                  </a:cubicBezTo>
                  <a:cubicBezTo>
                    <a:pt x="137" y="3"/>
                    <a:pt x="98" y="0"/>
                    <a:pt x="57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1214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23212</TotalTime>
  <Words>236</Words>
  <Application>Microsoft Office PowerPoint</Application>
  <PresentationFormat>全屏显示(4:3)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微软中国</cp:lastModifiedBy>
  <cp:revision>1150</cp:revision>
  <dcterms:created xsi:type="dcterms:W3CDTF">2009-02-11T05:37:22Z</dcterms:created>
  <dcterms:modified xsi:type="dcterms:W3CDTF">2016-12-28T02:25:16Z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