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AE865"/>
    <a:srgbClr val="0C97EE"/>
    <a:srgbClr val="0E8BFC"/>
    <a:srgbClr val="995C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954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ABEE4-E205-4108-9714-8493EAE6B84F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A7AF-815B-4D04-808E-9A2350E133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384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ABEE4-E205-4108-9714-8493EAE6B84F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A7AF-815B-4D04-808E-9A2350E133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6566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ABEE4-E205-4108-9714-8493EAE6B84F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A7AF-815B-4D04-808E-9A2350E133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5780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9131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7057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4428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839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0626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1853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73794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9839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ABEE4-E205-4108-9714-8493EAE6B84F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A7AF-815B-4D04-808E-9A2350E133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0741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8887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9840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0962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ABEE4-E205-4108-9714-8493EAE6B84F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A7AF-815B-4D04-808E-9A2350E133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68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ABEE4-E205-4108-9714-8493EAE6B84F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A7AF-815B-4D04-808E-9A2350E133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464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ABEE4-E205-4108-9714-8493EAE6B84F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A7AF-815B-4D04-808E-9A2350E133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914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ABEE4-E205-4108-9714-8493EAE6B84F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A7AF-815B-4D04-808E-9A2350E133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64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ABEE4-E205-4108-9714-8493EAE6B84F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A7AF-815B-4D04-808E-9A2350E133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604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ABEE4-E205-4108-9714-8493EAE6B84F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A7AF-815B-4D04-808E-9A2350E133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7104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ABEE4-E205-4108-9714-8493EAE6B84F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CA7AF-815B-4D04-808E-9A2350E133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397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bg1">
                  <a:lumMod val="75000"/>
                  <a:alpha val="52000"/>
                </a:schemeClr>
              </a:gs>
            </a:gsLst>
            <a:lin ang="5400000" scaled="1"/>
            <a:tileRect/>
          </a:gradFill>
          <a:ln w="1206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AABEE4-E205-4108-9714-8493EAE6B84F}" type="datetimeFigureOut">
              <a:rPr lang="zh-CN" altLang="en-US" smtClean="0"/>
              <a:t>2016/12/26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CA7AF-815B-4D04-808E-9A2350E1336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668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2016/12/26 Monday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673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2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任意多边形 40"/>
          <p:cNvSpPr/>
          <p:nvPr/>
        </p:nvSpPr>
        <p:spPr>
          <a:xfrm>
            <a:off x="0" y="4571623"/>
            <a:ext cx="12192000" cy="593235"/>
          </a:xfrm>
          <a:custGeom>
            <a:avLst/>
            <a:gdLst>
              <a:gd name="connsiteX0" fmla="*/ 2026661 w 12192000"/>
              <a:gd name="connsiteY0" fmla="*/ 1784 h 593235"/>
              <a:gd name="connsiteX1" fmla="*/ 6081485 w 12192000"/>
              <a:gd name="connsiteY1" fmla="*/ 383624 h 593235"/>
              <a:gd name="connsiteX2" fmla="*/ 12027412 w 12192000"/>
              <a:gd name="connsiteY2" fmla="*/ 449082 h 593235"/>
              <a:gd name="connsiteX3" fmla="*/ 12192000 w 12192000"/>
              <a:gd name="connsiteY3" fmla="*/ 568091 h 593235"/>
              <a:gd name="connsiteX4" fmla="*/ 12192000 w 12192000"/>
              <a:gd name="connsiteY4" fmla="*/ 593235 h 593235"/>
              <a:gd name="connsiteX5" fmla="*/ 12027412 w 12192000"/>
              <a:gd name="connsiteY5" fmla="*/ 474226 h 593235"/>
              <a:gd name="connsiteX6" fmla="*/ 6081485 w 12192000"/>
              <a:gd name="connsiteY6" fmla="*/ 408768 h 593235"/>
              <a:gd name="connsiteX7" fmla="*/ 164588 w 12192000"/>
              <a:gd name="connsiteY7" fmla="*/ 474226 h 593235"/>
              <a:gd name="connsiteX8" fmla="*/ 0 w 12192000"/>
              <a:gd name="connsiteY8" fmla="*/ 593235 h 593235"/>
              <a:gd name="connsiteX9" fmla="*/ 0 w 12192000"/>
              <a:gd name="connsiteY9" fmla="*/ 568091 h 593235"/>
              <a:gd name="connsiteX10" fmla="*/ 164588 w 12192000"/>
              <a:gd name="connsiteY10" fmla="*/ 449082 h 593235"/>
              <a:gd name="connsiteX11" fmla="*/ 2026661 w 12192000"/>
              <a:gd name="connsiteY11" fmla="*/ 1784 h 593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593235">
                <a:moveTo>
                  <a:pt x="2026661" y="1784"/>
                </a:moveTo>
                <a:cubicBezTo>
                  <a:pt x="3201572" y="30005"/>
                  <a:pt x="4589021" y="383624"/>
                  <a:pt x="6081485" y="383624"/>
                </a:cubicBezTo>
                <a:cubicBezTo>
                  <a:pt x="8469429" y="383624"/>
                  <a:pt x="10617563" y="-521640"/>
                  <a:pt x="12027412" y="449082"/>
                </a:cubicBezTo>
                <a:lnTo>
                  <a:pt x="12192000" y="568091"/>
                </a:lnTo>
                <a:lnTo>
                  <a:pt x="12192000" y="593235"/>
                </a:lnTo>
                <a:lnTo>
                  <a:pt x="12027412" y="474226"/>
                </a:lnTo>
                <a:cubicBezTo>
                  <a:pt x="10617563" y="-496496"/>
                  <a:pt x="8469429" y="408768"/>
                  <a:pt x="6081485" y="408768"/>
                </a:cubicBezTo>
                <a:cubicBezTo>
                  <a:pt x="3693542" y="408768"/>
                  <a:pt x="1574438" y="-496496"/>
                  <a:pt x="164588" y="474226"/>
                </a:cubicBezTo>
                <a:lnTo>
                  <a:pt x="0" y="593235"/>
                </a:lnTo>
                <a:lnTo>
                  <a:pt x="0" y="568091"/>
                </a:lnTo>
                <a:lnTo>
                  <a:pt x="164588" y="449082"/>
                </a:lnTo>
                <a:cubicBezTo>
                  <a:pt x="693282" y="85061"/>
                  <a:pt x="1321714" y="-15149"/>
                  <a:pt x="2026661" y="1784"/>
                </a:cubicBezTo>
                <a:close/>
              </a:path>
            </a:pathLst>
          </a:cu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8515882" y="5020073"/>
            <a:ext cx="3468921" cy="3468921"/>
            <a:chOff x="2695128" y="1705704"/>
            <a:chExt cx="2303592" cy="2303592"/>
          </a:xfrm>
        </p:grpSpPr>
        <p:sp>
          <p:nvSpPr>
            <p:cNvPr id="28" name="椭圆 27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任意多边形 20"/>
          <p:cNvSpPr/>
          <p:nvPr/>
        </p:nvSpPr>
        <p:spPr>
          <a:xfrm>
            <a:off x="0" y="2596158"/>
            <a:ext cx="12192000" cy="1753054"/>
          </a:xfrm>
          <a:custGeom>
            <a:avLst/>
            <a:gdLst>
              <a:gd name="connsiteX0" fmla="*/ 6096000 w 12192000"/>
              <a:gd name="connsiteY0" fmla="*/ 0 h 1753054"/>
              <a:gd name="connsiteX1" fmla="*/ 12087962 w 12192000"/>
              <a:gd name="connsiteY1" fmla="*/ 1605683 h 1753054"/>
              <a:gd name="connsiteX2" fmla="*/ 12192000 w 12192000"/>
              <a:gd name="connsiteY2" fmla="*/ 1680911 h 1753054"/>
              <a:gd name="connsiteX3" fmla="*/ 12192000 w 12192000"/>
              <a:gd name="connsiteY3" fmla="*/ 1753054 h 1753054"/>
              <a:gd name="connsiteX4" fmla="*/ 12027412 w 12192000"/>
              <a:gd name="connsiteY4" fmla="*/ 1634045 h 1753054"/>
              <a:gd name="connsiteX5" fmla="*/ 6096000 w 12192000"/>
              <a:gd name="connsiteY5" fmla="*/ 44587 h 1753054"/>
              <a:gd name="connsiteX6" fmla="*/ 164588 w 12192000"/>
              <a:gd name="connsiteY6" fmla="*/ 1634045 h 1753054"/>
              <a:gd name="connsiteX7" fmla="*/ 0 w 12192000"/>
              <a:gd name="connsiteY7" fmla="*/ 1753054 h 1753054"/>
              <a:gd name="connsiteX8" fmla="*/ 0 w 12192000"/>
              <a:gd name="connsiteY8" fmla="*/ 1680911 h 1753054"/>
              <a:gd name="connsiteX9" fmla="*/ 104038 w 12192000"/>
              <a:gd name="connsiteY9" fmla="*/ 1605683 h 1753054"/>
              <a:gd name="connsiteX10" fmla="*/ 6096000 w 12192000"/>
              <a:gd name="connsiteY10" fmla="*/ 0 h 1753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753054">
                <a:moveTo>
                  <a:pt x="6096000" y="0"/>
                </a:moveTo>
                <a:cubicBezTo>
                  <a:pt x="8508321" y="0"/>
                  <a:pt x="10663720" y="625052"/>
                  <a:pt x="12087962" y="1605683"/>
                </a:cubicBezTo>
                <a:lnTo>
                  <a:pt x="12192000" y="1680911"/>
                </a:lnTo>
                <a:lnTo>
                  <a:pt x="12192000" y="1753054"/>
                </a:lnTo>
                <a:lnTo>
                  <a:pt x="12027412" y="1634045"/>
                </a:lnTo>
                <a:cubicBezTo>
                  <a:pt x="10617563" y="663323"/>
                  <a:pt x="8483944" y="44587"/>
                  <a:pt x="6096000" y="44587"/>
                </a:cubicBezTo>
                <a:cubicBezTo>
                  <a:pt x="3708057" y="44587"/>
                  <a:pt x="1574438" y="663323"/>
                  <a:pt x="164588" y="1634045"/>
                </a:cubicBezTo>
                <a:lnTo>
                  <a:pt x="0" y="1753054"/>
                </a:lnTo>
                <a:lnTo>
                  <a:pt x="0" y="1680911"/>
                </a:lnTo>
                <a:lnTo>
                  <a:pt x="104038" y="1605683"/>
                </a:lnTo>
                <a:cubicBezTo>
                  <a:pt x="1528280" y="625052"/>
                  <a:pt x="3683680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rgbClr val="3AE865"/>
              </a:gs>
              <a:gs pos="100000">
                <a:srgbClr val="0C97E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0" y="2912971"/>
            <a:ext cx="12192000" cy="1753054"/>
          </a:xfrm>
          <a:custGeom>
            <a:avLst/>
            <a:gdLst>
              <a:gd name="connsiteX0" fmla="*/ 6096000 w 12192000"/>
              <a:gd name="connsiteY0" fmla="*/ 0 h 1753054"/>
              <a:gd name="connsiteX1" fmla="*/ 12087962 w 12192000"/>
              <a:gd name="connsiteY1" fmla="*/ 1605683 h 1753054"/>
              <a:gd name="connsiteX2" fmla="*/ 12192000 w 12192000"/>
              <a:gd name="connsiteY2" fmla="*/ 1680911 h 1753054"/>
              <a:gd name="connsiteX3" fmla="*/ 12192000 w 12192000"/>
              <a:gd name="connsiteY3" fmla="*/ 1753054 h 1753054"/>
              <a:gd name="connsiteX4" fmla="*/ 12027412 w 12192000"/>
              <a:gd name="connsiteY4" fmla="*/ 1634045 h 1753054"/>
              <a:gd name="connsiteX5" fmla="*/ 6096000 w 12192000"/>
              <a:gd name="connsiteY5" fmla="*/ 44587 h 1753054"/>
              <a:gd name="connsiteX6" fmla="*/ 164588 w 12192000"/>
              <a:gd name="connsiteY6" fmla="*/ 1634045 h 1753054"/>
              <a:gd name="connsiteX7" fmla="*/ 0 w 12192000"/>
              <a:gd name="connsiteY7" fmla="*/ 1753054 h 1753054"/>
              <a:gd name="connsiteX8" fmla="*/ 0 w 12192000"/>
              <a:gd name="connsiteY8" fmla="*/ 1680911 h 1753054"/>
              <a:gd name="connsiteX9" fmla="*/ 104038 w 12192000"/>
              <a:gd name="connsiteY9" fmla="*/ 1605683 h 1753054"/>
              <a:gd name="connsiteX10" fmla="*/ 6096000 w 12192000"/>
              <a:gd name="connsiteY10" fmla="*/ 0 h 1753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753054">
                <a:moveTo>
                  <a:pt x="6096000" y="0"/>
                </a:moveTo>
                <a:cubicBezTo>
                  <a:pt x="8508321" y="0"/>
                  <a:pt x="10663720" y="625052"/>
                  <a:pt x="12087962" y="1605683"/>
                </a:cubicBezTo>
                <a:lnTo>
                  <a:pt x="12192000" y="1680911"/>
                </a:lnTo>
                <a:lnTo>
                  <a:pt x="12192000" y="1753054"/>
                </a:lnTo>
                <a:lnTo>
                  <a:pt x="12027412" y="1634045"/>
                </a:lnTo>
                <a:cubicBezTo>
                  <a:pt x="10617563" y="663323"/>
                  <a:pt x="8483944" y="44587"/>
                  <a:pt x="6096000" y="44587"/>
                </a:cubicBezTo>
                <a:cubicBezTo>
                  <a:pt x="3708057" y="44587"/>
                  <a:pt x="1574438" y="663323"/>
                  <a:pt x="164588" y="1634045"/>
                </a:cubicBezTo>
                <a:lnTo>
                  <a:pt x="0" y="1753054"/>
                </a:lnTo>
                <a:lnTo>
                  <a:pt x="0" y="1680911"/>
                </a:lnTo>
                <a:lnTo>
                  <a:pt x="104038" y="1605683"/>
                </a:lnTo>
                <a:cubicBezTo>
                  <a:pt x="1528280" y="625052"/>
                  <a:pt x="3683680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rgbClr val="3AE865"/>
              </a:gs>
              <a:gs pos="100000">
                <a:srgbClr val="0C97E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0" y="3190232"/>
            <a:ext cx="12192000" cy="1753054"/>
          </a:xfrm>
          <a:custGeom>
            <a:avLst/>
            <a:gdLst>
              <a:gd name="connsiteX0" fmla="*/ 6096000 w 12192000"/>
              <a:gd name="connsiteY0" fmla="*/ 0 h 1753054"/>
              <a:gd name="connsiteX1" fmla="*/ 12087962 w 12192000"/>
              <a:gd name="connsiteY1" fmla="*/ 1605683 h 1753054"/>
              <a:gd name="connsiteX2" fmla="*/ 12192000 w 12192000"/>
              <a:gd name="connsiteY2" fmla="*/ 1680911 h 1753054"/>
              <a:gd name="connsiteX3" fmla="*/ 12192000 w 12192000"/>
              <a:gd name="connsiteY3" fmla="*/ 1753054 h 1753054"/>
              <a:gd name="connsiteX4" fmla="*/ 12027412 w 12192000"/>
              <a:gd name="connsiteY4" fmla="*/ 1634045 h 1753054"/>
              <a:gd name="connsiteX5" fmla="*/ 6096000 w 12192000"/>
              <a:gd name="connsiteY5" fmla="*/ 44587 h 1753054"/>
              <a:gd name="connsiteX6" fmla="*/ 164588 w 12192000"/>
              <a:gd name="connsiteY6" fmla="*/ 1634045 h 1753054"/>
              <a:gd name="connsiteX7" fmla="*/ 0 w 12192000"/>
              <a:gd name="connsiteY7" fmla="*/ 1753054 h 1753054"/>
              <a:gd name="connsiteX8" fmla="*/ 0 w 12192000"/>
              <a:gd name="connsiteY8" fmla="*/ 1680911 h 1753054"/>
              <a:gd name="connsiteX9" fmla="*/ 104038 w 12192000"/>
              <a:gd name="connsiteY9" fmla="*/ 1605683 h 1753054"/>
              <a:gd name="connsiteX10" fmla="*/ 6096000 w 12192000"/>
              <a:gd name="connsiteY10" fmla="*/ 0 h 1753054"/>
              <a:gd name="connsiteX0" fmla="*/ 6096000 w 12192000"/>
              <a:gd name="connsiteY0" fmla="*/ 0 h 1753054"/>
              <a:gd name="connsiteX1" fmla="*/ 12087962 w 12192000"/>
              <a:gd name="connsiteY1" fmla="*/ 1605683 h 1753054"/>
              <a:gd name="connsiteX2" fmla="*/ 12192000 w 12192000"/>
              <a:gd name="connsiteY2" fmla="*/ 1680911 h 1753054"/>
              <a:gd name="connsiteX3" fmla="*/ 12192000 w 12192000"/>
              <a:gd name="connsiteY3" fmla="*/ 1753054 h 1753054"/>
              <a:gd name="connsiteX4" fmla="*/ 12027412 w 12192000"/>
              <a:gd name="connsiteY4" fmla="*/ 1634045 h 1753054"/>
              <a:gd name="connsiteX5" fmla="*/ 6037942 w 12192000"/>
              <a:gd name="connsiteY5" fmla="*/ 1568587 h 1753054"/>
              <a:gd name="connsiteX6" fmla="*/ 164588 w 12192000"/>
              <a:gd name="connsiteY6" fmla="*/ 1634045 h 1753054"/>
              <a:gd name="connsiteX7" fmla="*/ 0 w 12192000"/>
              <a:gd name="connsiteY7" fmla="*/ 1753054 h 1753054"/>
              <a:gd name="connsiteX8" fmla="*/ 0 w 12192000"/>
              <a:gd name="connsiteY8" fmla="*/ 1680911 h 1753054"/>
              <a:gd name="connsiteX9" fmla="*/ 104038 w 12192000"/>
              <a:gd name="connsiteY9" fmla="*/ 1605683 h 1753054"/>
              <a:gd name="connsiteX10" fmla="*/ 6096000 w 12192000"/>
              <a:gd name="connsiteY10" fmla="*/ 0 h 1753054"/>
              <a:gd name="connsiteX0" fmla="*/ 6096000 w 12192000"/>
              <a:gd name="connsiteY0" fmla="*/ 0 h 1753054"/>
              <a:gd name="connsiteX1" fmla="*/ 12087962 w 12192000"/>
              <a:gd name="connsiteY1" fmla="*/ 1605683 h 1753054"/>
              <a:gd name="connsiteX2" fmla="*/ 12192000 w 12192000"/>
              <a:gd name="connsiteY2" fmla="*/ 1680911 h 1753054"/>
              <a:gd name="connsiteX3" fmla="*/ 12192000 w 12192000"/>
              <a:gd name="connsiteY3" fmla="*/ 1753054 h 1753054"/>
              <a:gd name="connsiteX4" fmla="*/ 12027412 w 12192000"/>
              <a:gd name="connsiteY4" fmla="*/ 1634045 h 1753054"/>
              <a:gd name="connsiteX5" fmla="*/ 6081485 w 12192000"/>
              <a:gd name="connsiteY5" fmla="*/ 1568587 h 1753054"/>
              <a:gd name="connsiteX6" fmla="*/ 164588 w 12192000"/>
              <a:gd name="connsiteY6" fmla="*/ 1634045 h 1753054"/>
              <a:gd name="connsiteX7" fmla="*/ 0 w 12192000"/>
              <a:gd name="connsiteY7" fmla="*/ 1753054 h 1753054"/>
              <a:gd name="connsiteX8" fmla="*/ 0 w 12192000"/>
              <a:gd name="connsiteY8" fmla="*/ 1680911 h 1753054"/>
              <a:gd name="connsiteX9" fmla="*/ 104038 w 12192000"/>
              <a:gd name="connsiteY9" fmla="*/ 1605683 h 1753054"/>
              <a:gd name="connsiteX10" fmla="*/ 6096000 w 12192000"/>
              <a:gd name="connsiteY10" fmla="*/ 0 h 1753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753054">
                <a:moveTo>
                  <a:pt x="6096000" y="0"/>
                </a:moveTo>
                <a:cubicBezTo>
                  <a:pt x="8508321" y="0"/>
                  <a:pt x="10663720" y="625052"/>
                  <a:pt x="12087962" y="1605683"/>
                </a:cubicBezTo>
                <a:lnTo>
                  <a:pt x="12192000" y="1680911"/>
                </a:lnTo>
                <a:lnTo>
                  <a:pt x="12192000" y="1753054"/>
                </a:lnTo>
                <a:lnTo>
                  <a:pt x="12027412" y="1634045"/>
                </a:lnTo>
                <a:cubicBezTo>
                  <a:pt x="10617563" y="663323"/>
                  <a:pt x="8469429" y="1568587"/>
                  <a:pt x="6081485" y="1568587"/>
                </a:cubicBezTo>
                <a:cubicBezTo>
                  <a:pt x="3693542" y="1568587"/>
                  <a:pt x="1574438" y="663323"/>
                  <a:pt x="164588" y="1634045"/>
                </a:cubicBezTo>
                <a:lnTo>
                  <a:pt x="0" y="1753054"/>
                </a:lnTo>
                <a:lnTo>
                  <a:pt x="0" y="1680911"/>
                </a:lnTo>
                <a:lnTo>
                  <a:pt x="104038" y="1605683"/>
                </a:lnTo>
                <a:cubicBezTo>
                  <a:pt x="1528280" y="625052"/>
                  <a:pt x="3683680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rgbClr val="3AE865"/>
              </a:gs>
              <a:gs pos="99000">
                <a:srgbClr val="0E8BFC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880093" y="224866"/>
            <a:ext cx="2482609" cy="2482609"/>
            <a:chOff x="2695128" y="1705704"/>
            <a:chExt cx="2303592" cy="2303592"/>
          </a:xfrm>
        </p:grpSpPr>
        <p:sp>
          <p:nvSpPr>
            <p:cNvPr id="6" name="椭圆 5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93776" y="3767362"/>
            <a:ext cx="978055" cy="978055"/>
            <a:chOff x="2695128" y="1705704"/>
            <a:chExt cx="2303592" cy="2303592"/>
          </a:xfrm>
        </p:grpSpPr>
        <p:sp>
          <p:nvSpPr>
            <p:cNvPr id="13" name="椭圆 12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664339" y="1043217"/>
            <a:ext cx="8930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3AE865"/>
                </a:solidFill>
                <a:latin typeface="造字工房明黑（非商用）常规体" pitchFamily="2" charset="-122"/>
                <a:ea typeface="造字工房明黑（非商用）常规体" pitchFamily="2" charset="-122"/>
              </a:rPr>
              <a:t>2017</a:t>
            </a:r>
            <a:r>
              <a:rPr lang="zh-CN" altLang="en-US" sz="5400" dirty="0" smtClean="0">
                <a:solidFill>
                  <a:srgbClr val="3AE865"/>
                </a:solidFill>
                <a:latin typeface="造字工房明黑（非商用）常规体" pitchFamily="2" charset="-122"/>
                <a:ea typeface="造字工房明黑（非商用）常规体" pitchFamily="2" charset="-122"/>
              </a:rPr>
              <a:t>微立体简约风工作计划</a:t>
            </a:r>
            <a:endParaRPr lang="zh-CN" altLang="en-US" sz="5400" dirty="0">
              <a:solidFill>
                <a:srgbClr val="3AE865"/>
              </a:solidFill>
              <a:latin typeface="造字工房明黑（非商用）常规体" pitchFamily="2" charset="-122"/>
              <a:ea typeface="造字工房明黑（非商用）常规体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70710" y="2062928"/>
            <a:ext cx="1988508" cy="1988508"/>
            <a:chOff x="2695128" y="1705704"/>
            <a:chExt cx="2303592" cy="2303592"/>
          </a:xfrm>
        </p:grpSpPr>
        <p:sp>
          <p:nvSpPr>
            <p:cNvPr id="31" name="椭圆 30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589485" y="1954307"/>
            <a:ext cx="1283159" cy="1283158"/>
            <a:chOff x="2695128" y="1705704"/>
            <a:chExt cx="2303592" cy="2303592"/>
          </a:xfrm>
        </p:grpSpPr>
        <p:sp>
          <p:nvSpPr>
            <p:cNvPr id="35" name="椭圆 34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4147019" y="5530693"/>
            <a:ext cx="41452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</a:p>
        </p:txBody>
      </p:sp>
    </p:spTree>
    <p:extLst>
      <p:ext uri="{BB962C8B-B14F-4D97-AF65-F5344CB8AC3E}">
        <p14:creationId xmlns:p14="http://schemas.microsoft.com/office/powerpoint/2010/main" val="110436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椭圆 78"/>
          <p:cNvSpPr/>
          <p:nvPr/>
        </p:nvSpPr>
        <p:spPr>
          <a:xfrm rot="20072341">
            <a:off x="4510707" y="6285691"/>
            <a:ext cx="1617300" cy="1617300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3903804" y="2382682"/>
            <a:ext cx="5863771" cy="804064"/>
          </a:xfrm>
          <a:custGeom>
            <a:avLst/>
            <a:gdLst>
              <a:gd name="connsiteX0" fmla="*/ 0 w 3810000"/>
              <a:gd name="connsiteY0" fmla="*/ 314325 h 476444"/>
              <a:gd name="connsiteX1" fmla="*/ 3810000 w 3810000"/>
              <a:gd name="connsiteY1" fmla="*/ 476250 h 476444"/>
              <a:gd name="connsiteX2" fmla="*/ 3733800 w 3810000"/>
              <a:gd name="connsiteY2" fmla="*/ 0 h 476444"/>
              <a:gd name="connsiteX3" fmla="*/ 0 w 3810000"/>
              <a:gd name="connsiteY3" fmla="*/ 314325 h 4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0" h="476444">
                <a:moveTo>
                  <a:pt x="0" y="314325"/>
                </a:moveTo>
                <a:cubicBezTo>
                  <a:pt x="1566862" y="397669"/>
                  <a:pt x="3133725" y="481013"/>
                  <a:pt x="3810000" y="476250"/>
                </a:cubicBezTo>
                <a:lnTo>
                  <a:pt x="3733800" y="0"/>
                </a:lnTo>
                <a:lnTo>
                  <a:pt x="0" y="314325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2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2468252" y="2242779"/>
            <a:ext cx="7188200" cy="756005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4200000" scaled="0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 rot="20072341">
            <a:off x="2041070" y="6119628"/>
            <a:ext cx="3100748" cy="3100748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  <a:effectLst>
            <a:outerShdw blurRad="444500" dist="254000" dir="372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0" y="562452"/>
            <a:ext cx="12192000" cy="1753054"/>
          </a:xfrm>
          <a:custGeom>
            <a:avLst/>
            <a:gdLst>
              <a:gd name="connsiteX0" fmla="*/ 6096000 w 12192000"/>
              <a:gd name="connsiteY0" fmla="*/ 0 h 1753054"/>
              <a:gd name="connsiteX1" fmla="*/ 12087962 w 12192000"/>
              <a:gd name="connsiteY1" fmla="*/ 1605683 h 1753054"/>
              <a:gd name="connsiteX2" fmla="*/ 12192000 w 12192000"/>
              <a:gd name="connsiteY2" fmla="*/ 1680911 h 1753054"/>
              <a:gd name="connsiteX3" fmla="*/ 12192000 w 12192000"/>
              <a:gd name="connsiteY3" fmla="*/ 1753054 h 1753054"/>
              <a:gd name="connsiteX4" fmla="*/ 12027412 w 12192000"/>
              <a:gd name="connsiteY4" fmla="*/ 1634045 h 1753054"/>
              <a:gd name="connsiteX5" fmla="*/ 6096000 w 12192000"/>
              <a:gd name="connsiteY5" fmla="*/ 44587 h 1753054"/>
              <a:gd name="connsiteX6" fmla="*/ 164588 w 12192000"/>
              <a:gd name="connsiteY6" fmla="*/ 1634045 h 1753054"/>
              <a:gd name="connsiteX7" fmla="*/ 0 w 12192000"/>
              <a:gd name="connsiteY7" fmla="*/ 1753054 h 1753054"/>
              <a:gd name="connsiteX8" fmla="*/ 0 w 12192000"/>
              <a:gd name="connsiteY8" fmla="*/ 1680911 h 1753054"/>
              <a:gd name="connsiteX9" fmla="*/ 104038 w 12192000"/>
              <a:gd name="connsiteY9" fmla="*/ 1605683 h 1753054"/>
              <a:gd name="connsiteX10" fmla="*/ 6096000 w 12192000"/>
              <a:gd name="connsiteY10" fmla="*/ 0 h 1753054"/>
              <a:gd name="connsiteX0" fmla="*/ 6096000 w 12192000"/>
              <a:gd name="connsiteY0" fmla="*/ 0 h 1753054"/>
              <a:gd name="connsiteX1" fmla="*/ 12087962 w 12192000"/>
              <a:gd name="connsiteY1" fmla="*/ 1605683 h 1753054"/>
              <a:gd name="connsiteX2" fmla="*/ 12192000 w 12192000"/>
              <a:gd name="connsiteY2" fmla="*/ 1680911 h 1753054"/>
              <a:gd name="connsiteX3" fmla="*/ 12192000 w 12192000"/>
              <a:gd name="connsiteY3" fmla="*/ 1753054 h 1753054"/>
              <a:gd name="connsiteX4" fmla="*/ 12027412 w 12192000"/>
              <a:gd name="connsiteY4" fmla="*/ 1634045 h 1753054"/>
              <a:gd name="connsiteX5" fmla="*/ 6134100 w 12192000"/>
              <a:gd name="connsiteY5" fmla="*/ 235087 h 1753054"/>
              <a:gd name="connsiteX6" fmla="*/ 164588 w 12192000"/>
              <a:gd name="connsiteY6" fmla="*/ 1634045 h 1753054"/>
              <a:gd name="connsiteX7" fmla="*/ 0 w 12192000"/>
              <a:gd name="connsiteY7" fmla="*/ 1753054 h 1753054"/>
              <a:gd name="connsiteX8" fmla="*/ 0 w 12192000"/>
              <a:gd name="connsiteY8" fmla="*/ 1680911 h 1753054"/>
              <a:gd name="connsiteX9" fmla="*/ 104038 w 12192000"/>
              <a:gd name="connsiteY9" fmla="*/ 1605683 h 1753054"/>
              <a:gd name="connsiteX10" fmla="*/ 6096000 w 12192000"/>
              <a:gd name="connsiteY10" fmla="*/ 0 h 1753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753054">
                <a:moveTo>
                  <a:pt x="6096000" y="0"/>
                </a:moveTo>
                <a:cubicBezTo>
                  <a:pt x="8508321" y="0"/>
                  <a:pt x="10663720" y="625052"/>
                  <a:pt x="12087962" y="1605683"/>
                </a:cubicBezTo>
                <a:lnTo>
                  <a:pt x="12192000" y="1680911"/>
                </a:lnTo>
                <a:lnTo>
                  <a:pt x="12192000" y="1753054"/>
                </a:lnTo>
                <a:lnTo>
                  <a:pt x="12027412" y="1634045"/>
                </a:lnTo>
                <a:cubicBezTo>
                  <a:pt x="10617563" y="663323"/>
                  <a:pt x="8522044" y="235087"/>
                  <a:pt x="6134100" y="235087"/>
                </a:cubicBezTo>
                <a:cubicBezTo>
                  <a:pt x="3746157" y="235087"/>
                  <a:pt x="1574438" y="663323"/>
                  <a:pt x="164588" y="1634045"/>
                </a:cubicBezTo>
                <a:lnTo>
                  <a:pt x="0" y="1753054"/>
                </a:lnTo>
                <a:lnTo>
                  <a:pt x="0" y="1680911"/>
                </a:lnTo>
                <a:lnTo>
                  <a:pt x="104038" y="1605683"/>
                </a:lnTo>
                <a:cubicBezTo>
                  <a:pt x="1528280" y="625052"/>
                  <a:pt x="3683680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rgbClr val="3AE865"/>
              </a:gs>
              <a:gs pos="100000">
                <a:srgbClr val="0C97E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231946" y="304821"/>
            <a:ext cx="903253" cy="903253"/>
          </a:xfrm>
          <a:prstGeom prst="ellipse">
            <a:avLst/>
          </a:prstGeom>
          <a:gradFill flip="none" rotWithShape="1">
            <a:gsLst>
              <a:gs pos="100000">
                <a:srgbClr val="3AE865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bg1"/>
                </a:gs>
              </a:gsLst>
              <a:lin ang="17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18420448">
            <a:off x="7353238" y="5938892"/>
            <a:ext cx="3851727" cy="3851727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rot="17849284">
            <a:off x="9938098" y="5401650"/>
            <a:ext cx="2962610" cy="2962611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  <a:effectLst>
            <a:outerShdw blurRad="533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 rot="20306721">
            <a:off x="-1783393" y="5157244"/>
            <a:ext cx="5025519" cy="5025519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  <a:effectLst>
            <a:outerShdw blurRad="635000" dist="342900" dir="33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417578" y="1484981"/>
            <a:ext cx="623580" cy="623580"/>
            <a:chOff x="2695128" y="1705704"/>
            <a:chExt cx="2303592" cy="2303592"/>
          </a:xfrm>
        </p:grpSpPr>
        <p:sp>
          <p:nvSpPr>
            <p:cNvPr id="13" name="椭圆 12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椭圆 31"/>
          <p:cNvSpPr/>
          <p:nvPr/>
        </p:nvSpPr>
        <p:spPr>
          <a:xfrm>
            <a:off x="4864150" y="-779401"/>
            <a:ext cx="2463703" cy="2463703"/>
          </a:xfrm>
          <a:prstGeom prst="ellipse">
            <a:avLst/>
          </a:prstGeom>
          <a:gradFill flip="none" rotWithShape="1">
            <a:gsLst>
              <a:gs pos="34000">
                <a:srgbClr val="3AE865"/>
              </a:gs>
              <a:gs pos="100000">
                <a:srgbClr val="0E8BFC"/>
              </a:gs>
            </a:gsLst>
            <a:lin ang="8100000" scaled="1"/>
            <a:tileRect/>
          </a:gra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 rot="18825103">
            <a:off x="5519453" y="6052169"/>
            <a:ext cx="2926760" cy="2926760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  <a:effectLst>
            <a:outerShdw blurRad="711200" dist="215900" dir="672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3432450" y="2347588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2017</a:t>
            </a:r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微立体简约风工作计划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422578" y="370754"/>
            <a:ext cx="16209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目   录</a:t>
            </a:r>
            <a:endParaRPr lang="zh-CN" altLang="en-US" sz="32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2145858" y="2194896"/>
            <a:ext cx="933893" cy="933893"/>
            <a:chOff x="2695128" y="1705704"/>
            <a:chExt cx="2303592" cy="2303592"/>
          </a:xfrm>
        </p:grpSpPr>
        <p:sp>
          <p:nvSpPr>
            <p:cNvPr id="52" name="椭圆 51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1</a:t>
              </a:r>
              <a:endParaRPr lang="zh-CN" altLang="en-US" sz="5400" dirty="0">
                <a:solidFill>
                  <a:schemeClr val="bg1">
                    <a:lumMod val="6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67" name="任意多边形 66"/>
          <p:cNvSpPr/>
          <p:nvPr/>
        </p:nvSpPr>
        <p:spPr>
          <a:xfrm>
            <a:off x="3903804" y="3443276"/>
            <a:ext cx="5863771" cy="804064"/>
          </a:xfrm>
          <a:custGeom>
            <a:avLst/>
            <a:gdLst>
              <a:gd name="connsiteX0" fmla="*/ 0 w 3810000"/>
              <a:gd name="connsiteY0" fmla="*/ 314325 h 476444"/>
              <a:gd name="connsiteX1" fmla="*/ 3810000 w 3810000"/>
              <a:gd name="connsiteY1" fmla="*/ 476250 h 476444"/>
              <a:gd name="connsiteX2" fmla="*/ 3733800 w 3810000"/>
              <a:gd name="connsiteY2" fmla="*/ 0 h 476444"/>
              <a:gd name="connsiteX3" fmla="*/ 0 w 3810000"/>
              <a:gd name="connsiteY3" fmla="*/ 314325 h 4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0" h="476444">
                <a:moveTo>
                  <a:pt x="0" y="314325"/>
                </a:moveTo>
                <a:cubicBezTo>
                  <a:pt x="1566862" y="397669"/>
                  <a:pt x="3133725" y="481013"/>
                  <a:pt x="3810000" y="476250"/>
                </a:cubicBezTo>
                <a:lnTo>
                  <a:pt x="3733800" y="0"/>
                </a:lnTo>
                <a:lnTo>
                  <a:pt x="0" y="314325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2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2468252" y="3303372"/>
            <a:ext cx="7188200" cy="756005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4200000" scaled="0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3432450" y="3408182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2017</a:t>
            </a:r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微立体简约风工作计划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145858" y="3255488"/>
            <a:ext cx="933893" cy="933893"/>
            <a:chOff x="2695128" y="1705704"/>
            <a:chExt cx="2303592" cy="2303592"/>
          </a:xfrm>
        </p:grpSpPr>
        <p:sp>
          <p:nvSpPr>
            <p:cNvPr id="71" name="椭圆 70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2</a:t>
              </a:r>
              <a:endParaRPr lang="zh-CN" altLang="en-US" sz="5400" dirty="0">
                <a:solidFill>
                  <a:schemeClr val="bg1">
                    <a:lumMod val="6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73" name="任意多边形 72"/>
          <p:cNvSpPr/>
          <p:nvPr/>
        </p:nvSpPr>
        <p:spPr>
          <a:xfrm>
            <a:off x="3903804" y="4503870"/>
            <a:ext cx="5863771" cy="804064"/>
          </a:xfrm>
          <a:custGeom>
            <a:avLst/>
            <a:gdLst>
              <a:gd name="connsiteX0" fmla="*/ 0 w 3810000"/>
              <a:gd name="connsiteY0" fmla="*/ 314325 h 476444"/>
              <a:gd name="connsiteX1" fmla="*/ 3810000 w 3810000"/>
              <a:gd name="connsiteY1" fmla="*/ 476250 h 476444"/>
              <a:gd name="connsiteX2" fmla="*/ 3733800 w 3810000"/>
              <a:gd name="connsiteY2" fmla="*/ 0 h 476444"/>
              <a:gd name="connsiteX3" fmla="*/ 0 w 3810000"/>
              <a:gd name="connsiteY3" fmla="*/ 314325 h 476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10000" h="476444">
                <a:moveTo>
                  <a:pt x="0" y="314325"/>
                </a:moveTo>
                <a:cubicBezTo>
                  <a:pt x="1566862" y="397669"/>
                  <a:pt x="3133725" y="481013"/>
                  <a:pt x="3810000" y="476250"/>
                </a:cubicBezTo>
                <a:lnTo>
                  <a:pt x="3733800" y="0"/>
                </a:lnTo>
                <a:lnTo>
                  <a:pt x="0" y="314325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22000"/>
            </a:schemeClr>
          </a:solidFill>
          <a:ln>
            <a:noFill/>
          </a:ln>
          <a:effectLst>
            <a:softEdge rad="1016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圆角矩形 73"/>
          <p:cNvSpPr/>
          <p:nvPr/>
        </p:nvSpPr>
        <p:spPr>
          <a:xfrm>
            <a:off x="2468252" y="4363967"/>
            <a:ext cx="7188200" cy="756005"/>
          </a:xfrm>
          <a:prstGeom prst="round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4200000" scaled="0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文本框 74"/>
          <p:cNvSpPr txBox="1"/>
          <p:nvPr/>
        </p:nvSpPr>
        <p:spPr>
          <a:xfrm>
            <a:off x="3432450" y="4468776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2017</a:t>
            </a:r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微立体简约风工作计划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145858" y="4316084"/>
            <a:ext cx="933893" cy="933893"/>
            <a:chOff x="2695128" y="1705704"/>
            <a:chExt cx="2303592" cy="2303592"/>
          </a:xfrm>
        </p:grpSpPr>
        <p:sp>
          <p:nvSpPr>
            <p:cNvPr id="77" name="椭圆 76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3</a:t>
              </a:r>
              <a:endParaRPr lang="zh-CN" altLang="en-US" sz="5400" dirty="0">
                <a:solidFill>
                  <a:schemeClr val="bg1">
                    <a:lumMod val="6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641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任意多边形 20"/>
          <p:cNvSpPr/>
          <p:nvPr/>
        </p:nvSpPr>
        <p:spPr>
          <a:xfrm>
            <a:off x="0" y="1516352"/>
            <a:ext cx="12192000" cy="1753054"/>
          </a:xfrm>
          <a:custGeom>
            <a:avLst/>
            <a:gdLst>
              <a:gd name="connsiteX0" fmla="*/ 6096000 w 12192000"/>
              <a:gd name="connsiteY0" fmla="*/ 0 h 1753054"/>
              <a:gd name="connsiteX1" fmla="*/ 12087962 w 12192000"/>
              <a:gd name="connsiteY1" fmla="*/ 1605683 h 1753054"/>
              <a:gd name="connsiteX2" fmla="*/ 12192000 w 12192000"/>
              <a:gd name="connsiteY2" fmla="*/ 1680911 h 1753054"/>
              <a:gd name="connsiteX3" fmla="*/ 12192000 w 12192000"/>
              <a:gd name="connsiteY3" fmla="*/ 1753054 h 1753054"/>
              <a:gd name="connsiteX4" fmla="*/ 12027412 w 12192000"/>
              <a:gd name="connsiteY4" fmla="*/ 1634045 h 1753054"/>
              <a:gd name="connsiteX5" fmla="*/ 6096000 w 12192000"/>
              <a:gd name="connsiteY5" fmla="*/ 44587 h 1753054"/>
              <a:gd name="connsiteX6" fmla="*/ 164588 w 12192000"/>
              <a:gd name="connsiteY6" fmla="*/ 1634045 h 1753054"/>
              <a:gd name="connsiteX7" fmla="*/ 0 w 12192000"/>
              <a:gd name="connsiteY7" fmla="*/ 1753054 h 1753054"/>
              <a:gd name="connsiteX8" fmla="*/ 0 w 12192000"/>
              <a:gd name="connsiteY8" fmla="*/ 1680911 h 1753054"/>
              <a:gd name="connsiteX9" fmla="*/ 104038 w 12192000"/>
              <a:gd name="connsiteY9" fmla="*/ 1605683 h 1753054"/>
              <a:gd name="connsiteX10" fmla="*/ 6096000 w 12192000"/>
              <a:gd name="connsiteY10" fmla="*/ 0 h 1753054"/>
              <a:gd name="connsiteX0" fmla="*/ 6096000 w 12192000"/>
              <a:gd name="connsiteY0" fmla="*/ 0 h 1753054"/>
              <a:gd name="connsiteX1" fmla="*/ 12087962 w 12192000"/>
              <a:gd name="connsiteY1" fmla="*/ 1605683 h 1753054"/>
              <a:gd name="connsiteX2" fmla="*/ 12192000 w 12192000"/>
              <a:gd name="connsiteY2" fmla="*/ 1680911 h 1753054"/>
              <a:gd name="connsiteX3" fmla="*/ 12192000 w 12192000"/>
              <a:gd name="connsiteY3" fmla="*/ 1753054 h 1753054"/>
              <a:gd name="connsiteX4" fmla="*/ 12027412 w 12192000"/>
              <a:gd name="connsiteY4" fmla="*/ 1634045 h 1753054"/>
              <a:gd name="connsiteX5" fmla="*/ 6134100 w 12192000"/>
              <a:gd name="connsiteY5" fmla="*/ 235087 h 1753054"/>
              <a:gd name="connsiteX6" fmla="*/ 164588 w 12192000"/>
              <a:gd name="connsiteY6" fmla="*/ 1634045 h 1753054"/>
              <a:gd name="connsiteX7" fmla="*/ 0 w 12192000"/>
              <a:gd name="connsiteY7" fmla="*/ 1753054 h 1753054"/>
              <a:gd name="connsiteX8" fmla="*/ 0 w 12192000"/>
              <a:gd name="connsiteY8" fmla="*/ 1680911 h 1753054"/>
              <a:gd name="connsiteX9" fmla="*/ 104038 w 12192000"/>
              <a:gd name="connsiteY9" fmla="*/ 1605683 h 1753054"/>
              <a:gd name="connsiteX10" fmla="*/ 6096000 w 12192000"/>
              <a:gd name="connsiteY10" fmla="*/ 0 h 1753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753054">
                <a:moveTo>
                  <a:pt x="6096000" y="0"/>
                </a:moveTo>
                <a:cubicBezTo>
                  <a:pt x="8508321" y="0"/>
                  <a:pt x="10663720" y="625052"/>
                  <a:pt x="12087962" y="1605683"/>
                </a:cubicBezTo>
                <a:lnTo>
                  <a:pt x="12192000" y="1680911"/>
                </a:lnTo>
                <a:lnTo>
                  <a:pt x="12192000" y="1753054"/>
                </a:lnTo>
                <a:lnTo>
                  <a:pt x="12027412" y="1634045"/>
                </a:lnTo>
                <a:cubicBezTo>
                  <a:pt x="10617563" y="663323"/>
                  <a:pt x="8522044" y="235087"/>
                  <a:pt x="6134100" y="235087"/>
                </a:cubicBezTo>
                <a:cubicBezTo>
                  <a:pt x="3746157" y="235087"/>
                  <a:pt x="1574438" y="663323"/>
                  <a:pt x="164588" y="1634045"/>
                </a:cubicBezTo>
                <a:lnTo>
                  <a:pt x="0" y="1753054"/>
                </a:lnTo>
                <a:lnTo>
                  <a:pt x="0" y="1680911"/>
                </a:lnTo>
                <a:lnTo>
                  <a:pt x="104038" y="1605683"/>
                </a:lnTo>
                <a:cubicBezTo>
                  <a:pt x="1528280" y="625052"/>
                  <a:pt x="3683680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rgbClr val="3AE865"/>
              </a:gs>
              <a:gs pos="100000">
                <a:srgbClr val="0C97E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838947" y="2578369"/>
            <a:ext cx="623580" cy="623580"/>
            <a:chOff x="2695128" y="1705704"/>
            <a:chExt cx="2303592" cy="2303592"/>
          </a:xfrm>
        </p:grpSpPr>
        <p:sp>
          <p:nvSpPr>
            <p:cNvPr id="13" name="椭圆 12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圆角矩形 1"/>
          <p:cNvSpPr/>
          <p:nvPr/>
        </p:nvSpPr>
        <p:spPr>
          <a:xfrm>
            <a:off x="2574977" y="2643030"/>
            <a:ext cx="7118715" cy="138204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4200000" scaled="0"/>
            <a:tileRect/>
          </a:gra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3432450" y="3000621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2017</a:t>
            </a:r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微立体简约风工作计划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717507" y="967920"/>
            <a:ext cx="1714943" cy="1714943"/>
            <a:chOff x="2695128" y="1705704"/>
            <a:chExt cx="2303592" cy="2303592"/>
          </a:xfrm>
        </p:grpSpPr>
        <p:sp>
          <p:nvSpPr>
            <p:cNvPr id="52" name="椭圆 51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1</a:t>
              </a:r>
              <a:endParaRPr lang="zh-CN" altLang="en-US" sz="5400" dirty="0">
                <a:solidFill>
                  <a:schemeClr val="bg1">
                    <a:lumMod val="6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50" name="椭圆 49"/>
          <p:cNvSpPr/>
          <p:nvPr/>
        </p:nvSpPr>
        <p:spPr>
          <a:xfrm rot="20072341">
            <a:off x="4510707" y="6285691"/>
            <a:ext cx="1617300" cy="1617300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20072341">
            <a:off x="2041070" y="6119628"/>
            <a:ext cx="3100748" cy="3100748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  <a:effectLst>
            <a:outerShdw blurRad="444500" dist="254000" dir="372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18420448">
            <a:off x="7353238" y="5938892"/>
            <a:ext cx="3851727" cy="3851727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17849284">
            <a:off x="9938098" y="5401650"/>
            <a:ext cx="2962610" cy="2962611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  <a:effectLst>
            <a:outerShdw blurRad="533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20306721">
            <a:off x="-1783393" y="5157244"/>
            <a:ext cx="5025519" cy="5025519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  <a:effectLst>
            <a:outerShdw blurRad="635000" dist="342900" dir="33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18825103">
            <a:off x="5519453" y="6052169"/>
            <a:ext cx="2926760" cy="2926760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  <a:effectLst>
            <a:outerShdw blurRad="711200" dist="215900" dir="672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77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1927263" y="1638900"/>
            <a:ext cx="7994709" cy="5153662"/>
          </a:xfrm>
          <a:prstGeom prst="roundRect">
            <a:avLst>
              <a:gd name="adj" fmla="val 8118"/>
            </a:avLst>
          </a:prstGeom>
          <a:gradFill flip="none" rotWithShape="1">
            <a:gsLst>
              <a:gs pos="0">
                <a:srgbClr val="FCFCFC"/>
              </a:gs>
              <a:gs pos="100000">
                <a:schemeClr val="bg1">
                  <a:lumMod val="85000"/>
                </a:schemeClr>
              </a:gs>
            </a:gsLst>
            <a:lin ang="4200000" scaled="0"/>
            <a:tileRect/>
          </a:gradFill>
          <a:ln w="28575">
            <a:gradFill>
              <a:gsLst>
                <a:gs pos="95000">
                  <a:schemeClr val="accent1">
                    <a:lumMod val="5000"/>
                    <a:lumOff val="95000"/>
                  </a:schemeClr>
                </a:gs>
                <a:gs pos="0">
                  <a:schemeClr val="bg1"/>
                </a:gs>
              </a:gsLst>
              <a:lin ang="5400000" scaled="1"/>
            </a:gradFill>
          </a:ln>
          <a:effectLst>
            <a:outerShdw blurRad="1244600" dir="16200000" sx="88000" sy="88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0" y="202289"/>
            <a:ext cx="12192000" cy="1753054"/>
          </a:xfrm>
          <a:custGeom>
            <a:avLst/>
            <a:gdLst>
              <a:gd name="connsiteX0" fmla="*/ 6096000 w 12192000"/>
              <a:gd name="connsiteY0" fmla="*/ 0 h 1753054"/>
              <a:gd name="connsiteX1" fmla="*/ 12087962 w 12192000"/>
              <a:gd name="connsiteY1" fmla="*/ 1605683 h 1753054"/>
              <a:gd name="connsiteX2" fmla="*/ 12192000 w 12192000"/>
              <a:gd name="connsiteY2" fmla="*/ 1680911 h 1753054"/>
              <a:gd name="connsiteX3" fmla="*/ 12192000 w 12192000"/>
              <a:gd name="connsiteY3" fmla="*/ 1753054 h 1753054"/>
              <a:gd name="connsiteX4" fmla="*/ 12027412 w 12192000"/>
              <a:gd name="connsiteY4" fmla="*/ 1634045 h 1753054"/>
              <a:gd name="connsiteX5" fmla="*/ 6096000 w 12192000"/>
              <a:gd name="connsiteY5" fmla="*/ 44587 h 1753054"/>
              <a:gd name="connsiteX6" fmla="*/ 164588 w 12192000"/>
              <a:gd name="connsiteY6" fmla="*/ 1634045 h 1753054"/>
              <a:gd name="connsiteX7" fmla="*/ 0 w 12192000"/>
              <a:gd name="connsiteY7" fmla="*/ 1753054 h 1753054"/>
              <a:gd name="connsiteX8" fmla="*/ 0 w 12192000"/>
              <a:gd name="connsiteY8" fmla="*/ 1680911 h 1753054"/>
              <a:gd name="connsiteX9" fmla="*/ 104038 w 12192000"/>
              <a:gd name="connsiteY9" fmla="*/ 1605683 h 1753054"/>
              <a:gd name="connsiteX10" fmla="*/ 6096000 w 12192000"/>
              <a:gd name="connsiteY10" fmla="*/ 0 h 1753054"/>
              <a:gd name="connsiteX0" fmla="*/ 6096000 w 12192000"/>
              <a:gd name="connsiteY0" fmla="*/ 0 h 1753054"/>
              <a:gd name="connsiteX1" fmla="*/ 12087962 w 12192000"/>
              <a:gd name="connsiteY1" fmla="*/ 1605683 h 1753054"/>
              <a:gd name="connsiteX2" fmla="*/ 12192000 w 12192000"/>
              <a:gd name="connsiteY2" fmla="*/ 1680911 h 1753054"/>
              <a:gd name="connsiteX3" fmla="*/ 12192000 w 12192000"/>
              <a:gd name="connsiteY3" fmla="*/ 1753054 h 1753054"/>
              <a:gd name="connsiteX4" fmla="*/ 12027412 w 12192000"/>
              <a:gd name="connsiteY4" fmla="*/ 1634045 h 1753054"/>
              <a:gd name="connsiteX5" fmla="*/ 6134100 w 12192000"/>
              <a:gd name="connsiteY5" fmla="*/ 235087 h 1753054"/>
              <a:gd name="connsiteX6" fmla="*/ 164588 w 12192000"/>
              <a:gd name="connsiteY6" fmla="*/ 1634045 h 1753054"/>
              <a:gd name="connsiteX7" fmla="*/ 0 w 12192000"/>
              <a:gd name="connsiteY7" fmla="*/ 1753054 h 1753054"/>
              <a:gd name="connsiteX8" fmla="*/ 0 w 12192000"/>
              <a:gd name="connsiteY8" fmla="*/ 1680911 h 1753054"/>
              <a:gd name="connsiteX9" fmla="*/ 104038 w 12192000"/>
              <a:gd name="connsiteY9" fmla="*/ 1605683 h 1753054"/>
              <a:gd name="connsiteX10" fmla="*/ 6096000 w 12192000"/>
              <a:gd name="connsiteY10" fmla="*/ 0 h 1753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753054">
                <a:moveTo>
                  <a:pt x="6096000" y="0"/>
                </a:moveTo>
                <a:cubicBezTo>
                  <a:pt x="8508321" y="0"/>
                  <a:pt x="10663720" y="625052"/>
                  <a:pt x="12087962" y="1605683"/>
                </a:cubicBezTo>
                <a:lnTo>
                  <a:pt x="12192000" y="1680911"/>
                </a:lnTo>
                <a:lnTo>
                  <a:pt x="12192000" y="1753054"/>
                </a:lnTo>
                <a:lnTo>
                  <a:pt x="12027412" y="1634045"/>
                </a:lnTo>
                <a:cubicBezTo>
                  <a:pt x="10617563" y="663323"/>
                  <a:pt x="8522044" y="235087"/>
                  <a:pt x="6134100" y="235087"/>
                </a:cubicBezTo>
                <a:cubicBezTo>
                  <a:pt x="3746157" y="235087"/>
                  <a:pt x="1574438" y="663323"/>
                  <a:pt x="164588" y="1634045"/>
                </a:cubicBezTo>
                <a:lnTo>
                  <a:pt x="0" y="1753054"/>
                </a:lnTo>
                <a:lnTo>
                  <a:pt x="0" y="1680911"/>
                </a:lnTo>
                <a:lnTo>
                  <a:pt x="104038" y="1605683"/>
                </a:lnTo>
                <a:cubicBezTo>
                  <a:pt x="1528280" y="625052"/>
                  <a:pt x="3683680" y="0"/>
                  <a:pt x="6096000" y="0"/>
                </a:cubicBezTo>
                <a:close/>
              </a:path>
            </a:pathLst>
          </a:custGeom>
          <a:gradFill>
            <a:gsLst>
              <a:gs pos="0">
                <a:srgbClr val="3AE865"/>
              </a:gs>
              <a:gs pos="100000">
                <a:srgbClr val="0C97E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1510595" y="1376323"/>
            <a:ext cx="623580" cy="623580"/>
            <a:chOff x="2695128" y="1705704"/>
            <a:chExt cx="2303592" cy="2303592"/>
          </a:xfrm>
        </p:grpSpPr>
        <p:sp>
          <p:nvSpPr>
            <p:cNvPr id="13" name="椭圆 12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3432452" y="798369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2017</a:t>
            </a:r>
            <a:r>
              <a:rPr lang="zh-CN" altLang="en-US" sz="32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微立体简约风工作计划</a:t>
            </a:r>
            <a:endParaRPr lang="zh-CN" altLang="en-US" sz="32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68163" y="74113"/>
            <a:ext cx="1714943" cy="1714943"/>
            <a:chOff x="2695128" y="1705704"/>
            <a:chExt cx="2303592" cy="2303592"/>
          </a:xfrm>
        </p:grpSpPr>
        <p:sp>
          <p:nvSpPr>
            <p:cNvPr id="52" name="椭圆 51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5400" dirty="0" smtClean="0">
                  <a:solidFill>
                    <a:schemeClr val="bg1">
                      <a:lumMod val="65000"/>
                    </a:schemeClr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1</a:t>
              </a:r>
              <a:endParaRPr lang="zh-CN" altLang="en-US" sz="5400" dirty="0">
                <a:solidFill>
                  <a:schemeClr val="bg1">
                    <a:lumMod val="6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50" name="椭圆 49"/>
          <p:cNvSpPr/>
          <p:nvPr/>
        </p:nvSpPr>
        <p:spPr>
          <a:xfrm rot="20072341">
            <a:off x="4510707" y="6285691"/>
            <a:ext cx="1617300" cy="1617300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 rot="20072341">
            <a:off x="2041070" y="6119628"/>
            <a:ext cx="3100748" cy="3100748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  <a:effectLst>
            <a:outerShdw blurRad="444500" dist="254000" dir="372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 rot="18420448">
            <a:off x="7353238" y="5938892"/>
            <a:ext cx="3851727" cy="3851727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 rot="17849284">
            <a:off x="9938098" y="5401650"/>
            <a:ext cx="2962610" cy="2962611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  <a:effectLst>
            <a:outerShdw blurRad="533400" dist="2794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 rot="20306721">
            <a:off x="-1783393" y="5157244"/>
            <a:ext cx="5025519" cy="5025519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  <a:effectLst>
            <a:outerShdw blurRad="635000" dist="342900" dir="33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 rot="18825103">
            <a:off x="5519453" y="6052169"/>
            <a:ext cx="2926760" cy="2926760"/>
          </a:xfrm>
          <a:prstGeom prst="ellipse">
            <a:avLst/>
          </a:prstGeom>
          <a:gradFill flip="none" rotWithShape="1">
            <a:gsLst>
              <a:gs pos="40000">
                <a:srgbClr val="3AE865"/>
              </a:gs>
              <a:gs pos="90000">
                <a:schemeClr val="bg1"/>
              </a:gs>
              <a:gs pos="0">
                <a:srgbClr val="0C97EE"/>
              </a:gs>
            </a:gsLst>
            <a:lin ang="8100000" scaled="1"/>
            <a:tileRect/>
          </a:gradFill>
          <a:ln w="22225">
            <a:noFill/>
          </a:ln>
          <a:effectLst>
            <a:outerShdw blurRad="711200" dist="215900" dir="672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2557751" y="2335508"/>
            <a:ext cx="67337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第一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（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www.1ppt.com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），成立于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2005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年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5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月，最早网站名为 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中国  是国内最早一批从事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模板下载服务的专业网站，经过多年的运营和发展，原网站技术架构和网站目录已经不能适应新的发展趋势，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2012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年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6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月进行改版，并更名为第一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PPT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，取消了网站内收费项目，目前第一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  <a:cs typeface="Microsoft JhengHei UI Light" panose="020B0304030504040204" pitchFamily="34" charset="-122"/>
              </a:rPr>
              <a:t>站内所有资源均为免费下载。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  <a:cs typeface="Microsoft JhengHei UI Light" panose="020B030403050404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610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558657" y="2679398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799819" y="1187951"/>
            <a:ext cx="4395399" cy="4395399"/>
            <a:chOff x="2695128" y="1705704"/>
            <a:chExt cx="2303592" cy="2303592"/>
          </a:xfrm>
        </p:grpSpPr>
        <p:sp>
          <p:nvSpPr>
            <p:cNvPr id="52" name="椭圆 51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400" dirty="0">
                <a:solidFill>
                  <a:schemeClr val="bg1">
                    <a:lumMod val="6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524123" y="1646046"/>
            <a:ext cx="623580" cy="623580"/>
            <a:chOff x="2695128" y="1705704"/>
            <a:chExt cx="2303592" cy="2303592"/>
          </a:xfrm>
        </p:grpSpPr>
        <p:sp>
          <p:nvSpPr>
            <p:cNvPr id="13" name="椭圆 12"/>
            <p:cNvSpPr/>
            <p:nvPr/>
          </p:nvSpPr>
          <p:spPr>
            <a:xfrm>
              <a:off x="2695128" y="1705704"/>
              <a:ext cx="2303592" cy="23035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ECECEC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889000" dist="152400" dir="7920000" sx="91000" sy="91000" algn="ctr" rotWithShape="0">
                <a:srgbClr val="000000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58253" y="1868829"/>
              <a:ext cx="1977342" cy="1977342"/>
            </a:xfrm>
            <a:prstGeom prst="ellipse">
              <a:avLst/>
            </a:prstGeom>
            <a:gradFill flip="none" rotWithShape="1">
              <a:gsLst>
                <a:gs pos="40000">
                  <a:schemeClr val="bg1"/>
                </a:gs>
                <a:gs pos="9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8100000" scaled="1"/>
              <a:tileRect/>
            </a:gradFill>
            <a:ln w="22225">
              <a:gradFill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4441789" y="3108161"/>
            <a:ext cx="203132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THANKS</a:t>
            </a:r>
            <a:endParaRPr lang="zh-CN" altLang="en-US" sz="48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-1783394" y="5157244"/>
            <a:ext cx="14684103" cy="5025519"/>
            <a:chOff x="-1783394" y="5157242"/>
            <a:chExt cx="14684102" cy="5025519"/>
          </a:xfrm>
        </p:grpSpPr>
        <p:sp>
          <p:nvSpPr>
            <p:cNvPr id="50" name="椭圆 49"/>
            <p:cNvSpPr/>
            <p:nvPr/>
          </p:nvSpPr>
          <p:spPr>
            <a:xfrm rot="20072341">
              <a:off x="4510707" y="6285691"/>
              <a:ext cx="1617300" cy="1617300"/>
            </a:xfrm>
            <a:prstGeom prst="ellipse">
              <a:avLst/>
            </a:prstGeom>
            <a:gradFill flip="none" rotWithShape="1">
              <a:gsLst>
                <a:gs pos="40000">
                  <a:srgbClr val="3AE865"/>
                </a:gs>
                <a:gs pos="90000">
                  <a:schemeClr val="bg1"/>
                </a:gs>
                <a:gs pos="0">
                  <a:srgbClr val="0C97EE"/>
                </a:gs>
              </a:gsLst>
              <a:lin ang="8100000" scaled="1"/>
              <a:tileRect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20072341">
              <a:off x="2041069" y="6119628"/>
              <a:ext cx="3100748" cy="3100748"/>
            </a:xfrm>
            <a:prstGeom prst="ellipse">
              <a:avLst/>
            </a:prstGeom>
            <a:gradFill flip="none" rotWithShape="1">
              <a:gsLst>
                <a:gs pos="40000">
                  <a:srgbClr val="3AE865"/>
                </a:gs>
                <a:gs pos="90000">
                  <a:schemeClr val="bg1"/>
                </a:gs>
                <a:gs pos="0">
                  <a:srgbClr val="0C97EE"/>
                </a:gs>
              </a:gsLst>
              <a:lin ang="8100000" scaled="1"/>
              <a:tileRect/>
            </a:gradFill>
            <a:ln w="22225">
              <a:noFill/>
            </a:ln>
            <a:effectLst>
              <a:outerShdw blurRad="444500" dist="254000" dir="372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18420448">
              <a:off x="7353236" y="5938890"/>
              <a:ext cx="3851727" cy="3851727"/>
            </a:xfrm>
            <a:prstGeom prst="ellipse">
              <a:avLst/>
            </a:prstGeom>
            <a:gradFill flip="none" rotWithShape="1">
              <a:gsLst>
                <a:gs pos="40000">
                  <a:srgbClr val="3AE865"/>
                </a:gs>
                <a:gs pos="90000">
                  <a:schemeClr val="bg1"/>
                </a:gs>
                <a:gs pos="0">
                  <a:srgbClr val="0C97EE"/>
                </a:gs>
              </a:gsLst>
              <a:lin ang="8100000" scaled="1"/>
              <a:tileRect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17849284">
              <a:off x="9938098" y="5401650"/>
              <a:ext cx="2962610" cy="2962610"/>
            </a:xfrm>
            <a:prstGeom prst="ellipse">
              <a:avLst/>
            </a:prstGeom>
            <a:gradFill flip="none" rotWithShape="1">
              <a:gsLst>
                <a:gs pos="40000">
                  <a:srgbClr val="3AE865"/>
                </a:gs>
                <a:gs pos="90000">
                  <a:schemeClr val="bg1"/>
                </a:gs>
                <a:gs pos="0">
                  <a:srgbClr val="0C97EE"/>
                </a:gs>
              </a:gsLst>
              <a:lin ang="8100000" scaled="1"/>
              <a:tileRect/>
            </a:gradFill>
            <a:ln w="22225">
              <a:noFill/>
            </a:ln>
            <a:effectLst>
              <a:outerShdw blurRad="533400" dist="279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20306721">
              <a:off x="-1783394" y="5157242"/>
              <a:ext cx="5025519" cy="5025519"/>
            </a:xfrm>
            <a:prstGeom prst="ellipse">
              <a:avLst/>
            </a:prstGeom>
            <a:gradFill flip="none" rotWithShape="1">
              <a:gsLst>
                <a:gs pos="40000">
                  <a:srgbClr val="3AE865"/>
                </a:gs>
                <a:gs pos="90000">
                  <a:schemeClr val="bg1"/>
                </a:gs>
                <a:gs pos="0">
                  <a:srgbClr val="0C97EE"/>
                </a:gs>
              </a:gsLst>
              <a:lin ang="8100000" scaled="1"/>
              <a:tileRect/>
            </a:gradFill>
            <a:ln w="22225">
              <a:noFill/>
            </a:ln>
            <a:effectLst>
              <a:outerShdw blurRad="635000" dist="342900" dir="33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18825103">
              <a:off x="5519453" y="6052169"/>
              <a:ext cx="2926760" cy="2926760"/>
            </a:xfrm>
            <a:prstGeom prst="ellipse">
              <a:avLst/>
            </a:prstGeom>
            <a:gradFill flip="none" rotWithShape="1">
              <a:gsLst>
                <a:gs pos="40000">
                  <a:srgbClr val="3AE865"/>
                </a:gs>
                <a:gs pos="90000">
                  <a:schemeClr val="bg1"/>
                </a:gs>
                <a:gs pos="0">
                  <a:srgbClr val="0C97EE"/>
                </a:gs>
              </a:gsLst>
              <a:lin ang="8100000" scaled="1"/>
              <a:tileRect/>
            </a:gradFill>
            <a:ln w="22225">
              <a:noFill/>
            </a:ln>
            <a:effectLst>
              <a:outerShdw blurRad="711200" dist="215900" dir="672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0800000">
            <a:off x="-944945" y="-3093557"/>
            <a:ext cx="14684103" cy="5025519"/>
            <a:chOff x="-1783394" y="5157242"/>
            <a:chExt cx="14684102" cy="5025519"/>
          </a:xfrm>
        </p:grpSpPr>
        <p:sp>
          <p:nvSpPr>
            <p:cNvPr id="20" name="椭圆 19"/>
            <p:cNvSpPr/>
            <p:nvPr/>
          </p:nvSpPr>
          <p:spPr>
            <a:xfrm rot="20072341">
              <a:off x="4510707" y="6285691"/>
              <a:ext cx="1617300" cy="1617300"/>
            </a:xfrm>
            <a:prstGeom prst="ellipse">
              <a:avLst/>
            </a:prstGeom>
            <a:gradFill flip="none" rotWithShape="1">
              <a:gsLst>
                <a:gs pos="40000">
                  <a:srgbClr val="3AE865"/>
                </a:gs>
                <a:gs pos="90000">
                  <a:schemeClr val="bg1"/>
                </a:gs>
                <a:gs pos="0">
                  <a:srgbClr val="0C97EE"/>
                </a:gs>
              </a:gsLst>
              <a:lin ang="8100000" scaled="1"/>
              <a:tileRect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20072341">
              <a:off x="2041069" y="6119628"/>
              <a:ext cx="3100748" cy="3100748"/>
            </a:xfrm>
            <a:prstGeom prst="ellipse">
              <a:avLst/>
            </a:prstGeom>
            <a:gradFill flip="none" rotWithShape="1">
              <a:gsLst>
                <a:gs pos="40000">
                  <a:srgbClr val="3AE865"/>
                </a:gs>
                <a:gs pos="90000">
                  <a:schemeClr val="bg1"/>
                </a:gs>
                <a:gs pos="0">
                  <a:srgbClr val="0C97EE"/>
                </a:gs>
              </a:gsLst>
              <a:lin ang="8100000" scaled="1"/>
              <a:tileRect/>
            </a:gradFill>
            <a:ln w="22225">
              <a:noFill/>
            </a:ln>
            <a:effectLst>
              <a:outerShdw blurRad="444500" dist="254000" dir="372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rot="18420448">
              <a:off x="7353236" y="5938890"/>
              <a:ext cx="3851727" cy="3851727"/>
            </a:xfrm>
            <a:prstGeom prst="ellipse">
              <a:avLst/>
            </a:prstGeom>
            <a:gradFill flip="none" rotWithShape="1">
              <a:gsLst>
                <a:gs pos="40000">
                  <a:srgbClr val="3AE865"/>
                </a:gs>
                <a:gs pos="90000">
                  <a:schemeClr val="bg1"/>
                </a:gs>
                <a:gs pos="0">
                  <a:srgbClr val="0C97EE"/>
                </a:gs>
              </a:gsLst>
              <a:lin ang="8100000" scaled="1"/>
              <a:tileRect/>
            </a:gra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rot="17849284">
              <a:off x="9938098" y="5401650"/>
              <a:ext cx="2962610" cy="2962610"/>
            </a:xfrm>
            <a:prstGeom prst="ellipse">
              <a:avLst/>
            </a:prstGeom>
            <a:gradFill flip="none" rotWithShape="1">
              <a:gsLst>
                <a:gs pos="40000">
                  <a:srgbClr val="3AE865"/>
                </a:gs>
                <a:gs pos="90000">
                  <a:schemeClr val="bg1"/>
                </a:gs>
                <a:gs pos="0">
                  <a:srgbClr val="0C97EE"/>
                </a:gs>
              </a:gsLst>
              <a:lin ang="8100000" scaled="1"/>
              <a:tileRect/>
            </a:gradFill>
            <a:ln w="22225">
              <a:noFill/>
            </a:ln>
            <a:effectLst>
              <a:outerShdw blurRad="533400" dist="279400" dir="54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20306721">
              <a:off x="-1783394" y="5157242"/>
              <a:ext cx="5025519" cy="5025519"/>
            </a:xfrm>
            <a:prstGeom prst="ellipse">
              <a:avLst/>
            </a:prstGeom>
            <a:gradFill flip="none" rotWithShape="1">
              <a:gsLst>
                <a:gs pos="40000">
                  <a:srgbClr val="3AE865"/>
                </a:gs>
                <a:gs pos="90000">
                  <a:schemeClr val="bg1"/>
                </a:gs>
                <a:gs pos="0">
                  <a:srgbClr val="0C97EE"/>
                </a:gs>
              </a:gsLst>
              <a:lin ang="8100000" scaled="1"/>
              <a:tileRect/>
            </a:gradFill>
            <a:ln w="22225">
              <a:noFill/>
            </a:ln>
            <a:effectLst>
              <a:outerShdw blurRad="635000" dist="342900" dir="330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18825103">
              <a:off x="5519453" y="6052169"/>
              <a:ext cx="2926760" cy="2926760"/>
            </a:xfrm>
            <a:prstGeom prst="ellipse">
              <a:avLst/>
            </a:prstGeom>
            <a:gradFill flip="none" rotWithShape="1">
              <a:gsLst>
                <a:gs pos="40000">
                  <a:srgbClr val="3AE865"/>
                </a:gs>
                <a:gs pos="90000">
                  <a:schemeClr val="bg1"/>
                </a:gs>
                <a:gs pos="0">
                  <a:srgbClr val="0C97EE"/>
                </a:gs>
              </a:gsLst>
              <a:lin ang="8100000" scaled="1"/>
              <a:tileRect/>
            </a:gradFill>
            <a:ln w="22225">
              <a:noFill/>
            </a:ln>
            <a:effectLst>
              <a:outerShdw blurRad="711200" dist="215900" dir="6720000" algn="ctr" rotWithShape="0">
                <a:srgbClr val="000000">
                  <a:alpha val="43137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476641" y="4042224"/>
            <a:ext cx="3382657" cy="3631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6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16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206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3954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546</Words>
  <Application>Microsoft Office PowerPoint</Application>
  <PresentationFormat>自定义</PresentationFormat>
  <Paragraphs>39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第一PPT，www.1ppt.com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第一PPT模板网：www.1ppt.com</dc:title>
  <dc:creator>YANGS</dc:creator>
  <cp:keywords>第一PPT模板网：www.1ppt.com</cp:keywords>
  <cp:lastModifiedBy>微软中国</cp:lastModifiedBy>
  <cp:revision>57</cp:revision>
  <dcterms:created xsi:type="dcterms:W3CDTF">2016-12-24T06:56:42Z</dcterms:created>
  <dcterms:modified xsi:type="dcterms:W3CDTF">2016-12-26T02:17:24Z</dcterms:modified>
  <cp:category>第一PPT模板网：www.1ppt.com</cp:category>
</cp:coreProperties>
</file>