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6"/>
  </p:notesMasterIdLst>
  <p:handoutMasterIdLst>
    <p:handoutMasterId r:id="rId7"/>
  </p:handoutMasterIdLst>
  <p:sldIdLst>
    <p:sldId id="319" r:id="rId3"/>
    <p:sldId id="320" r:id="rId4"/>
    <p:sldId id="31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36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2016/12/26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80"/>
          <p:cNvGrpSpPr>
            <a:grpSpLocks noChangeAspect="1"/>
          </p:cNvGrpSpPr>
          <p:nvPr/>
        </p:nvGrpSpPr>
        <p:grpSpPr bwMode="auto">
          <a:xfrm>
            <a:off x="2841368" y="1335643"/>
            <a:ext cx="608313" cy="645512"/>
            <a:chOff x="4738" y="3130"/>
            <a:chExt cx="551" cy="59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31" name="Freeform 81"/>
            <p:cNvSpPr>
              <a:spLocks/>
            </p:cNvSpPr>
            <p:nvPr/>
          </p:nvSpPr>
          <p:spPr bwMode="auto">
            <a:xfrm>
              <a:off x="4738" y="3376"/>
              <a:ext cx="307" cy="344"/>
            </a:xfrm>
            <a:custGeom>
              <a:avLst/>
              <a:gdLst>
                <a:gd name="T0" fmla="*/ 106 w 128"/>
                <a:gd name="T1" fmla="*/ 144 h 144"/>
                <a:gd name="T2" fmla="*/ 12 w 128"/>
                <a:gd name="T3" fmla="*/ 144 h 144"/>
                <a:gd name="T4" fmla="*/ 12 w 128"/>
                <a:gd name="T5" fmla="*/ 14 h 144"/>
                <a:gd name="T6" fmla="*/ 0 w 128"/>
                <a:gd name="T7" fmla="*/ 14 h 144"/>
                <a:gd name="T8" fmla="*/ 0 w 128"/>
                <a:gd name="T9" fmla="*/ 0 h 144"/>
                <a:gd name="T10" fmla="*/ 128 w 128"/>
                <a:gd name="T11" fmla="*/ 0 h 144"/>
                <a:gd name="T12" fmla="*/ 128 w 128"/>
                <a:gd name="T13" fmla="*/ 14 h 144"/>
                <a:gd name="T14" fmla="*/ 106 w 128"/>
                <a:gd name="T15" fmla="*/ 14 h 144"/>
                <a:gd name="T16" fmla="*/ 106 w 128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4">
                  <a:moveTo>
                    <a:pt x="106" y="144"/>
                  </a:moveTo>
                  <a:cubicBezTo>
                    <a:pt x="74" y="144"/>
                    <a:pt x="43" y="144"/>
                    <a:pt x="12" y="144"/>
                  </a:cubicBezTo>
                  <a:cubicBezTo>
                    <a:pt x="12" y="100"/>
                    <a:pt x="12" y="57"/>
                    <a:pt x="12" y="14"/>
                  </a:cubicBezTo>
                  <a:cubicBezTo>
                    <a:pt x="8" y="14"/>
                    <a:pt x="4" y="14"/>
                    <a:pt x="0" y="14"/>
                  </a:cubicBezTo>
                  <a:cubicBezTo>
                    <a:pt x="0" y="9"/>
                    <a:pt x="0" y="4"/>
                    <a:pt x="0" y="0"/>
                  </a:cubicBezTo>
                  <a:cubicBezTo>
                    <a:pt x="43" y="0"/>
                    <a:pt x="85" y="0"/>
                    <a:pt x="128" y="0"/>
                  </a:cubicBezTo>
                  <a:cubicBezTo>
                    <a:pt x="128" y="4"/>
                    <a:pt x="128" y="9"/>
                    <a:pt x="128" y="14"/>
                  </a:cubicBezTo>
                  <a:cubicBezTo>
                    <a:pt x="121" y="14"/>
                    <a:pt x="114" y="14"/>
                    <a:pt x="106" y="14"/>
                  </a:cubicBezTo>
                  <a:cubicBezTo>
                    <a:pt x="106" y="57"/>
                    <a:pt x="106" y="100"/>
                    <a:pt x="10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82"/>
            <p:cNvSpPr>
              <a:spLocks/>
            </p:cNvSpPr>
            <p:nvPr/>
          </p:nvSpPr>
          <p:spPr bwMode="auto">
            <a:xfrm>
              <a:off x="4940" y="3216"/>
              <a:ext cx="313" cy="504"/>
            </a:xfrm>
            <a:custGeom>
              <a:avLst/>
              <a:gdLst>
                <a:gd name="T0" fmla="*/ 0 w 131"/>
                <a:gd name="T1" fmla="*/ 19 h 211"/>
                <a:gd name="T2" fmla="*/ 18 w 131"/>
                <a:gd name="T3" fmla="*/ 0 h 211"/>
                <a:gd name="T4" fmla="*/ 51 w 131"/>
                <a:gd name="T5" fmla="*/ 30 h 211"/>
                <a:gd name="T6" fmla="*/ 48 w 131"/>
                <a:gd name="T7" fmla="*/ 33 h 211"/>
                <a:gd name="T8" fmla="*/ 50 w 131"/>
                <a:gd name="T9" fmla="*/ 36 h 211"/>
                <a:gd name="T10" fmla="*/ 46 w 131"/>
                <a:gd name="T11" fmla="*/ 39 h 211"/>
                <a:gd name="T12" fmla="*/ 60 w 131"/>
                <a:gd name="T13" fmla="*/ 41 h 211"/>
                <a:gd name="T14" fmla="*/ 89 w 131"/>
                <a:gd name="T15" fmla="*/ 35 h 211"/>
                <a:gd name="T16" fmla="*/ 96 w 131"/>
                <a:gd name="T17" fmla="*/ 26 h 211"/>
                <a:gd name="T18" fmla="*/ 115 w 131"/>
                <a:gd name="T19" fmla="*/ 15 h 211"/>
                <a:gd name="T20" fmla="*/ 131 w 131"/>
                <a:gd name="T21" fmla="*/ 30 h 211"/>
                <a:gd name="T22" fmla="*/ 131 w 131"/>
                <a:gd name="T23" fmla="*/ 33 h 211"/>
                <a:gd name="T24" fmla="*/ 122 w 131"/>
                <a:gd name="T25" fmla="*/ 109 h 211"/>
                <a:gd name="T26" fmla="*/ 119 w 131"/>
                <a:gd name="T27" fmla="*/ 122 h 211"/>
                <a:gd name="T28" fmla="*/ 110 w 131"/>
                <a:gd name="T29" fmla="*/ 132 h 211"/>
                <a:gd name="T30" fmla="*/ 57 w 131"/>
                <a:gd name="T31" fmla="*/ 140 h 211"/>
                <a:gd name="T32" fmla="*/ 56 w 131"/>
                <a:gd name="T33" fmla="*/ 140 h 211"/>
                <a:gd name="T34" fmla="*/ 55 w 131"/>
                <a:gd name="T35" fmla="*/ 140 h 211"/>
                <a:gd name="T36" fmla="*/ 55 w 131"/>
                <a:gd name="T37" fmla="*/ 145 h 211"/>
                <a:gd name="T38" fmla="*/ 55 w 131"/>
                <a:gd name="T39" fmla="*/ 195 h 211"/>
                <a:gd name="T40" fmla="*/ 46 w 131"/>
                <a:gd name="T41" fmla="*/ 209 h 211"/>
                <a:gd name="T42" fmla="*/ 31 w 131"/>
                <a:gd name="T43" fmla="*/ 200 h 211"/>
                <a:gd name="T44" fmla="*/ 29 w 131"/>
                <a:gd name="T45" fmla="*/ 170 h 211"/>
                <a:gd name="T46" fmla="*/ 31 w 131"/>
                <a:gd name="T47" fmla="*/ 138 h 211"/>
                <a:gd name="T48" fmla="*/ 34 w 131"/>
                <a:gd name="T49" fmla="*/ 130 h 211"/>
                <a:gd name="T50" fmla="*/ 52 w 131"/>
                <a:gd name="T51" fmla="*/ 116 h 211"/>
                <a:gd name="T52" fmla="*/ 80 w 131"/>
                <a:gd name="T53" fmla="*/ 111 h 211"/>
                <a:gd name="T54" fmla="*/ 85 w 131"/>
                <a:gd name="T55" fmla="*/ 107 h 211"/>
                <a:gd name="T56" fmla="*/ 92 w 131"/>
                <a:gd name="T57" fmla="*/ 62 h 211"/>
                <a:gd name="T58" fmla="*/ 92 w 131"/>
                <a:gd name="T59" fmla="*/ 60 h 211"/>
                <a:gd name="T60" fmla="*/ 82 w 131"/>
                <a:gd name="T61" fmla="*/ 63 h 211"/>
                <a:gd name="T62" fmla="*/ 53 w 131"/>
                <a:gd name="T63" fmla="*/ 63 h 211"/>
                <a:gd name="T64" fmla="*/ 36 w 131"/>
                <a:gd name="T65" fmla="*/ 60 h 211"/>
                <a:gd name="T66" fmla="*/ 27 w 131"/>
                <a:gd name="T67" fmla="*/ 46 h 211"/>
                <a:gd name="T68" fmla="*/ 26 w 131"/>
                <a:gd name="T69" fmla="*/ 43 h 211"/>
                <a:gd name="T70" fmla="*/ 2 w 131"/>
                <a:gd name="T71" fmla="*/ 21 h 211"/>
                <a:gd name="T72" fmla="*/ 0 w 131"/>
                <a:gd name="T73" fmla="*/ 1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211">
                  <a:moveTo>
                    <a:pt x="0" y="19"/>
                  </a:moveTo>
                  <a:cubicBezTo>
                    <a:pt x="6" y="12"/>
                    <a:pt x="12" y="6"/>
                    <a:pt x="18" y="0"/>
                  </a:cubicBezTo>
                  <a:cubicBezTo>
                    <a:pt x="29" y="10"/>
                    <a:pt x="40" y="20"/>
                    <a:pt x="51" y="30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49" y="34"/>
                    <a:pt x="49" y="35"/>
                    <a:pt x="50" y="36"/>
                  </a:cubicBezTo>
                  <a:cubicBezTo>
                    <a:pt x="49" y="37"/>
                    <a:pt x="48" y="37"/>
                    <a:pt x="46" y="39"/>
                  </a:cubicBezTo>
                  <a:cubicBezTo>
                    <a:pt x="51" y="39"/>
                    <a:pt x="55" y="40"/>
                    <a:pt x="60" y="41"/>
                  </a:cubicBezTo>
                  <a:cubicBezTo>
                    <a:pt x="70" y="42"/>
                    <a:pt x="80" y="41"/>
                    <a:pt x="89" y="35"/>
                  </a:cubicBezTo>
                  <a:cubicBezTo>
                    <a:pt x="92" y="32"/>
                    <a:pt x="95" y="30"/>
                    <a:pt x="96" y="26"/>
                  </a:cubicBezTo>
                  <a:cubicBezTo>
                    <a:pt x="100" y="18"/>
                    <a:pt x="107" y="15"/>
                    <a:pt x="115" y="15"/>
                  </a:cubicBezTo>
                  <a:cubicBezTo>
                    <a:pt x="122" y="16"/>
                    <a:pt x="129" y="23"/>
                    <a:pt x="131" y="30"/>
                  </a:cubicBezTo>
                  <a:cubicBezTo>
                    <a:pt x="131" y="31"/>
                    <a:pt x="131" y="32"/>
                    <a:pt x="131" y="33"/>
                  </a:cubicBezTo>
                  <a:cubicBezTo>
                    <a:pt x="129" y="59"/>
                    <a:pt x="128" y="84"/>
                    <a:pt x="122" y="109"/>
                  </a:cubicBezTo>
                  <a:cubicBezTo>
                    <a:pt x="121" y="114"/>
                    <a:pt x="120" y="118"/>
                    <a:pt x="119" y="122"/>
                  </a:cubicBezTo>
                  <a:cubicBezTo>
                    <a:pt x="118" y="127"/>
                    <a:pt x="114" y="130"/>
                    <a:pt x="110" y="132"/>
                  </a:cubicBezTo>
                  <a:cubicBezTo>
                    <a:pt x="93" y="140"/>
                    <a:pt x="75" y="142"/>
                    <a:pt x="57" y="140"/>
                  </a:cubicBezTo>
                  <a:cubicBezTo>
                    <a:pt x="57" y="140"/>
                    <a:pt x="56" y="140"/>
                    <a:pt x="56" y="140"/>
                  </a:cubicBezTo>
                  <a:cubicBezTo>
                    <a:pt x="56" y="140"/>
                    <a:pt x="56" y="140"/>
                    <a:pt x="55" y="140"/>
                  </a:cubicBezTo>
                  <a:cubicBezTo>
                    <a:pt x="55" y="142"/>
                    <a:pt x="55" y="144"/>
                    <a:pt x="55" y="145"/>
                  </a:cubicBezTo>
                  <a:cubicBezTo>
                    <a:pt x="53" y="162"/>
                    <a:pt x="53" y="178"/>
                    <a:pt x="55" y="195"/>
                  </a:cubicBezTo>
                  <a:cubicBezTo>
                    <a:pt x="56" y="202"/>
                    <a:pt x="52" y="208"/>
                    <a:pt x="46" y="209"/>
                  </a:cubicBezTo>
                  <a:cubicBezTo>
                    <a:pt x="39" y="211"/>
                    <a:pt x="32" y="207"/>
                    <a:pt x="31" y="200"/>
                  </a:cubicBezTo>
                  <a:cubicBezTo>
                    <a:pt x="30" y="190"/>
                    <a:pt x="29" y="180"/>
                    <a:pt x="29" y="170"/>
                  </a:cubicBezTo>
                  <a:cubicBezTo>
                    <a:pt x="28" y="159"/>
                    <a:pt x="29" y="148"/>
                    <a:pt x="31" y="138"/>
                  </a:cubicBezTo>
                  <a:cubicBezTo>
                    <a:pt x="32" y="135"/>
                    <a:pt x="33" y="133"/>
                    <a:pt x="34" y="130"/>
                  </a:cubicBezTo>
                  <a:cubicBezTo>
                    <a:pt x="37" y="122"/>
                    <a:pt x="44" y="118"/>
                    <a:pt x="52" y="116"/>
                  </a:cubicBezTo>
                  <a:cubicBezTo>
                    <a:pt x="61" y="113"/>
                    <a:pt x="71" y="112"/>
                    <a:pt x="80" y="111"/>
                  </a:cubicBezTo>
                  <a:cubicBezTo>
                    <a:pt x="84" y="111"/>
                    <a:pt x="84" y="111"/>
                    <a:pt x="85" y="107"/>
                  </a:cubicBezTo>
                  <a:cubicBezTo>
                    <a:pt x="88" y="92"/>
                    <a:pt x="90" y="77"/>
                    <a:pt x="92" y="62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88" y="61"/>
                    <a:pt x="85" y="62"/>
                    <a:pt x="82" y="63"/>
                  </a:cubicBezTo>
                  <a:cubicBezTo>
                    <a:pt x="72" y="65"/>
                    <a:pt x="63" y="65"/>
                    <a:pt x="53" y="63"/>
                  </a:cubicBezTo>
                  <a:cubicBezTo>
                    <a:pt x="47" y="63"/>
                    <a:pt x="42" y="62"/>
                    <a:pt x="36" y="60"/>
                  </a:cubicBezTo>
                  <a:cubicBezTo>
                    <a:pt x="28" y="59"/>
                    <a:pt x="25" y="54"/>
                    <a:pt x="27" y="46"/>
                  </a:cubicBezTo>
                  <a:cubicBezTo>
                    <a:pt x="27" y="45"/>
                    <a:pt x="27" y="44"/>
                    <a:pt x="26" y="43"/>
                  </a:cubicBezTo>
                  <a:cubicBezTo>
                    <a:pt x="18" y="36"/>
                    <a:pt x="10" y="28"/>
                    <a:pt x="2" y="21"/>
                  </a:cubicBezTo>
                  <a:cubicBezTo>
                    <a:pt x="1" y="20"/>
                    <a:pt x="1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83"/>
            <p:cNvSpPr>
              <a:spLocks/>
            </p:cNvSpPr>
            <p:nvPr/>
          </p:nvSpPr>
          <p:spPr bwMode="auto">
            <a:xfrm>
              <a:off x="5081" y="3412"/>
              <a:ext cx="208" cy="298"/>
            </a:xfrm>
            <a:custGeom>
              <a:avLst/>
              <a:gdLst>
                <a:gd name="T0" fmla="*/ 39 w 87"/>
                <a:gd name="T1" fmla="*/ 108 h 125"/>
                <a:gd name="T2" fmla="*/ 48 w 87"/>
                <a:gd name="T3" fmla="*/ 111 h 125"/>
                <a:gd name="T4" fmla="*/ 52 w 87"/>
                <a:gd name="T5" fmla="*/ 118 h 125"/>
                <a:gd name="T6" fmla="*/ 50 w 87"/>
                <a:gd name="T7" fmla="*/ 119 h 125"/>
                <a:gd name="T8" fmla="*/ 46 w 87"/>
                <a:gd name="T9" fmla="*/ 118 h 125"/>
                <a:gd name="T10" fmla="*/ 45 w 87"/>
                <a:gd name="T11" fmla="*/ 118 h 125"/>
                <a:gd name="T12" fmla="*/ 44 w 87"/>
                <a:gd name="T13" fmla="*/ 125 h 125"/>
                <a:gd name="T14" fmla="*/ 34 w 87"/>
                <a:gd name="T15" fmla="*/ 114 h 125"/>
                <a:gd name="T16" fmla="*/ 20 w 87"/>
                <a:gd name="T17" fmla="*/ 125 h 125"/>
                <a:gd name="T18" fmla="*/ 22 w 87"/>
                <a:gd name="T19" fmla="*/ 115 h 125"/>
                <a:gd name="T20" fmla="*/ 31 w 87"/>
                <a:gd name="T21" fmla="*/ 109 h 125"/>
                <a:gd name="T22" fmla="*/ 33 w 87"/>
                <a:gd name="T23" fmla="*/ 107 h 125"/>
                <a:gd name="T24" fmla="*/ 33 w 87"/>
                <a:gd name="T25" fmla="*/ 81 h 125"/>
                <a:gd name="T26" fmla="*/ 33 w 87"/>
                <a:gd name="T27" fmla="*/ 80 h 125"/>
                <a:gd name="T28" fmla="*/ 27 w 87"/>
                <a:gd name="T29" fmla="*/ 81 h 125"/>
                <a:gd name="T30" fmla="*/ 7 w 87"/>
                <a:gd name="T31" fmla="*/ 81 h 125"/>
                <a:gd name="T32" fmla="*/ 1 w 87"/>
                <a:gd name="T33" fmla="*/ 73 h 125"/>
                <a:gd name="T34" fmla="*/ 12 w 87"/>
                <a:gd name="T35" fmla="*/ 65 h 125"/>
                <a:gd name="T36" fmla="*/ 43 w 87"/>
                <a:gd name="T37" fmla="*/ 62 h 125"/>
                <a:gd name="T38" fmla="*/ 70 w 87"/>
                <a:gd name="T39" fmla="*/ 31 h 125"/>
                <a:gd name="T40" fmla="*/ 73 w 87"/>
                <a:gd name="T41" fmla="*/ 11 h 125"/>
                <a:gd name="T42" fmla="*/ 81 w 87"/>
                <a:gd name="T43" fmla="*/ 1 h 125"/>
                <a:gd name="T44" fmla="*/ 87 w 87"/>
                <a:gd name="T45" fmla="*/ 5 h 125"/>
                <a:gd name="T46" fmla="*/ 86 w 87"/>
                <a:gd name="T47" fmla="*/ 23 h 125"/>
                <a:gd name="T48" fmla="*/ 72 w 87"/>
                <a:gd name="T49" fmla="*/ 58 h 125"/>
                <a:gd name="T50" fmla="*/ 52 w 87"/>
                <a:gd name="T51" fmla="*/ 73 h 125"/>
                <a:gd name="T52" fmla="*/ 41 w 87"/>
                <a:gd name="T53" fmla="*/ 77 h 125"/>
                <a:gd name="T54" fmla="*/ 39 w 87"/>
                <a:gd name="T55" fmla="*/ 79 h 125"/>
                <a:gd name="T56" fmla="*/ 39 w 87"/>
                <a:gd name="T57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25">
                  <a:moveTo>
                    <a:pt x="39" y="108"/>
                  </a:moveTo>
                  <a:cubicBezTo>
                    <a:pt x="43" y="109"/>
                    <a:pt x="46" y="110"/>
                    <a:pt x="48" y="111"/>
                  </a:cubicBezTo>
                  <a:cubicBezTo>
                    <a:pt x="52" y="112"/>
                    <a:pt x="53" y="115"/>
                    <a:pt x="52" y="118"/>
                  </a:cubicBezTo>
                  <a:cubicBezTo>
                    <a:pt x="52" y="120"/>
                    <a:pt x="51" y="120"/>
                    <a:pt x="50" y="119"/>
                  </a:cubicBezTo>
                  <a:cubicBezTo>
                    <a:pt x="48" y="119"/>
                    <a:pt x="47" y="119"/>
                    <a:pt x="46" y="118"/>
                  </a:cubicBezTo>
                  <a:cubicBezTo>
                    <a:pt x="46" y="118"/>
                    <a:pt x="45" y="118"/>
                    <a:pt x="45" y="118"/>
                  </a:cubicBezTo>
                  <a:cubicBezTo>
                    <a:pt x="45" y="120"/>
                    <a:pt x="44" y="123"/>
                    <a:pt x="44" y="125"/>
                  </a:cubicBezTo>
                  <a:cubicBezTo>
                    <a:pt x="38" y="122"/>
                    <a:pt x="36" y="120"/>
                    <a:pt x="34" y="114"/>
                  </a:cubicBezTo>
                  <a:cubicBezTo>
                    <a:pt x="30" y="119"/>
                    <a:pt x="26" y="123"/>
                    <a:pt x="20" y="125"/>
                  </a:cubicBezTo>
                  <a:cubicBezTo>
                    <a:pt x="18" y="122"/>
                    <a:pt x="19" y="117"/>
                    <a:pt x="22" y="115"/>
                  </a:cubicBezTo>
                  <a:cubicBezTo>
                    <a:pt x="25" y="113"/>
                    <a:pt x="28" y="111"/>
                    <a:pt x="31" y="109"/>
                  </a:cubicBezTo>
                  <a:cubicBezTo>
                    <a:pt x="32" y="109"/>
                    <a:pt x="33" y="108"/>
                    <a:pt x="33" y="107"/>
                  </a:cubicBezTo>
                  <a:cubicBezTo>
                    <a:pt x="33" y="99"/>
                    <a:pt x="33" y="90"/>
                    <a:pt x="33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1" y="81"/>
                    <a:pt x="29" y="81"/>
                    <a:pt x="27" y="81"/>
                  </a:cubicBezTo>
                  <a:cubicBezTo>
                    <a:pt x="20" y="81"/>
                    <a:pt x="13" y="81"/>
                    <a:pt x="7" y="81"/>
                  </a:cubicBezTo>
                  <a:cubicBezTo>
                    <a:pt x="2" y="81"/>
                    <a:pt x="0" y="78"/>
                    <a:pt x="1" y="73"/>
                  </a:cubicBezTo>
                  <a:cubicBezTo>
                    <a:pt x="3" y="68"/>
                    <a:pt x="7" y="65"/>
                    <a:pt x="12" y="65"/>
                  </a:cubicBezTo>
                  <a:cubicBezTo>
                    <a:pt x="23" y="66"/>
                    <a:pt x="33" y="65"/>
                    <a:pt x="43" y="62"/>
                  </a:cubicBezTo>
                  <a:cubicBezTo>
                    <a:pt x="58" y="57"/>
                    <a:pt x="67" y="46"/>
                    <a:pt x="70" y="31"/>
                  </a:cubicBezTo>
                  <a:cubicBezTo>
                    <a:pt x="72" y="24"/>
                    <a:pt x="72" y="18"/>
                    <a:pt x="73" y="11"/>
                  </a:cubicBezTo>
                  <a:cubicBezTo>
                    <a:pt x="73" y="6"/>
                    <a:pt x="76" y="2"/>
                    <a:pt x="81" y="1"/>
                  </a:cubicBezTo>
                  <a:cubicBezTo>
                    <a:pt x="84" y="0"/>
                    <a:pt x="87" y="2"/>
                    <a:pt x="87" y="5"/>
                  </a:cubicBezTo>
                  <a:cubicBezTo>
                    <a:pt x="87" y="11"/>
                    <a:pt x="87" y="17"/>
                    <a:pt x="86" y="23"/>
                  </a:cubicBezTo>
                  <a:cubicBezTo>
                    <a:pt x="84" y="36"/>
                    <a:pt x="80" y="48"/>
                    <a:pt x="72" y="58"/>
                  </a:cubicBezTo>
                  <a:cubicBezTo>
                    <a:pt x="66" y="64"/>
                    <a:pt x="59" y="69"/>
                    <a:pt x="52" y="73"/>
                  </a:cubicBezTo>
                  <a:cubicBezTo>
                    <a:pt x="48" y="74"/>
                    <a:pt x="45" y="76"/>
                    <a:pt x="41" y="77"/>
                  </a:cubicBezTo>
                  <a:cubicBezTo>
                    <a:pt x="40" y="78"/>
                    <a:pt x="39" y="79"/>
                    <a:pt x="39" y="79"/>
                  </a:cubicBezTo>
                  <a:cubicBezTo>
                    <a:pt x="39" y="89"/>
                    <a:pt x="39" y="99"/>
                    <a:pt x="3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84"/>
            <p:cNvSpPr>
              <a:spLocks/>
            </p:cNvSpPr>
            <p:nvPr/>
          </p:nvSpPr>
          <p:spPr bwMode="auto">
            <a:xfrm>
              <a:off x="5129" y="3130"/>
              <a:ext cx="102" cy="102"/>
            </a:xfrm>
            <a:custGeom>
              <a:avLst/>
              <a:gdLst>
                <a:gd name="T0" fmla="*/ 22 w 43"/>
                <a:gd name="T1" fmla="*/ 1 h 43"/>
                <a:gd name="T2" fmla="*/ 43 w 43"/>
                <a:gd name="T3" fmla="*/ 22 h 43"/>
                <a:gd name="T4" fmla="*/ 22 w 43"/>
                <a:gd name="T5" fmla="*/ 43 h 43"/>
                <a:gd name="T6" fmla="*/ 1 w 43"/>
                <a:gd name="T7" fmla="*/ 21 h 43"/>
                <a:gd name="T8" fmla="*/ 22 w 43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22" y="1"/>
                  </a:moveTo>
                  <a:cubicBezTo>
                    <a:pt x="34" y="1"/>
                    <a:pt x="43" y="10"/>
                    <a:pt x="43" y="22"/>
                  </a:cubicBezTo>
                  <a:cubicBezTo>
                    <a:pt x="42" y="34"/>
                    <a:pt x="33" y="43"/>
                    <a:pt x="22" y="43"/>
                  </a:cubicBezTo>
                  <a:cubicBezTo>
                    <a:pt x="10" y="42"/>
                    <a:pt x="0" y="33"/>
                    <a:pt x="1" y="21"/>
                  </a:cubicBezTo>
                  <a:cubicBezTo>
                    <a:pt x="1" y="10"/>
                    <a:pt x="11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48383" y="1313011"/>
            <a:ext cx="494031" cy="690766"/>
            <a:chOff x="9451975" y="2613025"/>
            <a:chExt cx="538163" cy="752475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9526588" y="2651125"/>
              <a:ext cx="142875" cy="153987"/>
            </a:xfrm>
            <a:custGeom>
              <a:avLst/>
              <a:gdLst>
                <a:gd name="T0" fmla="*/ 4 w 38"/>
                <a:gd name="T1" fmla="*/ 26 h 41"/>
                <a:gd name="T2" fmla="*/ 19 w 38"/>
                <a:gd name="T3" fmla="*/ 41 h 41"/>
                <a:gd name="T4" fmla="*/ 34 w 38"/>
                <a:gd name="T5" fmla="*/ 26 h 41"/>
                <a:gd name="T6" fmla="*/ 37 w 38"/>
                <a:gd name="T7" fmla="*/ 20 h 41"/>
                <a:gd name="T8" fmla="*/ 35 w 38"/>
                <a:gd name="T9" fmla="*/ 17 h 41"/>
                <a:gd name="T10" fmla="*/ 19 w 38"/>
                <a:gd name="T11" fmla="*/ 0 h 41"/>
                <a:gd name="T12" fmla="*/ 3 w 38"/>
                <a:gd name="T13" fmla="*/ 17 h 41"/>
                <a:gd name="T14" fmla="*/ 0 w 38"/>
                <a:gd name="T15" fmla="*/ 20 h 41"/>
                <a:gd name="T16" fmla="*/ 4 w 38"/>
                <a:gd name="T1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4" y="26"/>
                  </a:moveTo>
                  <a:cubicBezTo>
                    <a:pt x="6" y="34"/>
                    <a:pt x="11" y="41"/>
                    <a:pt x="19" y="41"/>
                  </a:cubicBezTo>
                  <a:cubicBezTo>
                    <a:pt x="27" y="41"/>
                    <a:pt x="32" y="34"/>
                    <a:pt x="34" y="26"/>
                  </a:cubicBezTo>
                  <a:cubicBezTo>
                    <a:pt x="36" y="25"/>
                    <a:pt x="38" y="22"/>
                    <a:pt x="37" y="20"/>
                  </a:cubicBezTo>
                  <a:cubicBezTo>
                    <a:pt x="37" y="18"/>
                    <a:pt x="36" y="17"/>
                    <a:pt x="35" y="17"/>
                  </a:cubicBezTo>
                  <a:cubicBezTo>
                    <a:pt x="35" y="7"/>
                    <a:pt x="28" y="0"/>
                    <a:pt x="19" y="0"/>
                  </a:cubicBezTo>
                  <a:cubicBezTo>
                    <a:pt x="10" y="0"/>
                    <a:pt x="3" y="7"/>
                    <a:pt x="3" y="17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0" y="22"/>
                    <a:pt x="1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9451975" y="2813050"/>
              <a:ext cx="398463" cy="552450"/>
            </a:xfrm>
            <a:custGeom>
              <a:avLst/>
              <a:gdLst>
                <a:gd name="T0" fmla="*/ 97 w 106"/>
                <a:gd name="T1" fmla="*/ 36 h 147"/>
                <a:gd name="T2" fmla="*/ 82 w 106"/>
                <a:gd name="T3" fmla="*/ 38 h 147"/>
                <a:gd name="T4" fmla="*/ 79 w 106"/>
                <a:gd name="T5" fmla="*/ 37 h 147"/>
                <a:gd name="T6" fmla="*/ 67 w 106"/>
                <a:gd name="T7" fmla="*/ 11 h 147"/>
                <a:gd name="T8" fmla="*/ 66 w 106"/>
                <a:gd name="T9" fmla="*/ 8 h 147"/>
                <a:gd name="T10" fmla="*/ 54 w 106"/>
                <a:gd name="T11" fmla="*/ 2 h 147"/>
                <a:gd name="T12" fmla="*/ 49 w 106"/>
                <a:gd name="T13" fmla="*/ 0 h 147"/>
                <a:gd name="T14" fmla="*/ 43 w 106"/>
                <a:gd name="T15" fmla="*/ 22 h 147"/>
                <a:gd name="T16" fmla="*/ 43 w 106"/>
                <a:gd name="T17" fmla="*/ 5 h 147"/>
                <a:gd name="T18" fmla="*/ 38 w 106"/>
                <a:gd name="T19" fmla="*/ 2 h 147"/>
                <a:gd name="T20" fmla="*/ 37 w 106"/>
                <a:gd name="T21" fmla="*/ 9 h 147"/>
                <a:gd name="T22" fmla="*/ 28 w 106"/>
                <a:gd name="T23" fmla="*/ 0 h 147"/>
                <a:gd name="T24" fmla="*/ 28 w 106"/>
                <a:gd name="T25" fmla="*/ 0 h 147"/>
                <a:gd name="T26" fmla="*/ 10 w 106"/>
                <a:gd name="T27" fmla="*/ 7 h 147"/>
                <a:gd name="T28" fmla="*/ 1 w 106"/>
                <a:gd name="T29" fmla="*/ 69 h 147"/>
                <a:gd name="T30" fmla="*/ 14 w 106"/>
                <a:gd name="T31" fmla="*/ 70 h 147"/>
                <a:gd name="T32" fmla="*/ 18 w 106"/>
                <a:gd name="T33" fmla="*/ 23 h 147"/>
                <a:gd name="T34" fmla="*/ 18 w 106"/>
                <a:gd name="T35" fmla="*/ 65 h 147"/>
                <a:gd name="T36" fmla="*/ 18 w 106"/>
                <a:gd name="T37" fmla="*/ 138 h 147"/>
                <a:gd name="T38" fmla="*/ 27 w 106"/>
                <a:gd name="T39" fmla="*/ 147 h 147"/>
                <a:gd name="T40" fmla="*/ 36 w 106"/>
                <a:gd name="T41" fmla="*/ 138 h 147"/>
                <a:gd name="T42" fmla="*/ 41 w 106"/>
                <a:gd name="T43" fmla="*/ 77 h 147"/>
                <a:gd name="T44" fmla="*/ 50 w 106"/>
                <a:gd name="T45" fmla="*/ 147 h 147"/>
                <a:gd name="T46" fmla="*/ 50 w 106"/>
                <a:gd name="T47" fmla="*/ 147 h 147"/>
                <a:gd name="T48" fmla="*/ 59 w 106"/>
                <a:gd name="T49" fmla="*/ 70 h 147"/>
                <a:gd name="T50" fmla="*/ 60 w 106"/>
                <a:gd name="T51" fmla="*/ 29 h 147"/>
                <a:gd name="T52" fmla="*/ 67 w 106"/>
                <a:gd name="T53" fmla="*/ 43 h 147"/>
                <a:gd name="T54" fmla="*/ 71 w 106"/>
                <a:gd name="T55" fmla="*/ 50 h 147"/>
                <a:gd name="T56" fmla="*/ 75 w 106"/>
                <a:gd name="T57" fmla="*/ 52 h 147"/>
                <a:gd name="T58" fmla="*/ 77 w 106"/>
                <a:gd name="T59" fmla="*/ 52 h 147"/>
                <a:gd name="T60" fmla="*/ 81 w 106"/>
                <a:gd name="T61" fmla="*/ 52 h 147"/>
                <a:gd name="T62" fmla="*/ 100 w 106"/>
                <a:gd name="T63" fmla="*/ 49 h 147"/>
                <a:gd name="T64" fmla="*/ 97 w 106"/>
                <a:gd name="T65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47">
                  <a:moveTo>
                    <a:pt x="97" y="36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95" y="36"/>
                    <a:pt x="91" y="37"/>
                    <a:pt x="87" y="37"/>
                  </a:cubicBezTo>
                  <a:cubicBezTo>
                    <a:pt x="85" y="38"/>
                    <a:pt x="83" y="38"/>
                    <a:pt x="82" y="38"/>
                  </a:cubicBezTo>
                  <a:cubicBezTo>
                    <a:pt x="81" y="38"/>
                    <a:pt x="81" y="38"/>
                    <a:pt x="80" y="38"/>
                  </a:cubicBezTo>
                  <a:cubicBezTo>
                    <a:pt x="80" y="38"/>
                    <a:pt x="80" y="37"/>
                    <a:pt x="79" y="37"/>
                  </a:cubicBezTo>
                  <a:cubicBezTo>
                    <a:pt x="77" y="32"/>
                    <a:pt x="73" y="25"/>
                    <a:pt x="71" y="19"/>
                  </a:cubicBezTo>
                  <a:cubicBezTo>
                    <a:pt x="69" y="16"/>
                    <a:pt x="68" y="13"/>
                    <a:pt x="67" y="11"/>
                  </a:cubicBezTo>
                  <a:cubicBezTo>
                    <a:pt x="67" y="10"/>
                    <a:pt x="66" y="10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5" y="7"/>
                    <a:pt x="65" y="6"/>
                    <a:pt x="64" y="6"/>
                  </a:cubicBezTo>
                  <a:cubicBezTo>
                    <a:pt x="63" y="5"/>
                    <a:pt x="61" y="3"/>
                    <a:pt x="54" y="2"/>
                  </a:cubicBezTo>
                  <a:cubicBezTo>
                    <a:pt x="52" y="1"/>
                    <a:pt x="51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4"/>
                    <a:pt x="48" y="12"/>
                    <a:pt x="43" y="22"/>
                  </a:cubicBezTo>
                  <a:cubicBezTo>
                    <a:pt x="42" y="15"/>
                    <a:pt x="41" y="9"/>
                    <a:pt x="41" y="9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9"/>
                    <a:pt x="35" y="15"/>
                    <a:pt x="35" y="22"/>
                  </a:cubicBezTo>
                  <a:cubicBezTo>
                    <a:pt x="30" y="12"/>
                    <a:pt x="28" y="4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1"/>
                    <a:pt x="24" y="2"/>
                  </a:cubicBezTo>
                  <a:cubicBezTo>
                    <a:pt x="20" y="3"/>
                    <a:pt x="14" y="5"/>
                    <a:pt x="10" y="7"/>
                  </a:cubicBezTo>
                  <a:cubicBezTo>
                    <a:pt x="8" y="9"/>
                    <a:pt x="2" y="17"/>
                    <a:pt x="0" y="44"/>
                  </a:cubicBezTo>
                  <a:cubicBezTo>
                    <a:pt x="0" y="53"/>
                    <a:pt x="1" y="69"/>
                    <a:pt x="1" y="69"/>
                  </a:cubicBezTo>
                  <a:cubicBezTo>
                    <a:pt x="2" y="73"/>
                    <a:pt x="3" y="77"/>
                    <a:pt x="7" y="77"/>
                  </a:cubicBezTo>
                  <a:cubicBezTo>
                    <a:pt x="12" y="77"/>
                    <a:pt x="14" y="74"/>
                    <a:pt x="14" y="70"/>
                  </a:cubicBezTo>
                  <a:cubicBezTo>
                    <a:pt x="14" y="70"/>
                    <a:pt x="13" y="56"/>
                    <a:pt x="14" y="45"/>
                  </a:cubicBezTo>
                  <a:cubicBezTo>
                    <a:pt x="14" y="36"/>
                    <a:pt x="16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7"/>
                    <a:pt x="18" y="69"/>
                    <a:pt x="18" y="7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43"/>
                    <a:pt x="22" y="147"/>
                    <a:pt x="27" y="147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32" y="147"/>
                    <a:pt x="36" y="143"/>
                    <a:pt x="36" y="138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43"/>
                    <a:pt x="45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5" y="147"/>
                    <a:pt x="59" y="143"/>
                    <a:pt x="59" y="138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0" y="69"/>
                    <a:pt x="60" y="67"/>
                    <a:pt x="60" y="65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30"/>
                    <a:pt x="61" y="31"/>
                  </a:cubicBezTo>
                  <a:cubicBezTo>
                    <a:pt x="63" y="35"/>
                    <a:pt x="65" y="40"/>
                    <a:pt x="67" y="43"/>
                  </a:cubicBezTo>
                  <a:cubicBezTo>
                    <a:pt x="68" y="45"/>
                    <a:pt x="69" y="46"/>
                    <a:pt x="70" y="48"/>
                  </a:cubicBezTo>
                  <a:cubicBezTo>
                    <a:pt x="70" y="48"/>
                    <a:pt x="71" y="49"/>
                    <a:pt x="71" y="50"/>
                  </a:cubicBezTo>
                  <a:cubicBezTo>
                    <a:pt x="71" y="50"/>
                    <a:pt x="72" y="50"/>
                    <a:pt x="72" y="51"/>
                  </a:cubicBezTo>
                  <a:cubicBezTo>
                    <a:pt x="73" y="51"/>
                    <a:pt x="74" y="52"/>
                    <a:pt x="75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6" y="52"/>
                    <a:pt x="76" y="52"/>
                    <a:pt x="77" y="52"/>
                  </a:cubicBezTo>
                  <a:cubicBezTo>
                    <a:pt x="77" y="53"/>
                    <a:pt x="78" y="53"/>
                    <a:pt x="78" y="53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85" y="52"/>
                    <a:pt x="89" y="51"/>
                    <a:pt x="93" y="51"/>
                  </a:cubicBezTo>
                  <a:cubicBezTo>
                    <a:pt x="97" y="50"/>
                    <a:pt x="100" y="49"/>
                    <a:pt x="100" y="49"/>
                  </a:cubicBezTo>
                  <a:cubicBezTo>
                    <a:pt x="104" y="48"/>
                    <a:pt x="106" y="45"/>
                    <a:pt x="106" y="41"/>
                  </a:cubicBezTo>
                  <a:cubicBezTo>
                    <a:pt x="105" y="37"/>
                    <a:pt x="101" y="35"/>
                    <a:pt x="9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9771063" y="2613025"/>
              <a:ext cx="219075" cy="339725"/>
            </a:xfrm>
            <a:custGeom>
              <a:avLst/>
              <a:gdLst>
                <a:gd name="T0" fmla="*/ 33 w 58"/>
                <a:gd name="T1" fmla="*/ 41 h 90"/>
                <a:gd name="T2" fmla="*/ 32 w 58"/>
                <a:gd name="T3" fmla="*/ 40 h 90"/>
                <a:gd name="T4" fmla="*/ 24 w 58"/>
                <a:gd name="T5" fmla="*/ 37 h 90"/>
                <a:gd name="T6" fmla="*/ 23 w 58"/>
                <a:gd name="T7" fmla="*/ 36 h 90"/>
                <a:gd name="T8" fmla="*/ 17 w 58"/>
                <a:gd name="T9" fmla="*/ 32 h 90"/>
                <a:gd name="T10" fmla="*/ 18 w 58"/>
                <a:gd name="T11" fmla="*/ 24 h 90"/>
                <a:gd name="T12" fmla="*/ 28 w 58"/>
                <a:gd name="T13" fmla="*/ 20 h 90"/>
                <a:gd name="T14" fmla="*/ 48 w 58"/>
                <a:gd name="T15" fmla="*/ 27 h 90"/>
                <a:gd name="T16" fmla="*/ 56 w 58"/>
                <a:gd name="T17" fmla="*/ 24 h 90"/>
                <a:gd name="T18" fmla="*/ 56 w 58"/>
                <a:gd name="T19" fmla="*/ 18 h 90"/>
                <a:gd name="T20" fmla="*/ 38 w 58"/>
                <a:gd name="T21" fmla="*/ 10 h 90"/>
                <a:gd name="T22" fmla="*/ 33 w 58"/>
                <a:gd name="T23" fmla="*/ 9 h 90"/>
                <a:gd name="T24" fmla="*/ 33 w 58"/>
                <a:gd name="T25" fmla="*/ 2 h 90"/>
                <a:gd name="T26" fmla="*/ 31 w 58"/>
                <a:gd name="T27" fmla="*/ 0 h 90"/>
                <a:gd name="T28" fmla="*/ 25 w 58"/>
                <a:gd name="T29" fmla="*/ 0 h 90"/>
                <a:gd name="T30" fmla="*/ 23 w 58"/>
                <a:gd name="T31" fmla="*/ 2 h 90"/>
                <a:gd name="T32" fmla="*/ 23 w 58"/>
                <a:gd name="T33" fmla="*/ 9 h 90"/>
                <a:gd name="T34" fmla="*/ 8 w 58"/>
                <a:gd name="T35" fmla="*/ 15 h 90"/>
                <a:gd name="T36" fmla="*/ 4 w 58"/>
                <a:gd name="T37" fmla="*/ 37 h 90"/>
                <a:gd name="T38" fmla="*/ 11 w 58"/>
                <a:gd name="T39" fmla="*/ 45 h 90"/>
                <a:gd name="T40" fmla="*/ 32 w 58"/>
                <a:gd name="T41" fmla="*/ 54 h 90"/>
                <a:gd name="T42" fmla="*/ 35 w 58"/>
                <a:gd name="T43" fmla="*/ 56 h 90"/>
                <a:gd name="T44" fmla="*/ 40 w 58"/>
                <a:gd name="T45" fmla="*/ 60 h 90"/>
                <a:gd name="T46" fmla="*/ 39 w 58"/>
                <a:gd name="T47" fmla="*/ 68 h 90"/>
                <a:gd name="T48" fmla="*/ 30 w 58"/>
                <a:gd name="T49" fmla="*/ 71 h 90"/>
                <a:gd name="T50" fmla="*/ 20 w 58"/>
                <a:gd name="T51" fmla="*/ 69 h 90"/>
                <a:gd name="T52" fmla="*/ 14 w 58"/>
                <a:gd name="T53" fmla="*/ 65 h 90"/>
                <a:gd name="T54" fmla="*/ 13 w 58"/>
                <a:gd name="T55" fmla="*/ 64 h 90"/>
                <a:gd name="T56" fmla="*/ 13 w 58"/>
                <a:gd name="T57" fmla="*/ 64 h 90"/>
                <a:gd name="T58" fmla="*/ 13 w 58"/>
                <a:gd name="T59" fmla="*/ 64 h 90"/>
                <a:gd name="T60" fmla="*/ 13 w 58"/>
                <a:gd name="T61" fmla="*/ 64 h 90"/>
                <a:gd name="T62" fmla="*/ 9 w 58"/>
                <a:gd name="T63" fmla="*/ 62 h 90"/>
                <a:gd name="T64" fmla="*/ 2 w 58"/>
                <a:gd name="T65" fmla="*/ 66 h 90"/>
                <a:gd name="T66" fmla="*/ 2 w 58"/>
                <a:gd name="T67" fmla="*/ 71 h 90"/>
                <a:gd name="T68" fmla="*/ 23 w 58"/>
                <a:gd name="T69" fmla="*/ 82 h 90"/>
                <a:gd name="T70" fmla="*/ 23 w 58"/>
                <a:gd name="T71" fmla="*/ 89 h 90"/>
                <a:gd name="T72" fmla="*/ 25 w 58"/>
                <a:gd name="T73" fmla="*/ 90 h 90"/>
                <a:gd name="T74" fmla="*/ 31 w 58"/>
                <a:gd name="T75" fmla="*/ 90 h 90"/>
                <a:gd name="T76" fmla="*/ 33 w 58"/>
                <a:gd name="T77" fmla="*/ 89 h 90"/>
                <a:gd name="T78" fmla="*/ 33 w 58"/>
                <a:gd name="T79" fmla="*/ 82 h 90"/>
                <a:gd name="T80" fmla="*/ 49 w 58"/>
                <a:gd name="T81" fmla="*/ 77 h 90"/>
                <a:gd name="T82" fmla="*/ 55 w 58"/>
                <a:gd name="T83" fmla="*/ 56 h 90"/>
                <a:gd name="T84" fmla="*/ 33 w 58"/>
                <a:gd name="T85" fmla="*/ 4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90">
                  <a:moveTo>
                    <a:pt x="33" y="41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29" y="39"/>
                    <a:pt x="25" y="37"/>
                    <a:pt x="24" y="37"/>
                  </a:cubicBezTo>
                  <a:cubicBezTo>
                    <a:pt x="24" y="37"/>
                    <a:pt x="23" y="36"/>
                    <a:pt x="23" y="36"/>
                  </a:cubicBezTo>
                  <a:cubicBezTo>
                    <a:pt x="20" y="35"/>
                    <a:pt x="19" y="34"/>
                    <a:pt x="17" y="32"/>
                  </a:cubicBezTo>
                  <a:cubicBezTo>
                    <a:pt x="15" y="29"/>
                    <a:pt x="16" y="26"/>
                    <a:pt x="18" y="24"/>
                  </a:cubicBezTo>
                  <a:cubicBezTo>
                    <a:pt x="21" y="21"/>
                    <a:pt x="25" y="20"/>
                    <a:pt x="28" y="20"/>
                  </a:cubicBezTo>
                  <a:cubicBezTo>
                    <a:pt x="30" y="20"/>
                    <a:pt x="38" y="19"/>
                    <a:pt x="48" y="27"/>
                  </a:cubicBezTo>
                  <a:cubicBezTo>
                    <a:pt x="50" y="29"/>
                    <a:pt x="54" y="26"/>
                    <a:pt x="56" y="24"/>
                  </a:cubicBezTo>
                  <a:cubicBezTo>
                    <a:pt x="57" y="22"/>
                    <a:pt x="57" y="20"/>
                    <a:pt x="56" y="18"/>
                  </a:cubicBezTo>
                  <a:cubicBezTo>
                    <a:pt x="53" y="14"/>
                    <a:pt x="43" y="11"/>
                    <a:pt x="38" y="10"/>
                  </a:cubicBezTo>
                  <a:cubicBezTo>
                    <a:pt x="37" y="9"/>
                    <a:pt x="35" y="9"/>
                    <a:pt x="33" y="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7" y="10"/>
                    <a:pt x="12" y="12"/>
                    <a:pt x="8" y="15"/>
                  </a:cubicBezTo>
                  <a:cubicBezTo>
                    <a:pt x="2" y="21"/>
                    <a:pt x="0" y="30"/>
                    <a:pt x="4" y="37"/>
                  </a:cubicBezTo>
                  <a:cubicBezTo>
                    <a:pt x="5" y="40"/>
                    <a:pt x="8" y="43"/>
                    <a:pt x="11" y="45"/>
                  </a:cubicBezTo>
                  <a:cubicBezTo>
                    <a:pt x="14" y="46"/>
                    <a:pt x="26" y="52"/>
                    <a:pt x="32" y="5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7" y="57"/>
                    <a:pt x="39" y="58"/>
                    <a:pt x="40" y="60"/>
                  </a:cubicBezTo>
                  <a:cubicBezTo>
                    <a:pt x="42" y="63"/>
                    <a:pt x="41" y="66"/>
                    <a:pt x="39" y="68"/>
                  </a:cubicBezTo>
                  <a:cubicBezTo>
                    <a:pt x="37" y="70"/>
                    <a:pt x="34" y="71"/>
                    <a:pt x="30" y="71"/>
                  </a:cubicBezTo>
                  <a:cubicBezTo>
                    <a:pt x="27" y="71"/>
                    <a:pt x="24" y="70"/>
                    <a:pt x="20" y="69"/>
                  </a:cubicBezTo>
                  <a:cubicBezTo>
                    <a:pt x="18" y="68"/>
                    <a:pt x="16" y="67"/>
                    <a:pt x="14" y="65"/>
                  </a:cubicBezTo>
                  <a:cubicBezTo>
                    <a:pt x="14" y="65"/>
                    <a:pt x="13" y="65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2"/>
                    <a:pt x="10" y="62"/>
                    <a:pt x="9" y="62"/>
                  </a:cubicBezTo>
                  <a:cubicBezTo>
                    <a:pt x="6" y="62"/>
                    <a:pt x="3" y="64"/>
                    <a:pt x="2" y="66"/>
                  </a:cubicBezTo>
                  <a:cubicBezTo>
                    <a:pt x="1" y="68"/>
                    <a:pt x="1" y="70"/>
                    <a:pt x="2" y="71"/>
                  </a:cubicBezTo>
                  <a:cubicBezTo>
                    <a:pt x="6" y="77"/>
                    <a:pt x="14" y="81"/>
                    <a:pt x="23" y="82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90"/>
                    <a:pt x="24" y="90"/>
                    <a:pt x="25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2" y="90"/>
                    <a:pt x="33" y="90"/>
                    <a:pt x="33" y="89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40" y="82"/>
                    <a:pt x="46" y="80"/>
                    <a:pt x="49" y="77"/>
                  </a:cubicBezTo>
                  <a:cubicBezTo>
                    <a:pt x="55" y="72"/>
                    <a:pt x="58" y="63"/>
                    <a:pt x="55" y="56"/>
                  </a:cubicBezTo>
                  <a:cubicBezTo>
                    <a:pt x="52" y="48"/>
                    <a:pt x="41" y="44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9" name="Group 29"/>
          <p:cNvGrpSpPr>
            <a:grpSpLocks noChangeAspect="1"/>
          </p:cNvGrpSpPr>
          <p:nvPr/>
        </p:nvGrpSpPr>
        <p:grpSpPr bwMode="auto">
          <a:xfrm>
            <a:off x="170212" y="2452926"/>
            <a:ext cx="559196" cy="520441"/>
            <a:chOff x="4239" y="2878"/>
            <a:chExt cx="606" cy="564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</p:grpSp>
      <p:sp>
        <p:nvSpPr>
          <p:cNvPr id="44" name="Freeform 10"/>
          <p:cNvSpPr>
            <a:spLocks noEditPoints="1"/>
          </p:cNvSpPr>
          <p:nvPr/>
        </p:nvSpPr>
        <p:spPr bwMode="auto">
          <a:xfrm>
            <a:off x="7534600" y="2424535"/>
            <a:ext cx="325816" cy="577216"/>
          </a:xfrm>
          <a:custGeom>
            <a:avLst/>
            <a:gdLst>
              <a:gd name="T0" fmla="*/ 1428 w 1428"/>
              <a:gd name="T1" fmla="*/ 546 h 2532"/>
              <a:gd name="T2" fmla="*/ 1194 w 1428"/>
              <a:gd name="T3" fmla="*/ 0 h 2532"/>
              <a:gd name="T4" fmla="*/ 0 w 1428"/>
              <a:gd name="T5" fmla="*/ 563 h 2532"/>
              <a:gd name="T6" fmla="*/ 404 w 1428"/>
              <a:gd name="T7" fmla="*/ 2332 h 2532"/>
              <a:gd name="T8" fmla="*/ 988 w 1428"/>
              <a:gd name="T9" fmla="*/ 2532 h 2532"/>
              <a:gd name="T10" fmla="*/ 1265 w 1428"/>
              <a:gd name="T11" fmla="*/ 2532 h 2532"/>
              <a:gd name="T12" fmla="*/ 1428 w 1428"/>
              <a:gd name="T13" fmla="*/ 2332 h 2532"/>
              <a:gd name="T14" fmla="*/ 173 w 1428"/>
              <a:gd name="T15" fmla="*/ 660 h 2532"/>
              <a:gd name="T16" fmla="*/ 644 w 1428"/>
              <a:gd name="T17" fmla="*/ 533 h 2532"/>
              <a:gd name="T18" fmla="*/ 173 w 1428"/>
              <a:gd name="T19" fmla="*/ 660 h 2532"/>
              <a:gd name="T20" fmla="*/ 644 w 1428"/>
              <a:gd name="T21" fmla="*/ 617 h 2532"/>
              <a:gd name="T22" fmla="*/ 173 w 1428"/>
              <a:gd name="T23" fmla="*/ 894 h 2532"/>
              <a:gd name="T24" fmla="*/ 417 w 1428"/>
              <a:gd name="T25" fmla="*/ 2258 h 2532"/>
              <a:gd name="T26" fmla="*/ 301 w 1428"/>
              <a:gd name="T27" fmla="*/ 1680 h 2532"/>
              <a:gd name="T28" fmla="*/ 1143 w 1428"/>
              <a:gd name="T29" fmla="*/ 1393 h 2532"/>
              <a:gd name="T30" fmla="*/ 191 w 1428"/>
              <a:gd name="T31" fmla="*/ 1957 h 2532"/>
              <a:gd name="T32" fmla="*/ 988 w 1428"/>
              <a:gd name="T33" fmla="*/ 2182 h 2532"/>
              <a:gd name="T34" fmla="*/ 417 w 1428"/>
              <a:gd name="T35" fmla="*/ 2258 h 2532"/>
              <a:gd name="T36" fmla="*/ 988 w 1428"/>
              <a:gd name="T37" fmla="*/ 2032 h 2532"/>
              <a:gd name="T38" fmla="*/ 972 w 1428"/>
              <a:gd name="T39" fmla="*/ 2107 h 2532"/>
              <a:gd name="T40" fmla="*/ 297 w 1428"/>
              <a:gd name="T41" fmla="*/ 2032 h 2532"/>
              <a:gd name="T42" fmla="*/ 1265 w 1428"/>
              <a:gd name="T43" fmla="*/ 2258 h 2532"/>
              <a:gd name="T44" fmla="*/ 1353 w 1428"/>
              <a:gd name="T45" fmla="*/ 2182 h 2532"/>
              <a:gd name="T46" fmla="*/ 1353 w 1428"/>
              <a:gd name="T47" fmla="*/ 2107 h 2532"/>
              <a:gd name="T48" fmla="*/ 1265 w 1428"/>
              <a:gd name="T49" fmla="*/ 2032 h 2532"/>
              <a:gd name="T50" fmla="*/ 1353 w 1428"/>
              <a:gd name="T51" fmla="*/ 2107 h 2532"/>
              <a:gd name="T52" fmla="*/ 276 w 1428"/>
              <a:gd name="T53" fmla="*/ 1955 h 2532"/>
              <a:gd name="T54" fmla="*/ 295 w 1428"/>
              <a:gd name="T55" fmla="*/ 1880 h 2532"/>
              <a:gd name="T56" fmla="*/ 1353 w 1428"/>
              <a:gd name="T57" fmla="*/ 1955 h 2532"/>
              <a:gd name="T58" fmla="*/ 390 w 1428"/>
              <a:gd name="T59" fmla="*/ 1805 h 2532"/>
              <a:gd name="T60" fmla="*/ 1194 w 1428"/>
              <a:gd name="T61" fmla="*/ 1409 h 2532"/>
              <a:gd name="T62" fmla="*/ 1353 w 1428"/>
              <a:gd name="T63" fmla="*/ 621 h 2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8" h="2532">
                <a:moveTo>
                  <a:pt x="1428" y="1941"/>
                </a:moveTo>
                <a:lnTo>
                  <a:pt x="1428" y="546"/>
                </a:lnTo>
                <a:lnTo>
                  <a:pt x="1194" y="546"/>
                </a:lnTo>
                <a:lnTo>
                  <a:pt x="1194" y="0"/>
                </a:lnTo>
                <a:lnTo>
                  <a:pt x="73" y="478"/>
                </a:lnTo>
                <a:cubicBezTo>
                  <a:pt x="24" y="504"/>
                  <a:pt x="0" y="534"/>
                  <a:pt x="0" y="563"/>
                </a:cubicBezTo>
                <a:lnTo>
                  <a:pt x="0" y="1875"/>
                </a:lnTo>
                <a:cubicBezTo>
                  <a:pt x="0" y="2135"/>
                  <a:pt x="159" y="2332"/>
                  <a:pt x="404" y="2332"/>
                </a:cubicBezTo>
                <a:lnTo>
                  <a:pt x="988" y="2332"/>
                </a:lnTo>
                <a:lnTo>
                  <a:pt x="988" y="2532"/>
                </a:lnTo>
                <a:lnTo>
                  <a:pt x="1130" y="2369"/>
                </a:lnTo>
                <a:lnTo>
                  <a:pt x="1265" y="2532"/>
                </a:lnTo>
                <a:lnTo>
                  <a:pt x="1265" y="2332"/>
                </a:lnTo>
                <a:lnTo>
                  <a:pt x="1428" y="2332"/>
                </a:lnTo>
                <a:lnTo>
                  <a:pt x="1428" y="1941"/>
                </a:lnTo>
                <a:close/>
                <a:moveTo>
                  <a:pt x="173" y="660"/>
                </a:moveTo>
                <a:lnTo>
                  <a:pt x="644" y="458"/>
                </a:lnTo>
                <a:lnTo>
                  <a:pt x="644" y="533"/>
                </a:lnTo>
                <a:lnTo>
                  <a:pt x="173" y="735"/>
                </a:lnTo>
                <a:lnTo>
                  <a:pt x="173" y="660"/>
                </a:lnTo>
                <a:close/>
                <a:moveTo>
                  <a:pt x="173" y="819"/>
                </a:moveTo>
                <a:lnTo>
                  <a:pt x="644" y="617"/>
                </a:lnTo>
                <a:lnTo>
                  <a:pt x="644" y="692"/>
                </a:lnTo>
                <a:lnTo>
                  <a:pt x="173" y="894"/>
                </a:lnTo>
                <a:lnTo>
                  <a:pt x="173" y="819"/>
                </a:lnTo>
                <a:close/>
                <a:moveTo>
                  <a:pt x="417" y="2258"/>
                </a:moveTo>
                <a:cubicBezTo>
                  <a:pt x="251" y="2258"/>
                  <a:pt x="116" y="2123"/>
                  <a:pt x="116" y="1957"/>
                </a:cubicBezTo>
                <a:cubicBezTo>
                  <a:pt x="116" y="1835"/>
                  <a:pt x="189" y="1727"/>
                  <a:pt x="301" y="1680"/>
                </a:cubicBezTo>
                <a:cubicBezTo>
                  <a:pt x="332" y="1667"/>
                  <a:pt x="1136" y="1314"/>
                  <a:pt x="1143" y="1311"/>
                </a:cubicBezTo>
                <a:lnTo>
                  <a:pt x="1143" y="1393"/>
                </a:lnTo>
                <a:cubicBezTo>
                  <a:pt x="1143" y="1393"/>
                  <a:pt x="361" y="1736"/>
                  <a:pt x="330" y="1749"/>
                </a:cubicBezTo>
                <a:cubicBezTo>
                  <a:pt x="246" y="1784"/>
                  <a:pt x="191" y="1866"/>
                  <a:pt x="191" y="1957"/>
                </a:cubicBezTo>
                <a:cubicBezTo>
                  <a:pt x="191" y="2081"/>
                  <a:pt x="292" y="2182"/>
                  <a:pt x="417" y="2182"/>
                </a:cubicBezTo>
                <a:lnTo>
                  <a:pt x="988" y="2182"/>
                </a:lnTo>
                <a:lnTo>
                  <a:pt x="988" y="2258"/>
                </a:lnTo>
                <a:lnTo>
                  <a:pt x="417" y="2258"/>
                </a:lnTo>
                <a:close/>
                <a:moveTo>
                  <a:pt x="297" y="2032"/>
                </a:moveTo>
                <a:lnTo>
                  <a:pt x="988" y="2032"/>
                </a:lnTo>
                <a:lnTo>
                  <a:pt x="988" y="2107"/>
                </a:lnTo>
                <a:lnTo>
                  <a:pt x="972" y="2107"/>
                </a:lnTo>
                <a:lnTo>
                  <a:pt x="428" y="2107"/>
                </a:lnTo>
                <a:cubicBezTo>
                  <a:pt x="372" y="2107"/>
                  <a:pt x="323" y="2077"/>
                  <a:pt x="297" y="2032"/>
                </a:cubicBezTo>
                <a:close/>
                <a:moveTo>
                  <a:pt x="1353" y="2258"/>
                </a:moveTo>
                <a:lnTo>
                  <a:pt x="1265" y="2258"/>
                </a:lnTo>
                <a:lnTo>
                  <a:pt x="1265" y="2182"/>
                </a:lnTo>
                <a:lnTo>
                  <a:pt x="1353" y="2182"/>
                </a:lnTo>
                <a:lnTo>
                  <a:pt x="1353" y="2258"/>
                </a:lnTo>
                <a:close/>
                <a:moveTo>
                  <a:pt x="1353" y="2107"/>
                </a:moveTo>
                <a:lnTo>
                  <a:pt x="1265" y="2107"/>
                </a:lnTo>
                <a:lnTo>
                  <a:pt x="1265" y="2032"/>
                </a:lnTo>
                <a:lnTo>
                  <a:pt x="1353" y="2032"/>
                </a:lnTo>
                <a:lnTo>
                  <a:pt x="1353" y="2107"/>
                </a:lnTo>
                <a:close/>
                <a:moveTo>
                  <a:pt x="1353" y="1955"/>
                </a:moveTo>
                <a:lnTo>
                  <a:pt x="276" y="1955"/>
                </a:lnTo>
                <a:cubicBezTo>
                  <a:pt x="276" y="1955"/>
                  <a:pt x="276" y="1955"/>
                  <a:pt x="276" y="1954"/>
                </a:cubicBezTo>
                <a:cubicBezTo>
                  <a:pt x="276" y="1927"/>
                  <a:pt x="283" y="1902"/>
                  <a:pt x="295" y="1880"/>
                </a:cubicBezTo>
                <a:lnTo>
                  <a:pt x="1353" y="1880"/>
                </a:lnTo>
                <a:lnTo>
                  <a:pt x="1353" y="1955"/>
                </a:lnTo>
                <a:close/>
                <a:moveTo>
                  <a:pt x="1353" y="1805"/>
                </a:moveTo>
                <a:lnTo>
                  <a:pt x="390" y="1805"/>
                </a:lnTo>
                <a:lnTo>
                  <a:pt x="1152" y="1471"/>
                </a:lnTo>
                <a:cubicBezTo>
                  <a:pt x="1177" y="1460"/>
                  <a:pt x="1194" y="1435"/>
                  <a:pt x="1194" y="1409"/>
                </a:cubicBezTo>
                <a:lnTo>
                  <a:pt x="1194" y="621"/>
                </a:lnTo>
                <a:lnTo>
                  <a:pt x="1353" y="621"/>
                </a:lnTo>
                <a:lnTo>
                  <a:pt x="1353" y="1805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45" name="Freeform 20"/>
          <p:cNvSpPr>
            <a:spLocks noEditPoints="1"/>
          </p:cNvSpPr>
          <p:nvPr/>
        </p:nvSpPr>
        <p:spPr bwMode="auto">
          <a:xfrm>
            <a:off x="8428291" y="2522051"/>
            <a:ext cx="570598" cy="382184"/>
          </a:xfrm>
          <a:custGeom>
            <a:avLst/>
            <a:gdLst>
              <a:gd name="T0" fmla="*/ 2821 w 2821"/>
              <a:gd name="T1" fmla="*/ 623 h 1889"/>
              <a:gd name="T2" fmla="*/ 2817 w 2821"/>
              <a:gd name="T3" fmla="*/ 621 h 1889"/>
              <a:gd name="T4" fmla="*/ 2817 w 2821"/>
              <a:gd name="T5" fmla="*/ 621 h 1889"/>
              <a:gd name="T6" fmla="*/ 1409 w 2821"/>
              <a:gd name="T7" fmla="*/ 0 h 1889"/>
              <a:gd name="T8" fmla="*/ 464 w 2821"/>
              <a:gd name="T9" fmla="*/ 417 h 1889"/>
              <a:gd name="T10" fmla="*/ 397 w 2821"/>
              <a:gd name="T11" fmla="*/ 391 h 1889"/>
              <a:gd name="T12" fmla="*/ 294 w 2821"/>
              <a:gd name="T13" fmla="*/ 492 h 1889"/>
              <a:gd name="T14" fmla="*/ 0 w 2821"/>
              <a:gd name="T15" fmla="*/ 621 h 1889"/>
              <a:gd name="T16" fmla="*/ 293 w 2821"/>
              <a:gd name="T17" fmla="*/ 750 h 1889"/>
              <a:gd name="T18" fmla="*/ 293 w 2821"/>
              <a:gd name="T19" fmla="*/ 1170 h 1889"/>
              <a:gd name="T20" fmla="*/ 237 w 2821"/>
              <a:gd name="T21" fmla="*/ 1170 h 1889"/>
              <a:gd name="T22" fmla="*/ 179 w 2821"/>
              <a:gd name="T23" fmla="*/ 1877 h 1889"/>
              <a:gd name="T24" fmla="*/ 504 w 2821"/>
              <a:gd name="T25" fmla="*/ 1877 h 1889"/>
              <a:gd name="T26" fmla="*/ 446 w 2821"/>
              <a:gd name="T27" fmla="*/ 1170 h 1889"/>
              <a:gd name="T28" fmla="*/ 391 w 2821"/>
              <a:gd name="T29" fmla="*/ 1170 h 1889"/>
              <a:gd name="T30" fmla="*/ 391 w 2821"/>
              <a:gd name="T31" fmla="*/ 793 h 1889"/>
              <a:gd name="T32" fmla="*/ 468 w 2821"/>
              <a:gd name="T33" fmla="*/ 827 h 1889"/>
              <a:gd name="T34" fmla="*/ 468 w 2821"/>
              <a:gd name="T35" fmla="*/ 827 h 1889"/>
              <a:gd name="T36" fmla="*/ 638 w 2821"/>
              <a:gd name="T37" fmla="*/ 903 h 1889"/>
              <a:gd name="T38" fmla="*/ 638 w 2821"/>
              <a:gd name="T39" fmla="*/ 1450 h 1889"/>
              <a:gd name="T40" fmla="*/ 1409 w 2821"/>
              <a:gd name="T41" fmla="*/ 1889 h 1889"/>
              <a:gd name="T42" fmla="*/ 2179 w 2821"/>
              <a:gd name="T43" fmla="*/ 1450 h 1889"/>
              <a:gd name="T44" fmla="*/ 2179 w 2821"/>
              <a:gd name="T45" fmla="*/ 906 h 1889"/>
              <a:gd name="T46" fmla="*/ 2821 w 2821"/>
              <a:gd name="T47" fmla="*/ 623 h 1889"/>
              <a:gd name="T48" fmla="*/ 2034 w 2821"/>
              <a:gd name="T49" fmla="*/ 1427 h 1889"/>
              <a:gd name="T50" fmla="*/ 1409 w 2821"/>
              <a:gd name="T51" fmla="*/ 1704 h 1889"/>
              <a:gd name="T52" fmla="*/ 784 w 2821"/>
              <a:gd name="T53" fmla="*/ 1427 h 1889"/>
              <a:gd name="T54" fmla="*/ 784 w 2821"/>
              <a:gd name="T55" fmla="*/ 967 h 1889"/>
              <a:gd name="T56" fmla="*/ 1412 w 2821"/>
              <a:gd name="T57" fmla="*/ 1244 h 1889"/>
              <a:gd name="T58" fmla="*/ 2034 w 2821"/>
              <a:gd name="T59" fmla="*/ 970 h 1889"/>
              <a:gd name="T60" fmla="*/ 2034 w 2821"/>
              <a:gd name="T61" fmla="*/ 1427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1" h="1889">
                <a:moveTo>
                  <a:pt x="2821" y="623"/>
                </a:moveTo>
                <a:lnTo>
                  <a:pt x="2817" y="621"/>
                </a:lnTo>
                <a:lnTo>
                  <a:pt x="2817" y="621"/>
                </a:lnTo>
                <a:lnTo>
                  <a:pt x="1409" y="0"/>
                </a:lnTo>
                <a:lnTo>
                  <a:pt x="464" y="417"/>
                </a:lnTo>
                <a:cubicBezTo>
                  <a:pt x="446" y="401"/>
                  <a:pt x="423" y="391"/>
                  <a:pt x="397" y="391"/>
                </a:cubicBezTo>
                <a:cubicBezTo>
                  <a:pt x="341" y="391"/>
                  <a:pt x="296" y="436"/>
                  <a:pt x="294" y="492"/>
                </a:cubicBezTo>
                <a:lnTo>
                  <a:pt x="0" y="621"/>
                </a:lnTo>
                <a:lnTo>
                  <a:pt x="293" y="750"/>
                </a:lnTo>
                <a:lnTo>
                  <a:pt x="293" y="1170"/>
                </a:lnTo>
                <a:lnTo>
                  <a:pt x="237" y="1170"/>
                </a:lnTo>
                <a:lnTo>
                  <a:pt x="179" y="1877"/>
                </a:lnTo>
                <a:lnTo>
                  <a:pt x="504" y="1877"/>
                </a:lnTo>
                <a:lnTo>
                  <a:pt x="446" y="1170"/>
                </a:lnTo>
                <a:lnTo>
                  <a:pt x="391" y="1170"/>
                </a:lnTo>
                <a:lnTo>
                  <a:pt x="391" y="793"/>
                </a:lnTo>
                <a:lnTo>
                  <a:pt x="468" y="827"/>
                </a:lnTo>
                <a:lnTo>
                  <a:pt x="468" y="827"/>
                </a:lnTo>
                <a:lnTo>
                  <a:pt x="638" y="903"/>
                </a:lnTo>
                <a:lnTo>
                  <a:pt x="638" y="1450"/>
                </a:lnTo>
                <a:cubicBezTo>
                  <a:pt x="638" y="1641"/>
                  <a:pt x="1374" y="1889"/>
                  <a:pt x="1409" y="1889"/>
                </a:cubicBezTo>
                <a:cubicBezTo>
                  <a:pt x="1443" y="1889"/>
                  <a:pt x="2179" y="1641"/>
                  <a:pt x="2179" y="1450"/>
                </a:cubicBezTo>
                <a:lnTo>
                  <a:pt x="2179" y="906"/>
                </a:lnTo>
                <a:lnTo>
                  <a:pt x="2821" y="623"/>
                </a:lnTo>
                <a:close/>
                <a:moveTo>
                  <a:pt x="2034" y="1427"/>
                </a:moveTo>
                <a:cubicBezTo>
                  <a:pt x="1969" y="1489"/>
                  <a:pt x="1691" y="1644"/>
                  <a:pt x="1409" y="1704"/>
                </a:cubicBezTo>
                <a:cubicBezTo>
                  <a:pt x="1131" y="1645"/>
                  <a:pt x="848" y="1489"/>
                  <a:pt x="784" y="1427"/>
                </a:cubicBezTo>
                <a:lnTo>
                  <a:pt x="784" y="967"/>
                </a:lnTo>
                <a:lnTo>
                  <a:pt x="1412" y="1244"/>
                </a:lnTo>
                <a:lnTo>
                  <a:pt x="2034" y="970"/>
                </a:lnTo>
                <a:lnTo>
                  <a:pt x="2034" y="1427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46" name="Freeform 13"/>
          <p:cNvSpPr>
            <a:spLocks noEditPoints="1"/>
          </p:cNvSpPr>
          <p:nvPr/>
        </p:nvSpPr>
        <p:spPr bwMode="auto">
          <a:xfrm>
            <a:off x="7467996" y="4265553"/>
            <a:ext cx="459026" cy="460116"/>
          </a:xfrm>
          <a:custGeom>
            <a:avLst/>
            <a:gdLst>
              <a:gd name="T0" fmla="*/ 452 w 903"/>
              <a:gd name="T1" fmla="*/ 0 h 903"/>
              <a:gd name="T2" fmla="*/ 0 w 903"/>
              <a:gd name="T3" fmla="*/ 451 h 903"/>
              <a:gd name="T4" fmla="*/ 452 w 903"/>
              <a:gd name="T5" fmla="*/ 903 h 903"/>
              <a:gd name="T6" fmla="*/ 903 w 903"/>
              <a:gd name="T7" fmla="*/ 451 h 903"/>
              <a:gd name="T8" fmla="*/ 452 w 903"/>
              <a:gd name="T9" fmla="*/ 0 h 903"/>
              <a:gd name="T10" fmla="*/ 662 w 903"/>
              <a:gd name="T11" fmla="*/ 493 h 903"/>
              <a:gd name="T12" fmla="*/ 586 w 903"/>
              <a:gd name="T13" fmla="*/ 493 h 903"/>
              <a:gd name="T14" fmla="*/ 508 w 903"/>
              <a:gd name="T15" fmla="*/ 414 h 903"/>
              <a:gd name="T16" fmla="*/ 508 w 903"/>
              <a:gd name="T17" fmla="*/ 623 h 903"/>
              <a:gd name="T18" fmla="*/ 453 w 903"/>
              <a:gd name="T19" fmla="*/ 677 h 903"/>
              <a:gd name="T20" fmla="*/ 450 w 903"/>
              <a:gd name="T21" fmla="*/ 677 h 903"/>
              <a:gd name="T22" fmla="*/ 395 w 903"/>
              <a:gd name="T23" fmla="*/ 623 h 903"/>
              <a:gd name="T24" fmla="*/ 395 w 903"/>
              <a:gd name="T25" fmla="*/ 415 h 903"/>
              <a:gd name="T26" fmla="*/ 318 w 903"/>
              <a:gd name="T27" fmla="*/ 493 h 903"/>
              <a:gd name="T28" fmla="*/ 242 w 903"/>
              <a:gd name="T29" fmla="*/ 493 h 903"/>
              <a:gd name="T30" fmla="*/ 242 w 903"/>
              <a:gd name="T31" fmla="*/ 416 h 903"/>
              <a:gd name="T32" fmla="*/ 414 w 903"/>
              <a:gd name="T33" fmla="*/ 242 h 903"/>
              <a:gd name="T34" fmla="*/ 490 w 903"/>
              <a:gd name="T35" fmla="*/ 242 h 903"/>
              <a:gd name="T36" fmla="*/ 662 w 903"/>
              <a:gd name="T37" fmla="*/ 416 h 903"/>
              <a:gd name="T38" fmla="*/ 662 w 903"/>
              <a:gd name="T39" fmla="*/ 49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3" h="903">
                <a:moveTo>
                  <a:pt x="452" y="0"/>
                </a:moveTo>
                <a:cubicBezTo>
                  <a:pt x="202" y="0"/>
                  <a:pt x="0" y="202"/>
                  <a:pt x="0" y="451"/>
                </a:cubicBezTo>
                <a:cubicBezTo>
                  <a:pt x="0" y="701"/>
                  <a:pt x="202" y="903"/>
                  <a:pt x="452" y="903"/>
                </a:cubicBezTo>
                <a:cubicBezTo>
                  <a:pt x="701" y="903"/>
                  <a:pt x="903" y="701"/>
                  <a:pt x="903" y="451"/>
                </a:cubicBezTo>
                <a:cubicBezTo>
                  <a:pt x="903" y="202"/>
                  <a:pt x="701" y="0"/>
                  <a:pt x="452" y="0"/>
                </a:cubicBezTo>
                <a:close/>
                <a:moveTo>
                  <a:pt x="662" y="493"/>
                </a:moveTo>
                <a:cubicBezTo>
                  <a:pt x="641" y="514"/>
                  <a:pt x="607" y="514"/>
                  <a:pt x="586" y="493"/>
                </a:cubicBezTo>
                <a:lnTo>
                  <a:pt x="508" y="414"/>
                </a:lnTo>
                <a:lnTo>
                  <a:pt x="508" y="623"/>
                </a:lnTo>
                <a:cubicBezTo>
                  <a:pt x="508" y="653"/>
                  <a:pt x="484" y="677"/>
                  <a:pt x="453" y="677"/>
                </a:cubicBezTo>
                <a:lnTo>
                  <a:pt x="450" y="677"/>
                </a:lnTo>
                <a:cubicBezTo>
                  <a:pt x="420" y="677"/>
                  <a:pt x="395" y="653"/>
                  <a:pt x="395" y="623"/>
                </a:cubicBezTo>
                <a:lnTo>
                  <a:pt x="395" y="415"/>
                </a:lnTo>
                <a:lnTo>
                  <a:pt x="318" y="493"/>
                </a:lnTo>
                <a:cubicBezTo>
                  <a:pt x="297" y="514"/>
                  <a:pt x="263" y="514"/>
                  <a:pt x="242" y="493"/>
                </a:cubicBezTo>
                <a:cubicBezTo>
                  <a:pt x="221" y="472"/>
                  <a:pt x="221" y="437"/>
                  <a:pt x="242" y="416"/>
                </a:cubicBezTo>
                <a:lnTo>
                  <a:pt x="414" y="242"/>
                </a:lnTo>
                <a:cubicBezTo>
                  <a:pt x="435" y="221"/>
                  <a:pt x="469" y="221"/>
                  <a:pt x="490" y="242"/>
                </a:cubicBezTo>
                <a:lnTo>
                  <a:pt x="662" y="416"/>
                </a:lnTo>
                <a:cubicBezTo>
                  <a:pt x="683" y="437"/>
                  <a:pt x="683" y="472"/>
                  <a:pt x="662" y="49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47" name="Freeform 21"/>
          <p:cNvSpPr>
            <a:spLocks noEditPoints="1"/>
          </p:cNvSpPr>
          <p:nvPr/>
        </p:nvSpPr>
        <p:spPr bwMode="auto">
          <a:xfrm>
            <a:off x="3804601" y="2532167"/>
            <a:ext cx="594539" cy="361948"/>
          </a:xfrm>
          <a:custGeom>
            <a:avLst/>
            <a:gdLst>
              <a:gd name="T0" fmla="*/ 647 w 2110"/>
              <a:gd name="T1" fmla="*/ 1062 h 1284"/>
              <a:gd name="T2" fmla="*/ 425 w 2110"/>
              <a:gd name="T3" fmla="*/ 1284 h 1284"/>
              <a:gd name="T4" fmla="*/ 202 w 2110"/>
              <a:gd name="T5" fmla="*/ 1062 h 1284"/>
              <a:gd name="T6" fmla="*/ 425 w 2110"/>
              <a:gd name="T7" fmla="*/ 839 h 1284"/>
              <a:gd name="T8" fmla="*/ 647 w 2110"/>
              <a:gd name="T9" fmla="*/ 1062 h 1284"/>
              <a:gd name="T10" fmla="*/ 2110 w 2110"/>
              <a:gd name="T11" fmla="*/ 743 h 1284"/>
              <a:gd name="T12" fmla="*/ 2110 w 2110"/>
              <a:gd name="T13" fmla="*/ 982 h 1284"/>
              <a:gd name="T14" fmla="*/ 2030 w 2110"/>
              <a:gd name="T15" fmla="*/ 1062 h 1284"/>
              <a:gd name="T16" fmla="*/ 1994 w 2110"/>
              <a:gd name="T17" fmla="*/ 1062 h 1284"/>
              <a:gd name="T18" fmla="*/ 1705 w 2110"/>
              <a:gd name="T19" fmla="*/ 773 h 1284"/>
              <a:gd name="T20" fmla="*/ 1416 w 2110"/>
              <a:gd name="T21" fmla="*/ 1062 h 1284"/>
              <a:gd name="T22" fmla="*/ 714 w 2110"/>
              <a:gd name="T23" fmla="*/ 1062 h 1284"/>
              <a:gd name="T24" fmla="*/ 425 w 2110"/>
              <a:gd name="T25" fmla="*/ 773 h 1284"/>
              <a:gd name="T26" fmla="*/ 135 w 2110"/>
              <a:gd name="T27" fmla="*/ 1062 h 1284"/>
              <a:gd name="T28" fmla="*/ 80 w 2110"/>
              <a:gd name="T29" fmla="*/ 1062 h 1284"/>
              <a:gd name="T30" fmla="*/ 0 w 2110"/>
              <a:gd name="T31" fmla="*/ 982 h 1284"/>
              <a:gd name="T32" fmla="*/ 0 w 2110"/>
              <a:gd name="T33" fmla="*/ 658 h 1284"/>
              <a:gd name="T34" fmla="*/ 1020 w 2110"/>
              <a:gd name="T35" fmla="*/ 658 h 1284"/>
              <a:gd name="T36" fmla="*/ 1020 w 2110"/>
              <a:gd name="T37" fmla="*/ 40 h 1284"/>
              <a:gd name="T38" fmla="*/ 1055 w 2110"/>
              <a:gd name="T39" fmla="*/ 0 h 1284"/>
              <a:gd name="T40" fmla="*/ 1060 w 2110"/>
              <a:gd name="T41" fmla="*/ 0 h 1284"/>
              <a:gd name="T42" fmla="*/ 1415 w 2110"/>
              <a:gd name="T43" fmla="*/ 0 h 1284"/>
              <a:gd name="T44" fmla="*/ 1533 w 2110"/>
              <a:gd name="T45" fmla="*/ 70 h 1284"/>
              <a:gd name="T46" fmla="*/ 1745 w 2110"/>
              <a:gd name="T47" fmla="*/ 463 h 1284"/>
              <a:gd name="T48" fmla="*/ 1857 w 2110"/>
              <a:gd name="T49" fmla="*/ 563 h 1284"/>
              <a:gd name="T50" fmla="*/ 2036 w 2110"/>
              <a:gd name="T51" fmla="*/ 634 h 1284"/>
              <a:gd name="T52" fmla="*/ 2110 w 2110"/>
              <a:gd name="T53" fmla="*/ 743 h 1284"/>
              <a:gd name="T54" fmla="*/ 1634 w 2110"/>
              <a:gd name="T55" fmla="*/ 530 h 1284"/>
              <a:gd name="T56" fmla="*/ 1435 w 2110"/>
              <a:gd name="T57" fmla="*/ 169 h 1284"/>
              <a:gd name="T58" fmla="*/ 1376 w 2110"/>
              <a:gd name="T59" fmla="*/ 134 h 1284"/>
              <a:gd name="T60" fmla="*/ 1190 w 2110"/>
              <a:gd name="T61" fmla="*/ 134 h 1284"/>
              <a:gd name="T62" fmla="*/ 1149 w 2110"/>
              <a:gd name="T63" fmla="*/ 174 h 1284"/>
              <a:gd name="T64" fmla="*/ 1149 w 2110"/>
              <a:gd name="T65" fmla="*/ 524 h 1284"/>
              <a:gd name="T66" fmla="*/ 1190 w 2110"/>
              <a:gd name="T67" fmla="*/ 565 h 1284"/>
              <a:gd name="T68" fmla="*/ 1613 w 2110"/>
              <a:gd name="T69" fmla="*/ 565 h 1284"/>
              <a:gd name="T70" fmla="*/ 1634 w 2110"/>
              <a:gd name="T71" fmla="*/ 530 h 1284"/>
              <a:gd name="T72" fmla="*/ 1055 w 2110"/>
              <a:gd name="T73" fmla="*/ 0 h 1284"/>
              <a:gd name="T74" fmla="*/ 1055 w 2110"/>
              <a:gd name="T75" fmla="*/ 0 h 1284"/>
              <a:gd name="T76" fmla="*/ 1060 w 2110"/>
              <a:gd name="T77" fmla="*/ 0 h 1284"/>
              <a:gd name="T78" fmla="*/ 1055 w 2110"/>
              <a:gd name="T79" fmla="*/ 0 h 1284"/>
              <a:gd name="T80" fmla="*/ 1705 w 2110"/>
              <a:gd name="T81" fmla="*/ 839 h 1284"/>
              <a:gd name="T82" fmla="*/ 1482 w 2110"/>
              <a:gd name="T83" fmla="*/ 1062 h 1284"/>
              <a:gd name="T84" fmla="*/ 1705 w 2110"/>
              <a:gd name="T85" fmla="*/ 1284 h 1284"/>
              <a:gd name="T86" fmla="*/ 1927 w 2110"/>
              <a:gd name="T87" fmla="*/ 1062 h 1284"/>
              <a:gd name="T88" fmla="*/ 1705 w 2110"/>
              <a:gd name="T89" fmla="*/ 839 h 1284"/>
              <a:gd name="T90" fmla="*/ 122 w 2110"/>
              <a:gd name="T91" fmla="*/ 150 h 1284"/>
              <a:gd name="T92" fmla="*/ 122 w 2110"/>
              <a:gd name="T93" fmla="*/ 563 h 1284"/>
              <a:gd name="T94" fmla="*/ 483 w 2110"/>
              <a:gd name="T95" fmla="*/ 357 h 1284"/>
              <a:gd name="T96" fmla="*/ 122 w 2110"/>
              <a:gd name="T97" fmla="*/ 150 h 1284"/>
              <a:gd name="T98" fmla="*/ 540 w 2110"/>
              <a:gd name="T99" fmla="*/ 389 h 1284"/>
              <a:gd name="T100" fmla="*/ 176 w 2110"/>
              <a:gd name="T101" fmla="*/ 597 h 1284"/>
              <a:gd name="T102" fmla="*/ 903 w 2110"/>
              <a:gd name="T103" fmla="*/ 597 h 1284"/>
              <a:gd name="T104" fmla="*/ 540 w 2110"/>
              <a:gd name="T105" fmla="*/ 389 h 1284"/>
              <a:gd name="T106" fmla="*/ 179 w 2110"/>
              <a:gd name="T107" fmla="*/ 118 h 1284"/>
              <a:gd name="T108" fmla="*/ 540 w 2110"/>
              <a:gd name="T109" fmla="*/ 324 h 1284"/>
              <a:gd name="T110" fmla="*/ 902 w 2110"/>
              <a:gd name="T111" fmla="*/ 118 h 1284"/>
              <a:gd name="T112" fmla="*/ 179 w 2110"/>
              <a:gd name="T113" fmla="*/ 118 h 1284"/>
              <a:gd name="T114" fmla="*/ 597 w 2110"/>
              <a:gd name="T115" fmla="*/ 357 h 1284"/>
              <a:gd name="T116" fmla="*/ 959 w 2110"/>
              <a:gd name="T117" fmla="*/ 565 h 1284"/>
              <a:gd name="T118" fmla="*/ 959 w 2110"/>
              <a:gd name="T119" fmla="*/ 150 h 1284"/>
              <a:gd name="T120" fmla="*/ 597 w 2110"/>
              <a:gd name="T121" fmla="*/ 357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10" h="1284">
                <a:moveTo>
                  <a:pt x="647" y="1062"/>
                </a:moveTo>
                <a:cubicBezTo>
                  <a:pt x="647" y="1184"/>
                  <a:pt x="548" y="1284"/>
                  <a:pt x="425" y="1284"/>
                </a:cubicBezTo>
                <a:cubicBezTo>
                  <a:pt x="302" y="1284"/>
                  <a:pt x="202" y="1184"/>
                  <a:pt x="202" y="1062"/>
                </a:cubicBezTo>
                <a:cubicBezTo>
                  <a:pt x="202" y="939"/>
                  <a:pt x="302" y="839"/>
                  <a:pt x="425" y="839"/>
                </a:cubicBezTo>
                <a:cubicBezTo>
                  <a:pt x="548" y="839"/>
                  <a:pt x="647" y="939"/>
                  <a:pt x="647" y="1062"/>
                </a:cubicBezTo>
                <a:close/>
                <a:moveTo>
                  <a:pt x="2110" y="743"/>
                </a:moveTo>
                <a:lnTo>
                  <a:pt x="2110" y="982"/>
                </a:lnTo>
                <a:cubicBezTo>
                  <a:pt x="2110" y="1026"/>
                  <a:pt x="2074" y="1062"/>
                  <a:pt x="2030" y="1062"/>
                </a:cubicBezTo>
                <a:lnTo>
                  <a:pt x="1994" y="1062"/>
                </a:lnTo>
                <a:cubicBezTo>
                  <a:pt x="1994" y="902"/>
                  <a:pt x="1864" y="773"/>
                  <a:pt x="1705" y="773"/>
                </a:cubicBezTo>
                <a:cubicBezTo>
                  <a:pt x="1545" y="773"/>
                  <a:pt x="1416" y="902"/>
                  <a:pt x="1416" y="1062"/>
                </a:cubicBezTo>
                <a:lnTo>
                  <a:pt x="714" y="1062"/>
                </a:lnTo>
                <a:cubicBezTo>
                  <a:pt x="714" y="902"/>
                  <a:pt x="585" y="773"/>
                  <a:pt x="425" y="773"/>
                </a:cubicBezTo>
                <a:cubicBezTo>
                  <a:pt x="265" y="773"/>
                  <a:pt x="135" y="902"/>
                  <a:pt x="135" y="1062"/>
                </a:cubicBezTo>
                <a:lnTo>
                  <a:pt x="80" y="1062"/>
                </a:lnTo>
                <a:cubicBezTo>
                  <a:pt x="36" y="1062"/>
                  <a:pt x="0" y="1026"/>
                  <a:pt x="0" y="982"/>
                </a:cubicBezTo>
                <a:lnTo>
                  <a:pt x="0" y="658"/>
                </a:lnTo>
                <a:lnTo>
                  <a:pt x="1020" y="658"/>
                </a:lnTo>
                <a:lnTo>
                  <a:pt x="1020" y="40"/>
                </a:lnTo>
                <a:cubicBezTo>
                  <a:pt x="1020" y="20"/>
                  <a:pt x="1035" y="3"/>
                  <a:pt x="1055" y="0"/>
                </a:cubicBezTo>
                <a:cubicBezTo>
                  <a:pt x="1057" y="0"/>
                  <a:pt x="1059" y="0"/>
                  <a:pt x="1060" y="0"/>
                </a:cubicBezTo>
                <a:lnTo>
                  <a:pt x="1415" y="0"/>
                </a:lnTo>
                <a:cubicBezTo>
                  <a:pt x="1459" y="0"/>
                  <a:pt x="1512" y="31"/>
                  <a:pt x="1533" y="70"/>
                </a:cubicBezTo>
                <a:lnTo>
                  <a:pt x="1745" y="463"/>
                </a:lnTo>
                <a:cubicBezTo>
                  <a:pt x="1766" y="501"/>
                  <a:pt x="1816" y="546"/>
                  <a:pt x="1857" y="563"/>
                </a:cubicBezTo>
                <a:lnTo>
                  <a:pt x="2036" y="634"/>
                </a:lnTo>
                <a:cubicBezTo>
                  <a:pt x="2077" y="650"/>
                  <a:pt x="2110" y="699"/>
                  <a:pt x="2110" y="743"/>
                </a:cubicBezTo>
                <a:close/>
                <a:moveTo>
                  <a:pt x="1634" y="530"/>
                </a:moveTo>
                <a:lnTo>
                  <a:pt x="1435" y="169"/>
                </a:lnTo>
                <a:cubicBezTo>
                  <a:pt x="1424" y="150"/>
                  <a:pt x="1398" y="134"/>
                  <a:pt x="1376" y="134"/>
                </a:cubicBezTo>
                <a:lnTo>
                  <a:pt x="1190" y="134"/>
                </a:lnTo>
                <a:cubicBezTo>
                  <a:pt x="1168" y="134"/>
                  <a:pt x="1149" y="152"/>
                  <a:pt x="1149" y="174"/>
                </a:cubicBezTo>
                <a:lnTo>
                  <a:pt x="1149" y="524"/>
                </a:lnTo>
                <a:cubicBezTo>
                  <a:pt x="1149" y="546"/>
                  <a:pt x="1168" y="565"/>
                  <a:pt x="1190" y="565"/>
                </a:cubicBezTo>
                <a:lnTo>
                  <a:pt x="1613" y="565"/>
                </a:lnTo>
                <a:cubicBezTo>
                  <a:pt x="1635" y="565"/>
                  <a:pt x="1644" y="549"/>
                  <a:pt x="1634" y="530"/>
                </a:cubicBezTo>
                <a:close/>
                <a:moveTo>
                  <a:pt x="1055" y="0"/>
                </a:moveTo>
                <a:lnTo>
                  <a:pt x="1055" y="0"/>
                </a:lnTo>
                <a:cubicBezTo>
                  <a:pt x="1057" y="0"/>
                  <a:pt x="1059" y="0"/>
                  <a:pt x="1060" y="0"/>
                </a:cubicBezTo>
                <a:lnTo>
                  <a:pt x="1055" y="0"/>
                </a:lnTo>
                <a:close/>
                <a:moveTo>
                  <a:pt x="1705" y="839"/>
                </a:moveTo>
                <a:cubicBezTo>
                  <a:pt x="1582" y="839"/>
                  <a:pt x="1482" y="939"/>
                  <a:pt x="1482" y="1062"/>
                </a:cubicBezTo>
                <a:cubicBezTo>
                  <a:pt x="1482" y="1184"/>
                  <a:pt x="1582" y="1284"/>
                  <a:pt x="1705" y="1284"/>
                </a:cubicBezTo>
                <a:cubicBezTo>
                  <a:pt x="1827" y="1284"/>
                  <a:pt x="1927" y="1184"/>
                  <a:pt x="1927" y="1062"/>
                </a:cubicBezTo>
                <a:cubicBezTo>
                  <a:pt x="1927" y="939"/>
                  <a:pt x="1827" y="839"/>
                  <a:pt x="1705" y="839"/>
                </a:cubicBezTo>
                <a:close/>
                <a:moveTo>
                  <a:pt x="122" y="150"/>
                </a:moveTo>
                <a:lnTo>
                  <a:pt x="122" y="563"/>
                </a:lnTo>
                <a:lnTo>
                  <a:pt x="483" y="357"/>
                </a:lnTo>
                <a:lnTo>
                  <a:pt x="122" y="150"/>
                </a:lnTo>
                <a:close/>
                <a:moveTo>
                  <a:pt x="540" y="389"/>
                </a:moveTo>
                <a:lnTo>
                  <a:pt x="176" y="597"/>
                </a:lnTo>
                <a:lnTo>
                  <a:pt x="903" y="597"/>
                </a:lnTo>
                <a:lnTo>
                  <a:pt x="540" y="389"/>
                </a:lnTo>
                <a:close/>
                <a:moveTo>
                  <a:pt x="179" y="118"/>
                </a:moveTo>
                <a:lnTo>
                  <a:pt x="540" y="324"/>
                </a:lnTo>
                <a:lnTo>
                  <a:pt x="902" y="118"/>
                </a:lnTo>
                <a:lnTo>
                  <a:pt x="179" y="118"/>
                </a:lnTo>
                <a:close/>
                <a:moveTo>
                  <a:pt x="597" y="357"/>
                </a:moveTo>
                <a:lnTo>
                  <a:pt x="959" y="565"/>
                </a:lnTo>
                <a:lnTo>
                  <a:pt x="959" y="150"/>
                </a:lnTo>
                <a:lnTo>
                  <a:pt x="597" y="357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grpSp>
        <p:nvGrpSpPr>
          <p:cNvPr id="48" name="Group 24"/>
          <p:cNvGrpSpPr>
            <a:grpSpLocks noChangeAspect="1"/>
          </p:cNvGrpSpPr>
          <p:nvPr/>
        </p:nvGrpSpPr>
        <p:grpSpPr bwMode="auto">
          <a:xfrm>
            <a:off x="6544287" y="3362044"/>
            <a:ext cx="535115" cy="464488"/>
            <a:chOff x="3872" y="2584"/>
            <a:chExt cx="644" cy="559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4035" y="2676"/>
              <a:ext cx="316" cy="73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4035" y="2584"/>
              <a:ext cx="316" cy="72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3872" y="2799"/>
              <a:ext cx="644" cy="344"/>
            </a:xfrm>
            <a:custGeom>
              <a:avLst/>
              <a:gdLst>
                <a:gd name="T0" fmla="*/ 56 w 2836"/>
                <a:gd name="T1" fmla="*/ 247 h 1516"/>
                <a:gd name="T2" fmla="*/ 761 w 2836"/>
                <a:gd name="T3" fmla="*/ 952 h 1516"/>
                <a:gd name="T4" fmla="*/ 932 w 2836"/>
                <a:gd name="T5" fmla="*/ 1027 h 1516"/>
                <a:gd name="T6" fmla="*/ 2188 w 2836"/>
                <a:gd name="T7" fmla="*/ 1027 h 1516"/>
                <a:gd name="T8" fmla="*/ 2336 w 2836"/>
                <a:gd name="T9" fmla="*/ 1089 h 1516"/>
                <a:gd name="T10" fmla="*/ 2713 w 2836"/>
                <a:gd name="T11" fmla="*/ 1477 h 1516"/>
                <a:gd name="T12" fmla="*/ 2784 w 2836"/>
                <a:gd name="T13" fmla="*/ 1516 h 1516"/>
                <a:gd name="T14" fmla="*/ 2836 w 2836"/>
                <a:gd name="T15" fmla="*/ 1426 h 1516"/>
                <a:gd name="T16" fmla="*/ 2836 w 2836"/>
                <a:gd name="T17" fmla="*/ 1031 h 1516"/>
                <a:gd name="T18" fmla="*/ 2775 w 2836"/>
                <a:gd name="T19" fmla="*/ 882 h 1516"/>
                <a:gd name="T20" fmla="*/ 2535 w 2836"/>
                <a:gd name="T21" fmla="*/ 631 h 1516"/>
                <a:gd name="T22" fmla="*/ 2149 w 2836"/>
                <a:gd name="T23" fmla="*/ 245 h 1516"/>
                <a:gd name="T24" fmla="*/ 2040 w 2836"/>
                <a:gd name="T25" fmla="*/ 196 h 1516"/>
                <a:gd name="T26" fmla="*/ 1018 w 2836"/>
                <a:gd name="T27" fmla="*/ 196 h 1516"/>
                <a:gd name="T28" fmla="*/ 873 w 2836"/>
                <a:gd name="T29" fmla="*/ 342 h 1516"/>
                <a:gd name="T30" fmla="*/ 1018 w 2836"/>
                <a:gd name="T31" fmla="*/ 487 h 1516"/>
                <a:gd name="T32" fmla="*/ 1734 w 2836"/>
                <a:gd name="T33" fmla="*/ 487 h 1516"/>
                <a:gd name="T34" fmla="*/ 1811 w 2836"/>
                <a:gd name="T35" fmla="*/ 563 h 1516"/>
                <a:gd name="T36" fmla="*/ 782 w 2836"/>
                <a:gd name="T37" fmla="*/ 563 h 1516"/>
                <a:gd name="T38" fmla="*/ 262 w 2836"/>
                <a:gd name="T39" fmla="*/ 42 h 1516"/>
                <a:gd name="T40" fmla="*/ 159 w 2836"/>
                <a:gd name="T41" fmla="*/ 0 h 1516"/>
                <a:gd name="T42" fmla="*/ 56 w 2836"/>
                <a:gd name="T43" fmla="*/ 42 h 1516"/>
                <a:gd name="T44" fmla="*/ 56 w 2836"/>
                <a:gd name="T45" fmla="*/ 247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6" h="1516">
                  <a:moveTo>
                    <a:pt x="56" y="247"/>
                  </a:moveTo>
                  <a:lnTo>
                    <a:pt x="761" y="952"/>
                  </a:lnTo>
                  <a:cubicBezTo>
                    <a:pt x="803" y="998"/>
                    <a:pt x="864" y="1027"/>
                    <a:pt x="932" y="1027"/>
                  </a:cubicBezTo>
                  <a:lnTo>
                    <a:pt x="2188" y="1027"/>
                  </a:lnTo>
                  <a:cubicBezTo>
                    <a:pt x="2236" y="1027"/>
                    <a:pt x="2302" y="1055"/>
                    <a:pt x="2336" y="1089"/>
                  </a:cubicBezTo>
                  <a:lnTo>
                    <a:pt x="2713" y="1477"/>
                  </a:lnTo>
                  <a:cubicBezTo>
                    <a:pt x="2740" y="1503"/>
                    <a:pt x="2764" y="1516"/>
                    <a:pt x="2784" y="1516"/>
                  </a:cubicBezTo>
                  <a:cubicBezTo>
                    <a:pt x="2816" y="1516"/>
                    <a:pt x="2836" y="1485"/>
                    <a:pt x="2836" y="1426"/>
                  </a:cubicBezTo>
                  <a:lnTo>
                    <a:pt x="2836" y="1031"/>
                  </a:lnTo>
                  <a:cubicBezTo>
                    <a:pt x="2836" y="983"/>
                    <a:pt x="2809" y="916"/>
                    <a:pt x="2775" y="882"/>
                  </a:cubicBezTo>
                  <a:lnTo>
                    <a:pt x="2535" y="631"/>
                  </a:lnTo>
                  <a:lnTo>
                    <a:pt x="2149" y="245"/>
                  </a:lnTo>
                  <a:cubicBezTo>
                    <a:pt x="2121" y="216"/>
                    <a:pt x="2083" y="196"/>
                    <a:pt x="2040" y="196"/>
                  </a:cubicBezTo>
                  <a:lnTo>
                    <a:pt x="1018" y="196"/>
                  </a:lnTo>
                  <a:cubicBezTo>
                    <a:pt x="938" y="196"/>
                    <a:pt x="873" y="261"/>
                    <a:pt x="873" y="342"/>
                  </a:cubicBezTo>
                  <a:cubicBezTo>
                    <a:pt x="873" y="422"/>
                    <a:pt x="938" y="487"/>
                    <a:pt x="1018" y="487"/>
                  </a:cubicBezTo>
                  <a:lnTo>
                    <a:pt x="1734" y="487"/>
                  </a:lnTo>
                  <a:lnTo>
                    <a:pt x="1811" y="563"/>
                  </a:lnTo>
                  <a:lnTo>
                    <a:pt x="782" y="563"/>
                  </a:lnTo>
                  <a:lnTo>
                    <a:pt x="262" y="42"/>
                  </a:lnTo>
                  <a:cubicBezTo>
                    <a:pt x="233" y="14"/>
                    <a:pt x="196" y="0"/>
                    <a:pt x="159" y="0"/>
                  </a:cubicBezTo>
                  <a:cubicBezTo>
                    <a:pt x="122" y="0"/>
                    <a:pt x="85" y="14"/>
                    <a:pt x="56" y="42"/>
                  </a:cubicBezTo>
                  <a:cubicBezTo>
                    <a:pt x="0" y="99"/>
                    <a:pt x="0" y="191"/>
                    <a:pt x="56" y="2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4035" y="2769"/>
              <a:ext cx="316" cy="106"/>
            </a:xfrm>
            <a:custGeom>
              <a:avLst/>
              <a:gdLst>
                <a:gd name="T0" fmla="*/ 68 w 1392"/>
                <a:gd name="T1" fmla="*/ 470 h 470"/>
                <a:gd name="T2" fmla="*/ 299 w 1392"/>
                <a:gd name="T3" fmla="*/ 242 h 470"/>
                <a:gd name="T4" fmla="*/ 1321 w 1392"/>
                <a:gd name="T5" fmla="*/ 242 h 470"/>
                <a:gd name="T6" fmla="*/ 1392 w 1392"/>
                <a:gd name="T7" fmla="*/ 254 h 470"/>
                <a:gd name="T8" fmla="*/ 1392 w 1392"/>
                <a:gd name="T9" fmla="*/ 145 h 470"/>
                <a:gd name="T10" fmla="*/ 1247 w 1392"/>
                <a:gd name="T11" fmla="*/ 0 h 470"/>
                <a:gd name="T12" fmla="*/ 145 w 1392"/>
                <a:gd name="T13" fmla="*/ 0 h 470"/>
                <a:gd name="T14" fmla="*/ 0 w 1392"/>
                <a:gd name="T15" fmla="*/ 145 h 470"/>
                <a:gd name="T16" fmla="*/ 0 w 1392"/>
                <a:gd name="T17" fmla="*/ 348 h 470"/>
                <a:gd name="T18" fmla="*/ 68 w 1392"/>
                <a:gd name="T1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2" h="470">
                  <a:moveTo>
                    <a:pt x="68" y="470"/>
                  </a:moveTo>
                  <a:cubicBezTo>
                    <a:pt x="70" y="344"/>
                    <a:pt x="173" y="242"/>
                    <a:pt x="299" y="242"/>
                  </a:cubicBezTo>
                  <a:lnTo>
                    <a:pt x="1321" y="242"/>
                  </a:lnTo>
                  <a:cubicBezTo>
                    <a:pt x="1346" y="242"/>
                    <a:pt x="1370" y="246"/>
                    <a:pt x="1392" y="254"/>
                  </a:cubicBezTo>
                  <a:lnTo>
                    <a:pt x="1392" y="145"/>
                  </a:lnTo>
                  <a:cubicBezTo>
                    <a:pt x="1392" y="65"/>
                    <a:pt x="1327" y="0"/>
                    <a:pt x="1247" y="0"/>
                  </a:cubicBezTo>
                  <a:lnTo>
                    <a:pt x="145" y="0"/>
                  </a:lnTo>
                  <a:cubicBezTo>
                    <a:pt x="65" y="0"/>
                    <a:pt x="0" y="65"/>
                    <a:pt x="0" y="145"/>
                  </a:cubicBezTo>
                  <a:lnTo>
                    <a:pt x="0" y="348"/>
                  </a:lnTo>
                  <a:cubicBezTo>
                    <a:pt x="0" y="399"/>
                    <a:pt x="27" y="444"/>
                    <a:pt x="68" y="47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</p:grpSp>
      <p:sp>
        <p:nvSpPr>
          <p:cNvPr id="53" name="Freeform 83"/>
          <p:cNvSpPr>
            <a:spLocks noEditPoints="1"/>
          </p:cNvSpPr>
          <p:nvPr/>
        </p:nvSpPr>
        <p:spPr bwMode="auto">
          <a:xfrm>
            <a:off x="1265981" y="2486094"/>
            <a:ext cx="302729" cy="454093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4" name="Freeform 113"/>
          <p:cNvSpPr>
            <a:spLocks noEditPoints="1"/>
          </p:cNvSpPr>
          <p:nvPr/>
        </p:nvSpPr>
        <p:spPr bwMode="auto">
          <a:xfrm>
            <a:off x="7449716" y="3399971"/>
            <a:ext cx="495586" cy="388625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55" name="Group 179"/>
          <p:cNvGrpSpPr/>
          <p:nvPr/>
        </p:nvGrpSpPr>
        <p:grpSpPr>
          <a:xfrm>
            <a:off x="298100" y="1270116"/>
            <a:ext cx="303428" cy="776562"/>
            <a:chOff x="5054600" y="1652588"/>
            <a:chExt cx="187325" cy="479424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7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58" name="Group 259"/>
          <p:cNvGrpSpPr/>
          <p:nvPr/>
        </p:nvGrpSpPr>
        <p:grpSpPr>
          <a:xfrm>
            <a:off x="1250576" y="1300365"/>
            <a:ext cx="333542" cy="716060"/>
            <a:chOff x="6913466" y="1930294"/>
            <a:chExt cx="328336" cy="704884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59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0" name="Freeform 99"/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61" name="Freeform 110"/>
          <p:cNvSpPr>
            <a:spLocks noEditPoints="1"/>
          </p:cNvSpPr>
          <p:nvPr/>
        </p:nvSpPr>
        <p:spPr bwMode="auto">
          <a:xfrm>
            <a:off x="2828263" y="2495890"/>
            <a:ext cx="634510" cy="434501"/>
          </a:xfrm>
          <a:custGeom>
            <a:avLst/>
            <a:gdLst/>
            <a:ahLst/>
            <a:cxnLst>
              <a:cxn ang="0">
                <a:pos x="286" y="182"/>
              </a:cxn>
              <a:cxn ang="0">
                <a:pos x="276" y="47"/>
              </a:cxn>
              <a:cxn ang="0">
                <a:pos x="216" y="179"/>
              </a:cxn>
              <a:cxn ang="0">
                <a:pos x="208" y="185"/>
              </a:cxn>
              <a:cxn ang="0">
                <a:pos x="209" y="11"/>
              </a:cxn>
              <a:cxn ang="0">
                <a:pos x="105" y="0"/>
              </a:cxn>
              <a:cxn ang="0">
                <a:pos x="94" y="182"/>
              </a:cxn>
              <a:cxn ang="0">
                <a:pos x="88" y="185"/>
              </a:cxn>
              <a:cxn ang="0">
                <a:pos x="87" y="47"/>
              </a:cxn>
              <a:cxn ang="0">
                <a:pos x="18" y="57"/>
              </a:cxn>
              <a:cxn ang="0">
                <a:pos x="19" y="185"/>
              </a:cxn>
              <a:cxn ang="0">
                <a:pos x="0" y="207"/>
              </a:cxn>
              <a:cxn ang="0">
                <a:pos x="303" y="185"/>
              </a:cxn>
              <a:cxn ang="0">
                <a:pos x="50" y="142"/>
              </a:cxn>
              <a:cxn ang="0">
                <a:pos x="35" y="126"/>
              </a:cxn>
              <a:cxn ang="0">
                <a:pos x="50" y="142"/>
              </a:cxn>
              <a:cxn ang="0">
                <a:pos x="35" y="115"/>
              </a:cxn>
              <a:cxn ang="0">
                <a:pos x="50" y="99"/>
              </a:cxn>
              <a:cxn ang="0">
                <a:pos x="50" y="89"/>
              </a:cxn>
              <a:cxn ang="0">
                <a:pos x="35" y="73"/>
              </a:cxn>
              <a:cxn ang="0">
                <a:pos x="50" y="89"/>
              </a:cxn>
              <a:cxn ang="0">
                <a:pos x="59" y="142"/>
              </a:cxn>
              <a:cxn ang="0">
                <a:pos x="74" y="126"/>
              </a:cxn>
              <a:cxn ang="0">
                <a:pos x="74" y="115"/>
              </a:cxn>
              <a:cxn ang="0">
                <a:pos x="59" y="99"/>
              </a:cxn>
              <a:cxn ang="0">
                <a:pos x="74" y="115"/>
              </a:cxn>
              <a:cxn ang="0">
                <a:pos x="59" y="89"/>
              </a:cxn>
              <a:cxn ang="0">
                <a:pos x="74" y="73"/>
              </a:cxn>
              <a:cxn ang="0">
                <a:pos x="175" y="184"/>
              </a:cxn>
              <a:cxn ang="0">
                <a:pos x="130" y="128"/>
              </a:cxn>
              <a:cxn ang="0">
                <a:pos x="175" y="184"/>
              </a:cxn>
              <a:cxn ang="0">
                <a:pos x="114" y="43"/>
              </a:cxn>
              <a:cxn ang="0">
                <a:pos x="189" y="43"/>
              </a:cxn>
              <a:cxn ang="0">
                <a:pos x="249" y="142"/>
              </a:cxn>
              <a:cxn ang="0">
                <a:pos x="233" y="126"/>
              </a:cxn>
              <a:cxn ang="0">
                <a:pos x="249" y="142"/>
              </a:cxn>
              <a:cxn ang="0">
                <a:pos x="233" y="115"/>
              </a:cxn>
              <a:cxn ang="0">
                <a:pos x="249" y="99"/>
              </a:cxn>
              <a:cxn ang="0">
                <a:pos x="249" y="89"/>
              </a:cxn>
              <a:cxn ang="0">
                <a:pos x="233" y="73"/>
              </a:cxn>
              <a:cxn ang="0">
                <a:pos x="249" y="89"/>
              </a:cxn>
              <a:cxn ang="0">
                <a:pos x="257" y="142"/>
              </a:cxn>
              <a:cxn ang="0">
                <a:pos x="272" y="126"/>
              </a:cxn>
              <a:cxn ang="0">
                <a:pos x="272" y="115"/>
              </a:cxn>
              <a:cxn ang="0">
                <a:pos x="257" y="99"/>
              </a:cxn>
              <a:cxn ang="0">
                <a:pos x="272" y="115"/>
              </a:cxn>
              <a:cxn ang="0">
                <a:pos x="257" y="89"/>
              </a:cxn>
              <a:cxn ang="0">
                <a:pos x="272" y="73"/>
              </a:cxn>
              <a:cxn ang="0">
                <a:pos x="161" y="33"/>
              </a:cxn>
              <a:cxn ang="0">
                <a:pos x="175" y="52"/>
              </a:cxn>
              <a:cxn ang="0">
                <a:pos x="161" y="66"/>
              </a:cxn>
              <a:cxn ang="0">
                <a:pos x="142" y="52"/>
              </a:cxn>
              <a:cxn ang="0">
                <a:pos x="128" y="33"/>
              </a:cxn>
              <a:cxn ang="0">
                <a:pos x="142" y="19"/>
              </a:cxn>
              <a:cxn ang="0">
                <a:pos x="161" y="33"/>
              </a:cxn>
              <a:cxn ang="0">
                <a:pos x="161" y="33"/>
              </a:cxn>
            </a:cxnLst>
            <a:rect l="0" t="0" r="r" b="b"/>
            <a:pathLst>
              <a:path w="303" h="207">
                <a:moveTo>
                  <a:pt x="286" y="185"/>
                </a:moveTo>
                <a:cubicBezTo>
                  <a:pt x="286" y="184"/>
                  <a:pt x="286" y="183"/>
                  <a:pt x="286" y="182"/>
                </a:cubicBezTo>
                <a:cubicBezTo>
                  <a:pt x="286" y="57"/>
                  <a:pt x="286" y="57"/>
                  <a:pt x="286" y="57"/>
                </a:cubicBezTo>
                <a:cubicBezTo>
                  <a:pt x="286" y="51"/>
                  <a:pt x="282" y="47"/>
                  <a:pt x="276" y="47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6" y="179"/>
                  <a:pt x="216" y="179"/>
                  <a:pt x="216" y="179"/>
                </a:cubicBezTo>
                <a:cubicBezTo>
                  <a:pt x="216" y="181"/>
                  <a:pt x="216" y="183"/>
                  <a:pt x="215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9" y="184"/>
                  <a:pt x="209" y="183"/>
                  <a:pt x="209" y="182"/>
                </a:cubicBezTo>
                <a:cubicBezTo>
                  <a:pt x="209" y="11"/>
                  <a:pt x="209" y="11"/>
                  <a:pt x="209" y="11"/>
                </a:cubicBezTo>
                <a:cubicBezTo>
                  <a:pt x="209" y="5"/>
                  <a:pt x="204" y="0"/>
                  <a:pt x="198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9" y="0"/>
                  <a:pt x="94" y="5"/>
                  <a:pt x="94" y="11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94" y="183"/>
                  <a:pt x="94" y="184"/>
                  <a:pt x="95" y="185"/>
                </a:cubicBezTo>
                <a:cubicBezTo>
                  <a:pt x="88" y="185"/>
                  <a:pt x="88" y="185"/>
                  <a:pt x="88" y="185"/>
                </a:cubicBezTo>
                <a:cubicBezTo>
                  <a:pt x="87" y="183"/>
                  <a:pt x="87" y="181"/>
                  <a:pt x="87" y="179"/>
                </a:cubicBezTo>
                <a:cubicBezTo>
                  <a:pt x="87" y="47"/>
                  <a:pt x="87" y="47"/>
                  <a:pt x="87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3" y="47"/>
                  <a:pt x="18" y="51"/>
                  <a:pt x="18" y="57"/>
                </a:cubicBezTo>
                <a:cubicBezTo>
                  <a:pt x="18" y="182"/>
                  <a:pt x="18" y="182"/>
                  <a:pt x="18" y="182"/>
                </a:cubicBezTo>
                <a:cubicBezTo>
                  <a:pt x="18" y="183"/>
                  <a:pt x="18" y="184"/>
                  <a:pt x="19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0" y="207"/>
                  <a:pt x="0" y="207"/>
                </a:cubicBezTo>
                <a:cubicBezTo>
                  <a:pt x="303" y="207"/>
                  <a:pt x="303" y="207"/>
                  <a:pt x="303" y="207"/>
                </a:cubicBezTo>
                <a:cubicBezTo>
                  <a:pt x="303" y="185"/>
                  <a:pt x="303" y="185"/>
                  <a:pt x="303" y="185"/>
                </a:cubicBezTo>
                <a:lnTo>
                  <a:pt x="286" y="185"/>
                </a:lnTo>
                <a:close/>
                <a:moveTo>
                  <a:pt x="50" y="142"/>
                </a:moveTo>
                <a:cubicBezTo>
                  <a:pt x="35" y="142"/>
                  <a:pt x="35" y="142"/>
                  <a:pt x="35" y="142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50" y="126"/>
                  <a:pt x="50" y="126"/>
                  <a:pt x="50" y="126"/>
                </a:cubicBezTo>
                <a:lnTo>
                  <a:pt x="50" y="142"/>
                </a:lnTo>
                <a:close/>
                <a:moveTo>
                  <a:pt x="50" y="115"/>
                </a:moveTo>
                <a:cubicBezTo>
                  <a:pt x="35" y="115"/>
                  <a:pt x="35" y="115"/>
                  <a:pt x="35" y="115"/>
                </a:cubicBezTo>
                <a:cubicBezTo>
                  <a:pt x="35" y="99"/>
                  <a:pt x="35" y="99"/>
                  <a:pt x="35" y="99"/>
                </a:cubicBezTo>
                <a:cubicBezTo>
                  <a:pt x="50" y="99"/>
                  <a:pt x="50" y="99"/>
                  <a:pt x="50" y="99"/>
                </a:cubicBezTo>
                <a:lnTo>
                  <a:pt x="50" y="115"/>
                </a:lnTo>
                <a:close/>
                <a:moveTo>
                  <a:pt x="50" y="89"/>
                </a:moveTo>
                <a:cubicBezTo>
                  <a:pt x="35" y="89"/>
                  <a:pt x="35" y="89"/>
                  <a:pt x="35" y="89"/>
                </a:cubicBezTo>
                <a:cubicBezTo>
                  <a:pt x="35" y="73"/>
                  <a:pt x="35" y="73"/>
                  <a:pt x="35" y="73"/>
                </a:cubicBezTo>
                <a:cubicBezTo>
                  <a:pt x="50" y="73"/>
                  <a:pt x="50" y="73"/>
                  <a:pt x="50" y="73"/>
                </a:cubicBezTo>
                <a:lnTo>
                  <a:pt x="50" y="89"/>
                </a:lnTo>
                <a:close/>
                <a:moveTo>
                  <a:pt x="74" y="142"/>
                </a:moveTo>
                <a:cubicBezTo>
                  <a:pt x="59" y="142"/>
                  <a:pt x="59" y="142"/>
                  <a:pt x="59" y="142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74" y="126"/>
                  <a:pt x="74" y="126"/>
                  <a:pt x="74" y="126"/>
                </a:cubicBezTo>
                <a:lnTo>
                  <a:pt x="74" y="142"/>
                </a:lnTo>
                <a:close/>
                <a:moveTo>
                  <a:pt x="74" y="115"/>
                </a:moveTo>
                <a:cubicBezTo>
                  <a:pt x="59" y="115"/>
                  <a:pt x="59" y="115"/>
                  <a:pt x="59" y="115"/>
                </a:cubicBezTo>
                <a:cubicBezTo>
                  <a:pt x="59" y="99"/>
                  <a:pt x="59" y="99"/>
                  <a:pt x="59" y="99"/>
                </a:cubicBezTo>
                <a:cubicBezTo>
                  <a:pt x="74" y="99"/>
                  <a:pt x="74" y="99"/>
                  <a:pt x="74" y="99"/>
                </a:cubicBezTo>
                <a:lnTo>
                  <a:pt x="74" y="115"/>
                </a:lnTo>
                <a:close/>
                <a:moveTo>
                  <a:pt x="74" y="89"/>
                </a:moveTo>
                <a:cubicBezTo>
                  <a:pt x="59" y="89"/>
                  <a:pt x="59" y="89"/>
                  <a:pt x="59" y="89"/>
                </a:cubicBezTo>
                <a:cubicBezTo>
                  <a:pt x="59" y="73"/>
                  <a:pt x="59" y="73"/>
                  <a:pt x="59" y="73"/>
                </a:cubicBezTo>
                <a:cubicBezTo>
                  <a:pt x="74" y="73"/>
                  <a:pt x="74" y="73"/>
                  <a:pt x="74" y="73"/>
                </a:cubicBezTo>
                <a:lnTo>
                  <a:pt x="74" y="89"/>
                </a:lnTo>
                <a:close/>
                <a:moveTo>
                  <a:pt x="175" y="184"/>
                </a:moveTo>
                <a:cubicBezTo>
                  <a:pt x="130" y="184"/>
                  <a:pt x="130" y="184"/>
                  <a:pt x="130" y="18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75" y="128"/>
                  <a:pt x="175" y="128"/>
                  <a:pt x="175" y="128"/>
                </a:cubicBezTo>
                <a:lnTo>
                  <a:pt x="175" y="184"/>
                </a:lnTo>
                <a:close/>
                <a:moveTo>
                  <a:pt x="152" y="80"/>
                </a:moveTo>
                <a:cubicBezTo>
                  <a:pt x="131" y="80"/>
                  <a:pt x="114" y="63"/>
                  <a:pt x="114" y="43"/>
                </a:cubicBezTo>
                <a:cubicBezTo>
                  <a:pt x="114" y="22"/>
                  <a:pt x="131" y="5"/>
                  <a:pt x="152" y="5"/>
                </a:cubicBezTo>
                <a:cubicBezTo>
                  <a:pt x="172" y="5"/>
                  <a:pt x="189" y="22"/>
                  <a:pt x="189" y="43"/>
                </a:cubicBezTo>
                <a:cubicBezTo>
                  <a:pt x="189" y="63"/>
                  <a:pt x="172" y="80"/>
                  <a:pt x="152" y="80"/>
                </a:cubicBezTo>
                <a:close/>
                <a:moveTo>
                  <a:pt x="249" y="142"/>
                </a:moveTo>
                <a:cubicBezTo>
                  <a:pt x="233" y="142"/>
                  <a:pt x="233" y="142"/>
                  <a:pt x="233" y="142"/>
                </a:cubicBezTo>
                <a:cubicBezTo>
                  <a:pt x="233" y="126"/>
                  <a:pt x="233" y="126"/>
                  <a:pt x="233" y="126"/>
                </a:cubicBezTo>
                <a:cubicBezTo>
                  <a:pt x="249" y="126"/>
                  <a:pt x="249" y="126"/>
                  <a:pt x="249" y="126"/>
                </a:cubicBezTo>
                <a:lnTo>
                  <a:pt x="249" y="142"/>
                </a:lnTo>
                <a:close/>
                <a:moveTo>
                  <a:pt x="249" y="115"/>
                </a:moveTo>
                <a:cubicBezTo>
                  <a:pt x="233" y="115"/>
                  <a:pt x="233" y="115"/>
                  <a:pt x="233" y="115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49" y="99"/>
                  <a:pt x="249" y="99"/>
                  <a:pt x="249" y="99"/>
                </a:cubicBezTo>
                <a:lnTo>
                  <a:pt x="249" y="115"/>
                </a:lnTo>
                <a:close/>
                <a:moveTo>
                  <a:pt x="249" y="89"/>
                </a:moveTo>
                <a:cubicBezTo>
                  <a:pt x="233" y="89"/>
                  <a:pt x="233" y="89"/>
                  <a:pt x="233" y="89"/>
                </a:cubicBezTo>
                <a:cubicBezTo>
                  <a:pt x="233" y="73"/>
                  <a:pt x="233" y="73"/>
                  <a:pt x="233" y="73"/>
                </a:cubicBezTo>
                <a:cubicBezTo>
                  <a:pt x="249" y="73"/>
                  <a:pt x="249" y="73"/>
                  <a:pt x="249" y="73"/>
                </a:cubicBezTo>
                <a:lnTo>
                  <a:pt x="249" y="89"/>
                </a:lnTo>
                <a:close/>
                <a:moveTo>
                  <a:pt x="272" y="142"/>
                </a:moveTo>
                <a:cubicBezTo>
                  <a:pt x="257" y="142"/>
                  <a:pt x="257" y="142"/>
                  <a:pt x="257" y="142"/>
                </a:cubicBezTo>
                <a:cubicBezTo>
                  <a:pt x="257" y="126"/>
                  <a:pt x="257" y="126"/>
                  <a:pt x="257" y="126"/>
                </a:cubicBezTo>
                <a:cubicBezTo>
                  <a:pt x="272" y="126"/>
                  <a:pt x="272" y="126"/>
                  <a:pt x="272" y="126"/>
                </a:cubicBezTo>
                <a:lnTo>
                  <a:pt x="272" y="142"/>
                </a:lnTo>
                <a:close/>
                <a:moveTo>
                  <a:pt x="272" y="115"/>
                </a:moveTo>
                <a:cubicBezTo>
                  <a:pt x="257" y="115"/>
                  <a:pt x="257" y="115"/>
                  <a:pt x="257" y="115"/>
                </a:cubicBezTo>
                <a:cubicBezTo>
                  <a:pt x="257" y="99"/>
                  <a:pt x="257" y="99"/>
                  <a:pt x="257" y="99"/>
                </a:cubicBezTo>
                <a:cubicBezTo>
                  <a:pt x="272" y="99"/>
                  <a:pt x="272" y="99"/>
                  <a:pt x="272" y="99"/>
                </a:cubicBezTo>
                <a:lnTo>
                  <a:pt x="272" y="115"/>
                </a:lnTo>
                <a:close/>
                <a:moveTo>
                  <a:pt x="272" y="89"/>
                </a:moveTo>
                <a:cubicBezTo>
                  <a:pt x="257" y="89"/>
                  <a:pt x="257" y="89"/>
                  <a:pt x="257" y="89"/>
                </a:cubicBezTo>
                <a:cubicBezTo>
                  <a:pt x="257" y="73"/>
                  <a:pt x="257" y="73"/>
                  <a:pt x="257" y="73"/>
                </a:cubicBezTo>
                <a:cubicBezTo>
                  <a:pt x="272" y="73"/>
                  <a:pt x="272" y="73"/>
                  <a:pt x="272" y="73"/>
                </a:cubicBezTo>
                <a:lnTo>
                  <a:pt x="272" y="89"/>
                </a:lnTo>
                <a:close/>
                <a:moveTo>
                  <a:pt x="161" y="33"/>
                </a:moveTo>
                <a:cubicBezTo>
                  <a:pt x="175" y="33"/>
                  <a:pt x="175" y="33"/>
                  <a:pt x="175" y="33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2" y="19"/>
                  <a:pt x="142" y="19"/>
                  <a:pt x="142" y="19"/>
                </a:cubicBezTo>
                <a:cubicBezTo>
                  <a:pt x="161" y="19"/>
                  <a:pt x="161" y="19"/>
                  <a:pt x="161" y="19"/>
                </a:cubicBezTo>
                <a:lnTo>
                  <a:pt x="161" y="33"/>
                </a:lnTo>
                <a:close/>
                <a:moveTo>
                  <a:pt x="161" y="33"/>
                </a:moveTo>
                <a:cubicBezTo>
                  <a:pt x="161" y="33"/>
                  <a:pt x="161" y="33"/>
                  <a:pt x="161" y="33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62" name="Group 24"/>
          <p:cNvGrpSpPr/>
          <p:nvPr/>
        </p:nvGrpSpPr>
        <p:grpSpPr>
          <a:xfrm>
            <a:off x="5697702" y="3336567"/>
            <a:ext cx="515412" cy="515407"/>
            <a:chOff x="3998913" y="1998663"/>
            <a:chExt cx="1149350" cy="114935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63" name="Rectangle 10"/>
            <p:cNvSpPr>
              <a:spLocks noChangeArrowheads="1"/>
            </p:cNvSpPr>
            <p:nvPr/>
          </p:nvSpPr>
          <p:spPr bwMode="auto">
            <a:xfrm>
              <a:off x="4808538" y="2584451"/>
              <a:ext cx="11747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4" name="Freeform 11"/>
            <p:cNvSpPr>
              <a:spLocks noEditPoints="1"/>
            </p:cNvSpPr>
            <p:nvPr/>
          </p:nvSpPr>
          <p:spPr bwMode="auto">
            <a:xfrm>
              <a:off x="4725988" y="2266951"/>
              <a:ext cx="131763" cy="300038"/>
            </a:xfrm>
            <a:custGeom>
              <a:avLst/>
              <a:gdLst/>
              <a:ahLst/>
              <a:cxnLst>
                <a:cxn ang="0">
                  <a:pos x="23" y="36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13" y="43"/>
                </a:cxn>
                <a:cxn ang="0">
                  <a:pos x="14" y="71"/>
                </a:cxn>
                <a:cxn ang="0">
                  <a:pos x="22" y="79"/>
                </a:cxn>
                <a:cxn ang="0">
                  <a:pos x="23" y="36"/>
                </a:cxn>
                <a:cxn ang="0">
                  <a:pos x="23" y="36"/>
                </a:cxn>
                <a:cxn ang="0">
                  <a:pos x="23" y="36"/>
                </a:cxn>
              </a:cxnLst>
              <a:rect l="0" t="0" r="r" b="b"/>
              <a:pathLst>
                <a:path w="35" h="79">
                  <a:moveTo>
                    <a:pt x="23" y="36"/>
                  </a:moveTo>
                  <a:cubicBezTo>
                    <a:pt x="12" y="19"/>
                    <a:pt x="21" y="9"/>
                    <a:pt x="22" y="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6"/>
                    <a:pt x="0" y="22"/>
                    <a:pt x="13" y="43"/>
                  </a:cubicBezTo>
                  <a:cubicBezTo>
                    <a:pt x="24" y="60"/>
                    <a:pt x="15" y="70"/>
                    <a:pt x="14" y="7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8" y="73"/>
                    <a:pt x="35" y="57"/>
                    <a:pt x="23" y="36"/>
                  </a:cubicBezTo>
                  <a:close/>
                  <a:moveTo>
                    <a:pt x="23" y="36"/>
                  </a:moveTo>
                  <a:cubicBezTo>
                    <a:pt x="23" y="36"/>
                    <a:pt x="23" y="36"/>
                    <a:pt x="23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5" name="Freeform 12"/>
            <p:cNvSpPr>
              <a:spLocks noEditPoints="1"/>
            </p:cNvSpPr>
            <p:nvPr/>
          </p:nvSpPr>
          <p:spPr bwMode="auto">
            <a:xfrm>
              <a:off x="4838701" y="2290763"/>
              <a:ext cx="120650" cy="252413"/>
            </a:xfrm>
            <a:custGeom>
              <a:avLst/>
              <a:gdLst/>
              <a:ahLst/>
              <a:cxnLst>
                <a:cxn ang="0">
                  <a:pos x="12" y="59"/>
                </a:cxn>
                <a:cxn ang="0">
                  <a:pos x="20" y="67"/>
                </a:cxn>
                <a:cxn ang="0">
                  <a:pos x="21" y="3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2" y="0"/>
                </a:cxn>
                <a:cxn ang="0">
                  <a:pos x="11" y="37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2" y="59"/>
                </a:cxn>
              </a:cxnLst>
              <a:rect l="0" t="0" r="r" b="b"/>
              <a:pathLst>
                <a:path w="32" h="67">
                  <a:moveTo>
                    <a:pt x="12" y="59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25" y="62"/>
                    <a:pt x="32" y="48"/>
                    <a:pt x="21" y="30"/>
                  </a:cubicBezTo>
                  <a:cubicBezTo>
                    <a:pt x="12" y="17"/>
                    <a:pt x="19" y="9"/>
                    <a:pt x="20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5"/>
                    <a:pt x="0" y="19"/>
                    <a:pt x="11" y="37"/>
                  </a:cubicBezTo>
                  <a:cubicBezTo>
                    <a:pt x="20" y="50"/>
                    <a:pt x="13" y="58"/>
                    <a:pt x="12" y="59"/>
                  </a:cubicBezTo>
                  <a:close/>
                  <a:moveTo>
                    <a:pt x="12" y="59"/>
                  </a:moveTo>
                  <a:cubicBezTo>
                    <a:pt x="12" y="59"/>
                    <a:pt x="12" y="59"/>
                    <a:pt x="12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6" name="Freeform 13"/>
            <p:cNvSpPr>
              <a:spLocks noEditPoints="1"/>
            </p:cNvSpPr>
            <p:nvPr/>
          </p:nvSpPr>
          <p:spPr bwMode="auto">
            <a:xfrm>
              <a:off x="3998913" y="1998663"/>
              <a:ext cx="1149350" cy="1149350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0" y="152"/>
                </a:cxn>
                <a:cxn ang="0">
                  <a:pos x="152" y="304"/>
                </a:cxn>
                <a:cxn ang="0">
                  <a:pos x="304" y="152"/>
                </a:cxn>
                <a:cxn ang="0">
                  <a:pos x="152" y="0"/>
                </a:cxn>
                <a:cxn ang="0">
                  <a:pos x="152" y="266"/>
                </a:cxn>
                <a:cxn ang="0">
                  <a:pos x="38" y="152"/>
                </a:cxn>
                <a:cxn ang="0">
                  <a:pos x="59" y="86"/>
                </a:cxn>
                <a:cxn ang="0">
                  <a:pos x="128" y="155"/>
                </a:cxn>
                <a:cxn ang="0">
                  <a:pos x="55" y="155"/>
                </a:cxn>
                <a:cxn ang="0">
                  <a:pos x="55" y="184"/>
                </a:cxn>
                <a:cxn ang="0">
                  <a:pos x="157" y="184"/>
                </a:cxn>
                <a:cxn ang="0">
                  <a:pos x="218" y="245"/>
                </a:cxn>
                <a:cxn ang="0">
                  <a:pos x="152" y="266"/>
                </a:cxn>
                <a:cxn ang="0">
                  <a:pos x="245" y="218"/>
                </a:cxn>
                <a:cxn ang="0">
                  <a:pos x="204" y="177"/>
                </a:cxn>
                <a:cxn ang="0">
                  <a:pos x="204" y="155"/>
                </a:cxn>
                <a:cxn ang="0">
                  <a:pos x="182" y="155"/>
                </a:cxn>
                <a:cxn ang="0">
                  <a:pos x="86" y="59"/>
                </a:cxn>
                <a:cxn ang="0">
                  <a:pos x="152" y="38"/>
                </a:cxn>
                <a:cxn ang="0">
                  <a:pos x="266" y="152"/>
                </a:cxn>
                <a:cxn ang="0">
                  <a:pos x="245" y="218"/>
                </a:cxn>
                <a:cxn ang="0">
                  <a:pos x="245" y="218"/>
                </a:cxn>
                <a:cxn ang="0">
                  <a:pos x="245" y="218"/>
                </a:cxn>
              </a:cxnLst>
              <a:rect l="0" t="0" r="r" b="b"/>
              <a:pathLst>
                <a:path w="304" h="304">
                  <a:moveTo>
                    <a:pt x="152" y="0"/>
                  </a:moveTo>
                  <a:cubicBezTo>
                    <a:pt x="68" y="0"/>
                    <a:pt x="0" y="68"/>
                    <a:pt x="0" y="152"/>
                  </a:cubicBezTo>
                  <a:cubicBezTo>
                    <a:pt x="0" y="236"/>
                    <a:pt x="68" y="304"/>
                    <a:pt x="152" y="304"/>
                  </a:cubicBezTo>
                  <a:cubicBezTo>
                    <a:pt x="236" y="304"/>
                    <a:pt x="304" y="236"/>
                    <a:pt x="304" y="152"/>
                  </a:cubicBezTo>
                  <a:cubicBezTo>
                    <a:pt x="304" y="68"/>
                    <a:pt x="236" y="0"/>
                    <a:pt x="152" y="0"/>
                  </a:cubicBezTo>
                  <a:close/>
                  <a:moveTo>
                    <a:pt x="152" y="266"/>
                  </a:moveTo>
                  <a:cubicBezTo>
                    <a:pt x="89" y="266"/>
                    <a:pt x="38" y="215"/>
                    <a:pt x="38" y="152"/>
                  </a:cubicBezTo>
                  <a:cubicBezTo>
                    <a:pt x="38" y="128"/>
                    <a:pt x="46" y="105"/>
                    <a:pt x="59" y="86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5" y="184"/>
                    <a:pt x="55" y="184"/>
                    <a:pt x="55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199" y="258"/>
                    <a:pt x="176" y="266"/>
                    <a:pt x="152" y="266"/>
                  </a:cubicBezTo>
                  <a:close/>
                  <a:moveTo>
                    <a:pt x="245" y="218"/>
                  </a:moveTo>
                  <a:cubicBezTo>
                    <a:pt x="204" y="177"/>
                    <a:pt x="204" y="177"/>
                    <a:pt x="204" y="177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182" y="155"/>
                    <a:pt x="182" y="155"/>
                    <a:pt x="182" y="155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105" y="46"/>
                    <a:pt x="128" y="38"/>
                    <a:pt x="152" y="38"/>
                  </a:cubicBezTo>
                  <a:cubicBezTo>
                    <a:pt x="215" y="38"/>
                    <a:pt x="266" y="89"/>
                    <a:pt x="266" y="152"/>
                  </a:cubicBezTo>
                  <a:cubicBezTo>
                    <a:pt x="266" y="176"/>
                    <a:pt x="258" y="199"/>
                    <a:pt x="245" y="218"/>
                  </a:cubicBezTo>
                  <a:close/>
                  <a:moveTo>
                    <a:pt x="245" y="218"/>
                  </a:moveTo>
                  <a:cubicBezTo>
                    <a:pt x="245" y="218"/>
                    <a:pt x="245" y="218"/>
                    <a:pt x="245" y="2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67" name="Freeform 26"/>
          <p:cNvSpPr>
            <a:spLocks noEditPoints="1"/>
          </p:cNvSpPr>
          <p:nvPr/>
        </p:nvSpPr>
        <p:spPr bwMode="auto">
          <a:xfrm>
            <a:off x="3769826" y="1312624"/>
            <a:ext cx="664087" cy="691551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8" name="Freeform 5"/>
          <p:cNvSpPr>
            <a:spLocks noEditPoints="1"/>
          </p:cNvSpPr>
          <p:nvPr/>
        </p:nvSpPr>
        <p:spPr bwMode="auto">
          <a:xfrm>
            <a:off x="202761" y="3357338"/>
            <a:ext cx="494111" cy="473892"/>
          </a:xfrm>
          <a:custGeom>
            <a:avLst/>
            <a:gdLst/>
            <a:ahLst/>
            <a:cxnLst>
              <a:cxn ang="0">
                <a:pos x="237" y="368"/>
              </a:cxn>
              <a:cxn ang="0">
                <a:pos x="181" y="333"/>
              </a:cxn>
              <a:cxn ang="0">
                <a:pos x="87" y="504"/>
              </a:cxn>
              <a:cxn ang="0">
                <a:pos x="15" y="368"/>
              </a:cxn>
              <a:cxn ang="0">
                <a:pos x="13" y="322"/>
              </a:cxn>
              <a:cxn ang="0">
                <a:pos x="57" y="250"/>
              </a:cxn>
              <a:cxn ang="0">
                <a:pos x="3" y="217"/>
              </a:cxn>
              <a:cxn ang="0">
                <a:pos x="168" y="224"/>
              </a:cxn>
              <a:cxn ang="0">
                <a:pos x="237" y="368"/>
              </a:cxn>
              <a:cxn ang="0">
                <a:pos x="310" y="588"/>
              </a:cxn>
              <a:cxn ang="0">
                <a:pos x="310" y="596"/>
              </a:cxn>
              <a:cxn ang="0">
                <a:pos x="149" y="585"/>
              </a:cxn>
              <a:cxn ang="0">
                <a:pos x="106" y="548"/>
              </a:cxn>
              <a:cxn ang="0">
                <a:pos x="122" y="437"/>
              </a:cxn>
              <a:cxn ang="0">
                <a:pos x="316" y="447"/>
              </a:cxn>
              <a:cxn ang="0">
                <a:pos x="310" y="588"/>
              </a:cxn>
              <a:cxn ang="0">
                <a:pos x="237" y="234"/>
              </a:cxn>
              <a:cxn ang="0">
                <a:pos x="116" y="163"/>
              </a:cxn>
              <a:cxn ang="0">
                <a:pos x="109" y="158"/>
              </a:cxn>
              <a:cxn ang="0">
                <a:pos x="195" y="22"/>
              </a:cxn>
              <a:cxn ang="0">
                <a:pos x="249" y="1"/>
              </a:cxn>
              <a:cxn ang="0">
                <a:pos x="339" y="68"/>
              </a:cxn>
              <a:cxn ang="0">
                <a:pos x="237" y="234"/>
              </a:cxn>
              <a:cxn ang="0">
                <a:pos x="588" y="68"/>
              </a:cxn>
              <a:cxn ang="0">
                <a:pos x="504" y="210"/>
              </a:cxn>
              <a:cxn ang="0">
                <a:pos x="344" y="202"/>
              </a:cxn>
              <a:cxn ang="0">
                <a:pos x="402" y="169"/>
              </a:cxn>
              <a:cxn ang="0">
                <a:pos x="295" y="6"/>
              </a:cxn>
              <a:cxn ang="0">
                <a:pos x="450" y="6"/>
              </a:cxn>
              <a:cxn ang="0">
                <a:pos x="491" y="27"/>
              </a:cxn>
              <a:cxn ang="0">
                <a:pos x="534" y="99"/>
              </a:cxn>
              <a:cxn ang="0">
                <a:pos x="588" y="68"/>
              </a:cxn>
              <a:cxn ang="0">
                <a:pos x="567" y="558"/>
              </a:cxn>
              <a:cxn ang="0">
                <a:pos x="529" y="585"/>
              </a:cxn>
              <a:cxn ang="0">
                <a:pos x="446" y="590"/>
              </a:cxn>
              <a:cxn ang="0">
                <a:pos x="449" y="652"/>
              </a:cxn>
              <a:cxn ang="0">
                <a:pos x="361" y="512"/>
              </a:cxn>
              <a:cxn ang="0">
                <a:pos x="441" y="374"/>
              </a:cxn>
              <a:cxn ang="0">
                <a:pos x="444" y="440"/>
              </a:cxn>
              <a:cxn ang="0">
                <a:pos x="638" y="421"/>
              </a:cxn>
              <a:cxn ang="0">
                <a:pos x="567" y="558"/>
              </a:cxn>
              <a:cxn ang="0">
                <a:pos x="670" y="324"/>
              </a:cxn>
              <a:cxn ang="0">
                <a:pos x="664" y="381"/>
              </a:cxn>
              <a:cxn ang="0">
                <a:pos x="563" y="431"/>
              </a:cxn>
              <a:cxn ang="0">
                <a:pos x="462" y="264"/>
              </a:cxn>
              <a:cxn ang="0">
                <a:pos x="581" y="190"/>
              </a:cxn>
              <a:cxn ang="0">
                <a:pos x="589" y="185"/>
              </a:cxn>
              <a:cxn ang="0">
                <a:pos x="670" y="324"/>
              </a:cxn>
            </a:cxnLst>
            <a:rect l="0" t="0" r="r" b="b"/>
            <a:pathLst>
              <a:path w="680" h="652">
                <a:moveTo>
                  <a:pt x="237" y="368"/>
                </a:moveTo>
                <a:cubicBezTo>
                  <a:pt x="181" y="333"/>
                  <a:pt x="181" y="333"/>
                  <a:pt x="181" y="333"/>
                </a:cubicBezTo>
                <a:cubicBezTo>
                  <a:pt x="95" y="431"/>
                  <a:pt x="87" y="504"/>
                  <a:pt x="87" y="504"/>
                </a:cubicBezTo>
                <a:cubicBezTo>
                  <a:pt x="15" y="368"/>
                  <a:pt x="15" y="368"/>
                  <a:pt x="15" y="368"/>
                </a:cubicBezTo>
                <a:cubicBezTo>
                  <a:pt x="0" y="346"/>
                  <a:pt x="13" y="322"/>
                  <a:pt x="13" y="322"/>
                </a:cubicBezTo>
                <a:cubicBezTo>
                  <a:pt x="13" y="322"/>
                  <a:pt x="26" y="298"/>
                  <a:pt x="57" y="250"/>
                </a:cubicBezTo>
                <a:cubicBezTo>
                  <a:pt x="3" y="217"/>
                  <a:pt x="3" y="217"/>
                  <a:pt x="3" y="217"/>
                </a:cubicBezTo>
                <a:cubicBezTo>
                  <a:pt x="168" y="224"/>
                  <a:pt x="168" y="224"/>
                  <a:pt x="168" y="224"/>
                </a:cubicBezTo>
                <a:lnTo>
                  <a:pt x="237" y="368"/>
                </a:lnTo>
                <a:close/>
                <a:moveTo>
                  <a:pt x="310" y="588"/>
                </a:moveTo>
                <a:cubicBezTo>
                  <a:pt x="310" y="596"/>
                  <a:pt x="310" y="596"/>
                  <a:pt x="310" y="596"/>
                </a:cubicBezTo>
                <a:cubicBezTo>
                  <a:pt x="149" y="585"/>
                  <a:pt x="149" y="585"/>
                  <a:pt x="149" y="585"/>
                </a:cubicBezTo>
                <a:cubicBezTo>
                  <a:pt x="129" y="584"/>
                  <a:pt x="113" y="565"/>
                  <a:pt x="106" y="548"/>
                </a:cubicBezTo>
                <a:cubicBezTo>
                  <a:pt x="91" y="513"/>
                  <a:pt x="110" y="471"/>
                  <a:pt x="122" y="437"/>
                </a:cubicBezTo>
                <a:cubicBezTo>
                  <a:pt x="122" y="437"/>
                  <a:pt x="151" y="441"/>
                  <a:pt x="316" y="447"/>
                </a:cubicBezTo>
                <a:lnTo>
                  <a:pt x="310" y="588"/>
                </a:lnTo>
                <a:close/>
                <a:moveTo>
                  <a:pt x="237" y="234"/>
                </a:moveTo>
                <a:cubicBezTo>
                  <a:pt x="116" y="163"/>
                  <a:pt x="116" y="163"/>
                  <a:pt x="116" y="163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206" y="6"/>
                  <a:pt x="230" y="0"/>
                  <a:pt x="249" y="1"/>
                </a:cubicBezTo>
                <a:cubicBezTo>
                  <a:pt x="287" y="5"/>
                  <a:pt x="314" y="42"/>
                  <a:pt x="339" y="68"/>
                </a:cubicBezTo>
                <a:cubicBezTo>
                  <a:pt x="339" y="68"/>
                  <a:pt x="321" y="92"/>
                  <a:pt x="237" y="234"/>
                </a:cubicBezTo>
                <a:close/>
                <a:moveTo>
                  <a:pt x="588" y="68"/>
                </a:moveTo>
                <a:cubicBezTo>
                  <a:pt x="504" y="210"/>
                  <a:pt x="504" y="210"/>
                  <a:pt x="504" y="210"/>
                </a:cubicBezTo>
                <a:cubicBezTo>
                  <a:pt x="344" y="202"/>
                  <a:pt x="344" y="202"/>
                  <a:pt x="344" y="202"/>
                </a:cubicBezTo>
                <a:cubicBezTo>
                  <a:pt x="402" y="169"/>
                  <a:pt x="402" y="169"/>
                  <a:pt x="402" y="169"/>
                </a:cubicBezTo>
                <a:cubicBezTo>
                  <a:pt x="356" y="48"/>
                  <a:pt x="295" y="6"/>
                  <a:pt x="295" y="6"/>
                </a:cubicBezTo>
                <a:cubicBezTo>
                  <a:pt x="450" y="6"/>
                  <a:pt x="450" y="6"/>
                  <a:pt x="450" y="6"/>
                </a:cubicBezTo>
                <a:cubicBezTo>
                  <a:pt x="477" y="4"/>
                  <a:pt x="491" y="27"/>
                  <a:pt x="491" y="27"/>
                </a:cubicBezTo>
                <a:cubicBezTo>
                  <a:pt x="491" y="27"/>
                  <a:pt x="506" y="50"/>
                  <a:pt x="534" y="99"/>
                </a:cubicBezTo>
                <a:lnTo>
                  <a:pt x="588" y="68"/>
                </a:lnTo>
                <a:close/>
                <a:moveTo>
                  <a:pt x="567" y="558"/>
                </a:moveTo>
                <a:cubicBezTo>
                  <a:pt x="557" y="583"/>
                  <a:pt x="529" y="585"/>
                  <a:pt x="529" y="585"/>
                </a:cubicBezTo>
                <a:cubicBezTo>
                  <a:pt x="529" y="585"/>
                  <a:pt x="502" y="588"/>
                  <a:pt x="446" y="590"/>
                </a:cubicBezTo>
                <a:cubicBezTo>
                  <a:pt x="449" y="652"/>
                  <a:pt x="449" y="652"/>
                  <a:pt x="449" y="652"/>
                </a:cubicBezTo>
                <a:cubicBezTo>
                  <a:pt x="361" y="512"/>
                  <a:pt x="361" y="512"/>
                  <a:pt x="361" y="512"/>
                </a:cubicBezTo>
                <a:cubicBezTo>
                  <a:pt x="441" y="374"/>
                  <a:pt x="441" y="374"/>
                  <a:pt x="441" y="374"/>
                </a:cubicBezTo>
                <a:cubicBezTo>
                  <a:pt x="444" y="440"/>
                  <a:pt x="444" y="440"/>
                  <a:pt x="444" y="440"/>
                </a:cubicBezTo>
                <a:cubicBezTo>
                  <a:pt x="573" y="456"/>
                  <a:pt x="638" y="421"/>
                  <a:pt x="638" y="421"/>
                </a:cubicBezTo>
                <a:lnTo>
                  <a:pt x="567" y="558"/>
                </a:lnTo>
                <a:close/>
                <a:moveTo>
                  <a:pt x="670" y="324"/>
                </a:moveTo>
                <a:cubicBezTo>
                  <a:pt x="680" y="341"/>
                  <a:pt x="674" y="365"/>
                  <a:pt x="664" y="381"/>
                </a:cubicBezTo>
                <a:cubicBezTo>
                  <a:pt x="643" y="413"/>
                  <a:pt x="597" y="421"/>
                  <a:pt x="563" y="431"/>
                </a:cubicBezTo>
                <a:cubicBezTo>
                  <a:pt x="563" y="431"/>
                  <a:pt x="550" y="403"/>
                  <a:pt x="462" y="264"/>
                </a:cubicBezTo>
                <a:cubicBezTo>
                  <a:pt x="581" y="190"/>
                  <a:pt x="581" y="190"/>
                  <a:pt x="581" y="190"/>
                </a:cubicBezTo>
                <a:cubicBezTo>
                  <a:pt x="589" y="185"/>
                  <a:pt x="589" y="185"/>
                  <a:pt x="589" y="185"/>
                </a:cubicBezTo>
                <a:lnTo>
                  <a:pt x="670" y="324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9" name="Freeform 122"/>
          <p:cNvSpPr>
            <a:spLocks noEditPoints="1"/>
          </p:cNvSpPr>
          <p:nvPr/>
        </p:nvSpPr>
        <p:spPr bwMode="auto">
          <a:xfrm>
            <a:off x="3855968" y="3401297"/>
            <a:ext cx="491806" cy="385974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0" name="Freeform 23"/>
          <p:cNvSpPr>
            <a:spLocks noEditPoints="1"/>
          </p:cNvSpPr>
          <p:nvPr/>
        </p:nvSpPr>
        <p:spPr bwMode="auto">
          <a:xfrm>
            <a:off x="4768152" y="2498245"/>
            <a:ext cx="454527" cy="429791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1" name="Freeform 100"/>
          <p:cNvSpPr>
            <a:spLocks noEditPoints="1"/>
          </p:cNvSpPr>
          <p:nvPr/>
        </p:nvSpPr>
        <p:spPr bwMode="auto">
          <a:xfrm>
            <a:off x="2057523" y="3377688"/>
            <a:ext cx="451887" cy="433188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2" name="Freeform 5"/>
          <p:cNvSpPr>
            <a:spLocks noEditPoints="1"/>
          </p:cNvSpPr>
          <p:nvPr/>
        </p:nvSpPr>
        <p:spPr bwMode="auto">
          <a:xfrm>
            <a:off x="5699929" y="1356466"/>
            <a:ext cx="510964" cy="603866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3" name="Freeform 126"/>
          <p:cNvSpPr>
            <a:spLocks/>
          </p:cNvSpPr>
          <p:nvPr/>
        </p:nvSpPr>
        <p:spPr bwMode="auto">
          <a:xfrm>
            <a:off x="8515665" y="3339545"/>
            <a:ext cx="395850" cy="509474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4" name="Freeform 145"/>
          <p:cNvSpPr>
            <a:spLocks noEditPoints="1"/>
          </p:cNvSpPr>
          <p:nvPr/>
        </p:nvSpPr>
        <p:spPr bwMode="auto">
          <a:xfrm>
            <a:off x="2091515" y="2543963"/>
            <a:ext cx="383904" cy="338355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5" name="Freeform 96"/>
          <p:cNvSpPr>
            <a:spLocks noEditPoints="1"/>
          </p:cNvSpPr>
          <p:nvPr/>
        </p:nvSpPr>
        <p:spPr bwMode="auto">
          <a:xfrm>
            <a:off x="1225856" y="3390824"/>
            <a:ext cx="382979" cy="406915"/>
          </a:xfrm>
          <a:custGeom>
            <a:avLst/>
            <a:gdLst/>
            <a:ahLst/>
            <a:cxnLst>
              <a:cxn ang="0">
                <a:pos x="30" y="63"/>
              </a:cxn>
              <a:cxn ang="0">
                <a:pos x="0" y="34"/>
              </a:cxn>
              <a:cxn ang="0">
                <a:pos x="12" y="10"/>
              </a:cxn>
              <a:cxn ang="0">
                <a:pos x="19" y="11"/>
              </a:cxn>
              <a:cxn ang="0">
                <a:pos x="18" y="18"/>
              </a:cxn>
              <a:cxn ang="0">
                <a:pos x="10" y="34"/>
              </a:cxn>
              <a:cxn ang="0">
                <a:pos x="30" y="53"/>
              </a:cxn>
              <a:cxn ang="0">
                <a:pos x="49" y="34"/>
              </a:cxn>
              <a:cxn ang="0">
                <a:pos x="41" y="18"/>
              </a:cxn>
              <a:cxn ang="0">
                <a:pos x="40" y="11"/>
              </a:cxn>
              <a:cxn ang="0">
                <a:pos x="47" y="10"/>
              </a:cxn>
              <a:cxn ang="0">
                <a:pos x="59" y="34"/>
              </a:cxn>
              <a:cxn ang="0">
                <a:pos x="30" y="63"/>
              </a:cxn>
              <a:cxn ang="0">
                <a:pos x="34" y="29"/>
              </a:cxn>
              <a:cxn ang="0">
                <a:pos x="30" y="34"/>
              </a:cxn>
              <a:cxn ang="0">
                <a:pos x="25" y="29"/>
              </a:cxn>
              <a:cxn ang="0">
                <a:pos x="25" y="5"/>
              </a:cxn>
              <a:cxn ang="0">
                <a:pos x="30" y="0"/>
              </a:cxn>
              <a:cxn ang="0">
                <a:pos x="34" y="5"/>
              </a:cxn>
              <a:cxn ang="0">
                <a:pos x="34" y="29"/>
              </a:cxn>
            </a:cxnLst>
            <a:rect l="0" t="0" r="r" b="b"/>
            <a:pathLst>
              <a:path w="59" h="63">
                <a:moveTo>
                  <a:pt x="30" y="63"/>
                </a:moveTo>
                <a:cubicBezTo>
                  <a:pt x="14" y="63"/>
                  <a:pt x="0" y="50"/>
                  <a:pt x="0" y="34"/>
                </a:cubicBezTo>
                <a:cubicBezTo>
                  <a:pt x="0" y="24"/>
                  <a:pt x="5" y="16"/>
                  <a:pt x="12" y="10"/>
                </a:cubicBezTo>
                <a:cubicBezTo>
                  <a:pt x="14" y="9"/>
                  <a:pt x="17" y="9"/>
                  <a:pt x="19" y="11"/>
                </a:cubicBezTo>
                <a:cubicBezTo>
                  <a:pt x="21" y="14"/>
                  <a:pt x="20" y="17"/>
                  <a:pt x="18" y="18"/>
                </a:cubicBezTo>
                <a:cubicBezTo>
                  <a:pt x="13" y="22"/>
                  <a:pt x="10" y="28"/>
                  <a:pt x="10" y="34"/>
                </a:cubicBezTo>
                <a:cubicBezTo>
                  <a:pt x="10" y="44"/>
                  <a:pt x="19" y="53"/>
                  <a:pt x="30" y="53"/>
                </a:cubicBezTo>
                <a:cubicBezTo>
                  <a:pt x="40" y="53"/>
                  <a:pt x="49" y="44"/>
                  <a:pt x="49" y="34"/>
                </a:cubicBezTo>
                <a:cubicBezTo>
                  <a:pt x="49" y="28"/>
                  <a:pt x="46" y="22"/>
                  <a:pt x="41" y="18"/>
                </a:cubicBezTo>
                <a:cubicBezTo>
                  <a:pt x="39" y="17"/>
                  <a:pt x="39" y="14"/>
                  <a:pt x="40" y="11"/>
                </a:cubicBezTo>
                <a:cubicBezTo>
                  <a:pt x="42" y="9"/>
                  <a:pt x="45" y="9"/>
                  <a:pt x="47" y="10"/>
                </a:cubicBezTo>
                <a:cubicBezTo>
                  <a:pt x="55" y="16"/>
                  <a:pt x="59" y="24"/>
                  <a:pt x="59" y="34"/>
                </a:cubicBezTo>
                <a:cubicBezTo>
                  <a:pt x="59" y="50"/>
                  <a:pt x="46" y="63"/>
                  <a:pt x="30" y="63"/>
                </a:cubicBezTo>
                <a:close/>
                <a:moveTo>
                  <a:pt x="34" y="29"/>
                </a:moveTo>
                <a:cubicBezTo>
                  <a:pt x="34" y="32"/>
                  <a:pt x="32" y="34"/>
                  <a:pt x="30" y="34"/>
                </a:cubicBezTo>
                <a:cubicBezTo>
                  <a:pt x="27" y="34"/>
                  <a:pt x="25" y="32"/>
                  <a:pt x="25" y="29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2"/>
                  <a:pt x="27" y="0"/>
                  <a:pt x="30" y="0"/>
                </a:cubicBezTo>
                <a:cubicBezTo>
                  <a:pt x="32" y="0"/>
                  <a:pt x="34" y="2"/>
                  <a:pt x="34" y="5"/>
                </a:cubicBezTo>
                <a:lnTo>
                  <a:pt x="34" y="29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76" name="Group 85"/>
          <p:cNvGrpSpPr/>
          <p:nvPr/>
        </p:nvGrpSpPr>
        <p:grpSpPr>
          <a:xfrm>
            <a:off x="2072239" y="1347687"/>
            <a:ext cx="422450" cy="621414"/>
            <a:chOff x="1339850" y="3387725"/>
            <a:chExt cx="930276" cy="1368425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77" name="Freeform 11"/>
            <p:cNvSpPr>
              <a:spLocks noEditPoints="1"/>
            </p:cNvSpPr>
            <p:nvPr/>
          </p:nvSpPr>
          <p:spPr bwMode="auto">
            <a:xfrm>
              <a:off x="1666875" y="3387725"/>
              <a:ext cx="280988" cy="279400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" name="Freeform 12"/>
            <p:cNvSpPr>
              <a:spLocks noEditPoints="1"/>
            </p:cNvSpPr>
            <p:nvPr/>
          </p:nvSpPr>
          <p:spPr bwMode="auto">
            <a:xfrm>
              <a:off x="1585913" y="3689350"/>
              <a:ext cx="441325" cy="106680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" name="Freeform 13"/>
            <p:cNvSpPr>
              <a:spLocks noEditPoints="1"/>
            </p:cNvSpPr>
            <p:nvPr/>
          </p:nvSpPr>
          <p:spPr bwMode="auto">
            <a:xfrm>
              <a:off x="1411288" y="3387725"/>
              <a:ext cx="231775" cy="257175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0" name="Freeform 14"/>
            <p:cNvSpPr>
              <a:spLocks noEditPoints="1"/>
            </p:cNvSpPr>
            <p:nvPr/>
          </p:nvSpPr>
          <p:spPr bwMode="auto">
            <a:xfrm>
              <a:off x="1339850" y="3662363"/>
              <a:ext cx="300038" cy="981075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" name="Freeform 15"/>
            <p:cNvSpPr>
              <a:spLocks noEditPoints="1"/>
            </p:cNvSpPr>
            <p:nvPr/>
          </p:nvSpPr>
          <p:spPr bwMode="auto">
            <a:xfrm>
              <a:off x="1966913" y="3387725"/>
              <a:ext cx="231775" cy="257175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" name="Freeform 16"/>
            <p:cNvSpPr>
              <a:spLocks noEditPoints="1"/>
            </p:cNvSpPr>
            <p:nvPr/>
          </p:nvSpPr>
          <p:spPr bwMode="auto">
            <a:xfrm>
              <a:off x="1970088" y="3662363"/>
              <a:ext cx="300038" cy="98107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83" name="Group 22"/>
          <p:cNvGrpSpPr/>
          <p:nvPr/>
        </p:nvGrpSpPr>
        <p:grpSpPr>
          <a:xfrm>
            <a:off x="153634" y="5196280"/>
            <a:ext cx="592361" cy="509059"/>
            <a:chOff x="4627563" y="793750"/>
            <a:chExt cx="406400" cy="34925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84" name="Freeform 94"/>
            <p:cNvSpPr>
              <a:spLocks/>
            </p:cNvSpPr>
            <p:nvPr/>
          </p:nvSpPr>
          <p:spPr bwMode="auto">
            <a:xfrm>
              <a:off x="4741863" y="793750"/>
              <a:ext cx="292100" cy="320675"/>
            </a:xfrm>
            <a:custGeom>
              <a:avLst/>
              <a:gdLst>
                <a:gd name="T0" fmla="*/ 109 w 111"/>
                <a:gd name="T1" fmla="*/ 42 h 122"/>
                <a:gd name="T2" fmla="*/ 22 w 111"/>
                <a:gd name="T3" fmla="*/ 0 h 122"/>
                <a:gd name="T4" fmla="*/ 19 w 111"/>
                <a:gd name="T5" fmla="*/ 1 h 122"/>
                <a:gd name="T6" fmla="*/ 0 w 111"/>
                <a:gd name="T7" fmla="*/ 41 h 122"/>
                <a:gd name="T8" fmla="*/ 11 w 111"/>
                <a:gd name="T9" fmla="*/ 41 h 122"/>
                <a:gd name="T10" fmla="*/ 25 w 111"/>
                <a:gd name="T11" fmla="*/ 12 h 122"/>
                <a:gd name="T12" fmla="*/ 100 w 111"/>
                <a:gd name="T13" fmla="*/ 48 h 122"/>
                <a:gd name="T14" fmla="*/ 77 w 111"/>
                <a:gd name="T15" fmla="*/ 97 h 122"/>
                <a:gd name="T16" fmla="*/ 63 w 111"/>
                <a:gd name="T17" fmla="*/ 91 h 122"/>
                <a:gd name="T18" fmla="*/ 63 w 111"/>
                <a:gd name="T19" fmla="*/ 117 h 122"/>
                <a:gd name="T20" fmla="*/ 71 w 111"/>
                <a:gd name="T21" fmla="*/ 121 h 122"/>
                <a:gd name="T22" fmla="*/ 74 w 111"/>
                <a:gd name="T23" fmla="*/ 120 h 122"/>
                <a:gd name="T24" fmla="*/ 110 w 111"/>
                <a:gd name="T25" fmla="*/ 45 h 122"/>
                <a:gd name="T26" fmla="*/ 109 w 111"/>
                <a:gd name="T27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22">
                  <a:moveTo>
                    <a:pt x="109" y="42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2" y="122"/>
                    <a:pt x="74" y="121"/>
                    <a:pt x="74" y="120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1" y="44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5" name="Freeform 95"/>
            <p:cNvSpPr>
              <a:spLocks noEditPoints="1"/>
            </p:cNvSpPr>
            <p:nvPr/>
          </p:nvSpPr>
          <p:spPr bwMode="auto">
            <a:xfrm>
              <a:off x="4627563" y="914400"/>
              <a:ext cx="263525" cy="228600"/>
            </a:xfrm>
            <a:custGeom>
              <a:avLst/>
              <a:gdLst>
                <a:gd name="T0" fmla="*/ 99 w 101"/>
                <a:gd name="T1" fmla="*/ 0 h 87"/>
                <a:gd name="T2" fmla="*/ 2 w 101"/>
                <a:gd name="T3" fmla="*/ 0 h 87"/>
                <a:gd name="T4" fmla="*/ 0 w 101"/>
                <a:gd name="T5" fmla="*/ 2 h 87"/>
                <a:gd name="T6" fmla="*/ 0 w 101"/>
                <a:gd name="T7" fmla="*/ 85 h 87"/>
                <a:gd name="T8" fmla="*/ 2 w 101"/>
                <a:gd name="T9" fmla="*/ 87 h 87"/>
                <a:gd name="T10" fmla="*/ 99 w 101"/>
                <a:gd name="T11" fmla="*/ 87 h 87"/>
                <a:gd name="T12" fmla="*/ 101 w 101"/>
                <a:gd name="T13" fmla="*/ 85 h 87"/>
                <a:gd name="T14" fmla="*/ 101 w 101"/>
                <a:gd name="T15" fmla="*/ 2 h 87"/>
                <a:gd name="T16" fmla="*/ 99 w 101"/>
                <a:gd name="T17" fmla="*/ 0 h 87"/>
                <a:gd name="T18" fmla="*/ 94 w 101"/>
                <a:gd name="T19" fmla="*/ 64 h 87"/>
                <a:gd name="T20" fmla="*/ 10 w 101"/>
                <a:gd name="T21" fmla="*/ 64 h 87"/>
                <a:gd name="T22" fmla="*/ 10 w 101"/>
                <a:gd name="T23" fmla="*/ 9 h 87"/>
                <a:gd name="T24" fmla="*/ 94 w 101"/>
                <a:gd name="T25" fmla="*/ 9 h 87"/>
                <a:gd name="T26" fmla="*/ 94 w 101"/>
                <a:gd name="T27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7">
                  <a:moveTo>
                    <a:pt x="9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1" y="87"/>
                    <a:pt x="2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7"/>
                    <a:pt x="101" y="86"/>
                    <a:pt x="101" y="85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94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4" y="9"/>
                    <a:pt x="94" y="9"/>
                    <a:pt x="94" y="9"/>
                  </a:cubicBezTo>
                  <a:lnTo>
                    <a:pt x="9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86" name="Group 25"/>
          <p:cNvGrpSpPr/>
          <p:nvPr/>
        </p:nvGrpSpPr>
        <p:grpSpPr>
          <a:xfrm>
            <a:off x="5725344" y="4265553"/>
            <a:ext cx="460116" cy="460116"/>
            <a:chOff x="2522538" y="2613025"/>
            <a:chExt cx="288925" cy="288925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87" name="Freeform 104"/>
            <p:cNvSpPr>
              <a:spLocks noEditPoints="1"/>
            </p:cNvSpPr>
            <p:nvPr/>
          </p:nvSpPr>
          <p:spPr bwMode="auto">
            <a:xfrm>
              <a:off x="2679700" y="2613025"/>
              <a:ext cx="131763" cy="128588"/>
            </a:xfrm>
            <a:custGeom>
              <a:avLst/>
              <a:gdLst>
                <a:gd name="T0" fmla="*/ 0 w 83"/>
                <a:gd name="T1" fmla="*/ 0 h 81"/>
                <a:gd name="T2" fmla="*/ 0 w 83"/>
                <a:gd name="T3" fmla="*/ 81 h 81"/>
                <a:gd name="T4" fmla="*/ 83 w 83"/>
                <a:gd name="T5" fmla="*/ 81 h 81"/>
                <a:gd name="T6" fmla="*/ 83 w 83"/>
                <a:gd name="T7" fmla="*/ 0 h 81"/>
                <a:gd name="T8" fmla="*/ 0 w 83"/>
                <a:gd name="T9" fmla="*/ 0 h 81"/>
                <a:gd name="T10" fmla="*/ 75 w 83"/>
                <a:gd name="T11" fmla="*/ 50 h 81"/>
                <a:gd name="T12" fmla="*/ 52 w 83"/>
                <a:gd name="T13" fmla="*/ 50 h 81"/>
                <a:gd name="T14" fmla="*/ 52 w 83"/>
                <a:gd name="T15" fmla="*/ 73 h 81"/>
                <a:gd name="T16" fmla="*/ 32 w 83"/>
                <a:gd name="T17" fmla="*/ 73 h 81"/>
                <a:gd name="T18" fmla="*/ 32 w 83"/>
                <a:gd name="T19" fmla="*/ 50 h 81"/>
                <a:gd name="T20" fmla="*/ 9 w 83"/>
                <a:gd name="T21" fmla="*/ 50 h 81"/>
                <a:gd name="T22" fmla="*/ 9 w 83"/>
                <a:gd name="T23" fmla="*/ 30 h 81"/>
                <a:gd name="T24" fmla="*/ 32 w 83"/>
                <a:gd name="T25" fmla="*/ 30 h 81"/>
                <a:gd name="T26" fmla="*/ 32 w 83"/>
                <a:gd name="T27" fmla="*/ 7 h 81"/>
                <a:gd name="T28" fmla="*/ 52 w 83"/>
                <a:gd name="T29" fmla="*/ 7 h 81"/>
                <a:gd name="T30" fmla="*/ 52 w 83"/>
                <a:gd name="T31" fmla="*/ 30 h 81"/>
                <a:gd name="T32" fmla="*/ 75 w 83"/>
                <a:gd name="T33" fmla="*/ 30 h 81"/>
                <a:gd name="T34" fmla="*/ 75 w 83"/>
                <a:gd name="T3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81">
                  <a:moveTo>
                    <a:pt x="0" y="0"/>
                  </a:moveTo>
                  <a:lnTo>
                    <a:pt x="0" y="81"/>
                  </a:ln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close/>
                  <a:moveTo>
                    <a:pt x="75" y="50"/>
                  </a:moveTo>
                  <a:lnTo>
                    <a:pt x="52" y="50"/>
                  </a:lnTo>
                  <a:lnTo>
                    <a:pt x="52" y="73"/>
                  </a:lnTo>
                  <a:lnTo>
                    <a:pt x="32" y="73"/>
                  </a:lnTo>
                  <a:lnTo>
                    <a:pt x="32" y="50"/>
                  </a:lnTo>
                  <a:lnTo>
                    <a:pt x="9" y="50"/>
                  </a:lnTo>
                  <a:lnTo>
                    <a:pt x="9" y="30"/>
                  </a:lnTo>
                  <a:lnTo>
                    <a:pt x="32" y="30"/>
                  </a:lnTo>
                  <a:lnTo>
                    <a:pt x="32" y="7"/>
                  </a:lnTo>
                  <a:lnTo>
                    <a:pt x="52" y="7"/>
                  </a:lnTo>
                  <a:lnTo>
                    <a:pt x="52" y="30"/>
                  </a:lnTo>
                  <a:lnTo>
                    <a:pt x="75" y="3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8" name="Freeform 105"/>
            <p:cNvSpPr>
              <a:spLocks noEditPoints="1"/>
            </p:cNvSpPr>
            <p:nvPr/>
          </p:nvSpPr>
          <p:spPr bwMode="auto">
            <a:xfrm>
              <a:off x="2522538" y="2613025"/>
              <a:ext cx="131763" cy="128588"/>
            </a:xfrm>
            <a:custGeom>
              <a:avLst/>
              <a:gdLst>
                <a:gd name="T0" fmla="*/ 0 w 83"/>
                <a:gd name="T1" fmla="*/ 81 h 81"/>
                <a:gd name="T2" fmla="*/ 83 w 83"/>
                <a:gd name="T3" fmla="*/ 81 h 81"/>
                <a:gd name="T4" fmla="*/ 83 w 83"/>
                <a:gd name="T5" fmla="*/ 0 h 81"/>
                <a:gd name="T6" fmla="*/ 0 w 83"/>
                <a:gd name="T7" fmla="*/ 0 h 81"/>
                <a:gd name="T8" fmla="*/ 0 w 83"/>
                <a:gd name="T9" fmla="*/ 81 h 81"/>
                <a:gd name="T10" fmla="*/ 19 w 83"/>
                <a:gd name="T11" fmla="*/ 30 h 81"/>
                <a:gd name="T12" fmla="*/ 70 w 83"/>
                <a:gd name="T13" fmla="*/ 30 h 81"/>
                <a:gd name="T14" fmla="*/ 70 w 83"/>
                <a:gd name="T15" fmla="*/ 50 h 81"/>
                <a:gd name="T16" fmla="*/ 19 w 83"/>
                <a:gd name="T17" fmla="*/ 50 h 81"/>
                <a:gd name="T18" fmla="*/ 19 w 83"/>
                <a:gd name="T19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1">
                  <a:moveTo>
                    <a:pt x="0" y="81"/>
                  </a:move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1"/>
                  </a:lnTo>
                  <a:close/>
                  <a:moveTo>
                    <a:pt x="19" y="30"/>
                  </a:moveTo>
                  <a:lnTo>
                    <a:pt x="70" y="30"/>
                  </a:lnTo>
                  <a:lnTo>
                    <a:pt x="70" y="50"/>
                  </a:lnTo>
                  <a:lnTo>
                    <a:pt x="19" y="50"/>
                  </a:ln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9" name="Freeform 106"/>
            <p:cNvSpPr>
              <a:spLocks noEditPoints="1"/>
            </p:cNvSpPr>
            <p:nvPr/>
          </p:nvSpPr>
          <p:spPr bwMode="auto">
            <a:xfrm>
              <a:off x="2679700" y="2765425"/>
              <a:ext cx="131763" cy="136525"/>
            </a:xfrm>
            <a:custGeom>
              <a:avLst/>
              <a:gdLst>
                <a:gd name="T0" fmla="*/ 0 w 83"/>
                <a:gd name="T1" fmla="*/ 86 h 86"/>
                <a:gd name="T2" fmla="*/ 83 w 83"/>
                <a:gd name="T3" fmla="*/ 86 h 86"/>
                <a:gd name="T4" fmla="*/ 83 w 83"/>
                <a:gd name="T5" fmla="*/ 0 h 86"/>
                <a:gd name="T6" fmla="*/ 0 w 83"/>
                <a:gd name="T7" fmla="*/ 0 h 86"/>
                <a:gd name="T8" fmla="*/ 0 w 83"/>
                <a:gd name="T9" fmla="*/ 86 h 86"/>
                <a:gd name="T10" fmla="*/ 17 w 83"/>
                <a:gd name="T11" fmla="*/ 18 h 86"/>
                <a:gd name="T12" fmla="*/ 66 w 83"/>
                <a:gd name="T13" fmla="*/ 18 h 86"/>
                <a:gd name="T14" fmla="*/ 66 w 83"/>
                <a:gd name="T15" fmla="*/ 38 h 86"/>
                <a:gd name="T16" fmla="*/ 17 w 83"/>
                <a:gd name="T17" fmla="*/ 38 h 86"/>
                <a:gd name="T18" fmla="*/ 17 w 83"/>
                <a:gd name="T19" fmla="*/ 18 h 86"/>
                <a:gd name="T20" fmla="*/ 17 w 83"/>
                <a:gd name="T21" fmla="*/ 51 h 86"/>
                <a:gd name="T22" fmla="*/ 66 w 83"/>
                <a:gd name="T23" fmla="*/ 51 h 86"/>
                <a:gd name="T24" fmla="*/ 66 w 83"/>
                <a:gd name="T25" fmla="*/ 71 h 86"/>
                <a:gd name="T26" fmla="*/ 17 w 83"/>
                <a:gd name="T27" fmla="*/ 71 h 86"/>
                <a:gd name="T28" fmla="*/ 17 w 83"/>
                <a:gd name="T2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86">
                  <a:moveTo>
                    <a:pt x="0" y="86"/>
                  </a:moveTo>
                  <a:lnTo>
                    <a:pt x="83" y="86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6"/>
                  </a:lnTo>
                  <a:close/>
                  <a:moveTo>
                    <a:pt x="17" y="18"/>
                  </a:moveTo>
                  <a:lnTo>
                    <a:pt x="66" y="18"/>
                  </a:lnTo>
                  <a:lnTo>
                    <a:pt x="66" y="38"/>
                  </a:lnTo>
                  <a:lnTo>
                    <a:pt x="17" y="38"/>
                  </a:lnTo>
                  <a:lnTo>
                    <a:pt x="17" y="18"/>
                  </a:lnTo>
                  <a:close/>
                  <a:moveTo>
                    <a:pt x="17" y="51"/>
                  </a:moveTo>
                  <a:lnTo>
                    <a:pt x="66" y="51"/>
                  </a:lnTo>
                  <a:lnTo>
                    <a:pt x="66" y="71"/>
                  </a:lnTo>
                  <a:lnTo>
                    <a:pt x="17" y="71"/>
                  </a:lnTo>
                  <a:lnTo>
                    <a:pt x="1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0" name="Freeform 107"/>
            <p:cNvSpPr>
              <a:spLocks noEditPoints="1"/>
            </p:cNvSpPr>
            <p:nvPr/>
          </p:nvSpPr>
          <p:spPr bwMode="auto">
            <a:xfrm>
              <a:off x="2522538" y="2765425"/>
              <a:ext cx="131763" cy="136525"/>
            </a:xfrm>
            <a:custGeom>
              <a:avLst/>
              <a:gdLst>
                <a:gd name="T0" fmla="*/ 0 w 50"/>
                <a:gd name="T1" fmla="*/ 52 h 52"/>
                <a:gd name="T2" fmla="*/ 50 w 50"/>
                <a:gd name="T3" fmla="*/ 52 h 52"/>
                <a:gd name="T4" fmla="*/ 50 w 50"/>
                <a:gd name="T5" fmla="*/ 0 h 52"/>
                <a:gd name="T6" fmla="*/ 0 w 50"/>
                <a:gd name="T7" fmla="*/ 0 h 52"/>
                <a:gd name="T8" fmla="*/ 0 w 50"/>
                <a:gd name="T9" fmla="*/ 52 h 52"/>
                <a:gd name="T10" fmla="*/ 7 w 50"/>
                <a:gd name="T11" fmla="*/ 15 h 52"/>
                <a:gd name="T12" fmla="*/ 14 w 50"/>
                <a:gd name="T13" fmla="*/ 8 h 52"/>
                <a:gd name="T14" fmla="*/ 25 w 50"/>
                <a:gd name="T15" fmla="*/ 19 h 52"/>
                <a:gd name="T16" fmla="*/ 36 w 50"/>
                <a:gd name="T17" fmla="*/ 8 h 52"/>
                <a:gd name="T18" fmla="*/ 43 w 50"/>
                <a:gd name="T19" fmla="*/ 15 h 52"/>
                <a:gd name="T20" fmla="*/ 32 w 50"/>
                <a:gd name="T21" fmla="*/ 26 h 52"/>
                <a:gd name="T22" fmla="*/ 43 w 50"/>
                <a:gd name="T23" fmla="*/ 37 h 52"/>
                <a:gd name="T24" fmla="*/ 36 w 50"/>
                <a:gd name="T25" fmla="*/ 44 h 52"/>
                <a:gd name="T26" fmla="*/ 25 w 50"/>
                <a:gd name="T27" fmla="*/ 33 h 52"/>
                <a:gd name="T28" fmla="*/ 14 w 50"/>
                <a:gd name="T29" fmla="*/ 44 h 52"/>
                <a:gd name="T30" fmla="*/ 7 w 50"/>
                <a:gd name="T31" fmla="*/ 37 h 52"/>
                <a:gd name="T32" fmla="*/ 18 w 50"/>
                <a:gd name="T33" fmla="*/ 26 h 52"/>
                <a:gd name="T34" fmla="*/ 7 w 50"/>
                <a:gd name="T35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2">
                  <a:moveTo>
                    <a:pt x="0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7" y="15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24" y="19"/>
                    <a:pt x="25" y="19"/>
                  </a:cubicBezTo>
                  <a:cubicBezTo>
                    <a:pt x="26" y="19"/>
                    <a:pt x="36" y="8"/>
                    <a:pt x="36" y="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32" y="25"/>
                    <a:pt x="32" y="26"/>
                  </a:cubicBezTo>
                  <a:cubicBezTo>
                    <a:pt x="32" y="27"/>
                    <a:pt x="43" y="37"/>
                    <a:pt x="43" y="3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26" y="33"/>
                    <a:pt x="25" y="33"/>
                  </a:cubicBezTo>
                  <a:cubicBezTo>
                    <a:pt x="24" y="33"/>
                    <a:pt x="14" y="44"/>
                    <a:pt x="14" y="4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18" y="27"/>
                    <a:pt x="18" y="26"/>
                  </a:cubicBezTo>
                  <a:cubicBezTo>
                    <a:pt x="18" y="25"/>
                    <a:pt x="7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91" name="Group 34"/>
          <p:cNvGrpSpPr/>
          <p:nvPr/>
        </p:nvGrpSpPr>
        <p:grpSpPr>
          <a:xfrm>
            <a:off x="6607630" y="4261907"/>
            <a:ext cx="408466" cy="467409"/>
            <a:chOff x="3526798" y="4057329"/>
            <a:chExt cx="284519" cy="359394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92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3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4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95" name="Freeform 105"/>
          <p:cNvSpPr>
            <a:spLocks noEditPoints="1"/>
          </p:cNvSpPr>
          <p:nvPr/>
        </p:nvSpPr>
        <p:spPr bwMode="auto">
          <a:xfrm>
            <a:off x="4742976" y="3371627"/>
            <a:ext cx="504878" cy="445314"/>
          </a:xfrm>
          <a:custGeom>
            <a:avLst/>
            <a:gdLst>
              <a:gd name="T0" fmla="*/ 133 w 134"/>
              <a:gd name="T1" fmla="*/ 16 h 118"/>
              <a:gd name="T2" fmla="*/ 121 w 134"/>
              <a:gd name="T3" fmla="*/ 4 h 118"/>
              <a:gd name="T4" fmla="*/ 115 w 134"/>
              <a:gd name="T5" fmla="*/ 4 h 118"/>
              <a:gd name="T6" fmla="*/ 114 w 134"/>
              <a:gd name="T7" fmla="*/ 7 h 118"/>
              <a:gd name="T8" fmla="*/ 111 w 134"/>
              <a:gd name="T9" fmla="*/ 8 h 118"/>
              <a:gd name="T10" fmla="*/ 111 w 134"/>
              <a:gd name="T11" fmla="*/ 8 h 118"/>
              <a:gd name="T12" fmla="*/ 81 w 134"/>
              <a:gd name="T13" fmla="*/ 39 h 118"/>
              <a:gd name="T14" fmla="*/ 79 w 134"/>
              <a:gd name="T15" fmla="*/ 46 h 118"/>
              <a:gd name="T16" fmla="*/ 82 w 134"/>
              <a:gd name="T17" fmla="*/ 50 h 118"/>
              <a:gd name="T18" fmla="*/ 82 w 134"/>
              <a:gd name="T19" fmla="*/ 50 h 118"/>
              <a:gd name="T20" fmla="*/ 82 w 134"/>
              <a:gd name="T21" fmla="*/ 50 h 118"/>
              <a:gd name="T22" fmla="*/ 76 w 134"/>
              <a:gd name="T23" fmla="*/ 57 h 118"/>
              <a:gd name="T24" fmla="*/ 54 w 134"/>
              <a:gd name="T25" fmla="*/ 35 h 118"/>
              <a:gd name="T26" fmla="*/ 47 w 134"/>
              <a:gd name="T27" fmla="*/ 9 h 118"/>
              <a:gd name="T28" fmla="*/ 21 w 134"/>
              <a:gd name="T29" fmla="*/ 2 h 118"/>
              <a:gd name="T30" fmla="*/ 36 w 134"/>
              <a:gd name="T31" fmla="*/ 17 h 118"/>
              <a:gd name="T32" fmla="*/ 32 w 134"/>
              <a:gd name="T33" fmla="*/ 32 h 118"/>
              <a:gd name="T34" fmla="*/ 18 w 134"/>
              <a:gd name="T35" fmla="*/ 36 h 118"/>
              <a:gd name="T36" fmla="*/ 3 w 134"/>
              <a:gd name="T37" fmla="*/ 21 h 118"/>
              <a:gd name="T38" fmla="*/ 9 w 134"/>
              <a:gd name="T39" fmla="*/ 46 h 118"/>
              <a:gd name="T40" fmla="*/ 36 w 134"/>
              <a:gd name="T41" fmla="*/ 53 h 118"/>
              <a:gd name="T42" fmla="*/ 36 w 134"/>
              <a:gd name="T43" fmla="*/ 53 h 118"/>
              <a:gd name="T44" fmla="*/ 58 w 134"/>
              <a:gd name="T45" fmla="*/ 74 h 118"/>
              <a:gd name="T46" fmla="*/ 37 w 134"/>
              <a:gd name="T47" fmla="*/ 95 h 118"/>
              <a:gd name="T48" fmla="*/ 36 w 134"/>
              <a:gd name="T49" fmla="*/ 94 h 118"/>
              <a:gd name="T50" fmla="*/ 31 w 134"/>
              <a:gd name="T51" fmla="*/ 98 h 118"/>
              <a:gd name="T52" fmla="*/ 21 w 134"/>
              <a:gd name="T53" fmla="*/ 114 h 118"/>
              <a:gd name="T54" fmla="*/ 23 w 134"/>
              <a:gd name="T55" fmla="*/ 116 h 118"/>
              <a:gd name="T56" fmla="*/ 39 w 134"/>
              <a:gd name="T57" fmla="*/ 107 h 118"/>
              <a:gd name="T58" fmla="*/ 43 w 134"/>
              <a:gd name="T59" fmla="*/ 101 h 118"/>
              <a:gd name="T60" fmla="*/ 42 w 134"/>
              <a:gd name="T61" fmla="*/ 100 h 118"/>
              <a:gd name="T62" fmla="*/ 63 w 134"/>
              <a:gd name="T63" fmla="*/ 79 h 118"/>
              <a:gd name="T64" fmla="*/ 98 w 134"/>
              <a:gd name="T65" fmla="*/ 114 h 118"/>
              <a:gd name="T66" fmla="*/ 107 w 134"/>
              <a:gd name="T67" fmla="*/ 118 h 118"/>
              <a:gd name="T68" fmla="*/ 116 w 134"/>
              <a:gd name="T69" fmla="*/ 114 h 118"/>
              <a:gd name="T70" fmla="*/ 116 w 134"/>
              <a:gd name="T71" fmla="*/ 97 h 118"/>
              <a:gd name="T72" fmla="*/ 80 w 134"/>
              <a:gd name="T73" fmla="*/ 61 h 118"/>
              <a:gd name="T74" fmla="*/ 87 w 134"/>
              <a:gd name="T75" fmla="*/ 55 h 118"/>
              <a:gd name="T76" fmla="*/ 90 w 134"/>
              <a:gd name="T77" fmla="*/ 58 h 118"/>
              <a:gd name="T78" fmla="*/ 98 w 134"/>
              <a:gd name="T79" fmla="*/ 56 h 118"/>
              <a:gd name="T80" fmla="*/ 128 w 134"/>
              <a:gd name="T81" fmla="*/ 26 h 118"/>
              <a:gd name="T82" fmla="*/ 128 w 134"/>
              <a:gd name="T83" fmla="*/ 25 h 118"/>
              <a:gd name="T84" fmla="*/ 128 w 134"/>
              <a:gd name="T85" fmla="*/ 25 h 118"/>
              <a:gd name="T86" fmla="*/ 129 w 134"/>
              <a:gd name="T87" fmla="*/ 23 h 118"/>
              <a:gd name="T88" fmla="*/ 133 w 134"/>
              <a:gd name="T89" fmla="*/ 22 h 118"/>
              <a:gd name="T90" fmla="*/ 133 w 134"/>
              <a:gd name="T91" fmla="*/ 16 h 118"/>
              <a:gd name="T92" fmla="*/ 108 w 134"/>
              <a:gd name="T93" fmla="*/ 103 h 118"/>
              <a:gd name="T94" fmla="*/ 113 w 134"/>
              <a:gd name="T95" fmla="*/ 107 h 118"/>
              <a:gd name="T96" fmla="*/ 108 w 134"/>
              <a:gd name="T97" fmla="*/ 112 h 118"/>
              <a:gd name="T98" fmla="*/ 103 w 134"/>
              <a:gd name="T99" fmla="*/ 107 h 118"/>
              <a:gd name="T100" fmla="*/ 108 w 134"/>
              <a:gd name="T101" fmla="*/ 103 h 118"/>
              <a:gd name="T102" fmla="*/ 91 w 134"/>
              <a:gd name="T103" fmla="*/ 40 h 118"/>
              <a:gd name="T104" fmla="*/ 89 w 134"/>
              <a:gd name="T105" fmla="*/ 38 h 118"/>
              <a:gd name="T106" fmla="*/ 111 w 134"/>
              <a:gd name="T107" fmla="*/ 16 h 118"/>
              <a:gd name="T108" fmla="*/ 113 w 134"/>
              <a:gd name="T109" fmla="*/ 18 h 118"/>
              <a:gd name="T110" fmla="*/ 91 w 134"/>
              <a:gd name="T111" fmla="*/ 40 h 118"/>
              <a:gd name="T112" fmla="*/ 98 w 134"/>
              <a:gd name="T113" fmla="*/ 48 h 118"/>
              <a:gd name="T114" fmla="*/ 96 w 134"/>
              <a:gd name="T115" fmla="*/ 46 h 118"/>
              <a:gd name="T116" fmla="*/ 119 w 134"/>
              <a:gd name="T117" fmla="*/ 23 h 118"/>
              <a:gd name="T118" fmla="*/ 121 w 134"/>
              <a:gd name="T119" fmla="*/ 25 h 118"/>
              <a:gd name="T120" fmla="*/ 98 w 134"/>
              <a:gd name="T121" fmla="*/ 4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8">
                <a:moveTo>
                  <a:pt x="133" y="16"/>
                </a:move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7" y="2"/>
                  <a:pt x="115" y="4"/>
                </a:cubicBezTo>
                <a:cubicBezTo>
                  <a:pt x="114" y="5"/>
                  <a:pt x="114" y="6"/>
                  <a:pt x="114" y="7"/>
                </a:cubicBezTo>
                <a:cubicBezTo>
                  <a:pt x="113" y="7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0" y="44"/>
                  <a:pt x="79" y="46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3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1" y="98"/>
                  <a:pt x="31" y="98"/>
                  <a:pt x="31" y="9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79"/>
                  <a:pt x="63" y="79"/>
                  <a:pt x="63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1" y="109"/>
                  <a:pt x="121" y="102"/>
                  <a:pt x="116" y="97"/>
                </a:cubicBezTo>
                <a:cubicBezTo>
                  <a:pt x="80" y="61"/>
                  <a:pt x="80" y="61"/>
                  <a:pt x="80" y="61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8" y="5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30" y="23"/>
                  <a:pt x="132" y="23"/>
                  <a:pt x="133" y="22"/>
                </a:cubicBezTo>
                <a:cubicBezTo>
                  <a:pt x="134" y="20"/>
                  <a:pt x="134" y="17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1" y="40"/>
                </a:moveTo>
                <a:cubicBezTo>
                  <a:pt x="89" y="38"/>
                  <a:pt x="89" y="38"/>
                  <a:pt x="89" y="3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1" y="40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21" y="25"/>
                  <a:pt x="121" y="25"/>
                  <a:pt x="121" y="25"/>
                </a:cubicBezTo>
                <a:lnTo>
                  <a:pt x="98" y="48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96" name="Group 15"/>
          <p:cNvGrpSpPr/>
          <p:nvPr/>
        </p:nvGrpSpPr>
        <p:grpSpPr>
          <a:xfrm>
            <a:off x="5684131" y="2466926"/>
            <a:ext cx="542560" cy="492378"/>
            <a:chOff x="5159039" y="3837700"/>
            <a:chExt cx="431771" cy="391838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97" name="Rectangle 72"/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8" name="Freeform 73"/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9" name="Freeform 74"/>
            <p:cNvSpPr>
              <a:spLocks/>
            </p:cNvSpPr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0" name="Rectangle 75"/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1" name="Rectangle 76"/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02" name="Group 4"/>
          <p:cNvGrpSpPr/>
          <p:nvPr/>
        </p:nvGrpSpPr>
        <p:grpSpPr>
          <a:xfrm>
            <a:off x="1166087" y="5247524"/>
            <a:ext cx="502519" cy="406567"/>
            <a:chOff x="5838825" y="2538413"/>
            <a:chExt cx="490538" cy="396874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03" name="Freeform 35"/>
            <p:cNvSpPr>
              <a:spLocks noEditPoints="1"/>
            </p:cNvSpPr>
            <p:nvPr/>
          </p:nvSpPr>
          <p:spPr bwMode="auto">
            <a:xfrm>
              <a:off x="5838825" y="2587625"/>
              <a:ext cx="490538" cy="347662"/>
            </a:xfrm>
            <a:custGeom>
              <a:avLst/>
              <a:gdLst>
                <a:gd name="T0" fmla="*/ 121 w 130"/>
                <a:gd name="T1" fmla="*/ 0 h 92"/>
                <a:gd name="T2" fmla="*/ 9 w 130"/>
                <a:gd name="T3" fmla="*/ 0 h 92"/>
                <a:gd name="T4" fmla="*/ 0 w 130"/>
                <a:gd name="T5" fmla="*/ 9 h 92"/>
                <a:gd name="T6" fmla="*/ 0 w 130"/>
                <a:gd name="T7" fmla="*/ 83 h 92"/>
                <a:gd name="T8" fmla="*/ 9 w 130"/>
                <a:gd name="T9" fmla="*/ 92 h 92"/>
                <a:gd name="T10" fmla="*/ 121 w 130"/>
                <a:gd name="T11" fmla="*/ 92 h 92"/>
                <a:gd name="T12" fmla="*/ 130 w 130"/>
                <a:gd name="T13" fmla="*/ 83 h 92"/>
                <a:gd name="T14" fmla="*/ 130 w 130"/>
                <a:gd name="T15" fmla="*/ 9 h 92"/>
                <a:gd name="T16" fmla="*/ 121 w 130"/>
                <a:gd name="T17" fmla="*/ 0 h 92"/>
                <a:gd name="T18" fmla="*/ 47 w 130"/>
                <a:gd name="T19" fmla="*/ 81 h 92"/>
                <a:gd name="T20" fmla="*/ 12 w 130"/>
                <a:gd name="T21" fmla="*/ 46 h 92"/>
                <a:gd name="T22" fmla="*/ 47 w 130"/>
                <a:gd name="T23" fmla="*/ 11 h 92"/>
                <a:gd name="T24" fmla="*/ 82 w 130"/>
                <a:gd name="T25" fmla="*/ 46 h 92"/>
                <a:gd name="T26" fmla="*/ 47 w 130"/>
                <a:gd name="T27" fmla="*/ 81 h 92"/>
                <a:gd name="T28" fmla="*/ 116 w 130"/>
                <a:gd name="T29" fmla="*/ 19 h 92"/>
                <a:gd name="T30" fmla="*/ 105 w 130"/>
                <a:gd name="T31" fmla="*/ 19 h 92"/>
                <a:gd name="T32" fmla="*/ 99 w 130"/>
                <a:gd name="T33" fmla="*/ 13 h 92"/>
                <a:gd name="T34" fmla="*/ 105 w 130"/>
                <a:gd name="T35" fmla="*/ 7 h 92"/>
                <a:gd name="T36" fmla="*/ 116 w 130"/>
                <a:gd name="T37" fmla="*/ 7 h 92"/>
                <a:gd name="T38" fmla="*/ 122 w 130"/>
                <a:gd name="T39" fmla="*/ 13 h 92"/>
                <a:gd name="T40" fmla="*/ 116 w 130"/>
                <a:gd name="T41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2">
                  <a:moveTo>
                    <a:pt x="12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8"/>
                    <a:pt x="4" y="92"/>
                    <a:pt x="9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6" y="92"/>
                    <a:pt x="130" y="88"/>
                    <a:pt x="130" y="83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0" y="4"/>
                    <a:pt x="126" y="0"/>
                    <a:pt x="121" y="0"/>
                  </a:cubicBezTo>
                  <a:close/>
                  <a:moveTo>
                    <a:pt x="47" y="81"/>
                  </a:moveTo>
                  <a:cubicBezTo>
                    <a:pt x="28" y="81"/>
                    <a:pt x="12" y="66"/>
                    <a:pt x="12" y="46"/>
                  </a:cubicBezTo>
                  <a:cubicBezTo>
                    <a:pt x="12" y="27"/>
                    <a:pt x="28" y="11"/>
                    <a:pt x="47" y="11"/>
                  </a:cubicBezTo>
                  <a:cubicBezTo>
                    <a:pt x="67" y="11"/>
                    <a:pt x="82" y="27"/>
                    <a:pt x="82" y="46"/>
                  </a:cubicBezTo>
                  <a:cubicBezTo>
                    <a:pt x="82" y="66"/>
                    <a:pt x="67" y="81"/>
                    <a:pt x="47" y="81"/>
                  </a:cubicBezTo>
                  <a:close/>
                  <a:moveTo>
                    <a:pt x="116" y="19"/>
                  </a:moveTo>
                  <a:cubicBezTo>
                    <a:pt x="105" y="19"/>
                    <a:pt x="105" y="19"/>
                    <a:pt x="105" y="19"/>
                  </a:cubicBezTo>
                  <a:cubicBezTo>
                    <a:pt x="101" y="19"/>
                    <a:pt x="99" y="17"/>
                    <a:pt x="99" y="13"/>
                  </a:cubicBezTo>
                  <a:cubicBezTo>
                    <a:pt x="99" y="10"/>
                    <a:pt x="101" y="7"/>
                    <a:pt x="105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7"/>
                    <a:pt x="122" y="10"/>
                    <a:pt x="122" y="13"/>
                  </a:cubicBezTo>
                  <a:cubicBezTo>
                    <a:pt x="122" y="17"/>
                    <a:pt x="119" y="19"/>
                    <a:pt x="1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4" name="Rectangle 36"/>
            <p:cNvSpPr>
              <a:spLocks noChangeArrowheads="1"/>
            </p:cNvSpPr>
            <p:nvPr/>
          </p:nvSpPr>
          <p:spPr bwMode="auto">
            <a:xfrm>
              <a:off x="5888038" y="2538413"/>
              <a:ext cx="10160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5" name="Oval 37"/>
            <p:cNvSpPr>
              <a:spLocks noChangeArrowheads="1"/>
            </p:cNvSpPr>
            <p:nvPr/>
          </p:nvSpPr>
          <p:spPr bwMode="auto">
            <a:xfrm>
              <a:off x="5951538" y="2697163"/>
              <a:ext cx="128588" cy="128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565354" y="2485556"/>
            <a:ext cx="492992" cy="441440"/>
            <a:chOff x="7310299" y="609687"/>
            <a:chExt cx="554900" cy="496874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07" name="Freeform 205"/>
            <p:cNvSpPr>
              <a:spLocks noEditPoints="1"/>
            </p:cNvSpPr>
            <p:nvPr/>
          </p:nvSpPr>
          <p:spPr bwMode="auto">
            <a:xfrm>
              <a:off x="7393716" y="609687"/>
              <a:ext cx="257503" cy="250251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7368328" y="1023144"/>
              <a:ext cx="446096" cy="83417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207"/>
            <p:cNvSpPr>
              <a:spLocks noEditPoints="1"/>
            </p:cNvSpPr>
            <p:nvPr/>
          </p:nvSpPr>
          <p:spPr bwMode="auto">
            <a:xfrm>
              <a:off x="7310299" y="823669"/>
              <a:ext cx="554900" cy="257504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0" name="Freeform 19"/>
          <p:cNvSpPr>
            <a:spLocks noEditPoints="1"/>
          </p:cNvSpPr>
          <p:nvPr/>
        </p:nvSpPr>
        <p:spPr bwMode="auto">
          <a:xfrm>
            <a:off x="184652" y="4282303"/>
            <a:ext cx="530329" cy="426617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11" name="Freeform 7"/>
          <p:cNvSpPr>
            <a:spLocks noEditPoints="1"/>
          </p:cNvSpPr>
          <p:nvPr/>
        </p:nvSpPr>
        <p:spPr bwMode="auto">
          <a:xfrm>
            <a:off x="1135522" y="4213787"/>
            <a:ext cx="563650" cy="563649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12" name="AutoShape 4"/>
          <p:cNvSpPr>
            <a:spLocks/>
          </p:cNvSpPr>
          <p:nvPr/>
        </p:nvSpPr>
        <p:spPr bwMode="auto">
          <a:xfrm>
            <a:off x="2925623" y="4275719"/>
            <a:ext cx="439790" cy="4397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113" name="AutoShape 100"/>
          <p:cNvSpPr>
            <a:spLocks/>
          </p:cNvSpPr>
          <p:nvPr/>
        </p:nvSpPr>
        <p:spPr bwMode="auto">
          <a:xfrm>
            <a:off x="4804895" y="4233899"/>
            <a:ext cx="381039" cy="5234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14" name="Group 15"/>
          <p:cNvGrpSpPr/>
          <p:nvPr/>
        </p:nvGrpSpPr>
        <p:grpSpPr>
          <a:xfrm>
            <a:off x="2914278" y="3335260"/>
            <a:ext cx="462480" cy="462480"/>
            <a:chOff x="2581275" y="2582069"/>
            <a:chExt cx="465138" cy="464344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15" name="AutoShape 128"/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6" name="AutoShape 129"/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17" name="Freeform 6"/>
          <p:cNvSpPr>
            <a:spLocks noEditPoints="1"/>
          </p:cNvSpPr>
          <p:nvPr/>
        </p:nvSpPr>
        <p:spPr bwMode="auto">
          <a:xfrm>
            <a:off x="8444459" y="4220465"/>
            <a:ext cx="538262" cy="55029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118" name="Group 48"/>
          <p:cNvGrpSpPr/>
          <p:nvPr/>
        </p:nvGrpSpPr>
        <p:grpSpPr>
          <a:xfrm>
            <a:off x="3914787" y="4245881"/>
            <a:ext cx="374168" cy="499460"/>
            <a:chOff x="2639219" y="3510757"/>
            <a:chExt cx="348456" cy="465138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19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0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1" name="AutoShape 117"/>
          <p:cNvSpPr>
            <a:spLocks/>
          </p:cNvSpPr>
          <p:nvPr/>
        </p:nvSpPr>
        <p:spPr bwMode="auto">
          <a:xfrm>
            <a:off x="2026829" y="4303027"/>
            <a:ext cx="513272" cy="38517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22" name="Group 30"/>
          <p:cNvGrpSpPr>
            <a:grpSpLocks noChangeAspect="1"/>
          </p:cNvGrpSpPr>
          <p:nvPr/>
        </p:nvGrpSpPr>
        <p:grpSpPr bwMode="auto">
          <a:xfrm>
            <a:off x="7358932" y="1415386"/>
            <a:ext cx="677179" cy="486029"/>
            <a:chOff x="3670" y="2036"/>
            <a:chExt cx="581" cy="417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23" name="Oval 31"/>
            <p:cNvSpPr>
              <a:spLocks noChangeArrowheads="1"/>
            </p:cNvSpPr>
            <p:nvPr/>
          </p:nvSpPr>
          <p:spPr bwMode="auto">
            <a:xfrm>
              <a:off x="3919" y="2251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32"/>
            <p:cNvSpPr>
              <a:spLocks/>
            </p:cNvSpPr>
            <p:nvPr/>
          </p:nvSpPr>
          <p:spPr bwMode="auto">
            <a:xfrm>
              <a:off x="3887" y="2337"/>
              <a:ext cx="147" cy="116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Oval 33"/>
            <p:cNvSpPr>
              <a:spLocks noChangeArrowheads="1"/>
            </p:cNvSpPr>
            <p:nvPr/>
          </p:nvSpPr>
          <p:spPr bwMode="auto">
            <a:xfrm>
              <a:off x="3707" y="2251"/>
              <a:ext cx="77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34"/>
            <p:cNvSpPr>
              <a:spLocks/>
            </p:cNvSpPr>
            <p:nvPr/>
          </p:nvSpPr>
          <p:spPr bwMode="auto">
            <a:xfrm>
              <a:off x="3670" y="2337"/>
              <a:ext cx="151" cy="116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Oval 35"/>
            <p:cNvSpPr>
              <a:spLocks noChangeArrowheads="1"/>
            </p:cNvSpPr>
            <p:nvPr/>
          </p:nvSpPr>
          <p:spPr bwMode="auto">
            <a:xfrm>
              <a:off x="4136" y="2251"/>
              <a:ext cx="78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36"/>
            <p:cNvSpPr>
              <a:spLocks/>
            </p:cNvSpPr>
            <p:nvPr/>
          </p:nvSpPr>
          <p:spPr bwMode="auto">
            <a:xfrm>
              <a:off x="4099" y="2337"/>
              <a:ext cx="152" cy="116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Oval 37"/>
            <p:cNvSpPr>
              <a:spLocks noChangeArrowheads="1"/>
            </p:cNvSpPr>
            <p:nvPr/>
          </p:nvSpPr>
          <p:spPr bwMode="auto">
            <a:xfrm>
              <a:off x="3813" y="2036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38"/>
            <p:cNvSpPr>
              <a:spLocks/>
            </p:cNvSpPr>
            <p:nvPr/>
          </p:nvSpPr>
          <p:spPr bwMode="auto">
            <a:xfrm>
              <a:off x="3776" y="2123"/>
              <a:ext cx="152" cy="115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Oval 39"/>
            <p:cNvSpPr>
              <a:spLocks noChangeArrowheads="1"/>
            </p:cNvSpPr>
            <p:nvPr/>
          </p:nvSpPr>
          <p:spPr bwMode="auto">
            <a:xfrm>
              <a:off x="4026" y="2036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40"/>
            <p:cNvSpPr>
              <a:spLocks/>
            </p:cNvSpPr>
            <p:nvPr/>
          </p:nvSpPr>
          <p:spPr bwMode="auto">
            <a:xfrm>
              <a:off x="3993" y="2123"/>
              <a:ext cx="151" cy="115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520823" y="1439915"/>
            <a:ext cx="385535" cy="436977"/>
            <a:chOff x="2471074" y="6170447"/>
            <a:chExt cx="1106488" cy="1254125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34" name="Freeform 11"/>
            <p:cNvSpPr>
              <a:spLocks/>
            </p:cNvSpPr>
            <p:nvPr/>
          </p:nvSpPr>
          <p:spPr bwMode="auto">
            <a:xfrm>
              <a:off x="2471074" y="6843547"/>
              <a:ext cx="1106488" cy="581025"/>
            </a:xfrm>
            <a:custGeom>
              <a:avLst/>
              <a:gdLst>
                <a:gd name="T0" fmla="*/ 0 w 38"/>
                <a:gd name="T1" fmla="*/ 9 h 19"/>
                <a:gd name="T2" fmla="*/ 4 w 38"/>
                <a:gd name="T3" fmla="*/ 2 h 19"/>
                <a:gd name="T4" fmla="*/ 12 w 38"/>
                <a:gd name="T5" fmla="*/ 0 h 19"/>
                <a:gd name="T6" fmla="*/ 19 w 38"/>
                <a:gd name="T7" fmla="*/ 17 h 19"/>
                <a:gd name="T8" fmla="*/ 26 w 38"/>
                <a:gd name="T9" fmla="*/ 0 h 19"/>
                <a:gd name="T10" fmla="*/ 34 w 38"/>
                <a:gd name="T11" fmla="*/ 2 h 19"/>
                <a:gd name="T12" fmla="*/ 38 w 38"/>
                <a:gd name="T13" fmla="*/ 9 h 19"/>
                <a:gd name="T14" fmla="*/ 38 w 38"/>
                <a:gd name="T15" fmla="*/ 19 h 19"/>
                <a:gd name="T16" fmla="*/ 19 w 38"/>
                <a:gd name="T17" fmla="*/ 19 h 19"/>
                <a:gd name="T18" fmla="*/ 0 w 38"/>
                <a:gd name="T19" fmla="*/ 19 h 19"/>
                <a:gd name="T20" fmla="*/ 0 w 38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9">
                  <a:moveTo>
                    <a:pt x="0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3"/>
                    <a:pt x="38" y="6"/>
                    <a:pt x="38" y="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2"/>
            <p:cNvSpPr>
              <a:spLocks/>
            </p:cNvSpPr>
            <p:nvPr/>
          </p:nvSpPr>
          <p:spPr bwMode="auto">
            <a:xfrm>
              <a:off x="2761587" y="6170447"/>
              <a:ext cx="495300" cy="611188"/>
            </a:xfrm>
            <a:custGeom>
              <a:avLst/>
              <a:gdLst>
                <a:gd name="T0" fmla="*/ 9 w 17"/>
                <a:gd name="T1" fmla="*/ 20 h 20"/>
                <a:gd name="T2" fmla="*/ 3 w 17"/>
                <a:gd name="T3" fmla="*/ 16 h 20"/>
                <a:gd name="T4" fmla="*/ 1 w 17"/>
                <a:gd name="T5" fmla="*/ 6 h 20"/>
                <a:gd name="T6" fmla="*/ 9 w 17"/>
                <a:gd name="T7" fmla="*/ 0 h 20"/>
                <a:gd name="T8" fmla="*/ 16 w 17"/>
                <a:gd name="T9" fmla="*/ 6 h 20"/>
                <a:gd name="T10" fmla="*/ 15 w 17"/>
                <a:gd name="T11" fmla="*/ 16 h 20"/>
                <a:gd name="T12" fmla="*/ 9 w 1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9" y="20"/>
                  </a:moveTo>
                  <a:cubicBezTo>
                    <a:pt x="6" y="20"/>
                    <a:pt x="4" y="18"/>
                    <a:pt x="3" y="16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2" y="3"/>
                    <a:pt x="4" y="0"/>
                    <a:pt x="9" y="0"/>
                  </a:cubicBezTo>
                  <a:cubicBezTo>
                    <a:pt x="13" y="0"/>
                    <a:pt x="16" y="3"/>
                    <a:pt x="16" y="6"/>
                  </a:cubicBezTo>
                  <a:cubicBezTo>
                    <a:pt x="17" y="9"/>
                    <a:pt x="16" y="13"/>
                    <a:pt x="15" y="16"/>
                  </a:cubicBezTo>
                  <a:cubicBezTo>
                    <a:pt x="13" y="18"/>
                    <a:pt x="11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3"/>
            <p:cNvSpPr>
              <a:spLocks/>
            </p:cNvSpPr>
            <p:nvPr/>
          </p:nvSpPr>
          <p:spPr bwMode="auto">
            <a:xfrm>
              <a:off x="2936212" y="6965785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74 w 110"/>
                <a:gd name="T3" fmla="*/ 0 h 250"/>
                <a:gd name="T4" fmla="*/ 110 w 110"/>
                <a:gd name="T5" fmla="*/ 250 h 250"/>
                <a:gd name="T6" fmla="*/ 0 w 110"/>
                <a:gd name="T7" fmla="*/ 250 h 250"/>
                <a:gd name="T8" fmla="*/ 37 w 110"/>
                <a:gd name="T9" fmla="*/ 0 h 250"/>
                <a:gd name="T10" fmla="*/ 37 w 110"/>
                <a:gd name="T1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74" y="0"/>
                  </a:lnTo>
                  <a:lnTo>
                    <a:pt x="110" y="250"/>
                  </a:lnTo>
                  <a:lnTo>
                    <a:pt x="0" y="25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Oval 14"/>
            <p:cNvSpPr>
              <a:spLocks noChangeArrowheads="1"/>
            </p:cNvSpPr>
            <p:nvPr/>
          </p:nvSpPr>
          <p:spPr bwMode="auto">
            <a:xfrm>
              <a:off x="2936212" y="6843547"/>
              <a:ext cx="146050" cy="152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38" name="Freeform 135"/>
          <p:cNvSpPr>
            <a:spLocks noEditPoints="1"/>
          </p:cNvSpPr>
          <p:nvPr/>
        </p:nvSpPr>
        <p:spPr bwMode="auto">
          <a:xfrm>
            <a:off x="6592978" y="1453377"/>
            <a:ext cx="437747" cy="41004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39" name="Group 42"/>
          <p:cNvGrpSpPr>
            <a:grpSpLocks/>
          </p:cNvGrpSpPr>
          <p:nvPr/>
        </p:nvGrpSpPr>
        <p:grpSpPr bwMode="auto">
          <a:xfrm>
            <a:off x="1969408" y="5254649"/>
            <a:ext cx="628113" cy="392318"/>
            <a:chOff x="0" y="0"/>
            <a:chExt cx="1485900" cy="927101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40" name="AutoShape 43"/>
            <p:cNvSpPr>
              <a:spLocks/>
            </p:cNvSpPr>
            <p:nvPr/>
          </p:nvSpPr>
          <p:spPr bwMode="auto">
            <a:xfrm>
              <a:off x="0" y="0"/>
              <a:ext cx="1485900" cy="9271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600"/>
                    <a:pt x="10800" y="21600"/>
                  </a:cubicBezTo>
                  <a:cubicBezTo>
                    <a:pt x="15302" y="21600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1" name="AutoShape 44"/>
            <p:cNvSpPr>
              <a:spLocks/>
            </p:cNvSpPr>
            <p:nvPr/>
          </p:nvSpPr>
          <p:spPr bwMode="auto">
            <a:xfrm>
              <a:off x="558012" y="278340"/>
              <a:ext cx="209075" cy="2086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599"/>
                    <a:pt x="2402" y="21599"/>
                  </a:cubicBezTo>
                  <a:cubicBezTo>
                    <a:pt x="3722" y="21599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600" y="3721"/>
                    <a:pt x="21600" y="2401"/>
                  </a:cubicBezTo>
                  <a:cubicBezTo>
                    <a:pt x="21600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2" name="AutoShape 45"/>
            <p:cNvSpPr>
              <a:spLocks/>
            </p:cNvSpPr>
            <p:nvPr/>
          </p:nvSpPr>
          <p:spPr bwMode="auto">
            <a:xfrm>
              <a:off x="418509" y="139170"/>
              <a:ext cx="651016" cy="649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843231" y="5224445"/>
            <a:ext cx="517278" cy="452729"/>
            <a:chOff x="7021513" y="8939213"/>
            <a:chExt cx="928687" cy="81280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44" name="AutoShape 101"/>
            <p:cNvSpPr>
              <a:spLocks/>
            </p:cNvSpPr>
            <p:nvPr/>
          </p:nvSpPr>
          <p:spPr bwMode="auto">
            <a:xfrm>
              <a:off x="7021513" y="8939213"/>
              <a:ext cx="928687" cy="812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5" name="AutoShape 102"/>
            <p:cNvSpPr>
              <a:spLocks/>
            </p:cNvSpPr>
            <p:nvPr/>
          </p:nvSpPr>
          <p:spPr bwMode="auto">
            <a:xfrm>
              <a:off x="7137400" y="9055100"/>
              <a:ext cx="708025" cy="522288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2928134" y="5202432"/>
            <a:ext cx="434769" cy="496756"/>
            <a:chOff x="1504950" y="5164138"/>
            <a:chExt cx="812800" cy="928687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47" name="AutoShape 131"/>
            <p:cNvSpPr>
              <a:spLocks/>
            </p:cNvSpPr>
            <p:nvPr/>
          </p:nvSpPr>
          <p:spPr bwMode="auto">
            <a:xfrm>
              <a:off x="1504950" y="5164138"/>
              <a:ext cx="812800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8" name="AutoShape 132"/>
            <p:cNvSpPr>
              <a:spLocks/>
            </p:cNvSpPr>
            <p:nvPr/>
          </p:nvSpPr>
          <p:spPr bwMode="auto">
            <a:xfrm>
              <a:off x="1679575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9" name="AutoShape 133"/>
            <p:cNvSpPr>
              <a:spLocks/>
            </p:cNvSpPr>
            <p:nvPr/>
          </p:nvSpPr>
          <p:spPr bwMode="auto">
            <a:xfrm>
              <a:off x="1854200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0" name="AutoShape 134"/>
            <p:cNvSpPr>
              <a:spLocks/>
            </p:cNvSpPr>
            <p:nvPr/>
          </p:nvSpPr>
          <p:spPr bwMode="auto">
            <a:xfrm>
              <a:off x="2027238" y="5540375"/>
              <a:ext cx="115887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760404" y="5222638"/>
            <a:ext cx="469959" cy="456302"/>
            <a:chOff x="16432213" y="8899525"/>
            <a:chExt cx="928687" cy="90170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52" name="AutoShape 16"/>
            <p:cNvSpPr>
              <a:spLocks/>
            </p:cNvSpPr>
            <p:nvPr/>
          </p:nvSpPr>
          <p:spPr bwMode="auto">
            <a:xfrm>
              <a:off x="16897350" y="9393238"/>
              <a:ext cx="115888" cy="117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3" name="AutoShape 17"/>
            <p:cNvSpPr>
              <a:spLocks/>
            </p:cNvSpPr>
            <p:nvPr/>
          </p:nvSpPr>
          <p:spPr bwMode="auto">
            <a:xfrm>
              <a:off x="16432213" y="8899525"/>
              <a:ext cx="928687" cy="90170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54" name="AutoShape 47"/>
          <p:cNvSpPr>
            <a:spLocks/>
          </p:cNvSpPr>
          <p:nvPr/>
        </p:nvSpPr>
        <p:spPr bwMode="auto">
          <a:xfrm>
            <a:off x="5720430" y="5215828"/>
            <a:ext cx="469961" cy="469960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5" name="AutoShape 139"/>
          <p:cNvSpPr>
            <a:spLocks/>
          </p:cNvSpPr>
          <p:nvPr/>
        </p:nvSpPr>
        <p:spPr bwMode="auto">
          <a:xfrm>
            <a:off x="6560973" y="5207649"/>
            <a:ext cx="501756" cy="486318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6" name="AutoShape 147"/>
          <p:cNvSpPr>
            <a:spLocks/>
          </p:cNvSpPr>
          <p:nvPr/>
        </p:nvSpPr>
        <p:spPr bwMode="auto">
          <a:xfrm>
            <a:off x="7446630" y="5230807"/>
            <a:ext cx="501758" cy="440002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57" name="组合 156"/>
          <p:cNvGrpSpPr/>
          <p:nvPr/>
        </p:nvGrpSpPr>
        <p:grpSpPr>
          <a:xfrm>
            <a:off x="8519348" y="5168364"/>
            <a:ext cx="388484" cy="564892"/>
            <a:chOff x="20293013" y="7011988"/>
            <a:chExt cx="639762" cy="930275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58" name="AutoShape 30"/>
            <p:cNvSpPr>
              <a:spLocks/>
            </p:cNvSpPr>
            <p:nvPr/>
          </p:nvSpPr>
          <p:spPr bwMode="auto">
            <a:xfrm>
              <a:off x="20293013" y="7011988"/>
              <a:ext cx="639762" cy="930275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9" name="AutoShape 31"/>
            <p:cNvSpPr>
              <a:spLocks/>
            </p:cNvSpPr>
            <p:nvPr/>
          </p:nvSpPr>
          <p:spPr bwMode="auto">
            <a:xfrm>
              <a:off x="20410488" y="7418388"/>
              <a:ext cx="411162" cy="33337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Freeform 52"/>
          <p:cNvSpPr>
            <a:spLocks noEditPoints="1"/>
          </p:cNvSpPr>
          <p:nvPr/>
        </p:nvSpPr>
        <p:spPr bwMode="auto">
          <a:xfrm>
            <a:off x="1286455" y="3246322"/>
            <a:ext cx="464579" cy="46457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5" name="Group 67"/>
          <p:cNvGrpSpPr>
            <a:grpSpLocks noChangeAspect="1"/>
          </p:cNvGrpSpPr>
          <p:nvPr/>
        </p:nvGrpSpPr>
        <p:grpSpPr bwMode="auto">
          <a:xfrm>
            <a:off x="4863030" y="3235050"/>
            <a:ext cx="464421" cy="487117"/>
            <a:chOff x="5541" y="-146"/>
            <a:chExt cx="1064" cy="1116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36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7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38" name="Freeform 15"/>
          <p:cNvSpPr>
            <a:spLocks noEditPoints="1"/>
          </p:cNvSpPr>
          <p:nvPr/>
        </p:nvSpPr>
        <p:spPr bwMode="auto">
          <a:xfrm>
            <a:off x="190209" y="3200670"/>
            <a:ext cx="456465" cy="555882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39" name="Group 58"/>
          <p:cNvGrpSpPr/>
          <p:nvPr/>
        </p:nvGrpSpPr>
        <p:grpSpPr>
          <a:xfrm>
            <a:off x="159306" y="5164970"/>
            <a:ext cx="518270" cy="382815"/>
            <a:chOff x="2563427" y="3717902"/>
            <a:chExt cx="439257" cy="324452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40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3" name="Freeform 17"/>
          <p:cNvSpPr>
            <a:spLocks noEditPoints="1"/>
          </p:cNvSpPr>
          <p:nvPr/>
        </p:nvSpPr>
        <p:spPr bwMode="auto">
          <a:xfrm>
            <a:off x="5665075" y="2361920"/>
            <a:ext cx="513572" cy="410422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4" name="Freeform 22"/>
          <p:cNvSpPr>
            <a:spLocks noEditPoints="1"/>
          </p:cNvSpPr>
          <p:nvPr/>
        </p:nvSpPr>
        <p:spPr bwMode="auto">
          <a:xfrm>
            <a:off x="2174240" y="2369197"/>
            <a:ext cx="396398" cy="395869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5" name="Freeform 27"/>
          <p:cNvSpPr>
            <a:spLocks noEditPoints="1"/>
          </p:cNvSpPr>
          <p:nvPr/>
        </p:nvSpPr>
        <p:spPr bwMode="auto">
          <a:xfrm>
            <a:off x="6642471" y="2386654"/>
            <a:ext cx="505119" cy="360955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46" name="Group 71"/>
          <p:cNvGrpSpPr>
            <a:grpSpLocks noChangeAspect="1"/>
          </p:cNvGrpSpPr>
          <p:nvPr/>
        </p:nvGrpSpPr>
        <p:grpSpPr bwMode="auto">
          <a:xfrm>
            <a:off x="2994068" y="5117923"/>
            <a:ext cx="477375" cy="476886"/>
            <a:chOff x="3349" y="1673"/>
            <a:chExt cx="977" cy="976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47" name="Freeform 72"/>
            <p:cNvSpPr>
              <a:spLocks noEditPoints="1"/>
            </p:cNvSpPr>
            <p:nvPr/>
          </p:nvSpPr>
          <p:spPr bwMode="auto">
            <a:xfrm>
              <a:off x="3349" y="1673"/>
              <a:ext cx="977" cy="976"/>
            </a:xfrm>
            <a:custGeom>
              <a:avLst/>
              <a:gdLst>
                <a:gd name="T0" fmla="*/ 338 w 411"/>
                <a:gd name="T1" fmla="*/ 69 h 410"/>
                <a:gd name="T2" fmla="*/ 104 w 411"/>
                <a:gd name="T3" fmla="*/ 59 h 410"/>
                <a:gd name="T4" fmla="*/ 70 w 411"/>
                <a:gd name="T5" fmla="*/ 74 h 410"/>
                <a:gd name="T6" fmla="*/ 92 w 411"/>
                <a:gd name="T7" fmla="*/ 63 h 410"/>
                <a:gd name="T8" fmla="*/ 112 w 411"/>
                <a:gd name="T9" fmla="*/ 47 h 410"/>
                <a:gd name="T10" fmla="*/ 99 w 411"/>
                <a:gd name="T11" fmla="*/ 363 h 410"/>
                <a:gd name="T12" fmla="*/ 84 w 411"/>
                <a:gd name="T13" fmla="*/ 342 h 410"/>
                <a:gd name="T14" fmla="*/ 26 w 411"/>
                <a:gd name="T15" fmla="*/ 171 h 410"/>
                <a:gd name="T16" fmla="*/ 56 w 411"/>
                <a:gd name="T17" fmla="*/ 224 h 410"/>
                <a:gd name="T18" fmla="*/ 87 w 411"/>
                <a:gd name="T19" fmla="*/ 278 h 410"/>
                <a:gd name="T20" fmla="*/ 123 w 411"/>
                <a:gd name="T21" fmla="*/ 339 h 410"/>
                <a:gd name="T22" fmla="*/ 145 w 411"/>
                <a:gd name="T23" fmla="*/ 381 h 410"/>
                <a:gd name="T24" fmla="*/ 145 w 411"/>
                <a:gd name="T25" fmla="*/ 358 h 410"/>
                <a:gd name="T26" fmla="*/ 155 w 411"/>
                <a:gd name="T27" fmla="*/ 307 h 410"/>
                <a:gd name="T28" fmla="*/ 160 w 411"/>
                <a:gd name="T29" fmla="*/ 264 h 410"/>
                <a:gd name="T30" fmla="*/ 134 w 411"/>
                <a:gd name="T31" fmla="*/ 240 h 410"/>
                <a:gd name="T32" fmla="*/ 83 w 411"/>
                <a:gd name="T33" fmla="*/ 223 h 410"/>
                <a:gd name="T34" fmla="*/ 62 w 411"/>
                <a:gd name="T35" fmla="*/ 218 h 410"/>
                <a:gd name="T36" fmla="*/ 63 w 411"/>
                <a:gd name="T37" fmla="*/ 185 h 410"/>
                <a:gd name="T38" fmla="*/ 85 w 411"/>
                <a:gd name="T39" fmla="*/ 184 h 410"/>
                <a:gd name="T40" fmla="*/ 124 w 411"/>
                <a:gd name="T41" fmla="*/ 161 h 410"/>
                <a:gd name="T42" fmla="*/ 137 w 411"/>
                <a:gd name="T43" fmla="*/ 132 h 410"/>
                <a:gd name="T44" fmla="*/ 117 w 411"/>
                <a:gd name="T45" fmla="*/ 111 h 410"/>
                <a:gd name="T46" fmla="*/ 91 w 411"/>
                <a:gd name="T47" fmla="*/ 110 h 410"/>
                <a:gd name="T48" fmla="*/ 134 w 411"/>
                <a:gd name="T49" fmla="*/ 89 h 410"/>
                <a:gd name="T50" fmla="*/ 144 w 411"/>
                <a:gd name="T51" fmla="*/ 101 h 410"/>
                <a:gd name="T52" fmla="*/ 123 w 411"/>
                <a:gd name="T53" fmla="*/ 64 h 410"/>
                <a:gd name="T54" fmla="*/ 116 w 411"/>
                <a:gd name="T55" fmla="*/ 65 h 410"/>
                <a:gd name="T56" fmla="*/ 159 w 411"/>
                <a:gd name="T57" fmla="*/ 34 h 410"/>
                <a:gd name="T58" fmla="*/ 140 w 411"/>
                <a:gd name="T59" fmla="*/ 26 h 410"/>
                <a:gd name="T60" fmla="*/ 330 w 411"/>
                <a:gd name="T61" fmla="*/ 64 h 410"/>
                <a:gd name="T62" fmla="*/ 303 w 411"/>
                <a:gd name="T63" fmla="*/ 76 h 410"/>
                <a:gd name="T64" fmla="*/ 287 w 411"/>
                <a:gd name="T65" fmla="*/ 73 h 410"/>
                <a:gd name="T66" fmla="*/ 243 w 411"/>
                <a:gd name="T67" fmla="*/ 73 h 410"/>
                <a:gd name="T68" fmla="*/ 248 w 411"/>
                <a:gd name="T69" fmla="*/ 111 h 410"/>
                <a:gd name="T70" fmla="*/ 267 w 411"/>
                <a:gd name="T71" fmla="*/ 98 h 410"/>
                <a:gd name="T72" fmla="*/ 252 w 411"/>
                <a:gd name="T73" fmla="*/ 116 h 410"/>
                <a:gd name="T74" fmla="*/ 215 w 411"/>
                <a:gd name="T75" fmla="*/ 141 h 410"/>
                <a:gd name="T76" fmla="*/ 219 w 411"/>
                <a:gd name="T77" fmla="*/ 158 h 410"/>
                <a:gd name="T78" fmla="*/ 249 w 411"/>
                <a:gd name="T79" fmla="*/ 159 h 410"/>
                <a:gd name="T80" fmla="*/ 264 w 411"/>
                <a:gd name="T81" fmla="*/ 157 h 410"/>
                <a:gd name="T82" fmla="*/ 267 w 411"/>
                <a:gd name="T83" fmla="*/ 180 h 410"/>
                <a:gd name="T84" fmla="*/ 216 w 411"/>
                <a:gd name="T85" fmla="*/ 169 h 410"/>
                <a:gd name="T86" fmla="*/ 186 w 411"/>
                <a:gd name="T87" fmla="*/ 209 h 410"/>
                <a:gd name="T88" fmla="*/ 219 w 411"/>
                <a:gd name="T89" fmla="*/ 243 h 410"/>
                <a:gd name="T90" fmla="*/ 242 w 411"/>
                <a:gd name="T91" fmla="*/ 306 h 410"/>
                <a:gd name="T92" fmla="*/ 275 w 411"/>
                <a:gd name="T93" fmla="*/ 324 h 410"/>
                <a:gd name="T94" fmla="*/ 292 w 411"/>
                <a:gd name="T95" fmla="*/ 263 h 410"/>
                <a:gd name="T96" fmla="*/ 306 w 411"/>
                <a:gd name="T97" fmla="*/ 230 h 410"/>
                <a:gd name="T98" fmla="*/ 323 w 411"/>
                <a:gd name="T99" fmla="*/ 198 h 410"/>
                <a:gd name="T100" fmla="*/ 330 w 411"/>
                <a:gd name="T101" fmla="*/ 196 h 410"/>
                <a:gd name="T102" fmla="*/ 347 w 411"/>
                <a:gd name="T103" fmla="*/ 236 h 410"/>
                <a:gd name="T104" fmla="*/ 379 w 411"/>
                <a:gd name="T105" fmla="*/ 221 h 410"/>
                <a:gd name="T106" fmla="*/ 385 w 411"/>
                <a:gd name="T107" fmla="*/ 243 h 410"/>
                <a:gd name="T108" fmla="*/ 379 w 411"/>
                <a:gd name="T109" fmla="*/ 257 h 410"/>
                <a:gd name="T110" fmla="*/ 380 w 411"/>
                <a:gd name="T111" fmla="*/ 271 h 410"/>
                <a:gd name="T112" fmla="*/ 340 w 411"/>
                <a:gd name="T113" fmla="*/ 320 h 410"/>
                <a:gd name="T114" fmla="*/ 293 w 411"/>
                <a:gd name="T115" fmla="*/ 358 h 410"/>
                <a:gd name="T116" fmla="*/ 280 w 411"/>
                <a:gd name="T117" fmla="*/ 188 h 410"/>
                <a:gd name="T118" fmla="*/ 287 w 411"/>
                <a:gd name="T119" fmla="*/ 210 h 410"/>
                <a:gd name="T120" fmla="*/ 278 w 411"/>
                <a:gd name="T12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1" h="410">
                  <a:moveTo>
                    <a:pt x="205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0" y="318"/>
                    <a:pt x="92" y="410"/>
                    <a:pt x="205" y="410"/>
                  </a:cubicBezTo>
                  <a:cubicBezTo>
                    <a:pt x="318" y="410"/>
                    <a:pt x="411" y="318"/>
                    <a:pt x="411" y="205"/>
                  </a:cubicBezTo>
                  <a:cubicBezTo>
                    <a:pt x="411" y="92"/>
                    <a:pt x="318" y="0"/>
                    <a:pt x="205" y="0"/>
                  </a:cubicBezTo>
                  <a:close/>
                  <a:moveTo>
                    <a:pt x="394" y="219"/>
                  </a:moveTo>
                  <a:cubicBezTo>
                    <a:pt x="394" y="219"/>
                    <a:pt x="394" y="219"/>
                    <a:pt x="394" y="218"/>
                  </a:cubicBezTo>
                  <a:cubicBezTo>
                    <a:pt x="394" y="218"/>
                    <a:pt x="393" y="217"/>
                    <a:pt x="393" y="217"/>
                  </a:cubicBezTo>
                  <a:cubicBezTo>
                    <a:pt x="392" y="214"/>
                    <a:pt x="393" y="213"/>
                    <a:pt x="395" y="212"/>
                  </a:cubicBezTo>
                  <a:cubicBezTo>
                    <a:pt x="395" y="212"/>
                    <a:pt x="395" y="211"/>
                    <a:pt x="395" y="211"/>
                  </a:cubicBezTo>
                  <a:cubicBezTo>
                    <a:pt x="395" y="211"/>
                    <a:pt x="395" y="211"/>
                    <a:pt x="396" y="211"/>
                  </a:cubicBezTo>
                  <a:cubicBezTo>
                    <a:pt x="395" y="214"/>
                    <a:pt x="395" y="217"/>
                    <a:pt x="395" y="220"/>
                  </a:cubicBezTo>
                  <a:cubicBezTo>
                    <a:pt x="395" y="220"/>
                    <a:pt x="394" y="219"/>
                    <a:pt x="394" y="219"/>
                  </a:cubicBezTo>
                  <a:close/>
                  <a:moveTo>
                    <a:pt x="339" y="70"/>
                  </a:moveTo>
                  <a:cubicBezTo>
                    <a:pt x="339" y="70"/>
                    <a:pt x="338" y="70"/>
                    <a:pt x="338" y="69"/>
                  </a:cubicBezTo>
                  <a:cubicBezTo>
                    <a:pt x="339" y="69"/>
                    <a:pt x="339" y="70"/>
                    <a:pt x="339" y="70"/>
                  </a:cubicBezTo>
                  <a:close/>
                  <a:moveTo>
                    <a:pt x="115" y="44"/>
                  </a:moveTo>
                  <a:cubicBezTo>
                    <a:pt x="116" y="45"/>
                    <a:pt x="116" y="46"/>
                    <a:pt x="116" y="47"/>
                  </a:cubicBezTo>
                  <a:cubicBezTo>
                    <a:pt x="116" y="48"/>
                    <a:pt x="115" y="48"/>
                    <a:pt x="115" y="49"/>
                  </a:cubicBezTo>
                  <a:cubicBezTo>
                    <a:pt x="117" y="50"/>
                    <a:pt x="120" y="50"/>
                    <a:pt x="120" y="52"/>
                  </a:cubicBezTo>
                  <a:cubicBezTo>
                    <a:pt x="120" y="53"/>
                    <a:pt x="119" y="56"/>
                    <a:pt x="118" y="57"/>
                  </a:cubicBezTo>
                  <a:cubicBezTo>
                    <a:pt x="118" y="57"/>
                    <a:pt x="118" y="61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5" y="61"/>
                    <a:pt x="115" y="61"/>
                  </a:cubicBezTo>
                  <a:cubicBezTo>
                    <a:pt x="114" y="61"/>
                    <a:pt x="115" y="59"/>
                    <a:pt x="115" y="58"/>
                  </a:cubicBezTo>
                  <a:cubicBezTo>
                    <a:pt x="115" y="58"/>
                    <a:pt x="115" y="57"/>
                    <a:pt x="115" y="56"/>
                  </a:cubicBezTo>
                  <a:cubicBezTo>
                    <a:pt x="114" y="56"/>
                    <a:pt x="113" y="57"/>
                    <a:pt x="112" y="57"/>
                  </a:cubicBezTo>
                  <a:cubicBezTo>
                    <a:pt x="111" y="59"/>
                    <a:pt x="113" y="59"/>
                    <a:pt x="112" y="61"/>
                  </a:cubicBezTo>
                  <a:cubicBezTo>
                    <a:pt x="108" y="63"/>
                    <a:pt x="107" y="59"/>
                    <a:pt x="104" y="59"/>
                  </a:cubicBezTo>
                  <a:cubicBezTo>
                    <a:pt x="103" y="59"/>
                    <a:pt x="102" y="60"/>
                    <a:pt x="101" y="60"/>
                  </a:cubicBezTo>
                  <a:cubicBezTo>
                    <a:pt x="100" y="61"/>
                    <a:pt x="98" y="62"/>
                    <a:pt x="97" y="64"/>
                  </a:cubicBezTo>
                  <a:cubicBezTo>
                    <a:pt x="97" y="65"/>
                    <a:pt x="98" y="66"/>
                    <a:pt x="99" y="66"/>
                  </a:cubicBezTo>
                  <a:cubicBezTo>
                    <a:pt x="100" y="67"/>
                    <a:pt x="100" y="68"/>
                    <a:pt x="100" y="69"/>
                  </a:cubicBezTo>
                  <a:cubicBezTo>
                    <a:pt x="102" y="69"/>
                    <a:pt x="102" y="69"/>
                    <a:pt x="103" y="70"/>
                  </a:cubicBezTo>
                  <a:cubicBezTo>
                    <a:pt x="103" y="71"/>
                    <a:pt x="103" y="71"/>
                    <a:pt x="103" y="73"/>
                  </a:cubicBezTo>
                  <a:cubicBezTo>
                    <a:pt x="103" y="74"/>
                    <a:pt x="105" y="75"/>
                    <a:pt x="104" y="77"/>
                  </a:cubicBezTo>
                  <a:cubicBezTo>
                    <a:pt x="103" y="78"/>
                    <a:pt x="100" y="80"/>
                    <a:pt x="98" y="80"/>
                  </a:cubicBezTo>
                  <a:cubicBezTo>
                    <a:pt x="96" y="80"/>
                    <a:pt x="94" y="79"/>
                    <a:pt x="91" y="79"/>
                  </a:cubicBezTo>
                  <a:cubicBezTo>
                    <a:pt x="89" y="79"/>
                    <a:pt x="87" y="79"/>
                    <a:pt x="87" y="79"/>
                  </a:cubicBezTo>
                  <a:cubicBezTo>
                    <a:pt x="85" y="78"/>
                    <a:pt x="85" y="76"/>
                    <a:pt x="84" y="76"/>
                  </a:cubicBezTo>
                  <a:cubicBezTo>
                    <a:pt x="82" y="76"/>
                    <a:pt x="81" y="78"/>
                    <a:pt x="78" y="78"/>
                  </a:cubicBezTo>
                  <a:cubicBezTo>
                    <a:pt x="77" y="78"/>
                    <a:pt x="76" y="77"/>
                    <a:pt x="75" y="77"/>
                  </a:cubicBezTo>
                  <a:cubicBezTo>
                    <a:pt x="73" y="77"/>
                    <a:pt x="72" y="77"/>
                    <a:pt x="71" y="76"/>
                  </a:cubicBezTo>
                  <a:cubicBezTo>
                    <a:pt x="70" y="76"/>
                    <a:pt x="72" y="74"/>
                    <a:pt x="70" y="74"/>
                  </a:cubicBezTo>
                  <a:cubicBezTo>
                    <a:pt x="71" y="73"/>
                    <a:pt x="69" y="74"/>
                    <a:pt x="69" y="73"/>
                  </a:cubicBezTo>
                  <a:cubicBezTo>
                    <a:pt x="69" y="73"/>
                    <a:pt x="69" y="73"/>
                    <a:pt x="68" y="73"/>
                  </a:cubicBezTo>
                  <a:cubicBezTo>
                    <a:pt x="69" y="72"/>
                    <a:pt x="70" y="71"/>
                    <a:pt x="71" y="70"/>
                  </a:cubicBezTo>
                  <a:cubicBezTo>
                    <a:pt x="71" y="71"/>
                    <a:pt x="71" y="71"/>
                    <a:pt x="72" y="71"/>
                  </a:cubicBezTo>
                  <a:cubicBezTo>
                    <a:pt x="72" y="71"/>
                    <a:pt x="72" y="72"/>
                    <a:pt x="72" y="72"/>
                  </a:cubicBezTo>
                  <a:cubicBezTo>
                    <a:pt x="73" y="73"/>
                    <a:pt x="76" y="74"/>
                    <a:pt x="79" y="74"/>
                  </a:cubicBezTo>
                  <a:cubicBezTo>
                    <a:pt x="80" y="74"/>
                    <a:pt x="81" y="74"/>
                    <a:pt x="82" y="73"/>
                  </a:cubicBezTo>
                  <a:cubicBezTo>
                    <a:pt x="84" y="73"/>
                    <a:pt x="85" y="73"/>
                    <a:pt x="86" y="73"/>
                  </a:cubicBezTo>
                  <a:cubicBezTo>
                    <a:pt x="87" y="73"/>
                    <a:pt x="87" y="75"/>
                    <a:pt x="89" y="75"/>
                  </a:cubicBezTo>
                  <a:cubicBezTo>
                    <a:pt x="90" y="76"/>
                    <a:pt x="92" y="75"/>
                    <a:pt x="93" y="74"/>
                  </a:cubicBezTo>
                  <a:cubicBezTo>
                    <a:pt x="94" y="74"/>
                    <a:pt x="94" y="74"/>
                    <a:pt x="95" y="73"/>
                  </a:cubicBezTo>
                  <a:cubicBezTo>
                    <a:pt x="96" y="71"/>
                    <a:pt x="93" y="69"/>
                    <a:pt x="92" y="67"/>
                  </a:cubicBezTo>
                  <a:cubicBezTo>
                    <a:pt x="92" y="67"/>
                    <a:pt x="92" y="66"/>
                    <a:pt x="92" y="66"/>
                  </a:cubicBezTo>
                  <a:cubicBezTo>
                    <a:pt x="92" y="66"/>
                    <a:pt x="92" y="65"/>
                    <a:pt x="92" y="65"/>
                  </a:cubicBezTo>
                  <a:cubicBezTo>
                    <a:pt x="92" y="65"/>
                    <a:pt x="92" y="64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2"/>
                    <a:pt x="92" y="61"/>
                    <a:pt x="92" y="60"/>
                  </a:cubicBezTo>
                  <a:cubicBezTo>
                    <a:pt x="90" y="60"/>
                    <a:pt x="89" y="60"/>
                    <a:pt x="88" y="59"/>
                  </a:cubicBezTo>
                  <a:cubicBezTo>
                    <a:pt x="87" y="59"/>
                    <a:pt x="85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5" y="57"/>
                    <a:pt x="87" y="56"/>
                    <a:pt x="89" y="55"/>
                  </a:cubicBezTo>
                  <a:cubicBezTo>
                    <a:pt x="89" y="55"/>
                    <a:pt x="89" y="55"/>
                    <a:pt x="90" y="55"/>
                  </a:cubicBezTo>
                  <a:cubicBezTo>
                    <a:pt x="92" y="54"/>
                    <a:pt x="96" y="56"/>
                    <a:pt x="98" y="54"/>
                  </a:cubicBezTo>
                  <a:cubicBezTo>
                    <a:pt x="100" y="51"/>
                    <a:pt x="97" y="51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48"/>
                    <a:pt x="101" y="46"/>
                    <a:pt x="103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5" y="45"/>
                    <a:pt x="106" y="45"/>
                    <a:pt x="107" y="45"/>
                  </a:cubicBezTo>
                  <a:cubicBezTo>
                    <a:pt x="108" y="46"/>
                    <a:pt x="108" y="48"/>
                    <a:pt x="109" y="48"/>
                  </a:cubicBezTo>
                  <a:cubicBezTo>
                    <a:pt x="109" y="48"/>
                    <a:pt x="111" y="49"/>
                    <a:pt x="112" y="47"/>
                  </a:cubicBezTo>
                  <a:cubicBezTo>
                    <a:pt x="113" y="45"/>
                    <a:pt x="111" y="44"/>
                    <a:pt x="111" y="43"/>
                  </a:cubicBezTo>
                  <a:cubicBezTo>
                    <a:pt x="110" y="42"/>
                    <a:pt x="110" y="42"/>
                    <a:pt x="109" y="41"/>
                  </a:cubicBezTo>
                  <a:cubicBezTo>
                    <a:pt x="109" y="41"/>
                    <a:pt x="109" y="41"/>
                    <a:pt x="108" y="41"/>
                  </a:cubicBezTo>
                  <a:cubicBezTo>
                    <a:pt x="113" y="39"/>
                    <a:pt x="117" y="36"/>
                    <a:pt x="122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1" y="36"/>
                    <a:pt x="121" y="37"/>
                    <a:pt x="121" y="39"/>
                  </a:cubicBezTo>
                  <a:cubicBezTo>
                    <a:pt x="121" y="40"/>
                    <a:pt x="121" y="41"/>
                    <a:pt x="120" y="41"/>
                  </a:cubicBezTo>
                  <a:cubicBezTo>
                    <a:pt x="119" y="42"/>
                    <a:pt x="117" y="40"/>
                    <a:pt x="115" y="41"/>
                  </a:cubicBezTo>
                  <a:cubicBezTo>
                    <a:pt x="114" y="43"/>
                    <a:pt x="115" y="44"/>
                    <a:pt x="115" y="44"/>
                  </a:cubicBezTo>
                  <a:close/>
                  <a:moveTo>
                    <a:pt x="90" y="357"/>
                  </a:moveTo>
                  <a:cubicBezTo>
                    <a:pt x="91" y="357"/>
                    <a:pt x="91" y="357"/>
                    <a:pt x="92" y="357"/>
                  </a:cubicBezTo>
                  <a:cubicBezTo>
                    <a:pt x="92" y="358"/>
                    <a:pt x="93" y="358"/>
                    <a:pt x="93" y="359"/>
                  </a:cubicBezTo>
                  <a:cubicBezTo>
                    <a:pt x="92" y="358"/>
                    <a:pt x="91" y="357"/>
                    <a:pt x="90" y="357"/>
                  </a:cubicBezTo>
                  <a:close/>
                  <a:moveTo>
                    <a:pt x="98" y="362"/>
                  </a:moveTo>
                  <a:cubicBezTo>
                    <a:pt x="98" y="362"/>
                    <a:pt x="99" y="362"/>
                    <a:pt x="99" y="363"/>
                  </a:cubicBezTo>
                  <a:cubicBezTo>
                    <a:pt x="100" y="363"/>
                    <a:pt x="101" y="364"/>
                    <a:pt x="101" y="364"/>
                  </a:cubicBezTo>
                  <a:cubicBezTo>
                    <a:pt x="100" y="364"/>
                    <a:pt x="99" y="363"/>
                    <a:pt x="98" y="362"/>
                  </a:cubicBezTo>
                  <a:close/>
                  <a:moveTo>
                    <a:pt x="108" y="369"/>
                  </a:moveTo>
                  <a:cubicBezTo>
                    <a:pt x="109" y="369"/>
                    <a:pt x="109" y="368"/>
                    <a:pt x="109" y="368"/>
                  </a:cubicBezTo>
                  <a:cubicBezTo>
                    <a:pt x="109" y="367"/>
                    <a:pt x="109" y="367"/>
                    <a:pt x="109" y="366"/>
                  </a:cubicBezTo>
                  <a:cubicBezTo>
                    <a:pt x="107" y="364"/>
                    <a:pt x="103" y="362"/>
                    <a:pt x="101" y="361"/>
                  </a:cubicBezTo>
                  <a:cubicBezTo>
                    <a:pt x="98" y="358"/>
                    <a:pt x="96" y="356"/>
                    <a:pt x="94" y="355"/>
                  </a:cubicBezTo>
                  <a:cubicBezTo>
                    <a:pt x="92" y="355"/>
                    <a:pt x="92" y="355"/>
                    <a:pt x="91" y="355"/>
                  </a:cubicBezTo>
                  <a:cubicBezTo>
                    <a:pt x="90" y="354"/>
                    <a:pt x="90" y="354"/>
                    <a:pt x="90" y="354"/>
                  </a:cubicBezTo>
                  <a:cubicBezTo>
                    <a:pt x="89" y="353"/>
                    <a:pt x="90" y="353"/>
                    <a:pt x="89" y="352"/>
                  </a:cubicBezTo>
                  <a:cubicBezTo>
                    <a:pt x="89" y="351"/>
                    <a:pt x="87" y="351"/>
                    <a:pt x="87" y="350"/>
                  </a:cubicBezTo>
                  <a:cubicBezTo>
                    <a:pt x="86" y="348"/>
                    <a:pt x="87" y="348"/>
                    <a:pt x="87" y="347"/>
                  </a:cubicBezTo>
                  <a:cubicBezTo>
                    <a:pt x="86" y="346"/>
                    <a:pt x="86" y="345"/>
                    <a:pt x="86" y="344"/>
                  </a:cubicBezTo>
                  <a:cubicBezTo>
                    <a:pt x="86" y="343"/>
                    <a:pt x="86" y="343"/>
                    <a:pt x="85" y="342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83" y="343"/>
                    <a:pt x="83" y="343"/>
                    <a:pt x="83" y="344"/>
                  </a:cubicBezTo>
                  <a:cubicBezTo>
                    <a:pt x="82" y="344"/>
                    <a:pt x="82" y="344"/>
                    <a:pt x="82" y="345"/>
                  </a:cubicBezTo>
                  <a:cubicBezTo>
                    <a:pt x="82" y="346"/>
                    <a:pt x="84" y="348"/>
                    <a:pt x="84" y="349"/>
                  </a:cubicBezTo>
                  <a:cubicBezTo>
                    <a:pt x="84" y="349"/>
                    <a:pt x="82" y="349"/>
                    <a:pt x="82" y="350"/>
                  </a:cubicBezTo>
                  <a:cubicBezTo>
                    <a:pt x="41" y="315"/>
                    <a:pt x="15" y="264"/>
                    <a:pt x="15" y="207"/>
                  </a:cubicBezTo>
                  <a:cubicBezTo>
                    <a:pt x="16" y="205"/>
                    <a:pt x="18" y="204"/>
                    <a:pt x="18" y="203"/>
                  </a:cubicBezTo>
                  <a:cubicBezTo>
                    <a:pt x="18" y="202"/>
                    <a:pt x="18" y="202"/>
                    <a:pt x="18" y="201"/>
                  </a:cubicBezTo>
                  <a:cubicBezTo>
                    <a:pt x="18" y="198"/>
                    <a:pt x="17" y="198"/>
                    <a:pt x="15" y="196"/>
                  </a:cubicBezTo>
                  <a:cubicBezTo>
                    <a:pt x="16" y="182"/>
                    <a:pt x="18" y="168"/>
                    <a:pt x="22" y="155"/>
                  </a:cubicBezTo>
                  <a:cubicBezTo>
                    <a:pt x="22" y="156"/>
                    <a:pt x="22" y="156"/>
                    <a:pt x="22" y="157"/>
                  </a:cubicBezTo>
                  <a:cubicBezTo>
                    <a:pt x="22" y="158"/>
                    <a:pt x="22" y="160"/>
                    <a:pt x="22" y="161"/>
                  </a:cubicBezTo>
                  <a:cubicBezTo>
                    <a:pt x="24" y="162"/>
                    <a:pt x="25" y="164"/>
                    <a:pt x="25" y="166"/>
                  </a:cubicBezTo>
                  <a:cubicBezTo>
                    <a:pt x="25" y="166"/>
                    <a:pt x="26" y="167"/>
                    <a:pt x="26" y="168"/>
                  </a:cubicBezTo>
                  <a:cubicBezTo>
                    <a:pt x="26" y="168"/>
                    <a:pt x="25" y="169"/>
                    <a:pt x="25" y="169"/>
                  </a:cubicBezTo>
                  <a:cubicBezTo>
                    <a:pt x="25" y="170"/>
                    <a:pt x="26" y="170"/>
                    <a:pt x="26" y="171"/>
                  </a:cubicBezTo>
                  <a:cubicBezTo>
                    <a:pt x="26" y="172"/>
                    <a:pt x="27" y="172"/>
                    <a:pt x="28" y="172"/>
                  </a:cubicBezTo>
                  <a:cubicBezTo>
                    <a:pt x="28" y="174"/>
                    <a:pt x="29" y="174"/>
                    <a:pt x="29" y="175"/>
                  </a:cubicBezTo>
                  <a:cubicBezTo>
                    <a:pt x="30" y="176"/>
                    <a:pt x="30" y="178"/>
                    <a:pt x="31" y="178"/>
                  </a:cubicBezTo>
                  <a:cubicBezTo>
                    <a:pt x="30" y="178"/>
                    <a:pt x="31" y="177"/>
                    <a:pt x="31" y="177"/>
                  </a:cubicBezTo>
                  <a:cubicBezTo>
                    <a:pt x="33" y="180"/>
                    <a:pt x="33" y="183"/>
                    <a:pt x="34" y="187"/>
                  </a:cubicBezTo>
                  <a:cubicBezTo>
                    <a:pt x="34" y="190"/>
                    <a:pt x="36" y="193"/>
                    <a:pt x="36" y="195"/>
                  </a:cubicBezTo>
                  <a:cubicBezTo>
                    <a:pt x="37" y="196"/>
                    <a:pt x="37" y="197"/>
                    <a:pt x="37" y="198"/>
                  </a:cubicBezTo>
                  <a:cubicBezTo>
                    <a:pt x="37" y="199"/>
                    <a:pt x="36" y="200"/>
                    <a:pt x="36" y="202"/>
                  </a:cubicBezTo>
                  <a:cubicBezTo>
                    <a:pt x="35" y="204"/>
                    <a:pt x="39" y="209"/>
                    <a:pt x="40" y="210"/>
                  </a:cubicBezTo>
                  <a:cubicBezTo>
                    <a:pt x="41" y="211"/>
                    <a:pt x="42" y="212"/>
                    <a:pt x="43" y="212"/>
                  </a:cubicBezTo>
                  <a:cubicBezTo>
                    <a:pt x="43" y="213"/>
                    <a:pt x="44" y="213"/>
                    <a:pt x="44" y="213"/>
                  </a:cubicBezTo>
                  <a:cubicBezTo>
                    <a:pt x="45" y="214"/>
                    <a:pt x="46" y="216"/>
                    <a:pt x="47" y="216"/>
                  </a:cubicBezTo>
                  <a:cubicBezTo>
                    <a:pt x="49" y="217"/>
                    <a:pt x="51" y="217"/>
                    <a:pt x="53" y="218"/>
                  </a:cubicBezTo>
                  <a:cubicBezTo>
                    <a:pt x="54" y="219"/>
                    <a:pt x="54" y="220"/>
                    <a:pt x="54" y="221"/>
                  </a:cubicBezTo>
                  <a:cubicBezTo>
                    <a:pt x="55" y="222"/>
                    <a:pt x="56" y="223"/>
                    <a:pt x="56" y="224"/>
                  </a:cubicBezTo>
                  <a:cubicBezTo>
                    <a:pt x="58" y="225"/>
                    <a:pt x="59" y="226"/>
                    <a:pt x="60" y="227"/>
                  </a:cubicBezTo>
                  <a:cubicBezTo>
                    <a:pt x="61" y="228"/>
                    <a:pt x="61" y="228"/>
                    <a:pt x="61" y="230"/>
                  </a:cubicBezTo>
                  <a:cubicBezTo>
                    <a:pt x="62" y="231"/>
                    <a:pt x="62" y="232"/>
                    <a:pt x="62" y="232"/>
                  </a:cubicBezTo>
                  <a:cubicBezTo>
                    <a:pt x="62" y="233"/>
                    <a:pt x="61" y="234"/>
                    <a:pt x="62" y="235"/>
                  </a:cubicBezTo>
                  <a:cubicBezTo>
                    <a:pt x="62" y="236"/>
                    <a:pt x="63" y="237"/>
                    <a:pt x="64" y="238"/>
                  </a:cubicBezTo>
                  <a:cubicBezTo>
                    <a:pt x="64" y="238"/>
                    <a:pt x="64" y="239"/>
                    <a:pt x="64" y="239"/>
                  </a:cubicBezTo>
                  <a:cubicBezTo>
                    <a:pt x="65" y="240"/>
                    <a:pt x="65" y="241"/>
                    <a:pt x="66" y="242"/>
                  </a:cubicBezTo>
                  <a:cubicBezTo>
                    <a:pt x="67" y="242"/>
                    <a:pt x="67" y="243"/>
                    <a:pt x="68" y="244"/>
                  </a:cubicBezTo>
                  <a:cubicBezTo>
                    <a:pt x="69" y="244"/>
                    <a:pt x="69" y="242"/>
                    <a:pt x="71" y="242"/>
                  </a:cubicBezTo>
                  <a:cubicBezTo>
                    <a:pt x="72" y="244"/>
                    <a:pt x="73" y="246"/>
                    <a:pt x="75" y="247"/>
                  </a:cubicBezTo>
                  <a:cubicBezTo>
                    <a:pt x="75" y="247"/>
                    <a:pt x="76" y="248"/>
                    <a:pt x="76" y="248"/>
                  </a:cubicBezTo>
                  <a:cubicBezTo>
                    <a:pt x="74" y="253"/>
                    <a:pt x="72" y="259"/>
                    <a:pt x="77" y="265"/>
                  </a:cubicBezTo>
                  <a:cubicBezTo>
                    <a:pt x="77" y="266"/>
                    <a:pt x="76" y="268"/>
                    <a:pt x="77" y="269"/>
                  </a:cubicBezTo>
                  <a:cubicBezTo>
                    <a:pt x="77" y="271"/>
                    <a:pt x="80" y="272"/>
                    <a:pt x="82" y="274"/>
                  </a:cubicBezTo>
                  <a:cubicBezTo>
                    <a:pt x="84" y="275"/>
                    <a:pt x="86" y="276"/>
                    <a:pt x="87" y="278"/>
                  </a:cubicBezTo>
                  <a:cubicBezTo>
                    <a:pt x="88" y="279"/>
                    <a:pt x="89" y="281"/>
                    <a:pt x="89" y="282"/>
                  </a:cubicBezTo>
                  <a:cubicBezTo>
                    <a:pt x="90" y="282"/>
                    <a:pt x="91" y="283"/>
                    <a:pt x="91" y="283"/>
                  </a:cubicBezTo>
                  <a:cubicBezTo>
                    <a:pt x="92" y="284"/>
                    <a:pt x="93" y="284"/>
                    <a:pt x="93" y="285"/>
                  </a:cubicBezTo>
                  <a:cubicBezTo>
                    <a:pt x="94" y="286"/>
                    <a:pt x="95" y="287"/>
                    <a:pt x="95" y="288"/>
                  </a:cubicBezTo>
                  <a:cubicBezTo>
                    <a:pt x="99" y="290"/>
                    <a:pt x="104" y="290"/>
                    <a:pt x="107" y="292"/>
                  </a:cubicBezTo>
                  <a:cubicBezTo>
                    <a:pt x="109" y="294"/>
                    <a:pt x="109" y="295"/>
                    <a:pt x="110" y="298"/>
                  </a:cubicBezTo>
                  <a:cubicBezTo>
                    <a:pt x="111" y="299"/>
                    <a:pt x="111" y="300"/>
                    <a:pt x="112" y="302"/>
                  </a:cubicBezTo>
                  <a:cubicBezTo>
                    <a:pt x="113" y="306"/>
                    <a:pt x="114" y="311"/>
                    <a:pt x="116" y="315"/>
                  </a:cubicBezTo>
                  <a:cubicBezTo>
                    <a:pt x="116" y="317"/>
                    <a:pt x="117" y="318"/>
                    <a:pt x="118" y="320"/>
                  </a:cubicBezTo>
                  <a:cubicBezTo>
                    <a:pt x="118" y="321"/>
                    <a:pt x="118" y="321"/>
                    <a:pt x="118" y="322"/>
                  </a:cubicBezTo>
                  <a:cubicBezTo>
                    <a:pt x="119" y="324"/>
                    <a:pt x="120" y="325"/>
                    <a:pt x="121" y="326"/>
                  </a:cubicBezTo>
                  <a:cubicBezTo>
                    <a:pt x="121" y="327"/>
                    <a:pt x="121" y="329"/>
                    <a:pt x="121" y="329"/>
                  </a:cubicBezTo>
                  <a:cubicBezTo>
                    <a:pt x="121" y="330"/>
                    <a:pt x="122" y="331"/>
                    <a:pt x="122" y="332"/>
                  </a:cubicBezTo>
                  <a:cubicBezTo>
                    <a:pt x="122" y="333"/>
                    <a:pt x="122" y="335"/>
                    <a:pt x="122" y="336"/>
                  </a:cubicBezTo>
                  <a:cubicBezTo>
                    <a:pt x="122" y="337"/>
                    <a:pt x="123" y="338"/>
                    <a:pt x="123" y="339"/>
                  </a:cubicBezTo>
                  <a:cubicBezTo>
                    <a:pt x="124" y="340"/>
                    <a:pt x="124" y="341"/>
                    <a:pt x="124" y="341"/>
                  </a:cubicBezTo>
                  <a:cubicBezTo>
                    <a:pt x="125" y="342"/>
                    <a:pt x="126" y="344"/>
                    <a:pt x="127" y="345"/>
                  </a:cubicBezTo>
                  <a:cubicBezTo>
                    <a:pt x="127" y="345"/>
                    <a:pt x="127" y="346"/>
                    <a:pt x="127" y="347"/>
                  </a:cubicBezTo>
                  <a:cubicBezTo>
                    <a:pt x="127" y="347"/>
                    <a:pt x="128" y="348"/>
                    <a:pt x="128" y="349"/>
                  </a:cubicBezTo>
                  <a:cubicBezTo>
                    <a:pt x="128" y="350"/>
                    <a:pt x="128" y="351"/>
                    <a:pt x="128" y="352"/>
                  </a:cubicBezTo>
                  <a:cubicBezTo>
                    <a:pt x="129" y="353"/>
                    <a:pt x="129" y="355"/>
                    <a:pt x="129" y="356"/>
                  </a:cubicBezTo>
                  <a:cubicBezTo>
                    <a:pt x="130" y="357"/>
                    <a:pt x="131" y="359"/>
                    <a:pt x="132" y="360"/>
                  </a:cubicBezTo>
                  <a:cubicBezTo>
                    <a:pt x="132" y="361"/>
                    <a:pt x="132" y="362"/>
                    <a:pt x="132" y="363"/>
                  </a:cubicBezTo>
                  <a:cubicBezTo>
                    <a:pt x="133" y="364"/>
                    <a:pt x="134" y="364"/>
                    <a:pt x="135" y="365"/>
                  </a:cubicBezTo>
                  <a:cubicBezTo>
                    <a:pt x="135" y="366"/>
                    <a:pt x="135" y="367"/>
                    <a:pt x="135" y="368"/>
                  </a:cubicBezTo>
                  <a:cubicBezTo>
                    <a:pt x="135" y="371"/>
                    <a:pt x="137" y="372"/>
                    <a:pt x="138" y="374"/>
                  </a:cubicBezTo>
                  <a:cubicBezTo>
                    <a:pt x="139" y="376"/>
                    <a:pt x="140" y="377"/>
                    <a:pt x="141" y="378"/>
                  </a:cubicBezTo>
                  <a:cubicBezTo>
                    <a:pt x="141" y="378"/>
                    <a:pt x="142" y="379"/>
                    <a:pt x="142" y="379"/>
                  </a:cubicBezTo>
                  <a:cubicBezTo>
                    <a:pt x="142" y="379"/>
                    <a:pt x="142" y="379"/>
                    <a:pt x="143" y="380"/>
                  </a:cubicBezTo>
                  <a:cubicBezTo>
                    <a:pt x="143" y="380"/>
                    <a:pt x="144" y="380"/>
                    <a:pt x="145" y="381"/>
                  </a:cubicBezTo>
                  <a:cubicBezTo>
                    <a:pt x="146" y="381"/>
                    <a:pt x="147" y="381"/>
                    <a:pt x="147" y="382"/>
                  </a:cubicBezTo>
                  <a:cubicBezTo>
                    <a:pt x="148" y="382"/>
                    <a:pt x="148" y="382"/>
                    <a:pt x="148" y="382"/>
                  </a:cubicBezTo>
                  <a:cubicBezTo>
                    <a:pt x="150" y="383"/>
                    <a:pt x="151" y="383"/>
                    <a:pt x="152" y="384"/>
                  </a:cubicBezTo>
                  <a:cubicBezTo>
                    <a:pt x="154" y="384"/>
                    <a:pt x="154" y="384"/>
                    <a:pt x="156" y="384"/>
                  </a:cubicBezTo>
                  <a:cubicBezTo>
                    <a:pt x="157" y="384"/>
                    <a:pt x="158" y="384"/>
                    <a:pt x="158" y="384"/>
                  </a:cubicBezTo>
                  <a:cubicBezTo>
                    <a:pt x="159" y="383"/>
                    <a:pt x="160" y="382"/>
                    <a:pt x="159" y="381"/>
                  </a:cubicBezTo>
                  <a:cubicBezTo>
                    <a:pt x="156" y="379"/>
                    <a:pt x="153" y="379"/>
                    <a:pt x="152" y="376"/>
                  </a:cubicBezTo>
                  <a:cubicBezTo>
                    <a:pt x="151" y="375"/>
                    <a:pt x="151" y="374"/>
                    <a:pt x="150" y="371"/>
                  </a:cubicBezTo>
                  <a:cubicBezTo>
                    <a:pt x="150" y="371"/>
                    <a:pt x="149" y="370"/>
                    <a:pt x="149" y="369"/>
                  </a:cubicBezTo>
                  <a:cubicBezTo>
                    <a:pt x="149" y="368"/>
                    <a:pt x="149" y="368"/>
                    <a:pt x="149" y="367"/>
                  </a:cubicBezTo>
                  <a:cubicBezTo>
                    <a:pt x="149" y="367"/>
                    <a:pt x="148" y="366"/>
                    <a:pt x="148" y="366"/>
                  </a:cubicBezTo>
                  <a:cubicBezTo>
                    <a:pt x="148" y="364"/>
                    <a:pt x="150" y="363"/>
                    <a:pt x="149" y="362"/>
                  </a:cubicBezTo>
                  <a:cubicBezTo>
                    <a:pt x="149" y="361"/>
                    <a:pt x="148" y="361"/>
                    <a:pt x="148" y="361"/>
                  </a:cubicBezTo>
                  <a:cubicBezTo>
                    <a:pt x="148" y="361"/>
                    <a:pt x="147" y="360"/>
                    <a:pt x="147" y="360"/>
                  </a:cubicBezTo>
                  <a:cubicBezTo>
                    <a:pt x="146" y="359"/>
                    <a:pt x="145" y="359"/>
                    <a:pt x="145" y="358"/>
                  </a:cubicBezTo>
                  <a:cubicBezTo>
                    <a:pt x="145" y="355"/>
                    <a:pt x="146" y="352"/>
                    <a:pt x="146" y="348"/>
                  </a:cubicBezTo>
                  <a:cubicBezTo>
                    <a:pt x="145" y="347"/>
                    <a:pt x="143" y="347"/>
                    <a:pt x="143" y="345"/>
                  </a:cubicBezTo>
                  <a:cubicBezTo>
                    <a:pt x="143" y="345"/>
                    <a:pt x="145" y="345"/>
                    <a:pt x="145" y="344"/>
                  </a:cubicBezTo>
                  <a:cubicBezTo>
                    <a:pt x="146" y="343"/>
                    <a:pt x="145" y="341"/>
                    <a:pt x="145" y="340"/>
                  </a:cubicBezTo>
                  <a:cubicBezTo>
                    <a:pt x="145" y="339"/>
                    <a:pt x="146" y="338"/>
                    <a:pt x="146" y="337"/>
                  </a:cubicBezTo>
                  <a:cubicBezTo>
                    <a:pt x="147" y="337"/>
                    <a:pt x="149" y="336"/>
                    <a:pt x="150" y="336"/>
                  </a:cubicBezTo>
                  <a:cubicBezTo>
                    <a:pt x="150" y="334"/>
                    <a:pt x="151" y="332"/>
                    <a:pt x="150" y="330"/>
                  </a:cubicBezTo>
                  <a:cubicBezTo>
                    <a:pt x="149" y="328"/>
                    <a:pt x="148" y="328"/>
                    <a:pt x="147" y="326"/>
                  </a:cubicBezTo>
                  <a:cubicBezTo>
                    <a:pt x="149" y="326"/>
                    <a:pt x="152" y="325"/>
                    <a:pt x="152" y="324"/>
                  </a:cubicBezTo>
                  <a:cubicBezTo>
                    <a:pt x="153" y="324"/>
                    <a:pt x="152" y="323"/>
                    <a:pt x="152" y="323"/>
                  </a:cubicBezTo>
                  <a:cubicBezTo>
                    <a:pt x="153" y="321"/>
                    <a:pt x="153" y="319"/>
                    <a:pt x="154" y="318"/>
                  </a:cubicBezTo>
                  <a:cubicBezTo>
                    <a:pt x="154" y="317"/>
                    <a:pt x="155" y="316"/>
                    <a:pt x="155" y="316"/>
                  </a:cubicBezTo>
                  <a:cubicBezTo>
                    <a:pt x="155" y="314"/>
                    <a:pt x="154" y="311"/>
                    <a:pt x="155" y="310"/>
                  </a:cubicBezTo>
                  <a:cubicBezTo>
                    <a:pt x="155" y="309"/>
                    <a:pt x="155" y="309"/>
                    <a:pt x="155" y="309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5" y="305"/>
                    <a:pt x="154" y="304"/>
                    <a:pt x="153" y="303"/>
                  </a:cubicBezTo>
                  <a:cubicBezTo>
                    <a:pt x="153" y="302"/>
                    <a:pt x="153" y="300"/>
                    <a:pt x="154" y="299"/>
                  </a:cubicBezTo>
                  <a:cubicBezTo>
                    <a:pt x="154" y="298"/>
                    <a:pt x="155" y="298"/>
                    <a:pt x="155" y="298"/>
                  </a:cubicBezTo>
                  <a:cubicBezTo>
                    <a:pt x="155" y="298"/>
                    <a:pt x="155" y="297"/>
                    <a:pt x="155" y="297"/>
                  </a:cubicBezTo>
                  <a:cubicBezTo>
                    <a:pt x="156" y="297"/>
                    <a:pt x="156" y="297"/>
                    <a:pt x="156" y="296"/>
                  </a:cubicBezTo>
                  <a:cubicBezTo>
                    <a:pt x="157" y="296"/>
                    <a:pt x="157" y="295"/>
                    <a:pt x="157" y="295"/>
                  </a:cubicBezTo>
                  <a:cubicBezTo>
                    <a:pt x="157" y="295"/>
                    <a:pt x="158" y="295"/>
                    <a:pt x="158" y="295"/>
                  </a:cubicBezTo>
                  <a:cubicBezTo>
                    <a:pt x="159" y="294"/>
                    <a:pt x="159" y="294"/>
                    <a:pt x="159" y="293"/>
                  </a:cubicBezTo>
                  <a:cubicBezTo>
                    <a:pt x="160" y="293"/>
                    <a:pt x="161" y="292"/>
                    <a:pt x="161" y="292"/>
                  </a:cubicBezTo>
                  <a:cubicBezTo>
                    <a:pt x="161" y="291"/>
                    <a:pt x="162" y="290"/>
                    <a:pt x="162" y="289"/>
                  </a:cubicBezTo>
                  <a:cubicBezTo>
                    <a:pt x="162" y="288"/>
                    <a:pt x="162" y="286"/>
                    <a:pt x="162" y="285"/>
                  </a:cubicBezTo>
                  <a:cubicBezTo>
                    <a:pt x="162" y="282"/>
                    <a:pt x="163" y="281"/>
                    <a:pt x="162" y="279"/>
                  </a:cubicBezTo>
                  <a:cubicBezTo>
                    <a:pt x="162" y="276"/>
                    <a:pt x="162" y="275"/>
                    <a:pt x="161" y="272"/>
                  </a:cubicBezTo>
                  <a:cubicBezTo>
                    <a:pt x="161" y="271"/>
                    <a:pt x="159" y="269"/>
                    <a:pt x="159" y="267"/>
                  </a:cubicBezTo>
                  <a:cubicBezTo>
                    <a:pt x="159" y="266"/>
                    <a:pt x="160" y="265"/>
                    <a:pt x="160" y="264"/>
                  </a:cubicBezTo>
                  <a:cubicBezTo>
                    <a:pt x="161" y="262"/>
                    <a:pt x="162" y="259"/>
                    <a:pt x="162" y="257"/>
                  </a:cubicBezTo>
                  <a:cubicBezTo>
                    <a:pt x="162" y="256"/>
                    <a:pt x="163" y="254"/>
                    <a:pt x="163" y="253"/>
                  </a:cubicBezTo>
                  <a:cubicBezTo>
                    <a:pt x="163" y="251"/>
                    <a:pt x="161" y="248"/>
                    <a:pt x="161" y="247"/>
                  </a:cubicBezTo>
                  <a:cubicBezTo>
                    <a:pt x="160" y="247"/>
                    <a:pt x="160" y="247"/>
                    <a:pt x="160" y="247"/>
                  </a:cubicBezTo>
                  <a:cubicBezTo>
                    <a:pt x="159" y="246"/>
                    <a:pt x="156" y="244"/>
                    <a:pt x="155" y="244"/>
                  </a:cubicBezTo>
                  <a:cubicBezTo>
                    <a:pt x="154" y="244"/>
                    <a:pt x="154" y="244"/>
                    <a:pt x="154" y="244"/>
                  </a:cubicBezTo>
                  <a:cubicBezTo>
                    <a:pt x="153" y="243"/>
                    <a:pt x="153" y="243"/>
                    <a:pt x="152" y="242"/>
                  </a:cubicBezTo>
                  <a:cubicBezTo>
                    <a:pt x="151" y="242"/>
                    <a:pt x="150" y="242"/>
                    <a:pt x="150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8" y="242"/>
                    <a:pt x="148" y="242"/>
                    <a:pt x="147" y="242"/>
                  </a:cubicBezTo>
                  <a:cubicBezTo>
                    <a:pt x="145" y="242"/>
                    <a:pt x="145" y="242"/>
                    <a:pt x="143" y="243"/>
                  </a:cubicBezTo>
                  <a:cubicBezTo>
                    <a:pt x="142" y="243"/>
                    <a:pt x="140" y="242"/>
                    <a:pt x="139" y="242"/>
                  </a:cubicBezTo>
                  <a:cubicBezTo>
                    <a:pt x="139" y="242"/>
                    <a:pt x="139" y="242"/>
                    <a:pt x="138" y="242"/>
                  </a:cubicBezTo>
                  <a:cubicBezTo>
                    <a:pt x="137" y="241"/>
                    <a:pt x="136" y="240"/>
                    <a:pt x="135" y="240"/>
                  </a:cubicBezTo>
                  <a:cubicBezTo>
                    <a:pt x="135" y="240"/>
                    <a:pt x="134" y="240"/>
                    <a:pt x="134" y="240"/>
                  </a:cubicBezTo>
                  <a:cubicBezTo>
                    <a:pt x="133" y="240"/>
                    <a:pt x="132" y="240"/>
                    <a:pt x="131" y="240"/>
                  </a:cubicBezTo>
                  <a:cubicBezTo>
                    <a:pt x="129" y="240"/>
                    <a:pt x="128" y="238"/>
                    <a:pt x="127" y="235"/>
                  </a:cubicBezTo>
                  <a:cubicBezTo>
                    <a:pt x="127" y="234"/>
                    <a:pt x="126" y="233"/>
                    <a:pt x="126" y="232"/>
                  </a:cubicBezTo>
                  <a:cubicBezTo>
                    <a:pt x="125" y="231"/>
                    <a:pt x="123" y="231"/>
                    <a:pt x="122" y="230"/>
                  </a:cubicBezTo>
                  <a:cubicBezTo>
                    <a:pt x="121" y="229"/>
                    <a:pt x="120" y="228"/>
                    <a:pt x="118" y="228"/>
                  </a:cubicBezTo>
                  <a:cubicBezTo>
                    <a:pt x="116" y="228"/>
                    <a:pt x="115" y="229"/>
                    <a:pt x="113" y="229"/>
                  </a:cubicBezTo>
                  <a:cubicBezTo>
                    <a:pt x="111" y="229"/>
                    <a:pt x="109" y="228"/>
                    <a:pt x="108" y="227"/>
                  </a:cubicBezTo>
                  <a:cubicBezTo>
                    <a:pt x="106" y="227"/>
                    <a:pt x="104" y="226"/>
                    <a:pt x="103" y="225"/>
                  </a:cubicBezTo>
                  <a:cubicBezTo>
                    <a:pt x="102" y="223"/>
                    <a:pt x="102" y="220"/>
                    <a:pt x="99" y="221"/>
                  </a:cubicBezTo>
                  <a:cubicBezTo>
                    <a:pt x="98" y="221"/>
                    <a:pt x="95" y="224"/>
                    <a:pt x="93" y="225"/>
                  </a:cubicBezTo>
                  <a:cubicBezTo>
                    <a:pt x="92" y="225"/>
                    <a:pt x="91" y="225"/>
                    <a:pt x="89" y="226"/>
                  </a:cubicBezTo>
                  <a:cubicBezTo>
                    <a:pt x="89" y="225"/>
                    <a:pt x="89" y="226"/>
                    <a:pt x="88" y="225"/>
                  </a:cubicBezTo>
                  <a:cubicBezTo>
                    <a:pt x="88" y="225"/>
                    <a:pt x="87" y="225"/>
                    <a:pt x="87" y="224"/>
                  </a:cubicBezTo>
                  <a:cubicBezTo>
                    <a:pt x="87" y="224"/>
                    <a:pt x="86" y="224"/>
                    <a:pt x="86" y="224"/>
                  </a:cubicBezTo>
                  <a:cubicBezTo>
                    <a:pt x="85" y="224"/>
                    <a:pt x="84" y="224"/>
                    <a:pt x="83" y="223"/>
                  </a:cubicBezTo>
                  <a:cubicBezTo>
                    <a:pt x="80" y="223"/>
                    <a:pt x="80" y="225"/>
                    <a:pt x="78" y="227"/>
                  </a:cubicBezTo>
                  <a:cubicBezTo>
                    <a:pt x="78" y="228"/>
                    <a:pt x="77" y="228"/>
                    <a:pt x="76" y="228"/>
                  </a:cubicBezTo>
                  <a:cubicBezTo>
                    <a:pt x="76" y="229"/>
                    <a:pt x="75" y="229"/>
                    <a:pt x="75" y="230"/>
                  </a:cubicBezTo>
                  <a:cubicBezTo>
                    <a:pt x="74" y="231"/>
                    <a:pt x="75" y="233"/>
                    <a:pt x="74" y="235"/>
                  </a:cubicBezTo>
                  <a:cubicBezTo>
                    <a:pt x="75" y="237"/>
                    <a:pt x="74" y="239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2"/>
                    <a:pt x="74" y="242"/>
                    <a:pt x="74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3" y="242"/>
                    <a:pt x="74" y="241"/>
                    <a:pt x="73" y="241"/>
                  </a:cubicBezTo>
                  <a:cubicBezTo>
                    <a:pt x="73" y="240"/>
                    <a:pt x="73" y="240"/>
                    <a:pt x="72" y="239"/>
                  </a:cubicBezTo>
                  <a:cubicBezTo>
                    <a:pt x="71" y="239"/>
                    <a:pt x="69" y="240"/>
                    <a:pt x="68" y="239"/>
                  </a:cubicBezTo>
                  <a:cubicBezTo>
                    <a:pt x="67" y="238"/>
                    <a:pt x="65" y="235"/>
                    <a:pt x="66" y="232"/>
                  </a:cubicBezTo>
                  <a:cubicBezTo>
                    <a:pt x="66" y="229"/>
                    <a:pt x="68" y="227"/>
                    <a:pt x="68" y="225"/>
                  </a:cubicBezTo>
                  <a:cubicBezTo>
                    <a:pt x="68" y="224"/>
                    <a:pt x="67" y="221"/>
                    <a:pt x="66" y="221"/>
                  </a:cubicBezTo>
                  <a:cubicBezTo>
                    <a:pt x="65" y="220"/>
                    <a:pt x="62" y="221"/>
                    <a:pt x="62" y="218"/>
                  </a:cubicBezTo>
                  <a:cubicBezTo>
                    <a:pt x="62" y="217"/>
                    <a:pt x="63" y="215"/>
                    <a:pt x="64" y="214"/>
                  </a:cubicBezTo>
                  <a:cubicBezTo>
                    <a:pt x="64" y="213"/>
                    <a:pt x="64" y="212"/>
                    <a:pt x="65" y="211"/>
                  </a:cubicBezTo>
                  <a:cubicBezTo>
                    <a:pt x="65" y="210"/>
                    <a:pt x="67" y="208"/>
                    <a:pt x="66" y="207"/>
                  </a:cubicBezTo>
                  <a:cubicBezTo>
                    <a:pt x="64" y="206"/>
                    <a:pt x="62" y="206"/>
                    <a:pt x="61" y="207"/>
                  </a:cubicBezTo>
                  <a:cubicBezTo>
                    <a:pt x="60" y="208"/>
                    <a:pt x="60" y="209"/>
                    <a:pt x="60" y="209"/>
                  </a:cubicBezTo>
                  <a:cubicBezTo>
                    <a:pt x="59" y="210"/>
                    <a:pt x="59" y="210"/>
                    <a:pt x="58" y="211"/>
                  </a:cubicBezTo>
                  <a:cubicBezTo>
                    <a:pt x="57" y="211"/>
                    <a:pt x="56" y="210"/>
                    <a:pt x="55" y="210"/>
                  </a:cubicBezTo>
                  <a:cubicBezTo>
                    <a:pt x="54" y="210"/>
                    <a:pt x="54" y="211"/>
                    <a:pt x="53" y="211"/>
                  </a:cubicBezTo>
                  <a:cubicBezTo>
                    <a:pt x="51" y="210"/>
                    <a:pt x="51" y="207"/>
                    <a:pt x="51" y="205"/>
                  </a:cubicBezTo>
                  <a:cubicBezTo>
                    <a:pt x="50" y="204"/>
                    <a:pt x="50" y="203"/>
                    <a:pt x="50" y="201"/>
                  </a:cubicBezTo>
                  <a:cubicBezTo>
                    <a:pt x="50" y="201"/>
                    <a:pt x="50" y="200"/>
                    <a:pt x="50" y="199"/>
                  </a:cubicBezTo>
                  <a:cubicBezTo>
                    <a:pt x="51" y="195"/>
                    <a:pt x="52" y="194"/>
                    <a:pt x="53" y="192"/>
                  </a:cubicBezTo>
                  <a:cubicBezTo>
                    <a:pt x="53" y="191"/>
                    <a:pt x="53" y="190"/>
                    <a:pt x="54" y="188"/>
                  </a:cubicBezTo>
                  <a:cubicBezTo>
                    <a:pt x="54" y="187"/>
                    <a:pt x="57" y="186"/>
                    <a:pt x="58" y="186"/>
                  </a:cubicBezTo>
                  <a:cubicBezTo>
                    <a:pt x="60" y="185"/>
                    <a:pt x="62" y="185"/>
                    <a:pt x="63" y="185"/>
                  </a:cubicBezTo>
                  <a:cubicBezTo>
                    <a:pt x="64" y="185"/>
                    <a:pt x="64" y="186"/>
                    <a:pt x="64" y="187"/>
                  </a:cubicBezTo>
                  <a:cubicBezTo>
                    <a:pt x="65" y="187"/>
                    <a:pt x="66" y="188"/>
                    <a:pt x="67" y="188"/>
                  </a:cubicBezTo>
                  <a:cubicBezTo>
                    <a:pt x="69" y="188"/>
                    <a:pt x="70" y="186"/>
                    <a:pt x="71" y="186"/>
                  </a:cubicBezTo>
                  <a:cubicBezTo>
                    <a:pt x="73" y="186"/>
                    <a:pt x="75" y="188"/>
                    <a:pt x="75" y="188"/>
                  </a:cubicBezTo>
                  <a:cubicBezTo>
                    <a:pt x="76" y="189"/>
                    <a:pt x="76" y="190"/>
                    <a:pt x="77" y="191"/>
                  </a:cubicBezTo>
                  <a:cubicBezTo>
                    <a:pt x="77" y="193"/>
                    <a:pt x="77" y="194"/>
                    <a:pt x="77" y="195"/>
                  </a:cubicBezTo>
                  <a:cubicBezTo>
                    <a:pt x="77" y="196"/>
                    <a:pt x="78" y="197"/>
                    <a:pt x="78" y="198"/>
                  </a:cubicBezTo>
                  <a:cubicBezTo>
                    <a:pt x="78" y="199"/>
                    <a:pt x="78" y="199"/>
                    <a:pt x="78" y="200"/>
                  </a:cubicBezTo>
                  <a:cubicBezTo>
                    <a:pt x="78" y="200"/>
                    <a:pt x="78" y="201"/>
                    <a:pt x="79" y="201"/>
                  </a:cubicBezTo>
                  <a:cubicBezTo>
                    <a:pt x="80" y="201"/>
                    <a:pt x="80" y="200"/>
                    <a:pt x="80" y="200"/>
                  </a:cubicBezTo>
                  <a:cubicBezTo>
                    <a:pt x="81" y="200"/>
                    <a:pt x="80" y="199"/>
                    <a:pt x="80" y="199"/>
                  </a:cubicBezTo>
                  <a:cubicBezTo>
                    <a:pt x="80" y="199"/>
                    <a:pt x="81" y="196"/>
                    <a:pt x="81" y="194"/>
                  </a:cubicBezTo>
                  <a:cubicBezTo>
                    <a:pt x="81" y="194"/>
                    <a:pt x="81" y="193"/>
                    <a:pt x="81" y="193"/>
                  </a:cubicBezTo>
                  <a:cubicBezTo>
                    <a:pt x="81" y="192"/>
                    <a:pt x="81" y="191"/>
                    <a:pt x="81" y="190"/>
                  </a:cubicBezTo>
                  <a:cubicBezTo>
                    <a:pt x="82" y="187"/>
                    <a:pt x="83" y="185"/>
                    <a:pt x="85" y="184"/>
                  </a:cubicBezTo>
                  <a:cubicBezTo>
                    <a:pt x="85" y="184"/>
                    <a:pt x="85" y="185"/>
                    <a:pt x="86" y="184"/>
                  </a:cubicBezTo>
                  <a:cubicBezTo>
                    <a:pt x="87" y="184"/>
                    <a:pt x="88" y="183"/>
                    <a:pt x="89" y="183"/>
                  </a:cubicBezTo>
                  <a:cubicBezTo>
                    <a:pt x="89" y="182"/>
                    <a:pt x="89" y="183"/>
                    <a:pt x="89" y="182"/>
                  </a:cubicBezTo>
                  <a:cubicBezTo>
                    <a:pt x="91" y="182"/>
                    <a:pt x="93" y="180"/>
                    <a:pt x="94" y="178"/>
                  </a:cubicBezTo>
                  <a:cubicBezTo>
                    <a:pt x="95" y="177"/>
                    <a:pt x="94" y="175"/>
                    <a:pt x="95" y="174"/>
                  </a:cubicBezTo>
                  <a:cubicBezTo>
                    <a:pt x="95" y="173"/>
                    <a:pt x="97" y="174"/>
                    <a:pt x="97" y="172"/>
                  </a:cubicBezTo>
                  <a:cubicBezTo>
                    <a:pt x="97" y="172"/>
                    <a:pt x="97" y="171"/>
                    <a:pt x="98" y="170"/>
                  </a:cubicBezTo>
                  <a:cubicBezTo>
                    <a:pt x="102" y="167"/>
                    <a:pt x="107" y="162"/>
                    <a:pt x="112" y="161"/>
                  </a:cubicBezTo>
                  <a:cubicBezTo>
                    <a:pt x="112" y="161"/>
                    <a:pt x="113" y="161"/>
                    <a:pt x="114" y="161"/>
                  </a:cubicBezTo>
                  <a:cubicBezTo>
                    <a:pt x="115" y="161"/>
                    <a:pt x="115" y="161"/>
                    <a:pt x="116" y="161"/>
                  </a:cubicBezTo>
                  <a:cubicBezTo>
                    <a:pt x="117" y="161"/>
                    <a:pt x="117" y="162"/>
                    <a:pt x="118" y="162"/>
                  </a:cubicBezTo>
                  <a:cubicBezTo>
                    <a:pt x="119" y="162"/>
                    <a:pt x="121" y="162"/>
                    <a:pt x="122" y="162"/>
                  </a:cubicBezTo>
                  <a:cubicBezTo>
                    <a:pt x="122" y="162"/>
                    <a:pt x="123" y="162"/>
                    <a:pt x="123" y="161"/>
                  </a:cubicBezTo>
                  <a:cubicBezTo>
                    <a:pt x="123" y="161"/>
                    <a:pt x="123" y="161"/>
                    <a:pt x="124" y="161"/>
                  </a:cubicBezTo>
                  <a:cubicBezTo>
                    <a:pt x="124" y="161"/>
                    <a:pt x="124" y="161"/>
                    <a:pt x="124" y="161"/>
                  </a:cubicBezTo>
                  <a:cubicBezTo>
                    <a:pt x="127" y="160"/>
                    <a:pt x="130" y="160"/>
                    <a:pt x="131" y="157"/>
                  </a:cubicBezTo>
                  <a:cubicBezTo>
                    <a:pt x="131" y="156"/>
                    <a:pt x="130" y="156"/>
                    <a:pt x="130" y="156"/>
                  </a:cubicBezTo>
                  <a:cubicBezTo>
                    <a:pt x="128" y="154"/>
                    <a:pt x="126" y="157"/>
                    <a:pt x="125" y="156"/>
                  </a:cubicBezTo>
                  <a:cubicBezTo>
                    <a:pt x="122" y="154"/>
                    <a:pt x="126" y="150"/>
                    <a:pt x="124" y="147"/>
                  </a:cubicBezTo>
                  <a:cubicBezTo>
                    <a:pt x="123" y="146"/>
                    <a:pt x="121" y="148"/>
                    <a:pt x="120" y="148"/>
                  </a:cubicBezTo>
                  <a:cubicBezTo>
                    <a:pt x="118" y="149"/>
                    <a:pt x="116" y="150"/>
                    <a:pt x="116" y="148"/>
                  </a:cubicBezTo>
                  <a:cubicBezTo>
                    <a:pt x="117" y="146"/>
                    <a:pt x="118" y="146"/>
                    <a:pt x="119" y="146"/>
                  </a:cubicBezTo>
                  <a:cubicBezTo>
                    <a:pt x="120" y="145"/>
                    <a:pt x="122" y="144"/>
                    <a:pt x="123" y="144"/>
                  </a:cubicBezTo>
                  <a:cubicBezTo>
                    <a:pt x="126" y="144"/>
                    <a:pt x="129" y="146"/>
                    <a:pt x="132" y="146"/>
                  </a:cubicBezTo>
                  <a:cubicBezTo>
                    <a:pt x="132" y="146"/>
                    <a:pt x="133" y="146"/>
                    <a:pt x="133" y="146"/>
                  </a:cubicBezTo>
                  <a:cubicBezTo>
                    <a:pt x="134" y="145"/>
                    <a:pt x="134" y="146"/>
                    <a:pt x="135" y="146"/>
                  </a:cubicBezTo>
                  <a:cubicBezTo>
                    <a:pt x="136" y="145"/>
                    <a:pt x="137" y="144"/>
                    <a:pt x="139" y="143"/>
                  </a:cubicBezTo>
                  <a:cubicBezTo>
                    <a:pt x="140" y="143"/>
                    <a:pt x="142" y="143"/>
                    <a:pt x="142" y="141"/>
                  </a:cubicBezTo>
                  <a:cubicBezTo>
                    <a:pt x="143" y="139"/>
                    <a:pt x="141" y="138"/>
                    <a:pt x="141" y="137"/>
                  </a:cubicBezTo>
                  <a:cubicBezTo>
                    <a:pt x="139" y="135"/>
                    <a:pt x="138" y="133"/>
                    <a:pt x="137" y="132"/>
                  </a:cubicBezTo>
                  <a:cubicBezTo>
                    <a:pt x="137" y="131"/>
                    <a:pt x="136" y="130"/>
                    <a:pt x="136" y="129"/>
                  </a:cubicBezTo>
                  <a:cubicBezTo>
                    <a:pt x="136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7" y="122"/>
                    <a:pt x="137" y="122"/>
                    <a:pt x="137" y="121"/>
                  </a:cubicBezTo>
                  <a:cubicBezTo>
                    <a:pt x="137" y="119"/>
                    <a:pt x="137" y="118"/>
                    <a:pt x="136" y="117"/>
                  </a:cubicBezTo>
                  <a:cubicBezTo>
                    <a:pt x="134" y="117"/>
                    <a:pt x="132" y="120"/>
                    <a:pt x="130" y="120"/>
                  </a:cubicBezTo>
                  <a:cubicBezTo>
                    <a:pt x="130" y="120"/>
                    <a:pt x="130" y="119"/>
                    <a:pt x="130" y="119"/>
                  </a:cubicBezTo>
                  <a:cubicBezTo>
                    <a:pt x="128" y="118"/>
                    <a:pt x="128" y="117"/>
                    <a:pt x="128" y="115"/>
                  </a:cubicBezTo>
                  <a:cubicBezTo>
                    <a:pt x="129" y="114"/>
                    <a:pt x="129" y="112"/>
                    <a:pt x="129" y="111"/>
                  </a:cubicBezTo>
                  <a:cubicBezTo>
                    <a:pt x="129" y="110"/>
                    <a:pt x="128" y="109"/>
                    <a:pt x="127" y="108"/>
                  </a:cubicBezTo>
                  <a:cubicBezTo>
                    <a:pt x="127" y="107"/>
                    <a:pt x="127" y="106"/>
                    <a:pt x="126" y="105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5"/>
                    <a:pt x="121" y="105"/>
                    <a:pt x="120" y="105"/>
                  </a:cubicBezTo>
                  <a:cubicBezTo>
                    <a:pt x="119" y="106"/>
                    <a:pt x="119" y="107"/>
                    <a:pt x="118" y="108"/>
                  </a:cubicBezTo>
                  <a:cubicBezTo>
                    <a:pt x="118" y="109"/>
                    <a:pt x="117" y="111"/>
                    <a:pt x="117" y="111"/>
                  </a:cubicBezTo>
                  <a:cubicBezTo>
                    <a:pt x="116" y="113"/>
                    <a:pt x="114" y="113"/>
                    <a:pt x="114" y="115"/>
                  </a:cubicBezTo>
                  <a:cubicBezTo>
                    <a:pt x="114" y="117"/>
                    <a:pt x="114" y="121"/>
                    <a:pt x="112" y="124"/>
                  </a:cubicBezTo>
                  <a:cubicBezTo>
                    <a:pt x="111" y="125"/>
                    <a:pt x="109" y="125"/>
                    <a:pt x="108" y="127"/>
                  </a:cubicBezTo>
                  <a:cubicBezTo>
                    <a:pt x="106" y="130"/>
                    <a:pt x="106" y="136"/>
                    <a:pt x="102" y="135"/>
                  </a:cubicBezTo>
                  <a:cubicBezTo>
                    <a:pt x="101" y="133"/>
                    <a:pt x="101" y="130"/>
                    <a:pt x="102" y="126"/>
                  </a:cubicBezTo>
                  <a:cubicBezTo>
                    <a:pt x="101" y="124"/>
                    <a:pt x="100" y="124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8" y="122"/>
                    <a:pt x="97" y="122"/>
                    <a:pt x="97" y="122"/>
                  </a:cubicBezTo>
                  <a:cubicBezTo>
                    <a:pt x="97" y="122"/>
                    <a:pt x="97" y="121"/>
                    <a:pt x="97" y="121"/>
                  </a:cubicBezTo>
                  <a:cubicBezTo>
                    <a:pt x="96" y="119"/>
                    <a:pt x="96" y="119"/>
                    <a:pt x="95" y="118"/>
                  </a:cubicBezTo>
                  <a:cubicBezTo>
                    <a:pt x="95" y="116"/>
                    <a:pt x="95" y="116"/>
                    <a:pt x="94" y="116"/>
                  </a:cubicBezTo>
                  <a:cubicBezTo>
                    <a:pt x="94" y="116"/>
                    <a:pt x="94" y="115"/>
                    <a:pt x="94" y="115"/>
                  </a:cubicBezTo>
                  <a:cubicBezTo>
                    <a:pt x="94" y="115"/>
                    <a:pt x="93" y="115"/>
                    <a:pt x="93" y="114"/>
                  </a:cubicBezTo>
                  <a:cubicBezTo>
                    <a:pt x="92" y="114"/>
                    <a:pt x="91" y="114"/>
                    <a:pt x="91" y="113"/>
                  </a:cubicBezTo>
                  <a:cubicBezTo>
                    <a:pt x="90" y="112"/>
                    <a:pt x="91" y="111"/>
                    <a:pt x="91" y="110"/>
                  </a:cubicBezTo>
                  <a:cubicBezTo>
                    <a:pt x="89" y="108"/>
                    <a:pt x="88" y="106"/>
                    <a:pt x="91" y="103"/>
                  </a:cubicBezTo>
                  <a:cubicBezTo>
                    <a:pt x="92" y="102"/>
                    <a:pt x="94" y="101"/>
                    <a:pt x="96" y="100"/>
                  </a:cubicBezTo>
                  <a:cubicBezTo>
                    <a:pt x="97" y="99"/>
                    <a:pt x="97" y="98"/>
                    <a:pt x="98" y="98"/>
                  </a:cubicBezTo>
                  <a:cubicBezTo>
                    <a:pt x="99" y="97"/>
                    <a:pt x="101" y="96"/>
                    <a:pt x="101" y="96"/>
                  </a:cubicBezTo>
                  <a:cubicBezTo>
                    <a:pt x="104" y="95"/>
                    <a:pt x="106" y="96"/>
                    <a:pt x="108" y="95"/>
                  </a:cubicBezTo>
                  <a:cubicBezTo>
                    <a:pt x="109" y="96"/>
                    <a:pt x="108" y="98"/>
                    <a:pt x="109" y="99"/>
                  </a:cubicBezTo>
                  <a:cubicBezTo>
                    <a:pt x="110" y="100"/>
                    <a:pt x="112" y="99"/>
                    <a:pt x="113" y="97"/>
                  </a:cubicBezTo>
                  <a:cubicBezTo>
                    <a:pt x="114" y="95"/>
                    <a:pt x="112" y="95"/>
                    <a:pt x="113" y="93"/>
                  </a:cubicBezTo>
                  <a:cubicBezTo>
                    <a:pt x="115" y="91"/>
                    <a:pt x="120" y="91"/>
                    <a:pt x="121" y="88"/>
                  </a:cubicBezTo>
                  <a:cubicBezTo>
                    <a:pt x="121" y="87"/>
                    <a:pt x="121" y="86"/>
                    <a:pt x="121" y="85"/>
                  </a:cubicBezTo>
                  <a:cubicBezTo>
                    <a:pt x="121" y="84"/>
                    <a:pt x="121" y="82"/>
                    <a:pt x="122" y="80"/>
                  </a:cubicBezTo>
                  <a:cubicBezTo>
                    <a:pt x="123" y="79"/>
                    <a:pt x="126" y="78"/>
                    <a:pt x="127" y="78"/>
                  </a:cubicBezTo>
                  <a:cubicBezTo>
                    <a:pt x="130" y="77"/>
                    <a:pt x="131" y="80"/>
                    <a:pt x="132" y="81"/>
                  </a:cubicBezTo>
                  <a:cubicBezTo>
                    <a:pt x="132" y="82"/>
                    <a:pt x="132" y="82"/>
                    <a:pt x="132" y="83"/>
                  </a:cubicBezTo>
                  <a:cubicBezTo>
                    <a:pt x="134" y="85"/>
                    <a:pt x="135" y="86"/>
                    <a:pt x="134" y="89"/>
                  </a:cubicBezTo>
                  <a:cubicBezTo>
                    <a:pt x="133" y="90"/>
                    <a:pt x="132" y="92"/>
                    <a:pt x="130" y="93"/>
                  </a:cubicBezTo>
                  <a:cubicBezTo>
                    <a:pt x="130" y="95"/>
                    <a:pt x="129" y="96"/>
                    <a:pt x="128" y="96"/>
                  </a:cubicBezTo>
                  <a:cubicBezTo>
                    <a:pt x="125" y="97"/>
                    <a:pt x="121" y="96"/>
                    <a:pt x="121" y="101"/>
                  </a:cubicBezTo>
                  <a:cubicBezTo>
                    <a:pt x="122" y="102"/>
                    <a:pt x="124" y="101"/>
                    <a:pt x="125" y="102"/>
                  </a:cubicBezTo>
                  <a:cubicBezTo>
                    <a:pt x="127" y="102"/>
                    <a:pt x="129" y="104"/>
                    <a:pt x="130" y="105"/>
                  </a:cubicBezTo>
                  <a:cubicBezTo>
                    <a:pt x="130" y="106"/>
                    <a:pt x="130" y="106"/>
                    <a:pt x="131" y="107"/>
                  </a:cubicBezTo>
                  <a:cubicBezTo>
                    <a:pt x="132" y="107"/>
                    <a:pt x="133" y="108"/>
                    <a:pt x="134" y="108"/>
                  </a:cubicBezTo>
                  <a:cubicBezTo>
                    <a:pt x="135" y="109"/>
                    <a:pt x="136" y="110"/>
                    <a:pt x="137" y="109"/>
                  </a:cubicBezTo>
                  <a:cubicBezTo>
                    <a:pt x="138" y="106"/>
                    <a:pt x="133" y="106"/>
                    <a:pt x="135" y="103"/>
                  </a:cubicBezTo>
                  <a:cubicBezTo>
                    <a:pt x="137" y="102"/>
                    <a:pt x="139" y="107"/>
                    <a:pt x="141" y="104"/>
                  </a:cubicBezTo>
                  <a:cubicBezTo>
                    <a:pt x="142" y="101"/>
                    <a:pt x="138" y="100"/>
                    <a:pt x="140" y="97"/>
                  </a:cubicBezTo>
                  <a:cubicBezTo>
                    <a:pt x="140" y="97"/>
                    <a:pt x="140" y="96"/>
                    <a:pt x="141" y="96"/>
                  </a:cubicBezTo>
                  <a:cubicBezTo>
                    <a:pt x="142" y="97"/>
                    <a:pt x="142" y="98"/>
                    <a:pt x="142" y="98"/>
                  </a:cubicBezTo>
                  <a:cubicBezTo>
                    <a:pt x="142" y="98"/>
                    <a:pt x="143" y="98"/>
                    <a:pt x="143" y="99"/>
                  </a:cubicBezTo>
                  <a:cubicBezTo>
                    <a:pt x="143" y="99"/>
                    <a:pt x="143" y="101"/>
                    <a:pt x="144" y="101"/>
                  </a:cubicBezTo>
                  <a:cubicBezTo>
                    <a:pt x="145" y="101"/>
                    <a:pt x="146" y="100"/>
                    <a:pt x="147" y="99"/>
                  </a:cubicBezTo>
                  <a:cubicBezTo>
                    <a:pt x="148" y="98"/>
                    <a:pt x="149" y="97"/>
                    <a:pt x="149" y="96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4"/>
                    <a:pt x="149" y="94"/>
                  </a:cubicBezTo>
                  <a:cubicBezTo>
                    <a:pt x="149" y="92"/>
                    <a:pt x="146" y="90"/>
                    <a:pt x="146" y="88"/>
                  </a:cubicBezTo>
                  <a:cubicBezTo>
                    <a:pt x="145" y="88"/>
                    <a:pt x="144" y="87"/>
                    <a:pt x="144" y="86"/>
                  </a:cubicBezTo>
                  <a:cubicBezTo>
                    <a:pt x="144" y="84"/>
                    <a:pt x="145" y="83"/>
                    <a:pt x="145" y="82"/>
                  </a:cubicBezTo>
                  <a:cubicBezTo>
                    <a:pt x="144" y="79"/>
                    <a:pt x="141" y="79"/>
                    <a:pt x="141" y="76"/>
                  </a:cubicBezTo>
                  <a:cubicBezTo>
                    <a:pt x="141" y="74"/>
                    <a:pt x="142" y="73"/>
                    <a:pt x="141" y="72"/>
                  </a:cubicBezTo>
                  <a:cubicBezTo>
                    <a:pt x="140" y="71"/>
                    <a:pt x="138" y="71"/>
                    <a:pt x="137" y="70"/>
                  </a:cubicBezTo>
                  <a:cubicBezTo>
                    <a:pt x="137" y="69"/>
                    <a:pt x="137" y="68"/>
                    <a:pt x="137" y="66"/>
                  </a:cubicBezTo>
                  <a:cubicBezTo>
                    <a:pt x="136" y="66"/>
                    <a:pt x="135" y="66"/>
                    <a:pt x="133" y="66"/>
                  </a:cubicBezTo>
                  <a:cubicBezTo>
                    <a:pt x="133" y="66"/>
                    <a:pt x="132" y="66"/>
                    <a:pt x="131" y="66"/>
                  </a:cubicBezTo>
                  <a:cubicBezTo>
                    <a:pt x="130" y="66"/>
                    <a:pt x="130" y="65"/>
                    <a:pt x="129" y="65"/>
                  </a:cubicBezTo>
                  <a:cubicBezTo>
                    <a:pt x="127" y="65"/>
                    <a:pt x="124" y="64"/>
                    <a:pt x="123" y="64"/>
                  </a:cubicBezTo>
                  <a:cubicBezTo>
                    <a:pt x="122" y="64"/>
                    <a:pt x="121" y="65"/>
                    <a:pt x="120" y="65"/>
                  </a:cubicBezTo>
                  <a:cubicBezTo>
                    <a:pt x="119" y="66"/>
                    <a:pt x="117" y="68"/>
                    <a:pt x="116" y="70"/>
                  </a:cubicBezTo>
                  <a:cubicBezTo>
                    <a:pt x="116" y="71"/>
                    <a:pt x="116" y="72"/>
                    <a:pt x="116" y="73"/>
                  </a:cubicBezTo>
                  <a:cubicBezTo>
                    <a:pt x="117" y="74"/>
                    <a:pt x="117" y="76"/>
                    <a:pt x="117" y="78"/>
                  </a:cubicBezTo>
                  <a:cubicBezTo>
                    <a:pt x="117" y="79"/>
                    <a:pt x="119" y="79"/>
                    <a:pt x="118" y="81"/>
                  </a:cubicBezTo>
                  <a:cubicBezTo>
                    <a:pt x="117" y="82"/>
                    <a:pt x="117" y="83"/>
                    <a:pt x="116" y="83"/>
                  </a:cubicBezTo>
                  <a:cubicBezTo>
                    <a:pt x="115" y="85"/>
                    <a:pt x="114" y="87"/>
                    <a:pt x="112" y="87"/>
                  </a:cubicBezTo>
                  <a:cubicBezTo>
                    <a:pt x="111" y="87"/>
                    <a:pt x="111" y="86"/>
                    <a:pt x="111" y="85"/>
                  </a:cubicBezTo>
                  <a:cubicBezTo>
                    <a:pt x="110" y="85"/>
                    <a:pt x="109" y="85"/>
                    <a:pt x="109" y="84"/>
                  </a:cubicBezTo>
                  <a:cubicBezTo>
                    <a:pt x="109" y="83"/>
                    <a:pt x="109" y="82"/>
                    <a:pt x="108" y="80"/>
                  </a:cubicBezTo>
                  <a:cubicBezTo>
                    <a:pt x="109" y="79"/>
                    <a:pt x="108" y="78"/>
                    <a:pt x="108" y="76"/>
                  </a:cubicBezTo>
                  <a:cubicBezTo>
                    <a:pt x="109" y="75"/>
                    <a:pt x="110" y="75"/>
                    <a:pt x="111" y="74"/>
                  </a:cubicBezTo>
                  <a:cubicBezTo>
                    <a:pt x="111" y="71"/>
                    <a:pt x="108" y="71"/>
                    <a:pt x="109" y="68"/>
                  </a:cubicBezTo>
                  <a:cubicBezTo>
                    <a:pt x="110" y="67"/>
                    <a:pt x="111" y="67"/>
                    <a:pt x="112" y="66"/>
                  </a:cubicBezTo>
                  <a:cubicBezTo>
                    <a:pt x="113" y="66"/>
                    <a:pt x="114" y="66"/>
                    <a:pt x="11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6" y="65"/>
                    <a:pt x="117" y="65"/>
                    <a:pt x="117" y="65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9" y="62"/>
                    <a:pt x="120" y="58"/>
                    <a:pt x="121" y="57"/>
                  </a:cubicBezTo>
                  <a:cubicBezTo>
                    <a:pt x="123" y="57"/>
                    <a:pt x="125" y="57"/>
                    <a:pt x="127" y="57"/>
                  </a:cubicBezTo>
                  <a:cubicBezTo>
                    <a:pt x="129" y="57"/>
                    <a:pt x="133" y="56"/>
                    <a:pt x="134" y="56"/>
                  </a:cubicBezTo>
                  <a:cubicBezTo>
                    <a:pt x="135" y="55"/>
                    <a:pt x="137" y="53"/>
                    <a:pt x="137" y="52"/>
                  </a:cubicBezTo>
                  <a:cubicBezTo>
                    <a:pt x="138" y="51"/>
                    <a:pt x="140" y="50"/>
                    <a:pt x="140" y="49"/>
                  </a:cubicBezTo>
                  <a:cubicBezTo>
                    <a:pt x="141" y="49"/>
                    <a:pt x="141" y="49"/>
                    <a:pt x="141" y="48"/>
                  </a:cubicBezTo>
                  <a:cubicBezTo>
                    <a:pt x="142" y="47"/>
                    <a:pt x="144" y="45"/>
                    <a:pt x="145" y="44"/>
                  </a:cubicBezTo>
                  <a:cubicBezTo>
                    <a:pt x="146" y="44"/>
                    <a:pt x="147" y="43"/>
                    <a:pt x="147" y="43"/>
                  </a:cubicBezTo>
                  <a:cubicBezTo>
                    <a:pt x="149" y="42"/>
                    <a:pt x="150" y="40"/>
                    <a:pt x="151" y="38"/>
                  </a:cubicBezTo>
                  <a:cubicBezTo>
                    <a:pt x="151" y="38"/>
                    <a:pt x="152" y="38"/>
                    <a:pt x="152" y="38"/>
                  </a:cubicBezTo>
                  <a:cubicBezTo>
                    <a:pt x="155" y="36"/>
                    <a:pt x="157" y="35"/>
                    <a:pt x="159" y="34"/>
                  </a:cubicBezTo>
                  <a:cubicBezTo>
                    <a:pt x="160" y="33"/>
                    <a:pt x="161" y="33"/>
                    <a:pt x="162" y="32"/>
                  </a:cubicBezTo>
                  <a:cubicBezTo>
                    <a:pt x="163" y="32"/>
                    <a:pt x="164" y="31"/>
                    <a:pt x="165" y="31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8" y="30"/>
                    <a:pt x="168" y="29"/>
                    <a:pt x="168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69" y="29"/>
                    <a:pt x="170" y="29"/>
                    <a:pt x="170" y="28"/>
                  </a:cubicBezTo>
                  <a:cubicBezTo>
                    <a:pt x="171" y="28"/>
                    <a:pt x="172" y="27"/>
                    <a:pt x="172" y="26"/>
                  </a:cubicBezTo>
                  <a:cubicBezTo>
                    <a:pt x="172" y="25"/>
                    <a:pt x="171" y="24"/>
                    <a:pt x="170" y="24"/>
                  </a:cubicBezTo>
                  <a:cubicBezTo>
                    <a:pt x="169" y="23"/>
                    <a:pt x="168" y="24"/>
                    <a:pt x="167" y="24"/>
                  </a:cubicBezTo>
                  <a:cubicBezTo>
                    <a:pt x="165" y="24"/>
                    <a:pt x="162" y="23"/>
                    <a:pt x="160" y="23"/>
                  </a:cubicBezTo>
                  <a:cubicBezTo>
                    <a:pt x="158" y="23"/>
                    <a:pt x="157" y="24"/>
                    <a:pt x="156" y="24"/>
                  </a:cubicBezTo>
                  <a:cubicBezTo>
                    <a:pt x="154" y="24"/>
                    <a:pt x="154" y="23"/>
                    <a:pt x="153" y="23"/>
                  </a:cubicBezTo>
                  <a:cubicBezTo>
                    <a:pt x="152" y="23"/>
                    <a:pt x="151" y="24"/>
                    <a:pt x="150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1" y="26"/>
                    <a:pt x="141" y="26"/>
                    <a:pt x="140" y="26"/>
                  </a:cubicBezTo>
                  <a:cubicBezTo>
                    <a:pt x="161" y="19"/>
                    <a:pt x="182" y="15"/>
                    <a:pt x="205" y="15"/>
                  </a:cubicBezTo>
                  <a:cubicBezTo>
                    <a:pt x="245" y="15"/>
                    <a:pt x="281" y="27"/>
                    <a:pt x="312" y="47"/>
                  </a:cubicBezTo>
                  <a:cubicBezTo>
                    <a:pt x="310" y="48"/>
                    <a:pt x="310" y="49"/>
                    <a:pt x="309" y="50"/>
                  </a:cubicBezTo>
                  <a:cubicBezTo>
                    <a:pt x="308" y="51"/>
                    <a:pt x="307" y="52"/>
                    <a:pt x="307" y="52"/>
                  </a:cubicBezTo>
                  <a:cubicBezTo>
                    <a:pt x="306" y="53"/>
                    <a:pt x="307" y="53"/>
                    <a:pt x="306" y="54"/>
                  </a:cubicBezTo>
                  <a:cubicBezTo>
                    <a:pt x="306" y="56"/>
                    <a:pt x="304" y="58"/>
                    <a:pt x="304" y="59"/>
                  </a:cubicBezTo>
                  <a:cubicBezTo>
                    <a:pt x="304" y="59"/>
                    <a:pt x="305" y="60"/>
                    <a:pt x="304" y="60"/>
                  </a:cubicBezTo>
                  <a:cubicBezTo>
                    <a:pt x="306" y="62"/>
                    <a:pt x="308" y="64"/>
                    <a:pt x="309" y="65"/>
                  </a:cubicBezTo>
                  <a:cubicBezTo>
                    <a:pt x="311" y="66"/>
                    <a:pt x="314" y="66"/>
                    <a:pt x="315" y="65"/>
                  </a:cubicBezTo>
                  <a:cubicBezTo>
                    <a:pt x="314" y="62"/>
                    <a:pt x="313" y="63"/>
                    <a:pt x="312" y="61"/>
                  </a:cubicBezTo>
                  <a:cubicBezTo>
                    <a:pt x="312" y="59"/>
                    <a:pt x="312" y="56"/>
                    <a:pt x="312" y="55"/>
                  </a:cubicBezTo>
                  <a:cubicBezTo>
                    <a:pt x="312" y="55"/>
                    <a:pt x="313" y="54"/>
                    <a:pt x="314" y="53"/>
                  </a:cubicBezTo>
                  <a:cubicBezTo>
                    <a:pt x="314" y="52"/>
                    <a:pt x="315" y="51"/>
                    <a:pt x="316" y="50"/>
                  </a:cubicBezTo>
                  <a:cubicBezTo>
                    <a:pt x="321" y="54"/>
                    <a:pt x="326" y="58"/>
                    <a:pt x="331" y="62"/>
                  </a:cubicBezTo>
                  <a:cubicBezTo>
                    <a:pt x="330" y="63"/>
                    <a:pt x="330" y="63"/>
                    <a:pt x="330" y="64"/>
                  </a:cubicBezTo>
                  <a:cubicBezTo>
                    <a:pt x="329" y="66"/>
                    <a:pt x="330" y="68"/>
                    <a:pt x="330" y="69"/>
                  </a:cubicBezTo>
                  <a:cubicBezTo>
                    <a:pt x="330" y="70"/>
                    <a:pt x="331" y="71"/>
                    <a:pt x="331" y="72"/>
                  </a:cubicBezTo>
                  <a:cubicBezTo>
                    <a:pt x="330" y="71"/>
                    <a:pt x="330" y="71"/>
                    <a:pt x="329" y="71"/>
                  </a:cubicBezTo>
                  <a:cubicBezTo>
                    <a:pt x="329" y="70"/>
                    <a:pt x="329" y="70"/>
                    <a:pt x="328" y="69"/>
                  </a:cubicBezTo>
                  <a:cubicBezTo>
                    <a:pt x="328" y="69"/>
                    <a:pt x="327" y="69"/>
                    <a:pt x="327" y="69"/>
                  </a:cubicBezTo>
                  <a:cubicBezTo>
                    <a:pt x="325" y="68"/>
                    <a:pt x="324" y="68"/>
                    <a:pt x="322" y="68"/>
                  </a:cubicBezTo>
                  <a:cubicBezTo>
                    <a:pt x="321" y="68"/>
                    <a:pt x="319" y="66"/>
                    <a:pt x="318" y="67"/>
                  </a:cubicBezTo>
                  <a:cubicBezTo>
                    <a:pt x="318" y="70"/>
                    <a:pt x="320" y="69"/>
                    <a:pt x="320" y="71"/>
                  </a:cubicBezTo>
                  <a:cubicBezTo>
                    <a:pt x="319" y="73"/>
                    <a:pt x="318" y="72"/>
                    <a:pt x="316" y="72"/>
                  </a:cubicBezTo>
                  <a:cubicBezTo>
                    <a:pt x="315" y="72"/>
                    <a:pt x="313" y="72"/>
                    <a:pt x="311" y="72"/>
                  </a:cubicBezTo>
                  <a:cubicBezTo>
                    <a:pt x="310" y="72"/>
                    <a:pt x="309" y="73"/>
                    <a:pt x="308" y="73"/>
                  </a:cubicBezTo>
                  <a:cubicBezTo>
                    <a:pt x="308" y="74"/>
                    <a:pt x="307" y="74"/>
                    <a:pt x="306" y="74"/>
                  </a:cubicBezTo>
                  <a:cubicBezTo>
                    <a:pt x="305" y="74"/>
                    <a:pt x="305" y="75"/>
                    <a:pt x="304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3" y="76"/>
                    <a:pt x="303" y="76"/>
                    <a:pt x="303" y="76"/>
                  </a:cubicBezTo>
                  <a:cubicBezTo>
                    <a:pt x="303" y="76"/>
                    <a:pt x="302" y="76"/>
                    <a:pt x="302" y="76"/>
                  </a:cubicBezTo>
                  <a:cubicBezTo>
                    <a:pt x="301" y="77"/>
                    <a:pt x="301" y="79"/>
                    <a:pt x="298" y="79"/>
                  </a:cubicBezTo>
                  <a:cubicBezTo>
                    <a:pt x="297" y="78"/>
                    <a:pt x="298" y="75"/>
                    <a:pt x="295" y="75"/>
                  </a:cubicBezTo>
                  <a:cubicBezTo>
                    <a:pt x="293" y="75"/>
                    <a:pt x="295" y="79"/>
                    <a:pt x="293" y="79"/>
                  </a:cubicBezTo>
                  <a:cubicBezTo>
                    <a:pt x="292" y="80"/>
                    <a:pt x="291" y="79"/>
                    <a:pt x="290" y="80"/>
                  </a:cubicBezTo>
                  <a:cubicBezTo>
                    <a:pt x="290" y="80"/>
                    <a:pt x="288" y="82"/>
                    <a:pt x="288" y="82"/>
                  </a:cubicBezTo>
                  <a:cubicBezTo>
                    <a:pt x="288" y="83"/>
                    <a:pt x="288" y="83"/>
                    <a:pt x="287" y="84"/>
                  </a:cubicBezTo>
                  <a:cubicBezTo>
                    <a:pt x="287" y="84"/>
                    <a:pt x="287" y="84"/>
                    <a:pt x="286" y="85"/>
                  </a:cubicBezTo>
                  <a:cubicBezTo>
                    <a:pt x="286" y="86"/>
                    <a:pt x="285" y="88"/>
                    <a:pt x="284" y="88"/>
                  </a:cubicBezTo>
                  <a:cubicBezTo>
                    <a:pt x="283" y="88"/>
                    <a:pt x="279" y="85"/>
                    <a:pt x="280" y="82"/>
                  </a:cubicBezTo>
                  <a:cubicBezTo>
                    <a:pt x="280" y="81"/>
                    <a:pt x="279" y="81"/>
                    <a:pt x="279" y="80"/>
                  </a:cubicBezTo>
                  <a:cubicBezTo>
                    <a:pt x="278" y="80"/>
                    <a:pt x="277" y="80"/>
                    <a:pt x="277" y="78"/>
                  </a:cubicBezTo>
                  <a:cubicBezTo>
                    <a:pt x="279" y="78"/>
                    <a:pt x="281" y="80"/>
                    <a:pt x="283" y="80"/>
                  </a:cubicBezTo>
                  <a:cubicBezTo>
                    <a:pt x="286" y="80"/>
                    <a:pt x="289" y="79"/>
                    <a:pt x="289" y="77"/>
                  </a:cubicBezTo>
                  <a:cubicBezTo>
                    <a:pt x="289" y="76"/>
                    <a:pt x="288" y="74"/>
                    <a:pt x="287" y="73"/>
                  </a:cubicBezTo>
                  <a:cubicBezTo>
                    <a:pt x="287" y="73"/>
                    <a:pt x="286" y="73"/>
                    <a:pt x="286" y="73"/>
                  </a:cubicBezTo>
                  <a:cubicBezTo>
                    <a:pt x="286" y="73"/>
                    <a:pt x="286" y="73"/>
                    <a:pt x="286" y="72"/>
                  </a:cubicBezTo>
                  <a:cubicBezTo>
                    <a:pt x="284" y="71"/>
                    <a:pt x="281" y="70"/>
                    <a:pt x="279" y="69"/>
                  </a:cubicBezTo>
                  <a:cubicBezTo>
                    <a:pt x="279" y="69"/>
                    <a:pt x="279" y="69"/>
                    <a:pt x="278" y="68"/>
                  </a:cubicBezTo>
                  <a:cubicBezTo>
                    <a:pt x="277" y="68"/>
                    <a:pt x="276" y="68"/>
                    <a:pt x="276" y="68"/>
                  </a:cubicBezTo>
                  <a:cubicBezTo>
                    <a:pt x="275" y="68"/>
                    <a:pt x="275" y="67"/>
                    <a:pt x="275" y="67"/>
                  </a:cubicBezTo>
                  <a:cubicBezTo>
                    <a:pt x="275" y="67"/>
                    <a:pt x="274" y="67"/>
                    <a:pt x="274" y="66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73" y="66"/>
                    <a:pt x="273" y="66"/>
                    <a:pt x="272" y="65"/>
                  </a:cubicBezTo>
                  <a:cubicBezTo>
                    <a:pt x="272" y="65"/>
                    <a:pt x="272" y="65"/>
                    <a:pt x="272" y="64"/>
                  </a:cubicBezTo>
                  <a:cubicBezTo>
                    <a:pt x="270" y="63"/>
                    <a:pt x="269" y="61"/>
                    <a:pt x="268" y="61"/>
                  </a:cubicBezTo>
                  <a:cubicBezTo>
                    <a:pt x="264" y="61"/>
                    <a:pt x="259" y="61"/>
                    <a:pt x="257" y="62"/>
                  </a:cubicBezTo>
                  <a:cubicBezTo>
                    <a:pt x="256" y="63"/>
                    <a:pt x="254" y="63"/>
                    <a:pt x="253" y="63"/>
                  </a:cubicBezTo>
                  <a:cubicBezTo>
                    <a:pt x="251" y="64"/>
                    <a:pt x="250" y="67"/>
                    <a:pt x="248" y="68"/>
                  </a:cubicBezTo>
                  <a:cubicBezTo>
                    <a:pt x="246" y="70"/>
                    <a:pt x="244" y="70"/>
                    <a:pt x="243" y="73"/>
                  </a:cubicBezTo>
                  <a:cubicBezTo>
                    <a:pt x="244" y="74"/>
                    <a:pt x="247" y="73"/>
                    <a:pt x="247" y="75"/>
                  </a:cubicBezTo>
                  <a:cubicBezTo>
                    <a:pt x="244" y="79"/>
                    <a:pt x="241" y="82"/>
                    <a:pt x="238" y="85"/>
                  </a:cubicBezTo>
                  <a:cubicBezTo>
                    <a:pt x="235" y="86"/>
                    <a:pt x="233" y="89"/>
                    <a:pt x="231" y="91"/>
                  </a:cubicBezTo>
                  <a:cubicBezTo>
                    <a:pt x="230" y="92"/>
                    <a:pt x="229" y="92"/>
                    <a:pt x="228" y="93"/>
                  </a:cubicBezTo>
                  <a:cubicBezTo>
                    <a:pt x="227" y="99"/>
                    <a:pt x="228" y="104"/>
                    <a:pt x="231" y="106"/>
                  </a:cubicBezTo>
                  <a:cubicBezTo>
                    <a:pt x="231" y="106"/>
                    <a:pt x="232" y="106"/>
                    <a:pt x="232" y="106"/>
                  </a:cubicBezTo>
                  <a:cubicBezTo>
                    <a:pt x="233" y="106"/>
                    <a:pt x="233" y="105"/>
                    <a:pt x="234" y="105"/>
                  </a:cubicBezTo>
                  <a:cubicBezTo>
                    <a:pt x="235" y="105"/>
                    <a:pt x="235" y="105"/>
                    <a:pt x="236" y="105"/>
                  </a:cubicBezTo>
                  <a:cubicBezTo>
                    <a:pt x="236" y="105"/>
                    <a:pt x="236" y="104"/>
                    <a:pt x="237" y="104"/>
                  </a:cubicBezTo>
                  <a:cubicBezTo>
                    <a:pt x="237" y="104"/>
                    <a:pt x="238" y="104"/>
                    <a:pt x="238" y="104"/>
                  </a:cubicBezTo>
                  <a:cubicBezTo>
                    <a:pt x="239" y="104"/>
                    <a:pt x="239" y="106"/>
                    <a:pt x="239" y="106"/>
                  </a:cubicBezTo>
                  <a:cubicBezTo>
                    <a:pt x="240" y="107"/>
                    <a:pt x="240" y="108"/>
                    <a:pt x="240" y="109"/>
                  </a:cubicBezTo>
                  <a:cubicBezTo>
                    <a:pt x="241" y="110"/>
                    <a:pt x="242" y="112"/>
                    <a:pt x="243" y="113"/>
                  </a:cubicBezTo>
                  <a:cubicBezTo>
                    <a:pt x="244" y="113"/>
                    <a:pt x="245" y="112"/>
                    <a:pt x="246" y="111"/>
                  </a:cubicBezTo>
                  <a:cubicBezTo>
                    <a:pt x="247" y="111"/>
                    <a:pt x="248" y="112"/>
                    <a:pt x="248" y="111"/>
                  </a:cubicBezTo>
                  <a:cubicBezTo>
                    <a:pt x="249" y="109"/>
                    <a:pt x="248" y="107"/>
                    <a:pt x="249" y="105"/>
                  </a:cubicBezTo>
                  <a:cubicBezTo>
                    <a:pt x="249" y="103"/>
                    <a:pt x="251" y="104"/>
                    <a:pt x="252" y="102"/>
                  </a:cubicBezTo>
                  <a:cubicBezTo>
                    <a:pt x="250" y="100"/>
                    <a:pt x="249" y="100"/>
                    <a:pt x="249" y="98"/>
                  </a:cubicBezTo>
                  <a:cubicBezTo>
                    <a:pt x="249" y="97"/>
                    <a:pt x="249" y="96"/>
                    <a:pt x="249" y="94"/>
                  </a:cubicBezTo>
                  <a:cubicBezTo>
                    <a:pt x="250" y="91"/>
                    <a:pt x="251" y="89"/>
                    <a:pt x="253" y="88"/>
                  </a:cubicBezTo>
                  <a:cubicBezTo>
                    <a:pt x="255" y="87"/>
                    <a:pt x="255" y="87"/>
                    <a:pt x="256" y="86"/>
                  </a:cubicBezTo>
                  <a:cubicBezTo>
                    <a:pt x="256" y="85"/>
                    <a:pt x="256" y="83"/>
                    <a:pt x="257" y="82"/>
                  </a:cubicBezTo>
                  <a:cubicBezTo>
                    <a:pt x="257" y="82"/>
                    <a:pt x="257" y="82"/>
                    <a:pt x="257" y="82"/>
                  </a:cubicBezTo>
                  <a:cubicBezTo>
                    <a:pt x="258" y="80"/>
                    <a:pt x="262" y="79"/>
                    <a:pt x="262" y="82"/>
                  </a:cubicBezTo>
                  <a:cubicBezTo>
                    <a:pt x="262" y="83"/>
                    <a:pt x="262" y="83"/>
                    <a:pt x="261" y="84"/>
                  </a:cubicBezTo>
                  <a:cubicBezTo>
                    <a:pt x="260" y="87"/>
                    <a:pt x="258" y="89"/>
                    <a:pt x="257" y="91"/>
                  </a:cubicBezTo>
                  <a:cubicBezTo>
                    <a:pt x="257" y="92"/>
                    <a:pt x="257" y="94"/>
                    <a:pt x="257" y="96"/>
                  </a:cubicBezTo>
                  <a:cubicBezTo>
                    <a:pt x="259" y="97"/>
                    <a:pt x="259" y="100"/>
                    <a:pt x="261" y="100"/>
                  </a:cubicBezTo>
                  <a:cubicBezTo>
                    <a:pt x="262" y="100"/>
                    <a:pt x="263" y="99"/>
                    <a:pt x="265" y="98"/>
                  </a:cubicBezTo>
                  <a:cubicBezTo>
                    <a:pt x="265" y="98"/>
                    <a:pt x="266" y="98"/>
                    <a:pt x="267" y="98"/>
                  </a:cubicBezTo>
                  <a:cubicBezTo>
                    <a:pt x="267" y="98"/>
                    <a:pt x="267" y="97"/>
                    <a:pt x="267" y="97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70" y="96"/>
                    <a:pt x="270" y="96"/>
                    <a:pt x="271" y="95"/>
                  </a:cubicBezTo>
                  <a:cubicBezTo>
                    <a:pt x="273" y="95"/>
                    <a:pt x="273" y="95"/>
                    <a:pt x="274" y="96"/>
                  </a:cubicBezTo>
                  <a:cubicBezTo>
                    <a:pt x="274" y="96"/>
                    <a:pt x="275" y="96"/>
                    <a:pt x="275" y="97"/>
                  </a:cubicBezTo>
                  <a:cubicBezTo>
                    <a:pt x="274" y="99"/>
                    <a:pt x="273" y="99"/>
                    <a:pt x="271" y="100"/>
                  </a:cubicBezTo>
                  <a:cubicBezTo>
                    <a:pt x="271" y="100"/>
                    <a:pt x="271" y="101"/>
                    <a:pt x="270" y="101"/>
                  </a:cubicBezTo>
                  <a:cubicBezTo>
                    <a:pt x="270" y="101"/>
                    <a:pt x="269" y="101"/>
                    <a:pt x="269" y="101"/>
                  </a:cubicBezTo>
                  <a:cubicBezTo>
                    <a:pt x="268" y="101"/>
                    <a:pt x="267" y="102"/>
                    <a:pt x="266" y="102"/>
                  </a:cubicBezTo>
                  <a:cubicBezTo>
                    <a:pt x="265" y="102"/>
                    <a:pt x="265" y="103"/>
                    <a:pt x="264" y="103"/>
                  </a:cubicBezTo>
                  <a:cubicBezTo>
                    <a:pt x="263" y="104"/>
                    <a:pt x="261" y="103"/>
                    <a:pt x="261" y="104"/>
                  </a:cubicBezTo>
                  <a:cubicBezTo>
                    <a:pt x="261" y="105"/>
                    <a:pt x="262" y="107"/>
                    <a:pt x="260" y="108"/>
                  </a:cubicBezTo>
                  <a:cubicBezTo>
                    <a:pt x="259" y="109"/>
                    <a:pt x="259" y="108"/>
                    <a:pt x="257" y="108"/>
                  </a:cubicBezTo>
                  <a:cubicBezTo>
                    <a:pt x="256" y="109"/>
                    <a:pt x="256" y="111"/>
                    <a:pt x="255" y="112"/>
                  </a:cubicBezTo>
                  <a:cubicBezTo>
                    <a:pt x="255" y="113"/>
                    <a:pt x="253" y="115"/>
                    <a:pt x="252" y="116"/>
                  </a:cubicBezTo>
                  <a:cubicBezTo>
                    <a:pt x="251" y="117"/>
                    <a:pt x="249" y="117"/>
                    <a:pt x="247" y="118"/>
                  </a:cubicBezTo>
                  <a:cubicBezTo>
                    <a:pt x="247" y="118"/>
                    <a:pt x="246" y="118"/>
                    <a:pt x="246" y="119"/>
                  </a:cubicBezTo>
                  <a:cubicBezTo>
                    <a:pt x="245" y="119"/>
                    <a:pt x="244" y="118"/>
                    <a:pt x="243" y="119"/>
                  </a:cubicBezTo>
                  <a:cubicBezTo>
                    <a:pt x="242" y="119"/>
                    <a:pt x="241" y="119"/>
                    <a:pt x="240" y="119"/>
                  </a:cubicBezTo>
                  <a:cubicBezTo>
                    <a:pt x="239" y="120"/>
                    <a:pt x="237" y="120"/>
                    <a:pt x="235" y="120"/>
                  </a:cubicBezTo>
                  <a:cubicBezTo>
                    <a:pt x="234" y="120"/>
                    <a:pt x="234" y="120"/>
                    <a:pt x="232" y="121"/>
                  </a:cubicBezTo>
                  <a:cubicBezTo>
                    <a:pt x="231" y="121"/>
                    <a:pt x="229" y="121"/>
                    <a:pt x="228" y="121"/>
                  </a:cubicBezTo>
                  <a:cubicBezTo>
                    <a:pt x="228" y="122"/>
                    <a:pt x="227" y="123"/>
                    <a:pt x="227" y="123"/>
                  </a:cubicBezTo>
                  <a:cubicBezTo>
                    <a:pt x="226" y="124"/>
                    <a:pt x="226" y="125"/>
                    <a:pt x="226" y="125"/>
                  </a:cubicBezTo>
                  <a:cubicBezTo>
                    <a:pt x="225" y="126"/>
                    <a:pt x="224" y="127"/>
                    <a:pt x="223" y="127"/>
                  </a:cubicBezTo>
                  <a:cubicBezTo>
                    <a:pt x="221" y="129"/>
                    <a:pt x="219" y="130"/>
                    <a:pt x="218" y="132"/>
                  </a:cubicBezTo>
                  <a:cubicBezTo>
                    <a:pt x="217" y="132"/>
                    <a:pt x="215" y="133"/>
                    <a:pt x="214" y="134"/>
                  </a:cubicBezTo>
                  <a:cubicBezTo>
                    <a:pt x="213" y="133"/>
                    <a:pt x="210" y="134"/>
                    <a:pt x="210" y="135"/>
                  </a:cubicBezTo>
                  <a:cubicBezTo>
                    <a:pt x="210" y="137"/>
                    <a:pt x="212" y="137"/>
                    <a:pt x="214" y="139"/>
                  </a:cubicBezTo>
                  <a:cubicBezTo>
                    <a:pt x="214" y="140"/>
                    <a:pt x="214" y="141"/>
                    <a:pt x="215" y="141"/>
                  </a:cubicBezTo>
                  <a:cubicBezTo>
                    <a:pt x="216" y="142"/>
                    <a:pt x="216" y="143"/>
                    <a:pt x="216" y="143"/>
                  </a:cubicBezTo>
                  <a:cubicBezTo>
                    <a:pt x="217" y="145"/>
                    <a:pt x="217" y="148"/>
                    <a:pt x="214" y="149"/>
                  </a:cubicBezTo>
                  <a:cubicBezTo>
                    <a:pt x="211" y="148"/>
                    <a:pt x="205" y="148"/>
                    <a:pt x="202" y="149"/>
                  </a:cubicBezTo>
                  <a:cubicBezTo>
                    <a:pt x="202" y="149"/>
                    <a:pt x="202" y="149"/>
                    <a:pt x="201" y="150"/>
                  </a:cubicBezTo>
                  <a:cubicBezTo>
                    <a:pt x="201" y="152"/>
                    <a:pt x="202" y="154"/>
                    <a:pt x="202" y="157"/>
                  </a:cubicBezTo>
                  <a:cubicBezTo>
                    <a:pt x="202" y="158"/>
                    <a:pt x="201" y="159"/>
                    <a:pt x="201" y="160"/>
                  </a:cubicBezTo>
                  <a:cubicBezTo>
                    <a:pt x="201" y="162"/>
                    <a:pt x="201" y="164"/>
                    <a:pt x="202" y="166"/>
                  </a:cubicBezTo>
                  <a:cubicBezTo>
                    <a:pt x="203" y="166"/>
                    <a:pt x="204" y="166"/>
                    <a:pt x="205" y="166"/>
                  </a:cubicBezTo>
                  <a:cubicBezTo>
                    <a:pt x="206" y="166"/>
                    <a:pt x="207" y="168"/>
                    <a:pt x="208" y="168"/>
                  </a:cubicBezTo>
                  <a:cubicBezTo>
                    <a:pt x="209" y="167"/>
                    <a:pt x="210" y="166"/>
                    <a:pt x="213" y="167"/>
                  </a:cubicBezTo>
                  <a:cubicBezTo>
                    <a:pt x="213" y="166"/>
                    <a:pt x="214" y="166"/>
                    <a:pt x="214" y="165"/>
                  </a:cubicBezTo>
                  <a:cubicBezTo>
                    <a:pt x="215" y="165"/>
                    <a:pt x="215" y="165"/>
                    <a:pt x="215" y="165"/>
                  </a:cubicBezTo>
                  <a:cubicBezTo>
                    <a:pt x="216" y="164"/>
                    <a:pt x="217" y="164"/>
                    <a:pt x="217" y="163"/>
                  </a:cubicBezTo>
                  <a:cubicBezTo>
                    <a:pt x="218" y="163"/>
                    <a:pt x="218" y="162"/>
                    <a:pt x="218" y="162"/>
                  </a:cubicBezTo>
                  <a:cubicBezTo>
                    <a:pt x="218" y="161"/>
                    <a:pt x="218" y="160"/>
                    <a:pt x="219" y="158"/>
                  </a:cubicBezTo>
                  <a:cubicBezTo>
                    <a:pt x="220" y="157"/>
                    <a:pt x="220" y="156"/>
                    <a:pt x="221" y="155"/>
                  </a:cubicBezTo>
                  <a:cubicBezTo>
                    <a:pt x="222" y="155"/>
                    <a:pt x="222" y="154"/>
                    <a:pt x="223" y="154"/>
                  </a:cubicBezTo>
                  <a:cubicBezTo>
                    <a:pt x="223" y="154"/>
                    <a:pt x="223" y="153"/>
                    <a:pt x="224" y="153"/>
                  </a:cubicBezTo>
                  <a:cubicBezTo>
                    <a:pt x="224" y="151"/>
                    <a:pt x="225" y="149"/>
                    <a:pt x="226" y="149"/>
                  </a:cubicBezTo>
                  <a:cubicBezTo>
                    <a:pt x="227" y="149"/>
                    <a:pt x="228" y="150"/>
                    <a:pt x="229" y="150"/>
                  </a:cubicBezTo>
                  <a:cubicBezTo>
                    <a:pt x="231" y="149"/>
                    <a:pt x="232" y="147"/>
                    <a:pt x="235" y="147"/>
                  </a:cubicBezTo>
                  <a:cubicBezTo>
                    <a:pt x="236" y="148"/>
                    <a:pt x="237" y="149"/>
                    <a:pt x="238" y="150"/>
                  </a:cubicBezTo>
                  <a:cubicBezTo>
                    <a:pt x="238" y="153"/>
                    <a:pt x="239" y="154"/>
                    <a:pt x="241" y="155"/>
                  </a:cubicBezTo>
                  <a:cubicBezTo>
                    <a:pt x="244" y="157"/>
                    <a:pt x="246" y="158"/>
                    <a:pt x="247" y="161"/>
                  </a:cubicBezTo>
                  <a:cubicBezTo>
                    <a:pt x="246" y="162"/>
                    <a:pt x="246" y="162"/>
                    <a:pt x="245" y="163"/>
                  </a:cubicBezTo>
                  <a:cubicBezTo>
                    <a:pt x="245" y="164"/>
                    <a:pt x="244" y="163"/>
                    <a:pt x="244" y="164"/>
                  </a:cubicBezTo>
                  <a:cubicBezTo>
                    <a:pt x="244" y="165"/>
                    <a:pt x="244" y="166"/>
                    <a:pt x="245" y="166"/>
                  </a:cubicBezTo>
                  <a:cubicBezTo>
                    <a:pt x="246" y="166"/>
                    <a:pt x="246" y="165"/>
                    <a:pt x="247" y="164"/>
                  </a:cubicBezTo>
                  <a:cubicBezTo>
                    <a:pt x="247" y="163"/>
                    <a:pt x="248" y="163"/>
                    <a:pt x="249" y="162"/>
                  </a:cubicBezTo>
                  <a:cubicBezTo>
                    <a:pt x="249" y="161"/>
                    <a:pt x="249" y="160"/>
                    <a:pt x="249" y="159"/>
                  </a:cubicBezTo>
                  <a:cubicBezTo>
                    <a:pt x="249" y="158"/>
                    <a:pt x="251" y="159"/>
                    <a:pt x="251" y="158"/>
                  </a:cubicBezTo>
                  <a:cubicBezTo>
                    <a:pt x="250" y="156"/>
                    <a:pt x="248" y="155"/>
                    <a:pt x="246" y="154"/>
                  </a:cubicBezTo>
                  <a:cubicBezTo>
                    <a:pt x="246" y="154"/>
                    <a:pt x="246" y="153"/>
                    <a:pt x="246" y="153"/>
                  </a:cubicBezTo>
                  <a:cubicBezTo>
                    <a:pt x="246" y="153"/>
                    <a:pt x="246" y="153"/>
                    <a:pt x="245" y="153"/>
                  </a:cubicBezTo>
                  <a:cubicBezTo>
                    <a:pt x="244" y="152"/>
                    <a:pt x="244" y="152"/>
                    <a:pt x="243" y="150"/>
                  </a:cubicBezTo>
                  <a:cubicBezTo>
                    <a:pt x="242" y="149"/>
                    <a:pt x="239" y="147"/>
                    <a:pt x="241" y="144"/>
                  </a:cubicBezTo>
                  <a:cubicBezTo>
                    <a:pt x="244" y="144"/>
                    <a:pt x="245" y="148"/>
                    <a:pt x="248" y="149"/>
                  </a:cubicBezTo>
                  <a:cubicBezTo>
                    <a:pt x="249" y="150"/>
                    <a:pt x="249" y="150"/>
                    <a:pt x="250" y="151"/>
                  </a:cubicBezTo>
                  <a:cubicBezTo>
                    <a:pt x="252" y="152"/>
                    <a:pt x="253" y="153"/>
                    <a:pt x="253" y="154"/>
                  </a:cubicBezTo>
                  <a:cubicBezTo>
                    <a:pt x="254" y="155"/>
                    <a:pt x="253" y="156"/>
                    <a:pt x="253" y="157"/>
                  </a:cubicBezTo>
                  <a:cubicBezTo>
                    <a:pt x="254" y="159"/>
                    <a:pt x="255" y="160"/>
                    <a:pt x="255" y="161"/>
                  </a:cubicBezTo>
                  <a:cubicBezTo>
                    <a:pt x="256" y="163"/>
                    <a:pt x="256" y="166"/>
                    <a:pt x="259" y="167"/>
                  </a:cubicBezTo>
                  <a:cubicBezTo>
                    <a:pt x="261" y="166"/>
                    <a:pt x="263" y="166"/>
                    <a:pt x="263" y="164"/>
                  </a:cubicBezTo>
                  <a:cubicBezTo>
                    <a:pt x="264" y="162"/>
                    <a:pt x="261" y="161"/>
                    <a:pt x="261" y="159"/>
                  </a:cubicBezTo>
                  <a:cubicBezTo>
                    <a:pt x="261" y="158"/>
                    <a:pt x="263" y="156"/>
                    <a:pt x="264" y="157"/>
                  </a:cubicBezTo>
                  <a:cubicBezTo>
                    <a:pt x="266" y="157"/>
                    <a:pt x="266" y="158"/>
                    <a:pt x="267" y="159"/>
                  </a:cubicBezTo>
                  <a:cubicBezTo>
                    <a:pt x="268" y="161"/>
                    <a:pt x="267" y="164"/>
                    <a:pt x="268" y="165"/>
                  </a:cubicBezTo>
                  <a:cubicBezTo>
                    <a:pt x="269" y="165"/>
                    <a:pt x="269" y="166"/>
                    <a:pt x="269" y="166"/>
                  </a:cubicBezTo>
                  <a:cubicBezTo>
                    <a:pt x="270" y="166"/>
                    <a:pt x="270" y="167"/>
                    <a:pt x="270" y="167"/>
                  </a:cubicBezTo>
                  <a:cubicBezTo>
                    <a:pt x="271" y="167"/>
                    <a:pt x="271" y="168"/>
                    <a:pt x="272" y="168"/>
                  </a:cubicBezTo>
                  <a:cubicBezTo>
                    <a:pt x="273" y="169"/>
                    <a:pt x="274" y="168"/>
                    <a:pt x="276" y="167"/>
                  </a:cubicBezTo>
                  <a:cubicBezTo>
                    <a:pt x="277" y="168"/>
                    <a:pt x="278" y="169"/>
                    <a:pt x="279" y="169"/>
                  </a:cubicBezTo>
                  <a:cubicBezTo>
                    <a:pt x="281" y="169"/>
                    <a:pt x="282" y="167"/>
                    <a:pt x="283" y="168"/>
                  </a:cubicBezTo>
                  <a:cubicBezTo>
                    <a:pt x="284" y="168"/>
                    <a:pt x="283" y="169"/>
                    <a:pt x="283" y="170"/>
                  </a:cubicBezTo>
                  <a:cubicBezTo>
                    <a:pt x="284" y="174"/>
                    <a:pt x="283" y="176"/>
                    <a:pt x="282" y="179"/>
                  </a:cubicBezTo>
                  <a:cubicBezTo>
                    <a:pt x="281" y="180"/>
                    <a:pt x="281" y="181"/>
                    <a:pt x="280" y="181"/>
                  </a:cubicBezTo>
                  <a:cubicBezTo>
                    <a:pt x="278" y="181"/>
                    <a:pt x="277" y="181"/>
                    <a:pt x="275" y="181"/>
                  </a:cubicBezTo>
                  <a:cubicBezTo>
                    <a:pt x="275" y="181"/>
                    <a:pt x="274" y="181"/>
                    <a:pt x="273" y="181"/>
                  </a:cubicBezTo>
                  <a:cubicBezTo>
                    <a:pt x="271" y="182"/>
                    <a:pt x="269" y="181"/>
                    <a:pt x="268" y="181"/>
                  </a:cubicBezTo>
                  <a:cubicBezTo>
                    <a:pt x="268" y="181"/>
                    <a:pt x="267" y="180"/>
                    <a:pt x="267" y="180"/>
                  </a:cubicBezTo>
                  <a:cubicBezTo>
                    <a:pt x="266" y="180"/>
                    <a:pt x="266" y="180"/>
                    <a:pt x="265" y="180"/>
                  </a:cubicBezTo>
                  <a:cubicBezTo>
                    <a:pt x="264" y="180"/>
                    <a:pt x="264" y="179"/>
                    <a:pt x="263" y="179"/>
                  </a:cubicBezTo>
                  <a:cubicBezTo>
                    <a:pt x="260" y="178"/>
                    <a:pt x="258" y="177"/>
                    <a:pt x="257" y="177"/>
                  </a:cubicBezTo>
                  <a:cubicBezTo>
                    <a:pt x="256" y="177"/>
                    <a:pt x="255" y="179"/>
                    <a:pt x="254" y="179"/>
                  </a:cubicBezTo>
                  <a:cubicBezTo>
                    <a:pt x="255" y="182"/>
                    <a:pt x="253" y="183"/>
                    <a:pt x="250" y="182"/>
                  </a:cubicBezTo>
                  <a:cubicBezTo>
                    <a:pt x="248" y="181"/>
                    <a:pt x="247" y="181"/>
                    <a:pt x="246" y="180"/>
                  </a:cubicBezTo>
                  <a:cubicBezTo>
                    <a:pt x="246" y="179"/>
                    <a:pt x="245" y="178"/>
                    <a:pt x="244" y="178"/>
                  </a:cubicBezTo>
                  <a:cubicBezTo>
                    <a:pt x="243" y="177"/>
                    <a:pt x="240" y="177"/>
                    <a:pt x="240" y="177"/>
                  </a:cubicBezTo>
                  <a:cubicBezTo>
                    <a:pt x="239" y="176"/>
                    <a:pt x="237" y="175"/>
                    <a:pt x="237" y="173"/>
                  </a:cubicBezTo>
                  <a:cubicBezTo>
                    <a:pt x="238" y="172"/>
                    <a:pt x="238" y="168"/>
                    <a:pt x="238" y="166"/>
                  </a:cubicBezTo>
                  <a:cubicBezTo>
                    <a:pt x="237" y="165"/>
                    <a:pt x="235" y="166"/>
                    <a:pt x="233" y="166"/>
                  </a:cubicBezTo>
                  <a:cubicBezTo>
                    <a:pt x="230" y="166"/>
                    <a:pt x="228" y="166"/>
                    <a:pt x="225" y="166"/>
                  </a:cubicBezTo>
                  <a:cubicBezTo>
                    <a:pt x="224" y="166"/>
                    <a:pt x="222" y="166"/>
                    <a:pt x="221" y="166"/>
                  </a:cubicBezTo>
                  <a:cubicBezTo>
                    <a:pt x="220" y="167"/>
                    <a:pt x="220" y="167"/>
                    <a:pt x="219" y="167"/>
                  </a:cubicBezTo>
                  <a:cubicBezTo>
                    <a:pt x="218" y="168"/>
                    <a:pt x="217" y="168"/>
                    <a:pt x="216" y="169"/>
                  </a:cubicBezTo>
                  <a:cubicBezTo>
                    <a:pt x="215" y="169"/>
                    <a:pt x="215" y="170"/>
                    <a:pt x="214" y="170"/>
                  </a:cubicBezTo>
                  <a:cubicBezTo>
                    <a:pt x="212" y="170"/>
                    <a:pt x="211" y="170"/>
                    <a:pt x="210" y="170"/>
                  </a:cubicBezTo>
                  <a:cubicBezTo>
                    <a:pt x="209" y="170"/>
                    <a:pt x="209" y="169"/>
                    <a:pt x="208" y="169"/>
                  </a:cubicBezTo>
                  <a:cubicBezTo>
                    <a:pt x="206" y="170"/>
                    <a:pt x="206" y="173"/>
                    <a:pt x="205" y="174"/>
                  </a:cubicBezTo>
                  <a:cubicBezTo>
                    <a:pt x="204" y="174"/>
                    <a:pt x="203" y="175"/>
                    <a:pt x="203" y="175"/>
                  </a:cubicBezTo>
                  <a:cubicBezTo>
                    <a:pt x="201" y="176"/>
                    <a:pt x="201" y="177"/>
                    <a:pt x="200" y="179"/>
                  </a:cubicBezTo>
                  <a:cubicBezTo>
                    <a:pt x="200" y="179"/>
                    <a:pt x="200" y="180"/>
                    <a:pt x="199" y="181"/>
                  </a:cubicBezTo>
                  <a:cubicBezTo>
                    <a:pt x="199" y="181"/>
                    <a:pt x="200" y="183"/>
                    <a:pt x="200" y="184"/>
                  </a:cubicBezTo>
                  <a:cubicBezTo>
                    <a:pt x="199" y="186"/>
                    <a:pt x="197" y="188"/>
                    <a:pt x="195" y="189"/>
                  </a:cubicBezTo>
                  <a:cubicBezTo>
                    <a:pt x="195" y="190"/>
                    <a:pt x="195" y="190"/>
                    <a:pt x="194" y="190"/>
                  </a:cubicBezTo>
                  <a:cubicBezTo>
                    <a:pt x="193" y="191"/>
                    <a:pt x="192" y="192"/>
                    <a:pt x="191" y="193"/>
                  </a:cubicBezTo>
                  <a:cubicBezTo>
                    <a:pt x="191" y="194"/>
                    <a:pt x="190" y="195"/>
                    <a:pt x="190" y="196"/>
                  </a:cubicBezTo>
                  <a:cubicBezTo>
                    <a:pt x="189" y="197"/>
                    <a:pt x="188" y="198"/>
                    <a:pt x="188" y="200"/>
                  </a:cubicBezTo>
                  <a:cubicBezTo>
                    <a:pt x="187" y="202"/>
                    <a:pt x="186" y="202"/>
                    <a:pt x="186" y="204"/>
                  </a:cubicBezTo>
                  <a:cubicBezTo>
                    <a:pt x="185" y="207"/>
                    <a:pt x="186" y="207"/>
                    <a:pt x="186" y="209"/>
                  </a:cubicBezTo>
                  <a:cubicBezTo>
                    <a:pt x="187" y="211"/>
                    <a:pt x="188" y="214"/>
                    <a:pt x="187" y="217"/>
                  </a:cubicBezTo>
                  <a:cubicBezTo>
                    <a:pt x="187" y="218"/>
                    <a:pt x="186" y="220"/>
                    <a:pt x="186" y="222"/>
                  </a:cubicBezTo>
                  <a:cubicBezTo>
                    <a:pt x="186" y="222"/>
                    <a:pt x="187" y="226"/>
                    <a:pt x="187" y="226"/>
                  </a:cubicBezTo>
                  <a:cubicBezTo>
                    <a:pt x="187" y="227"/>
                    <a:pt x="188" y="228"/>
                    <a:pt x="188" y="228"/>
                  </a:cubicBezTo>
                  <a:cubicBezTo>
                    <a:pt x="189" y="228"/>
                    <a:pt x="189" y="229"/>
                    <a:pt x="189" y="229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0" y="230"/>
                    <a:pt x="189" y="230"/>
                    <a:pt x="190" y="230"/>
                  </a:cubicBezTo>
                  <a:cubicBezTo>
                    <a:pt x="190" y="230"/>
                    <a:pt x="190" y="230"/>
                    <a:pt x="190" y="231"/>
                  </a:cubicBezTo>
                  <a:cubicBezTo>
                    <a:pt x="191" y="231"/>
                    <a:pt x="191" y="232"/>
                    <a:pt x="192" y="233"/>
                  </a:cubicBezTo>
                  <a:cubicBezTo>
                    <a:pt x="192" y="234"/>
                    <a:pt x="193" y="236"/>
                    <a:pt x="193" y="238"/>
                  </a:cubicBezTo>
                  <a:cubicBezTo>
                    <a:pt x="194" y="239"/>
                    <a:pt x="197" y="241"/>
                    <a:pt x="198" y="242"/>
                  </a:cubicBezTo>
                  <a:cubicBezTo>
                    <a:pt x="200" y="244"/>
                    <a:pt x="202" y="246"/>
                    <a:pt x="204" y="246"/>
                  </a:cubicBezTo>
                  <a:cubicBezTo>
                    <a:pt x="205" y="246"/>
                    <a:pt x="206" y="244"/>
                    <a:pt x="208" y="244"/>
                  </a:cubicBezTo>
                  <a:cubicBezTo>
                    <a:pt x="209" y="244"/>
                    <a:pt x="210" y="245"/>
                    <a:pt x="212" y="245"/>
                  </a:cubicBezTo>
                  <a:cubicBezTo>
                    <a:pt x="214" y="244"/>
                    <a:pt x="217" y="243"/>
                    <a:pt x="219" y="243"/>
                  </a:cubicBezTo>
                  <a:cubicBezTo>
                    <a:pt x="221" y="242"/>
                    <a:pt x="223" y="241"/>
                    <a:pt x="224" y="241"/>
                  </a:cubicBezTo>
                  <a:cubicBezTo>
                    <a:pt x="227" y="241"/>
                    <a:pt x="227" y="244"/>
                    <a:pt x="229" y="246"/>
                  </a:cubicBezTo>
                  <a:cubicBezTo>
                    <a:pt x="231" y="246"/>
                    <a:pt x="232" y="246"/>
                    <a:pt x="233" y="246"/>
                  </a:cubicBezTo>
                  <a:cubicBezTo>
                    <a:pt x="236" y="248"/>
                    <a:pt x="236" y="249"/>
                    <a:pt x="235" y="252"/>
                  </a:cubicBezTo>
                  <a:cubicBezTo>
                    <a:pt x="235" y="253"/>
                    <a:pt x="235" y="254"/>
                    <a:pt x="235" y="255"/>
                  </a:cubicBezTo>
                  <a:cubicBezTo>
                    <a:pt x="235" y="256"/>
                    <a:pt x="234" y="258"/>
                    <a:pt x="234" y="259"/>
                  </a:cubicBezTo>
                  <a:cubicBezTo>
                    <a:pt x="234" y="261"/>
                    <a:pt x="236" y="262"/>
                    <a:pt x="237" y="264"/>
                  </a:cubicBezTo>
                  <a:cubicBezTo>
                    <a:pt x="239" y="267"/>
                    <a:pt x="240" y="270"/>
                    <a:pt x="241" y="273"/>
                  </a:cubicBezTo>
                  <a:cubicBezTo>
                    <a:pt x="242" y="275"/>
                    <a:pt x="242" y="277"/>
                    <a:pt x="242" y="280"/>
                  </a:cubicBezTo>
                  <a:cubicBezTo>
                    <a:pt x="242" y="281"/>
                    <a:pt x="243" y="283"/>
                    <a:pt x="243" y="284"/>
                  </a:cubicBezTo>
                  <a:cubicBezTo>
                    <a:pt x="243" y="286"/>
                    <a:pt x="241" y="287"/>
                    <a:pt x="241" y="289"/>
                  </a:cubicBezTo>
                  <a:cubicBezTo>
                    <a:pt x="241" y="290"/>
                    <a:pt x="241" y="291"/>
                    <a:pt x="241" y="292"/>
                  </a:cubicBezTo>
                  <a:cubicBezTo>
                    <a:pt x="240" y="293"/>
                    <a:pt x="239" y="293"/>
                    <a:pt x="239" y="294"/>
                  </a:cubicBezTo>
                  <a:cubicBezTo>
                    <a:pt x="239" y="296"/>
                    <a:pt x="240" y="298"/>
                    <a:pt x="239" y="300"/>
                  </a:cubicBezTo>
                  <a:cubicBezTo>
                    <a:pt x="241" y="301"/>
                    <a:pt x="241" y="304"/>
                    <a:pt x="242" y="306"/>
                  </a:cubicBezTo>
                  <a:cubicBezTo>
                    <a:pt x="242" y="307"/>
                    <a:pt x="243" y="308"/>
                    <a:pt x="243" y="309"/>
                  </a:cubicBezTo>
                  <a:cubicBezTo>
                    <a:pt x="244" y="312"/>
                    <a:pt x="244" y="316"/>
                    <a:pt x="245" y="320"/>
                  </a:cubicBezTo>
                  <a:cubicBezTo>
                    <a:pt x="245" y="322"/>
                    <a:pt x="246" y="323"/>
                    <a:pt x="246" y="325"/>
                  </a:cubicBezTo>
                  <a:cubicBezTo>
                    <a:pt x="247" y="326"/>
                    <a:pt x="248" y="326"/>
                    <a:pt x="248" y="327"/>
                  </a:cubicBezTo>
                  <a:cubicBezTo>
                    <a:pt x="248" y="328"/>
                    <a:pt x="248" y="330"/>
                    <a:pt x="249" y="331"/>
                  </a:cubicBezTo>
                  <a:cubicBezTo>
                    <a:pt x="249" y="332"/>
                    <a:pt x="250" y="333"/>
                    <a:pt x="250" y="334"/>
                  </a:cubicBezTo>
                  <a:cubicBezTo>
                    <a:pt x="250" y="335"/>
                    <a:pt x="249" y="336"/>
                    <a:pt x="249" y="338"/>
                  </a:cubicBezTo>
                  <a:cubicBezTo>
                    <a:pt x="249" y="338"/>
                    <a:pt x="250" y="340"/>
                    <a:pt x="251" y="340"/>
                  </a:cubicBezTo>
                  <a:cubicBezTo>
                    <a:pt x="253" y="341"/>
                    <a:pt x="256" y="339"/>
                    <a:pt x="258" y="339"/>
                  </a:cubicBezTo>
                  <a:cubicBezTo>
                    <a:pt x="261" y="339"/>
                    <a:pt x="262" y="339"/>
                    <a:pt x="263" y="338"/>
                  </a:cubicBezTo>
                  <a:cubicBezTo>
                    <a:pt x="265" y="338"/>
                    <a:pt x="265" y="338"/>
                    <a:pt x="266" y="336"/>
                  </a:cubicBezTo>
                  <a:cubicBezTo>
                    <a:pt x="268" y="335"/>
                    <a:pt x="269" y="334"/>
                    <a:pt x="270" y="332"/>
                  </a:cubicBezTo>
                  <a:cubicBezTo>
                    <a:pt x="271" y="331"/>
                    <a:pt x="271" y="331"/>
                    <a:pt x="271" y="330"/>
                  </a:cubicBezTo>
                  <a:cubicBezTo>
                    <a:pt x="272" y="330"/>
                    <a:pt x="272" y="329"/>
                    <a:pt x="272" y="328"/>
                  </a:cubicBezTo>
                  <a:cubicBezTo>
                    <a:pt x="274" y="326"/>
                    <a:pt x="275" y="326"/>
                    <a:pt x="275" y="324"/>
                  </a:cubicBezTo>
                  <a:cubicBezTo>
                    <a:pt x="275" y="322"/>
                    <a:pt x="276" y="320"/>
                    <a:pt x="276" y="318"/>
                  </a:cubicBezTo>
                  <a:cubicBezTo>
                    <a:pt x="277" y="317"/>
                    <a:pt x="279" y="317"/>
                    <a:pt x="280" y="315"/>
                  </a:cubicBezTo>
                  <a:cubicBezTo>
                    <a:pt x="281" y="311"/>
                    <a:pt x="280" y="308"/>
                    <a:pt x="279" y="305"/>
                  </a:cubicBezTo>
                  <a:cubicBezTo>
                    <a:pt x="280" y="303"/>
                    <a:pt x="281" y="301"/>
                    <a:pt x="283" y="300"/>
                  </a:cubicBezTo>
                  <a:cubicBezTo>
                    <a:pt x="285" y="299"/>
                    <a:pt x="286" y="299"/>
                    <a:pt x="287" y="298"/>
                  </a:cubicBezTo>
                  <a:cubicBezTo>
                    <a:pt x="287" y="298"/>
                    <a:pt x="287" y="297"/>
                    <a:pt x="287" y="297"/>
                  </a:cubicBezTo>
                  <a:cubicBezTo>
                    <a:pt x="288" y="297"/>
                    <a:pt x="288" y="297"/>
                    <a:pt x="288" y="297"/>
                  </a:cubicBezTo>
                  <a:cubicBezTo>
                    <a:pt x="289" y="296"/>
                    <a:pt x="290" y="295"/>
                    <a:pt x="290" y="295"/>
                  </a:cubicBezTo>
                  <a:cubicBezTo>
                    <a:pt x="290" y="293"/>
                    <a:pt x="290" y="292"/>
                    <a:pt x="291" y="290"/>
                  </a:cubicBezTo>
                  <a:cubicBezTo>
                    <a:pt x="291" y="287"/>
                    <a:pt x="291" y="285"/>
                    <a:pt x="291" y="281"/>
                  </a:cubicBezTo>
                  <a:cubicBezTo>
                    <a:pt x="290" y="280"/>
                    <a:pt x="289" y="279"/>
                    <a:pt x="289" y="278"/>
                  </a:cubicBezTo>
                  <a:cubicBezTo>
                    <a:pt x="289" y="277"/>
                    <a:pt x="290" y="275"/>
                    <a:pt x="290" y="274"/>
                  </a:cubicBezTo>
                  <a:cubicBezTo>
                    <a:pt x="290" y="272"/>
                    <a:pt x="289" y="271"/>
                    <a:pt x="289" y="270"/>
                  </a:cubicBezTo>
                  <a:cubicBezTo>
                    <a:pt x="289" y="269"/>
                    <a:pt x="290" y="267"/>
                    <a:pt x="290" y="266"/>
                  </a:cubicBezTo>
                  <a:cubicBezTo>
                    <a:pt x="291" y="264"/>
                    <a:pt x="291" y="264"/>
                    <a:pt x="292" y="263"/>
                  </a:cubicBezTo>
                  <a:cubicBezTo>
                    <a:pt x="293" y="262"/>
                    <a:pt x="294" y="261"/>
                    <a:pt x="294" y="260"/>
                  </a:cubicBezTo>
                  <a:cubicBezTo>
                    <a:pt x="295" y="259"/>
                    <a:pt x="295" y="259"/>
                    <a:pt x="295" y="258"/>
                  </a:cubicBezTo>
                  <a:cubicBezTo>
                    <a:pt x="295" y="258"/>
                    <a:pt x="296" y="257"/>
                    <a:pt x="296" y="257"/>
                  </a:cubicBezTo>
                  <a:cubicBezTo>
                    <a:pt x="297" y="256"/>
                    <a:pt x="297" y="255"/>
                    <a:pt x="298" y="254"/>
                  </a:cubicBezTo>
                  <a:cubicBezTo>
                    <a:pt x="299" y="254"/>
                    <a:pt x="299" y="254"/>
                    <a:pt x="299" y="253"/>
                  </a:cubicBezTo>
                  <a:cubicBezTo>
                    <a:pt x="300" y="253"/>
                    <a:pt x="300" y="253"/>
                    <a:pt x="300" y="253"/>
                  </a:cubicBezTo>
                  <a:cubicBezTo>
                    <a:pt x="300" y="252"/>
                    <a:pt x="300" y="253"/>
                    <a:pt x="301" y="252"/>
                  </a:cubicBezTo>
                  <a:cubicBezTo>
                    <a:pt x="303" y="251"/>
                    <a:pt x="304" y="248"/>
                    <a:pt x="306" y="246"/>
                  </a:cubicBezTo>
                  <a:cubicBezTo>
                    <a:pt x="306" y="246"/>
                    <a:pt x="307" y="245"/>
                    <a:pt x="307" y="244"/>
                  </a:cubicBezTo>
                  <a:cubicBezTo>
                    <a:pt x="307" y="243"/>
                    <a:pt x="307" y="243"/>
                    <a:pt x="308" y="242"/>
                  </a:cubicBezTo>
                  <a:cubicBezTo>
                    <a:pt x="308" y="241"/>
                    <a:pt x="308" y="240"/>
                    <a:pt x="309" y="239"/>
                  </a:cubicBezTo>
                  <a:cubicBezTo>
                    <a:pt x="309" y="238"/>
                    <a:pt x="310" y="236"/>
                    <a:pt x="311" y="235"/>
                  </a:cubicBezTo>
                  <a:cubicBezTo>
                    <a:pt x="311" y="233"/>
                    <a:pt x="312" y="231"/>
                    <a:pt x="311" y="229"/>
                  </a:cubicBezTo>
                  <a:cubicBezTo>
                    <a:pt x="310" y="229"/>
                    <a:pt x="310" y="229"/>
                    <a:pt x="309" y="229"/>
                  </a:cubicBezTo>
                  <a:cubicBezTo>
                    <a:pt x="308" y="230"/>
                    <a:pt x="307" y="230"/>
                    <a:pt x="306" y="230"/>
                  </a:cubicBezTo>
                  <a:cubicBezTo>
                    <a:pt x="305" y="230"/>
                    <a:pt x="305" y="231"/>
                    <a:pt x="304" y="231"/>
                  </a:cubicBezTo>
                  <a:cubicBezTo>
                    <a:pt x="302" y="231"/>
                    <a:pt x="301" y="231"/>
                    <a:pt x="299" y="231"/>
                  </a:cubicBezTo>
                  <a:cubicBezTo>
                    <a:pt x="298" y="230"/>
                    <a:pt x="298" y="229"/>
                    <a:pt x="297" y="228"/>
                  </a:cubicBezTo>
                  <a:cubicBezTo>
                    <a:pt x="298" y="227"/>
                    <a:pt x="299" y="227"/>
                    <a:pt x="301" y="226"/>
                  </a:cubicBezTo>
                  <a:cubicBezTo>
                    <a:pt x="301" y="225"/>
                    <a:pt x="302" y="224"/>
                    <a:pt x="304" y="223"/>
                  </a:cubicBezTo>
                  <a:cubicBezTo>
                    <a:pt x="304" y="223"/>
                    <a:pt x="305" y="223"/>
                    <a:pt x="306" y="223"/>
                  </a:cubicBezTo>
                  <a:cubicBezTo>
                    <a:pt x="308" y="222"/>
                    <a:pt x="309" y="222"/>
                    <a:pt x="310" y="222"/>
                  </a:cubicBezTo>
                  <a:cubicBezTo>
                    <a:pt x="312" y="220"/>
                    <a:pt x="313" y="220"/>
                    <a:pt x="314" y="218"/>
                  </a:cubicBezTo>
                  <a:cubicBezTo>
                    <a:pt x="316" y="216"/>
                    <a:pt x="316" y="216"/>
                    <a:pt x="317" y="216"/>
                  </a:cubicBezTo>
                  <a:cubicBezTo>
                    <a:pt x="317" y="215"/>
                    <a:pt x="318" y="215"/>
                    <a:pt x="318" y="215"/>
                  </a:cubicBezTo>
                  <a:cubicBezTo>
                    <a:pt x="319" y="214"/>
                    <a:pt x="320" y="214"/>
                    <a:pt x="320" y="213"/>
                  </a:cubicBezTo>
                  <a:cubicBezTo>
                    <a:pt x="321" y="213"/>
                    <a:pt x="321" y="212"/>
                    <a:pt x="322" y="211"/>
                  </a:cubicBezTo>
                  <a:cubicBezTo>
                    <a:pt x="323" y="210"/>
                    <a:pt x="324" y="209"/>
                    <a:pt x="324" y="209"/>
                  </a:cubicBezTo>
                  <a:cubicBezTo>
                    <a:pt x="328" y="205"/>
                    <a:pt x="329" y="203"/>
                    <a:pt x="326" y="200"/>
                  </a:cubicBezTo>
                  <a:cubicBezTo>
                    <a:pt x="325" y="199"/>
                    <a:pt x="324" y="199"/>
                    <a:pt x="323" y="198"/>
                  </a:cubicBezTo>
                  <a:cubicBezTo>
                    <a:pt x="322" y="198"/>
                    <a:pt x="320" y="197"/>
                    <a:pt x="319" y="197"/>
                  </a:cubicBezTo>
                  <a:cubicBezTo>
                    <a:pt x="318" y="197"/>
                    <a:pt x="317" y="198"/>
                    <a:pt x="316" y="198"/>
                  </a:cubicBezTo>
                  <a:cubicBezTo>
                    <a:pt x="313" y="198"/>
                    <a:pt x="312" y="197"/>
                    <a:pt x="310" y="196"/>
                  </a:cubicBezTo>
                  <a:cubicBezTo>
                    <a:pt x="310" y="194"/>
                    <a:pt x="309" y="192"/>
                    <a:pt x="308" y="190"/>
                  </a:cubicBezTo>
                  <a:cubicBezTo>
                    <a:pt x="308" y="190"/>
                    <a:pt x="307" y="189"/>
                    <a:pt x="307" y="188"/>
                  </a:cubicBezTo>
                  <a:cubicBezTo>
                    <a:pt x="307" y="187"/>
                    <a:pt x="306" y="186"/>
                    <a:pt x="306" y="185"/>
                  </a:cubicBezTo>
                  <a:cubicBezTo>
                    <a:pt x="307" y="184"/>
                    <a:pt x="308" y="184"/>
                    <a:pt x="309" y="184"/>
                  </a:cubicBezTo>
                  <a:cubicBezTo>
                    <a:pt x="310" y="184"/>
                    <a:pt x="311" y="186"/>
                    <a:pt x="311" y="187"/>
                  </a:cubicBezTo>
                  <a:cubicBezTo>
                    <a:pt x="312" y="188"/>
                    <a:pt x="312" y="189"/>
                    <a:pt x="313" y="190"/>
                  </a:cubicBezTo>
                  <a:cubicBezTo>
                    <a:pt x="313" y="190"/>
                    <a:pt x="314" y="191"/>
                    <a:pt x="314" y="191"/>
                  </a:cubicBezTo>
                  <a:cubicBezTo>
                    <a:pt x="315" y="192"/>
                    <a:pt x="316" y="193"/>
                    <a:pt x="317" y="193"/>
                  </a:cubicBezTo>
                  <a:cubicBezTo>
                    <a:pt x="318" y="193"/>
                    <a:pt x="320" y="192"/>
                    <a:pt x="322" y="192"/>
                  </a:cubicBezTo>
                  <a:cubicBezTo>
                    <a:pt x="323" y="192"/>
                    <a:pt x="324" y="194"/>
                    <a:pt x="325" y="194"/>
                  </a:cubicBezTo>
                  <a:cubicBezTo>
                    <a:pt x="325" y="195"/>
                    <a:pt x="327" y="196"/>
                    <a:pt x="327" y="196"/>
                  </a:cubicBezTo>
                  <a:cubicBezTo>
                    <a:pt x="328" y="196"/>
                    <a:pt x="329" y="195"/>
                    <a:pt x="330" y="196"/>
                  </a:cubicBezTo>
                  <a:cubicBezTo>
                    <a:pt x="330" y="196"/>
                    <a:pt x="331" y="196"/>
                    <a:pt x="331" y="196"/>
                  </a:cubicBezTo>
                  <a:cubicBezTo>
                    <a:pt x="331" y="196"/>
                    <a:pt x="330" y="197"/>
                    <a:pt x="330" y="197"/>
                  </a:cubicBezTo>
                  <a:cubicBezTo>
                    <a:pt x="331" y="199"/>
                    <a:pt x="332" y="200"/>
                    <a:pt x="333" y="201"/>
                  </a:cubicBezTo>
                  <a:cubicBezTo>
                    <a:pt x="333" y="202"/>
                    <a:pt x="334" y="202"/>
                    <a:pt x="334" y="203"/>
                  </a:cubicBezTo>
                  <a:cubicBezTo>
                    <a:pt x="334" y="204"/>
                    <a:pt x="334" y="205"/>
                    <a:pt x="334" y="206"/>
                  </a:cubicBezTo>
                  <a:cubicBezTo>
                    <a:pt x="335" y="206"/>
                    <a:pt x="335" y="207"/>
                    <a:pt x="336" y="208"/>
                  </a:cubicBezTo>
                  <a:cubicBezTo>
                    <a:pt x="337" y="208"/>
                    <a:pt x="338" y="207"/>
                    <a:pt x="339" y="208"/>
                  </a:cubicBezTo>
                  <a:cubicBezTo>
                    <a:pt x="340" y="209"/>
                    <a:pt x="339" y="210"/>
                    <a:pt x="339" y="211"/>
                  </a:cubicBezTo>
                  <a:cubicBezTo>
                    <a:pt x="339" y="211"/>
                    <a:pt x="339" y="212"/>
                    <a:pt x="339" y="212"/>
                  </a:cubicBezTo>
                  <a:cubicBezTo>
                    <a:pt x="340" y="214"/>
                    <a:pt x="339" y="216"/>
                    <a:pt x="340" y="217"/>
                  </a:cubicBezTo>
                  <a:cubicBezTo>
                    <a:pt x="340" y="219"/>
                    <a:pt x="341" y="221"/>
                    <a:pt x="341" y="223"/>
                  </a:cubicBezTo>
                  <a:cubicBezTo>
                    <a:pt x="341" y="225"/>
                    <a:pt x="341" y="228"/>
                    <a:pt x="342" y="229"/>
                  </a:cubicBezTo>
                  <a:cubicBezTo>
                    <a:pt x="343" y="231"/>
                    <a:pt x="343" y="233"/>
                    <a:pt x="343" y="234"/>
                  </a:cubicBezTo>
                  <a:cubicBezTo>
                    <a:pt x="344" y="236"/>
                    <a:pt x="344" y="237"/>
                    <a:pt x="345" y="237"/>
                  </a:cubicBezTo>
                  <a:cubicBezTo>
                    <a:pt x="346" y="237"/>
                    <a:pt x="346" y="237"/>
                    <a:pt x="347" y="236"/>
                  </a:cubicBezTo>
                  <a:cubicBezTo>
                    <a:pt x="347" y="235"/>
                    <a:pt x="348" y="235"/>
                    <a:pt x="349" y="235"/>
                  </a:cubicBezTo>
                  <a:cubicBezTo>
                    <a:pt x="349" y="234"/>
                    <a:pt x="349" y="233"/>
                    <a:pt x="349" y="233"/>
                  </a:cubicBezTo>
                  <a:cubicBezTo>
                    <a:pt x="349" y="232"/>
                    <a:pt x="349" y="232"/>
                    <a:pt x="349" y="232"/>
                  </a:cubicBezTo>
                  <a:cubicBezTo>
                    <a:pt x="349" y="232"/>
                    <a:pt x="350" y="229"/>
                    <a:pt x="350" y="228"/>
                  </a:cubicBezTo>
                  <a:cubicBezTo>
                    <a:pt x="350" y="226"/>
                    <a:pt x="350" y="224"/>
                    <a:pt x="350" y="222"/>
                  </a:cubicBezTo>
                  <a:cubicBezTo>
                    <a:pt x="352" y="220"/>
                    <a:pt x="353" y="219"/>
                    <a:pt x="355" y="218"/>
                  </a:cubicBezTo>
                  <a:cubicBezTo>
                    <a:pt x="355" y="217"/>
                    <a:pt x="356" y="217"/>
                    <a:pt x="356" y="216"/>
                  </a:cubicBezTo>
                  <a:cubicBezTo>
                    <a:pt x="358" y="215"/>
                    <a:pt x="360" y="212"/>
                    <a:pt x="362" y="211"/>
                  </a:cubicBezTo>
                  <a:cubicBezTo>
                    <a:pt x="363" y="210"/>
                    <a:pt x="364" y="209"/>
                    <a:pt x="365" y="208"/>
                  </a:cubicBezTo>
                  <a:cubicBezTo>
                    <a:pt x="367" y="208"/>
                    <a:pt x="368" y="206"/>
                    <a:pt x="370" y="206"/>
                  </a:cubicBezTo>
                  <a:cubicBezTo>
                    <a:pt x="371" y="207"/>
                    <a:pt x="371" y="209"/>
                    <a:pt x="371" y="210"/>
                  </a:cubicBezTo>
                  <a:cubicBezTo>
                    <a:pt x="373" y="212"/>
                    <a:pt x="374" y="213"/>
                    <a:pt x="374" y="216"/>
                  </a:cubicBezTo>
                  <a:cubicBezTo>
                    <a:pt x="375" y="217"/>
                    <a:pt x="376" y="216"/>
                    <a:pt x="377" y="217"/>
                  </a:cubicBezTo>
                  <a:cubicBezTo>
                    <a:pt x="377" y="217"/>
                    <a:pt x="378" y="218"/>
                    <a:pt x="378" y="219"/>
                  </a:cubicBezTo>
                  <a:cubicBezTo>
                    <a:pt x="378" y="219"/>
                    <a:pt x="379" y="220"/>
                    <a:pt x="379" y="221"/>
                  </a:cubicBezTo>
                  <a:cubicBezTo>
                    <a:pt x="379" y="221"/>
                    <a:pt x="379" y="222"/>
                    <a:pt x="379" y="223"/>
                  </a:cubicBezTo>
                  <a:cubicBezTo>
                    <a:pt x="380" y="224"/>
                    <a:pt x="379" y="224"/>
                    <a:pt x="380" y="225"/>
                  </a:cubicBezTo>
                  <a:cubicBezTo>
                    <a:pt x="380" y="226"/>
                    <a:pt x="380" y="227"/>
                    <a:pt x="380" y="227"/>
                  </a:cubicBezTo>
                  <a:cubicBezTo>
                    <a:pt x="380" y="228"/>
                    <a:pt x="380" y="229"/>
                    <a:pt x="380" y="230"/>
                  </a:cubicBezTo>
                  <a:cubicBezTo>
                    <a:pt x="380" y="232"/>
                    <a:pt x="381" y="232"/>
                    <a:pt x="381" y="233"/>
                  </a:cubicBezTo>
                  <a:cubicBezTo>
                    <a:pt x="380" y="235"/>
                    <a:pt x="379" y="236"/>
                    <a:pt x="380" y="238"/>
                  </a:cubicBezTo>
                  <a:cubicBezTo>
                    <a:pt x="380" y="240"/>
                    <a:pt x="381" y="241"/>
                    <a:pt x="382" y="243"/>
                  </a:cubicBezTo>
                  <a:cubicBezTo>
                    <a:pt x="382" y="244"/>
                    <a:pt x="382" y="245"/>
                    <a:pt x="382" y="246"/>
                  </a:cubicBezTo>
                  <a:cubicBezTo>
                    <a:pt x="382" y="247"/>
                    <a:pt x="382" y="247"/>
                    <a:pt x="382" y="248"/>
                  </a:cubicBezTo>
                  <a:cubicBezTo>
                    <a:pt x="382" y="249"/>
                    <a:pt x="382" y="250"/>
                    <a:pt x="383" y="250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84" y="253"/>
                    <a:pt x="385" y="254"/>
                    <a:pt x="386" y="254"/>
                  </a:cubicBezTo>
                  <a:cubicBezTo>
                    <a:pt x="387" y="252"/>
                    <a:pt x="386" y="251"/>
                    <a:pt x="386" y="250"/>
                  </a:cubicBezTo>
                  <a:cubicBezTo>
                    <a:pt x="386" y="249"/>
                    <a:pt x="387" y="248"/>
                    <a:pt x="387" y="247"/>
                  </a:cubicBezTo>
                  <a:cubicBezTo>
                    <a:pt x="386" y="246"/>
                    <a:pt x="385" y="245"/>
                    <a:pt x="385" y="243"/>
                  </a:cubicBezTo>
                  <a:cubicBezTo>
                    <a:pt x="384" y="243"/>
                    <a:pt x="384" y="242"/>
                    <a:pt x="383" y="241"/>
                  </a:cubicBezTo>
                  <a:cubicBezTo>
                    <a:pt x="383" y="241"/>
                    <a:pt x="383" y="240"/>
                    <a:pt x="382" y="240"/>
                  </a:cubicBezTo>
                  <a:cubicBezTo>
                    <a:pt x="382" y="240"/>
                    <a:pt x="382" y="239"/>
                    <a:pt x="382" y="238"/>
                  </a:cubicBezTo>
                  <a:cubicBezTo>
                    <a:pt x="381" y="236"/>
                    <a:pt x="382" y="234"/>
                    <a:pt x="382" y="232"/>
                  </a:cubicBezTo>
                  <a:cubicBezTo>
                    <a:pt x="383" y="231"/>
                    <a:pt x="383" y="229"/>
                    <a:pt x="384" y="229"/>
                  </a:cubicBezTo>
                  <a:cubicBezTo>
                    <a:pt x="385" y="229"/>
                    <a:pt x="386" y="230"/>
                    <a:pt x="386" y="232"/>
                  </a:cubicBezTo>
                  <a:cubicBezTo>
                    <a:pt x="387" y="233"/>
                    <a:pt x="388" y="235"/>
                    <a:pt x="389" y="235"/>
                  </a:cubicBezTo>
                  <a:cubicBezTo>
                    <a:pt x="389" y="235"/>
                    <a:pt x="389" y="236"/>
                    <a:pt x="389" y="236"/>
                  </a:cubicBezTo>
                  <a:cubicBezTo>
                    <a:pt x="390" y="237"/>
                    <a:pt x="392" y="236"/>
                    <a:pt x="393" y="235"/>
                  </a:cubicBezTo>
                  <a:cubicBezTo>
                    <a:pt x="391" y="247"/>
                    <a:pt x="388" y="259"/>
                    <a:pt x="384" y="271"/>
                  </a:cubicBezTo>
                  <a:cubicBezTo>
                    <a:pt x="383" y="270"/>
                    <a:pt x="382" y="270"/>
                    <a:pt x="382" y="269"/>
                  </a:cubicBezTo>
                  <a:cubicBezTo>
                    <a:pt x="382" y="268"/>
                    <a:pt x="383" y="267"/>
                    <a:pt x="383" y="266"/>
                  </a:cubicBezTo>
                  <a:cubicBezTo>
                    <a:pt x="383" y="264"/>
                    <a:pt x="382" y="263"/>
                    <a:pt x="381" y="262"/>
                  </a:cubicBezTo>
                  <a:cubicBezTo>
                    <a:pt x="381" y="261"/>
                    <a:pt x="381" y="261"/>
                    <a:pt x="381" y="260"/>
                  </a:cubicBezTo>
                  <a:cubicBezTo>
                    <a:pt x="380" y="259"/>
                    <a:pt x="379" y="258"/>
                    <a:pt x="379" y="257"/>
                  </a:cubicBezTo>
                  <a:cubicBezTo>
                    <a:pt x="378" y="257"/>
                    <a:pt x="378" y="256"/>
                    <a:pt x="377" y="255"/>
                  </a:cubicBezTo>
                  <a:cubicBezTo>
                    <a:pt x="377" y="255"/>
                    <a:pt x="377" y="254"/>
                    <a:pt x="377" y="254"/>
                  </a:cubicBezTo>
                  <a:cubicBezTo>
                    <a:pt x="377" y="254"/>
                    <a:pt x="377" y="254"/>
                    <a:pt x="377" y="254"/>
                  </a:cubicBezTo>
                  <a:cubicBezTo>
                    <a:pt x="376" y="252"/>
                    <a:pt x="375" y="251"/>
                    <a:pt x="375" y="250"/>
                  </a:cubicBezTo>
                  <a:cubicBezTo>
                    <a:pt x="374" y="250"/>
                    <a:pt x="373" y="249"/>
                    <a:pt x="372" y="249"/>
                  </a:cubicBezTo>
                  <a:cubicBezTo>
                    <a:pt x="372" y="249"/>
                    <a:pt x="372" y="249"/>
                    <a:pt x="372" y="249"/>
                  </a:cubicBezTo>
                  <a:cubicBezTo>
                    <a:pt x="372" y="250"/>
                    <a:pt x="372" y="250"/>
                    <a:pt x="372" y="250"/>
                  </a:cubicBezTo>
                  <a:cubicBezTo>
                    <a:pt x="372" y="252"/>
                    <a:pt x="373" y="254"/>
                    <a:pt x="374" y="256"/>
                  </a:cubicBezTo>
                  <a:cubicBezTo>
                    <a:pt x="374" y="257"/>
                    <a:pt x="374" y="258"/>
                    <a:pt x="374" y="258"/>
                  </a:cubicBezTo>
                  <a:cubicBezTo>
                    <a:pt x="374" y="260"/>
                    <a:pt x="376" y="261"/>
                    <a:pt x="376" y="262"/>
                  </a:cubicBezTo>
                  <a:cubicBezTo>
                    <a:pt x="377" y="263"/>
                    <a:pt x="377" y="264"/>
                    <a:pt x="377" y="265"/>
                  </a:cubicBezTo>
                  <a:cubicBezTo>
                    <a:pt x="378" y="266"/>
                    <a:pt x="378" y="267"/>
                    <a:pt x="379" y="268"/>
                  </a:cubicBezTo>
                  <a:cubicBezTo>
                    <a:pt x="379" y="269"/>
                    <a:pt x="379" y="269"/>
                    <a:pt x="379" y="270"/>
                  </a:cubicBezTo>
                  <a:cubicBezTo>
                    <a:pt x="380" y="270"/>
                    <a:pt x="380" y="271"/>
                    <a:pt x="380" y="271"/>
                  </a:cubicBezTo>
                  <a:cubicBezTo>
                    <a:pt x="380" y="271"/>
                    <a:pt x="380" y="271"/>
                    <a:pt x="380" y="271"/>
                  </a:cubicBezTo>
                  <a:cubicBezTo>
                    <a:pt x="380" y="271"/>
                    <a:pt x="380" y="272"/>
                    <a:pt x="380" y="272"/>
                  </a:cubicBezTo>
                  <a:cubicBezTo>
                    <a:pt x="380" y="272"/>
                    <a:pt x="381" y="272"/>
                    <a:pt x="381" y="272"/>
                  </a:cubicBezTo>
                  <a:cubicBezTo>
                    <a:pt x="382" y="273"/>
                    <a:pt x="382" y="273"/>
                    <a:pt x="383" y="274"/>
                  </a:cubicBezTo>
                  <a:cubicBezTo>
                    <a:pt x="376" y="292"/>
                    <a:pt x="366" y="310"/>
                    <a:pt x="353" y="325"/>
                  </a:cubicBezTo>
                  <a:cubicBezTo>
                    <a:pt x="353" y="324"/>
                    <a:pt x="352" y="324"/>
                    <a:pt x="351" y="323"/>
                  </a:cubicBezTo>
                  <a:cubicBezTo>
                    <a:pt x="351" y="321"/>
                    <a:pt x="351" y="317"/>
                    <a:pt x="349" y="318"/>
                  </a:cubicBezTo>
                  <a:cubicBezTo>
                    <a:pt x="348" y="318"/>
                    <a:pt x="348" y="320"/>
                    <a:pt x="348" y="321"/>
                  </a:cubicBezTo>
                  <a:cubicBezTo>
                    <a:pt x="348" y="322"/>
                    <a:pt x="347" y="323"/>
                    <a:pt x="347" y="324"/>
                  </a:cubicBezTo>
                  <a:cubicBezTo>
                    <a:pt x="347" y="325"/>
                    <a:pt x="347" y="325"/>
                    <a:pt x="347" y="326"/>
                  </a:cubicBezTo>
                  <a:cubicBezTo>
                    <a:pt x="346" y="327"/>
                    <a:pt x="346" y="328"/>
                    <a:pt x="345" y="329"/>
                  </a:cubicBezTo>
                  <a:cubicBezTo>
                    <a:pt x="344" y="330"/>
                    <a:pt x="345" y="331"/>
                    <a:pt x="343" y="331"/>
                  </a:cubicBezTo>
                  <a:cubicBezTo>
                    <a:pt x="342" y="332"/>
                    <a:pt x="341" y="329"/>
                    <a:pt x="339" y="328"/>
                  </a:cubicBezTo>
                  <a:cubicBezTo>
                    <a:pt x="339" y="328"/>
                    <a:pt x="338" y="328"/>
                    <a:pt x="338" y="327"/>
                  </a:cubicBezTo>
                  <a:cubicBezTo>
                    <a:pt x="336" y="326"/>
                    <a:pt x="337" y="324"/>
                    <a:pt x="338" y="323"/>
                  </a:cubicBezTo>
                  <a:cubicBezTo>
                    <a:pt x="339" y="322"/>
                    <a:pt x="340" y="321"/>
                    <a:pt x="340" y="320"/>
                  </a:cubicBezTo>
                  <a:cubicBezTo>
                    <a:pt x="339" y="319"/>
                    <a:pt x="337" y="319"/>
                    <a:pt x="336" y="319"/>
                  </a:cubicBezTo>
                  <a:cubicBezTo>
                    <a:pt x="334" y="318"/>
                    <a:pt x="332" y="318"/>
                    <a:pt x="330" y="319"/>
                  </a:cubicBezTo>
                  <a:cubicBezTo>
                    <a:pt x="329" y="319"/>
                    <a:pt x="329" y="320"/>
                    <a:pt x="328" y="320"/>
                  </a:cubicBezTo>
                  <a:cubicBezTo>
                    <a:pt x="327" y="322"/>
                    <a:pt x="326" y="324"/>
                    <a:pt x="325" y="325"/>
                  </a:cubicBezTo>
                  <a:cubicBezTo>
                    <a:pt x="323" y="325"/>
                    <a:pt x="322" y="324"/>
                    <a:pt x="321" y="324"/>
                  </a:cubicBezTo>
                  <a:cubicBezTo>
                    <a:pt x="319" y="324"/>
                    <a:pt x="315" y="329"/>
                    <a:pt x="313" y="330"/>
                  </a:cubicBezTo>
                  <a:cubicBezTo>
                    <a:pt x="313" y="331"/>
                    <a:pt x="312" y="331"/>
                    <a:pt x="312" y="331"/>
                  </a:cubicBezTo>
                  <a:cubicBezTo>
                    <a:pt x="311" y="332"/>
                    <a:pt x="311" y="332"/>
                    <a:pt x="311" y="332"/>
                  </a:cubicBezTo>
                  <a:cubicBezTo>
                    <a:pt x="310" y="334"/>
                    <a:pt x="311" y="334"/>
                    <a:pt x="310" y="335"/>
                  </a:cubicBezTo>
                  <a:cubicBezTo>
                    <a:pt x="310" y="336"/>
                    <a:pt x="309" y="337"/>
                    <a:pt x="308" y="338"/>
                  </a:cubicBezTo>
                  <a:cubicBezTo>
                    <a:pt x="306" y="338"/>
                    <a:pt x="305" y="338"/>
                    <a:pt x="304" y="338"/>
                  </a:cubicBezTo>
                  <a:cubicBezTo>
                    <a:pt x="302" y="339"/>
                    <a:pt x="300" y="340"/>
                    <a:pt x="298" y="341"/>
                  </a:cubicBezTo>
                  <a:cubicBezTo>
                    <a:pt x="297" y="343"/>
                    <a:pt x="295" y="344"/>
                    <a:pt x="294" y="346"/>
                  </a:cubicBezTo>
                  <a:cubicBezTo>
                    <a:pt x="293" y="349"/>
                    <a:pt x="292" y="353"/>
                    <a:pt x="292" y="355"/>
                  </a:cubicBezTo>
                  <a:cubicBezTo>
                    <a:pt x="292" y="356"/>
                    <a:pt x="293" y="357"/>
                    <a:pt x="293" y="358"/>
                  </a:cubicBezTo>
                  <a:cubicBezTo>
                    <a:pt x="293" y="359"/>
                    <a:pt x="293" y="359"/>
                    <a:pt x="293" y="359"/>
                  </a:cubicBezTo>
                  <a:cubicBezTo>
                    <a:pt x="293" y="360"/>
                    <a:pt x="294" y="360"/>
                    <a:pt x="294" y="361"/>
                  </a:cubicBezTo>
                  <a:cubicBezTo>
                    <a:pt x="294" y="361"/>
                    <a:pt x="293" y="362"/>
                    <a:pt x="293" y="363"/>
                  </a:cubicBezTo>
                  <a:cubicBezTo>
                    <a:pt x="293" y="364"/>
                    <a:pt x="293" y="365"/>
                    <a:pt x="293" y="366"/>
                  </a:cubicBezTo>
                  <a:cubicBezTo>
                    <a:pt x="293" y="369"/>
                    <a:pt x="292" y="370"/>
                    <a:pt x="291" y="372"/>
                  </a:cubicBezTo>
                  <a:cubicBezTo>
                    <a:pt x="292" y="373"/>
                    <a:pt x="292" y="374"/>
                    <a:pt x="293" y="374"/>
                  </a:cubicBezTo>
                  <a:cubicBezTo>
                    <a:pt x="267" y="388"/>
                    <a:pt x="237" y="395"/>
                    <a:pt x="205" y="395"/>
                  </a:cubicBezTo>
                  <a:cubicBezTo>
                    <a:pt x="170" y="395"/>
                    <a:pt x="137" y="386"/>
                    <a:pt x="108" y="369"/>
                  </a:cubicBezTo>
                  <a:close/>
                  <a:moveTo>
                    <a:pt x="285" y="203"/>
                  </a:moveTo>
                  <a:cubicBezTo>
                    <a:pt x="285" y="202"/>
                    <a:pt x="284" y="201"/>
                    <a:pt x="284" y="201"/>
                  </a:cubicBezTo>
                  <a:cubicBezTo>
                    <a:pt x="284" y="200"/>
                    <a:pt x="284" y="198"/>
                    <a:pt x="283" y="197"/>
                  </a:cubicBezTo>
                  <a:cubicBezTo>
                    <a:pt x="283" y="197"/>
                    <a:pt x="283" y="195"/>
                    <a:pt x="282" y="195"/>
                  </a:cubicBezTo>
                  <a:cubicBezTo>
                    <a:pt x="281" y="194"/>
                    <a:pt x="280" y="191"/>
                    <a:pt x="279" y="189"/>
                  </a:cubicBezTo>
                  <a:cubicBezTo>
                    <a:pt x="279" y="189"/>
                    <a:pt x="280" y="188"/>
                    <a:pt x="280" y="188"/>
                  </a:cubicBezTo>
                  <a:cubicBezTo>
                    <a:pt x="280" y="188"/>
                    <a:pt x="280" y="188"/>
                    <a:pt x="280" y="188"/>
                  </a:cubicBezTo>
                  <a:cubicBezTo>
                    <a:pt x="282" y="188"/>
                    <a:pt x="282" y="189"/>
                    <a:pt x="283" y="190"/>
                  </a:cubicBezTo>
                  <a:cubicBezTo>
                    <a:pt x="283" y="190"/>
                    <a:pt x="284" y="190"/>
                    <a:pt x="284" y="190"/>
                  </a:cubicBezTo>
                  <a:cubicBezTo>
                    <a:pt x="284" y="191"/>
                    <a:pt x="285" y="192"/>
                    <a:pt x="286" y="194"/>
                  </a:cubicBezTo>
                  <a:cubicBezTo>
                    <a:pt x="286" y="194"/>
                    <a:pt x="286" y="196"/>
                    <a:pt x="287" y="197"/>
                  </a:cubicBezTo>
                  <a:cubicBezTo>
                    <a:pt x="288" y="198"/>
                    <a:pt x="290" y="200"/>
                    <a:pt x="290" y="201"/>
                  </a:cubicBezTo>
                  <a:cubicBezTo>
                    <a:pt x="290" y="202"/>
                    <a:pt x="289" y="204"/>
                    <a:pt x="290" y="205"/>
                  </a:cubicBezTo>
                  <a:cubicBezTo>
                    <a:pt x="290" y="205"/>
                    <a:pt x="290" y="207"/>
                    <a:pt x="290" y="207"/>
                  </a:cubicBezTo>
                  <a:cubicBezTo>
                    <a:pt x="291" y="209"/>
                    <a:pt x="293" y="210"/>
                    <a:pt x="294" y="211"/>
                  </a:cubicBezTo>
                  <a:cubicBezTo>
                    <a:pt x="294" y="211"/>
                    <a:pt x="294" y="212"/>
                    <a:pt x="294" y="213"/>
                  </a:cubicBezTo>
                  <a:cubicBezTo>
                    <a:pt x="295" y="214"/>
                    <a:pt x="295" y="215"/>
                    <a:pt x="296" y="216"/>
                  </a:cubicBezTo>
                  <a:cubicBezTo>
                    <a:pt x="296" y="217"/>
                    <a:pt x="297" y="218"/>
                    <a:pt x="297" y="219"/>
                  </a:cubicBezTo>
                  <a:cubicBezTo>
                    <a:pt x="298" y="221"/>
                    <a:pt x="299" y="223"/>
                    <a:pt x="297" y="225"/>
                  </a:cubicBezTo>
                  <a:cubicBezTo>
                    <a:pt x="295" y="225"/>
                    <a:pt x="294" y="222"/>
                    <a:pt x="293" y="221"/>
                  </a:cubicBezTo>
                  <a:cubicBezTo>
                    <a:pt x="292" y="219"/>
                    <a:pt x="290" y="218"/>
                    <a:pt x="290" y="215"/>
                  </a:cubicBezTo>
                  <a:cubicBezTo>
                    <a:pt x="289" y="213"/>
                    <a:pt x="288" y="211"/>
                    <a:pt x="287" y="210"/>
                  </a:cubicBezTo>
                  <a:cubicBezTo>
                    <a:pt x="287" y="207"/>
                    <a:pt x="286" y="204"/>
                    <a:pt x="285" y="203"/>
                  </a:cubicBezTo>
                  <a:close/>
                  <a:moveTo>
                    <a:pt x="281" y="142"/>
                  </a:moveTo>
                  <a:cubicBezTo>
                    <a:pt x="282" y="141"/>
                    <a:pt x="283" y="141"/>
                    <a:pt x="284" y="140"/>
                  </a:cubicBezTo>
                  <a:cubicBezTo>
                    <a:pt x="285" y="140"/>
                    <a:pt x="286" y="139"/>
                    <a:pt x="287" y="139"/>
                  </a:cubicBezTo>
                  <a:cubicBezTo>
                    <a:pt x="287" y="138"/>
                    <a:pt x="289" y="138"/>
                    <a:pt x="289" y="139"/>
                  </a:cubicBezTo>
                  <a:cubicBezTo>
                    <a:pt x="290" y="142"/>
                    <a:pt x="286" y="142"/>
                    <a:pt x="286" y="145"/>
                  </a:cubicBezTo>
                  <a:cubicBezTo>
                    <a:pt x="286" y="146"/>
                    <a:pt x="287" y="146"/>
                    <a:pt x="288" y="147"/>
                  </a:cubicBezTo>
                  <a:cubicBezTo>
                    <a:pt x="289" y="148"/>
                    <a:pt x="290" y="149"/>
                    <a:pt x="291" y="150"/>
                  </a:cubicBezTo>
                  <a:cubicBezTo>
                    <a:pt x="291" y="150"/>
                    <a:pt x="292" y="150"/>
                    <a:pt x="293" y="151"/>
                  </a:cubicBezTo>
                  <a:cubicBezTo>
                    <a:pt x="293" y="151"/>
                    <a:pt x="294" y="152"/>
                    <a:pt x="294" y="153"/>
                  </a:cubicBezTo>
                  <a:cubicBezTo>
                    <a:pt x="294" y="156"/>
                    <a:pt x="289" y="157"/>
                    <a:pt x="287" y="155"/>
                  </a:cubicBezTo>
                  <a:cubicBezTo>
                    <a:pt x="286" y="155"/>
                    <a:pt x="286" y="155"/>
                    <a:pt x="286" y="155"/>
                  </a:cubicBezTo>
                  <a:cubicBezTo>
                    <a:pt x="286" y="155"/>
                    <a:pt x="286" y="155"/>
                    <a:pt x="285" y="155"/>
                  </a:cubicBezTo>
                  <a:cubicBezTo>
                    <a:pt x="284" y="154"/>
                    <a:pt x="283" y="154"/>
                    <a:pt x="282" y="153"/>
                  </a:cubicBezTo>
                  <a:cubicBezTo>
                    <a:pt x="281" y="153"/>
                    <a:pt x="279" y="153"/>
                    <a:pt x="278" y="154"/>
                  </a:cubicBezTo>
                  <a:cubicBezTo>
                    <a:pt x="277" y="154"/>
                    <a:pt x="276" y="155"/>
                    <a:pt x="276" y="155"/>
                  </a:cubicBezTo>
                  <a:cubicBezTo>
                    <a:pt x="274" y="155"/>
                    <a:pt x="273" y="155"/>
                    <a:pt x="271" y="155"/>
                  </a:cubicBezTo>
                  <a:cubicBezTo>
                    <a:pt x="271" y="154"/>
                    <a:pt x="270" y="154"/>
                    <a:pt x="269" y="153"/>
                  </a:cubicBezTo>
                  <a:cubicBezTo>
                    <a:pt x="269" y="151"/>
                    <a:pt x="270" y="148"/>
                    <a:pt x="271" y="146"/>
                  </a:cubicBezTo>
                  <a:cubicBezTo>
                    <a:pt x="272" y="143"/>
                    <a:pt x="274" y="140"/>
                    <a:pt x="277" y="142"/>
                  </a:cubicBezTo>
                  <a:cubicBezTo>
                    <a:pt x="278" y="143"/>
                    <a:pt x="278" y="144"/>
                    <a:pt x="278" y="146"/>
                  </a:cubicBezTo>
                  <a:cubicBezTo>
                    <a:pt x="278" y="146"/>
                    <a:pt x="279" y="147"/>
                    <a:pt x="279" y="147"/>
                  </a:cubicBezTo>
                  <a:cubicBezTo>
                    <a:pt x="281" y="147"/>
                    <a:pt x="282" y="146"/>
                    <a:pt x="283" y="145"/>
                  </a:cubicBezTo>
                  <a:cubicBezTo>
                    <a:pt x="284" y="143"/>
                    <a:pt x="281" y="144"/>
                    <a:pt x="281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8" name="Freeform 73"/>
            <p:cNvSpPr>
              <a:spLocks/>
            </p:cNvSpPr>
            <p:nvPr/>
          </p:nvSpPr>
          <p:spPr bwMode="auto">
            <a:xfrm>
              <a:off x="4046" y="2354"/>
              <a:ext cx="35" cy="74"/>
            </a:xfrm>
            <a:custGeom>
              <a:avLst/>
              <a:gdLst>
                <a:gd name="T0" fmla="*/ 1 w 15"/>
                <a:gd name="T1" fmla="*/ 29 h 31"/>
                <a:gd name="T2" fmla="*/ 4 w 15"/>
                <a:gd name="T3" fmla="*/ 31 h 31"/>
                <a:gd name="T4" fmla="*/ 8 w 15"/>
                <a:gd name="T5" fmla="*/ 26 h 31"/>
                <a:gd name="T6" fmla="*/ 10 w 15"/>
                <a:gd name="T7" fmla="*/ 19 h 31"/>
                <a:gd name="T8" fmla="*/ 11 w 15"/>
                <a:gd name="T9" fmla="*/ 15 h 31"/>
                <a:gd name="T10" fmla="*/ 12 w 15"/>
                <a:gd name="T11" fmla="*/ 13 h 31"/>
                <a:gd name="T12" fmla="*/ 13 w 15"/>
                <a:gd name="T13" fmla="*/ 11 h 31"/>
                <a:gd name="T14" fmla="*/ 14 w 15"/>
                <a:gd name="T15" fmla="*/ 6 h 31"/>
                <a:gd name="T16" fmla="*/ 13 w 15"/>
                <a:gd name="T17" fmla="*/ 0 h 31"/>
                <a:gd name="T18" fmla="*/ 12 w 15"/>
                <a:gd name="T19" fmla="*/ 0 h 31"/>
                <a:gd name="T20" fmla="*/ 11 w 15"/>
                <a:gd name="T21" fmla="*/ 1 h 31"/>
                <a:gd name="T22" fmla="*/ 9 w 15"/>
                <a:gd name="T23" fmla="*/ 4 h 31"/>
                <a:gd name="T24" fmla="*/ 9 w 15"/>
                <a:gd name="T25" fmla="*/ 5 h 31"/>
                <a:gd name="T26" fmla="*/ 5 w 15"/>
                <a:gd name="T27" fmla="*/ 8 h 31"/>
                <a:gd name="T28" fmla="*/ 3 w 15"/>
                <a:gd name="T29" fmla="*/ 9 h 31"/>
                <a:gd name="T30" fmla="*/ 3 w 15"/>
                <a:gd name="T31" fmla="*/ 10 h 31"/>
                <a:gd name="T32" fmla="*/ 3 w 15"/>
                <a:gd name="T33" fmla="*/ 17 h 31"/>
                <a:gd name="T34" fmla="*/ 0 w 15"/>
                <a:gd name="T35" fmla="*/ 23 h 31"/>
                <a:gd name="T36" fmla="*/ 1 w 15"/>
                <a:gd name="T37" fmla="*/ 28 h 31"/>
                <a:gd name="T38" fmla="*/ 1 w 15"/>
                <a:gd name="T3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1">
                  <a:moveTo>
                    <a:pt x="1" y="29"/>
                  </a:moveTo>
                  <a:cubicBezTo>
                    <a:pt x="2" y="30"/>
                    <a:pt x="3" y="31"/>
                    <a:pt x="4" y="31"/>
                  </a:cubicBezTo>
                  <a:cubicBezTo>
                    <a:pt x="6" y="31"/>
                    <a:pt x="7" y="29"/>
                    <a:pt x="8" y="26"/>
                  </a:cubicBezTo>
                  <a:cubicBezTo>
                    <a:pt x="9" y="24"/>
                    <a:pt x="10" y="21"/>
                    <a:pt x="10" y="19"/>
                  </a:cubicBezTo>
                  <a:cubicBezTo>
                    <a:pt x="10" y="18"/>
                    <a:pt x="11" y="17"/>
                    <a:pt x="11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4" y="4"/>
                    <a:pt x="15" y="1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1" y="3"/>
                    <a:pt x="10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2" y="12"/>
                    <a:pt x="2" y="14"/>
                    <a:pt x="3" y="17"/>
                  </a:cubicBezTo>
                  <a:cubicBezTo>
                    <a:pt x="2" y="19"/>
                    <a:pt x="0" y="20"/>
                    <a:pt x="0" y="23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9" name="Freeform 74"/>
            <p:cNvSpPr>
              <a:spLocks/>
            </p:cNvSpPr>
            <p:nvPr/>
          </p:nvSpPr>
          <p:spPr bwMode="auto">
            <a:xfrm>
              <a:off x="3710" y="1726"/>
              <a:ext cx="172" cy="169"/>
            </a:xfrm>
            <a:custGeom>
              <a:avLst/>
              <a:gdLst>
                <a:gd name="T0" fmla="*/ 36 w 72"/>
                <a:gd name="T1" fmla="*/ 57 h 71"/>
                <a:gd name="T2" fmla="*/ 41 w 72"/>
                <a:gd name="T3" fmla="*/ 55 h 71"/>
                <a:gd name="T4" fmla="*/ 46 w 72"/>
                <a:gd name="T5" fmla="*/ 52 h 71"/>
                <a:gd name="T6" fmla="*/ 50 w 72"/>
                <a:gd name="T7" fmla="*/ 48 h 71"/>
                <a:gd name="T8" fmla="*/ 53 w 72"/>
                <a:gd name="T9" fmla="*/ 47 h 71"/>
                <a:gd name="T10" fmla="*/ 57 w 72"/>
                <a:gd name="T11" fmla="*/ 46 h 71"/>
                <a:gd name="T12" fmla="*/ 62 w 72"/>
                <a:gd name="T13" fmla="*/ 41 h 71"/>
                <a:gd name="T14" fmla="*/ 64 w 72"/>
                <a:gd name="T15" fmla="*/ 35 h 71"/>
                <a:gd name="T16" fmla="*/ 66 w 72"/>
                <a:gd name="T17" fmla="*/ 26 h 71"/>
                <a:gd name="T18" fmla="*/ 66 w 72"/>
                <a:gd name="T19" fmla="*/ 18 h 71"/>
                <a:gd name="T20" fmla="*/ 69 w 72"/>
                <a:gd name="T21" fmla="*/ 15 h 71"/>
                <a:gd name="T22" fmla="*/ 72 w 72"/>
                <a:gd name="T23" fmla="*/ 11 h 71"/>
                <a:gd name="T24" fmla="*/ 69 w 72"/>
                <a:gd name="T25" fmla="*/ 8 h 71"/>
                <a:gd name="T26" fmla="*/ 66 w 72"/>
                <a:gd name="T27" fmla="*/ 8 h 71"/>
                <a:gd name="T28" fmla="*/ 66 w 72"/>
                <a:gd name="T29" fmla="*/ 5 h 71"/>
                <a:gd name="T30" fmla="*/ 60 w 72"/>
                <a:gd name="T31" fmla="*/ 1 h 71"/>
                <a:gd name="T32" fmla="*/ 56 w 72"/>
                <a:gd name="T33" fmla="*/ 1 h 71"/>
                <a:gd name="T34" fmla="*/ 46 w 72"/>
                <a:gd name="T35" fmla="*/ 1 h 71"/>
                <a:gd name="T36" fmla="*/ 40 w 72"/>
                <a:gd name="T37" fmla="*/ 4 h 71"/>
                <a:gd name="T38" fmla="*/ 36 w 72"/>
                <a:gd name="T39" fmla="*/ 6 h 71"/>
                <a:gd name="T40" fmla="*/ 34 w 72"/>
                <a:gd name="T41" fmla="*/ 9 h 71"/>
                <a:gd name="T42" fmla="*/ 32 w 72"/>
                <a:gd name="T43" fmla="*/ 7 h 71"/>
                <a:gd name="T44" fmla="*/ 25 w 72"/>
                <a:gd name="T45" fmla="*/ 8 h 71"/>
                <a:gd name="T46" fmla="*/ 21 w 72"/>
                <a:gd name="T47" fmla="*/ 9 h 71"/>
                <a:gd name="T48" fmla="*/ 16 w 72"/>
                <a:gd name="T49" fmla="*/ 11 h 71"/>
                <a:gd name="T50" fmla="*/ 13 w 72"/>
                <a:gd name="T51" fmla="*/ 13 h 71"/>
                <a:gd name="T52" fmla="*/ 11 w 72"/>
                <a:gd name="T53" fmla="*/ 14 h 71"/>
                <a:gd name="T54" fmla="*/ 10 w 72"/>
                <a:gd name="T55" fmla="*/ 18 h 71"/>
                <a:gd name="T56" fmla="*/ 2 w 72"/>
                <a:gd name="T57" fmla="*/ 21 h 71"/>
                <a:gd name="T58" fmla="*/ 1 w 72"/>
                <a:gd name="T59" fmla="*/ 25 h 71"/>
                <a:gd name="T60" fmla="*/ 2 w 72"/>
                <a:gd name="T61" fmla="*/ 29 h 71"/>
                <a:gd name="T62" fmla="*/ 9 w 72"/>
                <a:gd name="T63" fmla="*/ 28 h 71"/>
                <a:gd name="T64" fmla="*/ 14 w 72"/>
                <a:gd name="T65" fmla="*/ 29 h 71"/>
                <a:gd name="T66" fmla="*/ 17 w 72"/>
                <a:gd name="T67" fmla="*/ 32 h 71"/>
                <a:gd name="T68" fmla="*/ 17 w 72"/>
                <a:gd name="T69" fmla="*/ 33 h 71"/>
                <a:gd name="T70" fmla="*/ 18 w 72"/>
                <a:gd name="T71" fmla="*/ 35 h 71"/>
                <a:gd name="T72" fmla="*/ 21 w 72"/>
                <a:gd name="T73" fmla="*/ 41 h 71"/>
                <a:gd name="T74" fmla="*/ 23 w 72"/>
                <a:gd name="T75" fmla="*/ 47 h 71"/>
                <a:gd name="T76" fmla="*/ 20 w 72"/>
                <a:gd name="T77" fmla="*/ 50 h 71"/>
                <a:gd name="T78" fmla="*/ 18 w 72"/>
                <a:gd name="T79" fmla="*/ 55 h 71"/>
                <a:gd name="T80" fmla="*/ 18 w 72"/>
                <a:gd name="T81" fmla="*/ 59 h 71"/>
                <a:gd name="T82" fmla="*/ 20 w 72"/>
                <a:gd name="T83" fmla="*/ 63 h 71"/>
                <a:gd name="T84" fmla="*/ 22 w 72"/>
                <a:gd name="T85" fmla="*/ 67 h 71"/>
                <a:gd name="T86" fmla="*/ 26 w 72"/>
                <a:gd name="T87" fmla="*/ 69 h 71"/>
                <a:gd name="T88" fmla="*/ 31 w 72"/>
                <a:gd name="T89" fmla="*/ 68 h 71"/>
                <a:gd name="T90" fmla="*/ 33 w 72"/>
                <a:gd name="T91" fmla="*/ 64 h 71"/>
                <a:gd name="T92" fmla="*/ 35 w 72"/>
                <a:gd name="T93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1">
                  <a:moveTo>
                    <a:pt x="35" y="61"/>
                  </a:moveTo>
                  <a:cubicBezTo>
                    <a:pt x="35" y="60"/>
                    <a:pt x="36" y="58"/>
                    <a:pt x="36" y="57"/>
                  </a:cubicBezTo>
                  <a:cubicBezTo>
                    <a:pt x="37" y="57"/>
                    <a:pt x="37" y="56"/>
                    <a:pt x="38" y="56"/>
                  </a:cubicBezTo>
                  <a:cubicBezTo>
                    <a:pt x="39" y="55"/>
                    <a:pt x="40" y="56"/>
                    <a:pt x="41" y="55"/>
                  </a:cubicBezTo>
                  <a:cubicBezTo>
                    <a:pt x="42" y="55"/>
                    <a:pt x="43" y="54"/>
                    <a:pt x="43" y="53"/>
                  </a:cubicBezTo>
                  <a:cubicBezTo>
                    <a:pt x="44" y="53"/>
                    <a:pt x="45" y="52"/>
                    <a:pt x="46" y="52"/>
                  </a:cubicBezTo>
                  <a:cubicBezTo>
                    <a:pt x="47" y="51"/>
                    <a:pt x="47" y="50"/>
                    <a:pt x="48" y="50"/>
                  </a:cubicBezTo>
                  <a:cubicBezTo>
                    <a:pt x="49" y="49"/>
                    <a:pt x="49" y="48"/>
                    <a:pt x="50" y="48"/>
                  </a:cubicBezTo>
                  <a:cubicBezTo>
                    <a:pt x="50" y="48"/>
                    <a:pt x="51" y="48"/>
                    <a:pt x="52" y="48"/>
                  </a:cubicBezTo>
                  <a:cubicBezTo>
                    <a:pt x="52" y="48"/>
                    <a:pt x="53" y="47"/>
                    <a:pt x="53" y="47"/>
                  </a:cubicBezTo>
                  <a:cubicBezTo>
                    <a:pt x="54" y="47"/>
                    <a:pt x="56" y="47"/>
                    <a:pt x="57" y="47"/>
                  </a:cubicBezTo>
                  <a:cubicBezTo>
                    <a:pt x="57" y="47"/>
                    <a:pt x="57" y="46"/>
                    <a:pt x="57" y="46"/>
                  </a:cubicBezTo>
                  <a:cubicBezTo>
                    <a:pt x="59" y="46"/>
                    <a:pt x="59" y="45"/>
                    <a:pt x="60" y="43"/>
                  </a:cubicBezTo>
                  <a:cubicBezTo>
                    <a:pt x="61" y="42"/>
                    <a:pt x="62" y="42"/>
                    <a:pt x="62" y="41"/>
                  </a:cubicBezTo>
                  <a:cubicBezTo>
                    <a:pt x="63" y="40"/>
                    <a:pt x="62" y="39"/>
                    <a:pt x="62" y="39"/>
                  </a:cubicBezTo>
                  <a:cubicBezTo>
                    <a:pt x="62" y="37"/>
                    <a:pt x="63" y="37"/>
                    <a:pt x="64" y="35"/>
                  </a:cubicBezTo>
                  <a:cubicBezTo>
                    <a:pt x="64" y="34"/>
                    <a:pt x="64" y="32"/>
                    <a:pt x="65" y="30"/>
                  </a:cubicBezTo>
                  <a:cubicBezTo>
                    <a:pt x="65" y="29"/>
                    <a:pt x="65" y="27"/>
                    <a:pt x="66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65" y="22"/>
                    <a:pt x="66" y="20"/>
                    <a:pt x="66" y="18"/>
                  </a:cubicBezTo>
                  <a:cubicBezTo>
                    <a:pt x="67" y="17"/>
                    <a:pt x="68" y="16"/>
                    <a:pt x="68" y="16"/>
                  </a:cubicBezTo>
                  <a:cubicBezTo>
                    <a:pt x="68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4"/>
                  </a:cubicBezTo>
                  <a:cubicBezTo>
                    <a:pt x="70" y="13"/>
                    <a:pt x="71" y="13"/>
                    <a:pt x="72" y="11"/>
                  </a:cubicBezTo>
                  <a:cubicBezTo>
                    <a:pt x="72" y="10"/>
                    <a:pt x="72" y="9"/>
                    <a:pt x="72" y="7"/>
                  </a:cubicBezTo>
                  <a:cubicBezTo>
                    <a:pt x="71" y="7"/>
                    <a:pt x="70" y="7"/>
                    <a:pt x="69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7" y="8"/>
                    <a:pt x="66" y="8"/>
                  </a:cubicBezTo>
                  <a:cubicBezTo>
                    <a:pt x="66" y="8"/>
                    <a:pt x="64" y="9"/>
                    <a:pt x="64" y="8"/>
                  </a:cubicBezTo>
                  <a:cubicBezTo>
                    <a:pt x="64" y="7"/>
                    <a:pt x="66" y="6"/>
                    <a:pt x="66" y="5"/>
                  </a:cubicBezTo>
                  <a:cubicBezTo>
                    <a:pt x="65" y="3"/>
                    <a:pt x="64" y="3"/>
                    <a:pt x="63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60" y="1"/>
                    <a:pt x="59" y="2"/>
                    <a:pt x="59" y="1"/>
                  </a:cubicBezTo>
                  <a:cubicBezTo>
                    <a:pt x="58" y="1"/>
                    <a:pt x="57" y="1"/>
                    <a:pt x="56" y="1"/>
                  </a:cubicBezTo>
                  <a:cubicBezTo>
                    <a:pt x="55" y="0"/>
                    <a:pt x="53" y="1"/>
                    <a:pt x="51" y="1"/>
                  </a:cubicBezTo>
                  <a:cubicBezTo>
                    <a:pt x="50" y="1"/>
                    <a:pt x="48" y="1"/>
                    <a:pt x="46" y="1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7" y="5"/>
                    <a:pt x="36" y="5"/>
                    <a:pt x="36" y="6"/>
                  </a:cubicBezTo>
                  <a:cubicBezTo>
                    <a:pt x="35" y="6"/>
                    <a:pt x="34" y="7"/>
                    <a:pt x="34" y="7"/>
                  </a:cubicBezTo>
                  <a:cubicBezTo>
                    <a:pt x="33" y="8"/>
                    <a:pt x="35" y="8"/>
                    <a:pt x="34" y="9"/>
                  </a:cubicBezTo>
                  <a:cubicBezTo>
                    <a:pt x="35" y="9"/>
                    <a:pt x="34" y="10"/>
                    <a:pt x="34" y="10"/>
                  </a:cubicBezTo>
                  <a:cubicBezTo>
                    <a:pt x="33" y="10"/>
                    <a:pt x="33" y="8"/>
                    <a:pt x="32" y="7"/>
                  </a:cubicBezTo>
                  <a:cubicBezTo>
                    <a:pt x="31" y="7"/>
                    <a:pt x="30" y="7"/>
                    <a:pt x="29" y="8"/>
                  </a:cubicBezTo>
                  <a:cubicBezTo>
                    <a:pt x="28" y="8"/>
                    <a:pt x="26" y="8"/>
                    <a:pt x="25" y="8"/>
                  </a:cubicBezTo>
                  <a:cubicBezTo>
                    <a:pt x="25" y="8"/>
                    <a:pt x="24" y="9"/>
                    <a:pt x="23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5" y="11"/>
                    <a:pt x="15" y="12"/>
                    <a:pt x="14" y="12"/>
                  </a:cubicBezTo>
                  <a:cubicBezTo>
                    <a:pt x="14" y="12"/>
                    <a:pt x="14" y="13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3"/>
                    <a:pt x="12" y="14"/>
                    <a:pt x="11" y="14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7"/>
                    <a:pt x="11" y="16"/>
                    <a:pt x="10" y="18"/>
                  </a:cubicBezTo>
                  <a:cubicBezTo>
                    <a:pt x="10" y="20"/>
                    <a:pt x="8" y="19"/>
                    <a:pt x="6" y="20"/>
                  </a:cubicBezTo>
                  <a:cubicBezTo>
                    <a:pt x="5" y="20"/>
                    <a:pt x="3" y="21"/>
                    <a:pt x="2" y="21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4"/>
                    <a:pt x="2" y="24"/>
                    <a:pt x="1" y="25"/>
                  </a:cubicBezTo>
                  <a:cubicBezTo>
                    <a:pt x="1" y="26"/>
                    <a:pt x="0" y="26"/>
                    <a:pt x="0" y="28"/>
                  </a:cubicBezTo>
                  <a:cubicBezTo>
                    <a:pt x="1" y="28"/>
                    <a:pt x="1" y="29"/>
                    <a:pt x="2" y="29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6" y="28"/>
                    <a:pt x="8" y="29"/>
                    <a:pt x="9" y="28"/>
                  </a:cubicBezTo>
                  <a:cubicBezTo>
                    <a:pt x="11" y="28"/>
                    <a:pt x="13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6" y="30"/>
                    <a:pt x="17" y="31"/>
                    <a:pt x="17" y="32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7" y="39"/>
                    <a:pt x="17" y="40"/>
                  </a:cubicBezTo>
                  <a:cubicBezTo>
                    <a:pt x="19" y="40"/>
                    <a:pt x="20" y="40"/>
                    <a:pt x="21" y="41"/>
                  </a:cubicBezTo>
                  <a:cubicBezTo>
                    <a:pt x="22" y="41"/>
                    <a:pt x="22" y="41"/>
                    <a:pt x="23" y="42"/>
                  </a:cubicBezTo>
                  <a:cubicBezTo>
                    <a:pt x="24" y="43"/>
                    <a:pt x="23" y="45"/>
                    <a:pt x="23" y="47"/>
                  </a:cubicBezTo>
                  <a:cubicBezTo>
                    <a:pt x="22" y="48"/>
                    <a:pt x="22" y="48"/>
                    <a:pt x="21" y="48"/>
                  </a:cubicBezTo>
                  <a:cubicBezTo>
                    <a:pt x="21" y="49"/>
                    <a:pt x="20" y="50"/>
                    <a:pt x="20" y="50"/>
                  </a:cubicBezTo>
                  <a:cubicBezTo>
                    <a:pt x="20" y="50"/>
                    <a:pt x="19" y="50"/>
                    <a:pt x="19" y="51"/>
                  </a:cubicBezTo>
                  <a:cubicBezTo>
                    <a:pt x="18" y="52"/>
                    <a:pt x="18" y="53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9" y="60"/>
                    <a:pt x="19" y="61"/>
                    <a:pt x="19" y="62"/>
                  </a:cubicBezTo>
                  <a:cubicBezTo>
                    <a:pt x="20" y="62"/>
                    <a:pt x="20" y="63"/>
                    <a:pt x="20" y="63"/>
                  </a:cubicBezTo>
                  <a:cubicBezTo>
                    <a:pt x="20" y="64"/>
                    <a:pt x="20" y="64"/>
                    <a:pt x="21" y="64"/>
                  </a:cubicBezTo>
                  <a:cubicBezTo>
                    <a:pt x="21" y="65"/>
                    <a:pt x="22" y="66"/>
                    <a:pt x="22" y="67"/>
                  </a:cubicBezTo>
                  <a:cubicBezTo>
                    <a:pt x="23" y="68"/>
                    <a:pt x="23" y="68"/>
                    <a:pt x="24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8" y="69"/>
                    <a:pt x="28" y="71"/>
                    <a:pt x="30" y="71"/>
                  </a:cubicBezTo>
                  <a:cubicBezTo>
                    <a:pt x="31" y="70"/>
                    <a:pt x="31" y="69"/>
                    <a:pt x="31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4" y="62"/>
                    <a:pt x="34" y="61"/>
                    <a:pt x="3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0" name="Freeform 75"/>
            <p:cNvSpPr>
              <a:spLocks/>
            </p:cNvSpPr>
            <p:nvPr/>
          </p:nvSpPr>
          <p:spPr bwMode="auto">
            <a:xfrm>
              <a:off x="3591" y="1790"/>
              <a:ext cx="24" cy="21"/>
            </a:xfrm>
            <a:custGeom>
              <a:avLst/>
              <a:gdLst>
                <a:gd name="T0" fmla="*/ 8 w 10"/>
                <a:gd name="T1" fmla="*/ 1 h 9"/>
                <a:gd name="T2" fmla="*/ 6 w 10"/>
                <a:gd name="T3" fmla="*/ 1 h 9"/>
                <a:gd name="T4" fmla="*/ 4 w 10"/>
                <a:gd name="T5" fmla="*/ 0 h 9"/>
                <a:gd name="T6" fmla="*/ 0 w 10"/>
                <a:gd name="T7" fmla="*/ 2 h 9"/>
                <a:gd name="T8" fmla="*/ 0 w 10"/>
                <a:gd name="T9" fmla="*/ 6 h 9"/>
                <a:gd name="T10" fmla="*/ 4 w 10"/>
                <a:gd name="T11" fmla="*/ 8 h 9"/>
                <a:gd name="T12" fmla="*/ 7 w 10"/>
                <a:gd name="T13" fmla="*/ 8 h 9"/>
                <a:gd name="T14" fmla="*/ 8 w 10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6"/>
                    <a:pt x="2" y="8"/>
                    <a:pt x="4" y="8"/>
                  </a:cubicBezTo>
                  <a:cubicBezTo>
                    <a:pt x="4" y="9"/>
                    <a:pt x="6" y="9"/>
                    <a:pt x="7" y="8"/>
                  </a:cubicBezTo>
                  <a:cubicBezTo>
                    <a:pt x="9" y="5"/>
                    <a:pt x="10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1" name="Freeform 76"/>
            <p:cNvSpPr>
              <a:spLocks/>
            </p:cNvSpPr>
            <p:nvPr/>
          </p:nvSpPr>
          <p:spPr bwMode="auto">
            <a:xfrm>
              <a:off x="3824" y="1947"/>
              <a:ext cx="17" cy="29"/>
            </a:xfrm>
            <a:custGeom>
              <a:avLst/>
              <a:gdLst>
                <a:gd name="T0" fmla="*/ 7 w 7"/>
                <a:gd name="T1" fmla="*/ 2 h 12"/>
                <a:gd name="T2" fmla="*/ 5 w 7"/>
                <a:gd name="T3" fmla="*/ 0 h 12"/>
                <a:gd name="T4" fmla="*/ 3 w 7"/>
                <a:gd name="T5" fmla="*/ 1 h 12"/>
                <a:gd name="T6" fmla="*/ 3 w 7"/>
                <a:gd name="T7" fmla="*/ 2 h 12"/>
                <a:gd name="T8" fmla="*/ 2 w 7"/>
                <a:gd name="T9" fmla="*/ 2 h 12"/>
                <a:gd name="T10" fmla="*/ 2 w 7"/>
                <a:gd name="T11" fmla="*/ 5 h 12"/>
                <a:gd name="T12" fmla="*/ 1 w 7"/>
                <a:gd name="T13" fmla="*/ 7 h 12"/>
                <a:gd name="T14" fmla="*/ 0 w 7"/>
                <a:gd name="T15" fmla="*/ 9 h 12"/>
                <a:gd name="T16" fmla="*/ 5 w 7"/>
                <a:gd name="T17" fmla="*/ 10 h 12"/>
                <a:gd name="T18" fmla="*/ 6 w 7"/>
                <a:gd name="T19" fmla="*/ 9 h 12"/>
                <a:gd name="T20" fmla="*/ 7 w 7"/>
                <a:gd name="T21" fmla="*/ 7 h 12"/>
                <a:gd name="T22" fmla="*/ 6 w 7"/>
                <a:gd name="T23" fmla="*/ 4 h 12"/>
                <a:gd name="T24" fmla="*/ 7 w 7"/>
                <a:gd name="T2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2">
                  <a:moveTo>
                    <a:pt x="7" y="2"/>
                  </a:move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2"/>
                    <a:pt x="4" y="11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6" y="7"/>
                    <a:pt x="6" y="5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2" name="Freeform 77"/>
            <p:cNvSpPr>
              <a:spLocks/>
            </p:cNvSpPr>
            <p:nvPr/>
          </p:nvSpPr>
          <p:spPr bwMode="auto">
            <a:xfrm>
              <a:off x="3663" y="2021"/>
              <a:ext cx="28" cy="31"/>
            </a:xfrm>
            <a:custGeom>
              <a:avLst/>
              <a:gdLst>
                <a:gd name="T0" fmla="*/ 10 w 12"/>
                <a:gd name="T1" fmla="*/ 7 h 13"/>
                <a:gd name="T2" fmla="*/ 8 w 12"/>
                <a:gd name="T3" fmla="*/ 3 h 13"/>
                <a:gd name="T4" fmla="*/ 7 w 12"/>
                <a:gd name="T5" fmla="*/ 0 h 13"/>
                <a:gd name="T6" fmla="*/ 6 w 12"/>
                <a:gd name="T7" fmla="*/ 0 h 13"/>
                <a:gd name="T8" fmla="*/ 4 w 12"/>
                <a:gd name="T9" fmla="*/ 3 h 13"/>
                <a:gd name="T10" fmla="*/ 0 w 12"/>
                <a:gd name="T11" fmla="*/ 7 h 13"/>
                <a:gd name="T12" fmla="*/ 5 w 12"/>
                <a:gd name="T13" fmla="*/ 9 h 13"/>
                <a:gd name="T14" fmla="*/ 11 w 12"/>
                <a:gd name="T15" fmla="*/ 12 h 13"/>
                <a:gd name="T16" fmla="*/ 11 w 12"/>
                <a:gd name="T17" fmla="*/ 8 h 13"/>
                <a:gd name="T18" fmla="*/ 10 w 12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10" y="7"/>
                  </a:moveTo>
                  <a:cubicBezTo>
                    <a:pt x="9" y="6"/>
                    <a:pt x="9" y="4"/>
                    <a:pt x="8" y="3"/>
                  </a:cubicBezTo>
                  <a:cubicBezTo>
                    <a:pt x="8" y="2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1"/>
                    <a:pt x="4" y="3"/>
                  </a:cubicBezTo>
                  <a:cubicBezTo>
                    <a:pt x="3" y="4"/>
                    <a:pt x="1" y="5"/>
                    <a:pt x="0" y="7"/>
                  </a:cubicBezTo>
                  <a:cubicBezTo>
                    <a:pt x="0" y="9"/>
                    <a:pt x="3" y="8"/>
                    <a:pt x="5" y="9"/>
                  </a:cubicBezTo>
                  <a:cubicBezTo>
                    <a:pt x="7" y="10"/>
                    <a:pt x="9" y="13"/>
                    <a:pt x="11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1" y="8"/>
                    <a:pt x="10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3" name="Freeform 78"/>
            <p:cNvSpPr>
              <a:spLocks/>
            </p:cNvSpPr>
            <p:nvPr/>
          </p:nvSpPr>
          <p:spPr bwMode="auto">
            <a:xfrm>
              <a:off x="3817" y="1859"/>
              <a:ext cx="46" cy="26"/>
            </a:xfrm>
            <a:custGeom>
              <a:avLst/>
              <a:gdLst>
                <a:gd name="T0" fmla="*/ 10 w 19"/>
                <a:gd name="T1" fmla="*/ 11 h 11"/>
                <a:gd name="T2" fmla="*/ 13 w 19"/>
                <a:gd name="T3" fmla="*/ 9 h 11"/>
                <a:gd name="T4" fmla="*/ 17 w 19"/>
                <a:gd name="T5" fmla="*/ 7 h 11"/>
                <a:gd name="T6" fmla="*/ 19 w 19"/>
                <a:gd name="T7" fmla="*/ 4 h 11"/>
                <a:gd name="T8" fmla="*/ 16 w 19"/>
                <a:gd name="T9" fmla="*/ 0 h 11"/>
                <a:gd name="T10" fmla="*/ 9 w 19"/>
                <a:gd name="T11" fmla="*/ 1 h 11"/>
                <a:gd name="T12" fmla="*/ 6 w 19"/>
                <a:gd name="T13" fmla="*/ 3 h 11"/>
                <a:gd name="T14" fmla="*/ 5 w 19"/>
                <a:gd name="T15" fmla="*/ 2 h 11"/>
                <a:gd name="T16" fmla="*/ 3 w 19"/>
                <a:gd name="T17" fmla="*/ 1 h 11"/>
                <a:gd name="T18" fmla="*/ 0 w 19"/>
                <a:gd name="T19" fmla="*/ 5 h 11"/>
                <a:gd name="T20" fmla="*/ 4 w 19"/>
                <a:gd name="T21" fmla="*/ 10 h 11"/>
                <a:gd name="T22" fmla="*/ 10 w 1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1"/>
                    <a:pt x="12" y="10"/>
                    <a:pt x="13" y="9"/>
                  </a:cubicBezTo>
                  <a:cubicBezTo>
                    <a:pt x="15" y="8"/>
                    <a:pt x="16" y="7"/>
                    <a:pt x="17" y="7"/>
                  </a:cubicBezTo>
                  <a:cubicBezTo>
                    <a:pt x="18" y="6"/>
                    <a:pt x="19" y="5"/>
                    <a:pt x="19" y="4"/>
                  </a:cubicBezTo>
                  <a:cubicBezTo>
                    <a:pt x="19" y="2"/>
                    <a:pt x="17" y="1"/>
                    <a:pt x="16" y="0"/>
                  </a:cubicBezTo>
                  <a:cubicBezTo>
                    <a:pt x="14" y="0"/>
                    <a:pt x="11" y="1"/>
                    <a:pt x="9" y="1"/>
                  </a:cubicBezTo>
                  <a:cubicBezTo>
                    <a:pt x="7" y="1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8"/>
                    <a:pt x="2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4" name="Freeform 79"/>
            <p:cNvSpPr>
              <a:spLocks/>
            </p:cNvSpPr>
            <p:nvPr/>
          </p:nvSpPr>
          <p:spPr bwMode="auto">
            <a:xfrm>
              <a:off x="3836" y="1919"/>
              <a:ext cx="43" cy="66"/>
            </a:xfrm>
            <a:custGeom>
              <a:avLst/>
              <a:gdLst>
                <a:gd name="T0" fmla="*/ 14 w 18"/>
                <a:gd name="T1" fmla="*/ 17 h 28"/>
                <a:gd name="T2" fmla="*/ 14 w 18"/>
                <a:gd name="T3" fmla="*/ 16 h 28"/>
                <a:gd name="T4" fmla="*/ 11 w 18"/>
                <a:gd name="T5" fmla="*/ 12 h 28"/>
                <a:gd name="T6" fmla="*/ 10 w 18"/>
                <a:gd name="T7" fmla="*/ 6 h 28"/>
                <a:gd name="T8" fmla="*/ 8 w 18"/>
                <a:gd name="T9" fmla="*/ 3 h 28"/>
                <a:gd name="T10" fmla="*/ 7 w 18"/>
                <a:gd name="T11" fmla="*/ 1 h 28"/>
                <a:gd name="T12" fmla="*/ 2 w 18"/>
                <a:gd name="T13" fmla="*/ 2 h 28"/>
                <a:gd name="T14" fmla="*/ 0 w 18"/>
                <a:gd name="T15" fmla="*/ 6 h 28"/>
                <a:gd name="T16" fmla="*/ 4 w 18"/>
                <a:gd name="T17" fmla="*/ 13 h 28"/>
                <a:gd name="T18" fmla="*/ 8 w 18"/>
                <a:gd name="T19" fmla="*/ 16 h 28"/>
                <a:gd name="T20" fmla="*/ 5 w 18"/>
                <a:gd name="T21" fmla="*/ 18 h 28"/>
                <a:gd name="T22" fmla="*/ 4 w 18"/>
                <a:gd name="T23" fmla="*/ 21 h 28"/>
                <a:gd name="T24" fmla="*/ 4 w 18"/>
                <a:gd name="T25" fmla="*/ 22 h 28"/>
                <a:gd name="T26" fmla="*/ 3 w 18"/>
                <a:gd name="T27" fmla="*/ 26 h 28"/>
                <a:gd name="T28" fmla="*/ 4 w 18"/>
                <a:gd name="T29" fmla="*/ 27 h 28"/>
                <a:gd name="T30" fmla="*/ 9 w 18"/>
                <a:gd name="T31" fmla="*/ 25 h 28"/>
                <a:gd name="T32" fmla="*/ 12 w 18"/>
                <a:gd name="T33" fmla="*/ 25 h 28"/>
                <a:gd name="T34" fmla="*/ 13 w 18"/>
                <a:gd name="T35" fmla="*/ 24 h 28"/>
                <a:gd name="T36" fmla="*/ 15 w 18"/>
                <a:gd name="T37" fmla="*/ 24 h 28"/>
                <a:gd name="T38" fmla="*/ 14 w 18"/>
                <a:gd name="T3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8"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3" y="15"/>
                    <a:pt x="12" y="14"/>
                    <a:pt x="11" y="12"/>
                  </a:cubicBezTo>
                  <a:cubicBezTo>
                    <a:pt x="10" y="10"/>
                    <a:pt x="8" y="8"/>
                    <a:pt x="10" y="6"/>
                  </a:cubicBezTo>
                  <a:cubicBezTo>
                    <a:pt x="10" y="4"/>
                    <a:pt x="8" y="4"/>
                    <a:pt x="8" y="3"/>
                  </a:cubicBezTo>
                  <a:cubicBezTo>
                    <a:pt x="7" y="2"/>
                    <a:pt x="8" y="2"/>
                    <a:pt x="7" y="1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9"/>
                    <a:pt x="3" y="11"/>
                    <a:pt x="4" y="13"/>
                  </a:cubicBezTo>
                  <a:cubicBezTo>
                    <a:pt x="6" y="13"/>
                    <a:pt x="8" y="13"/>
                    <a:pt x="8" y="16"/>
                  </a:cubicBezTo>
                  <a:cubicBezTo>
                    <a:pt x="7" y="17"/>
                    <a:pt x="6" y="17"/>
                    <a:pt x="5" y="18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3" y="23"/>
                    <a:pt x="2" y="24"/>
                    <a:pt x="3" y="26"/>
                  </a:cubicBezTo>
                  <a:cubicBezTo>
                    <a:pt x="3" y="26"/>
                    <a:pt x="4" y="27"/>
                    <a:pt x="4" y="27"/>
                  </a:cubicBezTo>
                  <a:cubicBezTo>
                    <a:pt x="5" y="28"/>
                    <a:pt x="7" y="26"/>
                    <a:pt x="9" y="25"/>
                  </a:cubicBezTo>
                  <a:cubicBezTo>
                    <a:pt x="10" y="25"/>
                    <a:pt x="11" y="26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8" y="21"/>
                    <a:pt x="17" y="19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5" name="Freeform 80"/>
            <p:cNvSpPr>
              <a:spLocks/>
            </p:cNvSpPr>
            <p:nvPr/>
          </p:nvSpPr>
          <p:spPr bwMode="auto">
            <a:xfrm>
              <a:off x="3520" y="2159"/>
              <a:ext cx="31" cy="31"/>
            </a:xfrm>
            <a:custGeom>
              <a:avLst/>
              <a:gdLst>
                <a:gd name="T0" fmla="*/ 9 w 13"/>
                <a:gd name="T1" fmla="*/ 6 h 13"/>
                <a:gd name="T2" fmla="*/ 8 w 13"/>
                <a:gd name="T3" fmla="*/ 5 h 13"/>
                <a:gd name="T4" fmla="*/ 7 w 13"/>
                <a:gd name="T5" fmla="*/ 4 h 13"/>
                <a:gd name="T6" fmla="*/ 6 w 13"/>
                <a:gd name="T7" fmla="*/ 3 h 13"/>
                <a:gd name="T8" fmla="*/ 3 w 13"/>
                <a:gd name="T9" fmla="*/ 1 h 13"/>
                <a:gd name="T10" fmla="*/ 0 w 13"/>
                <a:gd name="T11" fmla="*/ 2 h 13"/>
                <a:gd name="T12" fmla="*/ 6 w 13"/>
                <a:gd name="T13" fmla="*/ 7 h 13"/>
                <a:gd name="T14" fmla="*/ 8 w 13"/>
                <a:gd name="T15" fmla="*/ 10 h 13"/>
                <a:gd name="T16" fmla="*/ 9 w 13"/>
                <a:gd name="T17" fmla="*/ 12 h 13"/>
                <a:gd name="T18" fmla="*/ 13 w 13"/>
                <a:gd name="T19" fmla="*/ 11 h 13"/>
                <a:gd name="T20" fmla="*/ 10 w 13"/>
                <a:gd name="T21" fmla="*/ 7 h 13"/>
                <a:gd name="T22" fmla="*/ 9 w 13"/>
                <a:gd name="T2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3">
                  <a:moveTo>
                    <a:pt x="9" y="6"/>
                  </a:move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5"/>
                    <a:pt x="4" y="5"/>
                    <a:pt x="6" y="7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11" y="12"/>
                    <a:pt x="12" y="13"/>
                    <a:pt x="13" y="11"/>
                  </a:cubicBezTo>
                  <a:cubicBezTo>
                    <a:pt x="13" y="10"/>
                    <a:pt x="11" y="9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6" name="Freeform 81"/>
            <p:cNvSpPr>
              <a:spLocks/>
            </p:cNvSpPr>
            <p:nvPr/>
          </p:nvSpPr>
          <p:spPr bwMode="auto">
            <a:xfrm>
              <a:off x="3965" y="1759"/>
              <a:ext cx="59" cy="45"/>
            </a:xfrm>
            <a:custGeom>
              <a:avLst/>
              <a:gdLst>
                <a:gd name="T0" fmla="*/ 3 w 25"/>
                <a:gd name="T1" fmla="*/ 16 h 19"/>
                <a:gd name="T2" fmla="*/ 6 w 25"/>
                <a:gd name="T3" fmla="*/ 17 h 19"/>
                <a:gd name="T4" fmla="*/ 10 w 25"/>
                <a:gd name="T5" fmla="*/ 17 h 19"/>
                <a:gd name="T6" fmla="*/ 12 w 25"/>
                <a:gd name="T7" fmla="*/ 14 h 19"/>
                <a:gd name="T8" fmla="*/ 13 w 25"/>
                <a:gd name="T9" fmla="*/ 13 h 19"/>
                <a:gd name="T10" fmla="*/ 16 w 25"/>
                <a:gd name="T11" fmla="*/ 16 h 19"/>
                <a:gd name="T12" fmla="*/ 20 w 25"/>
                <a:gd name="T13" fmla="*/ 14 h 19"/>
                <a:gd name="T14" fmla="*/ 16 w 25"/>
                <a:gd name="T15" fmla="*/ 11 h 19"/>
                <a:gd name="T16" fmla="*/ 12 w 25"/>
                <a:gd name="T17" fmla="*/ 7 h 19"/>
                <a:gd name="T18" fmla="*/ 22 w 25"/>
                <a:gd name="T19" fmla="*/ 8 h 19"/>
                <a:gd name="T20" fmla="*/ 25 w 25"/>
                <a:gd name="T21" fmla="*/ 5 h 19"/>
                <a:gd name="T22" fmla="*/ 11 w 25"/>
                <a:gd name="T23" fmla="*/ 2 h 19"/>
                <a:gd name="T24" fmla="*/ 9 w 25"/>
                <a:gd name="T25" fmla="*/ 4 h 19"/>
                <a:gd name="T26" fmla="*/ 8 w 25"/>
                <a:gd name="T27" fmla="*/ 3 h 19"/>
                <a:gd name="T28" fmla="*/ 5 w 25"/>
                <a:gd name="T29" fmla="*/ 4 h 19"/>
                <a:gd name="T30" fmla="*/ 2 w 25"/>
                <a:gd name="T31" fmla="*/ 4 h 19"/>
                <a:gd name="T32" fmla="*/ 0 w 25"/>
                <a:gd name="T33" fmla="*/ 7 h 19"/>
                <a:gd name="T34" fmla="*/ 2 w 25"/>
                <a:gd name="T35" fmla="*/ 12 h 19"/>
                <a:gd name="T36" fmla="*/ 3 w 25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9">
                  <a:moveTo>
                    <a:pt x="3" y="16"/>
                  </a:moveTo>
                  <a:cubicBezTo>
                    <a:pt x="4" y="17"/>
                    <a:pt x="5" y="17"/>
                    <a:pt x="6" y="17"/>
                  </a:cubicBezTo>
                  <a:cubicBezTo>
                    <a:pt x="8" y="19"/>
                    <a:pt x="9" y="19"/>
                    <a:pt x="10" y="17"/>
                  </a:cubicBezTo>
                  <a:cubicBezTo>
                    <a:pt x="11" y="16"/>
                    <a:pt x="11" y="16"/>
                    <a:pt x="12" y="14"/>
                  </a:cubicBezTo>
                  <a:cubicBezTo>
                    <a:pt x="12" y="14"/>
                    <a:pt x="12" y="12"/>
                    <a:pt x="13" y="13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8" y="16"/>
                    <a:pt x="20" y="16"/>
                    <a:pt x="20" y="14"/>
                  </a:cubicBezTo>
                  <a:cubicBezTo>
                    <a:pt x="19" y="13"/>
                    <a:pt x="18" y="12"/>
                    <a:pt x="16" y="11"/>
                  </a:cubicBezTo>
                  <a:cubicBezTo>
                    <a:pt x="15" y="10"/>
                    <a:pt x="13" y="10"/>
                    <a:pt x="12" y="7"/>
                  </a:cubicBezTo>
                  <a:cubicBezTo>
                    <a:pt x="16" y="7"/>
                    <a:pt x="19" y="9"/>
                    <a:pt x="22" y="8"/>
                  </a:cubicBezTo>
                  <a:cubicBezTo>
                    <a:pt x="23" y="7"/>
                    <a:pt x="25" y="6"/>
                    <a:pt x="25" y="5"/>
                  </a:cubicBezTo>
                  <a:cubicBezTo>
                    <a:pt x="23" y="0"/>
                    <a:pt x="14" y="1"/>
                    <a:pt x="11" y="2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2" y="12"/>
                  </a:cubicBezTo>
                  <a:cubicBezTo>
                    <a:pt x="3" y="13"/>
                    <a:pt x="3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7" name="Freeform 82"/>
            <p:cNvSpPr>
              <a:spLocks/>
            </p:cNvSpPr>
            <p:nvPr/>
          </p:nvSpPr>
          <p:spPr bwMode="auto">
            <a:xfrm>
              <a:off x="3553" y="2187"/>
              <a:ext cx="19" cy="19"/>
            </a:xfrm>
            <a:custGeom>
              <a:avLst/>
              <a:gdLst>
                <a:gd name="T0" fmla="*/ 0 w 8"/>
                <a:gd name="T1" fmla="*/ 5 h 8"/>
                <a:gd name="T2" fmla="*/ 5 w 8"/>
                <a:gd name="T3" fmla="*/ 7 h 8"/>
                <a:gd name="T4" fmla="*/ 8 w 8"/>
                <a:gd name="T5" fmla="*/ 6 h 8"/>
                <a:gd name="T6" fmla="*/ 0 w 8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0" y="5"/>
                  </a:moveTo>
                  <a:cubicBezTo>
                    <a:pt x="1" y="6"/>
                    <a:pt x="4" y="7"/>
                    <a:pt x="5" y="7"/>
                  </a:cubicBezTo>
                  <a:cubicBezTo>
                    <a:pt x="6" y="7"/>
                    <a:pt x="8" y="8"/>
                    <a:pt x="8" y="6"/>
                  </a:cubicBezTo>
                  <a:cubicBezTo>
                    <a:pt x="7" y="3"/>
                    <a:pt x="1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58" name="Group 4"/>
          <p:cNvGrpSpPr>
            <a:grpSpLocks noChangeAspect="1"/>
          </p:cNvGrpSpPr>
          <p:nvPr/>
        </p:nvGrpSpPr>
        <p:grpSpPr bwMode="auto">
          <a:xfrm>
            <a:off x="155532" y="4142057"/>
            <a:ext cx="525819" cy="577843"/>
            <a:chOff x="2602" y="1841"/>
            <a:chExt cx="566" cy="622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59" name="Freeform 5"/>
            <p:cNvSpPr>
              <a:spLocks noEditPoints="1"/>
            </p:cNvSpPr>
            <p:nvPr/>
          </p:nvSpPr>
          <p:spPr bwMode="auto">
            <a:xfrm>
              <a:off x="2602" y="2181"/>
              <a:ext cx="566" cy="229"/>
            </a:xfrm>
            <a:custGeom>
              <a:avLst/>
              <a:gdLst>
                <a:gd name="T0" fmla="*/ 2206 w 2497"/>
                <a:gd name="T1" fmla="*/ 47 h 1009"/>
                <a:gd name="T2" fmla="*/ 2073 w 2497"/>
                <a:gd name="T3" fmla="*/ 47 h 1009"/>
                <a:gd name="T4" fmla="*/ 2073 w 2497"/>
                <a:gd name="T5" fmla="*/ 21 h 1009"/>
                <a:gd name="T6" fmla="*/ 2053 w 2497"/>
                <a:gd name="T7" fmla="*/ 0 h 1009"/>
                <a:gd name="T8" fmla="*/ 21 w 2497"/>
                <a:gd name="T9" fmla="*/ 0 h 1009"/>
                <a:gd name="T10" fmla="*/ 0 w 2497"/>
                <a:gd name="T11" fmla="*/ 21 h 1009"/>
                <a:gd name="T12" fmla="*/ 695 w 2497"/>
                <a:gd name="T13" fmla="*/ 1009 h 1009"/>
                <a:gd name="T14" fmla="*/ 1378 w 2497"/>
                <a:gd name="T15" fmla="*/ 1009 h 1009"/>
                <a:gd name="T16" fmla="*/ 1890 w 2497"/>
                <a:gd name="T17" fmla="*/ 628 h 1009"/>
                <a:gd name="T18" fmla="*/ 2206 w 2497"/>
                <a:gd name="T19" fmla="*/ 628 h 1009"/>
                <a:gd name="T20" fmla="*/ 2497 w 2497"/>
                <a:gd name="T21" fmla="*/ 338 h 1009"/>
                <a:gd name="T22" fmla="*/ 2206 w 2497"/>
                <a:gd name="T23" fmla="*/ 47 h 1009"/>
                <a:gd name="T24" fmla="*/ 2206 w 2497"/>
                <a:gd name="T25" fmla="*/ 497 h 1009"/>
                <a:gd name="T26" fmla="*/ 2014 w 2497"/>
                <a:gd name="T27" fmla="*/ 497 h 1009"/>
                <a:gd name="T28" fmla="*/ 1985 w 2497"/>
                <a:gd name="T29" fmla="*/ 480 h 1009"/>
                <a:gd name="T30" fmla="*/ 1981 w 2497"/>
                <a:gd name="T31" fmla="*/ 463 h 1009"/>
                <a:gd name="T32" fmla="*/ 1983 w 2497"/>
                <a:gd name="T33" fmla="*/ 457 h 1009"/>
                <a:gd name="T34" fmla="*/ 2049 w 2497"/>
                <a:gd name="T35" fmla="*/ 252 h 1009"/>
                <a:gd name="T36" fmla="*/ 2136 w 2497"/>
                <a:gd name="T37" fmla="*/ 178 h 1009"/>
                <a:gd name="T38" fmla="*/ 2206 w 2497"/>
                <a:gd name="T39" fmla="*/ 178 h 1009"/>
                <a:gd name="T40" fmla="*/ 2365 w 2497"/>
                <a:gd name="T41" fmla="*/ 337 h 1009"/>
                <a:gd name="T42" fmla="*/ 2206 w 2497"/>
                <a:gd name="T43" fmla="*/ 497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97" h="1009">
                  <a:moveTo>
                    <a:pt x="2206" y="47"/>
                  </a:moveTo>
                  <a:lnTo>
                    <a:pt x="2073" y="47"/>
                  </a:lnTo>
                  <a:cubicBezTo>
                    <a:pt x="2073" y="39"/>
                    <a:pt x="2073" y="30"/>
                    <a:pt x="2073" y="21"/>
                  </a:cubicBezTo>
                  <a:cubicBezTo>
                    <a:pt x="2073" y="9"/>
                    <a:pt x="2064" y="0"/>
                    <a:pt x="2053" y="0"/>
                  </a:cubicBezTo>
                  <a:lnTo>
                    <a:pt x="21" y="0"/>
                  </a:lnTo>
                  <a:cubicBezTo>
                    <a:pt x="9" y="0"/>
                    <a:pt x="0" y="9"/>
                    <a:pt x="0" y="21"/>
                  </a:cubicBezTo>
                  <a:cubicBezTo>
                    <a:pt x="0" y="625"/>
                    <a:pt x="489" y="1009"/>
                    <a:pt x="695" y="1009"/>
                  </a:cubicBezTo>
                  <a:lnTo>
                    <a:pt x="1378" y="1009"/>
                  </a:lnTo>
                  <a:cubicBezTo>
                    <a:pt x="1539" y="1009"/>
                    <a:pt x="1767" y="813"/>
                    <a:pt x="1890" y="628"/>
                  </a:cubicBezTo>
                  <a:lnTo>
                    <a:pt x="2206" y="628"/>
                  </a:lnTo>
                  <a:cubicBezTo>
                    <a:pt x="2366" y="628"/>
                    <a:pt x="2497" y="498"/>
                    <a:pt x="2497" y="338"/>
                  </a:cubicBezTo>
                  <a:cubicBezTo>
                    <a:pt x="2497" y="177"/>
                    <a:pt x="2366" y="47"/>
                    <a:pt x="2206" y="47"/>
                  </a:cubicBezTo>
                  <a:close/>
                  <a:moveTo>
                    <a:pt x="2206" y="497"/>
                  </a:moveTo>
                  <a:lnTo>
                    <a:pt x="2014" y="497"/>
                  </a:lnTo>
                  <a:cubicBezTo>
                    <a:pt x="2004" y="497"/>
                    <a:pt x="1992" y="490"/>
                    <a:pt x="1985" y="480"/>
                  </a:cubicBezTo>
                  <a:cubicBezTo>
                    <a:pt x="1983" y="476"/>
                    <a:pt x="1979" y="470"/>
                    <a:pt x="1981" y="463"/>
                  </a:cubicBezTo>
                  <a:cubicBezTo>
                    <a:pt x="1982" y="461"/>
                    <a:pt x="1983" y="459"/>
                    <a:pt x="1983" y="457"/>
                  </a:cubicBezTo>
                  <a:cubicBezTo>
                    <a:pt x="2012" y="391"/>
                    <a:pt x="2034" y="322"/>
                    <a:pt x="2049" y="252"/>
                  </a:cubicBezTo>
                  <a:cubicBezTo>
                    <a:pt x="2064" y="205"/>
                    <a:pt x="2095" y="178"/>
                    <a:pt x="2136" y="178"/>
                  </a:cubicBezTo>
                  <a:lnTo>
                    <a:pt x="2206" y="178"/>
                  </a:lnTo>
                  <a:cubicBezTo>
                    <a:pt x="2294" y="178"/>
                    <a:pt x="2365" y="250"/>
                    <a:pt x="2365" y="337"/>
                  </a:cubicBezTo>
                  <a:cubicBezTo>
                    <a:pt x="2366" y="425"/>
                    <a:pt x="2294" y="497"/>
                    <a:pt x="2206" y="49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160" name="Freeform 6"/>
            <p:cNvSpPr>
              <a:spLocks/>
            </p:cNvSpPr>
            <p:nvPr/>
          </p:nvSpPr>
          <p:spPr bwMode="auto">
            <a:xfrm>
              <a:off x="2668" y="2433"/>
              <a:ext cx="337" cy="30"/>
            </a:xfrm>
            <a:custGeom>
              <a:avLst/>
              <a:gdLst>
                <a:gd name="T0" fmla="*/ 1419 w 1486"/>
                <a:gd name="T1" fmla="*/ 0 h 134"/>
                <a:gd name="T2" fmla="*/ 67 w 1486"/>
                <a:gd name="T3" fmla="*/ 0 h 134"/>
                <a:gd name="T4" fmla="*/ 0 w 1486"/>
                <a:gd name="T5" fmla="*/ 67 h 134"/>
                <a:gd name="T6" fmla="*/ 67 w 1486"/>
                <a:gd name="T7" fmla="*/ 134 h 134"/>
                <a:gd name="T8" fmla="*/ 1419 w 1486"/>
                <a:gd name="T9" fmla="*/ 134 h 134"/>
                <a:gd name="T10" fmla="*/ 1486 w 1486"/>
                <a:gd name="T11" fmla="*/ 67 h 134"/>
                <a:gd name="T12" fmla="*/ 1419 w 1486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6" h="134">
                  <a:moveTo>
                    <a:pt x="1419" y="0"/>
                  </a:moveTo>
                  <a:lnTo>
                    <a:pt x="67" y="0"/>
                  </a:ln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lnTo>
                    <a:pt x="1419" y="134"/>
                  </a:lnTo>
                  <a:cubicBezTo>
                    <a:pt x="1456" y="134"/>
                    <a:pt x="1486" y="104"/>
                    <a:pt x="1486" y="67"/>
                  </a:cubicBezTo>
                  <a:cubicBezTo>
                    <a:pt x="1486" y="30"/>
                    <a:pt x="1456" y="0"/>
                    <a:pt x="141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161" name="Freeform 7"/>
            <p:cNvSpPr>
              <a:spLocks/>
            </p:cNvSpPr>
            <p:nvPr/>
          </p:nvSpPr>
          <p:spPr bwMode="auto">
            <a:xfrm>
              <a:off x="2735" y="1882"/>
              <a:ext cx="101" cy="229"/>
            </a:xfrm>
            <a:custGeom>
              <a:avLst/>
              <a:gdLst>
                <a:gd name="T0" fmla="*/ 112 w 445"/>
                <a:gd name="T1" fmla="*/ 1008 h 1008"/>
                <a:gd name="T2" fmla="*/ 31 w 445"/>
                <a:gd name="T3" fmla="*/ 935 h 1008"/>
                <a:gd name="T4" fmla="*/ 190 w 445"/>
                <a:gd name="T5" fmla="*/ 284 h 1008"/>
                <a:gd name="T6" fmla="*/ 276 w 445"/>
                <a:gd name="T7" fmla="*/ 77 h 1008"/>
                <a:gd name="T8" fmla="*/ 368 w 445"/>
                <a:gd name="T9" fmla="*/ 6 h 1008"/>
                <a:gd name="T10" fmla="*/ 439 w 445"/>
                <a:gd name="T11" fmla="*/ 98 h 1008"/>
                <a:gd name="T12" fmla="*/ 335 w 445"/>
                <a:gd name="T13" fmla="*/ 361 h 1008"/>
                <a:gd name="T14" fmla="*/ 194 w 445"/>
                <a:gd name="T15" fmla="*/ 917 h 1008"/>
                <a:gd name="T16" fmla="*/ 121 w 445"/>
                <a:gd name="T17" fmla="*/ 1008 h 1008"/>
                <a:gd name="T18" fmla="*/ 112 w 445"/>
                <a:gd name="T1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5" h="1008">
                  <a:moveTo>
                    <a:pt x="112" y="1008"/>
                  </a:moveTo>
                  <a:cubicBezTo>
                    <a:pt x="71" y="1008"/>
                    <a:pt x="35" y="977"/>
                    <a:pt x="31" y="935"/>
                  </a:cubicBezTo>
                  <a:cubicBezTo>
                    <a:pt x="0" y="640"/>
                    <a:pt x="105" y="442"/>
                    <a:pt x="190" y="284"/>
                  </a:cubicBezTo>
                  <a:cubicBezTo>
                    <a:pt x="232" y="205"/>
                    <a:pt x="268" y="137"/>
                    <a:pt x="276" y="77"/>
                  </a:cubicBezTo>
                  <a:cubicBezTo>
                    <a:pt x="282" y="32"/>
                    <a:pt x="323" y="0"/>
                    <a:pt x="368" y="6"/>
                  </a:cubicBezTo>
                  <a:cubicBezTo>
                    <a:pt x="413" y="12"/>
                    <a:pt x="445" y="53"/>
                    <a:pt x="439" y="98"/>
                  </a:cubicBezTo>
                  <a:cubicBezTo>
                    <a:pt x="427" y="188"/>
                    <a:pt x="383" y="272"/>
                    <a:pt x="335" y="361"/>
                  </a:cubicBezTo>
                  <a:cubicBezTo>
                    <a:pt x="257" y="507"/>
                    <a:pt x="169" y="673"/>
                    <a:pt x="194" y="917"/>
                  </a:cubicBezTo>
                  <a:cubicBezTo>
                    <a:pt x="199" y="963"/>
                    <a:pt x="166" y="1003"/>
                    <a:pt x="121" y="1008"/>
                  </a:cubicBezTo>
                  <a:cubicBezTo>
                    <a:pt x="118" y="1008"/>
                    <a:pt x="115" y="1008"/>
                    <a:pt x="112" y="10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2798" y="1841"/>
              <a:ext cx="117" cy="306"/>
            </a:xfrm>
            <a:custGeom>
              <a:avLst/>
              <a:gdLst>
                <a:gd name="T0" fmla="*/ 154 w 518"/>
                <a:gd name="T1" fmla="*/ 1350 h 1350"/>
                <a:gd name="T2" fmla="*/ 74 w 518"/>
                <a:gd name="T3" fmla="*/ 1285 h 1350"/>
                <a:gd name="T4" fmla="*/ 205 w 518"/>
                <a:gd name="T5" fmla="*/ 558 h 1350"/>
                <a:gd name="T6" fmla="*/ 331 w 518"/>
                <a:gd name="T7" fmla="*/ 95 h 1350"/>
                <a:gd name="T8" fmla="*/ 405 w 518"/>
                <a:gd name="T9" fmla="*/ 5 h 1350"/>
                <a:gd name="T10" fmla="*/ 495 w 518"/>
                <a:gd name="T11" fmla="*/ 79 h 1350"/>
                <a:gd name="T12" fmla="*/ 351 w 518"/>
                <a:gd name="T13" fmla="*/ 635 h 1350"/>
                <a:gd name="T14" fmla="*/ 235 w 518"/>
                <a:gd name="T15" fmla="*/ 1250 h 1350"/>
                <a:gd name="T16" fmla="*/ 171 w 518"/>
                <a:gd name="T17" fmla="*/ 1348 h 1350"/>
                <a:gd name="T18" fmla="*/ 154 w 518"/>
                <a:gd name="T19" fmla="*/ 135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8" h="1350">
                  <a:moveTo>
                    <a:pt x="154" y="1350"/>
                  </a:moveTo>
                  <a:cubicBezTo>
                    <a:pt x="116" y="1350"/>
                    <a:pt x="82" y="1323"/>
                    <a:pt x="74" y="1285"/>
                  </a:cubicBezTo>
                  <a:cubicBezTo>
                    <a:pt x="0" y="946"/>
                    <a:pt x="109" y="740"/>
                    <a:pt x="205" y="558"/>
                  </a:cubicBezTo>
                  <a:cubicBezTo>
                    <a:pt x="282" y="411"/>
                    <a:pt x="349" y="284"/>
                    <a:pt x="331" y="95"/>
                  </a:cubicBezTo>
                  <a:cubicBezTo>
                    <a:pt x="326" y="49"/>
                    <a:pt x="360" y="9"/>
                    <a:pt x="405" y="5"/>
                  </a:cubicBezTo>
                  <a:cubicBezTo>
                    <a:pt x="450" y="0"/>
                    <a:pt x="490" y="34"/>
                    <a:pt x="495" y="79"/>
                  </a:cubicBezTo>
                  <a:cubicBezTo>
                    <a:pt x="518" y="318"/>
                    <a:pt x="433" y="479"/>
                    <a:pt x="351" y="635"/>
                  </a:cubicBezTo>
                  <a:cubicBezTo>
                    <a:pt x="260" y="807"/>
                    <a:pt x="174" y="970"/>
                    <a:pt x="235" y="1250"/>
                  </a:cubicBezTo>
                  <a:cubicBezTo>
                    <a:pt x="244" y="1294"/>
                    <a:pt x="216" y="1338"/>
                    <a:pt x="171" y="1348"/>
                  </a:cubicBezTo>
                  <a:cubicBezTo>
                    <a:pt x="166" y="1349"/>
                    <a:pt x="160" y="1350"/>
                    <a:pt x="154" y="1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163" name="Freeform 9"/>
            <p:cNvSpPr>
              <a:spLocks/>
            </p:cNvSpPr>
            <p:nvPr/>
          </p:nvSpPr>
          <p:spPr bwMode="auto">
            <a:xfrm>
              <a:off x="2874" y="1894"/>
              <a:ext cx="100" cy="217"/>
            </a:xfrm>
            <a:custGeom>
              <a:avLst/>
              <a:gdLst>
                <a:gd name="T0" fmla="*/ 108 w 441"/>
                <a:gd name="T1" fmla="*/ 961 h 961"/>
                <a:gd name="T2" fmla="*/ 27 w 441"/>
                <a:gd name="T3" fmla="*/ 891 h 961"/>
                <a:gd name="T4" fmla="*/ 137 w 441"/>
                <a:gd name="T5" fmla="*/ 463 h 961"/>
                <a:gd name="T6" fmla="*/ 273 w 441"/>
                <a:gd name="T7" fmla="*/ 79 h 961"/>
                <a:gd name="T8" fmla="*/ 362 w 441"/>
                <a:gd name="T9" fmla="*/ 4 h 961"/>
                <a:gd name="T10" fmla="*/ 437 w 441"/>
                <a:gd name="T11" fmla="*/ 93 h 961"/>
                <a:gd name="T12" fmla="*/ 281 w 441"/>
                <a:gd name="T13" fmla="*/ 544 h 961"/>
                <a:gd name="T14" fmla="*/ 190 w 441"/>
                <a:gd name="T15" fmla="*/ 867 h 961"/>
                <a:gd name="T16" fmla="*/ 120 w 441"/>
                <a:gd name="T17" fmla="*/ 961 h 961"/>
                <a:gd name="T18" fmla="*/ 108 w 441"/>
                <a:gd name="T19" fmla="*/ 96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1" h="961">
                  <a:moveTo>
                    <a:pt x="108" y="961"/>
                  </a:moveTo>
                  <a:cubicBezTo>
                    <a:pt x="68" y="961"/>
                    <a:pt x="33" y="932"/>
                    <a:pt x="27" y="891"/>
                  </a:cubicBezTo>
                  <a:cubicBezTo>
                    <a:pt x="0" y="705"/>
                    <a:pt x="70" y="582"/>
                    <a:pt x="137" y="463"/>
                  </a:cubicBezTo>
                  <a:cubicBezTo>
                    <a:pt x="197" y="358"/>
                    <a:pt x="258" y="250"/>
                    <a:pt x="273" y="79"/>
                  </a:cubicBezTo>
                  <a:cubicBezTo>
                    <a:pt x="277" y="33"/>
                    <a:pt x="317" y="0"/>
                    <a:pt x="362" y="4"/>
                  </a:cubicBezTo>
                  <a:cubicBezTo>
                    <a:pt x="407" y="8"/>
                    <a:pt x="441" y="48"/>
                    <a:pt x="437" y="93"/>
                  </a:cubicBezTo>
                  <a:cubicBezTo>
                    <a:pt x="419" y="300"/>
                    <a:pt x="342" y="436"/>
                    <a:pt x="281" y="544"/>
                  </a:cubicBezTo>
                  <a:cubicBezTo>
                    <a:pt x="217" y="656"/>
                    <a:pt x="171" y="737"/>
                    <a:pt x="190" y="867"/>
                  </a:cubicBezTo>
                  <a:cubicBezTo>
                    <a:pt x="196" y="912"/>
                    <a:pt x="165" y="954"/>
                    <a:pt x="120" y="961"/>
                  </a:cubicBezTo>
                  <a:cubicBezTo>
                    <a:pt x="116" y="961"/>
                    <a:pt x="112" y="961"/>
                    <a:pt x="108" y="9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</p:grpSp>
      <p:sp>
        <p:nvSpPr>
          <p:cNvPr id="164" name="Freeform 132"/>
          <p:cNvSpPr>
            <a:spLocks noChangeAspect="1" noEditPoints="1"/>
          </p:cNvSpPr>
          <p:nvPr/>
        </p:nvSpPr>
        <p:spPr bwMode="auto">
          <a:xfrm>
            <a:off x="2985454" y="4194426"/>
            <a:ext cx="494600" cy="473096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5" name="Freeform 144"/>
          <p:cNvSpPr>
            <a:spLocks noEditPoints="1"/>
          </p:cNvSpPr>
          <p:nvPr/>
        </p:nvSpPr>
        <p:spPr bwMode="auto">
          <a:xfrm>
            <a:off x="2148214" y="4236529"/>
            <a:ext cx="448449" cy="388890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6" name="Freeform 171"/>
          <p:cNvSpPr>
            <a:spLocks/>
          </p:cNvSpPr>
          <p:nvPr/>
        </p:nvSpPr>
        <p:spPr bwMode="auto">
          <a:xfrm>
            <a:off x="5712399" y="3326824"/>
            <a:ext cx="418926" cy="30357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67" name="Group 90"/>
          <p:cNvGrpSpPr/>
          <p:nvPr/>
        </p:nvGrpSpPr>
        <p:grpSpPr>
          <a:xfrm>
            <a:off x="3033683" y="3224257"/>
            <a:ext cx="398141" cy="508709"/>
            <a:chOff x="7239000" y="2776538"/>
            <a:chExt cx="1331913" cy="170180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68" name="Freeform 52"/>
            <p:cNvSpPr>
              <a:spLocks noEditPoints="1"/>
            </p:cNvSpPr>
            <p:nvPr/>
          </p:nvSpPr>
          <p:spPr bwMode="auto">
            <a:xfrm>
              <a:off x="7239000" y="2776538"/>
              <a:ext cx="1331913" cy="1701800"/>
            </a:xfrm>
            <a:custGeom>
              <a:avLst/>
              <a:gdLst/>
              <a:ahLst/>
              <a:cxnLst>
                <a:cxn ang="0">
                  <a:pos x="425" y="197"/>
                </a:cxn>
                <a:cxn ang="0">
                  <a:pos x="454" y="167"/>
                </a:cxn>
                <a:cxn ang="0">
                  <a:pos x="453" y="141"/>
                </a:cxn>
                <a:cxn ang="0">
                  <a:pos x="430" y="119"/>
                </a:cxn>
                <a:cxn ang="0">
                  <a:pos x="404" y="120"/>
                </a:cxn>
                <a:cxn ang="0">
                  <a:pos x="372" y="153"/>
                </a:cxn>
                <a:cxn ang="0">
                  <a:pos x="294" y="123"/>
                </a:cxn>
                <a:cxn ang="0">
                  <a:pos x="294" y="82"/>
                </a:cxn>
                <a:cxn ang="0">
                  <a:pos x="330" y="82"/>
                </a:cxn>
                <a:cxn ang="0">
                  <a:pos x="349" y="63"/>
                </a:cxn>
                <a:cxn ang="0">
                  <a:pos x="349" y="19"/>
                </a:cxn>
                <a:cxn ang="0">
                  <a:pos x="330" y="0"/>
                </a:cxn>
                <a:cxn ang="0">
                  <a:pos x="168" y="0"/>
                </a:cxn>
                <a:cxn ang="0">
                  <a:pos x="149" y="19"/>
                </a:cxn>
                <a:cxn ang="0">
                  <a:pos x="149" y="63"/>
                </a:cxn>
                <a:cxn ang="0">
                  <a:pos x="168" y="82"/>
                </a:cxn>
                <a:cxn ang="0">
                  <a:pos x="197" y="82"/>
                </a:cxn>
                <a:cxn ang="0">
                  <a:pos x="197" y="123"/>
                </a:cxn>
                <a:cxn ang="0">
                  <a:pos x="198" y="123"/>
                </a:cxn>
                <a:cxn ang="0">
                  <a:pos x="120" y="153"/>
                </a:cxn>
                <a:cxn ang="0">
                  <a:pos x="85" y="119"/>
                </a:cxn>
                <a:cxn ang="0">
                  <a:pos x="59" y="120"/>
                </a:cxn>
                <a:cxn ang="0">
                  <a:pos x="37" y="143"/>
                </a:cxn>
                <a:cxn ang="0">
                  <a:pos x="38" y="170"/>
                </a:cxn>
                <a:cxn ang="0">
                  <a:pos x="66" y="196"/>
                </a:cxn>
                <a:cxn ang="0">
                  <a:pos x="0" y="364"/>
                </a:cxn>
                <a:cxn ang="0">
                  <a:pos x="178" y="600"/>
                </a:cxn>
                <a:cxn ang="0">
                  <a:pos x="178" y="615"/>
                </a:cxn>
                <a:cxn ang="0">
                  <a:pos x="192" y="628"/>
                </a:cxn>
                <a:cxn ang="0">
                  <a:pos x="306" y="628"/>
                </a:cxn>
                <a:cxn ang="0">
                  <a:pos x="320" y="615"/>
                </a:cxn>
                <a:cxn ang="0">
                  <a:pos x="320" y="598"/>
                </a:cxn>
                <a:cxn ang="0">
                  <a:pos x="491" y="364"/>
                </a:cxn>
                <a:cxn ang="0">
                  <a:pos x="425" y="197"/>
                </a:cxn>
                <a:cxn ang="0">
                  <a:pos x="245" y="565"/>
                </a:cxn>
                <a:cxn ang="0">
                  <a:pos x="44" y="364"/>
                </a:cxn>
                <a:cxn ang="0">
                  <a:pos x="245" y="162"/>
                </a:cxn>
                <a:cxn ang="0">
                  <a:pos x="447" y="364"/>
                </a:cxn>
                <a:cxn ang="0">
                  <a:pos x="245" y="565"/>
                </a:cxn>
                <a:cxn ang="0">
                  <a:pos x="245" y="565"/>
                </a:cxn>
                <a:cxn ang="0">
                  <a:pos x="245" y="565"/>
                </a:cxn>
              </a:cxnLst>
              <a:rect l="0" t="0" r="r" b="b"/>
              <a:pathLst>
                <a:path w="491" h="628">
                  <a:moveTo>
                    <a:pt x="425" y="197"/>
                  </a:moveTo>
                  <a:cubicBezTo>
                    <a:pt x="454" y="167"/>
                    <a:pt x="454" y="167"/>
                    <a:pt x="454" y="167"/>
                  </a:cubicBezTo>
                  <a:cubicBezTo>
                    <a:pt x="461" y="160"/>
                    <a:pt x="461" y="148"/>
                    <a:pt x="453" y="141"/>
                  </a:cubicBezTo>
                  <a:cubicBezTo>
                    <a:pt x="430" y="119"/>
                    <a:pt x="430" y="119"/>
                    <a:pt x="430" y="119"/>
                  </a:cubicBezTo>
                  <a:cubicBezTo>
                    <a:pt x="423" y="112"/>
                    <a:pt x="411" y="112"/>
                    <a:pt x="404" y="120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48" y="139"/>
                    <a:pt x="322" y="129"/>
                    <a:pt x="294" y="123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330" y="82"/>
                    <a:pt x="330" y="82"/>
                    <a:pt x="330" y="82"/>
                  </a:cubicBezTo>
                  <a:cubicBezTo>
                    <a:pt x="341" y="82"/>
                    <a:pt x="349" y="74"/>
                    <a:pt x="349" y="63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9" y="9"/>
                    <a:pt x="341" y="0"/>
                    <a:pt x="33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8" y="0"/>
                    <a:pt x="149" y="9"/>
                    <a:pt x="149" y="1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9" y="74"/>
                    <a:pt x="158" y="82"/>
                    <a:pt x="168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70" y="129"/>
                    <a:pt x="144" y="139"/>
                    <a:pt x="120" y="153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78" y="112"/>
                    <a:pt x="66" y="112"/>
                    <a:pt x="59" y="120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0" y="150"/>
                    <a:pt x="30" y="162"/>
                    <a:pt x="38" y="170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25" y="240"/>
                    <a:pt x="0" y="299"/>
                    <a:pt x="0" y="364"/>
                  </a:cubicBezTo>
                  <a:cubicBezTo>
                    <a:pt x="0" y="476"/>
                    <a:pt x="75" y="571"/>
                    <a:pt x="178" y="600"/>
                  </a:cubicBezTo>
                  <a:cubicBezTo>
                    <a:pt x="178" y="615"/>
                    <a:pt x="178" y="615"/>
                    <a:pt x="178" y="615"/>
                  </a:cubicBezTo>
                  <a:cubicBezTo>
                    <a:pt x="178" y="622"/>
                    <a:pt x="184" y="628"/>
                    <a:pt x="192" y="628"/>
                  </a:cubicBezTo>
                  <a:cubicBezTo>
                    <a:pt x="306" y="628"/>
                    <a:pt x="306" y="628"/>
                    <a:pt x="306" y="628"/>
                  </a:cubicBezTo>
                  <a:cubicBezTo>
                    <a:pt x="314" y="628"/>
                    <a:pt x="320" y="622"/>
                    <a:pt x="320" y="615"/>
                  </a:cubicBezTo>
                  <a:cubicBezTo>
                    <a:pt x="320" y="598"/>
                    <a:pt x="320" y="598"/>
                    <a:pt x="320" y="598"/>
                  </a:cubicBezTo>
                  <a:cubicBezTo>
                    <a:pt x="419" y="566"/>
                    <a:pt x="491" y="473"/>
                    <a:pt x="491" y="364"/>
                  </a:cubicBezTo>
                  <a:cubicBezTo>
                    <a:pt x="491" y="300"/>
                    <a:pt x="466" y="241"/>
                    <a:pt x="425" y="197"/>
                  </a:cubicBezTo>
                  <a:close/>
                  <a:moveTo>
                    <a:pt x="245" y="565"/>
                  </a:moveTo>
                  <a:cubicBezTo>
                    <a:pt x="134" y="565"/>
                    <a:pt x="44" y="475"/>
                    <a:pt x="44" y="364"/>
                  </a:cubicBezTo>
                  <a:cubicBezTo>
                    <a:pt x="44" y="253"/>
                    <a:pt x="134" y="162"/>
                    <a:pt x="245" y="162"/>
                  </a:cubicBezTo>
                  <a:cubicBezTo>
                    <a:pt x="356" y="162"/>
                    <a:pt x="447" y="253"/>
                    <a:pt x="447" y="364"/>
                  </a:cubicBezTo>
                  <a:cubicBezTo>
                    <a:pt x="447" y="475"/>
                    <a:pt x="356" y="565"/>
                    <a:pt x="245" y="565"/>
                  </a:cubicBezTo>
                  <a:close/>
                  <a:moveTo>
                    <a:pt x="245" y="565"/>
                  </a:moveTo>
                  <a:cubicBezTo>
                    <a:pt x="245" y="565"/>
                    <a:pt x="245" y="565"/>
                    <a:pt x="245" y="5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Freeform 53"/>
            <p:cNvSpPr>
              <a:spLocks noEditPoints="1"/>
            </p:cNvSpPr>
            <p:nvPr/>
          </p:nvSpPr>
          <p:spPr bwMode="auto">
            <a:xfrm>
              <a:off x="7829550" y="3557588"/>
              <a:ext cx="363538" cy="298450"/>
            </a:xfrm>
            <a:custGeom>
              <a:avLst/>
              <a:gdLst/>
              <a:ahLst/>
              <a:cxnLst>
                <a:cxn ang="0">
                  <a:pos x="128" y="8"/>
                </a:cxn>
                <a:cxn ang="0">
                  <a:pos x="21" y="46"/>
                </a:cxn>
                <a:cxn ang="0">
                  <a:pos x="17" y="48"/>
                </a:cxn>
                <a:cxn ang="0">
                  <a:pos x="16" y="49"/>
                </a:cxn>
                <a:cxn ang="0">
                  <a:pos x="16" y="49"/>
                </a:cxn>
                <a:cxn ang="0">
                  <a:pos x="0" y="77"/>
                </a:cxn>
                <a:cxn ang="0">
                  <a:pos x="33" y="110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53" y="104"/>
                </a:cxn>
                <a:cxn ang="0">
                  <a:pos x="61" y="95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28" y="8"/>
                </a:cxn>
              </a:cxnLst>
              <a:rect l="0" t="0" r="r" b="b"/>
              <a:pathLst>
                <a:path w="134" h="110">
                  <a:moveTo>
                    <a:pt x="128" y="8"/>
                  </a:moveTo>
                  <a:cubicBezTo>
                    <a:pt x="121" y="0"/>
                    <a:pt x="42" y="37"/>
                    <a:pt x="21" y="46"/>
                  </a:cubicBezTo>
                  <a:cubicBezTo>
                    <a:pt x="20" y="47"/>
                    <a:pt x="18" y="48"/>
                    <a:pt x="17" y="48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6" y="54"/>
                    <a:pt x="0" y="65"/>
                    <a:pt x="0" y="77"/>
                  </a:cubicBezTo>
                  <a:cubicBezTo>
                    <a:pt x="0" y="96"/>
                    <a:pt x="15" y="110"/>
                    <a:pt x="33" y="110"/>
                  </a:cubicBezTo>
                  <a:cubicBezTo>
                    <a:pt x="40" y="110"/>
                    <a:pt x="47" y="108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3" y="104"/>
                    <a:pt x="53" y="104"/>
                  </a:cubicBezTo>
                  <a:cubicBezTo>
                    <a:pt x="56" y="101"/>
                    <a:pt x="58" y="98"/>
                    <a:pt x="61" y="95"/>
                  </a:cubicBezTo>
                  <a:cubicBezTo>
                    <a:pt x="81" y="73"/>
                    <a:pt x="134" y="15"/>
                    <a:pt x="128" y="8"/>
                  </a:cubicBezTo>
                  <a:close/>
                  <a:moveTo>
                    <a:pt x="128" y="8"/>
                  </a:moveTo>
                  <a:cubicBezTo>
                    <a:pt x="128" y="8"/>
                    <a:pt x="128" y="8"/>
                    <a:pt x="12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0" name="Freeform 54"/>
            <p:cNvSpPr>
              <a:spLocks noEditPoints="1"/>
            </p:cNvSpPr>
            <p:nvPr/>
          </p:nvSpPr>
          <p:spPr bwMode="auto">
            <a:xfrm>
              <a:off x="7870825" y="4121151"/>
              <a:ext cx="84138" cy="11588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1" y="43"/>
                </a:cxn>
                <a:cxn ang="0">
                  <a:pos x="30" y="43"/>
                </a:cxn>
                <a:cxn ang="0">
                  <a:pos x="31" y="43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1" h="43">
                  <a:moveTo>
                    <a:pt x="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1" y="43"/>
                    <a:pt x="31" y="4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lose/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1" name="Freeform 55"/>
            <p:cNvSpPr>
              <a:spLocks noEditPoints="1"/>
            </p:cNvSpPr>
            <p:nvPr/>
          </p:nvSpPr>
          <p:spPr bwMode="auto">
            <a:xfrm>
              <a:off x="7466013" y="3711576"/>
              <a:ext cx="120650" cy="80963"/>
            </a:xfrm>
            <a:custGeom>
              <a:avLst/>
              <a:gdLst/>
              <a:ahLst/>
              <a:cxnLst>
                <a:cxn ang="0">
                  <a:pos x="44" y="30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0"/>
                </a:cxn>
                <a:cxn ang="0">
                  <a:pos x="1" y="30"/>
                </a:cxn>
                <a:cxn ang="0">
                  <a:pos x="43" y="30"/>
                </a:cxn>
                <a:cxn ang="0">
                  <a:pos x="44" y="30"/>
                </a:cxn>
                <a:cxn ang="0">
                  <a:pos x="44" y="30"/>
                </a:cxn>
                <a:cxn ang="0">
                  <a:pos x="44" y="30"/>
                </a:cxn>
              </a:cxnLst>
              <a:rect l="0" t="0" r="r" b="b"/>
              <a:pathLst>
                <a:path w="44" h="30">
                  <a:moveTo>
                    <a:pt x="44" y="30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0"/>
                    <a:pt x="4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lose/>
                  <a:moveTo>
                    <a:pt x="44" y="30"/>
                  </a:moveTo>
                  <a:cubicBezTo>
                    <a:pt x="44" y="30"/>
                    <a:pt x="44" y="30"/>
                    <a:pt x="44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Freeform 56"/>
            <p:cNvSpPr>
              <a:spLocks noEditPoints="1"/>
            </p:cNvSpPr>
            <p:nvPr/>
          </p:nvSpPr>
          <p:spPr bwMode="auto">
            <a:xfrm>
              <a:off x="7870825" y="3267076"/>
              <a:ext cx="84138" cy="119063"/>
            </a:xfrm>
            <a:custGeom>
              <a:avLst/>
              <a:gdLst/>
              <a:ahLst/>
              <a:cxnLst>
                <a:cxn ang="0">
                  <a:pos x="1" y="44"/>
                </a:cxn>
                <a:cxn ang="0">
                  <a:pos x="30" y="44"/>
                </a:cxn>
                <a:cxn ang="0">
                  <a:pos x="31" y="43"/>
                </a:cxn>
                <a:cxn ang="0">
                  <a:pos x="31" y="1"/>
                </a:cxn>
                <a:cxn ang="0">
                  <a:pos x="30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1" y="44"/>
                </a:cxn>
              </a:cxnLst>
              <a:rect l="0" t="0" r="r" b="b"/>
              <a:pathLst>
                <a:path w="31" h="44">
                  <a:moveTo>
                    <a:pt x="1" y="44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3"/>
                    <a:pt x="31" y="4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4"/>
                    <a:pt x="1" y="44"/>
                  </a:cubicBezTo>
                  <a:close/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3" name="Freeform 57"/>
            <p:cNvSpPr>
              <a:spLocks noEditPoints="1"/>
            </p:cNvSpPr>
            <p:nvPr/>
          </p:nvSpPr>
          <p:spPr bwMode="auto">
            <a:xfrm>
              <a:off x="8239125" y="3711576"/>
              <a:ext cx="117475" cy="8096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9"/>
                </a:cxn>
                <a:cxn ang="0">
                  <a:pos x="0" y="30"/>
                </a:cxn>
                <a:cxn ang="0">
                  <a:pos x="43" y="30"/>
                </a:cxn>
                <a:cxn ang="0">
                  <a:pos x="43" y="29"/>
                </a:cxn>
                <a:cxn ang="0">
                  <a:pos x="43" y="1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3" y="0"/>
                </a:cxn>
              </a:cxnLst>
              <a:rect l="0" t="0" r="r" b="b"/>
              <a:pathLst>
                <a:path w="43" h="30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29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Freeform 58"/>
            <p:cNvSpPr>
              <a:spLocks noEditPoints="1"/>
            </p:cNvSpPr>
            <p:nvPr/>
          </p:nvSpPr>
          <p:spPr bwMode="auto">
            <a:xfrm>
              <a:off x="7518400" y="3990976"/>
              <a:ext cx="141288" cy="1428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52" h="53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lnTo>
                    <a:pt x="31" y="0"/>
                  </a:lnTo>
                  <a:close/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Freeform 59"/>
            <p:cNvSpPr>
              <a:spLocks noEditPoints="1"/>
            </p:cNvSpPr>
            <p:nvPr/>
          </p:nvSpPr>
          <p:spPr bwMode="auto">
            <a:xfrm>
              <a:off x="7548563" y="3408363"/>
              <a:ext cx="139700" cy="14287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0" y="52"/>
                </a:cxn>
                <a:cxn ang="0">
                  <a:pos x="31" y="53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52" y="31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52" h="53"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1" y="0"/>
                  </a:ln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6" name="Freeform 60"/>
            <p:cNvSpPr>
              <a:spLocks noEditPoints="1"/>
            </p:cNvSpPr>
            <p:nvPr/>
          </p:nvSpPr>
          <p:spPr bwMode="auto">
            <a:xfrm>
              <a:off x="8131175" y="3378201"/>
              <a:ext cx="141288" cy="144463"/>
            </a:xfrm>
            <a:custGeom>
              <a:avLst/>
              <a:gdLst/>
              <a:ahLst/>
              <a:cxnLst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2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1" y="53"/>
                </a:cxn>
              </a:cxnLst>
              <a:rect l="0" t="0" r="r" b="b"/>
              <a:pathLst>
                <a:path w="52" h="53"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1"/>
                    <a:pt x="52" y="2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2"/>
                  </a:cubicBezTo>
                  <a:lnTo>
                    <a:pt x="21" y="53"/>
                  </a:lnTo>
                  <a:close/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Freeform 61"/>
            <p:cNvSpPr>
              <a:spLocks noEditPoints="1"/>
            </p:cNvSpPr>
            <p:nvPr/>
          </p:nvSpPr>
          <p:spPr bwMode="auto">
            <a:xfrm>
              <a:off x="8101013" y="3960813"/>
              <a:ext cx="141288" cy="1412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52" h="52">
                  <a:moveTo>
                    <a:pt x="2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2" y="0"/>
                  </a:ln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8" name="Group 66"/>
          <p:cNvGrpSpPr/>
          <p:nvPr/>
        </p:nvGrpSpPr>
        <p:grpSpPr>
          <a:xfrm>
            <a:off x="6732712" y="4176185"/>
            <a:ext cx="324636" cy="509578"/>
            <a:chOff x="7618413" y="3513138"/>
            <a:chExt cx="261938" cy="411163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79" name="Freeform 96"/>
            <p:cNvSpPr>
              <a:spLocks noEditPoints="1"/>
            </p:cNvSpPr>
            <p:nvPr/>
          </p:nvSpPr>
          <p:spPr bwMode="auto">
            <a:xfrm>
              <a:off x="7618413" y="3513138"/>
              <a:ext cx="261938" cy="411163"/>
            </a:xfrm>
            <a:custGeom>
              <a:avLst/>
              <a:gdLst/>
              <a:ahLst/>
              <a:cxnLst>
                <a:cxn ang="0">
                  <a:pos x="80" y="13"/>
                </a:cxn>
                <a:cxn ang="0">
                  <a:pos x="67" y="13"/>
                </a:cxn>
                <a:cxn ang="0">
                  <a:pos x="67" y="6"/>
                </a:cxn>
                <a:cxn ang="0">
                  <a:pos x="61" y="0"/>
                </a:cxn>
                <a:cxn ang="0">
                  <a:pos x="29" y="0"/>
                </a:cxn>
                <a:cxn ang="0">
                  <a:pos x="22" y="6"/>
                </a:cxn>
                <a:cxn ang="0">
                  <a:pos x="22" y="13"/>
                </a:cxn>
                <a:cxn ang="0">
                  <a:pos x="10" y="13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10" y="141"/>
                </a:cxn>
                <a:cxn ang="0">
                  <a:pos x="80" y="141"/>
                </a:cxn>
                <a:cxn ang="0">
                  <a:pos x="90" y="131"/>
                </a:cxn>
                <a:cxn ang="0">
                  <a:pos x="90" y="22"/>
                </a:cxn>
                <a:cxn ang="0">
                  <a:pos x="80" y="13"/>
                </a:cxn>
                <a:cxn ang="0">
                  <a:pos x="83" y="131"/>
                </a:cxn>
                <a:cxn ang="0">
                  <a:pos x="80" y="134"/>
                </a:cxn>
                <a:cxn ang="0">
                  <a:pos x="10" y="134"/>
                </a:cxn>
                <a:cxn ang="0">
                  <a:pos x="6" y="131"/>
                </a:cxn>
                <a:cxn ang="0">
                  <a:pos x="6" y="22"/>
                </a:cxn>
                <a:cxn ang="0">
                  <a:pos x="10" y="19"/>
                </a:cxn>
                <a:cxn ang="0">
                  <a:pos x="80" y="19"/>
                </a:cxn>
                <a:cxn ang="0">
                  <a:pos x="83" y="22"/>
                </a:cxn>
                <a:cxn ang="0">
                  <a:pos x="83" y="131"/>
                </a:cxn>
                <a:cxn ang="0">
                  <a:pos x="83" y="131"/>
                </a:cxn>
                <a:cxn ang="0">
                  <a:pos x="83" y="131"/>
                </a:cxn>
              </a:cxnLst>
              <a:rect l="0" t="0" r="r" b="b"/>
              <a:pathLst>
                <a:path w="90" h="141">
                  <a:moveTo>
                    <a:pt x="80" y="13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3"/>
                    <a:pt x="64" y="0"/>
                    <a:pt x="6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4" y="13"/>
                    <a:pt x="0" y="17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6"/>
                    <a:pt x="4" y="141"/>
                    <a:pt x="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5" y="141"/>
                    <a:pt x="90" y="136"/>
                    <a:pt x="90" y="13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7"/>
                    <a:pt x="85" y="13"/>
                    <a:pt x="80" y="13"/>
                  </a:cubicBezTo>
                  <a:close/>
                  <a:moveTo>
                    <a:pt x="83" y="131"/>
                  </a:moveTo>
                  <a:cubicBezTo>
                    <a:pt x="83" y="133"/>
                    <a:pt x="82" y="134"/>
                    <a:pt x="8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8" y="134"/>
                    <a:pt x="6" y="133"/>
                    <a:pt x="6" y="13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8" y="19"/>
                    <a:pt x="1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2" y="19"/>
                    <a:pt x="83" y="20"/>
                    <a:pt x="83" y="22"/>
                  </a:cubicBezTo>
                  <a:lnTo>
                    <a:pt x="83" y="131"/>
                  </a:lnTo>
                  <a:close/>
                  <a:moveTo>
                    <a:pt x="83" y="131"/>
                  </a:moveTo>
                  <a:cubicBezTo>
                    <a:pt x="83" y="131"/>
                    <a:pt x="83" y="131"/>
                    <a:pt x="83" y="1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0" name="Rectangle 97"/>
            <p:cNvSpPr>
              <a:spLocks noChangeArrowheads="1"/>
            </p:cNvSpPr>
            <p:nvPr/>
          </p:nvSpPr>
          <p:spPr bwMode="auto">
            <a:xfrm>
              <a:off x="7656513" y="3586163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1" name="Rectangle 98"/>
            <p:cNvSpPr>
              <a:spLocks noChangeArrowheads="1"/>
            </p:cNvSpPr>
            <p:nvPr/>
          </p:nvSpPr>
          <p:spPr bwMode="auto">
            <a:xfrm>
              <a:off x="7656513" y="36909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2" name="Rectangle 99"/>
            <p:cNvSpPr>
              <a:spLocks noChangeArrowheads="1"/>
            </p:cNvSpPr>
            <p:nvPr/>
          </p:nvSpPr>
          <p:spPr bwMode="auto">
            <a:xfrm>
              <a:off x="7656513" y="37925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3" name="Group 54"/>
          <p:cNvGrpSpPr/>
          <p:nvPr/>
        </p:nvGrpSpPr>
        <p:grpSpPr>
          <a:xfrm>
            <a:off x="2952355" y="2286732"/>
            <a:ext cx="560798" cy="560797"/>
            <a:chOff x="3119438" y="3767138"/>
            <a:chExt cx="552450" cy="55245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84" name="Freeform 82"/>
            <p:cNvSpPr>
              <a:spLocks noEditPoints="1"/>
            </p:cNvSpPr>
            <p:nvPr/>
          </p:nvSpPr>
          <p:spPr bwMode="auto">
            <a:xfrm>
              <a:off x="3119438" y="3767138"/>
              <a:ext cx="552450" cy="552450"/>
            </a:xfrm>
            <a:custGeom>
              <a:avLst/>
              <a:gdLst/>
              <a:ahLst/>
              <a:cxnLst>
                <a:cxn ang="0">
                  <a:pos x="30" y="162"/>
                </a:cxn>
                <a:cxn ang="0">
                  <a:pos x="72" y="150"/>
                </a:cxn>
                <a:cxn ang="0">
                  <a:pos x="95" y="190"/>
                </a:cxn>
                <a:cxn ang="0">
                  <a:pos x="117" y="152"/>
                </a:cxn>
                <a:cxn ang="0">
                  <a:pos x="161" y="164"/>
                </a:cxn>
                <a:cxn ang="0">
                  <a:pos x="150" y="121"/>
                </a:cxn>
                <a:cxn ang="0">
                  <a:pos x="190" y="98"/>
                </a:cxn>
                <a:cxn ang="0">
                  <a:pos x="151" y="75"/>
                </a:cxn>
                <a:cxn ang="0">
                  <a:pos x="164" y="30"/>
                </a:cxn>
                <a:cxn ang="0">
                  <a:pos x="120" y="41"/>
                </a:cxn>
                <a:cxn ang="0">
                  <a:pos x="96" y="0"/>
                </a:cxn>
                <a:cxn ang="0">
                  <a:pos x="72" y="41"/>
                </a:cxn>
                <a:cxn ang="0">
                  <a:pos x="29" y="30"/>
                </a:cxn>
                <a:cxn ang="0">
                  <a:pos x="41" y="73"/>
                </a:cxn>
                <a:cxn ang="0">
                  <a:pos x="0" y="96"/>
                </a:cxn>
                <a:cxn ang="0">
                  <a:pos x="41" y="120"/>
                </a:cxn>
                <a:cxn ang="0">
                  <a:pos x="30" y="162"/>
                </a:cxn>
                <a:cxn ang="0">
                  <a:pos x="96" y="43"/>
                </a:cxn>
                <a:cxn ang="0">
                  <a:pos x="150" y="97"/>
                </a:cxn>
                <a:cxn ang="0">
                  <a:pos x="96" y="151"/>
                </a:cxn>
                <a:cxn ang="0">
                  <a:pos x="41" y="97"/>
                </a:cxn>
                <a:cxn ang="0">
                  <a:pos x="96" y="43"/>
                </a:cxn>
                <a:cxn ang="0">
                  <a:pos x="96" y="43"/>
                </a:cxn>
                <a:cxn ang="0">
                  <a:pos x="96" y="43"/>
                </a:cxn>
              </a:cxnLst>
              <a:rect l="0" t="0" r="r" b="b"/>
              <a:pathLst>
                <a:path w="190" h="190">
                  <a:moveTo>
                    <a:pt x="30" y="162"/>
                  </a:moveTo>
                  <a:cubicBezTo>
                    <a:pt x="72" y="150"/>
                    <a:pt x="72" y="150"/>
                    <a:pt x="72" y="150"/>
                  </a:cubicBezTo>
                  <a:cubicBezTo>
                    <a:pt x="95" y="190"/>
                    <a:pt x="95" y="190"/>
                    <a:pt x="95" y="190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" y="120"/>
                    <a:pt x="41" y="120"/>
                    <a:pt x="41" y="120"/>
                  </a:cubicBezTo>
                  <a:lnTo>
                    <a:pt x="30" y="162"/>
                  </a:lnTo>
                  <a:close/>
                  <a:moveTo>
                    <a:pt x="96" y="43"/>
                  </a:moveTo>
                  <a:cubicBezTo>
                    <a:pt x="125" y="43"/>
                    <a:pt x="150" y="67"/>
                    <a:pt x="150" y="97"/>
                  </a:cubicBezTo>
                  <a:cubicBezTo>
                    <a:pt x="150" y="127"/>
                    <a:pt x="125" y="151"/>
                    <a:pt x="96" y="151"/>
                  </a:cubicBezTo>
                  <a:cubicBezTo>
                    <a:pt x="66" y="151"/>
                    <a:pt x="41" y="127"/>
                    <a:pt x="41" y="97"/>
                  </a:cubicBezTo>
                  <a:cubicBezTo>
                    <a:pt x="41" y="67"/>
                    <a:pt x="66" y="43"/>
                    <a:pt x="96" y="43"/>
                  </a:cubicBezTo>
                  <a:close/>
                  <a:moveTo>
                    <a:pt x="96" y="43"/>
                  </a:moveTo>
                  <a:cubicBezTo>
                    <a:pt x="96" y="43"/>
                    <a:pt x="96" y="43"/>
                    <a:pt x="9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5" name="Freeform 83"/>
            <p:cNvSpPr>
              <a:spLocks noEditPoints="1"/>
            </p:cNvSpPr>
            <p:nvPr/>
          </p:nvSpPr>
          <p:spPr bwMode="auto">
            <a:xfrm>
              <a:off x="3259138" y="3910013"/>
              <a:ext cx="276225" cy="279400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95" y="48"/>
                </a:cxn>
                <a:cxn ang="0">
                  <a:pos x="48" y="0"/>
                </a:cxn>
                <a:cxn ang="0">
                  <a:pos x="0" y="48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</a:cxnLst>
              <a:rect l="0" t="0" r="r" b="b"/>
              <a:pathLst>
                <a:path w="95" h="96">
                  <a:moveTo>
                    <a:pt x="48" y="96"/>
                  </a:moveTo>
                  <a:cubicBezTo>
                    <a:pt x="74" y="96"/>
                    <a:pt x="95" y="74"/>
                    <a:pt x="95" y="48"/>
                  </a:cubicBezTo>
                  <a:cubicBezTo>
                    <a:pt x="95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lose/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6" name="Freeform 58"/>
          <p:cNvSpPr>
            <a:spLocks noEditPoints="1"/>
          </p:cNvSpPr>
          <p:nvPr/>
        </p:nvSpPr>
        <p:spPr bwMode="auto">
          <a:xfrm>
            <a:off x="1294246" y="4206475"/>
            <a:ext cx="449001" cy="449001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7" name="Freeform 66"/>
          <p:cNvSpPr>
            <a:spLocks noEditPoints="1"/>
          </p:cNvSpPr>
          <p:nvPr/>
        </p:nvSpPr>
        <p:spPr bwMode="auto">
          <a:xfrm>
            <a:off x="8513218" y="2353497"/>
            <a:ext cx="365792" cy="427269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88" name="Group 92"/>
          <p:cNvGrpSpPr/>
          <p:nvPr/>
        </p:nvGrpSpPr>
        <p:grpSpPr>
          <a:xfrm>
            <a:off x="7525601" y="2360464"/>
            <a:ext cx="471358" cy="413346"/>
            <a:chOff x="6365875" y="1458913"/>
            <a:chExt cx="619125" cy="542925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189" name="Freeform 43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0" name="Freeform 44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1" name="Freeform 45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2" name="Freeform 46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3" name="Freeform 47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4" name="Freeform 48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moveTo>
                    <a:pt x="0" y="48"/>
                  </a:moveTo>
                  <a:lnTo>
                    <a:pt x="0" y="4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95" name="Freeform 89"/>
          <p:cNvSpPr>
            <a:spLocks noEditPoints="1"/>
          </p:cNvSpPr>
          <p:nvPr/>
        </p:nvSpPr>
        <p:spPr bwMode="auto">
          <a:xfrm>
            <a:off x="3928406" y="2356798"/>
            <a:ext cx="545424" cy="420666"/>
          </a:xfrm>
          <a:custGeom>
            <a:avLst/>
            <a:gdLst/>
            <a:ahLst/>
            <a:cxnLst>
              <a:cxn ang="0">
                <a:pos x="191" y="0"/>
              </a:cxn>
              <a:cxn ang="0">
                <a:pos x="160" y="30"/>
              </a:cxn>
              <a:cxn ang="0">
                <a:pos x="177" y="57"/>
              </a:cxn>
              <a:cxn ang="0">
                <a:pos x="161" y="103"/>
              </a:cxn>
              <a:cxn ang="0">
                <a:pos x="155" y="102"/>
              </a:cxn>
              <a:cxn ang="0">
                <a:pos x="142" y="105"/>
              </a:cxn>
              <a:cxn ang="0">
                <a:pos x="107" y="68"/>
              </a:cxn>
              <a:cxn ang="0">
                <a:pos x="109" y="56"/>
              </a:cxn>
              <a:cxn ang="0">
                <a:pos x="79" y="26"/>
              </a:cxn>
              <a:cxn ang="0">
                <a:pos x="48" y="56"/>
              </a:cxn>
              <a:cxn ang="0">
                <a:pos x="59" y="79"/>
              </a:cxn>
              <a:cxn ang="0">
                <a:pos x="44" y="112"/>
              </a:cxn>
              <a:cxn ang="0">
                <a:pos x="30" y="109"/>
              </a:cxn>
              <a:cxn ang="0">
                <a:pos x="0" y="139"/>
              </a:cxn>
              <a:cxn ang="0">
                <a:pos x="30" y="170"/>
              </a:cxn>
              <a:cxn ang="0">
                <a:pos x="61" y="139"/>
              </a:cxn>
              <a:cxn ang="0">
                <a:pos x="54" y="120"/>
              </a:cxn>
              <a:cxn ang="0">
                <a:pos x="70" y="85"/>
              </a:cxn>
              <a:cxn ang="0">
                <a:pos x="78" y="86"/>
              </a:cxn>
              <a:cxn ang="0">
                <a:pos x="99" y="78"/>
              </a:cxn>
              <a:cxn ang="0">
                <a:pos x="132" y="113"/>
              </a:cxn>
              <a:cxn ang="0">
                <a:pos x="125" y="132"/>
              </a:cxn>
              <a:cxn ang="0">
                <a:pos x="156" y="163"/>
              </a:cxn>
              <a:cxn ang="0">
                <a:pos x="186" y="132"/>
              </a:cxn>
              <a:cxn ang="0">
                <a:pos x="173" y="108"/>
              </a:cxn>
              <a:cxn ang="0">
                <a:pos x="189" y="60"/>
              </a:cxn>
              <a:cxn ang="0">
                <a:pos x="191" y="60"/>
              </a:cxn>
              <a:cxn ang="0">
                <a:pos x="221" y="30"/>
              </a:cxn>
              <a:cxn ang="0">
                <a:pos x="191" y="0"/>
              </a:cxn>
              <a:cxn ang="0">
                <a:pos x="31" y="157"/>
              </a:cxn>
              <a:cxn ang="0">
                <a:pos x="13" y="139"/>
              </a:cxn>
              <a:cxn ang="0">
                <a:pos x="31" y="122"/>
              </a:cxn>
              <a:cxn ang="0">
                <a:pos x="48" y="139"/>
              </a:cxn>
              <a:cxn ang="0">
                <a:pos x="31" y="157"/>
              </a:cxn>
              <a:cxn ang="0">
                <a:pos x="79" y="74"/>
              </a:cxn>
              <a:cxn ang="0">
                <a:pos x="61" y="56"/>
              </a:cxn>
              <a:cxn ang="0">
                <a:pos x="79" y="38"/>
              </a:cxn>
              <a:cxn ang="0">
                <a:pos x="96" y="56"/>
              </a:cxn>
              <a:cxn ang="0">
                <a:pos x="79" y="74"/>
              </a:cxn>
              <a:cxn ang="0">
                <a:pos x="156" y="150"/>
              </a:cxn>
              <a:cxn ang="0">
                <a:pos x="138" y="133"/>
              </a:cxn>
              <a:cxn ang="0">
                <a:pos x="156" y="115"/>
              </a:cxn>
              <a:cxn ang="0">
                <a:pos x="173" y="133"/>
              </a:cxn>
              <a:cxn ang="0">
                <a:pos x="156" y="150"/>
              </a:cxn>
              <a:cxn ang="0">
                <a:pos x="191" y="48"/>
              </a:cxn>
              <a:cxn ang="0">
                <a:pos x="173" y="30"/>
              </a:cxn>
              <a:cxn ang="0">
                <a:pos x="191" y="13"/>
              </a:cxn>
              <a:cxn ang="0">
                <a:pos x="208" y="30"/>
              </a:cxn>
              <a:cxn ang="0">
                <a:pos x="191" y="48"/>
              </a:cxn>
              <a:cxn ang="0">
                <a:pos x="191" y="48"/>
              </a:cxn>
              <a:cxn ang="0">
                <a:pos x="191" y="48"/>
              </a:cxn>
            </a:cxnLst>
            <a:rect l="0" t="0" r="r" b="b"/>
            <a:pathLst>
              <a:path w="221" h="170">
                <a:moveTo>
                  <a:pt x="191" y="0"/>
                </a:moveTo>
                <a:cubicBezTo>
                  <a:pt x="174" y="0"/>
                  <a:pt x="160" y="14"/>
                  <a:pt x="160" y="30"/>
                </a:cubicBezTo>
                <a:cubicBezTo>
                  <a:pt x="160" y="42"/>
                  <a:pt x="167" y="52"/>
                  <a:pt x="177" y="57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59" y="103"/>
                  <a:pt x="157" y="102"/>
                  <a:pt x="155" y="102"/>
                </a:cubicBezTo>
                <a:cubicBezTo>
                  <a:pt x="150" y="102"/>
                  <a:pt x="146" y="103"/>
                  <a:pt x="142" y="105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08" y="64"/>
                  <a:pt x="109" y="60"/>
                  <a:pt x="109" y="56"/>
                </a:cubicBezTo>
                <a:cubicBezTo>
                  <a:pt x="109" y="39"/>
                  <a:pt x="95" y="26"/>
                  <a:pt x="79" y="26"/>
                </a:cubicBezTo>
                <a:cubicBezTo>
                  <a:pt x="62" y="26"/>
                  <a:pt x="48" y="39"/>
                  <a:pt x="48" y="56"/>
                </a:cubicBezTo>
                <a:cubicBezTo>
                  <a:pt x="48" y="65"/>
                  <a:pt x="52" y="74"/>
                  <a:pt x="59" y="7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0" y="110"/>
                  <a:pt x="35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156"/>
                  <a:pt x="14" y="170"/>
                  <a:pt x="30" y="170"/>
                </a:cubicBezTo>
                <a:cubicBezTo>
                  <a:pt x="47" y="170"/>
                  <a:pt x="61" y="156"/>
                  <a:pt x="61" y="139"/>
                </a:cubicBezTo>
                <a:cubicBezTo>
                  <a:pt x="61" y="132"/>
                  <a:pt x="58" y="125"/>
                  <a:pt x="54" y="120"/>
                </a:cubicBezTo>
                <a:cubicBezTo>
                  <a:pt x="70" y="85"/>
                  <a:pt x="70" y="85"/>
                  <a:pt x="70" y="85"/>
                </a:cubicBezTo>
                <a:cubicBezTo>
                  <a:pt x="73" y="86"/>
                  <a:pt x="76" y="86"/>
                  <a:pt x="78" y="86"/>
                </a:cubicBezTo>
                <a:cubicBezTo>
                  <a:pt x="86" y="86"/>
                  <a:pt x="93" y="83"/>
                  <a:pt x="99" y="78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28" y="118"/>
                  <a:pt x="125" y="125"/>
                  <a:pt x="125" y="132"/>
                </a:cubicBezTo>
                <a:cubicBezTo>
                  <a:pt x="125" y="149"/>
                  <a:pt x="139" y="163"/>
                  <a:pt x="156" y="163"/>
                </a:cubicBezTo>
                <a:cubicBezTo>
                  <a:pt x="172" y="163"/>
                  <a:pt x="186" y="149"/>
                  <a:pt x="186" y="132"/>
                </a:cubicBezTo>
                <a:cubicBezTo>
                  <a:pt x="186" y="122"/>
                  <a:pt x="181" y="113"/>
                  <a:pt x="173" y="108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207" y="60"/>
                  <a:pt x="221" y="47"/>
                  <a:pt x="221" y="30"/>
                </a:cubicBezTo>
                <a:cubicBezTo>
                  <a:pt x="221" y="14"/>
                  <a:pt x="207" y="0"/>
                  <a:pt x="191" y="0"/>
                </a:cubicBezTo>
                <a:close/>
                <a:moveTo>
                  <a:pt x="31" y="157"/>
                </a:moveTo>
                <a:cubicBezTo>
                  <a:pt x="21" y="157"/>
                  <a:pt x="13" y="149"/>
                  <a:pt x="13" y="139"/>
                </a:cubicBezTo>
                <a:cubicBezTo>
                  <a:pt x="13" y="130"/>
                  <a:pt x="21" y="122"/>
                  <a:pt x="31" y="122"/>
                </a:cubicBezTo>
                <a:cubicBezTo>
                  <a:pt x="40" y="122"/>
                  <a:pt x="48" y="130"/>
                  <a:pt x="48" y="139"/>
                </a:cubicBezTo>
                <a:cubicBezTo>
                  <a:pt x="48" y="149"/>
                  <a:pt x="40" y="157"/>
                  <a:pt x="31" y="157"/>
                </a:cubicBezTo>
                <a:close/>
                <a:moveTo>
                  <a:pt x="79" y="74"/>
                </a:moveTo>
                <a:cubicBezTo>
                  <a:pt x="69" y="74"/>
                  <a:pt x="61" y="66"/>
                  <a:pt x="61" y="56"/>
                </a:cubicBezTo>
                <a:cubicBezTo>
                  <a:pt x="61" y="46"/>
                  <a:pt x="69" y="38"/>
                  <a:pt x="79" y="38"/>
                </a:cubicBezTo>
                <a:cubicBezTo>
                  <a:pt x="88" y="38"/>
                  <a:pt x="96" y="46"/>
                  <a:pt x="96" y="56"/>
                </a:cubicBezTo>
                <a:cubicBezTo>
                  <a:pt x="96" y="66"/>
                  <a:pt x="88" y="74"/>
                  <a:pt x="79" y="74"/>
                </a:cubicBezTo>
                <a:close/>
                <a:moveTo>
                  <a:pt x="156" y="150"/>
                </a:moveTo>
                <a:cubicBezTo>
                  <a:pt x="146" y="150"/>
                  <a:pt x="138" y="142"/>
                  <a:pt x="138" y="133"/>
                </a:cubicBezTo>
                <a:cubicBezTo>
                  <a:pt x="138" y="123"/>
                  <a:pt x="146" y="115"/>
                  <a:pt x="156" y="115"/>
                </a:cubicBezTo>
                <a:cubicBezTo>
                  <a:pt x="165" y="115"/>
                  <a:pt x="173" y="123"/>
                  <a:pt x="173" y="133"/>
                </a:cubicBezTo>
                <a:cubicBezTo>
                  <a:pt x="173" y="142"/>
                  <a:pt x="165" y="150"/>
                  <a:pt x="156" y="150"/>
                </a:cubicBezTo>
                <a:close/>
                <a:moveTo>
                  <a:pt x="191" y="48"/>
                </a:moveTo>
                <a:cubicBezTo>
                  <a:pt x="181" y="48"/>
                  <a:pt x="173" y="40"/>
                  <a:pt x="173" y="30"/>
                </a:cubicBezTo>
                <a:cubicBezTo>
                  <a:pt x="173" y="21"/>
                  <a:pt x="181" y="13"/>
                  <a:pt x="191" y="13"/>
                </a:cubicBezTo>
                <a:cubicBezTo>
                  <a:pt x="200" y="13"/>
                  <a:pt x="208" y="21"/>
                  <a:pt x="208" y="30"/>
                </a:cubicBezTo>
                <a:cubicBezTo>
                  <a:pt x="208" y="40"/>
                  <a:pt x="200" y="48"/>
                  <a:pt x="191" y="48"/>
                </a:cubicBezTo>
                <a:close/>
                <a:moveTo>
                  <a:pt x="191" y="48"/>
                </a:moveTo>
                <a:cubicBezTo>
                  <a:pt x="191" y="48"/>
                  <a:pt x="191" y="48"/>
                  <a:pt x="191" y="48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6" name="Freeform 127"/>
          <p:cNvSpPr>
            <a:spLocks/>
          </p:cNvSpPr>
          <p:nvPr/>
        </p:nvSpPr>
        <p:spPr bwMode="auto">
          <a:xfrm>
            <a:off x="4903758" y="2356144"/>
            <a:ext cx="382968" cy="42197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7" name="Freeform 145"/>
          <p:cNvSpPr>
            <a:spLocks/>
          </p:cNvSpPr>
          <p:nvPr/>
        </p:nvSpPr>
        <p:spPr bwMode="auto">
          <a:xfrm>
            <a:off x="6650807" y="3268016"/>
            <a:ext cx="488444" cy="421190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8" name="Freeform 111"/>
          <p:cNvSpPr>
            <a:spLocks noEditPoints="1"/>
          </p:cNvSpPr>
          <p:nvPr/>
        </p:nvSpPr>
        <p:spPr bwMode="auto">
          <a:xfrm>
            <a:off x="128485" y="2367099"/>
            <a:ext cx="579911" cy="400065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9" name="Freeform 25"/>
          <p:cNvSpPr>
            <a:spLocks noEditPoints="1"/>
          </p:cNvSpPr>
          <p:nvPr/>
        </p:nvSpPr>
        <p:spPr bwMode="auto">
          <a:xfrm>
            <a:off x="4019607" y="4184034"/>
            <a:ext cx="363023" cy="493881"/>
          </a:xfrm>
          <a:custGeom>
            <a:avLst/>
            <a:gdLst>
              <a:gd name="T0" fmla="*/ 97 w 110"/>
              <a:gd name="T1" fmla="*/ 56 h 150"/>
              <a:gd name="T2" fmla="*/ 30 w 110"/>
              <a:gd name="T3" fmla="*/ 57 h 150"/>
              <a:gd name="T4" fmla="*/ 30 w 110"/>
              <a:gd name="T5" fmla="*/ 42 h 150"/>
              <a:gd name="T6" fmla="*/ 55 w 110"/>
              <a:gd name="T7" fmla="*/ 17 h 150"/>
              <a:gd name="T8" fmla="*/ 79 w 110"/>
              <a:gd name="T9" fmla="*/ 37 h 150"/>
              <a:gd name="T10" fmla="*/ 88 w 110"/>
              <a:gd name="T11" fmla="*/ 37 h 150"/>
              <a:gd name="T12" fmla="*/ 88 w 110"/>
              <a:gd name="T13" fmla="*/ 43 h 150"/>
              <a:gd name="T14" fmla="*/ 78 w 110"/>
              <a:gd name="T15" fmla="*/ 43 h 150"/>
              <a:gd name="T16" fmla="*/ 78 w 110"/>
              <a:gd name="T17" fmla="*/ 50 h 150"/>
              <a:gd name="T18" fmla="*/ 97 w 110"/>
              <a:gd name="T19" fmla="*/ 50 h 150"/>
              <a:gd name="T20" fmla="*/ 97 w 110"/>
              <a:gd name="T21" fmla="*/ 42 h 150"/>
              <a:gd name="T22" fmla="*/ 55 w 110"/>
              <a:gd name="T23" fmla="*/ 0 h 150"/>
              <a:gd name="T24" fmla="*/ 13 w 110"/>
              <a:gd name="T25" fmla="*/ 42 h 150"/>
              <a:gd name="T26" fmla="*/ 13 w 110"/>
              <a:gd name="T27" fmla="*/ 57 h 150"/>
              <a:gd name="T28" fmla="*/ 0 w 110"/>
              <a:gd name="T29" fmla="*/ 75 h 150"/>
              <a:gd name="T30" fmla="*/ 0 w 110"/>
              <a:gd name="T31" fmla="*/ 131 h 150"/>
              <a:gd name="T32" fmla="*/ 19 w 110"/>
              <a:gd name="T33" fmla="*/ 150 h 150"/>
              <a:gd name="T34" fmla="*/ 92 w 110"/>
              <a:gd name="T35" fmla="*/ 150 h 150"/>
              <a:gd name="T36" fmla="*/ 110 w 110"/>
              <a:gd name="T37" fmla="*/ 131 h 150"/>
              <a:gd name="T38" fmla="*/ 110 w 110"/>
              <a:gd name="T39" fmla="*/ 75 h 150"/>
              <a:gd name="T40" fmla="*/ 97 w 110"/>
              <a:gd name="T41" fmla="*/ 56 h 150"/>
              <a:gd name="T42" fmla="*/ 61 w 110"/>
              <a:gd name="T43" fmla="*/ 102 h 150"/>
              <a:gd name="T44" fmla="*/ 61 w 110"/>
              <a:gd name="T45" fmla="*/ 119 h 150"/>
              <a:gd name="T46" fmla="*/ 50 w 110"/>
              <a:gd name="T47" fmla="*/ 119 h 150"/>
              <a:gd name="T48" fmla="*/ 50 w 110"/>
              <a:gd name="T49" fmla="*/ 102 h 150"/>
              <a:gd name="T50" fmla="*/ 41 w 110"/>
              <a:gd name="T51" fmla="*/ 89 h 150"/>
              <a:gd name="T52" fmla="*/ 55 w 110"/>
              <a:gd name="T53" fmla="*/ 75 h 150"/>
              <a:gd name="T54" fmla="*/ 69 w 110"/>
              <a:gd name="T55" fmla="*/ 89 h 150"/>
              <a:gd name="T56" fmla="*/ 61 w 110"/>
              <a:gd name="T57" fmla="*/ 10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50">
                <a:moveTo>
                  <a:pt x="97" y="56"/>
                </a:moveTo>
                <a:cubicBezTo>
                  <a:pt x="30" y="57"/>
                  <a:pt x="30" y="57"/>
                  <a:pt x="30" y="57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29"/>
                  <a:pt x="41" y="17"/>
                  <a:pt x="55" y="17"/>
                </a:cubicBezTo>
                <a:cubicBezTo>
                  <a:pt x="67" y="17"/>
                  <a:pt x="77" y="26"/>
                  <a:pt x="79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8" y="43"/>
                  <a:pt x="88" y="43"/>
                  <a:pt x="88" y="43"/>
                </a:cubicBezTo>
                <a:cubicBezTo>
                  <a:pt x="78" y="43"/>
                  <a:pt x="78" y="43"/>
                  <a:pt x="78" y="43"/>
                </a:cubicBezTo>
                <a:cubicBezTo>
                  <a:pt x="78" y="50"/>
                  <a:pt x="78" y="50"/>
                  <a:pt x="78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42"/>
                  <a:pt x="97" y="42"/>
                  <a:pt x="97" y="42"/>
                </a:cubicBezTo>
                <a:cubicBezTo>
                  <a:pt x="97" y="19"/>
                  <a:pt x="78" y="0"/>
                  <a:pt x="55" y="0"/>
                </a:cubicBezTo>
                <a:cubicBezTo>
                  <a:pt x="32" y="0"/>
                  <a:pt x="13" y="19"/>
                  <a:pt x="13" y="4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60"/>
                  <a:pt x="0" y="67"/>
                  <a:pt x="0" y="75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1"/>
                  <a:pt x="9" y="150"/>
                  <a:pt x="19" y="150"/>
                </a:cubicBezTo>
                <a:cubicBezTo>
                  <a:pt x="92" y="150"/>
                  <a:pt x="92" y="150"/>
                  <a:pt x="92" y="150"/>
                </a:cubicBezTo>
                <a:cubicBezTo>
                  <a:pt x="102" y="150"/>
                  <a:pt x="110" y="141"/>
                  <a:pt x="110" y="131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67"/>
                  <a:pt x="105" y="59"/>
                  <a:pt x="97" y="56"/>
                </a:cubicBezTo>
                <a:close/>
                <a:moveTo>
                  <a:pt x="61" y="102"/>
                </a:moveTo>
                <a:cubicBezTo>
                  <a:pt x="61" y="119"/>
                  <a:pt x="61" y="119"/>
                  <a:pt x="61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45" y="100"/>
                  <a:pt x="41" y="95"/>
                  <a:pt x="41" y="89"/>
                </a:cubicBezTo>
                <a:cubicBezTo>
                  <a:pt x="41" y="82"/>
                  <a:pt x="47" y="75"/>
                  <a:pt x="55" y="75"/>
                </a:cubicBezTo>
                <a:cubicBezTo>
                  <a:pt x="63" y="75"/>
                  <a:pt x="69" y="82"/>
                  <a:pt x="69" y="89"/>
                </a:cubicBezTo>
                <a:cubicBezTo>
                  <a:pt x="69" y="95"/>
                  <a:pt x="66" y="100"/>
                  <a:pt x="61" y="10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00" name="Freeform 62"/>
          <p:cNvSpPr>
            <a:spLocks noEditPoints="1"/>
          </p:cNvSpPr>
          <p:nvPr/>
        </p:nvSpPr>
        <p:spPr bwMode="auto">
          <a:xfrm>
            <a:off x="1317255" y="1533924"/>
            <a:ext cx="402982" cy="406205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1" name="Freeform 245"/>
          <p:cNvSpPr>
            <a:spLocks/>
          </p:cNvSpPr>
          <p:nvPr/>
        </p:nvSpPr>
        <p:spPr bwMode="auto">
          <a:xfrm>
            <a:off x="184246" y="1502829"/>
            <a:ext cx="468392" cy="46839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02" name="Group 13"/>
          <p:cNvGrpSpPr/>
          <p:nvPr/>
        </p:nvGrpSpPr>
        <p:grpSpPr>
          <a:xfrm>
            <a:off x="2969299" y="1532117"/>
            <a:ext cx="526909" cy="409819"/>
            <a:chOff x="4146807" y="4475116"/>
            <a:chExt cx="810979" cy="630762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03" name="Freeform 5"/>
            <p:cNvSpPr>
              <a:spLocks/>
            </p:cNvSpPr>
            <p:nvPr/>
          </p:nvSpPr>
          <p:spPr bwMode="auto">
            <a:xfrm>
              <a:off x="4245636" y="4475116"/>
              <a:ext cx="712150" cy="590068"/>
            </a:xfrm>
            <a:custGeom>
              <a:avLst/>
              <a:gdLst>
                <a:gd name="T0" fmla="*/ 1033 w 1075"/>
                <a:gd name="T1" fmla="*/ 238 h 887"/>
                <a:gd name="T2" fmla="*/ 889 w 1075"/>
                <a:gd name="T3" fmla="*/ 60 h 887"/>
                <a:gd name="T4" fmla="*/ 799 w 1075"/>
                <a:gd name="T5" fmla="*/ 88 h 887"/>
                <a:gd name="T6" fmla="*/ 677 w 1075"/>
                <a:gd name="T7" fmla="*/ 46 h 887"/>
                <a:gd name="T8" fmla="*/ 584 w 1075"/>
                <a:gd name="T9" fmla="*/ 0 h 887"/>
                <a:gd name="T10" fmla="*/ 522 w 1075"/>
                <a:gd name="T11" fmla="*/ 23 h 887"/>
                <a:gd name="T12" fmla="*/ 610 w 1075"/>
                <a:gd name="T13" fmla="*/ 68 h 887"/>
                <a:gd name="T14" fmla="*/ 652 w 1075"/>
                <a:gd name="T15" fmla="*/ 130 h 887"/>
                <a:gd name="T16" fmla="*/ 703 w 1075"/>
                <a:gd name="T17" fmla="*/ 246 h 887"/>
                <a:gd name="T18" fmla="*/ 672 w 1075"/>
                <a:gd name="T19" fmla="*/ 336 h 887"/>
                <a:gd name="T20" fmla="*/ 548 w 1075"/>
                <a:gd name="T21" fmla="*/ 317 h 887"/>
                <a:gd name="T22" fmla="*/ 463 w 1075"/>
                <a:gd name="T23" fmla="*/ 206 h 887"/>
                <a:gd name="T24" fmla="*/ 384 w 1075"/>
                <a:gd name="T25" fmla="*/ 209 h 887"/>
                <a:gd name="T26" fmla="*/ 192 w 1075"/>
                <a:gd name="T27" fmla="*/ 345 h 887"/>
                <a:gd name="T28" fmla="*/ 68 w 1075"/>
                <a:gd name="T29" fmla="*/ 463 h 887"/>
                <a:gd name="T30" fmla="*/ 6 w 1075"/>
                <a:gd name="T31" fmla="*/ 576 h 887"/>
                <a:gd name="T32" fmla="*/ 51 w 1075"/>
                <a:gd name="T33" fmla="*/ 624 h 887"/>
                <a:gd name="T34" fmla="*/ 102 w 1075"/>
                <a:gd name="T35" fmla="*/ 596 h 887"/>
                <a:gd name="T36" fmla="*/ 212 w 1075"/>
                <a:gd name="T37" fmla="*/ 497 h 887"/>
                <a:gd name="T38" fmla="*/ 217 w 1075"/>
                <a:gd name="T39" fmla="*/ 534 h 887"/>
                <a:gd name="T40" fmla="*/ 116 w 1075"/>
                <a:gd name="T41" fmla="*/ 633 h 887"/>
                <a:gd name="T42" fmla="*/ 99 w 1075"/>
                <a:gd name="T43" fmla="*/ 692 h 887"/>
                <a:gd name="T44" fmla="*/ 150 w 1075"/>
                <a:gd name="T45" fmla="*/ 734 h 887"/>
                <a:gd name="T46" fmla="*/ 198 w 1075"/>
                <a:gd name="T47" fmla="*/ 706 h 887"/>
                <a:gd name="T48" fmla="*/ 308 w 1075"/>
                <a:gd name="T49" fmla="*/ 602 h 887"/>
                <a:gd name="T50" fmla="*/ 319 w 1075"/>
                <a:gd name="T51" fmla="*/ 633 h 887"/>
                <a:gd name="T52" fmla="*/ 212 w 1075"/>
                <a:gd name="T53" fmla="*/ 743 h 887"/>
                <a:gd name="T54" fmla="*/ 209 w 1075"/>
                <a:gd name="T55" fmla="*/ 782 h 887"/>
                <a:gd name="T56" fmla="*/ 277 w 1075"/>
                <a:gd name="T57" fmla="*/ 796 h 887"/>
                <a:gd name="T58" fmla="*/ 339 w 1075"/>
                <a:gd name="T59" fmla="*/ 757 h 887"/>
                <a:gd name="T60" fmla="*/ 342 w 1075"/>
                <a:gd name="T61" fmla="*/ 785 h 887"/>
                <a:gd name="T62" fmla="*/ 322 w 1075"/>
                <a:gd name="T63" fmla="*/ 810 h 887"/>
                <a:gd name="T64" fmla="*/ 328 w 1075"/>
                <a:gd name="T65" fmla="*/ 856 h 887"/>
                <a:gd name="T66" fmla="*/ 381 w 1075"/>
                <a:gd name="T67" fmla="*/ 875 h 887"/>
                <a:gd name="T68" fmla="*/ 415 w 1075"/>
                <a:gd name="T69" fmla="*/ 836 h 887"/>
                <a:gd name="T70" fmla="*/ 423 w 1075"/>
                <a:gd name="T71" fmla="*/ 771 h 887"/>
                <a:gd name="T72" fmla="*/ 457 w 1075"/>
                <a:gd name="T73" fmla="*/ 746 h 887"/>
                <a:gd name="T74" fmla="*/ 466 w 1075"/>
                <a:gd name="T75" fmla="*/ 633 h 887"/>
                <a:gd name="T76" fmla="*/ 570 w 1075"/>
                <a:gd name="T77" fmla="*/ 641 h 887"/>
                <a:gd name="T78" fmla="*/ 624 w 1075"/>
                <a:gd name="T79" fmla="*/ 554 h 887"/>
                <a:gd name="T80" fmla="*/ 734 w 1075"/>
                <a:gd name="T81" fmla="*/ 602 h 887"/>
                <a:gd name="T82" fmla="*/ 802 w 1075"/>
                <a:gd name="T83" fmla="*/ 537 h 887"/>
                <a:gd name="T84" fmla="*/ 889 w 1075"/>
                <a:gd name="T85" fmla="*/ 545 h 887"/>
                <a:gd name="T86" fmla="*/ 931 w 1075"/>
                <a:gd name="T87" fmla="*/ 511 h 887"/>
                <a:gd name="T88" fmla="*/ 1042 w 1075"/>
                <a:gd name="T89" fmla="*/ 458 h 887"/>
                <a:gd name="T90" fmla="*/ 1033 w 1075"/>
                <a:gd name="T91" fmla="*/ 238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75" h="887">
                  <a:moveTo>
                    <a:pt x="1033" y="238"/>
                  </a:moveTo>
                  <a:cubicBezTo>
                    <a:pt x="996" y="147"/>
                    <a:pt x="931" y="43"/>
                    <a:pt x="889" y="60"/>
                  </a:cubicBezTo>
                  <a:cubicBezTo>
                    <a:pt x="850" y="77"/>
                    <a:pt x="824" y="91"/>
                    <a:pt x="799" y="88"/>
                  </a:cubicBezTo>
                  <a:cubicBezTo>
                    <a:pt x="773" y="85"/>
                    <a:pt x="731" y="79"/>
                    <a:pt x="677" y="46"/>
                  </a:cubicBezTo>
                  <a:cubicBezTo>
                    <a:pt x="666" y="40"/>
                    <a:pt x="615" y="0"/>
                    <a:pt x="584" y="0"/>
                  </a:cubicBezTo>
                  <a:cubicBezTo>
                    <a:pt x="550" y="3"/>
                    <a:pt x="517" y="15"/>
                    <a:pt x="522" y="23"/>
                  </a:cubicBezTo>
                  <a:cubicBezTo>
                    <a:pt x="531" y="37"/>
                    <a:pt x="596" y="51"/>
                    <a:pt x="610" y="68"/>
                  </a:cubicBezTo>
                  <a:cubicBezTo>
                    <a:pt x="621" y="79"/>
                    <a:pt x="644" y="105"/>
                    <a:pt x="652" y="130"/>
                  </a:cubicBezTo>
                  <a:cubicBezTo>
                    <a:pt x="661" y="156"/>
                    <a:pt x="666" y="201"/>
                    <a:pt x="703" y="246"/>
                  </a:cubicBezTo>
                  <a:cubicBezTo>
                    <a:pt x="717" y="263"/>
                    <a:pt x="709" y="308"/>
                    <a:pt x="672" y="336"/>
                  </a:cubicBezTo>
                  <a:cubicBezTo>
                    <a:pt x="635" y="362"/>
                    <a:pt x="579" y="348"/>
                    <a:pt x="548" y="317"/>
                  </a:cubicBezTo>
                  <a:cubicBezTo>
                    <a:pt x="514" y="283"/>
                    <a:pt x="480" y="221"/>
                    <a:pt x="463" y="206"/>
                  </a:cubicBezTo>
                  <a:cubicBezTo>
                    <a:pt x="446" y="190"/>
                    <a:pt x="404" y="198"/>
                    <a:pt x="384" y="209"/>
                  </a:cubicBezTo>
                  <a:cubicBezTo>
                    <a:pt x="353" y="229"/>
                    <a:pt x="251" y="302"/>
                    <a:pt x="192" y="345"/>
                  </a:cubicBezTo>
                  <a:cubicBezTo>
                    <a:pt x="161" y="367"/>
                    <a:pt x="85" y="444"/>
                    <a:pt x="68" y="463"/>
                  </a:cubicBezTo>
                  <a:cubicBezTo>
                    <a:pt x="51" y="483"/>
                    <a:pt x="0" y="551"/>
                    <a:pt x="6" y="576"/>
                  </a:cubicBezTo>
                  <a:cubicBezTo>
                    <a:pt x="11" y="602"/>
                    <a:pt x="31" y="627"/>
                    <a:pt x="51" y="624"/>
                  </a:cubicBezTo>
                  <a:cubicBezTo>
                    <a:pt x="71" y="624"/>
                    <a:pt x="82" y="613"/>
                    <a:pt x="102" y="596"/>
                  </a:cubicBezTo>
                  <a:cubicBezTo>
                    <a:pt x="121" y="579"/>
                    <a:pt x="198" y="494"/>
                    <a:pt x="212" y="497"/>
                  </a:cubicBezTo>
                  <a:cubicBezTo>
                    <a:pt x="223" y="497"/>
                    <a:pt x="237" y="511"/>
                    <a:pt x="217" y="534"/>
                  </a:cubicBezTo>
                  <a:cubicBezTo>
                    <a:pt x="209" y="545"/>
                    <a:pt x="130" y="616"/>
                    <a:pt x="116" y="633"/>
                  </a:cubicBezTo>
                  <a:cubicBezTo>
                    <a:pt x="110" y="641"/>
                    <a:pt x="88" y="669"/>
                    <a:pt x="99" y="692"/>
                  </a:cubicBezTo>
                  <a:cubicBezTo>
                    <a:pt x="110" y="712"/>
                    <a:pt x="133" y="737"/>
                    <a:pt x="150" y="734"/>
                  </a:cubicBezTo>
                  <a:cubicBezTo>
                    <a:pt x="167" y="731"/>
                    <a:pt x="175" y="723"/>
                    <a:pt x="198" y="706"/>
                  </a:cubicBezTo>
                  <a:cubicBezTo>
                    <a:pt x="220" y="686"/>
                    <a:pt x="294" y="602"/>
                    <a:pt x="308" y="602"/>
                  </a:cubicBezTo>
                  <a:cubicBezTo>
                    <a:pt x="322" y="602"/>
                    <a:pt x="328" y="613"/>
                    <a:pt x="319" y="633"/>
                  </a:cubicBezTo>
                  <a:cubicBezTo>
                    <a:pt x="311" y="652"/>
                    <a:pt x="223" y="729"/>
                    <a:pt x="212" y="743"/>
                  </a:cubicBezTo>
                  <a:cubicBezTo>
                    <a:pt x="201" y="757"/>
                    <a:pt x="203" y="774"/>
                    <a:pt x="209" y="782"/>
                  </a:cubicBezTo>
                  <a:cubicBezTo>
                    <a:pt x="215" y="791"/>
                    <a:pt x="257" y="802"/>
                    <a:pt x="277" y="796"/>
                  </a:cubicBezTo>
                  <a:cubicBezTo>
                    <a:pt x="296" y="791"/>
                    <a:pt x="313" y="760"/>
                    <a:pt x="339" y="757"/>
                  </a:cubicBezTo>
                  <a:cubicBezTo>
                    <a:pt x="350" y="757"/>
                    <a:pt x="356" y="768"/>
                    <a:pt x="342" y="785"/>
                  </a:cubicBezTo>
                  <a:cubicBezTo>
                    <a:pt x="328" y="802"/>
                    <a:pt x="325" y="799"/>
                    <a:pt x="322" y="810"/>
                  </a:cubicBezTo>
                  <a:cubicBezTo>
                    <a:pt x="319" y="822"/>
                    <a:pt x="319" y="847"/>
                    <a:pt x="328" y="856"/>
                  </a:cubicBezTo>
                  <a:cubicBezTo>
                    <a:pt x="342" y="870"/>
                    <a:pt x="367" y="887"/>
                    <a:pt x="381" y="875"/>
                  </a:cubicBezTo>
                  <a:cubicBezTo>
                    <a:pt x="401" y="861"/>
                    <a:pt x="421" y="847"/>
                    <a:pt x="415" y="836"/>
                  </a:cubicBezTo>
                  <a:cubicBezTo>
                    <a:pt x="409" y="825"/>
                    <a:pt x="395" y="805"/>
                    <a:pt x="423" y="771"/>
                  </a:cubicBezTo>
                  <a:cubicBezTo>
                    <a:pt x="440" y="751"/>
                    <a:pt x="449" y="760"/>
                    <a:pt x="457" y="746"/>
                  </a:cubicBezTo>
                  <a:cubicBezTo>
                    <a:pt x="469" y="729"/>
                    <a:pt x="409" y="678"/>
                    <a:pt x="466" y="633"/>
                  </a:cubicBezTo>
                  <a:cubicBezTo>
                    <a:pt x="511" y="599"/>
                    <a:pt x="559" y="644"/>
                    <a:pt x="570" y="641"/>
                  </a:cubicBezTo>
                  <a:cubicBezTo>
                    <a:pt x="582" y="638"/>
                    <a:pt x="553" y="573"/>
                    <a:pt x="624" y="554"/>
                  </a:cubicBezTo>
                  <a:cubicBezTo>
                    <a:pt x="663" y="542"/>
                    <a:pt x="717" y="565"/>
                    <a:pt x="734" y="602"/>
                  </a:cubicBezTo>
                  <a:cubicBezTo>
                    <a:pt x="745" y="627"/>
                    <a:pt x="754" y="542"/>
                    <a:pt x="802" y="537"/>
                  </a:cubicBezTo>
                  <a:cubicBezTo>
                    <a:pt x="847" y="531"/>
                    <a:pt x="889" y="545"/>
                    <a:pt x="889" y="545"/>
                  </a:cubicBezTo>
                  <a:cubicBezTo>
                    <a:pt x="889" y="545"/>
                    <a:pt x="923" y="520"/>
                    <a:pt x="931" y="511"/>
                  </a:cubicBezTo>
                  <a:cubicBezTo>
                    <a:pt x="965" y="489"/>
                    <a:pt x="1016" y="475"/>
                    <a:pt x="1042" y="458"/>
                  </a:cubicBezTo>
                  <a:cubicBezTo>
                    <a:pt x="1075" y="446"/>
                    <a:pt x="1070" y="328"/>
                    <a:pt x="1033" y="23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204" name="Freeform 6"/>
            <p:cNvSpPr>
              <a:spLocks/>
            </p:cNvSpPr>
            <p:nvPr/>
          </p:nvSpPr>
          <p:spPr bwMode="auto">
            <a:xfrm>
              <a:off x="4146807" y="4498370"/>
              <a:ext cx="540653" cy="322648"/>
            </a:xfrm>
            <a:custGeom>
              <a:avLst/>
              <a:gdLst>
                <a:gd name="T0" fmla="*/ 107 w 815"/>
                <a:gd name="T1" fmla="*/ 341 h 488"/>
                <a:gd name="T2" fmla="*/ 239 w 815"/>
                <a:gd name="T3" fmla="*/ 333 h 488"/>
                <a:gd name="T4" fmla="*/ 468 w 815"/>
                <a:gd name="T5" fmla="*/ 163 h 488"/>
                <a:gd name="T6" fmla="*/ 598 w 815"/>
                <a:gd name="T7" fmla="*/ 132 h 488"/>
                <a:gd name="T8" fmla="*/ 654 w 815"/>
                <a:gd name="T9" fmla="*/ 73 h 488"/>
                <a:gd name="T10" fmla="*/ 666 w 815"/>
                <a:gd name="T11" fmla="*/ 177 h 488"/>
                <a:gd name="T12" fmla="*/ 733 w 815"/>
                <a:gd name="T13" fmla="*/ 262 h 488"/>
                <a:gd name="T14" fmla="*/ 793 w 815"/>
                <a:gd name="T15" fmla="*/ 262 h 488"/>
                <a:gd name="T16" fmla="*/ 815 w 815"/>
                <a:gd name="T17" fmla="*/ 239 h 488"/>
                <a:gd name="T18" fmla="*/ 770 w 815"/>
                <a:gd name="T19" fmla="*/ 177 h 488"/>
                <a:gd name="T20" fmla="*/ 731 w 815"/>
                <a:gd name="T21" fmla="*/ 79 h 488"/>
                <a:gd name="T22" fmla="*/ 567 w 815"/>
                <a:gd name="T23" fmla="*/ 8 h 488"/>
                <a:gd name="T24" fmla="*/ 499 w 815"/>
                <a:gd name="T25" fmla="*/ 5 h 488"/>
                <a:gd name="T26" fmla="*/ 318 w 815"/>
                <a:gd name="T27" fmla="*/ 64 h 488"/>
                <a:gd name="T28" fmla="*/ 191 w 815"/>
                <a:gd name="T29" fmla="*/ 25 h 488"/>
                <a:gd name="T30" fmla="*/ 112 w 815"/>
                <a:gd name="T31" fmla="*/ 73 h 488"/>
                <a:gd name="T32" fmla="*/ 25 w 815"/>
                <a:gd name="T33" fmla="*/ 217 h 488"/>
                <a:gd name="T34" fmla="*/ 11 w 815"/>
                <a:gd name="T35" fmla="*/ 409 h 488"/>
                <a:gd name="T36" fmla="*/ 115 w 815"/>
                <a:gd name="T37" fmla="*/ 479 h 488"/>
                <a:gd name="T38" fmla="*/ 175 w 815"/>
                <a:gd name="T39" fmla="*/ 397 h 488"/>
                <a:gd name="T40" fmla="*/ 107 w 815"/>
                <a:gd name="T41" fmla="*/ 341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5" h="488">
                  <a:moveTo>
                    <a:pt x="107" y="341"/>
                  </a:moveTo>
                  <a:cubicBezTo>
                    <a:pt x="155" y="352"/>
                    <a:pt x="220" y="347"/>
                    <a:pt x="239" y="333"/>
                  </a:cubicBezTo>
                  <a:cubicBezTo>
                    <a:pt x="313" y="270"/>
                    <a:pt x="397" y="206"/>
                    <a:pt x="468" y="163"/>
                  </a:cubicBezTo>
                  <a:cubicBezTo>
                    <a:pt x="539" y="118"/>
                    <a:pt x="572" y="115"/>
                    <a:pt x="598" y="132"/>
                  </a:cubicBezTo>
                  <a:cubicBezTo>
                    <a:pt x="623" y="149"/>
                    <a:pt x="632" y="73"/>
                    <a:pt x="654" y="73"/>
                  </a:cubicBezTo>
                  <a:cubicBezTo>
                    <a:pt x="654" y="73"/>
                    <a:pt x="646" y="155"/>
                    <a:pt x="666" y="177"/>
                  </a:cubicBezTo>
                  <a:cubicBezTo>
                    <a:pt x="683" y="194"/>
                    <a:pt x="691" y="234"/>
                    <a:pt x="733" y="262"/>
                  </a:cubicBezTo>
                  <a:cubicBezTo>
                    <a:pt x="750" y="273"/>
                    <a:pt x="767" y="276"/>
                    <a:pt x="793" y="262"/>
                  </a:cubicBezTo>
                  <a:cubicBezTo>
                    <a:pt x="815" y="251"/>
                    <a:pt x="815" y="239"/>
                    <a:pt x="815" y="239"/>
                  </a:cubicBezTo>
                  <a:cubicBezTo>
                    <a:pt x="815" y="239"/>
                    <a:pt x="770" y="183"/>
                    <a:pt x="770" y="177"/>
                  </a:cubicBezTo>
                  <a:cubicBezTo>
                    <a:pt x="767" y="172"/>
                    <a:pt x="750" y="95"/>
                    <a:pt x="731" y="79"/>
                  </a:cubicBezTo>
                  <a:cubicBezTo>
                    <a:pt x="711" y="62"/>
                    <a:pt x="575" y="8"/>
                    <a:pt x="567" y="8"/>
                  </a:cubicBezTo>
                  <a:cubicBezTo>
                    <a:pt x="558" y="8"/>
                    <a:pt x="519" y="0"/>
                    <a:pt x="499" y="5"/>
                  </a:cubicBezTo>
                  <a:cubicBezTo>
                    <a:pt x="479" y="11"/>
                    <a:pt x="347" y="64"/>
                    <a:pt x="318" y="64"/>
                  </a:cubicBezTo>
                  <a:cubicBezTo>
                    <a:pt x="293" y="67"/>
                    <a:pt x="197" y="31"/>
                    <a:pt x="191" y="25"/>
                  </a:cubicBezTo>
                  <a:cubicBezTo>
                    <a:pt x="186" y="19"/>
                    <a:pt x="143" y="36"/>
                    <a:pt x="112" y="73"/>
                  </a:cubicBezTo>
                  <a:cubicBezTo>
                    <a:pt x="81" y="110"/>
                    <a:pt x="56" y="152"/>
                    <a:pt x="25" y="217"/>
                  </a:cubicBezTo>
                  <a:cubicBezTo>
                    <a:pt x="0" y="273"/>
                    <a:pt x="0" y="400"/>
                    <a:pt x="11" y="409"/>
                  </a:cubicBezTo>
                  <a:cubicBezTo>
                    <a:pt x="22" y="417"/>
                    <a:pt x="104" y="460"/>
                    <a:pt x="115" y="479"/>
                  </a:cubicBezTo>
                  <a:cubicBezTo>
                    <a:pt x="118" y="488"/>
                    <a:pt x="115" y="448"/>
                    <a:pt x="175" y="397"/>
                  </a:cubicBezTo>
                  <a:cubicBezTo>
                    <a:pt x="186" y="383"/>
                    <a:pt x="141" y="375"/>
                    <a:pt x="107" y="34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205" name="Freeform 7"/>
            <p:cNvSpPr>
              <a:spLocks/>
            </p:cNvSpPr>
            <p:nvPr/>
          </p:nvSpPr>
          <p:spPr bwMode="auto">
            <a:xfrm>
              <a:off x="4542123" y="4844272"/>
              <a:ext cx="325554" cy="261606"/>
            </a:xfrm>
            <a:custGeom>
              <a:avLst/>
              <a:gdLst>
                <a:gd name="T0" fmla="*/ 364 w 488"/>
                <a:gd name="T1" fmla="*/ 20 h 393"/>
                <a:gd name="T2" fmla="*/ 327 w 488"/>
                <a:gd name="T3" fmla="*/ 96 h 393"/>
                <a:gd name="T4" fmla="*/ 307 w 488"/>
                <a:gd name="T5" fmla="*/ 102 h 393"/>
                <a:gd name="T6" fmla="*/ 214 w 488"/>
                <a:gd name="T7" fmla="*/ 46 h 393"/>
                <a:gd name="T8" fmla="*/ 178 w 488"/>
                <a:gd name="T9" fmla="*/ 127 h 393"/>
                <a:gd name="T10" fmla="*/ 158 w 488"/>
                <a:gd name="T11" fmla="*/ 142 h 393"/>
                <a:gd name="T12" fmla="*/ 62 w 488"/>
                <a:gd name="T13" fmla="*/ 111 h 393"/>
                <a:gd name="T14" fmla="*/ 42 w 488"/>
                <a:gd name="T15" fmla="*/ 184 h 393"/>
                <a:gd name="T16" fmla="*/ 76 w 488"/>
                <a:gd name="T17" fmla="*/ 240 h 393"/>
                <a:gd name="T18" fmla="*/ 20 w 488"/>
                <a:gd name="T19" fmla="*/ 232 h 393"/>
                <a:gd name="T20" fmla="*/ 8 w 488"/>
                <a:gd name="T21" fmla="*/ 302 h 393"/>
                <a:gd name="T22" fmla="*/ 51 w 488"/>
                <a:gd name="T23" fmla="*/ 348 h 393"/>
                <a:gd name="T24" fmla="*/ 149 w 488"/>
                <a:gd name="T25" fmla="*/ 367 h 393"/>
                <a:gd name="T26" fmla="*/ 158 w 488"/>
                <a:gd name="T27" fmla="*/ 305 h 393"/>
                <a:gd name="T28" fmla="*/ 237 w 488"/>
                <a:gd name="T29" fmla="*/ 308 h 393"/>
                <a:gd name="T30" fmla="*/ 245 w 488"/>
                <a:gd name="T31" fmla="*/ 238 h 393"/>
                <a:gd name="T32" fmla="*/ 344 w 488"/>
                <a:gd name="T33" fmla="*/ 249 h 393"/>
                <a:gd name="T34" fmla="*/ 350 w 488"/>
                <a:gd name="T35" fmla="*/ 147 h 393"/>
                <a:gd name="T36" fmla="*/ 446 w 488"/>
                <a:gd name="T37" fmla="*/ 170 h 393"/>
                <a:gd name="T38" fmla="*/ 460 w 488"/>
                <a:gd name="T39" fmla="*/ 54 h 393"/>
                <a:gd name="T40" fmla="*/ 364 w 488"/>
                <a:gd name="T41" fmla="*/ 2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8" h="393">
                  <a:moveTo>
                    <a:pt x="364" y="20"/>
                  </a:moveTo>
                  <a:cubicBezTo>
                    <a:pt x="339" y="31"/>
                    <a:pt x="319" y="63"/>
                    <a:pt x="327" y="96"/>
                  </a:cubicBezTo>
                  <a:cubicBezTo>
                    <a:pt x="330" y="111"/>
                    <a:pt x="324" y="130"/>
                    <a:pt x="307" y="102"/>
                  </a:cubicBezTo>
                  <a:cubicBezTo>
                    <a:pt x="282" y="60"/>
                    <a:pt x="260" y="34"/>
                    <a:pt x="214" y="46"/>
                  </a:cubicBezTo>
                  <a:cubicBezTo>
                    <a:pt x="169" y="60"/>
                    <a:pt x="158" y="96"/>
                    <a:pt x="178" y="127"/>
                  </a:cubicBezTo>
                  <a:cubicBezTo>
                    <a:pt x="186" y="142"/>
                    <a:pt x="175" y="161"/>
                    <a:pt x="158" y="142"/>
                  </a:cubicBezTo>
                  <a:cubicBezTo>
                    <a:pt x="135" y="111"/>
                    <a:pt x="87" y="94"/>
                    <a:pt x="62" y="111"/>
                  </a:cubicBezTo>
                  <a:cubicBezTo>
                    <a:pt x="37" y="130"/>
                    <a:pt x="31" y="156"/>
                    <a:pt x="42" y="184"/>
                  </a:cubicBezTo>
                  <a:cubicBezTo>
                    <a:pt x="53" y="212"/>
                    <a:pt x="90" y="249"/>
                    <a:pt x="76" y="240"/>
                  </a:cubicBezTo>
                  <a:cubicBezTo>
                    <a:pt x="59" y="232"/>
                    <a:pt x="39" y="218"/>
                    <a:pt x="20" y="232"/>
                  </a:cubicBezTo>
                  <a:cubicBezTo>
                    <a:pt x="0" y="246"/>
                    <a:pt x="3" y="285"/>
                    <a:pt x="8" y="302"/>
                  </a:cubicBezTo>
                  <a:cubicBezTo>
                    <a:pt x="14" y="319"/>
                    <a:pt x="28" y="328"/>
                    <a:pt x="51" y="348"/>
                  </a:cubicBezTo>
                  <a:cubicBezTo>
                    <a:pt x="73" y="365"/>
                    <a:pt x="118" y="393"/>
                    <a:pt x="149" y="367"/>
                  </a:cubicBezTo>
                  <a:cubicBezTo>
                    <a:pt x="183" y="339"/>
                    <a:pt x="152" y="314"/>
                    <a:pt x="158" y="305"/>
                  </a:cubicBezTo>
                  <a:cubicBezTo>
                    <a:pt x="164" y="300"/>
                    <a:pt x="192" y="345"/>
                    <a:pt x="237" y="308"/>
                  </a:cubicBezTo>
                  <a:cubicBezTo>
                    <a:pt x="274" y="277"/>
                    <a:pt x="240" y="240"/>
                    <a:pt x="245" y="238"/>
                  </a:cubicBezTo>
                  <a:cubicBezTo>
                    <a:pt x="248" y="235"/>
                    <a:pt x="291" y="291"/>
                    <a:pt x="344" y="249"/>
                  </a:cubicBezTo>
                  <a:cubicBezTo>
                    <a:pt x="409" y="198"/>
                    <a:pt x="339" y="156"/>
                    <a:pt x="350" y="147"/>
                  </a:cubicBezTo>
                  <a:cubicBezTo>
                    <a:pt x="364" y="139"/>
                    <a:pt x="392" y="218"/>
                    <a:pt x="446" y="170"/>
                  </a:cubicBezTo>
                  <a:cubicBezTo>
                    <a:pt x="485" y="133"/>
                    <a:pt x="488" y="91"/>
                    <a:pt x="460" y="54"/>
                  </a:cubicBezTo>
                  <a:cubicBezTo>
                    <a:pt x="440" y="26"/>
                    <a:pt x="409" y="0"/>
                    <a:pt x="364" y="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</p:grpSp>
      <p:sp>
        <p:nvSpPr>
          <p:cNvPr id="206" name="Freeform 152"/>
          <p:cNvSpPr>
            <a:spLocks noEditPoints="1"/>
          </p:cNvSpPr>
          <p:nvPr/>
        </p:nvSpPr>
        <p:spPr bwMode="auto">
          <a:xfrm>
            <a:off x="2119491" y="1503267"/>
            <a:ext cx="505894" cy="46751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07" name="Group 121"/>
          <p:cNvGrpSpPr/>
          <p:nvPr/>
        </p:nvGrpSpPr>
        <p:grpSpPr>
          <a:xfrm>
            <a:off x="5722959" y="1469045"/>
            <a:ext cx="397801" cy="535959"/>
            <a:chOff x="1982788" y="820738"/>
            <a:chExt cx="1060450" cy="142875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08" name="Freeform 12"/>
            <p:cNvSpPr>
              <a:spLocks noEditPoints="1"/>
            </p:cNvSpPr>
            <p:nvPr/>
          </p:nvSpPr>
          <p:spPr bwMode="auto">
            <a:xfrm>
              <a:off x="2193926" y="1239838"/>
              <a:ext cx="682625" cy="590550"/>
            </a:xfrm>
            <a:custGeom>
              <a:avLst/>
              <a:gdLst/>
              <a:ahLst/>
              <a:cxnLst>
                <a:cxn ang="0">
                  <a:pos x="170" y="1"/>
                </a:cxn>
                <a:cxn ang="0">
                  <a:pos x="63" y="93"/>
                </a:cxn>
                <a:cxn ang="0">
                  <a:pos x="23" y="62"/>
                </a:cxn>
                <a:cxn ang="0">
                  <a:pos x="1" y="81"/>
                </a:cxn>
                <a:cxn ang="0">
                  <a:pos x="74" y="155"/>
                </a:cxn>
                <a:cxn ang="0">
                  <a:pos x="76" y="156"/>
                </a:cxn>
                <a:cxn ang="0">
                  <a:pos x="76" y="156"/>
                </a:cxn>
                <a:cxn ang="0">
                  <a:pos x="78" y="154"/>
                </a:cxn>
                <a:cxn ang="0">
                  <a:pos x="178" y="16"/>
                </a:cxn>
                <a:cxn ang="0">
                  <a:pos x="179" y="12"/>
                </a:cxn>
                <a:cxn ang="0">
                  <a:pos x="170" y="1"/>
                </a:cxn>
                <a:cxn ang="0">
                  <a:pos x="170" y="1"/>
                </a:cxn>
                <a:cxn ang="0">
                  <a:pos x="170" y="1"/>
                </a:cxn>
              </a:cxnLst>
              <a:rect l="0" t="0" r="r" b="b"/>
              <a:pathLst>
                <a:path w="180" h="156">
                  <a:moveTo>
                    <a:pt x="170" y="1"/>
                  </a:moveTo>
                  <a:cubicBezTo>
                    <a:pt x="117" y="33"/>
                    <a:pt x="79" y="75"/>
                    <a:pt x="63" y="9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1"/>
                    <a:pt x="0" y="80"/>
                    <a:pt x="1" y="8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5" y="156"/>
                    <a:pt x="76" y="156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7" y="156"/>
                    <a:pt x="78" y="155"/>
                    <a:pt x="78" y="154"/>
                  </a:cubicBezTo>
                  <a:cubicBezTo>
                    <a:pt x="90" y="124"/>
                    <a:pt x="129" y="61"/>
                    <a:pt x="178" y="16"/>
                  </a:cubicBezTo>
                  <a:cubicBezTo>
                    <a:pt x="179" y="15"/>
                    <a:pt x="180" y="13"/>
                    <a:pt x="179" y="12"/>
                  </a:cubicBezTo>
                  <a:cubicBezTo>
                    <a:pt x="179" y="12"/>
                    <a:pt x="171" y="0"/>
                    <a:pt x="170" y="1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Freeform 13"/>
            <p:cNvSpPr>
              <a:spLocks noEditPoints="1"/>
            </p:cNvSpPr>
            <p:nvPr/>
          </p:nvSpPr>
          <p:spPr bwMode="auto">
            <a:xfrm>
              <a:off x="1982788" y="820738"/>
              <a:ext cx="1060450" cy="1428750"/>
            </a:xfrm>
            <a:custGeom>
              <a:avLst/>
              <a:gdLst/>
              <a:ahLst/>
              <a:cxnLst>
                <a:cxn ang="0">
                  <a:pos x="274" y="46"/>
                </a:cxn>
                <a:cxn ang="0">
                  <a:pos x="145" y="4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5" y="4"/>
                </a:cxn>
                <a:cxn ang="0">
                  <a:pos x="6" y="46"/>
                </a:cxn>
                <a:cxn ang="0">
                  <a:pos x="0" y="52"/>
                </a:cxn>
                <a:cxn ang="0">
                  <a:pos x="0" y="239"/>
                </a:cxn>
                <a:cxn ang="0">
                  <a:pos x="138" y="377"/>
                </a:cxn>
                <a:cxn ang="0">
                  <a:pos x="140" y="378"/>
                </a:cxn>
                <a:cxn ang="0">
                  <a:pos x="142" y="377"/>
                </a:cxn>
                <a:cxn ang="0">
                  <a:pos x="280" y="239"/>
                </a:cxn>
                <a:cxn ang="0">
                  <a:pos x="280" y="52"/>
                </a:cxn>
                <a:cxn ang="0">
                  <a:pos x="274" y="46"/>
                </a:cxn>
                <a:cxn ang="0">
                  <a:pos x="249" y="228"/>
                </a:cxn>
                <a:cxn ang="0">
                  <a:pos x="142" y="336"/>
                </a:cxn>
                <a:cxn ang="0">
                  <a:pos x="140" y="337"/>
                </a:cxn>
                <a:cxn ang="0">
                  <a:pos x="138" y="336"/>
                </a:cxn>
                <a:cxn ang="0">
                  <a:pos x="31" y="228"/>
                </a:cxn>
                <a:cxn ang="0">
                  <a:pos x="31" y="81"/>
                </a:cxn>
                <a:cxn ang="0">
                  <a:pos x="35" y="77"/>
                </a:cxn>
                <a:cxn ang="0">
                  <a:pos x="136" y="44"/>
                </a:cxn>
                <a:cxn ang="0">
                  <a:pos x="140" y="41"/>
                </a:cxn>
                <a:cxn ang="0">
                  <a:pos x="140" y="41"/>
                </a:cxn>
                <a:cxn ang="0">
                  <a:pos x="144" y="44"/>
                </a:cxn>
                <a:cxn ang="0">
                  <a:pos x="245" y="77"/>
                </a:cxn>
                <a:cxn ang="0">
                  <a:pos x="249" y="81"/>
                </a:cxn>
                <a:cxn ang="0">
                  <a:pos x="249" y="228"/>
                </a:cxn>
                <a:cxn ang="0">
                  <a:pos x="249" y="228"/>
                </a:cxn>
                <a:cxn ang="0">
                  <a:pos x="249" y="228"/>
                </a:cxn>
              </a:cxnLst>
              <a:rect l="0" t="0" r="r" b="b"/>
              <a:pathLst>
                <a:path w="280" h="378">
                  <a:moveTo>
                    <a:pt x="274" y="46"/>
                  </a:moveTo>
                  <a:cubicBezTo>
                    <a:pt x="164" y="46"/>
                    <a:pt x="145" y="4"/>
                    <a:pt x="145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8" y="0"/>
                    <a:pt x="136" y="2"/>
                    <a:pt x="135" y="4"/>
                  </a:cubicBezTo>
                  <a:cubicBezTo>
                    <a:pt x="135" y="4"/>
                    <a:pt x="11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6"/>
                    <a:pt x="132" y="375"/>
                    <a:pt x="138" y="377"/>
                  </a:cubicBezTo>
                  <a:cubicBezTo>
                    <a:pt x="139" y="377"/>
                    <a:pt x="139" y="378"/>
                    <a:pt x="140" y="378"/>
                  </a:cubicBezTo>
                  <a:cubicBezTo>
                    <a:pt x="141" y="378"/>
                    <a:pt x="142" y="377"/>
                    <a:pt x="142" y="377"/>
                  </a:cubicBezTo>
                  <a:cubicBezTo>
                    <a:pt x="148" y="375"/>
                    <a:pt x="280" y="316"/>
                    <a:pt x="280" y="23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49"/>
                    <a:pt x="277" y="46"/>
                    <a:pt x="274" y="46"/>
                  </a:cubicBezTo>
                  <a:close/>
                  <a:moveTo>
                    <a:pt x="249" y="228"/>
                  </a:moveTo>
                  <a:cubicBezTo>
                    <a:pt x="249" y="288"/>
                    <a:pt x="146" y="334"/>
                    <a:pt x="142" y="336"/>
                  </a:cubicBezTo>
                  <a:cubicBezTo>
                    <a:pt x="141" y="337"/>
                    <a:pt x="141" y="337"/>
                    <a:pt x="140" y="337"/>
                  </a:cubicBezTo>
                  <a:cubicBezTo>
                    <a:pt x="139" y="337"/>
                    <a:pt x="139" y="337"/>
                    <a:pt x="138" y="336"/>
                  </a:cubicBezTo>
                  <a:cubicBezTo>
                    <a:pt x="134" y="334"/>
                    <a:pt x="31" y="288"/>
                    <a:pt x="31" y="228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79"/>
                    <a:pt x="33" y="77"/>
                    <a:pt x="35" y="77"/>
                  </a:cubicBezTo>
                  <a:cubicBezTo>
                    <a:pt x="121" y="77"/>
                    <a:pt x="136" y="44"/>
                    <a:pt x="136" y="44"/>
                  </a:cubicBezTo>
                  <a:cubicBezTo>
                    <a:pt x="137" y="42"/>
                    <a:pt x="138" y="41"/>
                    <a:pt x="140" y="41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42" y="41"/>
                    <a:pt x="143" y="42"/>
                    <a:pt x="144" y="44"/>
                  </a:cubicBezTo>
                  <a:cubicBezTo>
                    <a:pt x="144" y="44"/>
                    <a:pt x="159" y="77"/>
                    <a:pt x="245" y="77"/>
                  </a:cubicBezTo>
                  <a:cubicBezTo>
                    <a:pt x="247" y="77"/>
                    <a:pt x="249" y="79"/>
                    <a:pt x="249" y="81"/>
                  </a:cubicBezTo>
                  <a:lnTo>
                    <a:pt x="249" y="228"/>
                  </a:lnTo>
                  <a:close/>
                  <a:moveTo>
                    <a:pt x="249" y="228"/>
                  </a:moveTo>
                  <a:cubicBezTo>
                    <a:pt x="249" y="228"/>
                    <a:pt x="249" y="228"/>
                    <a:pt x="249" y="2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10" name="Group 65"/>
          <p:cNvGrpSpPr/>
          <p:nvPr/>
        </p:nvGrpSpPr>
        <p:grpSpPr>
          <a:xfrm>
            <a:off x="4664749" y="1412776"/>
            <a:ext cx="860987" cy="648500"/>
            <a:chOff x="550885" y="1190671"/>
            <a:chExt cx="3840309" cy="2892537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11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4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5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17" name="Group 20"/>
          <p:cNvGrpSpPr>
            <a:grpSpLocks noChangeAspect="1"/>
          </p:cNvGrpSpPr>
          <p:nvPr/>
        </p:nvGrpSpPr>
        <p:grpSpPr bwMode="auto">
          <a:xfrm>
            <a:off x="7555706" y="1521841"/>
            <a:ext cx="411148" cy="430366"/>
            <a:chOff x="-904" y="1959"/>
            <a:chExt cx="599" cy="627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18" name="Freeform 21"/>
            <p:cNvSpPr>
              <a:spLocks/>
            </p:cNvSpPr>
            <p:nvPr/>
          </p:nvSpPr>
          <p:spPr bwMode="auto">
            <a:xfrm>
              <a:off x="-806" y="1959"/>
              <a:ext cx="501" cy="514"/>
            </a:xfrm>
            <a:custGeom>
              <a:avLst/>
              <a:gdLst>
                <a:gd name="T0" fmla="*/ 2206 w 2206"/>
                <a:gd name="T1" fmla="*/ 0 h 2269"/>
                <a:gd name="T2" fmla="*/ 750 w 2206"/>
                <a:gd name="T3" fmla="*/ 1771 h 2269"/>
                <a:gd name="T4" fmla="*/ 347 w 2206"/>
                <a:gd name="T5" fmla="*/ 1122 h 2269"/>
                <a:gd name="T6" fmla="*/ 0 w 2206"/>
                <a:gd name="T7" fmla="*/ 1330 h 2269"/>
                <a:gd name="T8" fmla="*/ 611 w 2206"/>
                <a:gd name="T9" fmla="*/ 2269 h 2269"/>
                <a:gd name="T10" fmla="*/ 882 w 2206"/>
                <a:gd name="T11" fmla="*/ 2269 h 2269"/>
                <a:gd name="T12" fmla="*/ 2206 w 2206"/>
                <a:gd name="T13" fmla="*/ 630 h 2269"/>
                <a:gd name="T14" fmla="*/ 2206 w 2206"/>
                <a:gd name="T15" fmla="*/ 0 h 2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6" h="2269">
                  <a:moveTo>
                    <a:pt x="2206" y="0"/>
                  </a:moveTo>
                  <a:cubicBezTo>
                    <a:pt x="1890" y="120"/>
                    <a:pt x="750" y="1771"/>
                    <a:pt x="750" y="1771"/>
                  </a:cubicBezTo>
                  <a:lnTo>
                    <a:pt x="347" y="1122"/>
                  </a:lnTo>
                  <a:lnTo>
                    <a:pt x="0" y="1330"/>
                  </a:lnTo>
                  <a:lnTo>
                    <a:pt x="611" y="2269"/>
                  </a:lnTo>
                  <a:lnTo>
                    <a:pt x="882" y="2269"/>
                  </a:lnTo>
                  <a:cubicBezTo>
                    <a:pt x="882" y="2269"/>
                    <a:pt x="1810" y="955"/>
                    <a:pt x="2206" y="630"/>
                  </a:cubicBezTo>
                  <a:lnTo>
                    <a:pt x="2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219" name="Freeform 22"/>
            <p:cNvSpPr>
              <a:spLocks/>
            </p:cNvSpPr>
            <p:nvPr/>
          </p:nvSpPr>
          <p:spPr bwMode="auto">
            <a:xfrm>
              <a:off x="-904" y="2052"/>
              <a:ext cx="534" cy="534"/>
            </a:xfrm>
            <a:custGeom>
              <a:avLst/>
              <a:gdLst>
                <a:gd name="T0" fmla="*/ 159 w 2352"/>
                <a:gd name="T1" fmla="*/ 1914 h 2352"/>
                <a:gd name="T2" fmla="*/ 435 w 2352"/>
                <a:gd name="T3" fmla="*/ 2189 h 2352"/>
                <a:gd name="T4" fmla="*/ 1915 w 2352"/>
                <a:gd name="T5" fmla="*/ 2191 h 2352"/>
                <a:gd name="T6" fmla="*/ 2191 w 2352"/>
                <a:gd name="T7" fmla="*/ 1915 h 2352"/>
                <a:gd name="T8" fmla="*/ 2189 w 2352"/>
                <a:gd name="T9" fmla="*/ 1027 h 2352"/>
                <a:gd name="T10" fmla="*/ 2352 w 2352"/>
                <a:gd name="T11" fmla="*/ 1027 h 2352"/>
                <a:gd name="T12" fmla="*/ 2352 w 2352"/>
                <a:gd name="T13" fmla="*/ 1917 h 2352"/>
                <a:gd name="T14" fmla="*/ 1917 w 2352"/>
                <a:gd name="T15" fmla="*/ 2352 h 2352"/>
                <a:gd name="T16" fmla="*/ 417 w 2352"/>
                <a:gd name="T17" fmla="*/ 2350 h 2352"/>
                <a:gd name="T18" fmla="*/ 2 w 2352"/>
                <a:gd name="T19" fmla="*/ 1936 h 2352"/>
                <a:gd name="T20" fmla="*/ 0 w 2352"/>
                <a:gd name="T21" fmla="*/ 437 h 2352"/>
                <a:gd name="T22" fmla="*/ 435 w 2352"/>
                <a:gd name="T23" fmla="*/ 3 h 2352"/>
                <a:gd name="T24" fmla="*/ 1812 w 2352"/>
                <a:gd name="T25" fmla="*/ 0 h 2352"/>
                <a:gd name="T26" fmla="*/ 1812 w 2352"/>
                <a:gd name="T27" fmla="*/ 164 h 2352"/>
                <a:gd name="T28" fmla="*/ 437 w 2352"/>
                <a:gd name="T29" fmla="*/ 163 h 2352"/>
                <a:gd name="T30" fmla="*/ 161 w 2352"/>
                <a:gd name="T31" fmla="*/ 439 h 2352"/>
                <a:gd name="T32" fmla="*/ 159 w 2352"/>
                <a:gd name="T33" fmla="*/ 1914 h 2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52" h="2352">
                  <a:moveTo>
                    <a:pt x="159" y="1914"/>
                  </a:moveTo>
                  <a:cubicBezTo>
                    <a:pt x="159" y="2066"/>
                    <a:pt x="282" y="2189"/>
                    <a:pt x="435" y="2189"/>
                  </a:cubicBezTo>
                  <a:lnTo>
                    <a:pt x="1915" y="2191"/>
                  </a:lnTo>
                  <a:cubicBezTo>
                    <a:pt x="2068" y="2191"/>
                    <a:pt x="2191" y="2068"/>
                    <a:pt x="2191" y="1915"/>
                  </a:cubicBezTo>
                  <a:lnTo>
                    <a:pt x="2189" y="1027"/>
                  </a:lnTo>
                  <a:lnTo>
                    <a:pt x="2352" y="1027"/>
                  </a:lnTo>
                  <a:lnTo>
                    <a:pt x="2352" y="1917"/>
                  </a:lnTo>
                  <a:cubicBezTo>
                    <a:pt x="2352" y="2157"/>
                    <a:pt x="2157" y="2352"/>
                    <a:pt x="1917" y="2352"/>
                  </a:cubicBezTo>
                  <a:lnTo>
                    <a:pt x="417" y="2350"/>
                  </a:lnTo>
                  <a:cubicBezTo>
                    <a:pt x="188" y="2350"/>
                    <a:pt x="2" y="2164"/>
                    <a:pt x="2" y="1936"/>
                  </a:cubicBezTo>
                  <a:lnTo>
                    <a:pt x="0" y="437"/>
                  </a:lnTo>
                  <a:cubicBezTo>
                    <a:pt x="0" y="197"/>
                    <a:pt x="195" y="3"/>
                    <a:pt x="435" y="3"/>
                  </a:cubicBezTo>
                  <a:lnTo>
                    <a:pt x="1812" y="0"/>
                  </a:lnTo>
                  <a:lnTo>
                    <a:pt x="1812" y="164"/>
                  </a:lnTo>
                  <a:lnTo>
                    <a:pt x="437" y="163"/>
                  </a:lnTo>
                  <a:cubicBezTo>
                    <a:pt x="285" y="163"/>
                    <a:pt x="161" y="287"/>
                    <a:pt x="161" y="439"/>
                  </a:cubicBezTo>
                  <a:lnTo>
                    <a:pt x="159" y="191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</p:grpSp>
      <p:sp>
        <p:nvSpPr>
          <p:cNvPr id="220" name="Freeform 196"/>
          <p:cNvSpPr>
            <a:spLocks/>
          </p:cNvSpPr>
          <p:nvPr/>
        </p:nvSpPr>
        <p:spPr bwMode="auto">
          <a:xfrm>
            <a:off x="8559423" y="1492421"/>
            <a:ext cx="273381" cy="489206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14" y="62"/>
              </a:cxn>
              <a:cxn ang="0">
                <a:pos x="12" y="63"/>
              </a:cxn>
              <a:cxn ang="0">
                <a:pos x="12" y="63"/>
              </a:cxn>
              <a:cxn ang="0">
                <a:pos x="11" y="61"/>
              </a:cxn>
              <a:cxn ang="0">
                <a:pos x="18" y="30"/>
              </a:cxn>
              <a:cxn ang="0">
                <a:pos x="3" y="34"/>
              </a:cxn>
              <a:cxn ang="0">
                <a:pos x="2" y="34"/>
              </a:cxn>
              <a:cxn ang="0">
                <a:pos x="1" y="34"/>
              </a:cxn>
              <a:cxn ang="0">
                <a:pos x="0" y="32"/>
              </a:cxn>
              <a:cxn ang="0">
                <a:pos x="8" y="1"/>
              </a:cxn>
              <a:cxn ang="0">
                <a:pos x="10" y="0"/>
              </a:cxn>
              <a:cxn ang="0">
                <a:pos x="22" y="0"/>
              </a:cxn>
              <a:cxn ang="0">
                <a:pos x="24" y="1"/>
              </a:cxn>
              <a:cxn ang="0">
                <a:pos x="24" y="2"/>
              </a:cxn>
              <a:cxn ang="0">
                <a:pos x="17" y="19"/>
              </a:cxn>
              <a:cxn ang="0">
                <a:pos x="32" y="16"/>
              </a:cxn>
              <a:cxn ang="0">
                <a:pos x="33" y="16"/>
              </a:cxn>
              <a:cxn ang="0">
                <a:pos x="34" y="16"/>
              </a:cxn>
              <a:cxn ang="0">
                <a:pos x="34" y="18"/>
              </a:cxn>
            </a:cxnLst>
            <a:rect l="0" t="0" r="r" b="b"/>
            <a:pathLst>
              <a:path w="35" h="63">
                <a:moveTo>
                  <a:pt x="34" y="18"/>
                </a:moveTo>
                <a:cubicBezTo>
                  <a:pt x="14" y="62"/>
                  <a:pt x="14" y="62"/>
                  <a:pt x="14" y="62"/>
                </a:cubicBezTo>
                <a:cubicBezTo>
                  <a:pt x="13" y="62"/>
                  <a:pt x="13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10" y="62"/>
                  <a:pt x="11" y="61"/>
                </a:cubicBezTo>
                <a:cubicBezTo>
                  <a:pt x="18" y="30"/>
                  <a:pt x="18" y="30"/>
                  <a:pt x="18" y="30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1" y="34"/>
                  <a:pt x="1" y="34"/>
                </a:cubicBezTo>
                <a:cubicBezTo>
                  <a:pt x="1" y="33"/>
                  <a:pt x="0" y="33"/>
                  <a:pt x="0" y="32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0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17" y="19"/>
                  <a:pt x="17" y="19"/>
                  <a:pt x="17" y="19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3" y="16"/>
                  <a:pt x="33" y="16"/>
                </a:cubicBezTo>
                <a:cubicBezTo>
                  <a:pt x="33" y="16"/>
                  <a:pt x="34" y="16"/>
                  <a:pt x="34" y="16"/>
                </a:cubicBezTo>
                <a:cubicBezTo>
                  <a:pt x="34" y="17"/>
                  <a:pt x="35" y="17"/>
                  <a:pt x="34" y="18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1" name="Freeform 155"/>
          <p:cNvSpPr>
            <a:spLocks/>
          </p:cNvSpPr>
          <p:nvPr/>
        </p:nvSpPr>
        <p:spPr bwMode="auto">
          <a:xfrm>
            <a:off x="6712787" y="1554781"/>
            <a:ext cx="364487" cy="364486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2" name="Freeform 118"/>
          <p:cNvSpPr>
            <a:spLocks noEditPoints="1"/>
          </p:cNvSpPr>
          <p:nvPr/>
        </p:nvSpPr>
        <p:spPr bwMode="auto">
          <a:xfrm>
            <a:off x="3994117" y="3277168"/>
            <a:ext cx="414001" cy="402887"/>
          </a:xfrm>
          <a:custGeom>
            <a:avLst/>
            <a:gdLst/>
            <a:ahLst/>
            <a:cxnLst>
              <a:cxn ang="0">
                <a:pos x="53" y="58"/>
              </a:cxn>
              <a:cxn ang="0">
                <a:pos x="31" y="67"/>
              </a:cxn>
              <a:cxn ang="0">
                <a:pos x="0" y="36"/>
              </a:cxn>
              <a:cxn ang="0">
                <a:pos x="31" y="5"/>
              </a:cxn>
              <a:cxn ang="0">
                <a:pos x="31" y="36"/>
              </a:cxn>
              <a:cxn ang="0">
                <a:pos x="53" y="58"/>
              </a:cxn>
              <a:cxn ang="0">
                <a:pos x="36" y="31"/>
              </a:cxn>
              <a:cxn ang="0">
                <a:pos x="36" y="0"/>
              </a:cxn>
              <a:cxn ang="0">
                <a:pos x="67" y="31"/>
              </a:cxn>
              <a:cxn ang="0">
                <a:pos x="36" y="31"/>
              </a:cxn>
              <a:cxn ang="0">
                <a:pos x="69" y="36"/>
              </a:cxn>
              <a:cxn ang="0">
                <a:pos x="60" y="58"/>
              </a:cxn>
              <a:cxn ang="0">
                <a:pos x="38" y="36"/>
              </a:cxn>
              <a:cxn ang="0">
                <a:pos x="69" y="36"/>
              </a:cxn>
            </a:cxnLst>
            <a:rect l="0" t="0" r="r" b="b"/>
            <a:pathLst>
              <a:path w="69" h="67">
                <a:moveTo>
                  <a:pt x="53" y="58"/>
                </a:moveTo>
                <a:cubicBezTo>
                  <a:pt x="47" y="64"/>
                  <a:pt x="39" y="67"/>
                  <a:pt x="31" y="67"/>
                </a:cubicBezTo>
                <a:cubicBezTo>
                  <a:pt x="14" y="67"/>
                  <a:pt x="0" y="53"/>
                  <a:pt x="0" y="36"/>
                </a:cubicBezTo>
                <a:cubicBezTo>
                  <a:pt x="0" y="19"/>
                  <a:pt x="14" y="5"/>
                  <a:pt x="31" y="5"/>
                </a:cubicBezTo>
                <a:cubicBezTo>
                  <a:pt x="31" y="36"/>
                  <a:pt x="31" y="36"/>
                  <a:pt x="31" y="36"/>
                </a:cubicBezTo>
                <a:lnTo>
                  <a:pt x="53" y="58"/>
                </a:lnTo>
                <a:close/>
                <a:moveTo>
                  <a:pt x="36" y="31"/>
                </a:moveTo>
                <a:cubicBezTo>
                  <a:pt x="36" y="0"/>
                  <a:pt x="36" y="0"/>
                  <a:pt x="36" y="0"/>
                </a:cubicBezTo>
                <a:cubicBezTo>
                  <a:pt x="53" y="0"/>
                  <a:pt x="67" y="14"/>
                  <a:pt x="67" y="31"/>
                </a:cubicBezTo>
                <a:lnTo>
                  <a:pt x="36" y="31"/>
                </a:lnTo>
                <a:close/>
                <a:moveTo>
                  <a:pt x="69" y="36"/>
                </a:moveTo>
                <a:cubicBezTo>
                  <a:pt x="69" y="45"/>
                  <a:pt x="66" y="53"/>
                  <a:pt x="60" y="58"/>
                </a:cubicBezTo>
                <a:cubicBezTo>
                  <a:pt x="38" y="36"/>
                  <a:pt x="38" y="36"/>
                  <a:pt x="38" y="36"/>
                </a:cubicBezTo>
                <a:lnTo>
                  <a:pt x="69" y="36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23" name="Group 49"/>
          <p:cNvGrpSpPr/>
          <p:nvPr/>
        </p:nvGrpSpPr>
        <p:grpSpPr>
          <a:xfrm>
            <a:off x="2154402" y="3242602"/>
            <a:ext cx="436072" cy="472014"/>
            <a:chOff x="1847137" y="4256991"/>
            <a:chExt cx="454232" cy="49167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24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6" name="Group 25"/>
          <p:cNvGrpSpPr/>
          <p:nvPr/>
        </p:nvGrpSpPr>
        <p:grpSpPr>
          <a:xfrm>
            <a:off x="7484951" y="3235336"/>
            <a:ext cx="552659" cy="486551"/>
            <a:chOff x="6040049" y="4182118"/>
            <a:chExt cx="521619" cy="459224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27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8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9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0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1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32" name="AutoShape 137"/>
          <p:cNvSpPr>
            <a:spLocks/>
          </p:cNvSpPr>
          <p:nvPr/>
        </p:nvSpPr>
        <p:spPr bwMode="auto">
          <a:xfrm>
            <a:off x="8479643" y="3262140"/>
            <a:ext cx="432943" cy="43294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33" name="AutoShape 46"/>
          <p:cNvSpPr>
            <a:spLocks/>
          </p:cNvSpPr>
          <p:nvPr/>
        </p:nvSpPr>
        <p:spPr bwMode="auto">
          <a:xfrm>
            <a:off x="4872012" y="4207746"/>
            <a:ext cx="446460" cy="4464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34" name="Freeform 63"/>
          <p:cNvSpPr>
            <a:spLocks noEditPoints="1"/>
          </p:cNvSpPr>
          <p:nvPr/>
        </p:nvSpPr>
        <p:spPr bwMode="auto">
          <a:xfrm>
            <a:off x="1245103" y="2367972"/>
            <a:ext cx="547283" cy="398318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" name="Freeform 112"/>
          <p:cNvSpPr>
            <a:spLocks noEditPoints="1"/>
          </p:cNvSpPr>
          <p:nvPr/>
        </p:nvSpPr>
        <p:spPr bwMode="auto">
          <a:xfrm rot="3436072">
            <a:off x="7621995" y="4165796"/>
            <a:ext cx="278570" cy="530355"/>
          </a:xfrm>
          <a:custGeom>
            <a:avLst/>
            <a:gdLst/>
            <a:ahLst/>
            <a:cxnLst>
              <a:cxn ang="0">
                <a:pos x="87" y="179"/>
              </a:cxn>
              <a:cxn ang="0">
                <a:pos x="108" y="179"/>
              </a:cxn>
              <a:cxn ang="0">
                <a:pos x="63" y="217"/>
              </a:cxn>
              <a:cxn ang="0">
                <a:pos x="32" y="179"/>
              </a:cxn>
              <a:cxn ang="0">
                <a:pos x="54" y="179"/>
              </a:cxn>
              <a:cxn ang="0">
                <a:pos x="66" y="142"/>
              </a:cxn>
              <a:cxn ang="0">
                <a:pos x="40" y="142"/>
              </a:cxn>
              <a:cxn ang="0">
                <a:pos x="66" y="69"/>
              </a:cxn>
              <a:cxn ang="0">
                <a:pos x="96" y="69"/>
              </a:cxn>
              <a:cxn ang="0">
                <a:pos x="79" y="119"/>
              </a:cxn>
              <a:cxn ang="0">
                <a:pos x="107" y="119"/>
              </a:cxn>
              <a:cxn ang="0">
                <a:pos x="87" y="179"/>
              </a:cxn>
              <a:cxn ang="0">
                <a:pos x="142" y="39"/>
              </a:cxn>
              <a:cxn ang="0">
                <a:pos x="142" y="246"/>
              </a:cxn>
              <a:cxn ang="0">
                <a:pos x="118" y="270"/>
              </a:cxn>
              <a:cxn ang="0">
                <a:pos x="23" y="270"/>
              </a:cxn>
              <a:cxn ang="0">
                <a:pos x="0" y="246"/>
              </a:cxn>
              <a:cxn ang="0">
                <a:pos x="0" y="39"/>
              </a:cxn>
              <a:cxn ang="0">
                <a:pos x="23" y="16"/>
              </a:cxn>
              <a:cxn ang="0">
                <a:pos x="43" y="16"/>
              </a:cxn>
              <a:cxn ang="0">
                <a:pos x="43" y="0"/>
              </a:cxn>
              <a:cxn ang="0">
                <a:pos x="98" y="0"/>
              </a:cxn>
              <a:cxn ang="0">
                <a:pos x="98" y="16"/>
              </a:cxn>
              <a:cxn ang="0">
                <a:pos x="118" y="16"/>
              </a:cxn>
              <a:cxn ang="0">
                <a:pos x="142" y="39"/>
              </a:cxn>
              <a:cxn ang="0">
                <a:pos x="126" y="39"/>
              </a:cxn>
              <a:cxn ang="0">
                <a:pos x="118" y="31"/>
              </a:cxn>
              <a:cxn ang="0">
                <a:pos x="23" y="31"/>
              </a:cxn>
              <a:cxn ang="0">
                <a:pos x="16" y="39"/>
              </a:cxn>
              <a:cxn ang="0">
                <a:pos x="16" y="246"/>
              </a:cxn>
              <a:cxn ang="0">
                <a:pos x="23" y="254"/>
              </a:cxn>
              <a:cxn ang="0">
                <a:pos x="118" y="254"/>
              </a:cxn>
              <a:cxn ang="0">
                <a:pos x="126" y="246"/>
              </a:cxn>
              <a:cxn ang="0">
                <a:pos x="126" y="39"/>
              </a:cxn>
              <a:cxn ang="0">
                <a:pos x="126" y="39"/>
              </a:cxn>
              <a:cxn ang="0">
                <a:pos x="126" y="39"/>
              </a:cxn>
            </a:cxnLst>
            <a:rect l="0" t="0" r="r" b="b"/>
            <a:pathLst>
              <a:path w="142" h="270">
                <a:moveTo>
                  <a:pt x="87" y="179"/>
                </a:moveTo>
                <a:cubicBezTo>
                  <a:pt x="108" y="179"/>
                  <a:pt x="108" y="179"/>
                  <a:pt x="108" y="179"/>
                </a:cubicBezTo>
                <a:cubicBezTo>
                  <a:pt x="63" y="217"/>
                  <a:pt x="63" y="217"/>
                  <a:pt x="63" y="217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54" y="179"/>
                  <a:pt x="54" y="179"/>
                  <a:pt x="54" y="179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66" y="69"/>
                  <a:pt x="66" y="69"/>
                  <a:pt x="6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107" y="119"/>
                  <a:pt x="107" y="119"/>
                  <a:pt x="107" y="119"/>
                </a:cubicBezTo>
                <a:lnTo>
                  <a:pt x="87" y="179"/>
                </a:lnTo>
                <a:close/>
                <a:moveTo>
                  <a:pt x="142" y="39"/>
                </a:moveTo>
                <a:cubicBezTo>
                  <a:pt x="142" y="246"/>
                  <a:pt x="142" y="246"/>
                  <a:pt x="142" y="246"/>
                </a:cubicBezTo>
                <a:cubicBezTo>
                  <a:pt x="142" y="259"/>
                  <a:pt x="131" y="270"/>
                  <a:pt x="118" y="270"/>
                </a:cubicBezTo>
                <a:cubicBezTo>
                  <a:pt x="23" y="270"/>
                  <a:pt x="23" y="270"/>
                  <a:pt x="23" y="270"/>
                </a:cubicBezTo>
                <a:cubicBezTo>
                  <a:pt x="10" y="270"/>
                  <a:pt x="0" y="259"/>
                  <a:pt x="0" y="24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26"/>
                  <a:pt x="10" y="16"/>
                  <a:pt x="2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0"/>
                  <a:pt x="43" y="0"/>
                  <a:pt x="43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16"/>
                  <a:pt x="98" y="16"/>
                  <a:pt x="98" y="16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31" y="16"/>
                  <a:pt x="142" y="26"/>
                  <a:pt x="142" y="39"/>
                </a:cubicBezTo>
                <a:close/>
                <a:moveTo>
                  <a:pt x="126" y="39"/>
                </a:moveTo>
                <a:cubicBezTo>
                  <a:pt x="126" y="35"/>
                  <a:pt x="123" y="31"/>
                  <a:pt x="118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19" y="31"/>
                  <a:pt x="16" y="35"/>
                  <a:pt x="16" y="39"/>
                </a:cubicBezTo>
                <a:cubicBezTo>
                  <a:pt x="16" y="246"/>
                  <a:pt x="16" y="246"/>
                  <a:pt x="16" y="246"/>
                </a:cubicBezTo>
                <a:cubicBezTo>
                  <a:pt x="16" y="251"/>
                  <a:pt x="19" y="254"/>
                  <a:pt x="23" y="254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23" y="254"/>
                  <a:pt x="126" y="251"/>
                  <a:pt x="126" y="246"/>
                </a:cubicBezTo>
                <a:lnTo>
                  <a:pt x="126" y="39"/>
                </a:lnTo>
                <a:close/>
                <a:moveTo>
                  <a:pt x="126" y="39"/>
                </a:moveTo>
                <a:cubicBezTo>
                  <a:pt x="126" y="39"/>
                  <a:pt x="126" y="39"/>
                  <a:pt x="126" y="39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36" name="Group 31"/>
          <p:cNvGrpSpPr/>
          <p:nvPr/>
        </p:nvGrpSpPr>
        <p:grpSpPr>
          <a:xfrm>
            <a:off x="8447988" y="4276454"/>
            <a:ext cx="496248" cy="309039"/>
            <a:chOff x="2942785" y="3296116"/>
            <a:chExt cx="416796" cy="259561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37" name="Freeform 95"/>
            <p:cNvSpPr>
              <a:spLocks noEditPoints="1"/>
            </p:cNvSpPr>
            <p:nvPr/>
          </p:nvSpPr>
          <p:spPr bwMode="auto">
            <a:xfrm>
              <a:off x="2942785" y="3296116"/>
              <a:ext cx="416796" cy="25956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8" name="Rectangle 96"/>
            <p:cNvSpPr>
              <a:spLocks noChangeArrowheads="1"/>
            </p:cNvSpPr>
            <p:nvPr/>
          </p:nvSpPr>
          <p:spPr bwMode="auto">
            <a:xfrm>
              <a:off x="3000187" y="3351023"/>
              <a:ext cx="79865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9" name="Rectangle 97"/>
            <p:cNvSpPr>
              <a:spLocks noChangeArrowheads="1"/>
            </p:cNvSpPr>
            <p:nvPr/>
          </p:nvSpPr>
          <p:spPr bwMode="auto">
            <a:xfrm>
              <a:off x="3092532" y="3351023"/>
              <a:ext cx="77370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40" name="Freeform 131"/>
          <p:cNvSpPr>
            <a:spLocks/>
          </p:cNvSpPr>
          <p:nvPr/>
        </p:nvSpPr>
        <p:spPr bwMode="auto">
          <a:xfrm>
            <a:off x="1333087" y="5167895"/>
            <a:ext cx="371316" cy="376942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1" name="Freeform 139"/>
          <p:cNvSpPr>
            <a:spLocks noEditPoints="1"/>
          </p:cNvSpPr>
          <p:nvPr/>
        </p:nvSpPr>
        <p:spPr bwMode="auto">
          <a:xfrm>
            <a:off x="2197649" y="5181578"/>
            <a:ext cx="349577" cy="349576"/>
          </a:xfrm>
          <a:custGeom>
            <a:avLst/>
            <a:gdLst/>
            <a:ahLst/>
            <a:cxnLst>
              <a:cxn ang="0">
                <a:pos x="49" y="49"/>
              </a:cxn>
              <a:cxn ang="0">
                <a:pos x="48" y="50"/>
              </a:cxn>
              <a:cxn ang="0">
                <a:pos x="43" y="50"/>
              </a:cxn>
              <a:cxn ang="0">
                <a:pos x="40" y="48"/>
              </a:cxn>
              <a:cxn ang="0">
                <a:pos x="2" y="10"/>
              </a:cxn>
              <a:cxn ang="0">
                <a:pos x="0" y="7"/>
              </a:cxn>
              <a:cxn ang="0">
                <a:pos x="0" y="2"/>
              </a:cxn>
              <a:cxn ang="0">
                <a:pos x="0" y="1"/>
              </a:cxn>
              <a:cxn ang="0">
                <a:pos x="2" y="0"/>
              </a:cxn>
              <a:cxn ang="0">
                <a:pos x="2" y="0"/>
              </a:cxn>
              <a:cxn ang="0">
                <a:pos x="35" y="15"/>
              </a:cxn>
              <a:cxn ang="0">
                <a:pos x="50" y="48"/>
              </a:cxn>
              <a:cxn ang="0">
                <a:pos x="49" y="49"/>
              </a:cxn>
              <a:cxn ang="0">
                <a:pos x="31" y="49"/>
              </a:cxn>
              <a:cxn ang="0">
                <a:pos x="29" y="50"/>
              </a:cxn>
              <a:cxn ang="0">
                <a:pos x="25" y="50"/>
              </a:cxn>
              <a:cxn ang="0">
                <a:pos x="22" y="48"/>
              </a:cxn>
              <a:cxn ang="0">
                <a:pos x="2" y="28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2" y="18"/>
              </a:cxn>
              <a:cxn ang="0">
                <a:pos x="2" y="18"/>
              </a:cxn>
              <a:cxn ang="0">
                <a:pos x="22" y="28"/>
              </a:cxn>
              <a:cxn ang="0">
                <a:pos x="32" y="48"/>
              </a:cxn>
              <a:cxn ang="0">
                <a:pos x="31" y="49"/>
              </a:cxn>
              <a:cxn ang="0">
                <a:pos x="7" y="50"/>
              </a:cxn>
              <a:cxn ang="0">
                <a:pos x="0" y="43"/>
              </a:cxn>
              <a:cxn ang="0">
                <a:pos x="7" y="36"/>
              </a:cxn>
              <a:cxn ang="0">
                <a:pos x="13" y="43"/>
              </a:cxn>
              <a:cxn ang="0">
                <a:pos x="7" y="50"/>
              </a:cxn>
            </a:cxnLst>
            <a:rect l="0" t="0" r="r" b="b"/>
            <a:pathLst>
              <a:path w="50" h="50">
                <a:moveTo>
                  <a:pt x="49" y="49"/>
                </a:moveTo>
                <a:cubicBezTo>
                  <a:pt x="49" y="50"/>
                  <a:pt x="48" y="50"/>
                  <a:pt x="4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49"/>
                  <a:pt x="40" y="48"/>
                </a:cubicBezTo>
                <a:cubicBezTo>
                  <a:pt x="39" y="27"/>
                  <a:pt x="23" y="11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5" y="1"/>
                  <a:pt x="26" y="6"/>
                  <a:pt x="35" y="15"/>
                </a:cubicBezTo>
                <a:cubicBezTo>
                  <a:pt x="44" y="24"/>
                  <a:pt x="49" y="35"/>
                  <a:pt x="50" y="48"/>
                </a:cubicBezTo>
                <a:cubicBezTo>
                  <a:pt x="50" y="48"/>
                  <a:pt x="50" y="49"/>
                  <a:pt x="49" y="49"/>
                </a:cubicBezTo>
                <a:close/>
                <a:moveTo>
                  <a:pt x="31" y="49"/>
                </a:moveTo>
                <a:cubicBezTo>
                  <a:pt x="31" y="50"/>
                  <a:pt x="30" y="50"/>
                  <a:pt x="29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49"/>
                  <a:pt x="22" y="48"/>
                </a:cubicBezTo>
                <a:cubicBezTo>
                  <a:pt x="21" y="37"/>
                  <a:pt x="13" y="29"/>
                  <a:pt x="2" y="28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0" y="19"/>
                  <a:pt x="17" y="22"/>
                  <a:pt x="22" y="28"/>
                </a:cubicBezTo>
                <a:cubicBezTo>
                  <a:pt x="28" y="33"/>
                  <a:pt x="31" y="40"/>
                  <a:pt x="32" y="48"/>
                </a:cubicBezTo>
                <a:cubicBezTo>
                  <a:pt x="32" y="48"/>
                  <a:pt x="32" y="49"/>
                  <a:pt x="31" y="49"/>
                </a:cubicBezTo>
                <a:close/>
                <a:moveTo>
                  <a:pt x="7" y="50"/>
                </a:moveTo>
                <a:cubicBezTo>
                  <a:pt x="3" y="50"/>
                  <a:pt x="0" y="47"/>
                  <a:pt x="0" y="43"/>
                </a:cubicBezTo>
                <a:cubicBezTo>
                  <a:pt x="0" y="40"/>
                  <a:pt x="3" y="36"/>
                  <a:pt x="7" y="36"/>
                </a:cubicBezTo>
                <a:cubicBezTo>
                  <a:pt x="10" y="36"/>
                  <a:pt x="13" y="40"/>
                  <a:pt x="13" y="43"/>
                </a:cubicBezTo>
                <a:cubicBezTo>
                  <a:pt x="13" y="47"/>
                  <a:pt x="10" y="50"/>
                  <a:pt x="7" y="50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2" name="Freeform 5"/>
          <p:cNvSpPr>
            <a:spLocks noEditPoints="1"/>
          </p:cNvSpPr>
          <p:nvPr/>
        </p:nvSpPr>
        <p:spPr bwMode="auto">
          <a:xfrm>
            <a:off x="3956887" y="1493325"/>
            <a:ext cx="488464" cy="487398"/>
          </a:xfrm>
          <a:custGeom>
            <a:avLst/>
            <a:gdLst>
              <a:gd name="T0" fmla="*/ 1431 w 2022"/>
              <a:gd name="T1" fmla="*/ 1161 h 2023"/>
              <a:gd name="T2" fmla="*/ 1406 w 2022"/>
              <a:gd name="T3" fmla="*/ 1136 h 2023"/>
              <a:gd name="T4" fmla="*/ 1398 w 2022"/>
              <a:gd name="T5" fmla="*/ 1128 h 2023"/>
              <a:gd name="T6" fmla="*/ 1500 w 2022"/>
              <a:gd name="T7" fmla="*/ 750 h 2023"/>
              <a:gd name="T8" fmla="*/ 750 w 2022"/>
              <a:gd name="T9" fmla="*/ 0 h 2023"/>
              <a:gd name="T10" fmla="*/ 0 w 2022"/>
              <a:gd name="T11" fmla="*/ 750 h 2023"/>
              <a:gd name="T12" fmla="*/ 750 w 2022"/>
              <a:gd name="T13" fmla="*/ 1500 h 2023"/>
              <a:gd name="T14" fmla="*/ 1126 w 2022"/>
              <a:gd name="T15" fmla="*/ 1399 h 2023"/>
              <a:gd name="T16" fmla="*/ 1134 w 2022"/>
              <a:gd name="T17" fmla="*/ 1408 h 2023"/>
              <a:gd name="T18" fmla="*/ 1160 w 2022"/>
              <a:gd name="T19" fmla="*/ 1434 h 2023"/>
              <a:gd name="T20" fmla="*/ 1315 w 2022"/>
              <a:gd name="T21" fmla="*/ 1319 h 2023"/>
              <a:gd name="T22" fmla="*/ 1431 w 2022"/>
              <a:gd name="T23" fmla="*/ 1161 h 2023"/>
              <a:gd name="T24" fmla="*/ 749 w 2022"/>
              <a:gd name="T25" fmla="*/ 1274 h 2023"/>
              <a:gd name="T26" fmla="*/ 226 w 2022"/>
              <a:gd name="T27" fmla="*/ 750 h 2023"/>
              <a:gd name="T28" fmla="*/ 749 w 2022"/>
              <a:gd name="T29" fmla="*/ 226 h 2023"/>
              <a:gd name="T30" fmla="*/ 1273 w 2022"/>
              <a:gd name="T31" fmla="*/ 750 h 2023"/>
              <a:gd name="T32" fmla="*/ 749 w 2022"/>
              <a:gd name="T33" fmla="*/ 1274 h 2023"/>
              <a:gd name="T34" fmla="*/ 1940 w 2022"/>
              <a:gd name="T35" fmla="*/ 1670 h 2023"/>
              <a:gd name="T36" fmla="*/ 1482 w 2022"/>
              <a:gd name="T37" fmla="*/ 1212 h 2023"/>
              <a:gd name="T38" fmla="*/ 1362 w 2022"/>
              <a:gd name="T39" fmla="*/ 1368 h 2023"/>
              <a:gd name="T40" fmla="*/ 1211 w 2022"/>
              <a:gd name="T41" fmla="*/ 1486 h 2023"/>
              <a:gd name="T42" fmla="*/ 1667 w 2022"/>
              <a:gd name="T43" fmla="*/ 1941 h 2023"/>
              <a:gd name="T44" fmla="*/ 1802 w 2022"/>
              <a:gd name="T45" fmla="*/ 1801 h 2023"/>
              <a:gd name="T46" fmla="*/ 1940 w 2022"/>
              <a:gd name="T47" fmla="*/ 1670 h 2023"/>
              <a:gd name="T48" fmla="*/ 1989 w 2022"/>
              <a:gd name="T49" fmla="*/ 1736 h 2023"/>
              <a:gd name="T50" fmla="*/ 1869 w 2022"/>
              <a:gd name="T51" fmla="*/ 1876 h 2023"/>
              <a:gd name="T52" fmla="*/ 1736 w 2022"/>
              <a:gd name="T53" fmla="*/ 1992 h 2023"/>
              <a:gd name="T54" fmla="*/ 1950 w 2022"/>
              <a:gd name="T55" fmla="*/ 1952 h 2023"/>
              <a:gd name="T56" fmla="*/ 1989 w 2022"/>
              <a:gd name="T57" fmla="*/ 1736 h 2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22" h="2023">
                <a:moveTo>
                  <a:pt x="1431" y="1161"/>
                </a:moveTo>
                <a:lnTo>
                  <a:pt x="1406" y="1136"/>
                </a:lnTo>
                <a:cubicBezTo>
                  <a:pt x="1403" y="1133"/>
                  <a:pt x="1400" y="1131"/>
                  <a:pt x="1398" y="1128"/>
                </a:cubicBezTo>
                <a:cubicBezTo>
                  <a:pt x="1463" y="1017"/>
                  <a:pt x="1500" y="888"/>
                  <a:pt x="1500" y="750"/>
                </a:cubicBezTo>
                <a:cubicBezTo>
                  <a:pt x="1500" y="336"/>
                  <a:pt x="1164" y="0"/>
                  <a:pt x="750" y="0"/>
                </a:cubicBezTo>
                <a:cubicBezTo>
                  <a:pt x="336" y="0"/>
                  <a:pt x="0" y="336"/>
                  <a:pt x="0" y="750"/>
                </a:cubicBezTo>
                <a:cubicBezTo>
                  <a:pt x="0" y="1164"/>
                  <a:pt x="336" y="1500"/>
                  <a:pt x="750" y="1500"/>
                </a:cubicBezTo>
                <a:cubicBezTo>
                  <a:pt x="887" y="1500"/>
                  <a:pt x="1015" y="1463"/>
                  <a:pt x="1126" y="1399"/>
                </a:cubicBezTo>
                <a:cubicBezTo>
                  <a:pt x="1128" y="1402"/>
                  <a:pt x="1131" y="1405"/>
                  <a:pt x="1134" y="1408"/>
                </a:cubicBezTo>
                <a:lnTo>
                  <a:pt x="1160" y="1434"/>
                </a:lnTo>
                <a:cubicBezTo>
                  <a:pt x="1210" y="1404"/>
                  <a:pt x="1274" y="1360"/>
                  <a:pt x="1315" y="1319"/>
                </a:cubicBezTo>
                <a:cubicBezTo>
                  <a:pt x="1359" y="1276"/>
                  <a:pt x="1402" y="1209"/>
                  <a:pt x="1431" y="1161"/>
                </a:cubicBezTo>
                <a:close/>
                <a:moveTo>
                  <a:pt x="749" y="1274"/>
                </a:moveTo>
                <a:cubicBezTo>
                  <a:pt x="460" y="1274"/>
                  <a:pt x="226" y="1039"/>
                  <a:pt x="226" y="750"/>
                </a:cubicBezTo>
                <a:cubicBezTo>
                  <a:pt x="226" y="461"/>
                  <a:pt x="460" y="226"/>
                  <a:pt x="749" y="226"/>
                </a:cubicBezTo>
                <a:cubicBezTo>
                  <a:pt x="1039" y="226"/>
                  <a:pt x="1273" y="461"/>
                  <a:pt x="1273" y="750"/>
                </a:cubicBezTo>
                <a:cubicBezTo>
                  <a:pt x="1273" y="1039"/>
                  <a:pt x="1039" y="1274"/>
                  <a:pt x="749" y="1274"/>
                </a:cubicBezTo>
                <a:close/>
                <a:moveTo>
                  <a:pt x="1940" y="1670"/>
                </a:moveTo>
                <a:lnTo>
                  <a:pt x="1482" y="1212"/>
                </a:lnTo>
                <a:cubicBezTo>
                  <a:pt x="1463" y="1250"/>
                  <a:pt x="1428" y="1303"/>
                  <a:pt x="1362" y="1368"/>
                </a:cubicBezTo>
                <a:cubicBezTo>
                  <a:pt x="1300" y="1431"/>
                  <a:pt x="1249" y="1466"/>
                  <a:pt x="1211" y="1486"/>
                </a:cubicBezTo>
                <a:lnTo>
                  <a:pt x="1667" y="1941"/>
                </a:lnTo>
                <a:cubicBezTo>
                  <a:pt x="1707" y="1899"/>
                  <a:pt x="1760" y="1842"/>
                  <a:pt x="1802" y="1801"/>
                </a:cubicBezTo>
                <a:cubicBezTo>
                  <a:pt x="1845" y="1758"/>
                  <a:pt x="1901" y="1706"/>
                  <a:pt x="1940" y="1670"/>
                </a:cubicBezTo>
                <a:close/>
                <a:moveTo>
                  <a:pt x="1989" y="1736"/>
                </a:moveTo>
                <a:cubicBezTo>
                  <a:pt x="1966" y="1770"/>
                  <a:pt x="1929" y="1816"/>
                  <a:pt x="1869" y="1876"/>
                </a:cubicBezTo>
                <a:cubicBezTo>
                  <a:pt x="1813" y="1932"/>
                  <a:pt x="1769" y="1968"/>
                  <a:pt x="1736" y="1992"/>
                </a:cubicBezTo>
                <a:cubicBezTo>
                  <a:pt x="1807" y="2023"/>
                  <a:pt x="1892" y="2010"/>
                  <a:pt x="1950" y="1952"/>
                </a:cubicBezTo>
                <a:cubicBezTo>
                  <a:pt x="2009" y="1894"/>
                  <a:pt x="2022" y="1807"/>
                  <a:pt x="1989" y="1736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Cordia New"/>
            </a:endParaRPr>
          </a:p>
        </p:txBody>
      </p:sp>
      <p:grpSp>
        <p:nvGrpSpPr>
          <p:cNvPr id="243" name="Group 46"/>
          <p:cNvGrpSpPr/>
          <p:nvPr/>
        </p:nvGrpSpPr>
        <p:grpSpPr>
          <a:xfrm>
            <a:off x="7574229" y="5130215"/>
            <a:ext cx="374102" cy="452301"/>
            <a:chOff x="5676900" y="2346325"/>
            <a:chExt cx="949325" cy="1147763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44" name="Freeform 30"/>
            <p:cNvSpPr>
              <a:spLocks noEditPoints="1"/>
            </p:cNvSpPr>
            <p:nvPr/>
          </p:nvSpPr>
          <p:spPr bwMode="auto">
            <a:xfrm>
              <a:off x="5676900" y="2554288"/>
              <a:ext cx="949325" cy="939800"/>
            </a:xfrm>
            <a:custGeom>
              <a:avLst/>
              <a:gdLst/>
              <a:ahLst/>
              <a:cxnLst>
                <a:cxn ang="0">
                  <a:pos x="125" y="27"/>
                </a:cxn>
                <a:cxn ang="0">
                  <a:pos x="0" y="104"/>
                </a:cxn>
                <a:cxn ang="0">
                  <a:pos x="83" y="248"/>
                </a:cxn>
                <a:cxn ang="0">
                  <a:pos x="125" y="235"/>
                </a:cxn>
                <a:cxn ang="0">
                  <a:pos x="167" y="248"/>
                </a:cxn>
                <a:cxn ang="0">
                  <a:pos x="250" y="104"/>
                </a:cxn>
                <a:cxn ang="0">
                  <a:pos x="125" y="27"/>
                </a:cxn>
                <a:cxn ang="0">
                  <a:pos x="125" y="27"/>
                </a:cxn>
                <a:cxn ang="0">
                  <a:pos x="125" y="27"/>
                </a:cxn>
              </a:cxnLst>
              <a:rect l="0" t="0" r="r" b="b"/>
              <a:pathLst>
                <a:path w="250" h="248">
                  <a:moveTo>
                    <a:pt x="125" y="27"/>
                  </a:moveTo>
                  <a:cubicBezTo>
                    <a:pt x="76" y="0"/>
                    <a:pt x="0" y="26"/>
                    <a:pt x="0" y="104"/>
                  </a:cubicBezTo>
                  <a:cubicBezTo>
                    <a:pt x="0" y="165"/>
                    <a:pt x="37" y="248"/>
                    <a:pt x="83" y="248"/>
                  </a:cubicBezTo>
                  <a:cubicBezTo>
                    <a:pt x="101" y="248"/>
                    <a:pt x="114" y="243"/>
                    <a:pt x="125" y="235"/>
                  </a:cubicBezTo>
                  <a:cubicBezTo>
                    <a:pt x="136" y="243"/>
                    <a:pt x="150" y="248"/>
                    <a:pt x="167" y="248"/>
                  </a:cubicBezTo>
                  <a:cubicBezTo>
                    <a:pt x="213" y="248"/>
                    <a:pt x="250" y="165"/>
                    <a:pt x="250" y="104"/>
                  </a:cubicBezTo>
                  <a:cubicBezTo>
                    <a:pt x="250" y="26"/>
                    <a:pt x="175" y="0"/>
                    <a:pt x="125" y="27"/>
                  </a:cubicBezTo>
                  <a:close/>
                  <a:moveTo>
                    <a:pt x="125" y="27"/>
                  </a:moveTo>
                  <a:cubicBezTo>
                    <a:pt x="125" y="27"/>
                    <a:pt x="125" y="27"/>
                    <a:pt x="125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Freeform 31"/>
            <p:cNvSpPr>
              <a:spLocks noEditPoints="1"/>
            </p:cNvSpPr>
            <p:nvPr/>
          </p:nvSpPr>
          <p:spPr bwMode="auto">
            <a:xfrm>
              <a:off x="6129338" y="2452688"/>
              <a:ext cx="139700" cy="185738"/>
            </a:xfrm>
            <a:custGeom>
              <a:avLst/>
              <a:gdLst/>
              <a:ahLst/>
              <a:cxnLst>
                <a:cxn ang="0">
                  <a:pos x="6" y="49"/>
                </a:cxn>
                <a:cxn ang="0">
                  <a:pos x="21" y="42"/>
                </a:cxn>
                <a:cxn ang="0">
                  <a:pos x="37" y="14"/>
                </a:cxn>
                <a:cxn ang="0">
                  <a:pos x="34" y="0"/>
                </a:cxn>
                <a:cxn ang="0">
                  <a:pos x="6" y="49"/>
                </a:cxn>
                <a:cxn ang="0">
                  <a:pos x="6" y="49"/>
                </a:cxn>
                <a:cxn ang="0">
                  <a:pos x="6" y="49"/>
                </a:cxn>
              </a:cxnLst>
              <a:rect l="0" t="0" r="r" b="b"/>
              <a:pathLst>
                <a:path w="37" h="49">
                  <a:moveTo>
                    <a:pt x="6" y="49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18"/>
                    <a:pt x="37" y="1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11"/>
                    <a:pt x="6" y="47"/>
                    <a:pt x="6" y="49"/>
                  </a:cubicBezTo>
                  <a:close/>
                  <a:moveTo>
                    <a:pt x="6" y="49"/>
                  </a:moveTo>
                  <a:cubicBezTo>
                    <a:pt x="6" y="49"/>
                    <a:pt x="6" y="49"/>
                    <a:pt x="6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6" name="Freeform 32"/>
            <p:cNvSpPr>
              <a:spLocks noEditPoints="1"/>
            </p:cNvSpPr>
            <p:nvPr/>
          </p:nvSpPr>
          <p:spPr bwMode="auto">
            <a:xfrm>
              <a:off x="5813425" y="2346325"/>
              <a:ext cx="387350" cy="303213"/>
            </a:xfrm>
            <a:custGeom>
              <a:avLst/>
              <a:gdLst/>
              <a:ahLst/>
              <a:cxnLst>
                <a:cxn ang="0">
                  <a:pos x="91" y="46"/>
                </a:cxn>
                <a:cxn ang="0">
                  <a:pos x="30" y="0"/>
                </a:cxn>
                <a:cxn ang="0">
                  <a:pos x="91" y="46"/>
                </a:cxn>
                <a:cxn ang="0">
                  <a:pos x="91" y="46"/>
                </a:cxn>
                <a:cxn ang="0">
                  <a:pos x="91" y="46"/>
                </a:cxn>
              </a:cxnLst>
              <a:rect l="0" t="0" r="r" b="b"/>
              <a:pathLst>
                <a:path w="102" h="80">
                  <a:moveTo>
                    <a:pt x="91" y="46"/>
                  </a:moveTo>
                  <a:cubicBezTo>
                    <a:pt x="102" y="11"/>
                    <a:pt x="28" y="11"/>
                    <a:pt x="30" y="0"/>
                  </a:cubicBezTo>
                  <a:cubicBezTo>
                    <a:pt x="0" y="50"/>
                    <a:pt x="79" y="80"/>
                    <a:pt x="91" y="46"/>
                  </a:cubicBez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7" name="Group 132"/>
          <p:cNvGrpSpPr/>
          <p:nvPr/>
        </p:nvGrpSpPr>
        <p:grpSpPr>
          <a:xfrm>
            <a:off x="5637350" y="5164045"/>
            <a:ext cx="569021" cy="384646"/>
            <a:chOff x="4606924" y="2263248"/>
            <a:chExt cx="647702" cy="437833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48" name="Freeform 36"/>
            <p:cNvSpPr>
              <a:spLocks noEditPoints="1"/>
            </p:cNvSpPr>
            <p:nvPr/>
          </p:nvSpPr>
          <p:spPr bwMode="auto">
            <a:xfrm>
              <a:off x="4856008" y="2263248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9" name="Freeform 36"/>
            <p:cNvSpPr>
              <a:spLocks noEditPoints="1"/>
            </p:cNvSpPr>
            <p:nvPr/>
          </p:nvSpPr>
          <p:spPr bwMode="auto">
            <a:xfrm>
              <a:off x="5113183" y="2263248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0" name="Freeform 36"/>
            <p:cNvSpPr>
              <a:spLocks noEditPoints="1"/>
            </p:cNvSpPr>
            <p:nvPr/>
          </p:nvSpPr>
          <p:spPr bwMode="auto">
            <a:xfrm>
              <a:off x="4606924" y="2263248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1" name="Freeform 36"/>
            <p:cNvSpPr>
              <a:spLocks noEditPoints="1"/>
            </p:cNvSpPr>
            <p:nvPr/>
          </p:nvSpPr>
          <p:spPr bwMode="auto">
            <a:xfrm>
              <a:off x="4734877" y="2507312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2" name="Freeform 36"/>
            <p:cNvSpPr>
              <a:spLocks noEditPoints="1"/>
            </p:cNvSpPr>
            <p:nvPr/>
          </p:nvSpPr>
          <p:spPr bwMode="auto">
            <a:xfrm>
              <a:off x="5004445" y="2507312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3" name="Freeform 187"/>
          <p:cNvSpPr>
            <a:spLocks noEditPoints="1"/>
          </p:cNvSpPr>
          <p:nvPr/>
        </p:nvSpPr>
        <p:spPr bwMode="auto">
          <a:xfrm>
            <a:off x="4880283" y="5217449"/>
            <a:ext cx="429919" cy="277838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54" name="Group 66"/>
          <p:cNvGrpSpPr/>
          <p:nvPr/>
        </p:nvGrpSpPr>
        <p:grpSpPr>
          <a:xfrm>
            <a:off x="6634288" y="5159085"/>
            <a:ext cx="521484" cy="394561"/>
            <a:chOff x="6629400" y="2008188"/>
            <a:chExt cx="600075" cy="454025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55" name="Freeform 17"/>
            <p:cNvSpPr>
              <a:spLocks noEditPoints="1"/>
            </p:cNvSpPr>
            <p:nvPr/>
          </p:nvSpPr>
          <p:spPr bwMode="auto">
            <a:xfrm>
              <a:off x="6629400" y="2008188"/>
              <a:ext cx="600075" cy="454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6"/>
                </a:cxn>
                <a:cxn ang="0">
                  <a:pos x="378" y="286"/>
                </a:cxn>
                <a:cxn ang="0">
                  <a:pos x="378" y="0"/>
                </a:cxn>
                <a:cxn ang="0">
                  <a:pos x="0" y="0"/>
                </a:cxn>
                <a:cxn ang="0">
                  <a:pos x="354" y="262"/>
                </a:cxn>
                <a:cxn ang="0">
                  <a:pos x="24" y="262"/>
                </a:cxn>
                <a:cxn ang="0">
                  <a:pos x="24" y="24"/>
                </a:cxn>
                <a:cxn ang="0">
                  <a:pos x="354" y="24"/>
                </a:cxn>
                <a:cxn ang="0">
                  <a:pos x="354" y="262"/>
                </a:cxn>
                <a:cxn ang="0">
                  <a:pos x="354" y="262"/>
                </a:cxn>
                <a:cxn ang="0">
                  <a:pos x="354" y="262"/>
                </a:cxn>
              </a:cxnLst>
              <a:rect l="0" t="0" r="r" b="b"/>
              <a:pathLst>
                <a:path w="378" h="286">
                  <a:moveTo>
                    <a:pt x="0" y="0"/>
                  </a:moveTo>
                  <a:lnTo>
                    <a:pt x="0" y="286"/>
                  </a:lnTo>
                  <a:lnTo>
                    <a:pt x="378" y="286"/>
                  </a:lnTo>
                  <a:lnTo>
                    <a:pt x="378" y="0"/>
                  </a:lnTo>
                  <a:lnTo>
                    <a:pt x="0" y="0"/>
                  </a:lnTo>
                  <a:close/>
                  <a:moveTo>
                    <a:pt x="354" y="262"/>
                  </a:moveTo>
                  <a:lnTo>
                    <a:pt x="24" y="262"/>
                  </a:lnTo>
                  <a:lnTo>
                    <a:pt x="24" y="24"/>
                  </a:lnTo>
                  <a:lnTo>
                    <a:pt x="354" y="24"/>
                  </a:lnTo>
                  <a:lnTo>
                    <a:pt x="354" y="262"/>
                  </a:lnTo>
                  <a:close/>
                  <a:moveTo>
                    <a:pt x="354" y="262"/>
                  </a:moveTo>
                  <a:lnTo>
                    <a:pt x="354" y="2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Freeform 18"/>
            <p:cNvSpPr>
              <a:spLocks noEditPoints="1"/>
            </p:cNvSpPr>
            <p:nvPr/>
          </p:nvSpPr>
          <p:spPr bwMode="auto">
            <a:xfrm>
              <a:off x="6629400" y="2008188"/>
              <a:ext cx="600075" cy="454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6"/>
                </a:cxn>
                <a:cxn ang="0">
                  <a:pos x="378" y="286"/>
                </a:cxn>
                <a:cxn ang="0">
                  <a:pos x="378" y="0"/>
                </a:cxn>
                <a:cxn ang="0">
                  <a:pos x="0" y="0"/>
                </a:cxn>
                <a:cxn ang="0">
                  <a:pos x="354" y="262"/>
                </a:cxn>
                <a:cxn ang="0">
                  <a:pos x="24" y="262"/>
                </a:cxn>
                <a:cxn ang="0">
                  <a:pos x="24" y="24"/>
                </a:cxn>
                <a:cxn ang="0">
                  <a:pos x="354" y="24"/>
                </a:cxn>
                <a:cxn ang="0">
                  <a:pos x="354" y="262"/>
                </a:cxn>
                <a:cxn ang="0">
                  <a:pos x="354" y="262"/>
                </a:cxn>
                <a:cxn ang="0">
                  <a:pos x="354" y="262"/>
                </a:cxn>
              </a:cxnLst>
              <a:rect l="0" t="0" r="r" b="b"/>
              <a:pathLst>
                <a:path w="378" h="286">
                  <a:moveTo>
                    <a:pt x="0" y="0"/>
                  </a:moveTo>
                  <a:lnTo>
                    <a:pt x="0" y="286"/>
                  </a:lnTo>
                  <a:lnTo>
                    <a:pt x="378" y="286"/>
                  </a:lnTo>
                  <a:lnTo>
                    <a:pt x="378" y="0"/>
                  </a:lnTo>
                  <a:lnTo>
                    <a:pt x="0" y="0"/>
                  </a:lnTo>
                  <a:moveTo>
                    <a:pt x="354" y="262"/>
                  </a:moveTo>
                  <a:lnTo>
                    <a:pt x="24" y="262"/>
                  </a:lnTo>
                  <a:lnTo>
                    <a:pt x="24" y="24"/>
                  </a:lnTo>
                  <a:lnTo>
                    <a:pt x="354" y="24"/>
                  </a:lnTo>
                  <a:lnTo>
                    <a:pt x="354" y="262"/>
                  </a:lnTo>
                  <a:moveTo>
                    <a:pt x="354" y="262"/>
                  </a:moveTo>
                  <a:lnTo>
                    <a:pt x="354" y="26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7" name="Freeform 19"/>
            <p:cNvSpPr>
              <a:spLocks noEditPoints="1"/>
            </p:cNvSpPr>
            <p:nvPr/>
          </p:nvSpPr>
          <p:spPr bwMode="auto">
            <a:xfrm>
              <a:off x="7042150" y="2084388"/>
              <a:ext cx="111125" cy="112713"/>
            </a:xfrm>
            <a:custGeom>
              <a:avLst/>
              <a:gdLst/>
              <a:ahLst/>
              <a:cxnLst>
                <a:cxn ang="0">
                  <a:pos x="29" y="15"/>
                </a:cxn>
                <a:cxn ang="0">
                  <a:pos x="15" y="29"/>
                </a:cxn>
                <a:cxn ang="0">
                  <a:pos x="0" y="15"/>
                </a:cxn>
                <a:cxn ang="0">
                  <a:pos x="15" y="0"/>
                </a:cxn>
                <a:cxn ang="0">
                  <a:pos x="29" y="15"/>
                </a:cxn>
                <a:cxn ang="0">
                  <a:pos x="29" y="15"/>
                </a:cxn>
                <a:cxn ang="0">
                  <a:pos x="29" y="15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9" y="23"/>
                    <a:pt x="23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7"/>
                    <a:pt x="29" y="15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8" name="Freeform 20"/>
            <p:cNvSpPr>
              <a:spLocks noEditPoints="1"/>
            </p:cNvSpPr>
            <p:nvPr/>
          </p:nvSpPr>
          <p:spPr bwMode="auto">
            <a:xfrm>
              <a:off x="6705600" y="2122488"/>
              <a:ext cx="455613" cy="266700"/>
            </a:xfrm>
            <a:custGeom>
              <a:avLst/>
              <a:gdLst/>
              <a:ahLst/>
              <a:cxnLst>
                <a:cxn ang="0">
                  <a:pos x="79" y="29"/>
                </a:cxn>
                <a:cxn ang="0">
                  <a:pos x="59" y="48"/>
                </a:cxn>
                <a:cxn ang="0">
                  <a:pos x="25" y="0"/>
                </a:cxn>
                <a:cxn ang="0">
                  <a:pos x="0" y="69"/>
                </a:cxn>
                <a:cxn ang="0">
                  <a:pos x="119" y="69"/>
                </a:cxn>
                <a:cxn ang="0">
                  <a:pos x="79" y="29"/>
                </a:cxn>
                <a:cxn ang="0">
                  <a:pos x="79" y="29"/>
                </a:cxn>
                <a:cxn ang="0">
                  <a:pos x="79" y="29"/>
                </a:cxn>
              </a:cxnLst>
              <a:rect l="0" t="0" r="r" b="b"/>
              <a:pathLst>
                <a:path w="119" h="69">
                  <a:moveTo>
                    <a:pt x="79" y="29"/>
                  </a:moveTo>
                  <a:cubicBezTo>
                    <a:pt x="70" y="29"/>
                    <a:pt x="71" y="48"/>
                    <a:pt x="59" y="48"/>
                  </a:cubicBezTo>
                  <a:cubicBezTo>
                    <a:pt x="47" y="48"/>
                    <a:pt x="40" y="0"/>
                    <a:pt x="25" y="0"/>
                  </a:cubicBezTo>
                  <a:cubicBezTo>
                    <a:pt x="10" y="0"/>
                    <a:pt x="0" y="69"/>
                    <a:pt x="0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88" y="29"/>
                    <a:pt x="79" y="29"/>
                  </a:cubicBezTo>
                  <a:close/>
                  <a:moveTo>
                    <a:pt x="79" y="29"/>
                  </a:moveTo>
                  <a:cubicBezTo>
                    <a:pt x="79" y="29"/>
                    <a:pt x="79" y="29"/>
                    <a:pt x="79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9" name="Freeform 5"/>
          <p:cNvSpPr>
            <a:spLocks noEditPoints="1"/>
          </p:cNvSpPr>
          <p:nvPr/>
        </p:nvSpPr>
        <p:spPr bwMode="auto">
          <a:xfrm>
            <a:off x="3946097" y="5101347"/>
            <a:ext cx="510042" cy="510042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0" name="Freeform 57"/>
          <p:cNvSpPr>
            <a:spLocks noEditPoints="1"/>
          </p:cNvSpPr>
          <p:nvPr/>
        </p:nvSpPr>
        <p:spPr bwMode="auto">
          <a:xfrm>
            <a:off x="8471544" y="5157281"/>
            <a:ext cx="449139" cy="39817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1" name="Group 52"/>
          <p:cNvGrpSpPr/>
          <p:nvPr/>
        </p:nvGrpSpPr>
        <p:grpSpPr>
          <a:xfrm>
            <a:off x="5656700" y="4213795"/>
            <a:ext cx="530333" cy="434346"/>
            <a:chOff x="1968028" y="4376288"/>
            <a:chExt cx="868363" cy="711200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0800000" scaled="0"/>
          </a:gradFill>
        </p:grpSpPr>
        <p:sp>
          <p:nvSpPr>
            <p:cNvPr id="262" name="Freeform 14"/>
            <p:cNvSpPr>
              <a:spLocks/>
            </p:cNvSpPr>
            <p:nvPr/>
          </p:nvSpPr>
          <p:spPr bwMode="auto">
            <a:xfrm>
              <a:off x="1968028" y="4512813"/>
              <a:ext cx="155575" cy="314325"/>
            </a:xfrm>
            <a:custGeom>
              <a:avLst/>
              <a:gdLst>
                <a:gd name="T0" fmla="*/ 0 w 433"/>
                <a:gd name="T1" fmla="*/ 435 h 871"/>
                <a:gd name="T2" fmla="*/ 433 w 433"/>
                <a:gd name="T3" fmla="*/ 871 h 871"/>
                <a:gd name="T4" fmla="*/ 433 w 433"/>
                <a:gd name="T5" fmla="*/ 0 h 871"/>
                <a:gd name="T6" fmla="*/ 0 w 433"/>
                <a:gd name="T7" fmla="*/ 43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871">
                  <a:moveTo>
                    <a:pt x="0" y="435"/>
                  </a:moveTo>
                  <a:cubicBezTo>
                    <a:pt x="0" y="676"/>
                    <a:pt x="194" y="871"/>
                    <a:pt x="433" y="871"/>
                  </a:cubicBezTo>
                  <a:lnTo>
                    <a:pt x="433" y="0"/>
                  </a:lnTo>
                  <a:cubicBezTo>
                    <a:pt x="194" y="0"/>
                    <a:pt x="0" y="195"/>
                    <a:pt x="0" y="43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263" name="Freeform 15"/>
            <p:cNvSpPr>
              <a:spLocks/>
            </p:cNvSpPr>
            <p:nvPr/>
          </p:nvSpPr>
          <p:spPr bwMode="auto">
            <a:xfrm>
              <a:off x="2164878" y="4379463"/>
              <a:ext cx="457200" cy="581025"/>
            </a:xfrm>
            <a:custGeom>
              <a:avLst/>
              <a:gdLst>
                <a:gd name="T0" fmla="*/ 109 w 288"/>
                <a:gd name="T1" fmla="*/ 85 h 366"/>
                <a:gd name="T2" fmla="*/ 0 w 288"/>
                <a:gd name="T3" fmla="*/ 85 h 366"/>
                <a:gd name="T4" fmla="*/ 0 w 288"/>
                <a:gd name="T5" fmla="*/ 283 h 366"/>
                <a:gd name="T6" fmla="*/ 109 w 288"/>
                <a:gd name="T7" fmla="*/ 283 h 366"/>
                <a:gd name="T8" fmla="*/ 288 w 288"/>
                <a:gd name="T9" fmla="*/ 366 h 366"/>
                <a:gd name="T10" fmla="*/ 288 w 288"/>
                <a:gd name="T11" fmla="*/ 0 h 366"/>
                <a:gd name="T12" fmla="*/ 109 w 288"/>
                <a:gd name="T13" fmla="*/ 85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366">
                  <a:moveTo>
                    <a:pt x="109" y="85"/>
                  </a:moveTo>
                  <a:lnTo>
                    <a:pt x="0" y="85"/>
                  </a:lnTo>
                  <a:lnTo>
                    <a:pt x="0" y="283"/>
                  </a:lnTo>
                  <a:lnTo>
                    <a:pt x="109" y="283"/>
                  </a:lnTo>
                  <a:lnTo>
                    <a:pt x="288" y="366"/>
                  </a:lnTo>
                  <a:lnTo>
                    <a:pt x="288" y="0"/>
                  </a:lnTo>
                  <a:lnTo>
                    <a:pt x="109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264" name="Freeform 16"/>
            <p:cNvSpPr>
              <a:spLocks/>
            </p:cNvSpPr>
            <p:nvPr/>
          </p:nvSpPr>
          <p:spPr bwMode="auto">
            <a:xfrm>
              <a:off x="2164878" y="4865238"/>
              <a:ext cx="212725" cy="222250"/>
            </a:xfrm>
            <a:custGeom>
              <a:avLst/>
              <a:gdLst>
                <a:gd name="T0" fmla="*/ 593 w 593"/>
                <a:gd name="T1" fmla="*/ 621 h 621"/>
                <a:gd name="T2" fmla="*/ 0 w 593"/>
                <a:gd name="T3" fmla="*/ 0 h 621"/>
                <a:gd name="T4" fmla="*/ 226 w 593"/>
                <a:gd name="T5" fmla="*/ 0 h 621"/>
                <a:gd name="T6" fmla="*/ 593 w 593"/>
                <a:gd name="T7" fmla="*/ 395 h 621"/>
                <a:gd name="T8" fmla="*/ 593 w 593"/>
                <a:gd name="T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621">
                  <a:moveTo>
                    <a:pt x="593" y="621"/>
                  </a:moveTo>
                  <a:cubicBezTo>
                    <a:pt x="265" y="608"/>
                    <a:pt x="0" y="327"/>
                    <a:pt x="0" y="0"/>
                  </a:cubicBezTo>
                  <a:lnTo>
                    <a:pt x="226" y="0"/>
                  </a:lnTo>
                  <a:cubicBezTo>
                    <a:pt x="226" y="211"/>
                    <a:pt x="383" y="386"/>
                    <a:pt x="593" y="395"/>
                  </a:cubicBezTo>
                  <a:lnTo>
                    <a:pt x="593" y="62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265" name="Freeform 17"/>
            <p:cNvSpPr>
              <a:spLocks noEditPoints="1"/>
            </p:cNvSpPr>
            <p:nvPr/>
          </p:nvSpPr>
          <p:spPr bwMode="auto">
            <a:xfrm>
              <a:off x="2661766" y="4376288"/>
              <a:ext cx="174625" cy="588963"/>
            </a:xfrm>
            <a:custGeom>
              <a:avLst/>
              <a:gdLst>
                <a:gd name="T0" fmla="*/ 0 w 484"/>
                <a:gd name="T1" fmla="*/ 1636 h 1637"/>
                <a:gd name="T2" fmla="*/ 146 w 484"/>
                <a:gd name="T3" fmla="*/ 1637 h 1637"/>
                <a:gd name="T4" fmla="*/ 146 w 484"/>
                <a:gd name="T5" fmla="*/ 0 h 1637"/>
                <a:gd name="T6" fmla="*/ 0 w 484"/>
                <a:gd name="T7" fmla="*/ 0 h 1637"/>
                <a:gd name="T8" fmla="*/ 0 w 484"/>
                <a:gd name="T9" fmla="*/ 1636 h 1637"/>
                <a:gd name="T10" fmla="*/ 259 w 484"/>
                <a:gd name="T11" fmla="*/ 593 h 1637"/>
                <a:gd name="T12" fmla="*/ 259 w 484"/>
                <a:gd name="T13" fmla="*/ 1044 h 1637"/>
                <a:gd name="T14" fmla="*/ 484 w 484"/>
                <a:gd name="T15" fmla="*/ 818 h 1637"/>
                <a:gd name="T16" fmla="*/ 259 w 484"/>
                <a:gd name="T17" fmla="*/ 593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1637">
                  <a:moveTo>
                    <a:pt x="0" y="1636"/>
                  </a:moveTo>
                  <a:lnTo>
                    <a:pt x="146" y="1637"/>
                  </a:lnTo>
                  <a:lnTo>
                    <a:pt x="146" y="0"/>
                  </a:lnTo>
                  <a:lnTo>
                    <a:pt x="0" y="0"/>
                  </a:lnTo>
                  <a:lnTo>
                    <a:pt x="0" y="1636"/>
                  </a:lnTo>
                  <a:close/>
                  <a:moveTo>
                    <a:pt x="259" y="593"/>
                  </a:moveTo>
                  <a:lnTo>
                    <a:pt x="259" y="1044"/>
                  </a:lnTo>
                  <a:cubicBezTo>
                    <a:pt x="380" y="1044"/>
                    <a:pt x="484" y="950"/>
                    <a:pt x="484" y="818"/>
                  </a:cubicBezTo>
                  <a:cubicBezTo>
                    <a:pt x="484" y="686"/>
                    <a:pt x="380" y="593"/>
                    <a:pt x="259" y="59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8149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23167</TotalTime>
  <Words>236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微软中国</cp:lastModifiedBy>
  <cp:revision>1147</cp:revision>
  <dcterms:created xsi:type="dcterms:W3CDTF">2009-02-11T05:37:22Z</dcterms:created>
  <dcterms:modified xsi:type="dcterms:W3CDTF">2016-12-26T01:56:05Z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