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7" r:id="rId2"/>
  </p:sldMasterIdLst>
  <p:sldIdLst>
    <p:sldId id="260" r:id="rId3"/>
    <p:sldId id="261" r:id="rId4"/>
    <p:sldId id="262" r:id="rId5"/>
    <p:sldId id="263" r:id="rId6"/>
    <p:sldId id="264" r:id="rId7"/>
    <p:sldId id="266" r:id="rId8"/>
    <p:sldId id="267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E4052"/>
    <a:srgbClr val="E8411A"/>
    <a:srgbClr val="B2191E"/>
    <a:srgbClr val="E94D66"/>
    <a:srgbClr val="CF4882"/>
    <a:srgbClr val="8D1E78"/>
    <a:srgbClr val="A13254"/>
    <a:srgbClr val="D7531B"/>
    <a:srgbClr val="E50001"/>
    <a:srgbClr val="D91C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>
        <p:scale>
          <a:sx n="80" d="100"/>
          <a:sy n="80" d="100"/>
        </p:scale>
        <p:origin x="-660" y="-110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90" d="100"/>
        <a:sy n="19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2992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2016/12/25 Sunday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42618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2016/12/25 Sunday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92290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2016/12/25 Sunday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97736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2016/12/25 Sunday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331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228397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2016/12/25 Sunday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9127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2016/12/25 Sunday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36044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2016/12/25 Sunday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84650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2016/12/25 Sunday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97138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2016/12/25 Sunday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04070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2016/12/25 Sunday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56221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2016/12/25 Sunday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80068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87FAAE-B6FB-4A97-815B-6819D3F504E9}" type="datetimeFigureOut">
              <a:rPr lang="zh-CN" altLang="en-US" smtClean="0"/>
              <a:t>2016/12/25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3EFBCE-E989-46A2-835E-4298BAF635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90334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2016/12/25 Sunday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66956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12" Type="http://schemas.openxmlformats.org/officeDocument/2006/relationships/image" Target="../media/image19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slide.cc/" TargetMode="Externa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28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hyperlink" Target="http://www.1ppt.cn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20" Type="http://schemas.openxmlformats.org/officeDocument/2006/relationships/image" Target="../media/image30.png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29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867" y="1"/>
            <a:ext cx="4292600" cy="197516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4650" y="0"/>
            <a:ext cx="1693968" cy="306493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7976" y="4012002"/>
            <a:ext cx="1598555" cy="37497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7146" y="4012001"/>
            <a:ext cx="879532" cy="81625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4120" y="4532799"/>
            <a:ext cx="406262" cy="44128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324351" y="4455192"/>
            <a:ext cx="18497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2017</a:t>
            </a:r>
            <a:r>
              <a:rPr lang="zh-CN" altLang="en-US" dirty="0"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丁酉鸡年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607855" y="4732625"/>
            <a:ext cx="156626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dirty="0"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HAPPY  NEW  YEAR</a:t>
            </a:r>
            <a:endParaRPr lang="zh-CN" altLang="en-US" sz="1100" dirty="0">
              <a:latin typeface="方正小标宋简体" panose="02010601030101010101" pitchFamily="2" charset="-122"/>
              <a:ea typeface="方正小标宋简体" panose="02010601030101010101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7964" y="923738"/>
            <a:ext cx="5816071" cy="3531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39064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8920" y="1794934"/>
            <a:ext cx="1308933" cy="70865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337" y="491067"/>
            <a:ext cx="806153" cy="71287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6524" y="0"/>
            <a:ext cx="1769711" cy="140282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8403" y="0"/>
            <a:ext cx="1592263" cy="230401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2435" y="3320202"/>
            <a:ext cx="1171791" cy="63320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9214" y="4651373"/>
            <a:ext cx="1528639" cy="382160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5768583" y="5079446"/>
            <a:ext cx="28871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>
                <a:latin typeface="Adobe 楷体 Std R" panose="02020400000000000000" pitchFamily="18" charset="-122"/>
                <a:ea typeface="Adobe 楷体 Std R" panose="02020400000000000000" pitchFamily="18" charset="-122"/>
                <a:cs typeface="Ebrima" panose="02000000000000000000" pitchFamily="2" charset="0"/>
              </a:rPr>
              <a:t>ENTER THE TEXT YOU WAN TO ENTER</a:t>
            </a:r>
          </a:p>
          <a:p>
            <a:r>
              <a:rPr lang="en-US" altLang="zh-CN" sz="800" dirty="0">
                <a:latin typeface="Adobe 楷体 Std R" panose="02020400000000000000" pitchFamily="18" charset="-122"/>
                <a:ea typeface="Adobe 楷体 Std R" panose="02020400000000000000" pitchFamily="18" charset="-122"/>
                <a:cs typeface="Ebrima" panose="02000000000000000000" pitchFamily="2" charset="0"/>
              </a:rPr>
              <a:t>ENTER THE TEXT YOU WAN TO ENTERENTER TO ENTER</a:t>
            </a:r>
          </a:p>
          <a:p>
            <a:r>
              <a:rPr lang="en-US" altLang="zh-CN" sz="800" dirty="0">
                <a:latin typeface="Adobe 楷体 Std R" panose="02020400000000000000" pitchFamily="18" charset="-122"/>
                <a:ea typeface="Adobe 楷体 Std R" panose="02020400000000000000" pitchFamily="18" charset="-122"/>
                <a:cs typeface="Ebrima" panose="02000000000000000000" pitchFamily="2" charset="0"/>
              </a:rPr>
              <a:t>TEXT YOU WAN TO ENTER</a:t>
            </a:r>
          </a:p>
          <a:p>
            <a:r>
              <a:rPr lang="en-US" altLang="zh-CN" sz="800" dirty="0">
                <a:latin typeface="Adobe 楷体 Std R" panose="02020400000000000000" pitchFamily="18" charset="-122"/>
                <a:ea typeface="Adobe 楷体 Std R" panose="02020400000000000000" pitchFamily="18" charset="-122"/>
                <a:cs typeface="Ebrima" panose="02000000000000000000" pitchFamily="2" charset="0"/>
              </a:rPr>
              <a:t>TEXT YOU WAN TO ENTERTEXT YOU WAN TO ENTER</a:t>
            </a:r>
            <a:endParaRPr lang="zh-CN" altLang="en-US" sz="800" dirty="0">
              <a:latin typeface="Adobe 楷体 Std R" panose="02020400000000000000" pitchFamily="18" charset="-122"/>
              <a:ea typeface="Adobe 楷体 Std R" panose="02020400000000000000" pitchFamily="18" charset="-122"/>
              <a:cs typeface="Ebrima" panose="02000000000000000000" pitchFamily="2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792556" y="4991198"/>
            <a:ext cx="2119967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800">
                <a:latin typeface="Adobe 楷体 Std R" panose="02020400000000000000" pitchFamily="18" charset="-122"/>
                <a:ea typeface="Adobe 楷体 Std R" panose="02020400000000000000" pitchFamily="18" charset="-122"/>
                <a:cs typeface="Ebrima" panose="02000000000000000000" pitchFamily="2" charset="0"/>
              </a:defRPr>
            </a:lvl1pPr>
          </a:lstStyle>
          <a:p>
            <a:r>
              <a:rPr lang="en-US" altLang="zh-CN" sz="2000" dirty="0">
                <a:solidFill>
                  <a:srgbClr val="D91C8C"/>
                </a:solidFill>
                <a:latin typeface="Kozuka Mincho Pro B" panose="02020800000000000000" pitchFamily="18" charset="-128"/>
                <a:ea typeface="Kozuka Mincho Pro B" panose="02020800000000000000" pitchFamily="18" charset="-128"/>
              </a:rPr>
              <a:t>Happy new year</a:t>
            </a:r>
            <a:endParaRPr lang="zh-CN" altLang="en-US" sz="2000" dirty="0">
              <a:solidFill>
                <a:srgbClr val="D91C8C"/>
              </a:solidFill>
              <a:latin typeface="Kozuka Mincho Pro B" panose="02020800000000000000" pitchFamily="18" charset="-128"/>
              <a:ea typeface="Kozuka Mincho Pro B" panose="02020800000000000000" pitchFamily="18" charset="-128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823281" y="4682549"/>
            <a:ext cx="2396577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800">
                <a:latin typeface="Adobe 楷体 Std R" panose="02020400000000000000" pitchFamily="18" charset="-122"/>
                <a:ea typeface="Adobe 楷体 Std R" panose="02020400000000000000" pitchFamily="18" charset="-122"/>
                <a:cs typeface="Ebrima" panose="02000000000000000000" pitchFamily="2" charset="0"/>
              </a:defRPr>
            </a:lvl1pPr>
          </a:lstStyle>
          <a:p>
            <a:r>
              <a:rPr lang="zh-CN" altLang="en-US" sz="1800" dirty="0">
                <a:solidFill>
                  <a:srgbClr val="D91C8C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金鸡迎春 大吉大利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2858" y="2405616"/>
            <a:ext cx="436380" cy="909741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9214" y="3705210"/>
            <a:ext cx="3593571" cy="861526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1780" y="1347879"/>
            <a:ext cx="7428441" cy="272564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8015" y="894499"/>
            <a:ext cx="1343555" cy="1531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81520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274" y="959410"/>
            <a:ext cx="3743325" cy="550489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496050" y="3740430"/>
            <a:ext cx="2486025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800">
                <a:latin typeface="Adobe 楷体 Std R" panose="02020400000000000000" pitchFamily="18" charset="-122"/>
                <a:ea typeface="Adobe 楷体 Std R" panose="02020400000000000000" pitchFamily="18" charset="-122"/>
                <a:cs typeface="Ebrima" panose="02000000000000000000" pitchFamily="2" charset="0"/>
              </a:defRPr>
            </a:lvl1pPr>
          </a:lstStyle>
          <a:p>
            <a:r>
              <a:rPr lang="zh-CN" altLang="en-US" sz="2000" dirty="0">
                <a:solidFill>
                  <a:srgbClr val="E50001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金鸡迎春  大吉大利</a:t>
            </a:r>
          </a:p>
        </p:txBody>
      </p:sp>
      <p:sp>
        <p:nvSpPr>
          <p:cNvPr id="7" name="矩形 6"/>
          <p:cNvSpPr/>
          <p:nvPr/>
        </p:nvSpPr>
        <p:spPr>
          <a:xfrm>
            <a:off x="6514443" y="3555288"/>
            <a:ext cx="152477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solidFill>
                  <a:srgbClr val="FF0000"/>
                </a:solidFill>
                <a:latin typeface="Kozuka Mincho Pro B" panose="02020800000000000000" pitchFamily="18" charset="-128"/>
                <a:ea typeface="Kozuka Mincho Pro B" panose="02020800000000000000" pitchFamily="18" charset="-128"/>
              </a:rPr>
              <a:t>HAPPY NEW YEAR</a:t>
            </a:r>
            <a:endParaRPr lang="zh-CN" altLang="en-US" sz="1200" dirty="0">
              <a:solidFill>
                <a:srgbClr val="FF0000"/>
              </a:solidFill>
              <a:latin typeface="Kozuka Mincho Pro B" panose="02020800000000000000" pitchFamily="18" charset="-128"/>
              <a:ea typeface="Kozuka Mincho Pro B" panose="02020800000000000000" pitchFamily="18" charset="-128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2375" y="1242129"/>
            <a:ext cx="6781800" cy="250595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3344" y="3630297"/>
            <a:ext cx="1712706" cy="428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15096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3861901" y="3643791"/>
            <a:ext cx="7751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www.1ppt.com/jiaoan/ 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www.1ppt.cn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9469" y="295275"/>
            <a:ext cx="3102512" cy="25527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00" y="2313261"/>
            <a:ext cx="8229600" cy="1679028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717800" y="3880630"/>
            <a:ext cx="6756400" cy="10113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>
                <a:latin typeface="幼圆" panose="02010509060101010101" pitchFamily="49" charset="-122"/>
                <a:ea typeface="幼圆" panose="02010509060101010101" pitchFamily="49" charset="-122"/>
              </a:rPr>
              <a:t>过去一年走过的脚步，留下的是艰辛和攀登的苦</a:t>
            </a:r>
          </a:p>
          <a:p>
            <a:pPr algn="ctr">
              <a:lnSpc>
                <a:spcPct val="150000"/>
              </a:lnSpc>
            </a:pPr>
            <a:r>
              <a:rPr lang="zh-CN" altLang="en-US" sz="1400">
                <a:latin typeface="幼圆" panose="02010509060101010101" pitchFamily="49" charset="-122"/>
                <a:ea typeface="幼圆" panose="02010509060101010101" pitchFamily="49" charset="-122"/>
              </a:rPr>
              <a:t>未来一年里展望的路，你我仍需带着更高的理想继续付出</a:t>
            </a:r>
          </a:p>
          <a:p>
            <a:pPr algn="ctr">
              <a:lnSpc>
                <a:spcPct val="150000"/>
              </a:lnSpc>
            </a:pPr>
            <a:r>
              <a:rPr lang="zh-CN" altLang="en-US" sz="1400">
                <a:latin typeface="幼圆" panose="02010509060101010101" pitchFamily="49" charset="-122"/>
                <a:ea typeface="幼圆" panose="02010509060101010101" pitchFamily="49" charset="-122"/>
              </a:rPr>
              <a:t>从现在做起迈出勇敢和坚定,祝新的一年里有更大的进步!!</a:t>
            </a:r>
          </a:p>
        </p:txBody>
      </p:sp>
    </p:spTree>
    <p:extLst>
      <p:ext uri="{BB962C8B-B14F-4D97-AF65-F5344CB8AC3E}">
        <p14:creationId xmlns:p14="http://schemas.microsoft.com/office/powerpoint/2010/main" val="6827008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图片 94"/>
          <p:cNvPicPr>
            <a:picLocks noChangeAspect="1"/>
          </p:cNvPicPr>
          <p:nvPr/>
        </p:nvPicPr>
        <p:blipFill rotWithShape="1">
          <a:blip r:embed="rId2"/>
          <a:srcRect t="2149" b="2149"/>
          <a:stretch/>
        </p:blipFill>
        <p:spPr>
          <a:xfrm>
            <a:off x="-7498" y="0"/>
            <a:ext cx="12199498" cy="6858000"/>
          </a:xfrm>
          <a:prstGeom prst="rect">
            <a:avLst/>
          </a:prstGeom>
        </p:spPr>
      </p:pic>
      <p:sp>
        <p:nvSpPr>
          <p:cNvPr id="86" name="矩形 85"/>
          <p:cNvSpPr/>
          <p:nvPr/>
        </p:nvSpPr>
        <p:spPr>
          <a:xfrm>
            <a:off x="3111500" y="3823782"/>
            <a:ext cx="6096000" cy="88004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>
                <a:latin typeface="幼圆" panose="02010509060101010101" pitchFamily="49" charset="-122"/>
                <a:ea typeface="幼圆" panose="02010509060101010101" pitchFamily="49" charset="-122"/>
              </a:rPr>
              <a:t>过去一年走过的脚步，留下的是艰辛和攀登的苦</a:t>
            </a:r>
          </a:p>
          <a:p>
            <a:pPr algn="ctr">
              <a:lnSpc>
                <a:spcPct val="150000"/>
              </a:lnSpc>
            </a:pPr>
            <a:r>
              <a:rPr lang="zh-CN" altLang="en-US" sz="1200">
                <a:latin typeface="幼圆" panose="02010509060101010101" pitchFamily="49" charset="-122"/>
                <a:ea typeface="幼圆" panose="02010509060101010101" pitchFamily="49" charset="-122"/>
              </a:rPr>
              <a:t>未来一年里展望的路，你我仍需带着更高的理想继续付出</a:t>
            </a:r>
          </a:p>
          <a:p>
            <a:pPr algn="ctr">
              <a:lnSpc>
                <a:spcPct val="150000"/>
              </a:lnSpc>
            </a:pPr>
            <a:r>
              <a:rPr lang="zh-CN" altLang="en-US" sz="1200">
                <a:latin typeface="幼圆" panose="02010509060101010101" pitchFamily="49" charset="-122"/>
                <a:ea typeface="幼圆" panose="02010509060101010101" pitchFamily="49" charset="-122"/>
              </a:rPr>
              <a:t>从现在做起迈出勇敢和坚定,祝新的一年里有更大的进步!!</a:t>
            </a:r>
          </a:p>
        </p:txBody>
      </p:sp>
      <p:grpSp>
        <p:nvGrpSpPr>
          <p:cNvPr id="96" name="组合 95"/>
          <p:cNvGrpSpPr/>
          <p:nvPr/>
        </p:nvGrpSpPr>
        <p:grpSpPr>
          <a:xfrm>
            <a:off x="3111500" y="1136319"/>
            <a:ext cx="5972175" cy="2202230"/>
            <a:chOff x="3111500" y="1471613"/>
            <a:chExt cx="5972175" cy="2202230"/>
          </a:xfrm>
        </p:grpSpPr>
        <p:grpSp>
          <p:nvGrpSpPr>
            <p:cNvPr id="79" name="组合 78"/>
            <p:cNvGrpSpPr/>
            <p:nvPr/>
          </p:nvGrpSpPr>
          <p:grpSpPr>
            <a:xfrm>
              <a:off x="3111500" y="1471613"/>
              <a:ext cx="4733926" cy="2112963"/>
              <a:chOff x="3111500" y="1371600"/>
              <a:chExt cx="4733926" cy="2112963"/>
            </a:xfrm>
            <a:solidFill>
              <a:srgbClr val="A13254"/>
            </a:solidFill>
          </p:grpSpPr>
          <p:sp>
            <p:nvSpPr>
              <p:cNvPr id="5" name="Freeform 5"/>
              <p:cNvSpPr>
                <a:spLocks/>
              </p:cNvSpPr>
              <p:nvPr/>
            </p:nvSpPr>
            <p:spPr bwMode="auto">
              <a:xfrm>
                <a:off x="4116388" y="1689100"/>
                <a:ext cx="384175" cy="1584325"/>
              </a:xfrm>
              <a:custGeom>
                <a:avLst/>
                <a:gdLst>
                  <a:gd name="T0" fmla="*/ 73 w 138"/>
                  <a:gd name="T1" fmla="*/ 568 h 569"/>
                  <a:gd name="T2" fmla="*/ 68 w 138"/>
                  <a:gd name="T3" fmla="*/ 563 h 569"/>
                  <a:gd name="T4" fmla="*/ 85 w 138"/>
                  <a:gd name="T5" fmla="*/ 204 h 569"/>
                  <a:gd name="T6" fmla="*/ 35 w 138"/>
                  <a:gd name="T7" fmla="*/ 333 h 569"/>
                  <a:gd name="T8" fmla="*/ 0 w 138"/>
                  <a:gd name="T9" fmla="*/ 300 h 569"/>
                  <a:gd name="T10" fmla="*/ 7 w 138"/>
                  <a:gd name="T11" fmla="*/ 7 h 569"/>
                  <a:gd name="T12" fmla="*/ 65 w 138"/>
                  <a:gd name="T13" fmla="*/ 20 h 569"/>
                  <a:gd name="T14" fmla="*/ 30 w 138"/>
                  <a:gd name="T15" fmla="*/ 65 h 569"/>
                  <a:gd name="T16" fmla="*/ 25 w 138"/>
                  <a:gd name="T17" fmla="*/ 229 h 569"/>
                  <a:gd name="T18" fmla="*/ 138 w 138"/>
                  <a:gd name="T19" fmla="*/ 191 h 569"/>
                  <a:gd name="T20" fmla="*/ 123 w 138"/>
                  <a:gd name="T21" fmla="*/ 308 h 569"/>
                  <a:gd name="T22" fmla="*/ 133 w 138"/>
                  <a:gd name="T23" fmla="*/ 472 h 569"/>
                  <a:gd name="T24" fmla="*/ 73 w 138"/>
                  <a:gd name="T25" fmla="*/ 568 h 5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8" h="569">
                    <a:moveTo>
                      <a:pt x="73" y="568"/>
                    </a:moveTo>
                    <a:cubicBezTo>
                      <a:pt x="69" y="569"/>
                      <a:pt x="68" y="566"/>
                      <a:pt x="68" y="563"/>
                    </a:cubicBezTo>
                    <a:cubicBezTo>
                      <a:pt x="120" y="483"/>
                      <a:pt x="87" y="315"/>
                      <a:pt x="85" y="204"/>
                    </a:cubicBezTo>
                    <a:cubicBezTo>
                      <a:pt x="46" y="225"/>
                      <a:pt x="69" y="307"/>
                      <a:pt x="35" y="333"/>
                    </a:cubicBezTo>
                    <a:cubicBezTo>
                      <a:pt x="13" y="332"/>
                      <a:pt x="15" y="307"/>
                      <a:pt x="0" y="300"/>
                    </a:cubicBezTo>
                    <a:cubicBezTo>
                      <a:pt x="5" y="201"/>
                      <a:pt x="21" y="92"/>
                      <a:pt x="7" y="7"/>
                    </a:cubicBezTo>
                    <a:cubicBezTo>
                      <a:pt x="34" y="11"/>
                      <a:pt x="50" y="0"/>
                      <a:pt x="65" y="20"/>
                    </a:cubicBezTo>
                    <a:cubicBezTo>
                      <a:pt x="63" y="42"/>
                      <a:pt x="39" y="44"/>
                      <a:pt x="30" y="65"/>
                    </a:cubicBezTo>
                    <a:cubicBezTo>
                      <a:pt x="8" y="113"/>
                      <a:pt x="19" y="185"/>
                      <a:pt x="25" y="229"/>
                    </a:cubicBezTo>
                    <a:cubicBezTo>
                      <a:pt x="58" y="214"/>
                      <a:pt x="85" y="139"/>
                      <a:pt x="138" y="191"/>
                    </a:cubicBezTo>
                    <a:cubicBezTo>
                      <a:pt x="131" y="226"/>
                      <a:pt x="123" y="261"/>
                      <a:pt x="123" y="308"/>
                    </a:cubicBezTo>
                    <a:cubicBezTo>
                      <a:pt x="123" y="364"/>
                      <a:pt x="137" y="425"/>
                      <a:pt x="133" y="472"/>
                    </a:cubicBezTo>
                    <a:cubicBezTo>
                      <a:pt x="129" y="517"/>
                      <a:pt x="94" y="540"/>
                      <a:pt x="73" y="5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" name="Freeform 6"/>
              <p:cNvSpPr>
                <a:spLocks/>
              </p:cNvSpPr>
              <p:nvPr/>
            </p:nvSpPr>
            <p:spPr bwMode="auto">
              <a:xfrm>
                <a:off x="7316788" y="2978150"/>
                <a:ext cx="384175" cy="280988"/>
              </a:xfrm>
              <a:custGeom>
                <a:avLst/>
                <a:gdLst>
                  <a:gd name="T0" fmla="*/ 0 w 138"/>
                  <a:gd name="T1" fmla="*/ 95 h 101"/>
                  <a:gd name="T2" fmla="*/ 53 w 138"/>
                  <a:gd name="T3" fmla="*/ 44 h 101"/>
                  <a:gd name="T4" fmla="*/ 0 w 138"/>
                  <a:gd name="T5" fmla="*/ 24 h 101"/>
                  <a:gd name="T6" fmla="*/ 138 w 138"/>
                  <a:gd name="T7" fmla="*/ 52 h 101"/>
                  <a:gd name="T8" fmla="*/ 5 w 138"/>
                  <a:gd name="T9" fmla="*/ 100 h 101"/>
                  <a:gd name="T10" fmla="*/ 0 w 138"/>
                  <a:gd name="T11" fmla="*/ 95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8" h="101">
                    <a:moveTo>
                      <a:pt x="0" y="95"/>
                    </a:moveTo>
                    <a:cubicBezTo>
                      <a:pt x="17" y="78"/>
                      <a:pt x="49" y="75"/>
                      <a:pt x="53" y="44"/>
                    </a:cubicBezTo>
                    <a:cubicBezTo>
                      <a:pt x="42" y="31"/>
                      <a:pt x="7" y="41"/>
                      <a:pt x="0" y="24"/>
                    </a:cubicBezTo>
                    <a:cubicBezTo>
                      <a:pt x="43" y="17"/>
                      <a:pt x="133" y="0"/>
                      <a:pt x="138" y="52"/>
                    </a:cubicBezTo>
                    <a:cubicBezTo>
                      <a:pt x="103" y="77"/>
                      <a:pt x="54" y="89"/>
                      <a:pt x="5" y="100"/>
                    </a:cubicBezTo>
                    <a:cubicBezTo>
                      <a:pt x="0" y="101"/>
                      <a:pt x="0" y="98"/>
                      <a:pt x="0" y="9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" name="Freeform 7"/>
              <p:cNvSpPr>
                <a:spLocks/>
              </p:cNvSpPr>
              <p:nvPr/>
            </p:nvSpPr>
            <p:spPr bwMode="auto">
              <a:xfrm>
                <a:off x="6308725" y="1939925"/>
                <a:ext cx="493713" cy="1068388"/>
              </a:xfrm>
              <a:custGeom>
                <a:avLst/>
                <a:gdLst>
                  <a:gd name="T0" fmla="*/ 47 w 178"/>
                  <a:gd name="T1" fmla="*/ 344 h 384"/>
                  <a:gd name="T2" fmla="*/ 72 w 178"/>
                  <a:gd name="T3" fmla="*/ 286 h 384"/>
                  <a:gd name="T4" fmla="*/ 95 w 178"/>
                  <a:gd name="T5" fmla="*/ 132 h 384"/>
                  <a:gd name="T6" fmla="*/ 27 w 178"/>
                  <a:gd name="T7" fmla="*/ 230 h 384"/>
                  <a:gd name="T8" fmla="*/ 47 w 178"/>
                  <a:gd name="T9" fmla="*/ 144 h 384"/>
                  <a:gd name="T10" fmla="*/ 59 w 178"/>
                  <a:gd name="T11" fmla="*/ 10 h 384"/>
                  <a:gd name="T12" fmla="*/ 123 w 178"/>
                  <a:gd name="T13" fmla="*/ 53 h 384"/>
                  <a:gd name="T14" fmla="*/ 105 w 178"/>
                  <a:gd name="T15" fmla="*/ 114 h 384"/>
                  <a:gd name="T16" fmla="*/ 138 w 178"/>
                  <a:gd name="T17" fmla="*/ 137 h 384"/>
                  <a:gd name="T18" fmla="*/ 100 w 178"/>
                  <a:gd name="T19" fmla="*/ 283 h 384"/>
                  <a:gd name="T20" fmla="*/ 178 w 178"/>
                  <a:gd name="T21" fmla="*/ 223 h 384"/>
                  <a:gd name="T22" fmla="*/ 47 w 178"/>
                  <a:gd name="T23" fmla="*/ 34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8" h="384">
                    <a:moveTo>
                      <a:pt x="47" y="344"/>
                    </a:moveTo>
                    <a:cubicBezTo>
                      <a:pt x="33" y="314"/>
                      <a:pt x="60" y="302"/>
                      <a:pt x="72" y="286"/>
                    </a:cubicBezTo>
                    <a:cubicBezTo>
                      <a:pt x="100" y="248"/>
                      <a:pt x="125" y="179"/>
                      <a:pt x="95" y="132"/>
                    </a:cubicBezTo>
                    <a:cubicBezTo>
                      <a:pt x="77" y="169"/>
                      <a:pt x="64" y="212"/>
                      <a:pt x="27" y="230"/>
                    </a:cubicBezTo>
                    <a:cubicBezTo>
                      <a:pt x="0" y="201"/>
                      <a:pt x="32" y="172"/>
                      <a:pt x="47" y="144"/>
                    </a:cubicBezTo>
                    <a:cubicBezTo>
                      <a:pt x="72" y="96"/>
                      <a:pt x="103" y="48"/>
                      <a:pt x="59" y="10"/>
                    </a:cubicBezTo>
                    <a:cubicBezTo>
                      <a:pt x="107" y="0"/>
                      <a:pt x="127" y="18"/>
                      <a:pt x="123" y="53"/>
                    </a:cubicBezTo>
                    <a:cubicBezTo>
                      <a:pt x="120" y="75"/>
                      <a:pt x="98" y="95"/>
                      <a:pt x="105" y="114"/>
                    </a:cubicBezTo>
                    <a:cubicBezTo>
                      <a:pt x="110" y="128"/>
                      <a:pt x="124" y="127"/>
                      <a:pt x="138" y="137"/>
                    </a:cubicBezTo>
                    <a:cubicBezTo>
                      <a:pt x="130" y="190"/>
                      <a:pt x="108" y="230"/>
                      <a:pt x="100" y="283"/>
                    </a:cubicBezTo>
                    <a:cubicBezTo>
                      <a:pt x="134" y="271"/>
                      <a:pt x="150" y="241"/>
                      <a:pt x="178" y="223"/>
                    </a:cubicBezTo>
                    <a:cubicBezTo>
                      <a:pt x="140" y="255"/>
                      <a:pt x="124" y="384"/>
                      <a:pt x="47" y="3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Freeform 8"/>
              <p:cNvSpPr>
                <a:spLocks noEditPoints="1"/>
              </p:cNvSpPr>
              <p:nvPr/>
            </p:nvSpPr>
            <p:spPr bwMode="auto">
              <a:xfrm>
                <a:off x="5449888" y="2044700"/>
                <a:ext cx="374650" cy="822325"/>
              </a:xfrm>
              <a:custGeom>
                <a:avLst/>
                <a:gdLst>
                  <a:gd name="T0" fmla="*/ 70 w 135"/>
                  <a:gd name="T1" fmla="*/ 238 h 295"/>
                  <a:gd name="T2" fmla="*/ 88 w 135"/>
                  <a:gd name="T3" fmla="*/ 111 h 295"/>
                  <a:gd name="T4" fmla="*/ 48 w 135"/>
                  <a:gd name="T5" fmla="*/ 174 h 295"/>
                  <a:gd name="T6" fmla="*/ 0 w 135"/>
                  <a:gd name="T7" fmla="*/ 152 h 295"/>
                  <a:gd name="T8" fmla="*/ 40 w 135"/>
                  <a:gd name="T9" fmla="*/ 86 h 295"/>
                  <a:gd name="T10" fmla="*/ 40 w 135"/>
                  <a:gd name="T11" fmla="*/ 114 h 295"/>
                  <a:gd name="T12" fmla="*/ 83 w 135"/>
                  <a:gd name="T13" fmla="*/ 89 h 295"/>
                  <a:gd name="T14" fmla="*/ 93 w 135"/>
                  <a:gd name="T15" fmla="*/ 0 h 295"/>
                  <a:gd name="T16" fmla="*/ 111 w 135"/>
                  <a:gd name="T17" fmla="*/ 71 h 295"/>
                  <a:gd name="T18" fmla="*/ 131 w 135"/>
                  <a:gd name="T19" fmla="*/ 78 h 295"/>
                  <a:gd name="T20" fmla="*/ 103 w 135"/>
                  <a:gd name="T21" fmla="*/ 99 h 295"/>
                  <a:gd name="T22" fmla="*/ 98 w 135"/>
                  <a:gd name="T23" fmla="*/ 202 h 295"/>
                  <a:gd name="T24" fmla="*/ 113 w 135"/>
                  <a:gd name="T25" fmla="*/ 180 h 295"/>
                  <a:gd name="T26" fmla="*/ 70 w 135"/>
                  <a:gd name="T27" fmla="*/ 238 h 295"/>
                  <a:gd name="T28" fmla="*/ 85 w 135"/>
                  <a:gd name="T29" fmla="*/ 30 h 295"/>
                  <a:gd name="T30" fmla="*/ 85 w 135"/>
                  <a:gd name="T31" fmla="*/ 68 h 295"/>
                  <a:gd name="T32" fmla="*/ 85 w 135"/>
                  <a:gd name="T33" fmla="*/ 30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35" h="295">
                    <a:moveTo>
                      <a:pt x="70" y="238"/>
                    </a:moveTo>
                    <a:cubicBezTo>
                      <a:pt x="80" y="200"/>
                      <a:pt x="90" y="162"/>
                      <a:pt x="88" y="111"/>
                    </a:cubicBezTo>
                    <a:cubicBezTo>
                      <a:pt x="63" y="121"/>
                      <a:pt x="57" y="150"/>
                      <a:pt x="48" y="174"/>
                    </a:cubicBezTo>
                    <a:cubicBezTo>
                      <a:pt x="21" y="186"/>
                      <a:pt x="15" y="159"/>
                      <a:pt x="0" y="152"/>
                    </a:cubicBezTo>
                    <a:cubicBezTo>
                      <a:pt x="12" y="129"/>
                      <a:pt x="23" y="104"/>
                      <a:pt x="40" y="86"/>
                    </a:cubicBezTo>
                    <a:cubicBezTo>
                      <a:pt x="40" y="95"/>
                      <a:pt x="40" y="105"/>
                      <a:pt x="40" y="114"/>
                    </a:cubicBezTo>
                    <a:cubicBezTo>
                      <a:pt x="52" y="114"/>
                      <a:pt x="69" y="96"/>
                      <a:pt x="83" y="89"/>
                    </a:cubicBezTo>
                    <a:cubicBezTo>
                      <a:pt x="68" y="64"/>
                      <a:pt x="68" y="13"/>
                      <a:pt x="93" y="0"/>
                    </a:cubicBezTo>
                    <a:cubicBezTo>
                      <a:pt x="117" y="5"/>
                      <a:pt x="116" y="45"/>
                      <a:pt x="111" y="71"/>
                    </a:cubicBezTo>
                    <a:cubicBezTo>
                      <a:pt x="112" y="79"/>
                      <a:pt x="127" y="73"/>
                      <a:pt x="131" y="78"/>
                    </a:cubicBezTo>
                    <a:cubicBezTo>
                      <a:pt x="135" y="98"/>
                      <a:pt x="113" y="93"/>
                      <a:pt x="103" y="99"/>
                    </a:cubicBezTo>
                    <a:cubicBezTo>
                      <a:pt x="103" y="134"/>
                      <a:pt x="100" y="168"/>
                      <a:pt x="98" y="202"/>
                    </a:cubicBezTo>
                    <a:cubicBezTo>
                      <a:pt x="108" y="200"/>
                      <a:pt x="101" y="180"/>
                      <a:pt x="113" y="180"/>
                    </a:cubicBezTo>
                    <a:cubicBezTo>
                      <a:pt x="123" y="226"/>
                      <a:pt x="102" y="295"/>
                      <a:pt x="70" y="238"/>
                    </a:cubicBezTo>
                    <a:close/>
                    <a:moveTo>
                      <a:pt x="85" y="30"/>
                    </a:moveTo>
                    <a:cubicBezTo>
                      <a:pt x="75" y="37"/>
                      <a:pt x="76" y="62"/>
                      <a:pt x="85" y="68"/>
                    </a:cubicBezTo>
                    <a:cubicBezTo>
                      <a:pt x="85" y="56"/>
                      <a:pt x="85" y="43"/>
                      <a:pt x="85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9"/>
              <p:cNvSpPr>
                <a:spLocks/>
              </p:cNvSpPr>
              <p:nvPr/>
            </p:nvSpPr>
            <p:spPr bwMode="auto">
              <a:xfrm>
                <a:off x="6057900" y="2516188"/>
                <a:ext cx="387350" cy="280988"/>
              </a:xfrm>
              <a:custGeom>
                <a:avLst/>
                <a:gdLst>
                  <a:gd name="T0" fmla="*/ 0 w 139"/>
                  <a:gd name="T1" fmla="*/ 0 h 101"/>
                  <a:gd name="T2" fmla="*/ 139 w 139"/>
                  <a:gd name="T3" fmla="*/ 79 h 101"/>
                  <a:gd name="T4" fmla="*/ 0 w 139"/>
                  <a:gd name="T5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9" h="101">
                    <a:moveTo>
                      <a:pt x="0" y="0"/>
                    </a:moveTo>
                    <a:cubicBezTo>
                      <a:pt x="50" y="23"/>
                      <a:pt x="100" y="46"/>
                      <a:pt x="139" y="79"/>
                    </a:cubicBezTo>
                    <a:cubicBezTo>
                      <a:pt x="59" y="101"/>
                      <a:pt x="31" y="4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10"/>
              <p:cNvSpPr>
                <a:spLocks/>
              </p:cNvSpPr>
              <p:nvPr/>
            </p:nvSpPr>
            <p:spPr bwMode="auto">
              <a:xfrm>
                <a:off x="3771900" y="2432050"/>
                <a:ext cx="222250" cy="311150"/>
              </a:xfrm>
              <a:custGeom>
                <a:avLst/>
                <a:gdLst>
                  <a:gd name="T0" fmla="*/ 0 w 80"/>
                  <a:gd name="T1" fmla="*/ 43 h 112"/>
                  <a:gd name="T2" fmla="*/ 35 w 80"/>
                  <a:gd name="T3" fmla="*/ 51 h 112"/>
                  <a:gd name="T4" fmla="*/ 68 w 80"/>
                  <a:gd name="T5" fmla="*/ 0 h 112"/>
                  <a:gd name="T6" fmla="*/ 76 w 80"/>
                  <a:gd name="T7" fmla="*/ 86 h 112"/>
                  <a:gd name="T8" fmla="*/ 30 w 80"/>
                  <a:gd name="T9" fmla="*/ 91 h 112"/>
                  <a:gd name="T10" fmla="*/ 0 w 80"/>
                  <a:gd name="T11" fmla="*/ 43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0" h="112">
                    <a:moveTo>
                      <a:pt x="0" y="43"/>
                    </a:moveTo>
                    <a:cubicBezTo>
                      <a:pt x="17" y="40"/>
                      <a:pt x="24" y="47"/>
                      <a:pt x="35" y="51"/>
                    </a:cubicBezTo>
                    <a:cubicBezTo>
                      <a:pt x="56" y="44"/>
                      <a:pt x="55" y="15"/>
                      <a:pt x="68" y="0"/>
                    </a:cubicBezTo>
                    <a:cubicBezTo>
                      <a:pt x="62" y="23"/>
                      <a:pt x="80" y="64"/>
                      <a:pt x="76" y="86"/>
                    </a:cubicBezTo>
                    <a:cubicBezTo>
                      <a:pt x="70" y="112"/>
                      <a:pt x="55" y="98"/>
                      <a:pt x="30" y="91"/>
                    </a:cubicBezTo>
                    <a:cubicBezTo>
                      <a:pt x="27" y="68"/>
                      <a:pt x="4" y="65"/>
                      <a:pt x="0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11"/>
              <p:cNvSpPr>
                <a:spLocks noEditPoints="1"/>
              </p:cNvSpPr>
              <p:nvPr/>
            </p:nvSpPr>
            <p:spPr bwMode="auto">
              <a:xfrm>
                <a:off x="6738938" y="1733550"/>
                <a:ext cx="1000125" cy="954088"/>
              </a:xfrm>
              <a:custGeom>
                <a:avLst/>
                <a:gdLst>
                  <a:gd name="T0" fmla="*/ 192 w 360"/>
                  <a:gd name="T1" fmla="*/ 342 h 343"/>
                  <a:gd name="T2" fmla="*/ 187 w 360"/>
                  <a:gd name="T3" fmla="*/ 337 h 343"/>
                  <a:gd name="T4" fmla="*/ 304 w 360"/>
                  <a:gd name="T5" fmla="*/ 226 h 343"/>
                  <a:gd name="T6" fmla="*/ 208 w 360"/>
                  <a:gd name="T7" fmla="*/ 289 h 343"/>
                  <a:gd name="T8" fmla="*/ 197 w 360"/>
                  <a:gd name="T9" fmla="*/ 284 h 343"/>
                  <a:gd name="T10" fmla="*/ 261 w 360"/>
                  <a:gd name="T11" fmla="*/ 122 h 343"/>
                  <a:gd name="T12" fmla="*/ 182 w 360"/>
                  <a:gd name="T13" fmla="*/ 180 h 343"/>
                  <a:gd name="T14" fmla="*/ 157 w 360"/>
                  <a:gd name="T15" fmla="*/ 339 h 343"/>
                  <a:gd name="T16" fmla="*/ 134 w 360"/>
                  <a:gd name="T17" fmla="*/ 264 h 343"/>
                  <a:gd name="T18" fmla="*/ 74 w 360"/>
                  <a:gd name="T19" fmla="*/ 309 h 343"/>
                  <a:gd name="T20" fmla="*/ 31 w 360"/>
                  <a:gd name="T21" fmla="*/ 117 h 343"/>
                  <a:gd name="T22" fmla="*/ 58 w 360"/>
                  <a:gd name="T23" fmla="*/ 69 h 343"/>
                  <a:gd name="T24" fmla="*/ 74 w 360"/>
                  <a:gd name="T25" fmla="*/ 9 h 343"/>
                  <a:gd name="T26" fmla="*/ 119 w 360"/>
                  <a:gd name="T27" fmla="*/ 19 h 343"/>
                  <a:gd name="T28" fmla="*/ 89 w 360"/>
                  <a:gd name="T29" fmla="*/ 99 h 343"/>
                  <a:gd name="T30" fmla="*/ 142 w 360"/>
                  <a:gd name="T31" fmla="*/ 97 h 343"/>
                  <a:gd name="T32" fmla="*/ 182 w 360"/>
                  <a:gd name="T33" fmla="*/ 142 h 343"/>
                  <a:gd name="T34" fmla="*/ 266 w 360"/>
                  <a:gd name="T35" fmla="*/ 41 h 343"/>
                  <a:gd name="T36" fmla="*/ 213 w 360"/>
                  <a:gd name="T37" fmla="*/ 41 h 343"/>
                  <a:gd name="T38" fmla="*/ 291 w 360"/>
                  <a:gd name="T39" fmla="*/ 11 h 343"/>
                  <a:gd name="T40" fmla="*/ 281 w 360"/>
                  <a:gd name="T41" fmla="*/ 72 h 343"/>
                  <a:gd name="T42" fmla="*/ 309 w 360"/>
                  <a:gd name="T43" fmla="*/ 77 h 343"/>
                  <a:gd name="T44" fmla="*/ 253 w 360"/>
                  <a:gd name="T45" fmla="*/ 218 h 343"/>
                  <a:gd name="T46" fmla="*/ 359 w 360"/>
                  <a:gd name="T47" fmla="*/ 216 h 343"/>
                  <a:gd name="T48" fmla="*/ 326 w 360"/>
                  <a:gd name="T49" fmla="*/ 259 h 343"/>
                  <a:gd name="T50" fmla="*/ 192 w 360"/>
                  <a:gd name="T51" fmla="*/ 342 h 343"/>
                  <a:gd name="T52" fmla="*/ 132 w 360"/>
                  <a:gd name="T53" fmla="*/ 251 h 343"/>
                  <a:gd name="T54" fmla="*/ 134 w 360"/>
                  <a:gd name="T55" fmla="*/ 206 h 343"/>
                  <a:gd name="T56" fmla="*/ 94 w 360"/>
                  <a:gd name="T57" fmla="*/ 256 h 343"/>
                  <a:gd name="T58" fmla="*/ 132 w 360"/>
                  <a:gd name="T59" fmla="*/ 251 h 343"/>
                  <a:gd name="T60" fmla="*/ 81 w 360"/>
                  <a:gd name="T61" fmla="*/ 238 h 343"/>
                  <a:gd name="T62" fmla="*/ 104 w 360"/>
                  <a:gd name="T63" fmla="*/ 193 h 343"/>
                  <a:gd name="T64" fmla="*/ 71 w 360"/>
                  <a:gd name="T65" fmla="*/ 198 h 343"/>
                  <a:gd name="T66" fmla="*/ 81 w 360"/>
                  <a:gd name="T67" fmla="*/ 238 h 343"/>
                  <a:gd name="T68" fmla="*/ 137 w 360"/>
                  <a:gd name="T69" fmla="*/ 180 h 343"/>
                  <a:gd name="T70" fmla="*/ 129 w 360"/>
                  <a:gd name="T71" fmla="*/ 122 h 343"/>
                  <a:gd name="T72" fmla="*/ 74 w 360"/>
                  <a:gd name="T73" fmla="*/ 175 h 343"/>
                  <a:gd name="T74" fmla="*/ 137 w 360"/>
                  <a:gd name="T75" fmla="*/ 180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60" h="343">
                    <a:moveTo>
                      <a:pt x="192" y="342"/>
                    </a:moveTo>
                    <a:cubicBezTo>
                      <a:pt x="188" y="343"/>
                      <a:pt x="188" y="340"/>
                      <a:pt x="187" y="337"/>
                    </a:cubicBezTo>
                    <a:cubicBezTo>
                      <a:pt x="229" y="303"/>
                      <a:pt x="279" y="277"/>
                      <a:pt x="304" y="226"/>
                    </a:cubicBezTo>
                    <a:cubicBezTo>
                      <a:pt x="259" y="224"/>
                      <a:pt x="241" y="271"/>
                      <a:pt x="208" y="289"/>
                    </a:cubicBezTo>
                    <a:cubicBezTo>
                      <a:pt x="206" y="286"/>
                      <a:pt x="202" y="284"/>
                      <a:pt x="197" y="284"/>
                    </a:cubicBezTo>
                    <a:cubicBezTo>
                      <a:pt x="191" y="213"/>
                      <a:pt x="266" y="201"/>
                      <a:pt x="261" y="122"/>
                    </a:cubicBezTo>
                    <a:cubicBezTo>
                      <a:pt x="224" y="132"/>
                      <a:pt x="230" y="183"/>
                      <a:pt x="182" y="180"/>
                    </a:cubicBezTo>
                    <a:cubicBezTo>
                      <a:pt x="167" y="231"/>
                      <a:pt x="187" y="302"/>
                      <a:pt x="157" y="339"/>
                    </a:cubicBezTo>
                    <a:cubicBezTo>
                      <a:pt x="122" y="342"/>
                      <a:pt x="144" y="287"/>
                      <a:pt x="134" y="264"/>
                    </a:cubicBezTo>
                    <a:cubicBezTo>
                      <a:pt x="105" y="270"/>
                      <a:pt x="94" y="294"/>
                      <a:pt x="74" y="309"/>
                    </a:cubicBezTo>
                    <a:cubicBezTo>
                      <a:pt x="0" y="294"/>
                      <a:pt x="65" y="165"/>
                      <a:pt x="31" y="117"/>
                    </a:cubicBezTo>
                    <a:cubicBezTo>
                      <a:pt x="35" y="97"/>
                      <a:pt x="42" y="78"/>
                      <a:pt x="58" y="69"/>
                    </a:cubicBezTo>
                    <a:cubicBezTo>
                      <a:pt x="66" y="52"/>
                      <a:pt x="63" y="23"/>
                      <a:pt x="74" y="9"/>
                    </a:cubicBezTo>
                    <a:cubicBezTo>
                      <a:pt x="88" y="0"/>
                      <a:pt x="108" y="10"/>
                      <a:pt x="119" y="19"/>
                    </a:cubicBezTo>
                    <a:cubicBezTo>
                      <a:pt x="120" y="56"/>
                      <a:pt x="104" y="78"/>
                      <a:pt x="89" y="99"/>
                    </a:cubicBezTo>
                    <a:cubicBezTo>
                      <a:pt x="108" y="104"/>
                      <a:pt x="124" y="92"/>
                      <a:pt x="142" y="97"/>
                    </a:cubicBezTo>
                    <a:cubicBezTo>
                      <a:pt x="165" y="104"/>
                      <a:pt x="161" y="136"/>
                      <a:pt x="182" y="142"/>
                    </a:cubicBezTo>
                    <a:cubicBezTo>
                      <a:pt x="221" y="121"/>
                      <a:pt x="263" y="90"/>
                      <a:pt x="266" y="41"/>
                    </a:cubicBezTo>
                    <a:cubicBezTo>
                      <a:pt x="256" y="27"/>
                      <a:pt x="224" y="36"/>
                      <a:pt x="213" y="41"/>
                    </a:cubicBezTo>
                    <a:cubicBezTo>
                      <a:pt x="210" y="25"/>
                      <a:pt x="255" y="1"/>
                      <a:pt x="291" y="11"/>
                    </a:cubicBezTo>
                    <a:cubicBezTo>
                      <a:pt x="301" y="32"/>
                      <a:pt x="287" y="53"/>
                      <a:pt x="281" y="72"/>
                    </a:cubicBezTo>
                    <a:cubicBezTo>
                      <a:pt x="287" y="76"/>
                      <a:pt x="300" y="70"/>
                      <a:pt x="309" y="77"/>
                    </a:cubicBezTo>
                    <a:cubicBezTo>
                      <a:pt x="305" y="139"/>
                      <a:pt x="267" y="167"/>
                      <a:pt x="253" y="218"/>
                    </a:cubicBezTo>
                    <a:cubicBezTo>
                      <a:pt x="257" y="216"/>
                      <a:pt x="355" y="174"/>
                      <a:pt x="359" y="216"/>
                    </a:cubicBezTo>
                    <a:cubicBezTo>
                      <a:pt x="360" y="225"/>
                      <a:pt x="339" y="249"/>
                      <a:pt x="326" y="259"/>
                    </a:cubicBezTo>
                    <a:cubicBezTo>
                      <a:pt x="290" y="287"/>
                      <a:pt x="221" y="320"/>
                      <a:pt x="192" y="342"/>
                    </a:cubicBezTo>
                    <a:close/>
                    <a:moveTo>
                      <a:pt x="132" y="251"/>
                    </a:moveTo>
                    <a:cubicBezTo>
                      <a:pt x="133" y="236"/>
                      <a:pt x="151" y="216"/>
                      <a:pt x="134" y="206"/>
                    </a:cubicBezTo>
                    <a:cubicBezTo>
                      <a:pt x="121" y="223"/>
                      <a:pt x="104" y="236"/>
                      <a:pt x="94" y="256"/>
                    </a:cubicBezTo>
                    <a:cubicBezTo>
                      <a:pt x="106" y="254"/>
                      <a:pt x="119" y="253"/>
                      <a:pt x="132" y="251"/>
                    </a:cubicBezTo>
                    <a:close/>
                    <a:moveTo>
                      <a:pt x="81" y="238"/>
                    </a:moveTo>
                    <a:cubicBezTo>
                      <a:pt x="92" y="228"/>
                      <a:pt x="107" y="209"/>
                      <a:pt x="104" y="193"/>
                    </a:cubicBezTo>
                    <a:cubicBezTo>
                      <a:pt x="92" y="185"/>
                      <a:pt x="81" y="196"/>
                      <a:pt x="71" y="198"/>
                    </a:cubicBezTo>
                    <a:cubicBezTo>
                      <a:pt x="72" y="214"/>
                      <a:pt x="68" y="234"/>
                      <a:pt x="81" y="238"/>
                    </a:cubicBezTo>
                    <a:close/>
                    <a:moveTo>
                      <a:pt x="137" y="180"/>
                    </a:moveTo>
                    <a:cubicBezTo>
                      <a:pt x="146" y="163"/>
                      <a:pt x="139" y="135"/>
                      <a:pt x="129" y="122"/>
                    </a:cubicBezTo>
                    <a:cubicBezTo>
                      <a:pt x="96" y="124"/>
                      <a:pt x="57" y="140"/>
                      <a:pt x="74" y="175"/>
                    </a:cubicBezTo>
                    <a:cubicBezTo>
                      <a:pt x="97" y="175"/>
                      <a:pt x="119" y="175"/>
                      <a:pt x="137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12"/>
              <p:cNvSpPr>
                <a:spLocks noEditPoints="1"/>
              </p:cNvSpPr>
              <p:nvPr/>
            </p:nvSpPr>
            <p:spPr bwMode="auto">
              <a:xfrm>
                <a:off x="5786438" y="1919288"/>
                <a:ext cx="519113" cy="835025"/>
              </a:xfrm>
              <a:custGeom>
                <a:avLst/>
                <a:gdLst>
                  <a:gd name="T0" fmla="*/ 0 w 187"/>
                  <a:gd name="T1" fmla="*/ 257 h 300"/>
                  <a:gd name="T2" fmla="*/ 63 w 187"/>
                  <a:gd name="T3" fmla="*/ 197 h 300"/>
                  <a:gd name="T4" fmla="*/ 15 w 187"/>
                  <a:gd name="T5" fmla="*/ 204 h 300"/>
                  <a:gd name="T6" fmla="*/ 15 w 187"/>
                  <a:gd name="T7" fmla="*/ 179 h 300"/>
                  <a:gd name="T8" fmla="*/ 73 w 187"/>
                  <a:gd name="T9" fmla="*/ 116 h 300"/>
                  <a:gd name="T10" fmla="*/ 35 w 187"/>
                  <a:gd name="T11" fmla="*/ 113 h 300"/>
                  <a:gd name="T12" fmla="*/ 78 w 187"/>
                  <a:gd name="T13" fmla="*/ 96 h 300"/>
                  <a:gd name="T14" fmla="*/ 76 w 187"/>
                  <a:gd name="T15" fmla="*/ 32 h 300"/>
                  <a:gd name="T16" fmla="*/ 68 w 187"/>
                  <a:gd name="T17" fmla="*/ 73 h 300"/>
                  <a:gd name="T18" fmla="*/ 93 w 187"/>
                  <a:gd name="T19" fmla="*/ 7 h 300"/>
                  <a:gd name="T20" fmla="*/ 101 w 187"/>
                  <a:gd name="T21" fmla="*/ 83 h 300"/>
                  <a:gd name="T22" fmla="*/ 172 w 187"/>
                  <a:gd name="T23" fmla="*/ 91 h 300"/>
                  <a:gd name="T24" fmla="*/ 134 w 187"/>
                  <a:gd name="T25" fmla="*/ 139 h 300"/>
                  <a:gd name="T26" fmla="*/ 187 w 187"/>
                  <a:gd name="T27" fmla="*/ 159 h 300"/>
                  <a:gd name="T28" fmla="*/ 81 w 187"/>
                  <a:gd name="T29" fmla="*/ 187 h 300"/>
                  <a:gd name="T30" fmla="*/ 78 w 187"/>
                  <a:gd name="T31" fmla="*/ 214 h 300"/>
                  <a:gd name="T32" fmla="*/ 0 w 187"/>
                  <a:gd name="T33" fmla="*/ 257 h 300"/>
                  <a:gd name="T34" fmla="*/ 119 w 187"/>
                  <a:gd name="T35" fmla="*/ 116 h 300"/>
                  <a:gd name="T36" fmla="*/ 96 w 187"/>
                  <a:gd name="T37" fmla="*/ 121 h 300"/>
                  <a:gd name="T38" fmla="*/ 119 w 187"/>
                  <a:gd name="T39" fmla="*/ 116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7" h="300">
                    <a:moveTo>
                      <a:pt x="0" y="257"/>
                    </a:moveTo>
                    <a:cubicBezTo>
                      <a:pt x="38" y="254"/>
                      <a:pt x="50" y="225"/>
                      <a:pt x="63" y="197"/>
                    </a:cubicBezTo>
                    <a:cubicBezTo>
                      <a:pt x="54" y="196"/>
                      <a:pt x="36" y="209"/>
                      <a:pt x="15" y="204"/>
                    </a:cubicBezTo>
                    <a:cubicBezTo>
                      <a:pt x="12" y="197"/>
                      <a:pt x="12" y="186"/>
                      <a:pt x="15" y="179"/>
                    </a:cubicBezTo>
                    <a:cubicBezTo>
                      <a:pt x="55" y="181"/>
                      <a:pt x="92" y="157"/>
                      <a:pt x="73" y="116"/>
                    </a:cubicBezTo>
                    <a:cubicBezTo>
                      <a:pt x="61" y="115"/>
                      <a:pt x="43" y="119"/>
                      <a:pt x="35" y="113"/>
                    </a:cubicBezTo>
                    <a:cubicBezTo>
                      <a:pt x="45" y="103"/>
                      <a:pt x="65" y="103"/>
                      <a:pt x="78" y="96"/>
                    </a:cubicBezTo>
                    <a:cubicBezTo>
                      <a:pt x="79" y="73"/>
                      <a:pt x="74" y="56"/>
                      <a:pt x="76" y="32"/>
                    </a:cubicBezTo>
                    <a:cubicBezTo>
                      <a:pt x="59" y="35"/>
                      <a:pt x="73" y="66"/>
                      <a:pt x="68" y="73"/>
                    </a:cubicBezTo>
                    <a:cubicBezTo>
                      <a:pt x="54" y="53"/>
                      <a:pt x="57" y="0"/>
                      <a:pt x="93" y="7"/>
                    </a:cubicBezTo>
                    <a:cubicBezTo>
                      <a:pt x="110" y="27"/>
                      <a:pt x="84" y="64"/>
                      <a:pt x="101" y="83"/>
                    </a:cubicBezTo>
                    <a:cubicBezTo>
                      <a:pt x="124" y="67"/>
                      <a:pt x="171" y="55"/>
                      <a:pt x="172" y="91"/>
                    </a:cubicBezTo>
                    <a:cubicBezTo>
                      <a:pt x="172" y="114"/>
                      <a:pt x="143" y="119"/>
                      <a:pt x="134" y="139"/>
                    </a:cubicBezTo>
                    <a:cubicBezTo>
                      <a:pt x="149" y="147"/>
                      <a:pt x="174" y="148"/>
                      <a:pt x="187" y="159"/>
                    </a:cubicBezTo>
                    <a:cubicBezTo>
                      <a:pt x="170" y="186"/>
                      <a:pt x="117" y="178"/>
                      <a:pt x="81" y="187"/>
                    </a:cubicBezTo>
                    <a:cubicBezTo>
                      <a:pt x="79" y="195"/>
                      <a:pt x="77" y="203"/>
                      <a:pt x="78" y="214"/>
                    </a:cubicBezTo>
                    <a:cubicBezTo>
                      <a:pt x="68" y="233"/>
                      <a:pt x="12" y="300"/>
                      <a:pt x="0" y="257"/>
                    </a:cubicBezTo>
                    <a:close/>
                    <a:moveTo>
                      <a:pt x="119" y="116"/>
                    </a:moveTo>
                    <a:cubicBezTo>
                      <a:pt x="108" y="115"/>
                      <a:pt x="101" y="117"/>
                      <a:pt x="96" y="121"/>
                    </a:cubicBezTo>
                    <a:cubicBezTo>
                      <a:pt x="98" y="139"/>
                      <a:pt x="116" y="126"/>
                      <a:pt x="119" y="1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13"/>
              <p:cNvSpPr>
                <a:spLocks/>
              </p:cNvSpPr>
              <p:nvPr/>
            </p:nvSpPr>
            <p:spPr bwMode="auto">
              <a:xfrm>
                <a:off x="3652838" y="1716088"/>
                <a:ext cx="196850" cy="158750"/>
              </a:xfrm>
              <a:custGeom>
                <a:avLst/>
                <a:gdLst>
                  <a:gd name="T0" fmla="*/ 25 w 71"/>
                  <a:gd name="T1" fmla="*/ 50 h 57"/>
                  <a:gd name="T2" fmla="*/ 0 w 71"/>
                  <a:gd name="T3" fmla="*/ 4 h 57"/>
                  <a:gd name="T4" fmla="*/ 68 w 71"/>
                  <a:gd name="T5" fmla="*/ 45 h 57"/>
                  <a:gd name="T6" fmla="*/ 25 w 71"/>
                  <a:gd name="T7" fmla="*/ 5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1" h="57">
                    <a:moveTo>
                      <a:pt x="25" y="50"/>
                    </a:moveTo>
                    <a:cubicBezTo>
                      <a:pt x="38" y="22"/>
                      <a:pt x="8" y="20"/>
                      <a:pt x="0" y="4"/>
                    </a:cubicBezTo>
                    <a:cubicBezTo>
                      <a:pt x="20" y="0"/>
                      <a:pt x="71" y="9"/>
                      <a:pt x="68" y="45"/>
                    </a:cubicBezTo>
                    <a:cubicBezTo>
                      <a:pt x="55" y="47"/>
                      <a:pt x="39" y="57"/>
                      <a:pt x="25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14"/>
              <p:cNvSpPr>
                <a:spLocks/>
              </p:cNvSpPr>
              <p:nvPr/>
            </p:nvSpPr>
            <p:spPr bwMode="auto">
              <a:xfrm>
                <a:off x="3111500" y="1836738"/>
                <a:ext cx="800100" cy="1031875"/>
              </a:xfrm>
              <a:custGeom>
                <a:avLst/>
                <a:gdLst>
                  <a:gd name="T0" fmla="*/ 0 w 288"/>
                  <a:gd name="T1" fmla="*/ 126 h 371"/>
                  <a:gd name="T2" fmla="*/ 31 w 288"/>
                  <a:gd name="T3" fmla="*/ 118 h 371"/>
                  <a:gd name="T4" fmla="*/ 165 w 288"/>
                  <a:gd name="T5" fmla="*/ 55 h 371"/>
                  <a:gd name="T6" fmla="*/ 288 w 288"/>
                  <a:gd name="T7" fmla="*/ 32 h 371"/>
                  <a:gd name="T8" fmla="*/ 245 w 288"/>
                  <a:gd name="T9" fmla="*/ 45 h 371"/>
                  <a:gd name="T10" fmla="*/ 220 w 288"/>
                  <a:gd name="T11" fmla="*/ 88 h 371"/>
                  <a:gd name="T12" fmla="*/ 266 w 288"/>
                  <a:gd name="T13" fmla="*/ 88 h 371"/>
                  <a:gd name="T14" fmla="*/ 215 w 288"/>
                  <a:gd name="T15" fmla="*/ 123 h 371"/>
                  <a:gd name="T16" fmla="*/ 218 w 288"/>
                  <a:gd name="T17" fmla="*/ 153 h 371"/>
                  <a:gd name="T18" fmla="*/ 250 w 288"/>
                  <a:gd name="T19" fmla="*/ 156 h 371"/>
                  <a:gd name="T20" fmla="*/ 230 w 288"/>
                  <a:gd name="T21" fmla="*/ 176 h 371"/>
                  <a:gd name="T22" fmla="*/ 281 w 288"/>
                  <a:gd name="T23" fmla="*/ 206 h 371"/>
                  <a:gd name="T24" fmla="*/ 218 w 288"/>
                  <a:gd name="T25" fmla="*/ 242 h 371"/>
                  <a:gd name="T26" fmla="*/ 210 w 288"/>
                  <a:gd name="T27" fmla="*/ 361 h 371"/>
                  <a:gd name="T28" fmla="*/ 177 w 288"/>
                  <a:gd name="T29" fmla="*/ 325 h 371"/>
                  <a:gd name="T30" fmla="*/ 129 w 288"/>
                  <a:gd name="T31" fmla="*/ 371 h 371"/>
                  <a:gd name="T32" fmla="*/ 101 w 288"/>
                  <a:gd name="T33" fmla="*/ 343 h 371"/>
                  <a:gd name="T34" fmla="*/ 106 w 288"/>
                  <a:gd name="T35" fmla="*/ 305 h 371"/>
                  <a:gd name="T36" fmla="*/ 127 w 288"/>
                  <a:gd name="T37" fmla="*/ 325 h 371"/>
                  <a:gd name="T38" fmla="*/ 162 w 288"/>
                  <a:gd name="T39" fmla="*/ 292 h 371"/>
                  <a:gd name="T40" fmla="*/ 187 w 288"/>
                  <a:gd name="T41" fmla="*/ 295 h 371"/>
                  <a:gd name="T42" fmla="*/ 190 w 288"/>
                  <a:gd name="T43" fmla="*/ 252 h 371"/>
                  <a:gd name="T44" fmla="*/ 89 w 288"/>
                  <a:gd name="T45" fmla="*/ 280 h 371"/>
                  <a:gd name="T46" fmla="*/ 144 w 288"/>
                  <a:gd name="T47" fmla="*/ 212 h 371"/>
                  <a:gd name="T48" fmla="*/ 104 w 288"/>
                  <a:gd name="T49" fmla="*/ 249 h 371"/>
                  <a:gd name="T50" fmla="*/ 187 w 288"/>
                  <a:gd name="T51" fmla="*/ 227 h 371"/>
                  <a:gd name="T52" fmla="*/ 190 w 288"/>
                  <a:gd name="T53" fmla="*/ 201 h 371"/>
                  <a:gd name="T54" fmla="*/ 149 w 288"/>
                  <a:gd name="T55" fmla="*/ 212 h 371"/>
                  <a:gd name="T56" fmla="*/ 159 w 288"/>
                  <a:gd name="T57" fmla="*/ 199 h 371"/>
                  <a:gd name="T58" fmla="*/ 132 w 288"/>
                  <a:gd name="T59" fmla="*/ 186 h 371"/>
                  <a:gd name="T60" fmla="*/ 190 w 288"/>
                  <a:gd name="T61" fmla="*/ 164 h 371"/>
                  <a:gd name="T62" fmla="*/ 190 w 288"/>
                  <a:gd name="T63" fmla="*/ 141 h 371"/>
                  <a:gd name="T64" fmla="*/ 132 w 288"/>
                  <a:gd name="T65" fmla="*/ 141 h 371"/>
                  <a:gd name="T66" fmla="*/ 190 w 288"/>
                  <a:gd name="T67" fmla="*/ 103 h 371"/>
                  <a:gd name="T68" fmla="*/ 185 w 288"/>
                  <a:gd name="T69" fmla="*/ 62 h 371"/>
                  <a:gd name="T70" fmla="*/ 0 w 288"/>
                  <a:gd name="T71" fmla="*/ 128 h 371"/>
                  <a:gd name="T72" fmla="*/ 0 w 288"/>
                  <a:gd name="T73" fmla="*/ 126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88" h="371">
                    <a:moveTo>
                      <a:pt x="0" y="126"/>
                    </a:moveTo>
                    <a:cubicBezTo>
                      <a:pt x="6" y="118"/>
                      <a:pt x="15" y="121"/>
                      <a:pt x="31" y="118"/>
                    </a:cubicBezTo>
                    <a:cubicBezTo>
                      <a:pt x="74" y="111"/>
                      <a:pt x="111" y="66"/>
                      <a:pt x="165" y="55"/>
                    </a:cubicBezTo>
                    <a:cubicBezTo>
                      <a:pt x="214" y="44"/>
                      <a:pt x="248" y="0"/>
                      <a:pt x="288" y="32"/>
                    </a:cubicBezTo>
                    <a:cubicBezTo>
                      <a:pt x="281" y="43"/>
                      <a:pt x="260" y="41"/>
                      <a:pt x="245" y="45"/>
                    </a:cubicBezTo>
                    <a:cubicBezTo>
                      <a:pt x="239" y="61"/>
                      <a:pt x="227" y="72"/>
                      <a:pt x="220" y="88"/>
                    </a:cubicBezTo>
                    <a:cubicBezTo>
                      <a:pt x="233" y="104"/>
                      <a:pt x="250" y="78"/>
                      <a:pt x="266" y="88"/>
                    </a:cubicBezTo>
                    <a:cubicBezTo>
                      <a:pt x="263" y="114"/>
                      <a:pt x="228" y="107"/>
                      <a:pt x="215" y="123"/>
                    </a:cubicBezTo>
                    <a:cubicBezTo>
                      <a:pt x="215" y="134"/>
                      <a:pt x="214" y="146"/>
                      <a:pt x="218" y="153"/>
                    </a:cubicBezTo>
                    <a:cubicBezTo>
                      <a:pt x="228" y="155"/>
                      <a:pt x="244" y="150"/>
                      <a:pt x="250" y="156"/>
                    </a:cubicBezTo>
                    <a:cubicBezTo>
                      <a:pt x="251" y="170"/>
                      <a:pt x="233" y="166"/>
                      <a:pt x="230" y="176"/>
                    </a:cubicBezTo>
                    <a:cubicBezTo>
                      <a:pt x="237" y="196"/>
                      <a:pt x="268" y="192"/>
                      <a:pt x="281" y="206"/>
                    </a:cubicBezTo>
                    <a:cubicBezTo>
                      <a:pt x="279" y="238"/>
                      <a:pt x="239" y="231"/>
                      <a:pt x="218" y="242"/>
                    </a:cubicBezTo>
                    <a:cubicBezTo>
                      <a:pt x="213" y="284"/>
                      <a:pt x="228" y="335"/>
                      <a:pt x="210" y="361"/>
                    </a:cubicBezTo>
                    <a:cubicBezTo>
                      <a:pt x="188" y="360"/>
                      <a:pt x="184" y="341"/>
                      <a:pt x="177" y="325"/>
                    </a:cubicBezTo>
                    <a:cubicBezTo>
                      <a:pt x="152" y="331"/>
                      <a:pt x="151" y="361"/>
                      <a:pt x="129" y="371"/>
                    </a:cubicBezTo>
                    <a:cubicBezTo>
                      <a:pt x="119" y="362"/>
                      <a:pt x="110" y="353"/>
                      <a:pt x="101" y="343"/>
                    </a:cubicBezTo>
                    <a:cubicBezTo>
                      <a:pt x="101" y="327"/>
                      <a:pt x="108" y="316"/>
                      <a:pt x="106" y="305"/>
                    </a:cubicBezTo>
                    <a:cubicBezTo>
                      <a:pt x="115" y="310"/>
                      <a:pt x="115" y="323"/>
                      <a:pt x="127" y="325"/>
                    </a:cubicBezTo>
                    <a:cubicBezTo>
                      <a:pt x="138" y="314"/>
                      <a:pt x="169" y="314"/>
                      <a:pt x="162" y="292"/>
                    </a:cubicBezTo>
                    <a:cubicBezTo>
                      <a:pt x="169" y="295"/>
                      <a:pt x="177" y="295"/>
                      <a:pt x="187" y="295"/>
                    </a:cubicBezTo>
                    <a:cubicBezTo>
                      <a:pt x="191" y="285"/>
                      <a:pt x="195" y="264"/>
                      <a:pt x="190" y="252"/>
                    </a:cubicBezTo>
                    <a:cubicBezTo>
                      <a:pt x="154" y="258"/>
                      <a:pt x="130" y="288"/>
                      <a:pt x="89" y="280"/>
                    </a:cubicBezTo>
                    <a:cubicBezTo>
                      <a:pt x="70" y="239"/>
                      <a:pt x="119" y="230"/>
                      <a:pt x="144" y="212"/>
                    </a:cubicBezTo>
                    <a:cubicBezTo>
                      <a:pt x="141" y="224"/>
                      <a:pt x="109" y="230"/>
                      <a:pt x="104" y="249"/>
                    </a:cubicBezTo>
                    <a:cubicBezTo>
                      <a:pt x="127" y="257"/>
                      <a:pt x="167" y="239"/>
                      <a:pt x="187" y="227"/>
                    </a:cubicBezTo>
                    <a:cubicBezTo>
                      <a:pt x="185" y="215"/>
                      <a:pt x="191" y="212"/>
                      <a:pt x="190" y="201"/>
                    </a:cubicBezTo>
                    <a:cubicBezTo>
                      <a:pt x="175" y="189"/>
                      <a:pt x="163" y="209"/>
                      <a:pt x="149" y="212"/>
                    </a:cubicBezTo>
                    <a:cubicBezTo>
                      <a:pt x="149" y="203"/>
                      <a:pt x="159" y="206"/>
                      <a:pt x="159" y="199"/>
                    </a:cubicBezTo>
                    <a:cubicBezTo>
                      <a:pt x="153" y="192"/>
                      <a:pt x="146" y="185"/>
                      <a:pt x="132" y="186"/>
                    </a:cubicBezTo>
                    <a:cubicBezTo>
                      <a:pt x="149" y="176"/>
                      <a:pt x="174" y="175"/>
                      <a:pt x="190" y="164"/>
                    </a:cubicBezTo>
                    <a:cubicBezTo>
                      <a:pt x="190" y="156"/>
                      <a:pt x="190" y="148"/>
                      <a:pt x="190" y="141"/>
                    </a:cubicBezTo>
                    <a:cubicBezTo>
                      <a:pt x="174" y="136"/>
                      <a:pt x="153" y="144"/>
                      <a:pt x="132" y="141"/>
                    </a:cubicBezTo>
                    <a:cubicBezTo>
                      <a:pt x="145" y="122"/>
                      <a:pt x="177" y="122"/>
                      <a:pt x="190" y="103"/>
                    </a:cubicBezTo>
                    <a:cubicBezTo>
                      <a:pt x="188" y="90"/>
                      <a:pt x="189" y="74"/>
                      <a:pt x="185" y="62"/>
                    </a:cubicBezTo>
                    <a:cubicBezTo>
                      <a:pt x="108" y="68"/>
                      <a:pt x="87" y="141"/>
                      <a:pt x="0" y="128"/>
                    </a:cubicBezTo>
                    <a:cubicBezTo>
                      <a:pt x="0" y="127"/>
                      <a:pt x="0" y="127"/>
                      <a:pt x="0" y="1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5"/>
              <p:cNvSpPr>
                <a:spLocks/>
              </p:cNvSpPr>
              <p:nvPr/>
            </p:nvSpPr>
            <p:spPr bwMode="auto">
              <a:xfrm>
                <a:off x="4668838" y="1371600"/>
                <a:ext cx="798513" cy="1770063"/>
              </a:xfrm>
              <a:custGeom>
                <a:avLst/>
                <a:gdLst>
                  <a:gd name="T0" fmla="*/ 66 w 287"/>
                  <a:gd name="T1" fmla="*/ 0 h 636"/>
                  <a:gd name="T2" fmla="*/ 142 w 287"/>
                  <a:gd name="T3" fmla="*/ 65 h 636"/>
                  <a:gd name="T4" fmla="*/ 250 w 287"/>
                  <a:gd name="T5" fmla="*/ 40 h 636"/>
                  <a:gd name="T6" fmla="*/ 283 w 287"/>
                  <a:gd name="T7" fmla="*/ 78 h 636"/>
                  <a:gd name="T8" fmla="*/ 197 w 287"/>
                  <a:gd name="T9" fmla="*/ 126 h 636"/>
                  <a:gd name="T10" fmla="*/ 192 w 287"/>
                  <a:gd name="T11" fmla="*/ 194 h 636"/>
                  <a:gd name="T12" fmla="*/ 275 w 287"/>
                  <a:gd name="T13" fmla="*/ 209 h 636"/>
                  <a:gd name="T14" fmla="*/ 197 w 287"/>
                  <a:gd name="T15" fmla="*/ 260 h 636"/>
                  <a:gd name="T16" fmla="*/ 192 w 287"/>
                  <a:gd name="T17" fmla="*/ 338 h 636"/>
                  <a:gd name="T18" fmla="*/ 190 w 287"/>
                  <a:gd name="T19" fmla="*/ 422 h 636"/>
                  <a:gd name="T20" fmla="*/ 202 w 287"/>
                  <a:gd name="T21" fmla="*/ 308 h 636"/>
                  <a:gd name="T22" fmla="*/ 260 w 287"/>
                  <a:gd name="T23" fmla="*/ 376 h 636"/>
                  <a:gd name="T24" fmla="*/ 185 w 287"/>
                  <a:gd name="T25" fmla="*/ 454 h 636"/>
                  <a:gd name="T26" fmla="*/ 195 w 287"/>
                  <a:gd name="T27" fmla="*/ 636 h 636"/>
                  <a:gd name="T28" fmla="*/ 149 w 287"/>
                  <a:gd name="T29" fmla="*/ 626 h 636"/>
                  <a:gd name="T30" fmla="*/ 172 w 287"/>
                  <a:gd name="T31" fmla="*/ 611 h 636"/>
                  <a:gd name="T32" fmla="*/ 159 w 287"/>
                  <a:gd name="T33" fmla="*/ 469 h 636"/>
                  <a:gd name="T34" fmla="*/ 53 w 287"/>
                  <a:gd name="T35" fmla="*/ 495 h 636"/>
                  <a:gd name="T36" fmla="*/ 73 w 287"/>
                  <a:gd name="T37" fmla="*/ 459 h 636"/>
                  <a:gd name="T38" fmla="*/ 71 w 287"/>
                  <a:gd name="T39" fmla="*/ 472 h 636"/>
                  <a:gd name="T40" fmla="*/ 169 w 287"/>
                  <a:gd name="T41" fmla="*/ 432 h 636"/>
                  <a:gd name="T42" fmla="*/ 167 w 287"/>
                  <a:gd name="T43" fmla="*/ 384 h 636"/>
                  <a:gd name="T44" fmla="*/ 86 w 287"/>
                  <a:gd name="T45" fmla="*/ 439 h 636"/>
                  <a:gd name="T46" fmla="*/ 147 w 287"/>
                  <a:gd name="T47" fmla="*/ 368 h 636"/>
                  <a:gd name="T48" fmla="*/ 56 w 287"/>
                  <a:gd name="T49" fmla="*/ 379 h 636"/>
                  <a:gd name="T50" fmla="*/ 169 w 287"/>
                  <a:gd name="T51" fmla="*/ 320 h 636"/>
                  <a:gd name="T52" fmla="*/ 169 w 287"/>
                  <a:gd name="T53" fmla="*/ 285 h 636"/>
                  <a:gd name="T54" fmla="*/ 147 w 287"/>
                  <a:gd name="T55" fmla="*/ 293 h 636"/>
                  <a:gd name="T56" fmla="*/ 167 w 287"/>
                  <a:gd name="T57" fmla="*/ 255 h 636"/>
                  <a:gd name="T58" fmla="*/ 0 w 287"/>
                  <a:gd name="T59" fmla="*/ 288 h 636"/>
                  <a:gd name="T60" fmla="*/ 86 w 287"/>
                  <a:gd name="T61" fmla="*/ 204 h 636"/>
                  <a:gd name="T62" fmla="*/ 78 w 287"/>
                  <a:gd name="T63" fmla="*/ 232 h 636"/>
                  <a:gd name="T64" fmla="*/ 164 w 287"/>
                  <a:gd name="T65" fmla="*/ 207 h 636"/>
                  <a:gd name="T66" fmla="*/ 162 w 287"/>
                  <a:gd name="T67" fmla="*/ 151 h 636"/>
                  <a:gd name="T68" fmla="*/ 96 w 287"/>
                  <a:gd name="T69" fmla="*/ 199 h 636"/>
                  <a:gd name="T70" fmla="*/ 121 w 287"/>
                  <a:gd name="T71" fmla="*/ 161 h 636"/>
                  <a:gd name="T72" fmla="*/ 68 w 287"/>
                  <a:gd name="T73" fmla="*/ 144 h 636"/>
                  <a:gd name="T74" fmla="*/ 58 w 287"/>
                  <a:gd name="T75" fmla="*/ 0 h 636"/>
                  <a:gd name="T76" fmla="*/ 66 w 287"/>
                  <a:gd name="T77" fmla="*/ 0 h 6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87" h="636">
                    <a:moveTo>
                      <a:pt x="66" y="0"/>
                    </a:moveTo>
                    <a:cubicBezTo>
                      <a:pt x="100" y="13"/>
                      <a:pt x="116" y="44"/>
                      <a:pt x="142" y="65"/>
                    </a:cubicBezTo>
                    <a:cubicBezTo>
                      <a:pt x="173" y="62"/>
                      <a:pt x="206" y="31"/>
                      <a:pt x="250" y="40"/>
                    </a:cubicBezTo>
                    <a:cubicBezTo>
                      <a:pt x="260" y="42"/>
                      <a:pt x="287" y="58"/>
                      <a:pt x="283" y="78"/>
                    </a:cubicBezTo>
                    <a:cubicBezTo>
                      <a:pt x="277" y="106"/>
                      <a:pt x="216" y="97"/>
                      <a:pt x="197" y="126"/>
                    </a:cubicBezTo>
                    <a:cubicBezTo>
                      <a:pt x="185" y="145"/>
                      <a:pt x="196" y="165"/>
                      <a:pt x="192" y="194"/>
                    </a:cubicBezTo>
                    <a:cubicBezTo>
                      <a:pt x="221" y="191"/>
                      <a:pt x="273" y="179"/>
                      <a:pt x="275" y="209"/>
                    </a:cubicBezTo>
                    <a:cubicBezTo>
                      <a:pt x="278" y="239"/>
                      <a:pt x="226" y="246"/>
                      <a:pt x="197" y="260"/>
                    </a:cubicBezTo>
                    <a:cubicBezTo>
                      <a:pt x="176" y="270"/>
                      <a:pt x="179" y="312"/>
                      <a:pt x="192" y="338"/>
                    </a:cubicBezTo>
                    <a:cubicBezTo>
                      <a:pt x="186" y="366"/>
                      <a:pt x="173" y="397"/>
                      <a:pt x="190" y="422"/>
                    </a:cubicBezTo>
                    <a:cubicBezTo>
                      <a:pt x="229" y="404"/>
                      <a:pt x="232" y="340"/>
                      <a:pt x="202" y="308"/>
                    </a:cubicBezTo>
                    <a:cubicBezTo>
                      <a:pt x="219" y="323"/>
                      <a:pt x="241" y="355"/>
                      <a:pt x="260" y="376"/>
                    </a:cubicBezTo>
                    <a:cubicBezTo>
                      <a:pt x="244" y="411"/>
                      <a:pt x="212" y="430"/>
                      <a:pt x="185" y="454"/>
                    </a:cubicBezTo>
                    <a:cubicBezTo>
                      <a:pt x="181" y="514"/>
                      <a:pt x="188" y="579"/>
                      <a:pt x="195" y="636"/>
                    </a:cubicBezTo>
                    <a:cubicBezTo>
                      <a:pt x="180" y="633"/>
                      <a:pt x="166" y="628"/>
                      <a:pt x="149" y="626"/>
                    </a:cubicBezTo>
                    <a:cubicBezTo>
                      <a:pt x="151" y="615"/>
                      <a:pt x="167" y="618"/>
                      <a:pt x="172" y="611"/>
                    </a:cubicBezTo>
                    <a:cubicBezTo>
                      <a:pt x="180" y="567"/>
                      <a:pt x="170" y="510"/>
                      <a:pt x="159" y="469"/>
                    </a:cubicBezTo>
                    <a:cubicBezTo>
                      <a:pt x="121" y="474"/>
                      <a:pt x="94" y="510"/>
                      <a:pt x="53" y="495"/>
                    </a:cubicBezTo>
                    <a:cubicBezTo>
                      <a:pt x="46" y="476"/>
                      <a:pt x="61" y="466"/>
                      <a:pt x="73" y="459"/>
                    </a:cubicBezTo>
                    <a:cubicBezTo>
                      <a:pt x="74" y="465"/>
                      <a:pt x="69" y="465"/>
                      <a:pt x="71" y="472"/>
                    </a:cubicBezTo>
                    <a:cubicBezTo>
                      <a:pt x="116" y="471"/>
                      <a:pt x="137" y="446"/>
                      <a:pt x="169" y="432"/>
                    </a:cubicBezTo>
                    <a:cubicBezTo>
                      <a:pt x="170" y="417"/>
                      <a:pt x="177" y="393"/>
                      <a:pt x="167" y="384"/>
                    </a:cubicBezTo>
                    <a:cubicBezTo>
                      <a:pt x="132" y="394"/>
                      <a:pt x="121" y="428"/>
                      <a:pt x="86" y="439"/>
                    </a:cubicBezTo>
                    <a:cubicBezTo>
                      <a:pt x="104" y="413"/>
                      <a:pt x="129" y="394"/>
                      <a:pt x="147" y="368"/>
                    </a:cubicBezTo>
                    <a:cubicBezTo>
                      <a:pt x="119" y="354"/>
                      <a:pt x="91" y="392"/>
                      <a:pt x="56" y="379"/>
                    </a:cubicBezTo>
                    <a:cubicBezTo>
                      <a:pt x="59" y="325"/>
                      <a:pt x="131" y="339"/>
                      <a:pt x="169" y="320"/>
                    </a:cubicBezTo>
                    <a:cubicBezTo>
                      <a:pt x="169" y="309"/>
                      <a:pt x="169" y="297"/>
                      <a:pt x="169" y="285"/>
                    </a:cubicBezTo>
                    <a:cubicBezTo>
                      <a:pt x="163" y="279"/>
                      <a:pt x="155" y="293"/>
                      <a:pt x="147" y="293"/>
                    </a:cubicBezTo>
                    <a:cubicBezTo>
                      <a:pt x="152" y="279"/>
                      <a:pt x="177" y="276"/>
                      <a:pt x="167" y="255"/>
                    </a:cubicBezTo>
                    <a:cubicBezTo>
                      <a:pt x="116" y="257"/>
                      <a:pt x="52" y="311"/>
                      <a:pt x="0" y="288"/>
                    </a:cubicBezTo>
                    <a:cubicBezTo>
                      <a:pt x="5" y="236"/>
                      <a:pt x="72" y="247"/>
                      <a:pt x="86" y="204"/>
                    </a:cubicBezTo>
                    <a:cubicBezTo>
                      <a:pt x="93" y="212"/>
                      <a:pt x="69" y="222"/>
                      <a:pt x="78" y="232"/>
                    </a:cubicBezTo>
                    <a:cubicBezTo>
                      <a:pt x="105" y="242"/>
                      <a:pt x="139" y="215"/>
                      <a:pt x="164" y="207"/>
                    </a:cubicBezTo>
                    <a:cubicBezTo>
                      <a:pt x="166" y="186"/>
                      <a:pt x="168" y="168"/>
                      <a:pt x="162" y="151"/>
                    </a:cubicBezTo>
                    <a:cubicBezTo>
                      <a:pt x="138" y="165"/>
                      <a:pt x="117" y="182"/>
                      <a:pt x="96" y="199"/>
                    </a:cubicBezTo>
                    <a:cubicBezTo>
                      <a:pt x="96" y="188"/>
                      <a:pt x="115" y="174"/>
                      <a:pt x="121" y="161"/>
                    </a:cubicBezTo>
                    <a:cubicBezTo>
                      <a:pt x="111" y="145"/>
                      <a:pt x="83" y="158"/>
                      <a:pt x="68" y="144"/>
                    </a:cubicBezTo>
                    <a:cubicBezTo>
                      <a:pt x="53" y="105"/>
                      <a:pt x="50" y="49"/>
                      <a:pt x="58" y="0"/>
                    </a:cubicBezTo>
                    <a:cubicBezTo>
                      <a:pt x="61" y="0"/>
                      <a:pt x="63" y="0"/>
                      <a:pt x="6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16"/>
              <p:cNvSpPr>
                <a:spLocks noEditPoints="1"/>
              </p:cNvSpPr>
              <p:nvPr/>
            </p:nvSpPr>
            <p:spPr bwMode="auto">
              <a:xfrm>
                <a:off x="6002338" y="2549525"/>
                <a:ext cx="1843088" cy="935038"/>
              </a:xfrm>
              <a:custGeom>
                <a:avLst/>
                <a:gdLst>
                  <a:gd name="T0" fmla="*/ 430 w 663"/>
                  <a:gd name="T1" fmla="*/ 64 h 336"/>
                  <a:gd name="T2" fmla="*/ 659 w 663"/>
                  <a:gd name="T3" fmla="*/ 46 h 336"/>
                  <a:gd name="T4" fmla="*/ 662 w 663"/>
                  <a:gd name="T5" fmla="*/ 82 h 336"/>
                  <a:gd name="T6" fmla="*/ 399 w 663"/>
                  <a:gd name="T7" fmla="*/ 105 h 336"/>
                  <a:gd name="T8" fmla="*/ 379 w 663"/>
                  <a:gd name="T9" fmla="*/ 294 h 336"/>
                  <a:gd name="T10" fmla="*/ 281 w 663"/>
                  <a:gd name="T11" fmla="*/ 249 h 336"/>
                  <a:gd name="T12" fmla="*/ 217 w 663"/>
                  <a:gd name="T13" fmla="*/ 299 h 336"/>
                  <a:gd name="T14" fmla="*/ 179 w 663"/>
                  <a:gd name="T15" fmla="*/ 259 h 336"/>
                  <a:gd name="T16" fmla="*/ 195 w 663"/>
                  <a:gd name="T17" fmla="*/ 249 h 336"/>
                  <a:gd name="T18" fmla="*/ 258 w 663"/>
                  <a:gd name="T19" fmla="*/ 249 h 336"/>
                  <a:gd name="T20" fmla="*/ 258 w 663"/>
                  <a:gd name="T21" fmla="*/ 231 h 336"/>
                  <a:gd name="T22" fmla="*/ 301 w 663"/>
                  <a:gd name="T23" fmla="*/ 228 h 336"/>
                  <a:gd name="T24" fmla="*/ 291 w 663"/>
                  <a:gd name="T25" fmla="*/ 238 h 336"/>
                  <a:gd name="T26" fmla="*/ 341 w 663"/>
                  <a:gd name="T27" fmla="*/ 256 h 336"/>
                  <a:gd name="T28" fmla="*/ 351 w 663"/>
                  <a:gd name="T29" fmla="*/ 120 h 336"/>
                  <a:gd name="T30" fmla="*/ 298 w 663"/>
                  <a:gd name="T31" fmla="*/ 145 h 336"/>
                  <a:gd name="T32" fmla="*/ 240 w 663"/>
                  <a:gd name="T33" fmla="*/ 165 h 336"/>
                  <a:gd name="T34" fmla="*/ 169 w 663"/>
                  <a:gd name="T35" fmla="*/ 213 h 336"/>
                  <a:gd name="T36" fmla="*/ 86 w 663"/>
                  <a:gd name="T37" fmla="*/ 249 h 336"/>
                  <a:gd name="T38" fmla="*/ 23 w 663"/>
                  <a:gd name="T39" fmla="*/ 271 h 336"/>
                  <a:gd name="T40" fmla="*/ 20 w 663"/>
                  <a:gd name="T41" fmla="*/ 223 h 336"/>
                  <a:gd name="T42" fmla="*/ 23 w 663"/>
                  <a:gd name="T43" fmla="*/ 238 h 336"/>
                  <a:gd name="T44" fmla="*/ 38 w 663"/>
                  <a:gd name="T45" fmla="*/ 244 h 336"/>
                  <a:gd name="T46" fmla="*/ 341 w 663"/>
                  <a:gd name="T47" fmla="*/ 107 h 336"/>
                  <a:gd name="T48" fmla="*/ 326 w 663"/>
                  <a:gd name="T49" fmla="*/ 84 h 336"/>
                  <a:gd name="T50" fmla="*/ 437 w 663"/>
                  <a:gd name="T51" fmla="*/ 57 h 336"/>
                  <a:gd name="T52" fmla="*/ 430 w 663"/>
                  <a:gd name="T53" fmla="*/ 64 h 336"/>
                  <a:gd name="T54" fmla="*/ 417 w 663"/>
                  <a:gd name="T55" fmla="*/ 77 h 336"/>
                  <a:gd name="T56" fmla="*/ 392 w 663"/>
                  <a:gd name="T57" fmla="*/ 74 h 336"/>
                  <a:gd name="T58" fmla="*/ 417 w 663"/>
                  <a:gd name="T59" fmla="*/ 77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663" h="336">
                    <a:moveTo>
                      <a:pt x="430" y="64"/>
                    </a:moveTo>
                    <a:cubicBezTo>
                      <a:pt x="510" y="84"/>
                      <a:pt x="583" y="0"/>
                      <a:pt x="659" y="46"/>
                    </a:cubicBezTo>
                    <a:cubicBezTo>
                      <a:pt x="663" y="55"/>
                      <a:pt x="662" y="70"/>
                      <a:pt x="662" y="82"/>
                    </a:cubicBezTo>
                    <a:cubicBezTo>
                      <a:pt x="583" y="114"/>
                      <a:pt x="483" y="84"/>
                      <a:pt x="399" y="105"/>
                    </a:cubicBezTo>
                    <a:cubicBezTo>
                      <a:pt x="404" y="168"/>
                      <a:pt x="407" y="260"/>
                      <a:pt x="379" y="294"/>
                    </a:cubicBezTo>
                    <a:cubicBezTo>
                      <a:pt x="345" y="336"/>
                      <a:pt x="311" y="261"/>
                      <a:pt x="281" y="249"/>
                    </a:cubicBezTo>
                    <a:cubicBezTo>
                      <a:pt x="257" y="263"/>
                      <a:pt x="243" y="287"/>
                      <a:pt x="217" y="299"/>
                    </a:cubicBezTo>
                    <a:cubicBezTo>
                      <a:pt x="201" y="290"/>
                      <a:pt x="181" y="283"/>
                      <a:pt x="179" y="259"/>
                    </a:cubicBezTo>
                    <a:cubicBezTo>
                      <a:pt x="182" y="253"/>
                      <a:pt x="188" y="251"/>
                      <a:pt x="195" y="249"/>
                    </a:cubicBezTo>
                    <a:cubicBezTo>
                      <a:pt x="207" y="269"/>
                      <a:pt x="240" y="253"/>
                      <a:pt x="258" y="249"/>
                    </a:cubicBezTo>
                    <a:cubicBezTo>
                      <a:pt x="266" y="241"/>
                      <a:pt x="252" y="236"/>
                      <a:pt x="258" y="231"/>
                    </a:cubicBezTo>
                    <a:cubicBezTo>
                      <a:pt x="270" y="228"/>
                      <a:pt x="286" y="228"/>
                      <a:pt x="301" y="228"/>
                    </a:cubicBezTo>
                    <a:cubicBezTo>
                      <a:pt x="303" y="237"/>
                      <a:pt x="291" y="233"/>
                      <a:pt x="291" y="238"/>
                    </a:cubicBezTo>
                    <a:cubicBezTo>
                      <a:pt x="300" y="252"/>
                      <a:pt x="328" y="246"/>
                      <a:pt x="341" y="256"/>
                    </a:cubicBezTo>
                    <a:cubicBezTo>
                      <a:pt x="373" y="239"/>
                      <a:pt x="364" y="151"/>
                      <a:pt x="351" y="120"/>
                    </a:cubicBezTo>
                    <a:cubicBezTo>
                      <a:pt x="331" y="121"/>
                      <a:pt x="317" y="136"/>
                      <a:pt x="298" y="145"/>
                    </a:cubicBezTo>
                    <a:cubicBezTo>
                      <a:pt x="280" y="154"/>
                      <a:pt x="259" y="157"/>
                      <a:pt x="240" y="165"/>
                    </a:cubicBezTo>
                    <a:cubicBezTo>
                      <a:pt x="214" y="177"/>
                      <a:pt x="194" y="198"/>
                      <a:pt x="169" y="213"/>
                    </a:cubicBezTo>
                    <a:cubicBezTo>
                      <a:pt x="143" y="229"/>
                      <a:pt x="113" y="237"/>
                      <a:pt x="86" y="249"/>
                    </a:cubicBezTo>
                    <a:cubicBezTo>
                      <a:pt x="74" y="254"/>
                      <a:pt x="48" y="280"/>
                      <a:pt x="23" y="271"/>
                    </a:cubicBezTo>
                    <a:cubicBezTo>
                      <a:pt x="8" y="266"/>
                      <a:pt x="0" y="233"/>
                      <a:pt x="20" y="223"/>
                    </a:cubicBezTo>
                    <a:cubicBezTo>
                      <a:pt x="32" y="222"/>
                      <a:pt x="15" y="235"/>
                      <a:pt x="23" y="238"/>
                    </a:cubicBezTo>
                    <a:cubicBezTo>
                      <a:pt x="29" y="239"/>
                      <a:pt x="35" y="240"/>
                      <a:pt x="38" y="244"/>
                    </a:cubicBezTo>
                    <a:cubicBezTo>
                      <a:pt x="139" y="198"/>
                      <a:pt x="242" y="155"/>
                      <a:pt x="341" y="107"/>
                    </a:cubicBezTo>
                    <a:cubicBezTo>
                      <a:pt x="339" y="97"/>
                      <a:pt x="334" y="90"/>
                      <a:pt x="326" y="84"/>
                    </a:cubicBezTo>
                    <a:cubicBezTo>
                      <a:pt x="344" y="43"/>
                      <a:pt x="421" y="75"/>
                      <a:pt x="437" y="57"/>
                    </a:cubicBezTo>
                    <a:cubicBezTo>
                      <a:pt x="437" y="61"/>
                      <a:pt x="429" y="58"/>
                      <a:pt x="430" y="64"/>
                    </a:cubicBezTo>
                    <a:close/>
                    <a:moveTo>
                      <a:pt x="417" y="77"/>
                    </a:moveTo>
                    <a:cubicBezTo>
                      <a:pt x="409" y="76"/>
                      <a:pt x="398" y="70"/>
                      <a:pt x="392" y="74"/>
                    </a:cubicBezTo>
                    <a:cubicBezTo>
                      <a:pt x="391" y="89"/>
                      <a:pt x="415" y="91"/>
                      <a:pt x="417" y="7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" name="Freeform 17"/>
            <p:cNvSpPr>
              <a:spLocks noEditPoints="1"/>
            </p:cNvSpPr>
            <p:nvPr/>
          </p:nvSpPr>
          <p:spPr bwMode="auto">
            <a:xfrm>
              <a:off x="7753350" y="1604963"/>
              <a:ext cx="1200150" cy="1241425"/>
            </a:xfrm>
            <a:custGeom>
              <a:avLst/>
              <a:gdLst>
                <a:gd name="T0" fmla="*/ 368 w 432"/>
                <a:gd name="T1" fmla="*/ 312 h 446"/>
                <a:gd name="T2" fmla="*/ 299 w 432"/>
                <a:gd name="T3" fmla="*/ 233 h 446"/>
                <a:gd name="T4" fmla="*/ 319 w 432"/>
                <a:gd name="T5" fmla="*/ 202 h 446"/>
                <a:gd name="T6" fmla="*/ 261 w 432"/>
                <a:gd name="T7" fmla="*/ 83 h 446"/>
                <a:gd name="T8" fmla="*/ 165 w 432"/>
                <a:gd name="T9" fmla="*/ 3 h 446"/>
                <a:gd name="T10" fmla="*/ 68 w 432"/>
                <a:gd name="T11" fmla="*/ 17 h 446"/>
                <a:gd name="T12" fmla="*/ 26 w 432"/>
                <a:gd name="T13" fmla="*/ 123 h 446"/>
                <a:gd name="T14" fmla="*/ 57 w 432"/>
                <a:gd name="T15" fmla="*/ 130 h 446"/>
                <a:gd name="T16" fmla="*/ 96 w 432"/>
                <a:gd name="T17" fmla="*/ 208 h 446"/>
                <a:gd name="T18" fmla="*/ 136 w 432"/>
                <a:gd name="T19" fmla="*/ 287 h 446"/>
                <a:gd name="T20" fmla="*/ 246 w 432"/>
                <a:gd name="T21" fmla="*/ 301 h 446"/>
                <a:gd name="T22" fmla="*/ 312 w 432"/>
                <a:gd name="T23" fmla="*/ 359 h 446"/>
                <a:gd name="T24" fmla="*/ 414 w 432"/>
                <a:gd name="T25" fmla="*/ 434 h 446"/>
                <a:gd name="T26" fmla="*/ 67 w 432"/>
                <a:gd name="T27" fmla="*/ 116 h 446"/>
                <a:gd name="T28" fmla="*/ 63 w 432"/>
                <a:gd name="T29" fmla="*/ 47 h 446"/>
                <a:gd name="T30" fmla="*/ 143 w 432"/>
                <a:gd name="T31" fmla="*/ 18 h 446"/>
                <a:gd name="T32" fmla="*/ 201 w 432"/>
                <a:gd name="T33" fmla="*/ 42 h 446"/>
                <a:gd name="T34" fmla="*/ 247 w 432"/>
                <a:gd name="T35" fmla="*/ 53 h 446"/>
                <a:gd name="T36" fmla="*/ 196 w 432"/>
                <a:gd name="T37" fmla="*/ 111 h 446"/>
                <a:gd name="T38" fmla="*/ 150 w 432"/>
                <a:gd name="T39" fmla="*/ 82 h 446"/>
                <a:gd name="T40" fmla="*/ 177 w 432"/>
                <a:gd name="T41" fmla="*/ 87 h 446"/>
                <a:gd name="T42" fmla="*/ 191 w 432"/>
                <a:gd name="T43" fmla="*/ 67 h 446"/>
                <a:gd name="T44" fmla="*/ 108 w 432"/>
                <a:gd name="T45" fmla="*/ 52 h 446"/>
                <a:gd name="T46" fmla="*/ 103 w 432"/>
                <a:gd name="T47" fmla="*/ 89 h 446"/>
                <a:gd name="T48" fmla="*/ 113 w 432"/>
                <a:gd name="T49" fmla="*/ 58 h 446"/>
                <a:gd name="T50" fmla="*/ 74 w 432"/>
                <a:gd name="T51" fmla="*/ 113 h 446"/>
                <a:gd name="T52" fmla="*/ 146 w 432"/>
                <a:gd name="T53" fmla="*/ 136 h 446"/>
                <a:gd name="T54" fmla="*/ 155 w 432"/>
                <a:gd name="T55" fmla="*/ 294 h 446"/>
                <a:gd name="T56" fmla="*/ 105 w 432"/>
                <a:gd name="T57" fmla="*/ 228 h 446"/>
                <a:gd name="T58" fmla="*/ 93 w 432"/>
                <a:gd name="T59" fmla="*/ 202 h 446"/>
                <a:gd name="T60" fmla="*/ 68 w 432"/>
                <a:gd name="T61" fmla="*/ 139 h 446"/>
                <a:gd name="T62" fmla="*/ 131 w 432"/>
                <a:gd name="T63" fmla="*/ 128 h 446"/>
                <a:gd name="T64" fmla="*/ 91 w 432"/>
                <a:gd name="T65" fmla="*/ 149 h 446"/>
                <a:gd name="T66" fmla="*/ 119 w 432"/>
                <a:gd name="T67" fmla="*/ 187 h 446"/>
                <a:gd name="T68" fmla="*/ 159 w 432"/>
                <a:gd name="T69" fmla="*/ 206 h 446"/>
                <a:gd name="T70" fmla="*/ 181 w 432"/>
                <a:gd name="T71" fmla="*/ 246 h 446"/>
                <a:gd name="T72" fmla="*/ 217 w 432"/>
                <a:gd name="T73" fmla="*/ 251 h 446"/>
                <a:gd name="T74" fmla="*/ 155 w 432"/>
                <a:gd name="T75" fmla="*/ 294 h 446"/>
                <a:gd name="T76" fmla="*/ 337 w 432"/>
                <a:gd name="T77" fmla="*/ 355 h 446"/>
                <a:gd name="T78" fmla="*/ 217 w 432"/>
                <a:gd name="T79" fmla="*/ 304 h 446"/>
                <a:gd name="T80" fmla="*/ 206 w 432"/>
                <a:gd name="T81" fmla="*/ 272 h 446"/>
                <a:gd name="T82" fmla="*/ 250 w 432"/>
                <a:gd name="T83" fmla="*/ 168 h 446"/>
                <a:gd name="T84" fmla="*/ 208 w 432"/>
                <a:gd name="T85" fmla="*/ 178 h 446"/>
                <a:gd name="T86" fmla="*/ 252 w 432"/>
                <a:gd name="T87" fmla="*/ 192 h 446"/>
                <a:gd name="T88" fmla="*/ 180 w 432"/>
                <a:gd name="T89" fmla="*/ 193 h 446"/>
                <a:gd name="T90" fmla="*/ 151 w 432"/>
                <a:gd name="T91" fmla="*/ 151 h 446"/>
                <a:gd name="T92" fmla="*/ 200 w 432"/>
                <a:gd name="T93" fmla="*/ 118 h 446"/>
                <a:gd name="T94" fmla="*/ 288 w 432"/>
                <a:gd name="T95" fmla="*/ 133 h 446"/>
                <a:gd name="T96" fmla="*/ 248 w 432"/>
                <a:gd name="T97" fmla="*/ 217 h 446"/>
                <a:gd name="T98" fmla="*/ 325 w 432"/>
                <a:gd name="T99" fmla="*/ 234 h 446"/>
                <a:gd name="T100" fmla="*/ 399 w 432"/>
                <a:gd name="T101" fmla="*/ 338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32" h="446">
                  <a:moveTo>
                    <a:pt x="407" y="413"/>
                  </a:moveTo>
                  <a:cubicBezTo>
                    <a:pt x="382" y="394"/>
                    <a:pt x="392" y="370"/>
                    <a:pt x="392" y="370"/>
                  </a:cubicBezTo>
                  <a:cubicBezTo>
                    <a:pt x="404" y="350"/>
                    <a:pt x="404" y="350"/>
                    <a:pt x="404" y="350"/>
                  </a:cubicBezTo>
                  <a:cubicBezTo>
                    <a:pt x="411" y="336"/>
                    <a:pt x="403" y="326"/>
                    <a:pt x="398" y="321"/>
                  </a:cubicBezTo>
                  <a:cubicBezTo>
                    <a:pt x="394" y="316"/>
                    <a:pt x="368" y="312"/>
                    <a:pt x="368" y="312"/>
                  </a:cubicBezTo>
                  <a:cubicBezTo>
                    <a:pt x="347" y="307"/>
                    <a:pt x="353" y="288"/>
                    <a:pt x="353" y="288"/>
                  </a:cubicBezTo>
                  <a:cubicBezTo>
                    <a:pt x="360" y="272"/>
                    <a:pt x="359" y="253"/>
                    <a:pt x="359" y="253"/>
                  </a:cubicBezTo>
                  <a:cubicBezTo>
                    <a:pt x="359" y="239"/>
                    <a:pt x="337" y="229"/>
                    <a:pt x="337" y="229"/>
                  </a:cubicBezTo>
                  <a:cubicBezTo>
                    <a:pt x="336" y="229"/>
                    <a:pt x="335" y="229"/>
                    <a:pt x="334" y="229"/>
                  </a:cubicBezTo>
                  <a:cubicBezTo>
                    <a:pt x="322" y="225"/>
                    <a:pt x="299" y="233"/>
                    <a:pt x="299" y="233"/>
                  </a:cubicBezTo>
                  <a:cubicBezTo>
                    <a:pt x="269" y="244"/>
                    <a:pt x="269" y="244"/>
                    <a:pt x="269" y="244"/>
                  </a:cubicBezTo>
                  <a:cubicBezTo>
                    <a:pt x="249" y="245"/>
                    <a:pt x="250" y="230"/>
                    <a:pt x="250" y="230"/>
                  </a:cubicBezTo>
                  <a:cubicBezTo>
                    <a:pt x="250" y="212"/>
                    <a:pt x="284" y="204"/>
                    <a:pt x="284" y="204"/>
                  </a:cubicBezTo>
                  <a:cubicBezTo>
                    <a:pt x="312" y="200"/>
                    <a:pt x="312" y="200"/>
                    <a:pt x="312" y="200"/>
                  </a:cubicBezTo>
                  <a:cubicBezTo>
                    <a:pt x="319" y="202"/>
                    <a:pt x="319" y="202"/>
                    <a:pt x="319" y="202"/>
                  </a:cubicBezTo>
                  <a:cubicBezTo>
                    <a:pt x="323" y="199"/>
                    <a:pt x="323" y="199"/>
                    <a:pt x="323" y="199"/>
                  </a:cubicBezTo>
                  <a:cubicBezTo>
                    <a:pt x="342" y="165"/>
                    <a:pt x="318" y="148"/>
                    <a:pt x="318" y="148"/>
                  </a:cubicBezTo>
                  <a:cubicBezTo>
                    <a:pt x="308" y="127"/>
                    <a:pt x="273" y="125"/>
                    <a:pt x="273" y="125"/>
                  </a:cubicBezTo>
                  <a:cubicBezTo>
                    <a:pt x="273" y="113"/>
                    <a:pt x="248" y="105"/>
                    <a:pt x="248" y="105"/>
                  </a:cubicBezTo>
                  <a:cubicBezTo>
                    <a:pt x="254" y="96"/>
                    <a:pt x="260" y="90"/>
                    <a:pt x="261" y="83"/>
                  </a:cubicBezTo>
                  <a:cubicBezTo>
                    <a:pt x="264" y="72"/>
                    <a:pt x="260" y="62"/>
                    <a:pt x="256" y="55"/>
                  </a:cubicBezTo>
                  <a:cubicBezTo>
                    <a:pt x="249" y="45"/>
                    <a:pt x="237" y="38"/>
                    <a:pt x="226" y="35"/>
                  </a:cubicBezTo>
                  <a:cubicBezTo>
                    <a:pt x="217" y="33"/>
                    <a:pt x="209" y="35"/>
                    <a:pt x="209" y="35"/>
                  </a:cubicBezTo>
                  <a:cubicBezTo>
                    <a:pt x="206" y="29"/>
                    <a:pt x="206" y="24"/>
                    <a:pt x="203" y="20"/>
                  </a:cubicBezTo>
                  <a:cubicBezTo>
                    <a:pt x="192" y="6"/>
                    <a:pt x="177" y="2"/>
                    <a:pt x="165" y="3"/>
                  </a:cubicBezTo>
                  <a:cubicBezTo>
                    <a:pt x="152" y="4"/>
                    <a:pt x="143" y="10"/>
                    <a:pt x="143" y="10"/>
                  </a:cubicBezTo>
                  <a:cubicBezTo>
                    <a:pt x="141" y="11"/>
                    <a:pt x="141" y="11"/>
                    <a:pt x="141" y="11"/>
                  </a:cubicBezTo>
                  <a:cubicBezTo>
                    <a:pt x="131" y="6"/>
                    <a:pt x="131" y="6"/>
                    <a:pt x="131" y="6"/>
                  </a:cubicBezTo>
                  <a:cubicBezTo>
                    <a:pt x="123" y="0"/>
                    <a:pt x="101" y="1"/>
                    <a:pt x="101" y="1"/>
                  </a:cubicBezTo>
                  <a:cubicBezTo>
                    <a:pt x="83" y="0"/>
                    <a:pt x="68" y="17"/>
                    <a:pt x="68" y="17"/>
                  </a:cubicBezTo>
                  <a:cubicBezTo>
                    <a:pt x="56" y="25"/>
                    <a:pt x="55" y="41"/>
                    <a:pt x="55" y="41"/>
                  </a:cubicBezTo>
                  <a:cubicBezTo>
                    <a:pt x="44" y="41"/>
                    <a:pt x="44" y="41"/>
                    <a:pt x="44" y="41"/>
                  </a:cubicBezTo>
                  <a:cubicBezTo>
                    <a:pt x="19" y="44"/>
                    <a:pt x="11" y="62"/>
                    <a:pt x="11" y="62"/>
                  </a:cubicBezTo>
                  <a:cubicBezTo>
                    <a:pt x="1" y="75"/>
                    <a:pt x="3" y="92"/>
                    <a:pt x="9" y="104"/>
                  </a:cubicBezTo>
                  <a:cubicBezTo>
                    <a:pt x="15" y="116"/>
                    <a:pt x="26" y="123"/>
                    <a:pt x="26" y="123"/>
                  </a:cubicBezTo>
                  <a:cubicBezTo>
                    <a:pt x="46" y="133"/>
                    <a:pt x="56" y="127"/>
                    <a:pt x="56" y="127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1" y="122"/>
                    <a:pt x="71" y="122"/>
                    <a:pt x="71" y="122"/>
                  </a:cubicBezTo>
                  <a:cubicBezTo>
                    <a:pt x="66" y="130"/>
                    <a:pt x="66" y="130"/>
                    <a:pt x="66" y="130"/>
                  </a:cubicBezTo>
                  <a:cubicBezTo>
                    <a:pt x="63" y="130"/>
                    <a:pt x="60" y="130"/>
                    <a:pt x="57" y="130"/>
                  </a:cubicBezTo>
                  <a:cubicBezTo>
                    <a:pt x="46" y="131"/>
                    <a:pt x="36" y="133"/>
                    <a:pt x="36" y="133"/>
                  </a:cubicBezTo>
                  <a:cubicBezTo>
                    <a:pt x="7" y="143"/>
                    <a:pt x="7" y="169"/>
                    <a:pt x="7" y="169"/>
                  </a:cubicBezTo>
                  <a:cubicBezTo>
                    <a:pt x="7" y="199"/>
                    <a:pt x="33" y="207"/>
                    <a:pt x="33" y="207"/>
                  </a:cubicBezTo>
                  <a:cubicBezTo>
                    <a:pt x="51" y="216"/>
                    <a:pt x="70" y="212"/>
                    <a:pt x="70" y="212"/>
                  </a:cubicBezTo>
                  <a:cubicBezTo>
                    <a:pt x="81" y="209"/>
                    <a:pt x="96" y="208"/>
                    <a:pt x="96" y="208"/>
                  </a:cubicBezTo>
                  <a:cubicBezTo>
                    <a:pt x="103" y="217"/>
                    <a:pt x="98" y="225"/>
                    <a:pt x="98" y="225"/>
                  </a:cubicBezTo>
                  <a:cubicBezTo>
                    <a:pt x="88" y="249"/>
                    <a:pt x="93" y="257"/>
                    <a:pt x="93" y="257"/>
                  </a:cubicBezTo>
                  <a:cubicBezTo>
                    <a:pt x="95" y="262"/>
                    <a:pt x="97" y="267"/>
                    <a:pt x="99" y="270"/>
                  </a:cubicBezTo>
                  <a:cubicBezTo>
                    <a:pt x="105" y="281"/>
                    <a:pt x="113" y="284"/>
                    <a:pt x="113" y="284"/>
                  </a:cubicBezTo>
                  <a:cubicBezTo>
                    <a:pt x="125" y="291"/>
                    <a:pt x="136" y="287"/>
                    <a:pt x="136" y="287"/>
                  </a:cubicBezTo>
                  <a:cubicBezTo>
                    <a:pt x="137" y="290"/>
                    <a:pt x="156" y="303"/>
                    <a:pt x="156" y="303"/>
                  </a:cubicBezTo>
                  <a:cubicBezTo>
                    <a:pt x="159" y="305"/>
                    <a:pt x="171" y="305"/>
                    <a:pt x="171" y="305"/>
                  </a:cubicBezTo>
                  <a:cubicBezTo>
                    <a:pt x="172" y="308"/>
                    <a:pt x="172" y="308"/>
                    <a:pt x="172" y="308"/>
                  </a:cubicBezTo>
                  <a:cubicBezTo>
                    <a:pt x="182" y="322"/>
                    <a:pt x="206" y="317"/>
                    <a:pt x="208" y="317"/>
                  </a:cubicBezTo>
                  <a:cubicBezTo>
                    <a:pt x="220" y="314"/>
                    <a:pt x="246" y="301"/>
                    <a:pt x="246" y="301"/>
                  </a:cubicBezTo>
                  <a:cubicBezTo>
                    <a:pt x="273" y="290"/>
                    <a:pt x="284" y="296"/>
                    <a:pt x="284" y="296"/>
                  </a:cubicBezTo>
                  <a:cubicBezTo>
                    <a:pt x="297" y="301"/>
                    <a:pt x="297" y="308"/>
                    <a:pt x="297" y="308"/>
                  </a:cubicBezTo>
                  <a:cubicBezTo>
                    <a:pt x="296" y="311"/>
                    <a:pt x="296" y="316"/>
                    <a:pt x="296" y="319"/>
                  </a:cubicBezTo>
                  <a:cubicBezTo>
                    <a:pt x="292" y="340"/>
                    <a:pt x="298" y="346"/>
                    <a:pt x="298" y="346"/>
                  </a:cubicBezTo>
                  <a:cubicBezTo>
                    <a:pt x="301" y="352"/>
                    <a:pt x="306" y="356"/>
                    <a:pt x="312" y="359"/>
                  </a:cubicBezTo>
                  <a:cubicBezTo>
                    <a:pt x="321" y="363"/>
                    <a:pt x="330" y="362"/>
                    <a:pt x="330" y="362"/>
                  </a:cubicBezTo>
                  <a:cubicBezTo>
                    <a:pt x="343" y="363"/>
                    <a:pt x="347" y="370"/>
                    <a:pt x="347" y="370"/>
                  </a:cubicBezTo>
                  <a:cubicBezTo>
                    <a:pt x="351" y="375"/>
                    <a:pt x="354" y="393"/>
                    <a:pt x="354" y="393"/>
                  </a:cubicBezTo>
                  <a:cubicBezTo>
                    <a:pt x="354" y="408"/>
                    <a:pt x="372" y="425"/>
                    <a:pt x="381" y="427"/>
                  </a:cubicBezTo>
                  <a:cubicBezTo>
                    <a:pt x="389" y="428"/>
                    <a:pt x="414" y="434"/>
                    <a:pt x="414" y="434"/>
                  </a:cubicBezTo>
                  <a:cubicBezTo>
                    <a:pt x="432" y="446"/>
                    <a:pt x="432" y="446"/>
                    <a:pt x="432" y="446"/>
                  </a:cubicBezTo>
                  <a:cubicBezTo>
                    <a:pt x="432" y="434"/>
                    <a:pt x="432" y="434"/>
                    <a:pt x="432" y="434"/>
                  </a:cubicBezTo>
                  <a:lnTo>
                    <a:pt x="407" y="413"/>
                  </a:lnTo>
                  <a:close/>
                  <a:moveTo>
                    <a:pt x="70" y="113"/>
                  </a:moveTo>
                  <a:cubicBezTo>
                    <a:pt x="67" y="116"/>
                    <a:pt x="67" y="116"/>
                    <a:pt x="67" y="116"/>
                  </a:cubicBezTo>
                  <a:cubicBezTo>
                    <a:pt x="43" y="132"/>
                    <a:pt x="27" y="115"/>
                    <a:pt x="27" y="115"/>
                  </a:cubicBezTo>
                  <a:cubicBezTo>
                    <a:pt x="10" y="107"/>
                    <a:pt x="9" y="88"/>
                    <a:pt x="9" y="88"/>
                  </a:cubicBezTo>
                  <a:cubicBezTo>
                    <a:pt x="6" y="80"/>
                    <a:pt x="20" y="60"/>
                    <a:pt x="20" y="60"/>
                  </a:cubicBezTo>
                  <a:cubicBezTo>
                    <a:pt x="24" y="52"/>
                    <a:pt x="41" y="47"/>
                    <a:pt x="41" y="47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3" y="38"/>
                    <a:pt x="63" y="38"/>
                    <a:pt x="63" y="38"/>
                  </a:cubicBezTo>
                  <a:cubicBezTo>
                    <a:pt x="63" y="27"/>
                    <a:pt x="79" y="16"/>
                    <a:pt x="79" y="16"/>
                  </a:cubicBezTo>
                  <a:cubicBezTo>
                    <a:pt x="85" y="8"/>
                    <a:pt x="106" y="8"/>
                    <a:pt x="106" y="8"/>
                  </a:cubicBezTo>
                  <a:cubicBezTo>
                    <a:pt x="120" y="7"/>
                    <a:pt x="126" y="10"/>
                    <a:pt x="126" y="10"/>
                  </a:cubicBezTo>
                  <a:cubicBezTo>
                    <a:pt x="143" y="18"/>
                    <a:pt x="143" y="18"/>
                    <a:pt x="143" y="18"/>
                  </a:cubicBezTo>
                  <a:cubicBezTo>
                    <a:pt x="144" y="15"/>
                    <a:pt x="144" y="15"/>
                    <a:pt x="144" y="15"/>
                  </a:cubicBezTo>
                  <a:cubicBezTo>
                    <a:pt x="156" y="6"/>
                    <a:pt x="169" y="9"/>
                    <a:pt x="169" y="9"/>
                  </a:cubicBezTo>
                  <a:cubicBezTo>
                    <a:pt x="181" y="10"/>
                    <a:pt x="192" y="18"/>
                    <a:pt x="192" y="18"/>
                  </a:cubicBezTo>
                  <a:cubicBezTo>
                    <a:pt x="200" y="21"/>
                    <a:pt x="202" y="38"/>
                    <a:pt x="202" y="38"/>
                  </a:cubicBezTo>
                  <a:cubicBezTo>
                    <a:pt x="201" y="42"/>
                    <a:pt x="201" y="42"/>
                    <a:pt x="201" y="42"/>
                  </a:cubicBezTo>
                  <a:cubicBezTo>
                    <a:pt x="204" y="41"/>
                    <a:pt x="204" y="41"/>
                    <a:pt x="204" y="41"/>
                  </a:cubicBezTo>
                  <a:cubicBezTo>
                    <a:pt x="208" y="39"/>
                    <a:pt x="208" y="39"/>
                    <a:pt x="208" y="39"/>
                  </a:cubicBezTo>
                  <a:cubicBezTo>
                    <a:pt x="225" y="40"/>
                    <a:pt x="225" y="40"/>
                    <a:pt x="225" y="40"/>
                  </a:cubicBezTo>
                  <a:cubicBezTo>
                    <a:pt x="240" y="43"/>
                    <a:pt x="251" y="58"/>
                    <a:pt x="251" y="58"/>
                  </a:cubicBezTo>
                  <a:cubicBezTo>
                    <a:pt x="247" y="53"/>
                    <a:pt x="247" y="53"/>
                    <a:pt x="247" y="53"/>
                  </a:cubicBezTo>
                  <a:cubicBezTo>
                    <a:pt x="250" y="56"/>
                    <a:pt x="252" y="60"/>
                    <a:pt x="254" y="64"/>
                  </a:cubicBezTo>
                  <a:cubicBezTo>
                    <a:pt x="257" y="73"/>
                    <a:pt x="254" y="81"/>
                    <a:pt x="254" y="81"/>
                  </a:cubicBezTo>
                  <a:cubicBezTo>
                    <a:pt x="250" y="96"/>
                    <a:pt x="240" y="102"/>
                    <a:pt x="240" y="102"/>
                  </a:cubicBezTo>
                  <a:cubicBezTo>
                    <a:pt x="236" y="113"/>
                    <a:pt x="210" y="115"/>
                    <a:pt x="210" y="115"/>
                  </a:cubicBezTo>
                  <a:cubicBezTo>
                    <a:pt x="196" y="111"/>
                    <a:pt x="196" y="111"/>
                    <a:pt x="196" y="111"/>
                  </a:cubicBezTo>
                  <a:cubicBezTo>
                    <a:pt x="195" y="114"/>
                    <a:pt x="182" y="120"/>
                    <a:pt x="182" y="120"/>
                  </a:cubicBezTo>
                  <a:cubicBezTo>
                    <a:pt x="173" y="121"/>
                    <a:pt x="173" y="121"/>
                    <a:pt x="173" y="121"/>
                  </a:cubicBezTo>
                  <a:cubicBezTo>
                    <a:pt x="158" y="121"/>
                    <a:pt x="151" y="115"/>
                    <a:pt x="149" y="115"/>
                  </a:cubicBezTo>
                  <a:cubicBezTo>
                    <a:pt x="138" y="106"/>
                    <a:pt x="143" y="103"/>
                    <a:pt x="143" y="103"/>
                  </a:cubicBezTo>
                  <a:cubicBezTo>
                    <a:pt x="147" y="100"/>
                    <a:pt x="150" y="82"/>
                    <a:pt x="150" y="82"/>
                  </a:cubicBezTo>
                  <a:cubicBezTo>
                    <a:pt x="145" y="70"/>
                    <a:pt x="149" y="74"/>
                    <a:pt x="149" y="74"/>
                  </a:cubicBezTo>
                  <a:cubicBezTo>
                    <a:pt x="155" y="63"/>
                    <a:pt x="171" y="65"/>
                    <a:pt x="171" y="65"/>
                  </a:cubicBezTo>
                  <a:cubicBezTo>
                    <a:pt x="190" y="67"/>
                    <a:pt x="188" y="76"/>
                    <a:pt x="188" y="76"/>
                  </a:cubicBezTo>
                  <a:cubicBezTo>
                    <a:pt x="190" y="82"/>
                    <a:pt x="183" y="87"/>
                    <a:pt x="183" y="87"/>
                  </a:cubicBezTo>
                  <a:cubicBezTo>
                    <a:pt x="177" y="87"/>
                    <a:pt x="177" y="87"/>
                    <a:pt x="177" y="87"/>
                  </a:cubicBezTo>
                  <a:cubicBezTo>
                    <a:pt x="179" y="90"/>
                    <a:pt x="179" y="90"/>
                    <a:pt x="179" y="90"/>
                  </a:cubicBezTo>
                  <a:cubicBezTo>
                    <a:pt x="183" y="92"/>
                    <a:pt x="183" y="92"/>
                    <a:pt x="183" y="92"/>
                  </a:cubicBezTo>
                  <a:cubicBezTo>
                    <a:pt x="189" y="92"/>
                    <a:pt x="189" y="92"/>
                    <a:pt x="189" y="92"/>
                  </a:cubicBezTo>
                  <a:cubicBezTo>
                    <a:pt x="189" y="92"/>
                    <a:pt x="189" y="92"/>
                    <a:pt x="195" y="87"/>
                  </a:cubicBezTo>
                  <a:cubicBezTo>
                    <a:pt x="201" y="81"/>
                    <a:pt x="193" y="70"/>
                    <a:pt x="191" y="67"/>
                  </a:cubicBezTo>
                  <a:cubicBezTo>
                    <a:pt x="190" y="65"/>
                    <a:pt x="173" y="60"/>
                    <a:pt x="173" y="60"/>
                  </a:cubicBezTo>
                  <a:cubicBezTo>
                    <a:pt x="163" y="57"/>
                    <a:pt x="152" y="64"/>
                    <a:pt x="152" y="64"/>
                  </a:cubicBezTo>
                  <a:cubicBezTo>
                    <a:pt x="145" y="69"/>
                    <a:pt x="145" y="69"/>
                    <a:pt x="145" y="69"/>
                  </a:cubicBezTo>
                  <a:cubicBezTo>
                    <a:pt x="141" y="65"/>
                    <a:pt x="141" y="65"/>
                    <a:pt x="141" y="65"/>
                  </a:cubicBezTo>
                  <a:cubicBezTo>
                    <a:pt x="135" y="56"/>
                    <a:pt x="108" y="52"/>
                    <a:pt x="108" y="52"/>
                  </a:cubicBezTo>
                  <a:cubicBezTo>
                    <a:pt x="89" y="50"/>
                    <a:pt x="78" y="62"/>
                    <a:pt x="78" y="62"/>
                  </a:cubicBezTo>
                  <a:cubicBezTo>
                    <a:pt x="63" y="75"/>
                    <a:pt x="79" y="92"/>
                    <a:pt x="79" y="92"/>
                  </a:cubicBezTo>
                  <a:cubicBezTo>
                    <a:pt x="103" y="106"/>
                    <a:pt x="105" y="94"/>
                    <a:pt x="105" y="94"/>
                  </a:cubicBezTo>
                  <a:cubicBezTo>
                    <a:pt x="104" y="91"/>
                    <a:pt x="104" y="91"/>
                    <a:pt x="104" y="91"/>
                  </a:cubicBezTo>
                  <a:cubicBezTo>
                    <a:pt x="103" y="89"/>
                    <a:pt x="103" y="89"/>
                    <a:pt x="103" y="89"/>
                  </a:cubicBezTo>
                  <a:cubicBezTo>
                    <a:pt x="99" y="92"/>
                    <a:pt x="99" y="92"/>
                    <a:pt x="99" y="92"/>
                  </a:cubicBezTo>
                  <a:cubicBezTo>
                    <a:pt x="93" y="92"/>
                    <a:pt x="93" y="92"/>
                    <a:pt x="93" y="92"/>
                  </a:cubicBezTo>
                  <a:cubicBezTo>
                    <a:pt x="79" y="89"/>
                    <a:pt x="79" y="80"/>
                    <a:pt x="79" y="80"/>
                  </a:cubicBezTo>
                  <a:cubicBezTo>
                    <a:pt x="75" y="63"/>
                    <a:pt x="98" y="58"/>
                    <a:pt x="98" y="58"/>
                  </a:cubicBezTo>
                  <a:cubicBezTo>
                    <a:pt x="113" y="58"/>
                    <a:pt x="113" y="58"/>
                    <a:pt x="113" y="58"/>
                  </a:cubicBezTo>
                  <a:cubicBezTo>
                    <a:pt x="139" y="61"/>
                    <a:pt x="142" y="77"/>
                    <a:pt x="142" y="77"/>
                  </a:cubicBezTo>
                  <a:cubicBezTo>
                    <a:pt x="141" y="102"/>
                    <a:pt x="131" y="107"/>
                    <a:pt x="131" y="107"/>
                  </a:cubicBezTo>
                  <a:cubicBezTo>
                    <a:pt x="111" y="132"/>
                    <a:pt x="87" y="125"/>
                    <a:pt x="87" y="125"/>
                  </a:cubicBezTo>
                  <a:cubicBezTo>
                    <a:pt x="76" y="124"/>
                    <a:pt x="76" y="115"/>
                    <a:pt x="76" y="115"/>
                  </a:cubicBezTo>
                  <a:cubicBezTo>
                    <a:pt x="76" y="115"/>
                    <a:pt x="76" y="114"/>
                    <a:pt x="74" y="113"/>
                  </a:cubicBezTo>
                  <a:cubicBezTo>
                    <a:pt x="72" y="112"/>
                    <a:pt x="71" y="111"/>
                    <a:pt x="71" y="111"/>
                  </a:cubicBezTo>
                  <a:lnTo>
                    <a:pt x="70" y="113"/>
                  </a:lnTo>
                  <a:close/>
                  <a:moveTo>
                    <a:pt x="154" y="125"/>
                  </a:moveTo>
                  <a:cubicBezTo>
                    <a:pt x="146" y="135"/>
                    <a:pt x="146" y="135"/>
                    <a:pt x="146" y="135"/>
                  </a:cubicBezTo>
                  <a:cubicBezTo>
                    <a:pt x="146" y="135"/>
                    <a:pt x="147" y="137"/>
                    <a:pt x="146" y="136"/>
                  </a:cubicBezTo>
                  <a:cubicBezTo>
                    <a:pt x="143" y="132"/>
                    <a:pt x="131" y="120"/>
                    <a:pt x="127" y="120"/>
                  </a:cubicBezTo>
                  <a:cubicBezTo>
                    <a:pt x="136" y="111"/>
                    <a:pt x="136" y="111"/>
                    <a:pt x="136" y="111"/>
                  </a:cubicBezTo>
                  <a:cubicBezTo>
                    <a:pt x="152" y="124"/>
                    <a:pt x="152" y="124"/>
                    <a:pt x="152" y="124"/>
                  </a:cubicBezTo>
                  <a:lnTo>
                    <a:pt x="154" y="125"/>
                  </a:lnTo>
                  <a:close/>
                  <a:moveTo>
                    <a:pt x="155" y="294"/>
                  </a:moveTo>
                  <a:cubicBezTo>
                    <a:pt x="151" y="293"/>
                    <a:pt x="147" y="290"/>
                    <a:pt x="143" y="288"/>
                  </a:cubicBezTo>
                  <a:cubicBezTo>
                    <a:pt x="138" y="280"/>
                    <a:pt x="138" y="280"/>
                    <a:pt x="138" y="280"/>
                  </a:cubicBezTo>
                  <a:cubicBezTo>
                    <a:pt x="138" y="280"/>
                    <a:pt x="118" y="284"/>
                    <a:pt x="111" y="275"/>
                  </a:cubicBezTo>
                  <a:cubicBezTo>
                    <a:pt x="111" y="275"/>
                    <a:pt x="103" y="271"/>
                    <a:pt x="97" y="248"/>
                  </a:cubicBezTo>
                  <a:cubicBezTo>
                    <a:pt x="97" y="248"/>
                    <a:pt x="100" y="233"/>
                    <a:pt x="105" y="228"/>
                  </a:cubicBezTo>
                  <a:cubicBezTo>
                    <a:pt x="109" y="218"/>
                    <a:pt x="109" y="218"/>
                    <a:pt x="109" y="218"/>
                  </a:cubicBezTo>
                  <a:cubicBezTo>
                    <a:pt x="107" y="209"/>
                    <a:pt x="107" y="209"/>
                    <a:pt x="107" y="209"/>
                  </a:cubicBezTo>
                  <a:cubicBezTo>
                    <a:pt x="103" y="205"/>
                    <a:pt x="103" y="205"/>
                    <a:pt x="103" y="205"/>
                  </a:cubicBezTo>
                  <a:cubicBezTo>
                    <a:pt x="100" y="204"/>
                    <a:pt x="100" y="204"/>
                    <a:pt x="100" y="204"/>
                  </a:cubicBezTo>
                  <a:cubicBezTo>
                    <a:pt x="93" y="202"/>
                    <a:pt x="93" y="202"/>
                    <a:pt x="93" y="202"/>
                  </a:cubicBezTo>
                  <a:cubicBezTo>
                    <a:pt x="67" y="206"/>
                    <a:pt x="67" y="206"/>
                    <a:pt x="67" y="206"/>
                  </a:cubicBezTo>
                  <a:cubicBezTo>
                    <a:pt x="67" y="206"/>
                    <a:pt x="51" y="209"/>
                    <a:pt x="48" y="206"/>
                  </a:cubicBezTo>
                  <a:cubicBezTo>
                    <a:pt x="48" y="206"/>
                    <a:pt x="0" y="200"/>
                    <a:pt x="15" y="158"/>
                  </a:cubicBezTo>
                  <a:cubicBezTo>
                    <a:pt x="15" y="158"/>
                    <a:pt x="17" y="135"/>
                    <a:pt x="59" y="136"/>
                  </a:cubicBezTo>
                  <a:cubicBezTo>
                    <a:pt x="68" y="139"/>
                    <a:pt x="68" y="139"/>
                    <a:pt x="68" y="139"/>
                  </a:cubicBezTo>
                  <a:cubicBezTo>
                    <a:pt x="71" y="140"/>
                    <a:pt x="71" y="140"/>
                    <a:pt x="71" y="140"/>
                  </a:cubicBezTo>
                  <a:cubicBezTo>
                    <a:pt x="70" y="137"/>
                    <a:pt x="70" y="137"/>
                    <a:pt x="70" y="137"/>
                  </a:cubicBezTo>
                  <a:cubicBezTo>
                    <a:pt x="77" y="126"/>
                    <a:pt x="77" y="126"/>
                    <a:pt x="77" y="126"/>
                  </a:cubicBezTo>
                  <a:cubicBezTo>
                    <a:pt x="77" y="126"/>
                    <a:pt x="93" y="139"/>
                    <a:pt x="119" y="125"/>
                  </a:cubicBezTo>
                  <a:cubicBezTo>
                    <a:pt x="119" y="125"/>
                    <a:pt x="130" y="124"/>
                    <a:pt x="131" y="128"/>
                  </a:cubicBezTo>
                  <a:cubicBezTo>
                    <a:pt x="131" y="128"/>
                    <a:pt x="140" y="135"/>
                    <a:pt x="141" y="145"/>
                  </a:cubicBezTo>
                  <a:cubicBezTo>
                    <a:pt x="145" y="153"/>
                    <a:pt x="145" y="153"/>
                    <a:pt x="145" y="153"/>
                  </a:cubicBezTo>
                  <a:cubicBezTo>
                    <a:pt x="145" y="153"/>
                    <a:pt x="142" y="176"/>
                    <a:pt x="128" y="176"/>
                  </a:cubicBezTo>
                  <a:cubicBezTo>
                    <a:pt x="128" y="176"/>
                    <a:pt x="119" y="189"/>
                    <a:pt x="95" y="176"/>
                  </a:cubicBezTo>
                  <a:cubicBezTo>
                    <a:pt x="95" y="176"/>
                    <a:pt x="77" y="166"/>
                    <a:pt x="91" y="149"/>
                  </a:cubicBezTo>
                  <a:cubicBezTo>
                    <a:pt x="98" y="142"/>
                    <a:pt x="98" y="142"/>
                    <a:pt x="98" y="142"/>
                  </a:cubicBezTo>
                  <a:cubicBezTo>
                    <a:pt x="91" y="143"/>
                    <a:pt x="91" y="143"/>
                    <a:pt x="91" y="143"/>
                  </a:cubicBezTo>
                  <a:cubicBezTo>
                    <a:pt x="91" y="143"/>
                    <a:pt x="81" y="152"/>
                    <a:pt x="81" y="160"/>
                  </a:cubicBezTo>
                  <a:cubicBezTo>
                    <a:pt x="81" y="160"/>
                    <a:pt x="79" y="172"/>
                    <a:pt x="92" y="181"/>
                  </a:cubicBezTo>
                  <a:cubicBezTo>
                    <a:pt x="92" y="181"/>
                    <a:pt x="109" y="188"/>
                    <a:pt x="119" y="187"/>
                  </a:cubicBezTo>
                  <a:cubicBezTo>
                    <a:pt x="119" y="187"/>
                    <a:pt x="126" y="189"/>
                    <a:pt x="141" y="177"/>
                  </a:cubicBezTo>
                  <a:cubicBezTo>
                    <a:pt x="143" y="177"/>
                    <a:pt x="143" y="177"/>
                    <a:pt x="143" y="177"/>
                  </a:cubicBezTo>
                  <a:cubicBezTo>
                    <a:pt x="143" y="177"/>
                    <a:pt x="158" y="196"/>
                    <a:pt x="173" y="197"/>
                  </a:cubicBezTo>
                  <a:cubicBezTo>
                    <a:pt x="181" y="204"/>
                    <a:pt x="181" y="204"/>
                    <a:pt x="181" y="204"/>
                  </a:cubicBezTo>
                  <a:cubicBezTo>
                    <a:pt x="181" y="204"/>
                    <a:pt x="165" y="203"/>
                    <a:pt x="159" y="206"/>
                  </a:cubicBezTo>
                  <a:cubicBezTo>
                    <a:pt x="159" y="206"/>
                    <a:pt x="143" y="211"/>
                    <a:pt x="140" y="221"/>
                  </a:cubicBezTo>
                  <a:cubicBezTo>
                    <a:pt x="140" y="221"/>
                    <a:pt x="135" y="234"/>
                    <a:pt x="145" y="246"/>
                  </a:cubicBezTo>
                  <a:cubicBezTo>
                    <a:pt x="145" y="246"/>
                    <a:pt x="162" y="256"/>
                    <a:pt x="172" y="254"/>
                  </a:cubicBezTo>
                  <a:cubicBezTo>
                    <a:pt x="174" y="254"/>
                    <a:pt x="174" y="254"/>
                    <a:pt x="174" y="254"/>
                  </a:cubicBezTo>
                  <a:cubicBezTo>
                    <a:pt x="181" y="246"/>
                    <a:pt x="181" y="246"/>
                    <a:pt x="181" y="246"/>
                  </a:cubicBezTo>
                  <a:cubicBezTo>
                    <a:pt x="181" y="246"/>
                    <a:pt x="176" y="248"/>
                    <a:pt x="170" y="248"/>
                  </a:cubicBezTo>
                  <a:cubicBezTo>
                    <a:pt x="168" y="248"/>
                    <a:pt x="143" y="253"/>
                    <a:pt x="145" y="224"/>
                  </a:cubicBezTo>
                  <a:cubicBezTo>
                    <a:pt x="146" y="223"/>
                    <a:pt x="154" y="207"/>
                    <a:pt x="178" y="209"/>
                  </a:cubicBezTo>
                  <a:cubicBezTo>
                    <a:pt x="178" y="209"/>
                    <a:pt x="210" y="216"/>
                    <a:pt x="215" y="235"/>
                  </a:cubicBezTo>
                  <a:cubicBezTo>
                    <a:pt x="215" y="235"/>
                    <a:pt x="218" y="243"/>
                    <a:pt x="217" y="251"/>
                  </a:cubicBezTo>
                  <a:cubicBezTo>
                    <a:pt x="217" y="258"/>
                    <a:pt x="214" y="264"/>
                    <a:pt x="200" y="266"/>
                  </a:cubicBezTo>
                  <a:cubicBezTo>
                    <a:pt x="198" y="269"/>
                    <a:pt x="198" y="269"/>
                    <a:pt x="198" y="269"/>
                  </a:cubicBezTo>
                  <a:cubicBezTo>
                    <a:pt x="201" y="274"/>
                    <a:pt x="201" y="274"/>
                    <a:pt x="201" y="274"/>
                  </a:cubicBezTo>
                  <a:cubicBezTo>
                    <a:pt x="201" y="274"/>
                    <a:pt x="204" y="284"/>
                    <a:pt x="197" y="287"/>
                  </a:cubicBezTo>
                  <a:cubicBezTo>
                    <a:pt x="197" y="287"/>
                    <a:pt x="184" y="306"/>
                    <a:pt x="155" y="294"/>
                  </a:cubicBezTo>
                  <a:close/>
                  <a:moveTo>
                    <a:pt x="379" y="417"/>
                  </a:moveTo>
                  <a:cubicBezTo>
                    <a:pt x="370" y="413"/>
                    <a:pt x="364" y="395"/>
                    <a:pt x="364" y="395"/>
                  </a:cubicBezTo>
                  <a:cubicBezTo>
                    <a:pt x="360" y="390"/>
                    <a:pt x="359" y="373"/>
                    <a:pt x="359" y="373"/>
                  </a:cubicBezTo>
                  <a:cubicBezTo>
                    <a:pt x="358" y="369"/>
                    <a:pt x="354" y="364"/>
                    <a:pt x="354" y="364"/>
                  </a:cubicBezTo>
                  <a:cubicBezTo>
                    <a:pt x="351" y="360"/>
                    <a:pt x="337" y="355"/>
                    <a:pt x="337" y="355"/>
                  </a:cubicBezTo>
                  <a:cubicBezTo>
                    <a:pt x="330" y="357"/>
                    <a:pt x="315" y="350"/>
                    <a:pt x="315" y="350"/>
                  </a:cubicBezTo>
                  <a:cubicBezTo>
                    <a:pt x="293" y="341"/>
                    <a:pt x="304" y="314"/>
                    <a:pt x="304" y="314"/>
                  </a:cubicBezTo>
                  <a:cubicBezTo>
                    <a:pt x="307" y="305"/>
                    <a:pt x="300" y="297"/>
                    <a:pt x="300" y="297"/>
                  </a:cubicBezTo>
                  <a:cubicBezTo>
                    <a:pt x="292" y="284"/>
                    <a:pt x="262" y="288"/>
                    <a:pt x="262" y="288"/>
                  </a:cubicBezTo>
                  <a:cubicBezTo>
                    <a:pt x="257" y="288"/>
                    <a:pt x="217" y="304"/>
                    <a:pt x="217" y="304"/>
                  </a:cubicBezTo>
                  <a:cubicBezTo>
                    <a:pt x="206" y="309"/>
                    <a:pt x="193" y="309"/>
                    <a:pt x="193" y="309"/>
                  </a:cubicBezTo>
                  <a:cubicBezTo>
                    <a:pt x="178" y="308"/>
                    <a:pt x="181" y="304"/>
                    <a:pt x="181" y="304"/>
                  </a:cubicBezTo>
                  <a:cubicBezTo>
                    <a:pt x="191" y="303"/>
                    <a:pt x="201" y="291"/>
                    <a:pt x="201" y="291"/>
                  </a:cubicBezTo>
                  <a:cubicBezTo>
                    <a:pt x="203" y="289"/>
                    <a:pt x="206" y="286"/>
                    <a:pt x="206" y="283"/>
                  </a:cubicBezTo>
                  <a:cubicBezTo>
                    <a:pt x="208" y="276"/>
                    <a:pt x="206" y="272"/>
                    <a:pt x="206" y="272"/>
                  </a:cubicBezTo>
                  <a:cubicBezTo>
                    <a:pt x="209" y="272"/>
                    <a:pt x="221" y="262"/>
                    <a:pt x="221" y="262"/>
                  </a:cubicBezTo>
                  <a:cubicBezTo>
                    <a:pt x="227" y="256"/>
                    <a:pt x="223" y="238"/>
                    <a:pt x="223" y="238"/>
                  </a:cubicBezTo>
                  <a:cubicBezTo>
                    <a:pt x="222" y="229"/>
                    <a:pt x="213" y="223"/>
                    <a:pt x="213" y="223"/>
                  </a:cubicBezTo>
                  <a:cubicBezTo>
                    <a:pt x="253" y="222"/>
                    <a:pt x="257" y="193"/>
                    <a:pt x="257" y="193"/>
                  </a:cubicBezTo>
                  <a:cubicBezTo>
                    <a:pt x="260" y="186"/>
                    <a:pt x="250" y="168"/>
                    <a:pt x="250" y="168"/>
                  </a:cubicBezTo>
                  <a:cubicBezTo>
                    <a:pt x="248" y="166"/>
                    <a:pt x="235" y="156"/>
                    <a:pt x="235" y="156"/>
                  </a:cubicBezTo>
                  <a:cubicBezTo>
                    <a:pt x="222" y="148"/>
                    <a:pt x="206" y="158"/>
                    <a:pt x="206" y="158"/>
                  </a:cubicBezTo>
                  <a:cubicBezTo>
                    <a:pt x="195" y="166"/>
                    <a:pt x="200" y="176"/>
                    <a:pt x="200" y="176"/>
                  </a:cubicBezTo>
                  <a:cubicBezTo>
                    <a:pt x="206" y="182"/>
                    <a:pt x="206" y="182"/>
                    <a:pt x="206" y="182"/>
                  </a:cubicBezTo>
                  <a:cubicBezTo>
                    <a:pt x="208" y="178"/>
                    <a:pt x="208" y="178"/>
                    <a:pt x="208" y="178"/>
                  </a:cubicBezTo>
                  <a:cubicBezTo>
                    <a:pt x="205" y="177"/>
                    <a:pt x="205" y="177"/>
                    <a:pt x="205" y="177"/>
                  </a:cubicBezTo>
                  <a:cubicBezTo>
                    <a:pt x="204" y="170"/>
                    <a:pt x="204" y="170"/>
                    <a:pt x="204" y="170"/>
                  </a:cubicBezTo>
                  <a:cubicBezTo>
                    <a:pt x="216" y="153"/>
                    <a:pt x="225" y="159"/>
                    <a:pt x="225" y="159"/>
                  </a:cubicBezTo>
                  <a:cubicBezTo>
                    <a:pt x="228" y="159"/>
                    <a:pt x="239" y="166"/>
                    <a:pt x="239" y="166"/>
                  </a:cubicBezTo>
                  <a:cubicBezTo>
                    <a:pt x="250" y="169"/>
                    <a:pt x="252" y="192"/>
                    <a:pt x="252" y="192"/>
                  </a:cubicBezTo>
                  <a:cubicBezTo>
                    <a:pt x="252" y="192"/>
                    <a:pt x="251" y="197"/>
                    <a:pt x="249" y="200"/>
                  </a:cubicBezTo>
                  <a:cubicBezTo>
                    <a:pt x="248" y="203"/>
                    <a:pt x="246" y="204"/>
                    <a:pt x="246" y="204"/>
                  </a:cubicBezTo>
                  <a:cubicBezTo>
                    <a:pt x="231" y="222"/>
                    <a:pt x="209" y="217"/>
                    <a:pt x="209" y="217"/>
                  </a:cubicBezTo>
                  <a:cubicBezTo>
                    <a:pt x="197" y="211"/>
                    <a:pt x="197" y="211"/>
                    <a:pt x="197" y="211"/>
                  </a:cubicBezTo>
                  <a:cubicBezTo>
                    <a:pt x="184" y="207"/>
                    <a:pt x="181" y="193"/>
                    <a:pt x="180" y="193"/>
                  </a:cubicBezTo>
                  <a:cubicBezTo>
                    <a:pt x="172" y="190"/>
                    <a:pt x="167" y="190"/>
                    <a:pt x="163" y="187"/>
                  </a:cubicBezTo>
                  <a:cubicBezTo>
                    <a:pt x="148" y="179"/>
                    <a:pt x="148" y="171"/>
                    <a:pt x="148" y="171"/>
                  </a:cubicBezTo>
                  <a:cubicBezTo>
                    <a:pt x="148" y="168"/>
                    <a:pt x="151" y="161"/>
                    <a:pt x="151" y="161"/>
                  </a:cubicBezTo>
                  <a:cubicBezTo>
                    <a:pt x="151" y="157"/>
                    <a:pt x="151" y="157"/>
                    <a:pt x="151" y="157"/>
                  </a:cubicBezTo>
                  <a:cubicBezTo>
                    <a:pt x="151" y="151"/>
                    <a:pt x="151" y="151"/>
                    <a:pt x="151" y="151"/>
                  </a:cubicBezTo>
                  <a:cubicBezTo>
                    <a:pt x="150" y="149"/>
                    <a:pt x="150" y="149"/>
                    <a:pt x="150" y="149"/>
                  </a:cubicBezTo>
                  <a:cubicBezTo>
                    <a:pt x="149" y="141"/>
                    <a:pt x="149" y="141"/>
                    <a:pt x="149" y="141"/>
                  </a:cubicBezTo>
                  <a:cubicBezTo>
                    <a:pt x="153" y="130"/>
                    <a:pt x="163" y="126"/>
                    <a:pt x="163" y="126"/>
                  </a:cubicBezTo>
                  <a:cubicBezTo>
                    <a:pt x="182" y="130"/>
                    <a:pt x="198" y="118"/>
                    <a:pt x="198" y="118"/>
                  </a:cubicBezTo>
                  <a:cubicBezTo>
                    <a:pt x="200" y="118"/>
                    <a:pt x="200" y="118"/>
                    <a:pt x="200" y="118"/>
                  </a:cubicBezTo>
                  <a:cubicBezTo>
                    <a:pt x="220" y="127"/>
                    <a:pt x="242" y="110"/>
                    <a:pt x="242" y="110"/>
                  </a:cubicBezTo>
                  <a:cubicBezTo>
                    <a:pt x="251" y="109"/>
                    <a:pt x="259" y="114"/>
                    <a:pt x="263" y="119"/>
                  </a:cubicBezTo>
                  <a:cubicBezTo>
                    <a:pt x="267" y="124"/>
                    <a:pt x="268" y="129"/>
                    <a:pt x="268" y="129"/>
                  </a:cubicBezTo>
                  <a:cubicBezTo>
                    <a:pt x="273" y="134"/>
                    <a:pt x="273" y="134"/>
                    <a:pt x="273" y="134"/>
                  </a:cubicBezTo>
                  <a:cubicBezTo>
                    <a:pt x="288" y="133"/>
                    <a:pt x="288" y="133"/>
                    <a:pt x="288" y="133"/>
                  </a:cubicBezTo>
                  <a:cubicBezTo>
                    <a:pt x="310" y="139"/>
                    <a:pt x="321" y="159"/>
                    <a:pt x="321" y="159"/>
                  </a:cubicBezTo>
                  <a:cubicBezTo>
                    <a:pt x="322" y="161"/>
                    <a:pt x="323" y="165"/>
                    <a:pt x="324" y="167"/>
                  </a:cubicBezTo>
                  <a:cubicBezTo>
                    <a:pt x="328" y="188"/>
                    <a:pt x="319" y="192"/>
                    <a:pt x="319" y="192"/>
                  </a:cubicBezTo>
                  <a:cubicBezTo>
                    <a:pt x="317" y="194"/>
                    <a:pt x="288" y="199"/>
                    <a:pt x="286" y="198"/>
                  </a:cubicBezTo>
                  <a:cubicBezTo>
                    <a:pt x="250" y="207"/>
                    <a:pt x="248" y="217"/>
                    <a:pt x="248" y="217"/>
                  </a:cubicBezTo>
                  <a:cubicBezTo>
                    <a:pt x="235" y="240"/>
                    <a:pt x="248" y="246"/>
                    <a:pt x="248" y="246"/>
                  </a:cubicBezTo>
                  <a:cubicBezTo>
                    <a:pt x="250" y="251"/>
                    <a:pt x="271" y="251"/>
                    <a:pt x="271" y="251"/>
                  </a:cubicBezTo>
                  <a:cubicBezTo>
                    <a:pt x="271" y="251"/>
                    <a:pt x="269" y="254"/>
                    <a:pt x="287" y="245"/>
                  </a:cubicBezTo>
                  <a:cubicBezTo>
                    <a:pt x="296" y="241"/>
                    <a:pt x="303" y="237"/>
                    <a:pt x="311" y="236"/>
                  </a:cubicBezTo>
                  <a:cubicBezTo>
                    <a:pt x="318" y="234"/>
                    <a:pt x="325" y="234"/>
                    <a:pt x="325" y="234"/>
                  </a:cubicBezTo>
                  <a:cubicBezTo>
                    <a:pt x="338" y="234"/>
                    <a:pt x="344" y="243"/>
                    <a:pt x="344" y="243"/>
                  </a:cubicBezTo>
                  <a:cubicBezTo>
                    <a:pt x="360" y="257"/>
                    <a:pt x="346" y="279"/>
                    <a:pt x="346" y="281"/>
                  </a:cubicBezTo>
                  <a:cubicBezTo>
                    <a:pt x="339" y="310"/>
                    <a:pt x="361" y="317"/>
                    <a:pt x="361" y="317"/>
                  </a:cubicBezTo>
                  <a:cubicBezTo>
                    <a:pt x="364" y="319"/>
                    <a:pt x="384" y="319"/>
                    <a:pt x="384" y="319"/>
                  </a:cubicBezTo>
                  <a:cubicBezTo>
                    <a:pt x="398" y="323"/>
                    <a:pt x="399" y="338"/>
                    <a:pt x="399" y="338"/>
                  </a:cubicBezTo>
                  <a:cubicBezTo>
                    <a:pt x="400" y="346"/>
                    <a:pt x="388" y="363"/>
                    <a:pt x="388" y="363"/>
                  </a:cubicBezTo>
                  <a:cubicBezTo>
                    <a:pt x="379" y="392"/>
                    <a:pt x="387" y="401"/>
                    <a:pt x="387" y="401"/>
                  </a:cubicBezTo>
                  <a:cubicBezTo>
                    <a:pt x="391" y="418"/>
                    <a:pt x="410" y="424"/>
                    <a:pt x="411" y="425"/>
                  </a:cubicBezTo>
                  <a:cubicBezTo>
                    <a:pt x="377" y="424"/>
                    <a:pt x="379" y="417"/>
                    <a:pt x="379" y="417"/>
                  </a:cubicBezTo>
                  <a:close/>
                </a:path>
              </a:pathLst>
            </a:custGeom>
            <a:solidFill>
              <a:srgbClr val="CE405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Oval 18"/>
            <p:cNvSpPr>
              <a:spLocks noChangeArrowheads="1"/>
            </p:cNvSpPr>
            <p:nvPr/>
          </p:nvSpPr>
          <p:spPr bwMode="auto">
            <a:xfrm>
              <a:off x="8124825" y="2674938"/>
              <a:ext cx="958850" cy="960438"/>
            </a:xfrm>
            <a:prstGeom prst="ellipse">
              <a:avLst/>
            </a:prstGeom>
            <a:solidFill>
              <a:srgbClr val="CE40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9"/>
            <p:cNvSpPr>
              <a:spLocks noEditPoints="1"/>
            </p:cNvSpPr>
            <p:nvPr/>
          </p:nvSpPr>
          <p:spPr bwMode="auto">
            <a:xfrm>
              <a:off x="8288338" y="2709863"/>
              <a:ext cx="455613" cy="446088"/>
            </a:xfrm>
            <a:custGeom>
              <a:avLst/>
              <a:gdLst>
                <a:gd name="T0" fmla="*/ 72 w 164"/>
                <a:gd name="T1" fmla="*/ 34 h 160"/>
                <a:gd name="T2" fmla="*/ 68 w 164"/>
                <a:gd name="T3" fmla="*/ 2 h 160"/>
                <a:gd name="T4" fmla="*/ 71 w 164"/>
                <a:gd name="T5" fmla="*/ 0 h 160"/>
                <a:gd name="T6" fmla="*/ 75 w 164"/>
                <a:gd name="T7" fmla="*/ 1 h 160"/>
                <a:gd name="T8" fmla="*/ 98 w 164"/>
                <a:gd name="T9" fmla="*/ 7 h 160"/>
                <a:gd name="T10" fmla="*/ 99 w 164"/>
                <a:gd name="T11" fmla="*/ 9 h 160"/>
                <a:gd name="T12" fmla="*/ 92 w 164"/>
                <a:gd name="T13" fmla="*/ 14 h 160"/>
                <a:gd name="T14" fmla="*/ 92 w 164"/>
                <a:gd name="T15" fmla="*/ 36 h 160"/>
                <a:gd name="T16" fmla="*/ 136 w 164"/>
                <a:gd name="T17" fmla="*/ 36 h 160"/>
                <a:gd name="T18" fmla="*/ 148 w 164"/>
                <a:gd name="T19" fmla="*/ 28 h 160"/>
                <a:gd name="T20" fmla="*/ 153 w 164"/>
                <a:gd name="T21" fmla="*/ 31 h 160"/>
                <a:gd name="T22" fmla="*/ 164 w 164"/>
                <a:gd name="T23" fmla="*/ 40 h 160"/>
                <a:gd name="T24" fmla="*/ 162 w 164"/>
                <a:gd name="T25" fmla="*/ 42 h 160"/>
                <a:gd name="T26" fmla="*/ 92 w 164"/>
                <a:gd name="T27" fmla="*/ 42 h 160"/>
                <a:gd name="T28" fmla="*/ 92 w 164"/>
                <a:gd name="T29" fmla="*/ 66 h 160"/>
                <a:gd name="T30" fmla="*/ 127 w 164"/>
                <a:gd name="T31" fmla="*/ 66 h 160"/>
                <a:gd name="T32" fmla="*/ 139 w 164"/>
                <a:gd name="T33" fmla="*/ 59 h 160"/>
                <a:gd name="T34" fmla="*/ 142 w 164"/>
                <a:gd name="T35" fmla="*/ 60 h 160"/>
                <a:gd name="T36" fmla="*/ 143 w 164"/>
                <a:gd name="T37" fmla="*/ 60 h 160"/>
                <a:gd name="T38" fmla="*/ 153 w 164"/>
                <a:gd name="T39" fmla="*/ 70 h 160"/>
                <a:gd name="T40" fmla="*/ 149 w 164"/>
                <a:gd name="T41" fmla="*/ 72 h 160"/>
                <a:gd name="T42" fmla="*/ 26 w 164"/>
                <a:gd name="T43" fmla="*/ 72 h 160"/>
                <a:gd name="T44" fmla="*/ 22 w 164"/>
                <a:gd name="T45" fmla="*/ 74 h 160"/>
                <a:gd name="T46" fmla="*/ 13 w 164"/>
                <a:gd name="T47" fmla="*/ 65 h 160"/>
                <a:gd name="T48" fmla="*/ 27 w 164"/>
                <a:gd name="T49" fmla="*/ 66 h 160"/>
                <a:gd name="T50" fmla="*/ 72 w 164"/>
                <a:gd name="T51" fmla="*/ 66 h 160"/>
                <a:gd name="T52" fmla="*/ 72 w 164"/>
                <a:gd name="T53" fmla="*/ 42 h 160"/>
                <a:gd name="T54" fmla="*/ 14 w 164"/>
                <a:gd name="T55" fmla="*/ 42 h 160"/>
                <a:gd name="T56" fmla="*/ 9 w 164"/>
                <a:gd name="T57" fmla="*/ 44 h 160"/>
                <a:gd name="T58" fmla="*/ 0 w 164"/>
                <a:gd name="T59" fmla="*/ 35 h 160"/>
                <a:gd name="T60" fmla="*/ 15 w 164"/>
                <a:gd name="T61" fmla="*/ 36 h 160"/>
                <a:gd name="T62" fmla="*/ 72 w 164"/>
                <a:gd name="T63" fmla="*/ 36 h 160"/>
                <a:gd name="T64" fmla="*/ 72 w 164"/>
                <a:gd name="T65" fmla="*/ 34 h 160"/>
                <a:gd name="T66" fmla="*/ 46 w 164"/>
                <a:gd name="T67" fmla="*/ 155 h 160"/>
                <a:gd name="T68" fmla="*/ 27 w 164"/>
                <a:gd name="T69" fmla="*/ 159 h 160"/>
                <a:gd name="T70" fmla="*/ 27 w 164"/>
                <a:gd name="T71" fmla="*/ 157 h 160"/>
                <a:gd name="T72" fmla="*/ 26 w 164"/>
                <a:gd name="T73" fmla="*/ 91 h 160"/>
                <a:gd name="T74" fmla="*/ 25 w 164"/>
                <a:gd name="T75" fmla="*/ 89 h 160"/>
                <a:gd name="T76" fmla="*/ 27 w 164"/>
                <a:gd name="T77" fmla="*/ 88 h 160"/>
                <a:gd name="T78" fmla="*/ 52 w 164"/>
                <a:gd name="T79" fmla="*/ 96 h 160"/>
                <a:gd name="T80" fmla="*/ 114 w 164"/>
                <a:gd name="T81" fmla="*/ 96 h 160"/>
                <a:gd name="T82" fmla="*/ 118 w 164"/>
                <a:gd name="T83" fmla="*/ 92 h 160"/>
                <a:gd name="T84" fmla="*/ 122 w 164"/>
                <a:gd name="T85" fmla="*/ 89 h 160"/>
                <a:gd name="T86" fmla="*/ 138 w 164"/>
                <a:gd name="T87" fmla="*/ 96 h 160"/>
                <a:gd name="T88" fmla="*/ 142 w 164"/>
                <a:gd name="T89" fmla="*/ 99 h 160"/>
                <a:gd name="T90" fmla="*/ 135 w 164"/>
                <a:gd name="T91" fmla="*/ 105 h 160"/>
                <a:gd name="T92" fmla="*/ 136 w 164"/>
                <a:gd name="T93" fmla="*/ 155 h 160"/>
                <a:gd name="T94" fmla="*/ 115 w 164"/>
                <a:gd name="T95" fmla="*/ 160 h 160"/>
                <a:gd name="T96" fmla="*/ 116 w 164"/>
                <a:gd name="T97" fmla="*/ 148 h 160"/>
                <a:gd name="T98" fmla="*/ 46 w 164"/>
                <a:gd name="T99" fmla="*/ 148 h 160"/>
                <a:gd name="T100" fmla="*/ 46 w 164"/>
                <a:gd name="T101" fmla="*/ 155 h 160"/>
                <a:gd name="T102" fmla="*/ 116 w 164"/>
                <a:gd name="T103" fmla="*/ 142 h 160"/>
                <a:gd name="T104" fmla="*/ 116 w 164"/>
                <a:gd name="T105" fmla="*/ 102 h 160"/>
                <a:gd name="T106" fmla="*/ 49 w 164"/>
                <a:gd name="T107" fmla="*/ 102 h 160"/>
                <a:gd name="T108" fmla="*/ 46 w 164"/>
                <a:gd name="T109" fmla="*/ 103 h 160"/>
                <a:gd name="T110" fmla="*/ 46 w 164"/>
                <a:gd name="T111" fmla="*/ 142 h 160"/>
                <a:gd name="T112" fmla="*/ 116 w 164"/>
                <a:gd name="T113" fmla="*/ 142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4" h="160">
                  <a:moveTo>
                    <a:pt x="72" y="34"/>
                  </a:moveTo>
                  <a:cubicBezTo>
                    <a:pt x="72" y="17"/>
                    <a:pt x="71" y="6"/>
                    <a:pt x="68" y="2"/>
                  </a:cubicBezTo>
                  <a:cubicBezTo>
                    <a:pt x="68" y="1"/>
                    <a:pt x="69" y="0"/>
                    <a:pt x="71" y="0"/>
                  </a:cubicBezTo>
                  <a:cubicBezTo>
                    <a:pt x="72" y="0"/>
                    <a:pt x="73" y="1"/>
                    <a:pt x="75" y="1"/>
                  </a:cubicBezTo>
                  <a:cubicBezTo>
                    <a:pt x="89" y="4"/>
                    <a:pt x="97" y="6"/>
                    <a:pt x="98" y="7"/>
                  </a:cubicBezTo>
                  <a:cubicBezTo>
                    <a:pt x="99" y="7"/>
                    <a:pt x="99" y="8"/>
                    <a:pt x="99" y="9"/>
                  </a:cubicBezTo>
                  <a:cubicBezTo>
                    <a:pt x="99" y="10"/>
                    <a:pt x="97" y="12"/>
                    <a:pt x="92" y="14"/>
                  </a:cubicBezTo>
                  <a:cubicBezTo>
                    <a:pt x="92" y="36"/>
                    <a:pt x="92" y="36"/>
                    <a:pt x="92" y="36"/>
                  </a:cubicBezTo>
                  <a:cubicBezTo>
                    <a:pt x="136" y="36"/>
                    <a:pt x="136" y="36"/>
                    <a:pt x="136" y="36"/>
                  </a:cubicBezTo>
                  <a:cubicBezTo>
                    <a:pt x="143" y="31"/>
                    <a:pt x="147" y="28"/>
                    <a:pt x="148" y="28"/>
                  </a:cubicBezTo>
                  <a:cubicBezTo>
                    <a:pt x="149" y="28"/>
                    <a:pt x="151" y="29"/>
                    <a:pt x="153" y="31"/>
                  </a:cubicBezTo>
                  <a:cubicBezTo>
                    <a:pt x="161" y="36"/>
                    <a:pt x="164" y="40"/>
                    <a:pt x="164" y="40"/>
                  </a:cubicBezTo>
                  <a:cubicBezTo>
                    <a:pt x="164" y="42"/>
                    <a:pt x="164" y="42"/>
                    <a:pt x="162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66"/>
                    <a:pt x="92" y="66"/>
                    <a:pt x="92" y="66"/>
                  </a:cubicBezTo>
                  <a:cubicBezTo>
                    <a:pt x="127" y="66"/>
                    <a:pt x="127" y="66"/>
                    <a:pt x="127" y="66"/>
                  </a:cubicBezTo>
                  <a:cubicBezTo>
                    <a:pt x="133" y="61"/>
                    <a:pt x="137" y="59"/>
                    <a:pt x="139" y="59"/>
                  </a:cubicBezTo>
                  <a:cubicBezTo>
                    <a:pt x="140" y="59"/>
                    <a:pt x="141" y="59"/>
                    <a:pt x="142" y="60"/>
                  </a:cubicBezTo>
                  <a:cubicBezTo>
                    <a:pt x="142" y="60"/>
                    <a:pt x="143" y="60"/>
                    <a:pt x="143" y="60"/>
                  </a:cubicBezTo>
                  <a:cubicBezTo>
                    <a:pt x="150" y="66"/>
                    <a:pt x="153" y="69"/>
                    <a:pt x="153" y="70"/>
                  </a:cubicBezTo>
                  <a:cubicBezTo>
                    <a:pt x="153" y="72"/>
                    <a:pt x="152" y="72"/>
                    <a:pt x="149" y="72"/>
                  </a:cubicBezTo>
                  <a:cubicBezTo>
                    <a:pt x="26" y="72"/>
                    <a:pt x="26" y="72"/>
                    <a:pt x="26" y="72"/>
                  </a:cubicBezTo>
                  <a:cubicBezTo>
                    <a:pt x="25" y="73"/>
                    <a:pt x="23" y="74"/>
                    <a:pt x="22" y="74"/>
                  </a:cubicBezTo>
                  <a:cubicBezTo>
                    <a:pt x="13" y="65"/>
                    <a:pt x="13" y="65"/>
                    <a:pt x="13" y="65"/>
                  </a:cubicBezTo>
                  <a:cubicBezTo>
                    <a:pt x="17" y="66"/>
                    <a:pt x="22" y="66"/>
                    <a:pt x="27" y="66"/>
                  </a:cubicBezTo>
                  <a:cubicBezTo>
                    <a:pt x="72" y="66"/>
                    <a:pt x="72" y="66"/>
                    <a:pt x="72" y="66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2" y="43"/>
                    <a:pt x="11" y="44"/>
                    <a:pt x="9" y="4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5" y="35"/>
                    <a:pt x="10" y="36"/>
                    <a:pt x="15" y="36"/>
                  </a:cubicBezTo>
                  <a:cubicBezTo>
                    <a:pt x="72" y="36"/>
                    <a:pt x="72" y="36"/>
                    <a:pt x="72" y="36"/>
                  </a:cubicBezTo>
                  <a:lnTo>
                    <a:pt x="72" y="34"/>
                  </a:lnTo>
                  <a:close/>
                  <a:moveTo>
                    <a:pt x="46" y="155"/>
                  </a:moveTo>
                  <a:cubicBezTo>
                    <a:pt x="39" y="157"/>
                    <a:pt x="33" y="159"/>
                    <a:pt x="27" y="159"/>
                  </a:cubicBezTo>
                  <a:cubicBezTo>
                    <a:pt x="27" y="159"/>
                    <a:pt x="27" y="158"/>
                    <a:pt x="27" y="157"/>
                  </a:cubicBezTo>
                  <a:cubicBezTo>
                    <a:pt x="29" y="120"/>
                    <a:pt x="29" y="98"/>
                    <a:pt x="26" y="91"/>
                  </a:cubicBezTo>
                  <a:cubicBezTo>
                    <a:pt x="25" y="90"/>
                    <a:pt x="25" y="90"/>
                    <a:pt x="25" y="89"/>
                  </a:cubicBezTo>
                  <a:cubicBezTo>
                    <a:pt x="25" y="89"/>
                    <a:pt x="26" y="88"/>
                    <a:pt x="27" y="88"/>
                  </a:cubicBezTo>
                  <a:cubicBezTo>
                    <a:pt x="31" y="88"/>
                    <a:pt x="39" y="91"/>
                    <a:pt x="52" y="96"/>
                  </a:cubicBezTo>
                  <a:cubicBezTo>
                    <a:pt x="114" y="96"/>
                    <a:pt x="114" y="96"/>
                    <a:pt x="114" y="96"/>
                  </a:cubicBezTo>
                  <a:cubicBezTo>
                    <a:pt x="115" y="94"/>
                    <a:pt x="116" y="93"/>
                    <a:pt x="118" y="92"/>
                  </a:cubicBezTo>
                  <a:cubicBezTo>
                    <a:pt x="119" y="90"/>
                    <a:pt x="120" y="89"/>
                    <a:pt x="122" y="89"/>
                  </a:cubicBezTo>
                  <a:cubicBezTo>
                    <a:pt x="122" y="89"/>
                    <a:pt x="128" y="92"/>
                    <a:pt x="138" y="96"/>
                  </a:cubicBezTo>
                  <a:cubicBezTo>
                    <a:pt x="140" y="97"/>
                    <a:pt x="142" y="98"/>
                    <a:pt x="142" y="99"/>
                  </a:cubicBezTo>
                  <a:cubicBezTo>
                    <a:pt x="141" y="100"/>
                    <a:pt x="139" y="102"/>
                    <a:pt x="135" y="105"/>
                  </a:cubicBezTo>
                  <a:cubicBezTo>
                    <a:pt x="135" y="132"/>
                    <a:pt x="135" y="149"/>
                    <a:pt x="136" y="155"/>
                  </a:cubicBezTo>
                  <a:cubicBezTo>
                    <a:pt x="128" y="157"/>
                    <a:pt x="121" y="159"/>
                    <a:pt x="115" y="160"/>
                  </a:cubicBezTo>
                  <a:cubicBezTo>
                    <a:pt x="115" y="156"/>
                    <a:pt x="116" y="152"/>
                    <a:pt x="116" y="148"/>
                  </a:cubicBezTo>
                  <a:cubicBezTo>
                    <a:pt x="46" y="148"/>
                    <a:pt x="46" y="148"/>
                    <a:pt x="46" y="148"/>
                  </a:cubicBezTo>
                  <a:lnTo>
                    <a:pt x="46" y="155"/>
                  </a:lnTo>
                  <a:close/>
                  <a:moveTo>
                    <a:pt x="116" y="142"/>
                  </a:moveTo>
                  <a:cubicBezTo>
                    <a:pt x="116" y="102"/>
                    <a:pt x="116" y="102"/>
                    <a:pt x="116" y="102"/>
                  </a:cubicBezTo>
                  <a:cubicBezTo>
                    <a:pt x="49" y="102"/>
                    <a:pt x="49" y="102"/>
                    <a:pt x="49" y="102"/>
                  </a:cubicBezTo>
                  <a:cubicBezTo>
                    <a:pt x="48" y="102"/>
                    <a:pt x="47" y="103"/>
                    <a:pt x="46" y="103"/>
                  </a:cubicBezTo>
                  <a:cubicBezTo>
                    <a:pt x="46" y="142"/>
                    <a:pt x="46" y="142"/>
                    <a:pt x="46" y="142"/>
                  </a:cubicBezTo>
                  <a:lnTo>
                    <a:pt x="116" y="1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0"/>
            <p:cNvSpPr>
              <a:spLocks noEditPoints="1"/>
            </p:cNvSpPr>
            <p:nvPr/>
          </p:nvSpPr>
          <p:spPr bwMode="auto">
            <a:xfrm>
              <a:off x="8705850" y="2933700"/>
              <a:ext cx="355600" cy="336550"/>
            </a:xfrm>
            <a:custGeom>
              <a:avLst/>
              <a:gdLst>
                <a:gd name="T0" fmla="*/ 6 w 128"/>
                <a:gd name="T1" fmla="*/ 40 h 121"/>
                <a:gd name="T2" fmla="*/ 27 w 128"/>
                <a:gd name="T3" fmla="*/ 34 h 121"/>
                <a:gd name="T4" fmla="*/ 36 w 128"/>
                <a:gd name="T5" fmla="*/ 31 h 121"/>
                <a:gd name="T6" fmla="*/ 45 w 128"/>
                <a:gd name="T7" fmla="*/ 39 h 121"/>
                <a:gd name="T8" fmla="*/ 37 w 128"/>
                <a:gd name="T9" fmla="*/ 49 h 121"/>
                <a:gd name="T10" fmla="*/ 37 w 128"/>
                <a:gd name="T11" fmla="*/ 53 h 121"/>
                <a:gd name="T12" fmla="*/ 35 w 128"/>
                <a:gd name="T13" fmla="*/ 55 h 121"/>
                <a:gd name="T14" fmla="*/ 55 w 128"/>
                <a:gd name="T15" fmla="*/ 67 h 121"/>
                <a:gd name="T16" fmla="*/ 48 w 128"/>
                <a:gd name="T17" fmla="*/ 73 h 121"/>
                <a:gd name="T18" fmla="*/ 35 w 128"/>
                <a:gd name="T19" fmla="*/ 57 h 121"/>
                <a:gd name="T20" fmla="*/ 25 w 128"/>
                <a:gd name="T21" fmla="*/ 118 h 121"/>
                <a:gd name="T22" fmla="*/ 22 w 128"/>
                <a:gd name="T23" fmla="*/ 106 h 121"/>
                <a:gd name="T24" fmla="*/ 1 w 128"/>
                <a:gd name="T25" fmla="*/ 81 h 121"/>
                <a:gd name="T26" fmla="*/ 1 w 128"/>
                <a:gd name="T27" fmla="*/ 80 h 121"/>
                <a:gd name="T28" fmla="*/ 8 w 128"/>
                <a:gd name="T29" fmla="*/ 39 h 121"/>
                <a:gd name="T30" fmla="*/ 37 w 128"/>
                <a:gd name="T31" fmla="*/ 15 h 121"/>
                <a:gd name="T32" fmla="*/ 30 w 128"/>
                <a:gd name="T33" fmla="*/ 22 h 121"/>
                <a:gd name="T34" fmla="*/ 23 w 128"/>
                <a:gd name="T35" fmla="*/ 16 h 121"/>
                <a:gd name="T36" fmla="*/ 17 w 128"/>
                <a:gd name="T37" fmla="*/ 2 h 121"/>
                <a:gd name="T38" fmla="*/ 19 w 128"/>
                <a:gd name="T39" fmla="*/ 2 h 121"/>
                <a:gd name="T40" fmla="*/ 80 w 128"/>
                <a:gd name="T41" fmla="*/ 62 h 121"/>
                <a:gd name="T42" fmla="*/ 62 w 128"/>
                <a:gd name="T43" fmla="*/ 64 h 121"/>
                <a:gd name="T44" fmla="*/ 80 w 128"/>
                <a:gd name="T45" fmla="*/ 58 h 121"/>
                <a:gd name="T46" fmla="*/ 59 w 128"/>
                <a:gd name="T47" fmla="*/ 38 h 121"/>
                <a:gd name="T48" fmla="*/ 52 w 128"/>
                <a:gd name="T49" fmla="*/ 33 h 121"/>
                <a:gd name="T50" fmla="*/ 90 w 128"/>
                <a:gd name="T51" fmla="*/ 33 h 121"/>
                <a:gd name="T52" fmla="*/ 98 w 128"/>
                <a:gd name="T53" fmla="*/ 1 h 121"/>
                <a:gd name="T54" fmla="*/ 112 w 128"/>
                <a:gd name="T55" fmla="*/ 4 h 121"/>
                <a:gd name="T56" fmla="*/ 113 w 128"/>
                <a:gd name="T57" fmla="*/ 10 h 121"/>
                <a:gd name="T58" fmla="*/ 106 w 128"/>
                <a:gd name="T59" fmla="*/ 33 h 121"/>
                <a:gd name="T60" fmla="*/ 116 w 128"/>
                <a:gd name="T61" fmla="*/ 29 h 121"/>
                <a:gd name="T62" fmla="*/ 123 w 128"/>
                <a:gd name="T63" fmla="*/ 38 h 121"/>
                <a:gd name="T64" fmla="*/ 94 w 128"/>
                <a:gd name="T65" fmla="*/ 40 h 121"/>
                <a:gd name="T66" fmla="*/ 103 w 128"/>
                <a:gd name="T67" fmla="*/ 58 h 121"/>
                <a:gd name="T68" fmla="*/ 112 w 128"/>
                <a:gd name="T69" fmla="*/ 53 h 121"/>
                <a:gd name="T70" fmla="*/ 118 w 128"/>
                <a:gd name="T71" fmla="*/ 62 h 121"/>
                <a:gd name="T72" fmla="*/ 94 w 128"/>
                <a:gd name="T73" fmla="*/ 82 h 121"/>
                <a:gd name="T74" fmla="*/ 116 w 128"/>
                <a:gd name="T75" fmla="*/ 76 h 121"/>
                <a:gd name="T76" fmla="*/ 128 w 128"/>
                <a:gd name="T77" fmla="*/ 85 h 121"/>
                <a:gd name="T78" fmla="*/ 94 w 128"/>
                <a:gd name="T79" fmla="*/ 86 h 121"/>
                <a:gd name="T80" fmla="*/ 79 w 128"/>
                <a:gd name="T81" fmla="*/ 121 h 121"/>
                <a:gd name="T82" fmla="*/ 56 w 128"/>
                <a:gd name="T83" fmla="*/ 86 h 121"/>
                <a:gd name="T84" fmla="*/ 49 w 128"/>
                <a:gd name="T85" fmla="*/ 81 h 121"/>
                <a:gd name="T86" fmla="*/ 80 w 128"/>
                <a:gd name="T87" fmla="*/ 62 h 121"/>
                <a:gd name="T88" fmla="*/ 80 w 128"/>
                <a:gd name="T89" fmla="*/ 20 h 121"/>
                <a:gd name="T90" fmla="*/ 73 w 128"/>
                <a:gd name="T91" fmla="*/ 26 h 121"/>
                <a:gd name="T92" fmla="*/ 66 w 128"/>
                <a:gd name="T93" fmla="*/ 19 h 121"/>
                <a:gd name="T94" fmla="*/ 58 w 128"/>
                <a:gd name="T95" fmla="*/ 1 h 121"/>
                <a:gd name="T96" fmla="*/ 62 w 128"/>
                <a:gd name="T97" fmla="*/ 2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8" h="121">
                  <a:moveTo>
                    <a:pt x="8" y="39"/>
                  </a:moveTo>
                  <a:cubicBezTo>
                    <a:pt x="7" y="39"/>
                    <a:pt x="6" y="40"/>
                    <a:pt x="6" y="40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7" y="34"/>
                    <a:pt x="16" y="34"/>
                    <a:pt x="27" y="34"/>
                  </a:cubicBezTo>
                  <a:cubicBezTo>
                    <a:pt x="30" y="31"/>
                    <a:pt x="32" y="30"/>
                    <a:pt x="33" y="30"/>
                  </a:cubicBezTo>
                  <a:cubicBezTo>
                    <a:pt x="34" y="30"/>
                    <a:pt x="35" y="30"/>
                    <a:pt x="36" y="31"/>
                  </a:cubicBezTo>
                  <a:cubicBezTo>
                    <a:pt x="43" y="34"/>
                    <a:pt x="47" y="37"/>
                    <a:pt x="47" y="37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2" y="40"/>
                    <a:pt x="39" y="44"/>
                    <a:pt x="36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9" y="50"/>
                    <a:pt x="39" y="51"/>
                    <a:pt x="39" y="51"/>
                  </a:cubicBezTo>
                  <a:cubicBezTo>
                    <a:pt x="39" y="52"/>
                    <a:pt x="39" y="52"/>
                    <a:pt x="37" y="53"/>
                  </a:cubicBezTo>
                  <a:cubicBezTo>
                    <a:pt x="37" y="53"/>
                    <a:pt x="36" y="54"/>
                    <a:pt x="35" y="54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43" y="57"/>
                    <a:pt x="49" y="59"/>
                    <a:pt x="52" y="62"/>
                  </a:cubicBezTo>
                  <a:cubicBezTo>
                    <a:pt x="54" y="63"/>
                    <a:pt x="55" y="65"/>
                    <a:pt x="55" y="67"/>
                  </a:cubicBezTo>
                  <a:cubicBezTo>
                    <a:pt x="55" y="69"/>
                    <a:pt x="54" y="70"/>
                    <a:pt x="52" y="71"/>
                  </a:cubicBezTo>
                  <a:cubicBezTo>
                    <a:pt x="51" y="72"/>
                    <a:pt x="50" y="73"/>
                    <a:pt x="48" y="73"/>
                  </a:cubicBezTo>
                  <a:cubicBezTo>
                    <a:pt x="45" y="73"/>
                    <a:pt x="43" y="72"/>
                    <a:pt x="42" y="70"/>
                  </a:cubicBezTo>
                  <a:cubicBezTo>
                    <a:pt x="40" y="64"/>
                    <a:pt x="38" y="60"/>
                    <a:pt x="35" y="57"/>
                  </a:cubicBezTo>
                  <a:cubicBezTo>
                    <a:pt x="35" y="88"/>
                    <a:pt x="35" y="108"/>
                    <a:pt x="36" y="116"/>
                  </a:cubicBezTo>
                  <a:cubicBezTo>
                    <a:pt x="25" y="118"/>
                    <a:pt x="25" y="118"/>
                    <a:pt x="25" y="118"/>
                  </a:cubicBezTo>
                  <a:cubicBezTo>
                    <a:pt x="24" y="119"/>
                    <a:pt x="22" y="119"/>
                    <a:pt x="21" y="119"/>
                  </a:cubicBezTo>
                  <a:cubicBezTo>
                    <a:pt x="22" y="106"/>
                    <a:pt x="22" y="106"/>
                    <a:pt x="22" y="106"/>
                  </a:cubicBezTo>
                  <a:cubicBezTo>
                    <a:pt x="22" y="65"/>
                    <a:pt x="22" y="65"/>
                    <a:pt x="22" y="65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0"/>
                    <a:pt x="1" y="80"/>
                    <a:pt x="1" y="80"/>
                  </a:cubicBezTo>
                  <a:cubicBezTo>
                    <a:pt x="14" y="63"/>
                    <a:pt x="22" y="49"/>
                    <a:pt x="27" y="39"/>
                  </a:cubicBezTo>
                  <a:lnTo>
                    <a:pt x="8" y="39"/>
                  </a:lnTo>
                  <a:close/>
                  <a:moveTo>
                    <a:pt x="31" y="7"/>
                  </a:moveTo>
                  <a:cubicBezTo>
                    <a:pt x="35" y="9"/>
                    <a:pt x="37" y="12"/>
                    <a:pt x="37" y="15"/>
                  </a:cubicBezTo>
                  <a:cubicBezTo>
                    <a:pt x="37" y="18"/>
                    <a:pt x="36" y="19"/>
                    <a:pt x="34" y="20"/>
                  </a:cubicBezTo>
                  <a:cubicBezTo>
                    <a:pt x="33" y="21"/>
                    <a:pt x="32" y="22"/>
                    <a:pt x="30" y="22"/>
                  </a:cubicBezTo>
                  <a:cubicBezTo>
                    <a:pt x="27" y="22"/>
                    <a:pt x="25" y="21"/>
                    <a:pt x="24" y="18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2" y="10"/>
                    <a:pt x="20" y="6"/>
                    <a:pt x="17" y="4"/>
                  </a:cubicBezTo>
                  <a:cubicBezTo>
                    <a:pt x="17" y="3"/>
                    <a:pt x="17" y="3"/>
                    <a:pt x="17" y="2"/>
                  </a:cubicBezTo>
                  <a:cubicBezTo>
                    <a:pt x="17" y="2"/>
                    <a:pt x="17" y="2"/>
                    <a:pt x="18" y="2"/>
                  </a:cubicBezTo>
                  <a:cubicBezTo>
                    <a:pt x="18" y="2"/>
                    <a:pt x="18" y="2"/>
                    <a:pt x="19" y="2"/>
                  </a:cubicBezTo>
                  <a:cubicBezTo>
                    <a:pt x="24" y="3"/>
                    <a:pt x="28" y="5"/>
                    <a:pt x="31" y="7"/>
                  </a:cubicBezTo>
                  <a:close/>
                  <a:moveTo>
                    <a:pt x="80" y="62"/>
                  </a:moveTo>
                  <a:cubicBezTo>
                    <a:pt x="64" y="62"/>
                    <a:pt x="64" y="62"/>
                    <a:pt x="64" y="62"/>
                  </a:cubicBezTo>
                  <a:cubicBezTo>
                    <a:pt x="64" y="63"/>
                    <a:pt x="63" y="63"/>
                    <a:pt x="62" y="64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63" y="57"/>
                    <a:pt x="71" y="58"/>
                    <a:pt x="80" y="58"/>
                  </a:cubicBezTo>
                  <a:cubicBezTo>
                    <a:pt x="80" y="38"/>
                    <a:pt x="80" y="38"/>
                    <a:pt x="80" y="38"/>
                  </a:cubicBezTo>
                  <a:cubicBezTo>
                    <a:pt x="59" y="38"/>
                    <a:pt x="59" y="38"/>
                    <a:pt x="59" y="38"/>
                  </a:cubicBezTo>
                  <a:cubicBezTo>
                    <a:pt x="59" y="38"/>
                    <a:pt x="58" y="39"/>
                    <a:pt x="57" y="40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5" y="33"/>
                    <a:pt x="58" y="33"/>
                    <a:pt x="62" y="33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94" y="24"/>
                    <a:pt x="97" y="14"/>
                    <a:pt x="98" y="2"/>
                  </a:cubicBezTo>
                  <a:cubicBezTo>
                    <a:pt x="98" y="1"/>
                    <a:pt x="98" y="1"/>
                    <a:pt x="98" y="1"/>
                  </a:cubicBezTo>
                  <a:cubicBezTo>
                    <a:pt x="99" y="0"/>
                    <a:pt x="99" y="0"/>
                    <a:pt x="100" y="0"/>
                  </a:cubicBezTo>
                  <a:cubicBezTo>
                    <a:pt x="100" y="0"/>
                    <a:pt x="105" y="1"/>
                    <a:pt x="112" y="4"/>
                  </a:cubicBezTo>
                  <a:cubicBezTo>
                    <a:pt x="116" y="5"/>
                    <a:pt x="117" y="6"/>
                    <a:pt x="117" y="7"/>
                  </a:cubicBezTo>
                  <a:cubicBezTo>
                    <a:pt x="117" y="8"/>
                    <a:pt x="116" y="9"/>
                    <a:pt x="113" y="10"/>
                  </a:cubicBezTo>
                  <a:cubicBezTo>
                    <a:pt x="107" y="18"/>
                    <a:pt x="102" y="26"/>
                    <a:pt x="97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10" y="30"/>
                    <a:pt x="113" y="28"/>
                    <a:pt x="114" y="28"/>
                  </a:cubicBezTo>
                  <a:cubicBezTo>
                    <a:pt x="114" y="28"/>
                    <a:pt x="115" y="28"/>
                    <a:pt x="116" y="29"/>
                  </a:cubicBezTo>
                  <a:cubicBezTo>
                    <a:pt x="122" y="34"/>
                    <a:pt x="125" y="36"/>
                    <a:pt x="125" y="36"/>
                  </a:cubicBezTo>
                  <a:cubicBezTo>
                    <a:pt x="125" y="37"/>
                    <a:pt x="124" y="38"/>
                    <a:pt x="123" y="38"/>
                  </a:cubicBezTo>
                  <a:cubicBezTo>
                    <a:pt x="98" y="38"/>
                    <a:pt x="98" y="38"/>
                    <a:pt x="98" y="38"/>
                  </a:cubicBezTo>
                  <a:cubicBezTo>
                    <a:pt x="97" y="39"/>
                    <a:pt x="96" y="40"/>
                    <a:pt x="94" y="40"/>
                  </a:cubicBezTo>
                  <a:cubicBezTo>
                    <a:pt x="94" y="58"/>
                    <a:pt x="94" y="58"/>
                    <a:pt x="94" y="58"/>
                  </a:cubicBezTo>
                  <a:cubicBezTo>
                    <a:pt x="97" y="58"/>
                    <a:pt x="100" y="58"/>
                    <a:pt x="103" y="58"/>
                  </a:cubicBezTo>
                  <a:cubicBezTo>
                    <a:pt x="107" y="54"/>
                    <a:pt x="109" y="53"/>
                    <a:pt x="110" y="53"/>
                  </a:cubicBezTo>
                  <a:cubicBezTo>
                    <a:pt x="111" y="53"/>
                    <a:pt x="111" y="53"/>
                    <a:pt x="112" y="53"/>
                  </a:cubicBezTo>
                  <a:cubicBezTo>
                    <a:pt x="118" y="58"/>
                    <a:pt x="121" y="60"/>
                    <a:pt x="121" y="61"/>
                  </a:cubicBezTo>
                  <a:cubicBezTo>
                    <a:pt x="121" y="62"/>
                    <a:pt x="120" y="62"/>
                    <a:pt x="118" y="62"/>
                  </a:cubicBezTo>
                  <a:cubicBezTo>
                    <a:pt x="94" y="62"/>
                    <a:pt x="94" y="62"/>
                    <a:pt x="94" y="62"/>
                  </a:cubicBezTo>
                  <a:cubicBezTo>
                    <a:pt x="94" y="82"/>
                    <a:pt x="94" y="82"/>
                    <a:pt x="94" y="82"/>
                  </a:cubicBezTo>
                  <a:cubicBezTo>
                    <a:pt x="108" y="82"/>
                    <a:pt x="108" y="82"/>
                    <a:pt x="108" y="82"/>
                  </a:cubicBezTo>
                  <a:cubicBezTo>
                    <a:pt x="113" y="78"/>
                    <a:pt x="115" y="76"/>
                    <a:pt x="116" y="76"/>
                  </a:cubicBezTo>
                  <a:cubicBezTo>
                    <a:pt x="117" y="76"/>
                    <a:pt x="118" y="77"/>
                    <a:pt x="119" y="77"/>
                  </a:cubicBezTo>
                  <a:cubicBezTo>
                    <a:pt x="125" y="82"/>
                    <a:pt x="128" y="84"/>
                    <a:pt x="128" y="85"/>
                  </a:cubicBezTo>
                  <a:cubicBezTo>
                    <a:pt x="128" y="86"/>
                    <a:pt x="127" y="86"/>
                    <a:pt x="125" y="86"/>
                  </a:cubicBezTo>
                  <a:cubicBezTo>
                    <a:pt x="94" y="86"/>
                    <a:pt x="94" y="86"/>
                    <a:pt x="94" y="86"/>
                  </a:cubicBezTo>
                  <a:cubicBezTo>
                    <a:pt x="94" y="99"/>
                    <a:pt x="95" y="110"/>
                    <a:pt x="95" y="118"/>
                  </a:cubicBezTo>
                  <a:cubicBezTo>
                    <a:pt x="90" y="120"/>
                    <a:pt x="85" y="121"/>
                    <a:pt x="79" y="121"/>
                  </a:cubicBezTo>
                  <a:cubicBezTo>
                    <a:pt x="80" y="111"/>
                    <a:pt x="80" y="99"/>
                    <a:pt x="80" y="86"/>
                  </a:cubicBezTo>
                  <a:cubicBezTo>
                    <a:pt x="56" y="86"/>
                    <a:pt x="56" y="86"/>
                    <a:pt x="56" y="86"/>
                  </a:cubicBezTo>
                  <a:cubicBezTo>
                    <a:pt x="56" y="87"/>
                    <a:pt x="55" y="87"/>
                    <a:pt x="54" y="88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55" y="81"/>
                    <a:pt x="66" y="82"/>
                    <a:pt x="80" y="82"/>
                  </a:cubicBezTo>
                  <a:lnTo>
                    <a:pt x="80" y="62"/>
                  </a:lnTo>
                  <a:close/>
                  <a:moveTo>
                    <a:pt x="62" y="2"/>
                  </a:moveTo>
                  <a:cubicBezTo>
                    <a:pt x="74" y="6"/>
                    <a:pt x="80" y="12"/>
                    <a:pt x="80" y="20"/>
                  </a:cubicBezTo>
                  <a:cubicBezTo>
                    <a:pt x="80" y="21"/>
                    <a:pt x="79" y="23"/>
                    <a:pt x="78" y="24"/>
                  </a:cubicBezTo>
                  <a:cubicBezTo>
                    <a:pt x="77" y="25"/>
                    <a:pt x="75" y="26"/>
                    <a:pt x="73" y="26"/>
                  </a:cubicBezTo>
                  <a:cubicBezTo>
                    <a:pt x="71" y="26"/>
                    <a:pt x="70" y="25"/>
                    <a:pt x="69" y="25"/>
                  </a:cubicBezTo>
                  <a:cubicBezTo>
                    <a:pt x="67" y="23"/>
                    <a:pt x="66" y="21"/>
                    <a:pt x="66" y="19"/>
                  </a:cubicBezTo>
                  <a:cubicBezTo>
                    <a:pt x="64" y="10"/>
                    <a:pt x="62" y="4"/>
                    <a:pt x="59" y="2"/>
                  </a:cubicBezTo>
                  <a:cubicBezTo>
                    <a:pt x="59" y="2"/>
                    <a:pt x="58" y="2"/>
                    <a:pt x="58" y="1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60" y="1"/>
                    <a:pt x="60" y="1"/>
                    <a:pt x="62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1"/>
            <p:cNvSpPr>
              <a:spLocks noEditPoints="1"/>
            </p:cNvSpPr>
            <p:nvPr/>
          </p:nvSpPr>
          <p:spPr bwMode="auto">
            <a:xfrm>
              <a:off x="8197850" y="3127375"/>
              <a:ext cx="346075" cy="334963"/>
            </a:xfrm>
            <a:custGeom>
              <a:avLst/>
              <a:gdLst>
                <a:gd name="T0" fmla="*/ 27 w 125"/>
                <a:gd name="T1" fmla="*/ 0 h 120"/>
                <a:gd name="T2" fmla="*/ 44 w 125"/>
                <a:gd name="T3" fmla="*/ 4 h 120"/>
                <a:gd name="T4" fmla="*/ 42 w 125"/>
                <a:gd name="T5" fmla="*/ 10 h 120"/>
                <a:gd name="T6" fmla="*/ 34 w 125"/>
                <a:gd name="T7" fmla="*/ 34 h 120"/>
                <a:gd name="T8" fmla="*/ 54 w 125"/>
                <a:gd name="T9" fmla="*/ 29 h 120"/>
                <a:gd name="T10" fmla="*/ 67 w 125"/>
                <a:gd name="T11" fmla="*/ 37 h 120"/>
                <a:gd name="T12" fmla="*/ 44 w 125"/>
                <a:gd name="T13" fmla="*/ 87 h 120"/>
                <a:gd name="T14" fmla="*/ 60 w 125"/>
                <a:gd name="T15" fmla="*/ 105 h 120"/>
                <a:gd name="T16" fmla="*/ 53 w 125"/>
                <a:gd name="T17" fmla="*/ 111 h 120"/>
                <a:gd name="T18" fmla="*/ 37 w 125"/>
                <a:gd name="T19" fmla="*/ 95 h 120"/>
                <a:gd name="T20" fmla="*/ 0 w 125"/>
                <a:gd name="T21" fmla="*/ 120 h 120"/>
                <a:gd name="T22" fmla="*/ 0 w 125"/>
                <a:gd name="T23" fmla="*/ 118 h 120"/>
                <a:gd name="T24" fmla="*/ 9 w 125"/>
                <a:gd name="T25" fmla="*/ 74 h 120"/>
                <a:gd name="T26" fmla="*/ 20 w 125"/>
                <a:gd name="T27" fmla="*/ 39 h 120"/>
                <a:gd name="T28" fmla="*/ 6 w 125"/>
                <a:gd name="T29" fmla="*/ 41 h 120"/>
                <a:gd name="T30" fmla="*/ 21 w 125"/>
                <a:gd name="T31" fmla="*/ 34 h 120"/>
                <a:gd name="T32" fmla="*/ 33 w 125"/>
                <a:gd name="T33" fmla="*/ 39 h 120"/>
                <a:gd name="T34" fmla="*/ 33 w 125"/>
                <a:gd name="T35" fmla="*/ 81 h 120"/>
                <a:gd name="T36" fmla="*/ 33 w 125"/>
                <a:gd name="T37" fmla="*/ 39 h 120"/>
                <a:gd name="T38" fmla="*/ 85 w 125"/>
                <a:gd name="T39" fmla="*/ 104 h 120"/>
                <a:gd name="T40" fmla="*/ 78 w 125"/>
                <a:gd name="T41" fmla="*/ 113 h 120"/>
                <a:gd name="T42" fmla="*/ 71 w 125"/>
                <a:gd name="T43" fmla="*/ 113 h 120"/>
                <a:gd name="T44" fmla="*/ 70 w 125"/>
                <a:gd name="T45" fmla="*/ 18 h 120"/>
                <a:gd name="T46" fmla="*/ 71 w 125"/>
                <a:gd name="T47" fmla="*/ 17 h 120"/>
                <a:gd name="T48" fmla="*/ 81 w 125"/>
                <a:gd name="T49" fmla="*/ 20 h 120"/>
                <a:gd name="T50" fmla="*/ 106 w 125"/>
                <a:gd name="T51" fmla="*/ 23 h 120"/>
                <a:gd name="T52" fmla="*/ 116 w 125"/>
                <a:gd name="T53" fmla="*/ 19 h 120"/>
                <a:gd name="T54" fmla="*/ 121 w 125"/>
                <a:gd name="T55" fmla="*/ 28 h 120"/>
                <a:gd name="T56" fmla="*/ 107 w 125"/>
                <a:gd name="T57" fmla="*/ 113 h 120"/>
                <a:gd name="T58" fmla="*/ 107 w 125"/>
                <a:gd name="T59" fmla="*/ 100 h 120"/>
                <a:gd name="T60" fmla="*/ 87 w 125"/>
                <a:gd name="T61" fmla="*/ 27 h 120"/>
                <a:gd name="T62" fmla="*/ 85 w 125"/>
                <a:gd name="T63" fmla="*/ 10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5" h="120">
                  <a:moveTo>
                    <a:pt x="26" y="16"/>
                  </a:moveTo>
                  <a:cubicBezTo>
                    <a:pt x="27" y="14"/>
                    <a:pt x="27" y="9"/>
                    <a:pt x="27" y="0"/>
                  </a:cubicBezTo>
                  <a:cubicBezTo>
                    <a:pt x="27" y="0"/>
                    <a:pt x="27" y="0"/>
                    <a:pt x="28" y="0"/>
                  </a:cubicBezTo>
                  <a:cubicBezTo>
                    <a:pt x="32" y="0"/>
                    <a:pt x="37" y="1"/>
                    <a:pt x="44" y="4"/>
                  </a:cubicBezTo>
                  <a:cubicBezTo>
                    <a:pt x="46" y="5"/>
                    <a:pt x="47" y="5"/>
                    <a:pt x="47" y="6"/>
                  </a:cubicBezTo>
                  <a:cubicBezTo>
                    <a:pt x="46" y="7"/>
                    <a:pt x="45" y="8"/>
                    <a:pt x="42" y="10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6" y="29"/>
                    <a:pt x="35" y="31"/>
                    <a:pt x="34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51" y="31"/>
                    <a:pt x="53" y="29"/>
                    <a:pt x="54" y="29"/>
                  </a:cubicBezTo>
                  <a:cubicBezTo>
                    <a:pt x="55" y="30"/>
                    <a:pt x="56" y="30"/>
                    <a:pt x="57" y="30"/>
                  </a:cubicBezTo>
                  <a:cubicBezTo>
                    <a:pt x="63" y="34"/>
                    <a:pt x="67" y="36"/>
                    <a:pt x="67" y="37"/>
                  </a:cubicBezTo>
                  <a:cubicBezTo>
                    <a:pt x="67" y="37"/>
                    <a:pt x="65" y="38"/>
                    <a:pt x="62" y="41"/>
                  </a:cubicBezTo>
                  <a:cubicBezTo>
                    <a:pt x="59" y="56"/>
                    <a:pt x="53" y="72"/>
                    <a:pt x="44" y="87"/>
                  </a:cubicBezTo>
                  <a:cubicBezTo>
                    <a:pt x="45" y="88"/>
                    <a:pt x="45" y="88"/>
                    <a:pt x="45" y="88"/>
                  </a:cubicBezTo>
                  <a:cubicBezTo>
                    <a:pt x="55" y="95"/>
                    <a:pt x="60" y="101"/>
                    <a:pt x="60" y="105"/>
                  </a:cubicBezTo>
                  <a:cubicBezTo>
                    <a:pt x="59" y="106"/>
                    <a:pt x="59" y="108"/>
                    <a:pt x="57" y="109"/>
                  </a:cubicBezTo>
                  <a:cubicBezTo>
                    <a:pt x="56" y="110"/>
                    <a:pt x="55" y="111"/>
                    <a:pt x="53" y="111"/>
                  </a:cubicBezTo>
                  <a:cubicBezTo>
                    <a:pt x="52" y="111"/>
                    <a:pt x="50" y="110"/>
                    <a:pt x="48" y="109"/>
                  </a:cubicBezTo>
                  <a:cubicBezTo>
                    <a:pt x="37" y="95"/>
                    <a:pt x="37" y="95"/>
                    <a:pt x="37" y="95"/>
                  </a:cubicBezTo>
                  <a:cubicBezTo>
                    <a:pt x="26" y="105"/>
                    <a:pt x="14" y="113"/>
                    <a:pt x="1" y="119"/>
                  </a:cubicBezTo>
                  <a:cubicBezTo>
                    <a:pt x="1" y="119"/>
                    <a:pt x="1" y="120"/>
                    <a:pt x="0" y="120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12" y="107"/>
                    <a:pt x="22" y="97"/>
                    <a:pt x="29" y="88"/>
                  </a:cubicBezTo>
                  <a:cubicBezTo>
                    <a:pt x="26" y="86"/>
                    <a:pt x="20" y="81"/>
                    <a:pt x="9" y="74"/>
                  </a:cubicBezTo>
                  <a:cubicBezTo>
                    <a:pt x="12" y="66"/>
                    <a:pt x="14" y="59"/>
                    <a:pt x="16" y="55"/>
                  </a:cubicBezTo>
                  <a:cubicBezTo>
                    <a:pt x="17" y="49"/>
                    <a:pt x="18" y="44"/>
                    <a:pt x="20" y="39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8" y="39"/>
                    <a:pt x="7" y="40"/>
                    <a:pt x="6" y="41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11" y="34"/>
                    <a:pt x="18" y="34"/>
                    <a:pt x="21" y="34"/>
                  </a:cubicBezTo>
                  <a:lnTo>
                    <a:pt x="26" y="16"/>
                  </a:lnTo>
                  <a:close/>
                  <a:moveTo>
                    <a:pt x="33" y="39"/>
                  </a:moveTo>
                  <a:cubicBezTo>
                    <a:pt x="29" y="50"/>
                    <a:pt x="24" y="62"/>
                    <a:pt x="18" y="74"/>
                  </a:cubicBezTo>
                  <a:cubicBezTo>
                    <a:pt x="23" y="76"/>
                    <a:pt x="28" y="79"/>
                    <a:pt x="33" y="81"/>
                  </a:cubicBezTo>
                  <a:cubicBezTo>
                    <a:pt x="41" y="69"/>
                    <a:pt x="46" y="55"/>
                    <a:pt x="49" y="39"/>
                  </a:cubicBezTo>
                  <a:lnTo>
                    <a:pt x="33" y="39"/>
                  </a:lnTo>
                  <a:close/>
                  <a:moveTo>
                    <a:pt x="107" y="104"/>
                  </a:moveTo>
                  <a:cubicBezTo>
                    <a:pt x="85" y="104"/>
                    <a:pt x="85" y="104"/>
                    <a:pt x="85" y="104"/>
                  </a:cubicBezTo>
                  <a:cubicBezTo>
                    <a:pt x="85" y="111"/>
                    <a:pt x="85" y="111"/>
                    <a:pt x="85" y="111"/>
                  </a:cubicBezTo>
                  <a:cubicBezTo>
                    <a:pt x="80" y="112"/>
                    <a:pt x="78" y="113"/>
                    <a:pt x="78" y="113"/>
                  </a:cubicBezTo>
                  <a:cubicBezTo>
                    <a:pt x="76" y="113"/>
                    <a:pt x="74" y="114"/>
                    <a:pt x="71" y="115"/>
                  </a:cubicBezTo>
                  <a:cubicBezTo>
                    <a:pt x="71" y="114"/>
                    <a:pt x="71" y="113"/>
                    <a:pt x="71" y="113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2" y="32"/>
                    <a:pt x="71" y="20"/>
                    <a:pt x="70" y="18"/>
                  </a:cubicBezTo>
                  <a:cubicBezTo>
                    <a:pt x="70" y="18"/>
                    <a:pt x="70" y="18"/>
                    <a:pt x="70" y="18"/>
                  </a:cubicBezTo>
                  <a:cubicBezTo>
                    <a:pt x="70" y="17"/>
                    <a:pt x="71" y="17"/>
                    <a:pt x="71" y="17"/>
                  </a:cubicBezTo>
                  <a:cubicBezTo>
                    <a:pt x="72" y="17"/>
                    <a:pt x="73" y="17"/>
                    <a:pt x="75" y="18"/>
                  </a:cubicBezTo>
                  <a:cubicBezTo>
                    <a:pt x="75" y="18"/>
                    <a:pt x="77" y="19"/>
                    <a:pt x="81" y="20"/>
                  </a:cubicBezTo>
                  <a:cubicBezTo>
                    <a:pt x="83" y="21"/>
                    <a:pt x="85" y="22"/>
                    <a:pt x="87" y="23"/>
                  </a:cubicBezTo>
                  <a:cubicBezTo>
                    <a:pt x="106" y="23"/>
                    <a:pt x="106" y="23"/>
                    <a:pt x="106" y="23"/>
                  </a:cubicBezTo>
                  <a:cubicBezTo>
                    <a:pt x="109" y="20"/>
                    <a:pt x="111" y="18"/>
                    <a:pt x="112" y="18"/>
                  </a:cubicBezTo>
                  <a:cubicBezTo>
                    <a:pt x="114" y="18"/>
                    <a:pt x="115" y="19"/>
                    <a:pt x="116" y="19"/>
                  </a:cubicBezTo>
                  <a:cubicBezTo>
                    <a:pt x="122" y="23"/>
                    <a:pt x="125" y="25"/>
                    <a:pt x="125" y="26"/>
                  </a:cubicBezTo>
                  <a:cubicBezTo>
                    <a:pt x="124" y="26"/>
                    <a:pt x="123" y="27"/>
                    <a:pt x="121" y="28"/>
                  </a:cubicBezTo>
                  <a:cubicBezTo>
                    <a:pt x="121" y="73"/>
                    <a:pt x="121" y="100"/>
                    <a:pt x="121" y="109"/>
                  </a:cubicBezTo>
                  <a:cubicBezTo>
                    <a:pt x="117" y="111"/>
                    <a:pt x="112" y="112"/>
                    <a:pt x="107" y="113"/>
                  </a:cubicBezTo>
                  <a:cubicBezTo>
                    <a:pt x="107" y="110"/>
                    <a:pt x="107" y="107"/>
                    <a:pt x="107" y="104"/>
                  </a:cubicBezTo>
                  <a:close/>
                  <a:moveTo>
                    <a:pt x="107" y="100"/>
                  </a:moveTo>
                  <a:cubicBezTo>
                    <a:pt x="107" y="27"/>
                    <a:pt x="107" y="27"/>
                    <a:pt x="107" y="27"/>
                  </a:cubicBezTo>
                  <a:cubicBezTo>
                    <a:pt x="87" y="27"/>
                    <a:pt x="87" y="27"/>
                    <a:pt x="87" y="27"/>
                  </a:cubicBezTo>
                  <a:cubicBezTo>
                    <a:pt x="86" y="28"/>
                    <a:pt x="85" y="28"/>
                    <a:pt x="85" y="28"/>
                  </a:cubicBezTo>
                  <a:cubicBezTo>
                    <a:pt x="85" y="100"/>
                    <a:pt x="85" y="100"/>
                    <a:pt x="85" y="100"/>
                  </a:cubicBezTo>
                  <a:lnTo>
                    <a:pt x="107" y="1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2"/>
            <p:cNvSpPr>
              <a:spLocks noEditPoints="1"/>
            </p:cNvSpPr>
            <p:nvPr/>
          </p:nvSpPr>
          <p:spPr bwMode="auto">
            <a:xfrm>
              <a:off x="8535988" y="3240088"/>
              <a:ext cx="363538" cy="344488"/>
            </a:xfrm>
            <a:custGeom>
              <a:avLst/>
              <a:gdLst>
                <a:gd name="T0" fmla="*/ 73 w 131"/>
                <a:gd name="T1" fmla="*/ 41 h 124"/>
                <a:gd name="T2" fmla="*/ 17 w 131"/>
                <a:gd name="T3" fmla="*/ 23 h 124"/>
                <a:gd name="T4" fmla="*/ 8 w 131"/>
                <a:gd name="T5" fmla="*/ 18 h 124"/>
                <a:gd name="T6" fmla="*/ 101 w 131"/>
                <a:gd name="T7" fmla="*/ 18 h 124"/>
                <a:gd name="T8" fmla="*/ 112 w 131"/>
                <a:gd name="T9" fmla="*/ 14 h 124"/>
                <a:gd name="T10" fmla="*/ 123 w 131"/>
                <a:gd name="T11" fmla="*/ 22 h 124"/>
                <a:gd name="T12" fmla="*/ 87 w 131"/>
                <a:gd name="T13" fmla="*/ 23 h 124"/>
                <a:gd name="T14" fmla="*/ 101 w 131"/>
                <a:gd name="T15" fmla="*/ 29 h 124"/>
                <a:gd name="T16" fmla="*/ 82 w 131"/>
                <a:gd name="T17" fmla="*/ 41 h 124"/>
                <a:gd name="T18" fmla="*/ 118 w 131"/>
                <a:gd name="T19" fmla="*/ 35 h 124"/>
                <a:gd name="T20" fmla="*/ 131 w 131"/>
                <a:gd name="T21" fmla="*/ 44 h 124"/>
                <a:gd name="T22" fmla="*/ 9 w 131"/>
                <a:gd name="T23" fmla="*/ 45 h 124"/>
                <a:gd name="T24" fmla="*/ 0 w 131"/>
                <a:gd name="T25" fmla="*/ 40 h 124"/>
                <a:gd name="T26" fmla="*/ 18 w 131"/>
                <a:gd name="T27" fmla="*/ 92 h 124"/>
                <a:gd name="T28" fmla="*/ 18 w 131"/>
                <a:gd name="T29" fmla="*/ 114 h 124"/>
                <a:gd name="T30" fmla="*/ 2 w 131"/>
                <a:gd name="T31" fmla="*/ 112 h 124"/>
                <a:gd name="T32" fmla="*/ 6 w 131"/>
                <a:gd name="T33" fmla="*/ 106 h 124"/>
                <a:gd name="T34" fmla="*/ 16 w 131"/>
                <a:gd name="T35" fmla="*/ 90 h 124"/>
                <a:gd name="T36" fmla="*/ 105 w 131"/>
                <a:gd name="T37" fmla="*/ 87 h 124"/>
                <a:gd name="T38" fmla="*/ 90 w 131"/>
                <a:gd name="T39" fmla="*/ 84 h 124"/>
                <a:gd name="T40" fmla="*/ 38 w 131"/>
                <a:gd name="T41" fmla="*/ 87 h 124"/>
                <a:gd name="T42" fmla="*/ 23 w 131"/>
                <a:gd name="T43" fmla="*/ 50 h 124"/>
                <a:gd name="T44" fmla="*/ 42 w 131"/>
                <a:gd name="T45" fmla="*/ 55 h 124"/>
                <a:gd name="T46" fmla="*/ 96 w 131"/>
                <a:gd name="T47" fmla="*/ 50 h 124"/>
                <a:gd name="T48" fmla="*/ 110 w 131"/>
                <a:gd name="T49" fmla="*/ 58 h 124"/>
                <a:gd name="T50" fmla="*/ 105 w 131"/>
                <a:gd name="T51" fmla="*/ 79 h 124"/>
                <a:gd name="T52" fmla="*/ 48 w 131"/>
                <a:gd name="T53" fmla="*/ 28 h 124"/>
                <a:gd name="T54" fmla="*/ 47 w 131"/>
                <a:gd name="T55" fmla="*/ 40 h 124"/>
                <a:gd name="T56" fmla="*/ 40 w 131"/>
                <a:gd name="T57" fmla="*/ 36 h 124"/>
                <a:gd name="T58" fmla="*/ 28 w 131"/>
                <a:gd name="T59" fmla="*/ 25 h 124"/>
                <a:gd name="T60" fmla="*/ 48 w 131"/>
                <a:gd name="T61" fmla="*/ 28 h 124"/>
                <a:gd name="T62" fmla="*/ 50 w 131"/>
                <a:gd name="T63" fmla="*/ 114 h 124"/>
                <a:gd name="T64" fmla="*/ 83 w 131"/>
                <a:gd name="T65" fmla="*/ 113 h 124"/>
                <a:gd name="T66" fmla="*/ 90 w 131"/>
                <a:gd name="T67" fmla="*/ 98 h 124"/>
                <a:gd name="T68" fmla="*/ 93 w 131"/>
                <a:gd name="T69" fmla="*/ 98 h 124"/>
                <a:gd name="T70" fmla="*/ 100 w 131"/>
                <a:gd name="T71" fmla="*/ 113 h 124"/>
                <a:gd name="T72" fmla="*/ 93 w 131"/>
                <a:gd name="T73" fmla="*/ 123 h 124"/>
                <a:gd name="T74" fmla="*/ 39 w 131"/>
                <a:gd name="T75" fmla="*/ 123 h 124"/>
                <a:gd name="T76" fmla="*/ 34 w 131"/>
                <a:gd name="T77" fmla="*/ 108 h 124"/>
                <a:gd name="T78" fmla="*/ 34 w 131"/>
                <a:gd name="T79" fmla="*/ 90 h 124"/>
                <a:gd name="T80" fmla="*/ 37 w 131"/>
                <a:gd name="T81" fmla="*/ 91 h 124"/>
                <a:gd name="T82" fmla="*/ 52 w 131"/>
                <a:gd name="T83" fmla="*/ 97 h 124"/>
                <a:gd name="T84" fmla="*/ 48 w 131"/>
                <a:gd name="T85" fmla="*/ 112 h 124"/>
                <a:gd name="T86" fmla="*/ 40 w 131"/>
                <a:gd name="T87" fmla="*/ 59 h 124"/>
                <a:gd name="T88" fmla="*/ 38 w 131"/>
                <a:gd name="T89" fmla="*/ 67 h 124"/>
                <a:gd name="T90" fmla="*/ 90 w 131"/>
                <a:gd name="T91" fmla="*/ 59 h 124"/>
                <a:gd name="T92" fmla="*/ 90 w 131"/>
                <a:gd name="T93" fmla="*/ 71 h 124"/>
                <a:gd name="T94" fmla="*/ 38 w 131"/>
                <a:gd name="T95" fmla="*/ 80 h 124"/>
                <a:gd name="T96" fmla="*/ 47 w 131"/>
                <a:gd name="T97" fmla="*/ 1 h 124"/>
                <a:gd name="T98" fmla="*/ 70 w 131"/>
                <a:gd name="T99" fmla="*/ 6 h 124"/>
                <a:gd name="T100" fmla="*/ 66 w 131"/>
                <a:gd name="T101" fmla="*/ 18 h 124"/>
                <a:gd name="T102" fmla="*/ 48 w 131"/>
                <a:gd name="T103" fmla="*/ 2 h 124"/>
                <a:gd name="T104" fmla="*/ 53 w 131"/>
                <a:gd name="T105" fmla="*/ 86 h 124"/>
                <a:gd name="T106" fmla="*/ 55 w 131"/>
                <a:gd name="T107" fmla="*/ 85 h 124"/>
                <a:gd name="T108" fmla="*/ 76 w 131"/>
                <a:gd name="T109" fmla="*/ 100 h 124"/>
                <a:gd name="T110" fmla="*/ 62 w 131"/>
                <a:gd name="T111" fmla="*/ 103 h 124"/>
                <a:gd name="T112" fmla="*/ 98 w 131"/>
                <a:gd name="T113" fmla="*/ 92 h 124"/>
                <a:gd name="T114" fmla="*/ 126 w 131"/>
                <a:gd name="T115" fmla="*/ 111 h 124"/>
                <a:gd name="T116" fmla="*/ 115 w 131"/>
                <a:gd name="T117" fmla="*/ 116 h 124"/>
                <a:gd name="T118" fmla="*/ 107 w 131"/>
                <a:gd name="T119" fmla="*/ 103 h 124"/>
                <a:gd name="T120" fmla="*/ 98 w 131"/>
                <a:gd name="T121" fmla="*/ 9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1" h="124">
                  <a:moveTo>
                    <a:pt x="9" y="41"/>
                  </a:moveTo>
                  <a:cubicBezTo>
                    <a:pt x="73" y="41"/>
                    <a:pt x="73" y="41"/>
                    <a:pt x="73" y="41"/>
                  </a:cubicBezTo>
                  <a:cubicBezTo>
                    <a:pt x="79" y="33"/>
                    <a:pt x="83" y="27"/>
                    <a:pt x="83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6" y="24"/>
                    <a:pt x="15" y="24"/>
                    <a:pt x="14" y="25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11" y="18"/>
                    <a:pt x="15" y="18"/>
                    <a:pt x="18" y="18"/>
                  </a:cubicBezTo>
                  <a:cubicBezTo>
                    <a:pt x="101" y="18"/>
                    <a:pt x="101" y="18"/>
                    <a:pt x="101" y="18"/>
                  </a:cubicBezTo>
                  <a:cubicBezTo>
                    <a:pt x="105" y="16"/>
                    <a:pt x="108" y="14"/>
                    <a:pt x="110" y="13"/>
                  </a:cubicBezTo>
                  <a:cubicBezTo>
                    <a:pt x="110" y="13"/>
                    <a:pt x="111" y="14"/>
                    <a:pt x="112" y="14"/>
                  </a:cubicBezTo>
                  <a:cubicBezTo>
                    <a:pt x="112" y="14"/>
                    <a:pt x="112" y="14"/>
                    <a:pt x="112" y="14"/>
                  </a:cubicBezTo>
                  <a:cubicBezTo>
                    <a:pt x="119" y="19"/>
                    <a:pt x="123" y="21"/>
                    <a:pt x="123" y="22"/>
                  </a:cubicBezTo>
                  <a:cubicBezTo>
                    <a:pt x="122" y="23"/>
                    <a:pt x="122" y="23"/>
                    <a:pt x="121" y="23"/>
                  </a:cubicBezTo>
                  <a:cubicBezTo>
                    <a:pt x="87" y="23"/>
                    <a:pt x="87" y="23"/>
                    <a:pt x="87" y="23"/>
                  </a:cubicBezTo>
                  <a:cubicBezTo>
                    <a:pt x="91" y="24"/>
                    <a:pt x="95" y="26"/>
                    <a:pt x="99" y="28"/>
                  </a:cubicBezTo>
                  <a:cubicBezTo>
                    <a:pt x="100" y="28"/>
                    <a:pt x="101" y="29"/>
                    <a:pt x="101" y="29"/>
                  </a:cubicBezTo>
                  <a:cubicBezTo>
                    <a:pt x="101" y="30"/>
                    <a:pt x="100" y="30"/>
                    <a:pt x="99" y="31"/>
                  </a:cubicBezTo>
                  <a:cubicBezTo>
                    <a:pt x="95" y="32"/>
                    <a:pt x="90" y="35"/>
                    <a:pt x="82" y="41"/>
                  </a:cubicBezTo>
                  <a:cubicBezTo>
                    <a:pt x="108" y="41"/>
                    <a:pt x="108" y="41"/>
                    <a:pt x="108" y="41"/>
                  </a:cubicBezTo>
                  <a:cubicBezTo>
                    <a:pt x="114" y="37"/>
                    <a:pt x="117" y="35"/>
                    <a:pt x="118" y="35"/>
                  </a:cubicBezTo>
                  <a:cubicBezTo>
                    <a:pt x="119" y="35"/>
                    <a:pt x="119" y="35"/>
                    <a:pt x="120" y="36"/>
                  </a:cubicBezTo>
                  <a:cubicBezTo>
                    <a:pt x="127" y="41"/>
                    <a:pt x="131" y="44"/>
                    <a:pt x="131" y="44"/>
                  </a:cubicBezTo>
                  <a:cubicBezTo>
                    <a:pt x="131" y="45"/>
                    <a:pt x="130" y="45"/>
                    <a:pt x="128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8" y="46"/>
                    <a:pt x="7" y="47"/>
                    <a:pt x="5" y="47"/>
                  </a:cubicBezTo>
                  <a:cubicBezTo>
                    <a:pt x="3" y="45"/>
                    <a:pt x="1" y="43"/>
                    <a:pt x="0" y="40"/>
                  </a:cubicBezTo>
                  <a:lnTo>
                    <a:pt x="9" y="41"/>
                  </a:lnTo>
                  <a:close/>
                  <a:moveTo>
                    <a:pt x="18" y="92"/>
                  </a:moveTo>
                  <a:cubicBezTo>
                    <a:pt x="18" y="92"/>
                    <a:pt x="18" y="92"/>
                    <a:pt x="18" y="92"/>
                  </a:cubicBezTo>
                  <a:cubicBezTo>
                    <a:pt x="22" y="102"/>
                    <a:pt x="21" y="109"/>
                    <a:pt x="18" y="114"/>
                  </a:cubicBezTo>
                  <a:cubicBezTo>
                    <a:pt x="16" y="117"/>
                    <a:pt x="13" y="118"/>
                    <a:pt x="9" y="118"/>
                  </a:cubicBezTo>
                  <a:cubicBezTo>
                    <a:pt x="5" y="118"/>
                    <a:pt x="2" y="116"/>
                    <a:pt x="2" y="112"/>
                  </a:cubicBezTo>
                  <a:cubicBezTo>
                    <a:pt x="2" y="111"/>
                    <a:pt x="3" y="109"/>
                    <a:pt x="5" y="107"/>
                  </a:cubicBezTo>
                  <a:cubicBezTo>
                    <a:pt x="6" y="106"/>
                    <a:pt x="6" y="106"/>
                    <a:pt x="6" y="106"/>
                  </a:cubicBezTo>
                  <a:cubicBezTo>
                    <a:pt x="12" y="100"/>
                    <a:pt x="15" y="96"/>
                    <a:pt x="15" y="93"/>
                  </a:cubicBezTo>
                  <a:cubicBezTo>
                    <a:pt x="15" y="91"/>
                    <a:pt x="16" y="90"/>
                    <a:pt x="16" y="90"/>
                  </a:cubicBezTo>
                  <a:cubicBezTo>
                    <a:pt x="17" y="90"/>
                    <a:pt x="17" y="91"/>
                    <a:pt x="18" y="92"/>
                  </a:cubicBezTo>
                  <a:close/>
                  <a:moveTo>
                    <a:pt x="105" y="87"/>
                  </a:moveTo>
                  <a:cubicBezTo>
                    <a:pt x="101" y="89"/>
                    <a:pt x="96" y="89"/>
                    <a:pt x="90" y="90"/>
                  </a:cubicBezTo>
                  <a:cubicBezTo>
                    <a:pt x="90" y="88"/>
                    <a:pt x="90" y="86"/>
                    <a:pt x="90" y="84"/>
                  </a:cubicBezTo>
                  <a:cubicBezTo>
                    <a:pt x="38" y="84"/>
                    <a:pt x="38" y="84"/>
                    <a:pt x="38" y="84"/>
                  </a:cubicBezTo>
                  <a:cubicBezTo>
                    <a:pt x="38" y="87"/>
                    <a:pt x="38" y="87"/>
                    <a:pt x="38" y="87"/>
                  </a:cubicBezTo>
                  <a:cubicBezTo>
                    <a:pt x="34" y="88"/>
                    <a:pt x="30" y="89"/>
                    <a:pt x="24" y="89"/>
                  </a:cubicBezTo>
                  <a:cubicBezTo>
                    <a:pt x="24" y="72"/>
                    <a:pt x="24" y="59"/>
                    <a:pt x="23" y="50"/>
                  </a:cubicBezTo>
                  <a:cubicBezTo>
                    <a:pt x="23" y="50"/>
                    <a:pt x="23" y="49"/>
                    <a:pt x="24" y="49"/>
                  </a:cubicBezTo>
                  <a:cubicBezTo>
                    <a:pt x="27" y="49"/>
                    <a:pt x="33" y="51"/>
                    <a:pt x="42" y="55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2" y="52"/>
                    <a:pt x="95" y="50"/>
                    <a:pt x="96" y="50"/>
                  </a:cubicBezTo>
                  <a:cubicBezTo>
                    <a:pt x="97" y="50"/>
                    <a:pt x="98" y="51"/>
                    <a:pt x="98" y="51"/>
                  </a:cubicBezTo>
                  <a:cubicBezTo>
                    <a:pt x="106" y="55"/>
                    <a:pt x="110" y="57"/>
                    <a:pt x="110" y="58"/>
                  </a:cubicBezTo>
                  <a:cubicBezTo>
                    <a:pt x="109" y="58"/>
                    <a:pt x="108" y="59"/>
                    <a:pt x="105" y="61"/>
                  </a:cubicBezTo>
                  <a:cubicBezTo>
                    <a:pt x="105" y="79"/>
                    <a:pt x="105" y="79"/>
                    <a:pt x="105" y="79"/>
                  </a:cubicBezTo>
                  <a:lnTo>
                    <a:pt x="105" y="87"/>
                  </a:lnTo>
                  <a:close/>
                  <a:moveTo>
                    <a:pt x="48" y="28"/>
                  </a:moveTo>
                  <a:cubicBezTo>
                    <a:pt x="52" y="30"/>
                    <a:pt x="54" y="32"/>
                    <a:pt x="54" y="35"/>
                  </a:cubicBezTo>
                  <a:cubicBezTo>
                    <a:pt x="54" y="39"/>
                    <a:pt x="52" y="40"/>
                    <a:pt x="47" y="40"/>
                  </a:cubicBezTo>
                  <a:cubicBezTo>
                    <a:pt x="45" y="40"/>
                    <a:pt x="43" y="39"/>
                    <a:pt x="42" y="38"/>
                  </a:cubicBezTo>
                  <a:cubicBezTo>
                    <a:pt x="41" y="38"/>
                    <a:pt x="41" y="37"/>
                    <a:pt x="40" y="36"/>
                  </a:cubicBezTo>
                  <a:cubicBezTo>
                    <a:pt x="37" y="31"/>
                    <a:pt x="34" y="28"/>
                    <a:pt x="29" y="26"/>
                  </a:cubicBezTo>
                  <a:cubicBezTo>
                    <a:pt x="29" y="25"/>
                    <a:pt x="28" y="25"/>
                    <a:pt x="28" y="25"/>
                  </a:cubicBezTo>
                  <a:cubicBezTo>
                    <a:pt x="28" y="25"/>
                    <a:pt x="29" y="24"/>
                    <a:pt x="31" y="24"/>
                  </a:cubicBezTo>
                  <a:cubicBezTo>
                    <a:pt x="37" y="24"/>
                    <a:pt x="43" y="26"/>
                    <a:pt x="48" y="28"/>
                  </a:cubicBezTo>
                  <a:close/>
                  <a:moveTo>
                    <a:pt x="48" y="112"/>
                  </a:moveTo>
                  <a:cubicBezTo>
                    <a:pt x="48" y="113"/>
                    <a:pt x="49" y="114"/>
                    <a:pt x="50" y="114"/>
                  </a:cubicBezTo>
                  <a:cubicBezTo>
                    <a:pt x="50" y="114"/>
                    <a:pt x="50" y="114"/>
                    <a:pt x="51" y="114"/>
                  </a:cubicBezTo>
                  <a:cubicBezTo>
                    <a:pt x="71" y="114"/>
                    <a:pt x="82" y="114"/>
                    <a:pt x="83" y="113"/>
                  </a:cubicBezTo>
                  <a:cubicBezTo>
                    <a:pt x="84" y="112"/>
                    <a:pt x="86" y="110"/>
                    <a:pt x="87" y="106"/>
                  </a:cubicBezTo>
                  <a:cubicBezTo>
                    <a:pt x="88" y="103"/>
                    <a:pt x="89" y="101"/>
                    <a:pt x="90" y="98"/>
                  </a:cubicBezTo>
                  <a:cubicBezTo>
                    <a:pt x="91" y="97"/>
                    <a:pt x="91" y="97"/>
                    <a:pt x="92" y="97"/>
                  </a:cubicBezTo>
                  <a:cubicBezTo>
                    <a:pt x="92" y="97"/>
                    <a:pt x="93" y="97"/>
                    <a:pt x="93" y="98"/>
                  </a:cubicBezTo>
                  <a:cubicBezTo>
                    <a:pt x="92" y="105"/>
                    <a:pt x="93" y="109"/>
                    <a:pt x="94" y="111"/>
                  </a:cubicBezTo>
                  <a:cubicBezTo>
                    <a:pt x="95" y="112"/>
                    <a:pt x="97" y="112"/>
                    <a:pt x="100" y="113"/>
                  </a:cubicBezTo>
                  <a:cubicBezTo>
                    <a:pt x="99" y="116"/>
                    <a:pt x="99" y="117"/>
                    <a:pt x="98" y="119"/>
                  </a:cubicBezTo>
                  <a:cubicBezTo>
                    <a:pt x="97" y="121"/>
                    <a:pt x="95" y="122"/>
                    <a:pt x="93" y="123"/>
                  </a:cubicBezTo>
                  <a:cubicBezTo>
                    <a:pt x="91" y="123"/>
                    <a:pt x="89" y="124"/>
                    <a:pt x="87" y="124"/>
                  </a:cubicBezTo>
                  <a:cubicBezTo>
                    <a:pt x="57" y="124"/>
                    <a:pt x="41" y="123"/>
                    <a:pt x="39" y="123"/>
                  </a:cubicBezTo>
                  <a:cubicBezTo>
                    <a:pt x="37" y="122"/>
                    <a:pt x="36" y="121"/>
                    <a:pt x="35" y="119"/>
                  </a:cubicBezTo>
                  <a:cubicBezTo>
                    <a:pt x="34" y="117"/>
                    <a:pt x="34" y="113"/>
                    <a:pt x="34" y="108"/>
                  </a:cubicBezTo>
                  <a:cubicBezTo>
                    <a:pt x="34" y="105"/>
                    <a:pt x="34" y="100"/>
                    <a:pt x="33" y="91"/>
                  </a:cubicBezTo>
                  <a:cubicBezTo>
                    <a:pt x="33" y="91"/>
                    <a:pt x="33" y="90"/>
                    <a:pt x="34" y="90"/>
                  </a:cubicBezTo>
                  <a:cubicBezTo>
                    <a:pt x="34" y="90"/>
                    <a:pt x="35" y="90"/>
                    <a:pt x="35" y="91"/>
                  </a:cubicBezTo>
                  <a:cubicBezTo>
                    <a:pt x="36" y="91"/>
                    <a:pt x="37" y="91"/>
                    <a:pt x="37" y="91"/>
                  </a:cubicBezTo>
                  <a:cubicBezTo>
                    <a:pt x="42" y="92"/>
                    <a:pt x="46" y="94"/>
                    <a:pt x="51" y="95"/>
                  </a:cubicBezTo>
                  <a:cubicBezTo>
                    <a:pt x="52" y="95"/>
                    <a:pt x="52" y="96"/>
                    <a:pt x="52" y="97"/>
                  </a:cubicBezTo>
                  <a:cubicBezTo>
                    <a:pt x="52" y="98"/>
                    <a:pt x="51" y="99"/>
                    <a:pt x="48" y="99"/>
                  </a:cubicBezTo>
                  <a:lnTo>
                    <a:pt x="48" y="112"/>
                  </a:lnTo>
                  <a:close/>
                  <a:moveTo>
                    <a:pt x="90" y="59"/>
                  </a:moveTo>
                  <a:cubicBezTo>
                    <a:pt x="40" y="59"/>
                    <a:pt x="40" y="59"/>
                    <a:pt x="40" y="59"/>
                  </a:cubicBezTo>
                  <a:cubicBezTo>
                    <a:pt x="39" y="60"/>
                    <a:pt x="39" y="60"/>
                    <a:pt x="38" y="60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90" y="67"/>
                    <a:pt x="90" y="67"/>
                    <a:pt x="90" y="67"/>
                  </a:cubicBezTo>
                  <a:lnTo>
                    <a:pt x="90" y="59"/>
                  </a:lnTo>
                  <a:close/>
                  <a:moveTo>
                    <a:pt x="90" y="80"/>
                  </a:moveTo>
                  <a:cubicBezTo>
                    <a:pt x="90" y="71"/>
                    <a:pt x="90" y="71"/>
                    <a:pt x="90" y="71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8" y="80"/>
                    <a:pt x="38" y="80"/>
                    <a:pt x="38" y="80"/>
                  </a:cubicBezTo>
                  <a:lnTo>
                    <a:pt x="90" y="80"/>
                  </a:lnTo>
                  <a:close/>
                  <a:moveTo>
                    <a:pt x="47" y="1"/>
                  </a:moveTo>
                  <a:cubicBezTo>
                    <a:pt x="47" y="1"/>
                    <a:pt x="48" y="0"/>
                    <a:pt x="48" y="0"/>
                  </a:cubicBezTo>
                  <a:cubicBezTo>
                    <a:pt x="58" y="0"/>
                    <a:pt x="65" y="2"/>
                    <a:pt x="70" y="6"/>
                  </a:cubicBezTo>
                  <a:cubicBezTo>
                    <a:pt x="72" y="8"/>
                    <a:pt x="73" y="10"/>
                    <a:pt x="73" y="13"/>
                  </a:cubicBezTo>
                  <a:cubicBezTo>
                    <a:pt x="73" y="16"/>
                    <a:pt x="71" y="18"/>
                    <a:pt x="66" y="18"/>
                  </a:cubicBezTo>
                  <a:cubicBezTo>
                    <a:pt x="62" y="18"/>
                    <a:pt x="59" y="17"/>
                    <a:pt x="58" y="14"/>
                  </a:cubicBezTo>
                  <a:cubicBezTo>
                    <a:pt x="56" y="8"/>
                    <a:pt x="52" y="4"/>
                    <a:pt x="48" y="2"/>
                  </a:cubicBezTo>
                  <a:cubicBezTo>
                    <a:pt x="47" y="2"/>
                    <a:pt x="47" y="1"/>
                    <a:pt x="47" y="1"/>
                  </a:cubicBezTo>
                  <a:close/>
                  <a:moveTo>
                    <a:pt x="53" y="86"/>
                  </a:moveTo>
                  <a:cubicBezTo>
                    <a:pt x="53" y="85"/>
                    <a:pt x="53" y="85"/>
                    <a:pt x="54" y="85"/>
                  </a:cubicBezTo>
                  <a:cubicBezTo>
                    <a:pt x="54" y="85"/>
                    <a:pt x="54" y="85"/>
                    <a:pt x="55" y="85"/>
                  </a:cubicBezTo>
                  <a:cubicBezTo>
                    <a:pt x="63" y="87"/>
                    <a:pt x="69" y="89"/>
                    <a:pt x="73" y="93"/>
                  </a:cubicBezTo>
                  <a:cubicBezTo>
                    <a:pt x="75" y="95"/>
                    <a:pt x="76" y="97"/>
                    <a:pt x="76" y="100"/>
                  </a:cubicBezTo>
                  <a:cubicBezTo>
                    <a:pt x="76" y="104"/>
                    <a:pt x="74" y="106"/>
                    <a:pt x="68" y="106"/>
                  </a:cubicBezTo>
                  <a:cubicBezTo>
                    <a:pt x="66" y="106"/>
                    <a:pt x="64" y="105"/>
                    <a:pt x="62" y="103"/>
                  </a:cubicBezTo>
                  <a:cubicBezTo>
                    <a:pt x="59" y="95"/>
                    <a:pt x="56" y="89"/>
                    <a:pt x="53" y="86"/>
                  </a:cubicBezTo>
                  <a:close/>
                  <a:moveTo>
                    <a:pt x="98" y="92"/>
                  </a:moveTo>
                  <a:cubicBezTo>
                    <a:pt x="100" y="92"/>
                    <a:pt x="104" y="94"/>
                    <a:pt x="111" y="97"/>
                  </a:cubicBezTo>
                  <a:cubicBezTo>
                    <a:pt x="121" y="101"/>
                    <a:pt x="126" y="106"/>
                    <a:pt x="126" y="111"/>
                  </a:cubicBezTo>
                  <a:cubicBezTo>
                    <a:pt x="126" y="115"/>
                    <a:pt x="124" y="117"/>
                    <a:pt x="119" y="117"/>
                  </a:cubicBezTo>
                  <a:cubicBezTo>
                    <a:pt x="117" y="117"/>
                    <a:pt x="116" y="117"/>
                    <a:pt x="115" y="116"/>
                  </a:cubicBezTo>
                  <a:cubicBezTo>
                    <a:pt x="115" y="116"/>
                    <a:pt x="114" y="115"/>
                    <a:pt x="114" y="115"/>
                  </a:cubicBezTo>
                  <a:cubicBezTo>
                    <a:pt x="113" y="115"/>
                    <a:pt x="111" y="111"/>
                    <a:pt x="107" y="103"/>
                  </a:cubicBezTo>
                  <a:cubicBezTo>
                    <a:pt x="97" y="93"/>
                    <a:pt x="97" y="93"/>
                    <a:pt x="97" y="93"/>
                  </a:cubicBezTo>
                  <a:cubicBezTo>
                    <a:pt x="97" y="92"/>
                    <a:pt x="97" y="92"/>
                    <a:pt x="98" y="9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3"/>
            <p:cNvSpPr>
              <a:spLocks noEditPoints="1"/>
            </p:cNvSpPr>
            <p:nvPr/>
          </p:nvSpPr>
          <p:spPr bwMode="auto">
            <a:xfrm>
              <a:off x="8905875" y="3314700"/>
              <a:ext cx="60325" cy="603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0 h 22"/>
                <a:gd name="T4" fmla="*/ 11 w 22"/>
                <a:gd name="T5" fmla="*/ 0 h 22"/>
                <a:gd name="T6" fmla="*/ 22 w 22"/>
                <a:gd name="T7" fmla="*/ 11 h 22"/>
                <a:gd name="T8" fmla="*/ 22 w 22"/>
                <a:gd name="T9" fmla="*/ 11 h 22"/>
                <a:gd name="T10" fmla="*/ 11 w 22"/>
                <a:gd name="T11" fmla="*/ 22 h 22"/>
                <a:gd name="T12" fmla="*/ 11 w 22"/>
                <a:gd name="T13" fmla="*/ 22 h 22"/>
                <a:gd name="T14" fmla="*/ 0 w 22"/>
                <a:gd name="T15" fmla="*/ 11 h 22"/>
                <a:gd name="T16" fmla="*/ 3 w 22"/>
                <a:gd name="T17" fmla="*/ 11 h 22"/>
                <a:gd name="T18" fmla="*/ 11 w 22"/>
                <a:gd name="T19" fmla="*/ 20 h 22"/>
                <a:gd name="T20" fmla="*/ 11 w 22"/>
                <a:gd name="T21" fmla="*/ 20 h 22"/>
                <a:gd name="T22" fmla="*/ 19 w 22"/>
                <a:gd name="T23" fmla="*/ 11 h 22"/>
                <a:gd name="T24" fmla="*/ 19 w 22"/>
                <a:gd name="T25" fmla="*/ 11 h 22"/>
                <a:gd name="T26" fmla="*/ 11 w 22"/>
                <a:gd name="T27" fmla="*/ 3 h 22"/>
                <a:gd name="T28" fmla="*/ 11 w 22"/>
                <a:gd name="T29" fmla="*/ 3 h 22"/>
                <a:gd name="T30" fmla="*/ 3 w 22"/>
                <a:gd name="T31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5"/>
                    <a:pt x="5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7" y="0"/>
                    <a:pt x="22" y="5"/>
                    <a:pt x="22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17"/>
                    <a:pt x="17" y="22"/>
                    <a:pt x="11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5" y="22"/>
                    <a:pt x="0" y="17"/>
                    <a:pt x="0" y="11"/>
                  </a:cubicBezTo>
                  <a:close/>
                  <a:moveTo>
                    <a:pt x="3" y="11"/>
                  </a:moveTo>
                  <a:cubicBezTo>
                    <a:pt x="3" y="16"/>
                    <a:pt x="7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6" y="20"/>
                    <a:pt x="19" y="16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7"/>
                    <a:pt x="16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7" y="3"/>
                    <a:pt x="3" y="7"/>
                    <a:pt x="3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4"/>
            <p:cNvSpPr>
              <a:spLocks noEditPoints="1"/>
            </p:cNvSpPr>
            <p:nvPr/>
          </p:nvSpPr>
          <p:spPr bwMode="auto">
            <a:xfrm>
              <a:off x="8191500" y="2889250"/>
              <a:ext cx="136525" cy="138113"/>
            </a:xfrm>
            <a:custGeom>
              <a:avLst/>
              <a:gdLst>
                <a:gd name="T0" fmla="*/ 0 w 49"/>
                <a:gd name="T1" fmla="*/ 25 h 50"/>
                <a:gd name="T2" fmla="*/ 25 w 49"/>
                <a:gd name="T3" fmla="*/ 0 h 50"/>
                <a:gd name="T4" fmla="*/ 25 w 49"/>
                <a:gd name="T5" fmla="*/ 0 h 50"/>
                <a:gd name="T6" fmla="*/ 49 w 49"/>
                <a:gd name="T7" fmla="*/ 25 h 50"/>
                <a:gd name="T8" fmla="*/ 49 w 49"/>
                <a:gd name="T9" fmla="*/ 25 h 50"/>
                <a:gd name="T10" fmla="*/ 25 w 49"/>
                <a:gd name="T11" fmla="*/ 50 h 50"/>
                <a:gd name="T12" fmla="*/ 25 w 49"/>
                <a:gd name="T13" fmla="*/ 50 h 50"/>
                <a:gd name="T14" fmla="*/ 0 w 49"/>
                <a:gd name="T15" fmla="*/ 25 h 50"/>
                <a:gd name="T16" fmla="*/ 6 w 49"/>
                <a:gd name="T17" fmla="*/ 25 h 50"/>
                <a:gd name="T18" fmla="*/ 25 w 49"/>
                <a:gd name="T19" fmla="*/ 44 h 50"/>
                <a:gd name="T20" fmla="*/ 25 w 49"/>
                <a:gd name="T21" fmla="*/ 44 h 50"/>
                <a:gd name="T22" fmla="*/ 43 w 49"/>
                <a:gd name="T23" fmla="*/ 25 h 50"/>
                <a:gd name="T24" fmla="*/ 43 w 49"/>
                <a:gd name="T25" fmla="*/ 25 h 50"/>
                <a:gd name="T26" fmla="*/ 25 w 49"/>
                <a:gd name="T27" fmla="*/ 6 h 50"/>
                <a:gd name="T28" fmla="*/ 25 w 49"/>
                <a:gd name="T29" fmla="*/ 6 h 50"/>
                <a:gd name="T30" fmla="*/ 6 w 49"/>
                <a:gd name="T31" fmla="*/ 2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9" h="50">
                  <a:moveTo>
                    <a:pt x="0" y="25"/>
                  </a:moveTo>
                  <a:cubicBezTo>
                    <a:pt x="0" y="11"/>
                    <a:pt x="11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38" y="0"/>
                    <a:pt x="49" y="11"/>
                    <a:pt x="49" y="25"/>
                  </a:cubicBezTo>
                  <a:cubicBezTo>
                    <a:pt x="49" y="25"/>
                    <a:pt x="49" y="25"/>
                    <a:pt x="49" y="25"/>
                  </a:cubicBezTo>
                  <a:cubicBezTo>
                    <a:pt x="49" y="39"/>
                    <a:pt x="38" y="50"/>
                    <a:pt x="25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11" y="50"/>
                    <a:pt x="0" y="39"/>
                    <a:pt x="0" y="25"/>
                  </a:cubicBezTo>
                  <a:close/>
                  <a:moveTo>
                    <a:pt x="6" y="25"/>
                  </a:moveTo>
                  <a:cubicBezTo>
                    <a:pt x="6" y="35"/>
                    <a:pt x="14" y="44"/>
                    <a:pt x="25" y="44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35" y="44"/>
                    <a:pt x="43" y="3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15"/>
                    <a:pt x="35" y="6"/>
                    <a:pt x="25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14" y="6"/>
                    <a:pt x="6" y="15"/>
                    <a:pt x="6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cxnSp>
          <p:nvCxnSpPr>
            <p:cNvPr id="85" name="直接连接符 84"/>
            <p:cNvCxnSpPr/>
            <p:nvPr/>
          </p:nvCxnSpPr>
          <p:spPr>
            <a:xfrm>
              <a:off x="3511550" y="3673843"/>
              <a:ext cx="2794001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9" name="矩形 88"/>
            <p:cNvSpPr/>
            <p:nvPr/>
          </p:nvSpPr>
          <p:spPr>
            <a:xfrm>
              <a:off x="3977915" y="3304511"/>
              <a:ext cx="186249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>
                  <a:latin typeface="幼圆" panose="02010509060101010101" pitchFamily="49" charset="-122"/>
                  <a:ea typeface="幼圆" panose="02010509060101010101" pitchFamily="49" charset="-122"/>
                </a:rPr>
                <a:t>2017</a:t>
              </a:r>
              <a:r>
                <a:rPr lang="zh-CN" altLang="en-US">
                  <a:latin typeface="幼圆" panose="02010509060101010101" pitchFamily="49" charset="-122"/>
                  <a:ea typeface="幼圆" panose="02010509060101010101" pitchFamily="49" charset="-122"/>
                </a:rPr>
                <a:t>年丁酉鸡年</a:t>
              </a:r>
            </a:p>
          </p:txBody>
        </p:sp>
        <p:cxnSp>
          <p:nvCxnSpPr>
            <p:cNvPr id="91" name="直接连接符 90"/>
            <p:cNvCxnSpPr/>
            <p:nvPr/>
          </p:nvCxnSpPr>
          <p:spPr>
            <a:xfrm>
              <a:off x="4581525" y="3311893"/>
              <a:ext cx="1362076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402134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6270" y="1108459"/>
            <a:ext cx="5779459" cy="4641081"/>
          </a:xfrm>
          <a:prstGeom prst="rect">
            <a:avLst/>
          </a:prstGeom>
        </p:spPr>
      </p:pic>
      <p:sp>
        <p:nvSpPr>
          <p:cNvPr id="3" name="矩形 2">
            <a:hlinkClick r:id="rId3"/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77577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063554" y="4437115"/>
            <a:ext cx="860743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www.1ppt.cn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12192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403" y="315180"/>
            <a:ext cx="10282184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624419" y="3097348"/>
            <a:ext cx="5471583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6096000" y="3097348"/>
            <a:ext cx="5471584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7756" y="3097345"/>
            <a:ext cx="524933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5336" y="3097345"/>
            <a:ext cx="524933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60023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568</TotalTime>
  <Words>539</Words>
  <Application>Microsoft Office PowerPoint</Application>
  <PresentationFormat>自定义</PresentationFormat>
  <Paragraphs>40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9" baseType="lpstr">
      <vt:lpstr>第一PPT，www.1ppt.com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iSlide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第一PPT模板网：www.1ppt.com</dc:title>
  <dc:creator>iSlide</dc:creator>
  <cp:keywords>第一PPT模板网：www.1ppt.com</cp:keywords>
  <cp:lastModifiedBy>微软中国</cp:lastModifiedBy>
  <cp:revision>38</cp:revision>
  <dcterms:created xsi:type="dcterms:W3CDTF">2016-12-19T03:38:25Z</dcterms:created>
  <dcterms:modified xsi:type="dcterms:W3CDTF">2016-12-25T02:13:37Z</dcterms:modified>
  <cp:category>第一PPT模板网：www.1ppt.com</cp:category>
  <cp:contentStatus>第一PPT模板网：www.1ppt.com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2306949</vt:lpwstr>
  </property>
  <property fmtid="{D5CDD505-2E9C-101B-9397-08002B2CF9AE}" pid="3" name="NXPowerLiteSettings">
    <vt:lpwstr>E9000400038000</vt:lpwstr>
  </property>
  <property fmtid="{D5CDD505-2E9C-101B-9397-08002B2CF9AE}" pid="4" name="NXPowerLiteVersion">
    <vt:lpwstr>D6.0.5</vt:lpwstr>
  </property>
</Properties>
</file>