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7" r:id="rId3"/>
    <p:sldId id="264" r:id="rId4"/>
    <p:sldId id="261" r:id="rId5"/>
    <p:sldId id="265" r:id="rId6"/>
    <p:sldId id="267" r:id="rId7"/>
    <p:sldId id="269" r:id="rId8"/>
    <p:sldId id="268" r:id="rId9"/>
    <p:sldId id="270" r:id="rId10"/>
    <p:sldId id="276" r:id="rId11"/>
    <p:sldId id="278" r:id="rId12"/>
    <p:sldId id="273" r:id="rId13"/>
    <p:sldId id="280" r:id="rId14"/>
    <p:sldId id="274" r:id="rId15"/>
    <p:sldId id="283" r:id="rId16"/>
    <p:sldId id="277" r:id="rId17"/>
    <p:sldId id="259" r:id="rId18"/>
    <p:sldId id="279" r:id="rId19"/>
    <p:sldId id="260" r:id="rId20"/>
    <p:sldId id="262" r:id="rId21"/>
    <p:sldId id="282" r:id="rId22"/>
    <p:sldId id="263" r:id="rId23"/>
    <p:sldId id="271" r:id="rId24"/>
    <p:sldId id="275" r:id="rId25"/>
    <p:sldId id="281" r:id="rId26"/>
    <p:sldId id="284" r:id="rId27"/>
    <p:sldId id="285" r:id="rId28"/>
  </p:sldIdLst>
  <p:sldSz cx="12192000" cy="6858000"/>
  <p:notesSz cx="6858000" cy="9144000"/>
  <p:embeddedFontLst>
    <p:embeddedFont>
      <p:font typeface="微软雅黑" pitchFamily="34" charset="-122"/>
      <p:regular r:id="rId29"/>
      <p:bold r:id="rId30"/>
    </p:embeddedFont>
    <p:embeddedFont>
      <p:font typeface="微软雅黑 Light" charset="-122"/>
      <p:regular r:id="rId31"/>
    </p:embeddedFont>
    <p:embeddedFont>
      <p:font typeface="等线" charset="-122"/>
      <p:regular r:id="rId32"/>
      <p:bold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等线 Light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405E"/>
    <a:srgbClr val="A10910"/>
    <a:srgbClr val="950101"/>
    <a:srgbClr val="007DCE"/>
    <a:srgbClr val="F4D100"/>
    <a:srgbClr val="DEB700"/>
    <a:srgbClr val="E0C200"/>
    <a:srgbClr val="DABD01"/>
    <a:srgbClr val="9F0101"/>
    <a:srgbClr val="AD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2874" y="-16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11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3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536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55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87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809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227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97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87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832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24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08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517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49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09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19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0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1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35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51BBB-9785-45ED-A21F-410962519B35}" type="datetimeFigureOut">
              <a:rPr lang="zh-CN" altLang="en-US" smtClean="0"/>
              <a:t>2016/7/22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60063-2087-4246-986B-5501A224C9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8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10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B3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993058"/>
          </a:xfrm>
          <a:prstGeom prst="rect">
            <a:avLst/>
          </a:prstGeom>
          <a:solidFill>
            <a:srgbClr val="0081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1628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Portugal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欧洲杯葡萄牙队球服配色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9994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72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996381" y="3199922"/>
            <a:ext cx="6857999" cy="458158"/>
          </a:xfrm>
          <a:prstGeom prst="rect">
            <a:avLst/>
          </a:prstGeom>
          <a:solidFill>
            <a:srgbClr val="C69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5400000">
            <a:off x="6080065" y="3199923"/>
            <a:ext cx="6858000" cy="458158"/>
          </a:xfrm>
          <a:prstGeom prst="rect">
            <a:avLst/>
          </a:prstGeom>
          <a:solidFill>
            <a:srgbClr val="C69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5400000">
            <a:off x="5163749" y="3199923"/>
            <a:ext cx="6858000" cy="458158"/>
          </a:xfrm>
          <a:prstGeom prst="rect">
            <a:avLst/>
          </a:prstGeom>
          <a:solidFill>
            <a:srgbClr val="C69B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1309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Russia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欧洲杯俄罗斯队球服配色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7697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0" y="0"/>
            <a:ext cx="11313996" cy="6858001"/>
          </a:xfrm>
          <a:custGeom>
            <a:avLst/>
            <a:gdLst>
              <a:gd name="connsiteX0" fmla="*/ 8189988 w 11313996"/>
              <a:gd name="connsiteY0" fmla="*/ 0 h 6858001"/>
              <a:gd name="connsiteX1" fmla="*/ 8701863 w 11313996"/>
              <a:gd name="connsiteY1" fmla="*/ 0 h 6858001"/>
              <a:gd name="connsiteX2" fmla="*/ 11313996 w 11313996"/>
              <a:gd name="connsiteY2" fmla="*/ 2612133 h 6858001"/>
              <a:gd name="connsiteX3" fmla="*/ 11313996 w 11313996"/>
              <a:gd name="connsiteY3" fmla="*/ 3124008 h 6858001"/>
              <a:gd name="connsiteX4" fmla="*/ 7166239 w 11313996"/>
              <a:gd name="connsiteY4" fmla="*/ 0 h 6858001"/>
              <a:gd name="connsiteX5" fmla="*/ 7678113 w 11313996"/>
              <a:gd name="connsiteY5" fmla="*/ 0 h 6858001"/>
              <a:gd name="connsiteX6" fmla="*/ 11313996 w 11313996"/>
              <a:gd name="connsiteY6" fmla="*/ 3635884 h 6858001"/>
              <a:gd name="connsiteX7" fmla="*/ 11313996 w 11313996"/>
              <a:gd name="connsiteY7" fmla="*/ 4147758 h 6858001"/>
              <a:gd name="connsiteX8" fmla="*/ 6142490 w 11313996"/>
              <a:gd name="connsiteY8" fmla="*/ 0 h 6858001"/>
              <a:gd name="connsiteX9" fmla="*/ 6654365 w 11313996"/>
              <a:gd name="connsiteY9" fmla="*/ 0 h 6858001"/>
              <a:gd name="connsiteX10" fmla="*/ 11313996 w 11313996"/>
              <a:gd name="connsiteY10" fmla="*/ 4659631 h 6858001"/>
              <a:gd name="connsiteX11" fmla="*/ 11313996 w 11313996"/>
              <a:gd name="connsiteY11" fmla="*/ 5171506 h 6858001"/>
              <a:gd name="connsiteX12" fmla="*/ 5118742 w 11313996"/>
              <a:gd name="connsiteY12" fmla="*/ 0 h 6858001"/>
              <a:gd name="connsiteX13" fmla="*/ 5630617 w 11313996"/>
              <a:gd name="connsiteY13" fmla="*/ 0 h 6858001"/>
              <a:gd name="connsiteX14" fmla="*/ 11313996 w 11313996"/>
              <a:gd name="connsiteY14" fmla="*/ 5683379 h 6858001"/>
              <a:gd name="connsiteX15" fmla="*/ 11313996 w 11313996"/>
              <a:gd name="connsiteY15" fmla="*/ 6195254 h 6858001"/>
              <a:gd name="connsiteX16" fmla="*/ 4094996 w 11313996"/>
              <a:gd name="connsiteY16" fmla="*/ 0 h 6858001"/>
              <a:gd name="connsiteX17" fmla="*/ 4606871 w 11313996"/>
              <a:gd name="connsiteY17" fmla="*/ 0 h 6858001"/>
              <a:gd name="connsiteX18" fmla="*/ 11313996 w 11313996"/>
              <a:gd name="connsiteY18" fmla="*/ 6707126 h 6858001"/>
              <a:gd name="connsiteX19" fmla="*/ 11313996 w 11313996"/>
              <a:gd name="connsiteY19" fmla="*/ 6858001 h 6858001"/>
              <a:gd name="connsiteX20" fmla="*/ 10952997 w 11313996"/>
              <a:gd name="connsiteY20" fmla="*/ 6858001 h 6858001"/>
              <a:gd name="connsiteX21" fmla="*/ 3071247 w 11313996"/>
              <a:gd name="connsiteY21" fmla="*/ 0 h 6858001"/>
              <a:gd name="connsiteX22" fmla="*/ 3583121 w 11313996"/>
              <a:gd name="connsiteY22" fmla="*/ 0 h 6858001"/>
              <a:gd name="connsiteX23" fmla="*/ 10441122 w 11313996"/>
              <a:gd name="connsiteY23" fmla="*/ 6858001 h 6858001"/>
              <a:gd name="connsiteX24" fmla="*/ 9929247 w 11313996"/>
              <a:gd name="connsiteY24" fmla="*/ 6858001 h 6858001"/>
              <a:gd name="connsiteX25" fmla="*/ 2047495 w 11313996"/>
              <a:gd name="connsiteY25" fmla="*/ 0 h 6858001"/>
              <a:gd name="connsiteX26" fmla="*/ 2559370 w 11313996"/>
              <a:gd name="connsiteY26" fmla="*/ 0 h 6858001"/>
              <a:gd name="connsiteX27" fmla="*/ 9417370 w 11313996"/>
              <a:gd name="connsiteY27" fmla="*/ 6858001 h 6858001"/>
              <a:gd name="connsiteX28" fmla="*/ 8905496 w 11313996"/>
              <a:gd name="connsiteY28" fmla="*/ 6858001 h 6858001"/>
              <a:gd name="connsiteX29" fmla="*/ 1023747 w 11313996"/>
              <a:gd name="connsiteY29" fmla="*/ 0 h 6858001"/>
              <a:gd name="connsiteX30" fmla="*/ 1535622 w 11313996"/>
              <a:gd name="connsiteY30" fmla="*/ 0 h 6858001"/>
              <a:gd name="connsiteX31" fmla="*/ 8393622 w 11313996"/>
              <a:gd name="connsiteY31" fmla="*/ 6858001 h 6858001"/>
              <a:gd name="connsiteX32" fmla="*/ 7881748 w 11313996"/>
              <a:gd name="connsiteY32" fmla="*/ 6858001 h 6858001"/>
              <a:gd name="connsiteX33" fmla="*/ 0 w 11313996"/>
              <a:gd name="connsiteY33" fmla="*/ 0 h 6858001"/>
              <a:gd name="connsiteX34" fmla="*/ 511875 w 11313996"/>
              <a:gd name="connsiteY34" fmla="*/ 0 h 6858001"/>
              <a:gd name="connsiteX35" fmla="*/ 7369876 w 11313996"/>
              <a:gd name="connsiteY35" fmla="*/ 6858001 h 6858001"/>
              <a:gd name="connsiteX36" fmla="*/ 6858002 w 11313996"/>
              <a:gd name="connsiteY36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313996" h="6858001">
                <a:moveTo>
                  <a:pt x="8189988" y="0"/>
                </a:moveTo>
                <a:lnTo>
                  <a:pt x="8701863" y="0"/>
                </a:lnTo>
                <a:lnTo>
                  <a:pt x="11313996" y="2612133"/>
                </a:lnTo>
                <a:lnTo>
                  <a:pt x="11313996" y="3124008"/>
                </a:lnTo>
                <a:close/>
                <a:moveTo>
                  <a:pt x="7166239" y="0"/>
                </a:moveTo>
                <a:lnTo>
                  <a:pt x="7678113" y="0"/>
                </a:lnTo>
                <a:lnTo>
                  <a:pt x="11313996" y="3635884"/>
                </a:lnTo>
                <a:lnTo>
                  <a:pt x="11313996" y="4147758"/>
                </a:lnTo>
                <a:close/>
                <a:moveTo>
                  <a:pt x="6142490" y="0"/>
                </a:moveTo>
                <a:lnTo>
                  <a:pt x="6654365" y="0"/>
                </a:lnTo>
                <a:lnTo>
                  <a:pt x="11313996" y="4659631"/>
                </a:lnTo>
                <a:lnTo>
                  <a:pt x="11313996" y="5171506"/>
                </a:lnTo>
                <a:close/>
                <a:moveTo>
                  <a:pt x="5118742" y="0"/>
                </a:moveTo>
                <a:lnTo>
                  <a:pt x="5630617" y="0"/>
                </a:lnTo>
                <a:lnTo>
                  <a:pt x="11313996" y="5683379"/>
                </a:lnTo>
                <a:lnTo>
                  <a:pt x="11313996" y="6195254"/>
                </a:lnTo>
                <a:close/>
                <a:moveTo>
                  <a:pt x="4094996" y="0"/>
                </a:moveTo>
                <a:lnTo>
                  <a:pt x="4606871" y="0"/>
                </a:lnTo>
                <a:lnTo>
                  <a:pt x="11313996" y="6707126"/>
                </a:lnTo>
                <a:lnTo>
                  <a:pt x="11313996" y="6858001"/>
                </a:lnTo>
                <a:lnTo>
                  <a:pt x="10952997" y="6858001"/>
                </a:lnTo>
                <a:close/>
                <a:moveTo>
                  <a:pt x="3071247" y="0"/>
                </a:moveTo>
                <a:lnTo>
                  <a:pt x="3583121" y="0"/>
                </a:lnTo>
                <a:lnTo>
                  <a:pt x="10441122" y="6858001"/>
                </a:lnTo>
                <a:lnTo>
                  <a:pt x="9929247" y="6858001"/>
                </a:lnTo>
                <a:close/>
                <a:moveTo>
                  <a:pt x="2047495" y="0"/>
                </a:moveTo>
                <a:lnTo>
                  <a:pt x="2559370" y="0"/>
                </a:lnTo>
                <a:lnTo>
                  <a:pt x="9417370" y="6858001"/>
                </a:lnTo>
                <a:lnTo>
                  <a:pt x="8905496" y="6858001"/>
                </a:lnTo>
                <a:close/>
                <a:moveTo>
                  <a:pt x="1023747" y="0"/>
                </a:moveTo>
                <a:lnTo>
                  <a:pt x="1535622" y="0"/>
                </a:lnTo>
                <a:lnTo>
                  <a:pt x="8393622" y="6858001"/>
                </a:lnTo>
                <a:lnTo>
                  <a:pt x="7881748" y="6858001"/>
                </a:lnTo>
                <a:close/>
                <a:moveTo>
                  <a:pt x="0" y="0"/>
                </a:moveTo>
                <a:lnTo>
                  <a:pt x="511875" y="0"/>
                </a:lnTo>
                <a:lnTo>
                  <a:pt x="7369876" y="6858001"/>
                </a:lnTo>
                <a:lnTo>
                  <a:pt x="6858002" y="6858001"/>
                </a:lnTo>
                <a:close/>
              </a:path>
            </a:pathLst>
          </a:custGeom>
          <a:solidFill>
            <a:srgbClr val="DC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692130" y="-2"/>
            <a:ext cx="1499869" cy="6858001"/>
          </a:xfrm>
          <a:prstGeom prst="rect">
            <a:avLst/>
          </a:prstGeom>
          <a:solidFill>
            <a:srgbClr val="EA1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3497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Poland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欧洲杯波兰队球服配色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993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70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55656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Switzerland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欧洲杯瑞士队球服配色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72065" y="3819071"/>
            <a:ext cx="4229100" cy="4229100"/>
            <a:chOff x="0" y="2628900"/>
            <a:chExt cx="4229100" cy="4229100"/>
          </a:xfrm>
        </p:grpSpPr>
        <p:sp>
          <p:nvSpPr>
            <p:cNvPr id="57" name="矩形 56"/>
            <p:cNvSpPr/>
            <p:nvPr/>
          </p:nvSpPr>
          <p:spPr>
            <a:xfrm>
              <a:off x="0" y="4203450"/>
              <a:ext cx="42291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5400000">
              <a:off x="0" y="4203450"/>
              <a:ext cx="42291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10853" y="3819071"/>
            <a:ext cx="846182" cy="846182"/>
            <a:chOff x="0" y="2628900"/>
            <a:chExt cx="4229100" cy="4229100"/>
          </a:xfrm>
        </p:grpSpPr>
        <p:sp>
          <p:nvSpPr>
            <p:cNvPr id="35" name="矩形 34"/>
            <p:cNvSpPr/>
            <p:nvPr/>
          </p:nvSpPr>
          <p:spPr>
            <a:xfrm>
              <a:off x="0" y="4203450"/>
              <a:ext cx="42291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5400000">
              <a:off x="0" y="4203450"/>
              <a:ext cx="42291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669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3080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Germany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欧洲杯德国队球服配色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-2" y="216000"/>
            <a:ext cx="11049001" cy="21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2" y="648000"/>
            <a:ext cx="11049003" cy="21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-2" y="1080000"/>
            <a:ext cx="11049003" cy="21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50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BA2E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5762171"/>
            <a:ext cx="12192000" cy="1095829"/>
          </a:xfrm>
          <a:prstGeom prst="rect">
            <a:avLst/>
          </a:prstGeom>
          <a:solidFill>
            <a:srgbClr val="0C0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756229"/>
            <a:ext cx="12192000" cy="1030513"/>
          </a:xfrm>
          <a:prstGeom prst="rect">
            <a:avLst/>
          </a:prstGeom>
          <a:solidFill>
            <a:srgbClr val="95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6708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Albania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444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欧洲杯阿尔巴尼亚队球服配色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188738"/>
            <a:ext cx="12192000" cy="980290"/>
          </a:xfrm>
          <a:prstGeom prst="rect">
            <a:avLst/>
          </a:prstGeom>
          <a:solidFill>
            <a:srgbClr val="95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3570514"/>
            <a:ext cx="12192000" cy="980290"/>
          </a:xfrm>
          <a:prstGeom prst="rect">
            <a:avLst/>
          </a:prstGeom>
          <a:solidFill>
            <a:srgbClr val="95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44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DDD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97582"/>
            <a:ext cx="12192000" cy="993058"/>
          </a:xfrm>
          <a:prstGeom prst="rect">
            <a:avLst/>
          </a:prstGeom>
          <a:solidFill>
            <a:srgbClr val="006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0162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Slovakia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欧洲杯斯洛伐克队球服配色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527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700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993058"/>
          </a:xfrm>
          <a:prstGeom prst="rect">
            <a:avLst/>
          </a:prstGeom>
          <a:solidFill>
            <a:srgbClr val="1784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1788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Hungary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欧洲杯匈牙利队球服配色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7622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BDC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419100"/>
            <a:ext cx="12192000" cy="1119445"/>
          </a:xfrm>
          <a:prstGeom prst="rect">
            <a:avLst/>
          </a:prstGeom>
          <a:solidFill>
            <a:srgbClr val="D8D8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8D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0162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England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欧洲杯英国队球服配色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0"/>
            <a:ext cx="12192000" cy="415954"/>
          </a:xfrm>
          <a:prstGeom prst="rect">
            <a:avLst/>
          </a:prstGeom>
          <a:solidFill>
            <a:srgbClr val="3B6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6D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41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004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" y="544934"/>
            <a:ext cx="12192002" cy="812830"/>
            <a:chOff x="-2" y="-1"/>
            <a:chExt cx="12192002" cy="1538545"/>
          </a:xfrm>
        </p:grpSpPr>
        <p:sp>
          <p:nvSpPr>
            <p:cNvPr id="28" name="矩形 27"/>
            <p:cNvSpPr/>
            <p:nvPr/>
          </p:nvSpPr>
          <p:spPr>
            <a:xfrm>
              <a:off x="-2" y="-1"/>
              <a:ext cx="12192002" cy="1538545"/>
            </a:xfrm>
            <a:prstGeom prst="rect">
              <a:avLst/>
            </a:prstGeom>
            <a:solidFill>
              <a:srgbClr val="E0E4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272742"/>
              <a:ext cx="12192000" cy="993058"/>
            </a:xfrm>
            <a:prstGeom prst="rect">
              <a:avLst/>
            </a:prstGeom>
            <a:solidFill>
              <a:srgbClr val="B10E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8198" y="1696360"/>
            <a:ext cx="34836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Iceland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欧洲杯冰岛队球服配色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4751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F4D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7276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Sweden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欧洲杯瑞典队球服配色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2" y="0"/>
            <a:ext cx="12192002" cy="275771"/>
          </a:xfrm>
          <a:prstGeom prst="rect">
            <a:avLst/>
          </a:prstGeom>
          <a:solidFill>
            <a:srgbClr val="009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" y="275771"/>
            <a:ext cx="12192002" cy="827313"/>
          </a:xfrm>
          <a:prstGeom prst="rect">
            <a:avLst/>
          </a:prstGeom>
          <a:solidFill>
            <a:srgbClr val="DEB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87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22365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rgbClr val="0083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Italy</a:t>
            </a:r>
            <a:endParaRPr lang="zh-CN" altLang="en-US" sz="6600" b="1" spc="300" dirty="0">
              <a:solidFill>
                <a:srgbClr val="0083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rgbClr val="007D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083D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rgbClr val="0083D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欧洲杯意大利队球服配色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rgbClr val="007DCE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-2" y="889081"/>
            <a:ext cx="12192002" cy="527790"/>
          </a:xfrm>
          <a:prstGeom prst="rect">
            <a:avLst/>
          </a:prstGeom>
          <a:solidFill>
            <a:srgbClr val="018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12192000" cy="524643"/>
          </a:xfrm>
          <a:prstGeom prst="rect">
            <a:avLst/>
          </a:prstGeom>
          <a:solidFill>
            <a:srgbClr val="B10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39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005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1"/>
            <a:ext cx="12192000" cy="1538545"/>
          </a:xfrm>
          <a:prstGeom prst="rect">
            <a:avLst/>
          </a:prstGeom>
          <a:solidFill>
            <a:srgbClr val="2740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2143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France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欧洲杯法国队球服配色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3566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367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0" y="0"/>
            <a:ext cx="12192001" cy="6858001"/>
          </a:xfrm>
          <a:custGeom>
            <a:avLst/>
            <a:gdLst>
              <a:gd name="connsiteX0" fmla="*/ 12192001 w 12192001"/>
              <a:gd name="connsiteY0" fmla="*/ 2827551 h 6858001"/>
              <a:gd name="connsiteX1" fmla="*/ 12192001 w 12192001"/>
              <a:gd name="connsiteY1" fmla="*/ 4397422 h 6858001"/>
              <a:gd name="connsiteX2" fmla="*/ 9731422 w 12192001"/>
              <a:gd name="connsiteY2" fmla="*/ 6858001 h 6858001"/>
              <a:gd name="connsiteX3" fmla="*/ 8161552 w 12192001"/>
              <a:gd name="connsiteY3" fmla="*/ 6858001 h 6858001"/>
              <a:gd name="connsiteX4" fmla="*/ 11879809 w 12192001"/>
              <a:gd name="connsiteY4" fmla="*/ 0 h 6858001"/>
              <a:gd name="connsiteX5" fmla="*/ 12192001 w 12192001"/>
              <a:gd name="connsiteY5" fmla="*/ 0 h 6858001"/>
              <a:gd name="connsiteX6" fmla="*/ 12192001 w 12192001"/>
              <a:gd name="connsiteY6" fmla="*/ 1257680 h 6858001"/>
              <a:gd name="connsiteX7" fmla="*/ 6591681 w 12192001"/>
              <a:gd name="connsiteY7" fmla="*/ 6858001 h 6858001"/>
              <a:gd name="connsiteX8" fmla="*/ 5021808 w 12192001"/>
              <a:gd name="connsiteY8" fmla="*/ 6858001 h 6858001"/>
              <a:gd name="connsiteX9" fmla="*/ 8740067 w 12192001"/>
              <a:gd name="connsiteY9" fmla="*/ 0 h 6858001"/>
              <a:gd name="connsiteX10" fmla="*/ 10309938 w 12192001"/>
              <a:gd name="connsiteY10" fmla="*/ 0 h 6858001"/>
              <a:gd name="connsiteX11" fmla="*/ 3451938 w 12192001"/>
              <a:gd name="connsiteY11" fmla="*/ 6858001 h 6858001"/>
              <a:gd name="connsiteX12" fmla="*/ 1882067 w 12192001"/>
              <a:gd name="connsiteY12" fmla="*/ 6858001 h 6858001"/>
              <a:gd name="connsiteX13" fmla="*/ 5600325 w 12192001"/>
              <a:gd name="connsiteY13" fmla="*/ 0 h 6858001"/>
              <a:gd name="connsiteX14" fmla="*/ 7170195 w 12192001"/>
              <a:gd name="connsiteY14" fmla="*/ 0 h 6858001"/>
              <a:gd name="connsiteX15" fmla="*/ 312195 w 12192001"/>
              <a:gd name="connsiteY15" fmla="*/ 6858001 h 6858001"/>
              <a:gd name="connsiteX16" fmla="*/ 0 w 12192001"/>
              <a:gd name="connsiteY16" fmla="*/ 6858001 h 6858001"/>
              <a:gd name="connsiteX17" fmla="*/ 0 w 12192001"/>
              <a:gd name="connsiteY17" fmla="*/ 5600324 h 6858001"/>
              <a:gd name="connsiteX18" fmla="*/ 2460581 w 12192001"/>
              <a:gd name="connsiteY18" fmla="*/ 0 h 6858001"/>
              <a:gd name="connsiteX19" fmla="*/ 4030453 w 12192001"/>
              <a:gd name="connsiteY19" fmla="*/ 0 h 6858001"/>
              <a:gd name="connsiteX20" fmla="*/ 0 w 12192001"/>
              <a:gd name="connsiteY20" fmla="*/ 4030454 h 6858001"/>
              <a:gd name="connsiteX21" fmla="*/ 0 w 12192001"/>
              <a:gd name="connsiteY21" fmla="*/ 246058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1" h="6858001">
                <a:moveTo>
                  <a:pt x="12192001" y="2827551"/>
                </a:moveTo>
                <a:lnTo>
                  <a:pt x="12192001" y="4397422"/>
                </a:lnTo>
                <a:lnTo>
                  <a:pt x="9731422" y="6858001"/>
                </a:lnTo>
                <a:lnTo>
                  <a:pt x="8161552" y="6858001"/>
                </a:lnTo>
                <a:close/>
                <a:moveTo>
                  <a:pt x="11879809" y="0"/>
                </a:moveTo>
                <a:lnTo>
                  <a:pt x="12192001" y="0"/>
                </a:lnTo>
                <a:lnTo>
                  <a:pt x="12192001" y="1257680"/>
                </a:lnTo>
                <a:lnTo>
                  <a:pt x="6591681" y="6858001"/>
                </a:lnTo>
                <a:lnTo>
                  <a:pt x="5021808" y="6858001"/>
                </a:lnTo>
                <a:close/>
                <a:moveTo>
                  <a:pt x="8740067" y="0"/>
                </a:moveTo>
                <a:lnTo>
                  <a:pt x="10309938" y="0"/>
                </a:lnTo>
                <a:lnTo>
                  <a:pt x="3451938" y="6858001"/>
                </a:lnTo>
                <a:lnTo>
                  <a:pt x="1882067" y="6858001"/>
                </a:lnTo>
                <a:close/>
                <a:moveTo>
                  <a:pt x="5600325" y="0"/>
                </a:moveTo>
                <a:lnTo>
                  <a:pt x="7170195" y="0"/>
                </a:lnTo>
                <a:lnTo>
                  <a:pt x="312195" y="6858001"/>
                </a:lnTo>
                <a:lnTo>
                  <a:pt x="0" y="6858001"/>
                </a:lnTo>
                <a:lnTo>
                  <a:pt x="0" y="5600324"/>
                </a:lnTo>
                <a:close/>
                <a:moveTo>
                  <a:pt x="2460581" y="0"/>
                </a:moveTo>
                <a:lnTo>
                  <a:pt x="4030453" y="0"/>
                </a:lnTo>
                <a:lnTo>
                  <a:pt x="0" y="4030454"/>
                </a:lnTo>
                <a:lnTo>
                  <a:pt x="0" y="2460581"/>
                </a:lnTo>
                <a:close/>
              </a:path>
            </a:pathLst>
          </a:custGeom>
          <a:solidFill>
            <a:srgbClr val="56BA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892622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Republic of Ireland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欧洲杯爱尔兰队球服配色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4352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D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0"/>
            <a:ext cx="12192001" cy="6857999"/>
            <a:chOff x="-4004674" y="-8048636"/>
            <a:chExt cx="14308688" cy="8048634"/>
          </a:xfrm>
        </p:grpSpPr>
        <p:sp>
          <p:nvSpPr>
            <p:cNvPr id="35" name="矩形 34"/>
            <p:cNvSpPr/>
            <p:nvPr/>
          </p:nvSpPr>
          <p:spPr>
            <a:xfrm>
              <a:off x="-4004674" y="-5029200"/>
              <a:ext cx="13238543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-4004674" y="-1758238"/>
              <a:ext cx="13238543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16200000">
              <a:off x="-7116531" y="-4870096"/>
              <a:ext cx="7981949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6200000">
              <a:off x="-3638609" y="-4870097"/>
              <a:ext cx="7981951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6200000">
              <a:off x="-160687" y="-4870097"/>
              <a:ext cx="7981951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16200000">
              <a:off x="5433920" y="-4870097"/>
              <a:ext cx="7981951" cy="1758236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16200000">
              <a:off x="-5684041" y="-4258004"/>
              <a:ext cx="7981951" cy="400688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-4004674" y="-2915289"/>
              <a:ext cx="13238543" cy="400688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16200000">
              <a:off x="-2099994" y="-4258004"/>
              <a:ext cx="7981951" cy="400688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16200000">
              <a:off x="1377928" y="-4258004"/>
              <a:ext cx="7981951" cy="400688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-4004674" y="-6186250"/>
              <a:ext cx="13238543" cy="400688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-4004674" y="-7262235"/>
              <a:ext cx="13238543" cy="365393"/>
            </a:xfrm>
            <a:prstGeom prst="rect">
              <a:avLst/>
            </a:prstGeom>
            <a:solidFill>
              <a:srgbClr val="CCA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8198" y="1696360"/>
            <a:ext cx="37545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Ukraine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欧洲杯乌克兰队球服配色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2" y="0"/>
            <a:ext cx="12192002" cy="275771"/>
          </a:xfrm>
          <a:prstGeom prst="rect">
            <a:avLst/>
          </a:prstGeom>
          <a:solidFill>
            <a:srgbClr val="008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69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136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79912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Northern Ireland</a:t>
            </a: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欧洲杯北爱尔兰队球服配色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-2" y="407015"/>
            <a:ext cx="12192002" cy="393000"/>
          </a:xfrm>
          <a:prstGeom prst="rect">
            <a:avLst/>
          </a:prstGeom>
          <a:solidFill>
            <a:srgbClr val="101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-2" y="788159"/>
            <a:ext cx="12192002" cy="393000"/>
          </a:xfrm>
          <a:prstGeom prst="rect">
            <a:avLst/>
          </a:prstGeom>
          <a:solidFill>
            <a:srgbClr val="2E3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19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DC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" y="5714487"/>
            <a:ext cx="12192002" cy="1167970"/>
          </a:xfrm>
          <a:prstGeom prst="rect">
            <a:avLst/>
          </a:prstGeom>
          <a:solidFill>
            <a:srgbClr val="DB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41850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Romania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欧洲杯罗马尼亚队球服配色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2" y="0"/>
            <a:ext cx="159659" cy="5714487"/>
          </a:xfrm>
          <a:prstGeom prst="rect">
            <a:avLst/>
          </a:prstGeom>
          <a:solidFill>
            <a:srgbClr val="CA0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032341" y="0"/>
            <a:ext cx="159659" cy="5714487"/>
          </a:xfrm>
          <a:prstGeom prst="rect">
            <a:avLst/>
          </a:prstGeom>
          <a:solidFill>
            <a:srgbClr val="CA0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28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570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29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5089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Austria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欧洲杯奥地利队球服配色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-2" y="275771"/>
            <a:ext cx="12192002" cy="275771"/>
          </a:xfrm>
          <a:prstGeom prst="rect">
            <a:avLst/>
          </a:prstGeom>
          <a:solidFill>
            <a:srgbClr val="9F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2" y="827313"/>
            <a:ext cx="12192002" cy="275771"/>
          </a:xfrm>
          <a:prstGeom prst="rect">
            <a:avLst/>
          </a:prstGeom>
          <a:solidFill>
            <a:srgbClr val="9F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-2" y="1378855"/>
            <a:ext cx="12192002" cy="275771"/>
          </a:xfrm>
          <a:prstGeom prst="rect">
            <a:avLst/>
          </a:prstGeom>
          <a:solidFill>
            <a:srgbClr val="9F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9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4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39661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Belgium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欧洲杯比利时队球服配色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-2" y="524643"/>
            <a:ext cx="12192002" cy="465957"/>
          </a:xfrm>
          <a:prstGeom prst="rect">
            <a:avLst/>
          </a:prstGeom>
          <a:solidFill>
            <a:srgbClr val="DEB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12192000" cy="524643"/>
          </a:xfrm>
          <a:prstGeom prst="rect">
            <a:avLst/>
          </a:prstGeom>
          <a:solidFill>
            <a:srgbClr val="01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" y="984553"/>
            <a:ext cx="12192002" cy="465957"/>
          </a:xfrm>
          <a:prstGeom prst="rect">
            <a:avLst/>
          </a:prstGeom>
          <a:solidFill>
            <a:srgbClr val="DF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517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5370682" cy="6858000"/>
            <a:chOff x="889000" y="-1034225"/>
            <a:chExt cx="5156202" cy="6584124"/>
          </a:xfrm>
          <a:solidFill>
            <a:srgbClr val="950101"/>
          </a:solidFill>
        </p:grpSpPr>
        <p:sp>
          <p:nvSpPr>
            <p:cNvPr id="57" name="菱形 56"/>
            <p:cNvSpPr/>
            <p:nvPr/>
          </p:nvSpPr>
          <p:spPr>
            <a:xfrm>
              <a:off x="893897" y="-1034225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2159000" y="-1028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3429000" y="-1028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菱形 57"/>
            <p:cNvSpPr/>
            <p:nvPr/>
          </p:nvSpPr>
          <p:spPr>
            <a:xfrm>
              <a:off x="4699000" y="-1028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菱形 58"/>
            <p:cNvSpPr/>
            <p:nvPr/>
          </p:nvSpPr>
          <p:spPr>
            <a:xfrm>
              <a:off x="889000" y="-558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菱形 59"/>
            <p:cNvSpPr/>
            <p:nvPr/>
          </p:nvSpPr>
          <p:spPr>
            <a:xfrm>
              <a:off x="2159000" y="-558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菱形 60"/>
            <p:cNvSpPr/>
            <p:nvPr/>
          </p:nvSpPr>
          <p:spPr>
            <a:xfrm>
              <a:off x="3429000" y="-558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菱形 61"/>
            <p:cNvSpPr/>
            <p:nvPr/>
          </p:nvSpPr>
          <p:spPr>
            <a:xfrm>
              <a:off x="4699000" y="-558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菱形 62"/>
            <p:cNvSpPr/>
            <p:nvPr/>
          </p:nvSpPr>
          <p:spPr>
            <a:xfrm>
              <a:off x="889000" y="-88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菱形 63"/>
            <p:cNvSpPr/>
            <p:nvPr/>
          </p:nvSpPr>
          <p:spPr>
            <a:xfrm>
              <a:off x="2159000" y="-88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菱形 64"/>
            <p:cNvSpPr/>
            <p:nvPr/>
          </p:nvSpPr>
          <p:spPr>
            <a:xfrm>
              <a:off x="3429000" y="-88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菱形 65"/>
            <p:cNvSpPr/>
            <p:nvPr/>
          </p:nvSpPr>
          <p:spPr>
            <a:xfrm>
              <a:off x="4699000" y="-88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菱形 66"/>
            <p:cNvSpPr/>
            <p:nvPr/>
          </p:nvSpPr>
          <p:spPr>
            <a:xfrm>
              <a:off x="889000" y="381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菱形 67"/>
            <p:cNvSpPr/>
            <p:nvPr/>
          </p:nvSpPr>
          <p:spPr>
            <a:xfrm>
              <a:off x="2159000" y="381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菱形 68"/>
            <p:cNvSpPr/>
            <p:nvPr/>
          </p:nvSpPr>
          <p:spPr>
            <a:xfrm>
              <a:off x="3429000" y="381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菱形 69"/>
            <p:cNvSpPr/>
            <p:nvPr/>
          </p:nvSpPr>
          <p:spPr>
            <a:xfrm>
              <a:off x="4699000" y="381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菱形 70"/>
            <p:cNvSpPr/>
            <p:nvPr/>
          </p:nvSpPr>
          <p:spPr>
            <a:xfrm>
              <a:off x="889000" y="850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菱形 71"/>
            <p:cNvSpPr/>
            <p:nvPr/>
          </p:nvSpPr>
          <p:spPr>
            <a:xfrm>
              <a:off x="2159000" y="850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菱形 72"/>
            <p:cNvSpPr/>
            <p:nvPr/>
          </p:nvSpPr>
          <p:spPr>
            <a:xfrm>
              <a:off x="3429000" y="850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菱形 73"/>
            <p:cNvSpPr/>
            <p:nvPr/>
          </p:nvSpPr>
          <p:spPr>
            <a:xfrm>
              <a:off x="4699000" y="8509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菱形 74"/>
            <p:cNvSpPr/>
            <p:nvPr/>
          </p:nvSpPr>
          <p:spPr>
            <a:xfrm>
              <a:off x="889000" y="1320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菱形 75"/>
            <p:cNvSpPr/>
            <p:nvPr/>
          </p:nvSpPr>
          <p:spPr>
            <a:xfrm>
              <a:off x="2159000" y="1320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菱形 76"/>
            <p:cNvSpPr/>
            <p:nvPr/>
          </p:nvSpPr>
          <p:spPr>
            <a:xfrm>
              <a:off x="3429000" y="1320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菱形 77"/>
            <p:cNvSpPr/>
            <p:nvPr/>
          </p:nvSpPr>
          <p:spPr>
            <a:xfrm>
              <a:off x="4699000" y="13208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菱形 78"/>
            <p:cNvSpPr/>
            <p:nvPr/>
          </p:nvSpPr>
          <p:spPr>
            <a:xfrm>
              <a:off x="889000" y="1790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菱形 79"/>
            <p:cNvSpPr/>
            <p:nvPr/>
          </p:nvSpPr>
          <p:spPr>
            <a:xfrm>
              <a:off x="2159000" y="1790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菱形 80"/>
            <p:cNvSpPr/>
            <p:nvPr/>
          </p:nvSpPr>
          <p:spPr>
            <a:xfrm>
              <a:off x="3429000" y="1790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菱形 81"/>
            <p:cNvSpPr/>
            <p:nvPr/>
          </p:nvSpPr>
          <p:spPr>
            <a:xfrm>
              <a:off x="4699000" y="17907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菱形 82"/>
            <p:cNvSpPr/>
            <p:nvPr/>
          </p:nvSpPr>
          <p:spPr>
            <a:xfrm>
              <a:off x="889000" y="22606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菱形 83"/>
            <p:cNvSpPr/>
            <p:nvPr/>
          </p:nvSpPr>
          <p:spPr>
            <a:xfrm>
              <a:off x="2159000" y="22606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菱形 84"/>
            <p:cNvSpPr/>
            <p:nvPr/>
          </p:nvSpPr>
          <p:spPr>
            <a:xfrm>
              <a:off x="3429000" y="22606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菱形 85"/>
            <p:cNvSpPr/>
            <p:nvPr/>
          </p:nvSpPr>
          <p:spPr>
            <a:xfrm>
              <a:off x="4699000" y="22606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菱形 86"/>
            <p:cNvSpPr/>
            <p:nvPr/>
          </p:nvSpPr>
          <p:spPr>
            <a:xfrm>
              <a:off x="889000" y="27305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菱形 87"/>
            <p:cNvSpPr/>
            <p:nvPr/>
          </p:nvSpPr>
          <p:spPr>
            <a:xfrm>
              <a:off x="2159000" y="27305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菱形 88"/>
            <p:cNvSpPr/>
            <p:nvPr/>
          </p:nvSpPr>
          <p:spPr>
            <a:xfrm>
              <a:off x="3429000" y="27305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菱形 89"/>
            <p:cNvSpPr/>
            <p:nvPr/>
          </p:nvSpPr>
          <p:spPr>
            <a:xfrm>
              <a:off x="4699000" y="27305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菱形 90"/>
            <p:cNvSpPr/>
            <p:nvPr/>
          </p:nvSpPr>
          <p:spPr>
            <a:xfrm>
              <a:off x="889000" y="32004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菱形 91"/>
            <p:cNvSpPr/>
            <p:nvPr/>
          </p:nvSpPr>
          <p:spPr>
            <a:xfrm>
              <a:off x="2159000" y="32004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菱形 92"/>
            <p:cNvSpPr/>
            <p:nvPr/>
          </p:nvSpPr>
          <p:spPr>
            <a:xfrm>
              <a:off x="3429000" y="32004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菱形 93"/>
            <p:cNvSpPr/>
            <p:nvPr/>
          </p:nvSpPr>
          <p:spPr>
            <a:xfrm>
              <a:off x="4699000" y="32004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菱形 94"/>
            <p:cNvSpPr/>
            <p:nvPr/>
          </p:nvSpPr>
          <p:spPr>
            <a:xfrm>
              <a:off x="889000" y="36703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菱形 95"/>
            <p:cNvSpPr/>
            <p:nvPr/>
          </p:nvSpPr>
          <p:spPr>
            <a:xfrm>
              <a:off x="2159000" y="36703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菱形 96"/>
            <p:cNvSpPr/>
            <p:nvPr/>
          </p:nvSpPr>
          <p:spPr>
            <a:xfrm>
              <a:off x="3429000" y="36703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菱形 97"/>
            <p:cNvSpPr/>
            <p:nvPr/>
          </p:nvSpPr>
          <p:spPr>
            <a:xfrm>
              <a:off x="4699000" y="36703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菱形 98"/>
            <p:cNvSpPr/>
            <p:nvPr/>
          </p:nvSpPr>
          <p:spPr>
            <a:xfrm>
              <a:off x="889000" y="41402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菱形 99"/>
            <p:cNvSpPr/>
            <p:nvPr/>
          </p:nvSpPr>
          <p:spPr>
            <a:xfrm>
              <a:off x="2159000" y="41402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菱形 100"/>
            <p:cNvSpPr/>
            <p:nvPr/>
          </p:nvSpPr>
          <p:spPr>
            <a:xfrm>
              <a:off x="3429000" y="41402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菱形 101"/>
            <p:cNvSpPr/>
            <p:nvPr/>
          </p:nvSpPr>
          <p:spPr>
            <a:xfrm>
              <a:off x="4699000" y="41402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菱形 102"/>
            <p:cNvSpPr/>
            <p:nvPr/>
          </p:nvSpPr>
          <p:spPr>
            <a:xfrm>
              <a:off x="889000" y="46101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菱形 103"/>
            <p:cNvSpPr/>
            <p:nvPr/>
          </p:nvSpPr>
          <p:spPr>
            <a:xfrm>
              <a:off x="2159000" y="46101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菱形 104"/>
            <p:cNvSpPr/>
            <p:nvPr/>
          </p:nvSpPr>
          <p:spPr>
            <a:xfrm>
              <a:off x="3429000" y="46101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菱形 105"/>
            <p:cNvSpPr/>
            <p:nvPr/>
          </p:nvSpPr>
          <p:spPr>
            <a:xfrm>
              <a:off x="4699000" y="46101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菱形 106"/>
            <p:cNvSpPr/>
            <p:nvPr/>
          </p:nvSpPr>
          <p:spPr>
            <a:xfrm>
              <a:off x="889000" y="5080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菱形 107"/>
            <p:cNvSpPr/>
            <p:nvPr/>
          </p:nvSpPr>
          <p:spPr>
            <a:xfrm>
              <a:off x="2159000" y="5080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菱形 108"/>
            <p:cNvSpPr/>
            <p:nvPr/>
          </p:nvSpPr>
          <p:spPr>
            <a:xfrm>
              <a:off x="3429000" y="5080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菱形 109"/>
            <p:cNvSpPr/>
            <p:nvPr/>
          </p:nvSpPr>
          <p:spPr>
            <a:xfrm>
              <a:off x="4699000" y="5080000"/>
              <a:ext cx="1346202" cy="469899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8198" y="1696360"/>
            <a:ext cx="32564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Turkey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欧洲杯土耳其队球服配色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688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27283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Spain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欧洲杯西班牙队球服配色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" name="等腰三角形 58"/>
          <p:cNvSpPr/>
          <p:nvPr/>
        </p:nvSpPr>
        <p:spPr>
          <a:xfrm>
            <a:off x="-497167" y="2976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-43143" y="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-43143" y="786813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0800000">
            <a:off x="412190" y="78925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10800000">
            <a:off x="866215" y="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1321547" y="2976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10800000">
            <a:off x="2230905" y="78925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>
            <a:off x="2230905" y="2976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>
            <a:off x="2684929" y="786813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10800000">
            <a:off x="3594286" y="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等腰三角形 88"/>
          <p:cNvSpPr/>
          <p:nvPr/>
        </p:nvSpPr>
        <p:spPr>
          <a:xfrm>
            <a:off x="3594286" y="786813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 rot="10800000">
            <a:off x="4049619" y="78925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/>
          <p:cNvSpPr/>
          <p:nvPr/>
        </p:nvSpPr>
        <p:spPr>
          <a:xfrm rot="10800000">
            <a:off x="5413001" y="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等腰三角形 100"/>
          <p:cNvSpPr/>
          <p:nvPr/>
        </p:nvSpPr>
        <p:spPr>
          <a:xfrm>
            <a:off x="5413001" y="786813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等腰三角形 103"/>
          <p:cNvSpPr/>
          <p:nvPr/>
        </p:nvSpPr>
        <p:spPr>
          <a:xfrm>
            <a:off x="5868334" y="2976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10800000">
            <a:off x="6777691" y="78925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/>
          <p:cNvSpPr/>
          <p:nvPr/>
        </p:nvSpPr>
        <p:spPr>
          <a:xfrm rot="10800000">
            <a:off x="7231716" y="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10800000">
            <a:off x="7687048" y="78925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等腰三角形 118"/>
          <p:cNvSpPr/>
          <p:nvPr/>
        </p:nvSpPr>
        <p:spPr>
          <a:xfrm>
            <a:off x="8141073" y="786813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等腰三角形 123"/>
          <p:cNvSpPr/>
          <p:nvPr/>
        </p:nvSpPr>
        <p:spPr>
          <a:xfrm rot="10800000">
            <a:off x="9050430" y="0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等腰三角形 124"/>
          <p:cNvSpPr/>
          <p:nvPr/>
        </p:nvSpPr>
        <p:spPr>
          <a:xfrm>
            <a:off x="9050430" y="786813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等腰三角形 127"/>
          <p:cNvSpPr/>
          <p:nvPr/>
        </p:nvSpPr>
        <p:spPr>
          <a:xfrm>
            <a:off x="9505763" y="2976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等腰三角形 135"/>
          <p:cNvSpPr/>
          <p:nvPr/>
        </p:nvSpPr>
        <p:spPr>
          <a:xfrm rot="10800000">
            <a:off x="10869145" y="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等腰三角形 136"/>
          <p:cNvSpPr/>
          <p:nvPr/>
        </p:nvSpPr>
        <p:spPr>
          <a:xfrm>
            <a:off x="10869145" y="786813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等腰三角形 139"/>
          <p:cNvSpPr/>
          <p:nvPr/>
        </p:nvSpPr>
        <p:spPr>
          <a:xfrm>
            <a:off x="11324477" y="2976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等腰三角形 141"/>
          <p:cNvSpPr/>
          <p:nvPr/>
        </p:nvSpPr>
        <p:spPr>
          <a:xfrm rot="10800000">
            <a:off x="11778502" y="0"/>
            <a:ext cx="910665" cy="785056"/>
          </a:xfrm>
          <a:prstGeom prst="triangle">
            <a:avLst/>
          </a:prstGeom>
          <a:solidFill>
            <a:srgbClr val="E3AD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等腰三角形 142"/>
          <p:cNvSpPr/>
          <p:nvPr/>
        </p:nvSpPr>
        <p:spPr>
          <a:xfrm>
            <a:off x="11778502" y="786813"/>
            <a:ext cx="910665" cy="785056"/>
          </a:xfrm>
          <a:prstGeom prst="triangle">
            <a:avLst/>
          </a:prstGeom>
          <a:solidFill>
            <a:srgbClr val="AA0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68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C50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-1" y="-1"/>
            <a:ext cx="8550449" cy="6648438"/>
          </a:xfrm>
          <a:custGeom>
            <a:avLst/>
            <a:gdLst>
              <a:gd name="connsiteX0" fmla="*/ 0 w 8550449"/>
              <a:gd name="connsiteY0" fmla="*/ 0 h 6648438"/>
              <a:gd name="connsiteX1" fmla="*/ 8550449 w 8550449"/>
              <a:gd name="connsiteY1" fmla="*/ 0 h 6648438"/>
              <a:gd name="connsiteX2" fmla="*/ 1902011 w 8550449"/>
              <a:gd name="connsiteY2" fmla="*/ 6648438 h 6648438"/>
              <a:gd name="connsiteX3" fmla="*/ 0 w 8550449"/>
              <a:gd name="connsiteY3" fmla="*/ 4746427 h 664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50449" h="6648438">
                <a:moveTo>
                  <a:pt x="0" y="0"/>
                </a:moveTo>
                <a:lnTo>
                  <a:pt x="8550449" y="0"/>
                </a:lnTo>
                <a:lnTo>
                  <a:pt x="1902011" y="6648438"/>
                </a:lnTo>
                <a:lnTo>
                  <a:pt x="0" y="4746427"/>
                </a:lnTo>
                <a:close/>
              </a:path>
            </a:pathLst>
          </a:custGeom>
          <a:solidFill>
            <a:srgbClr val="A10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-1" y="-1"/>
            <a:ext cx="6707819" cy="4805808"/>
          </a:xfrm>
          <a:custGeom>
            <a:avLst/>
            <a:gdLst>
              <a:gd name="connsiteX0" fmla="*/ 0 w 6707819"/>
              <a:gd name="connsiteY0" fmla="*/ 0 h 4805808"/>
              <a:gd name="connsiteX1" fmla="*/ 6707819 w 6707819"/>
              <a:gd name="connsiteY1" fmla="*/ 0 h 4805808"/>
              <a:gd name="connsiteX2" fmla="*/ 1902011 w 6707819"/>
              <a:gd name="connsiteY2" fmla="*/ 4805808 h 4805808"/>
              <a:gd name="connsiteX3" fmla="*/ 0 w 6707819"/>
              <a:gd name="connsiteY3" fmla="*/ 2903797 h 480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7819" h="4805808">
                <a:moveTo>
                  <a:pt x="0" y="0"/>
                </a:moveTo>
                <a:lnTo>
                  <a:pt x="6707819" y="0"/>
                </a:lnTo>
                <a:lnTo>
                  <a:pt x="1902011" y="4805808"/>
                </a:lnTo>
                <a:lnTo>
                  <a:pt x="0" y="2903797"/>
                </a:lnTo>
                <a:close/>
              </a:path>
            </a:pathLst>
          </a:custGeom>
          <a:solidFill>
            <a:srgbClr val="C50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-1" y="-1"/>
            <a:ext cx="5786339" cy="3884328"/>
          </a:xfrm>
          <a:custGeom>
            <a:avLst/>
            <a:gdLst>
              <a:gd name="connsiteX0" fmla="*/ 0 w 5786339"/>
              <a:gd name="connsiteY0" fmla="*/ 0 h 3884328"/>
              <a:gd name="connsiteX1" fmla="*/ 5786339 w 5786339"/>
              <a:gd name="connsiteY1" fmla="*/ 0 h 3884328"/>
              <a:gd name="connsiteX2" fmla="*/ 1902012 w 5786339"/>
              <a:gd name="connsiteY2" fmla="*/ 3884328 h 3884328"/>
              <a:gd name="connsiteX3" fmla="*/ 0 w 5786339"/>
              <a:gd name="connsiteY3" fmla="*/ 1982316 h 388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6339" h="3884328">
                <a:moveTo>
                  <a:pt x="0" y="0"/>
                </a:moveTo>
                <a:lnTo>
                  <a:pt x="5786339" y="0"/>
                </a:lnTo>
                <a:lnTo>
                  <a:pt x="1902012" y="3884328"/>
                </a:lnTo>
                <a:lnTo>
                  <a:pt x="0" y="1982316"/>
                </a:lnTo>
                <a:close/>
              </a:path>
            </a:pathLst>
          </a:custGeom>
          <a:solidFill>
            <a:srgbClr val="A109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7131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Czech</a:t>
            </a:r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Republic</a:t>
            </a: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欧洲杯捷克队球服配色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4116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AD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H="1">
            <a:off x="6705600" y="0"/>
            <a:ext cx="5486400" cy="6858000"/>
            <a:chOff x="0" y="0"/>
            <a:chExt cx="4320000" cy="5400000"/>
          </a:xfrm>
        </p:grpSpPr>
        <p:sp>
          <p:nvSpPr>
            <p:cNvPr id="58" name="矩形 57"/>
            <p:cNvSpPr/>
            <p:nvPr/>
          </p:nvSpPr>
          <p:spPr>
            <a:xfrm>
              <a:off x="1080000" y="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0" y="108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160000" y="108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1080000" y="216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324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160000" y="324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1080000" y="432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3240000" y="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3240000" y="216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3240000" y="4320000"/>
              <a:ext cx="1080000" cy="1080000"/>
            </a:xfrm>
            <a:prstGeom prst="rect">
              <a:avLst/>
            </a:prstGeom>
            <a:solidFill>
              <a:srgbClr val="CD0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8198" y="1696360"/>
            <a:ext cx="35048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Croatia</a:t>
            </a:r>
            <a:endParaRPr lang="zh-CN" altLang="en-US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D3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欧洲杯克罗地亚队球服配色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0546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-1"/>
            <a:ext cx="12192001" cy="6858001"/>
          </a:xfrm>
          <a:prstGeom prst="rect">
            <a:avLst/>
          </a:prstGeom>
          <a:solidFill>
            <a:srgbClr val="DF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8198" y="1696360"/>
            <a:ext cx="290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Wales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43001" y="2937714"/>
            <a:ext cx="9906000" cy="41824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43002" y="2962171"/>
            <a:ext cx="402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欧洲杯威尔士队球服配色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1224956" y="6314601"/>
            <a:ext cx="624134" cy="281461"/>
            <a:chOff x="4367213" y="2646363"/>
            <a:chExt cx="3463925" cy="15621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6765926" y="3209926"/>
              <a:ext cx="504825" cy="549275"/>
            </a:xfrm>
            <a:custGeom>
              <a:avLst/>
              <a:gdLst>
                <a:gd name="T0" fmla="*/ 168 w 168"/>
                <a:gd name="T1" fmla="*/ 93 h 182"/>
                <a:gd name="T2" fmla="*/ 80 w 168"/>
                <a:gd name="T3" fmla="*/ 177 h 182"/>
                <a:gd name="T4" fmla="*/ 6 w 168"/>
                <a:gd name="T5" fmla="*/ 82 h 182"/>
                <a:gd name="T6" fmla="*/ 69 w 168"/>
                <a:gd name="T7" fmla="*/ 10 h 182"/>
                <a:gd name="T8" fmla="*/ 165 w 168"/>
                <a:gd name="T9" fmla="*/ 74 h 182"/>
                <a:gd name="T10" fmla="*/ 168 w 168"/>
                <a:gd name="T11" fmla="*/ 93 h 182"/>
                <a:gd name="T12" fmla="*/ 145 w 168"/>
                <a:gd name="T13" fmla="*/ 92 h 182"/>
                <a:gd name="T14" fmla="*/ 142 w 168"/>
                <a:gd name="T15" fmla="*/ 73 h 182"/>
                <a:gd name="T16" fmla="*/ 94 w 168"/>
                <a:gd name="T17" fmla="*/ 30 h 182"/>
                <a:gd name="T18" fmla="*/ 41 w 168"/>
                <a:gd name="T19" fmla="*/ 53 h 182"/>
                <a:gd name="T20" fmla="*/ 39 w 168"/>
                <a:gd name="T21" fmla="*/ 128 h 182"/>
                <a:gd name="T22" fmla="*/ 84 w 168"/>
                <a:gd name="T23" fmla="*/ 156 h 182"/>
                <a:gd name="T24" fmla="*/ 145 w 168"/>
                <a:gd name="T25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82">
                  <a:moveTo>
                    <a:pt x="168" y="93"/>
                  </a:moveTo>
                  <a:cubicBezTo>
                    <a:pt x="167" y="142"/>
                    <a:pt x="127" y="182"/>
                    <a:pt x="80" y="177"/>
                  </a:cubicBezTo>
                  <a:cubicBezTo>
                    <a:pt x="34" y="173"/>
                    <a:pt x="0" y="129"/>
                    <a:pt x="6" y="82"/>
                  </a:cubicBezTo>
                  <a:cubicBezTo>
                    <a:pt x="11" y="46"/>
                    <a:pt x="36" y="17"/>
                    <a:pt x="69" y="10"/>
                  </a:cubicBezTo>
                  <a:cubicBezTo>
                    <a:pt x="113" y="0"/>
                    <a:pt x="156" y="29"/>
                    <a:pt x="165" y="74"/>
                  </a:cubicBezTo>
                  <a:cubicBezTo>
                    <a:pt x="167" y="80"/>
                    <a:pt x="167" y="87"/>
                    <a:pt x="168" y="93"/>
                  </a:cubicBezTo>
                  <a:close/>
                  <a:moveTo>
                    <a:pt x="145" y="92"/>
                  </a:moveTo>
                  <a:cubicBezTo>
                    <a:pt x="144" y="86"/>
                    <a:pt x="144" y="79"/>
                    <a:pt x="142" y="73"/>
                  </a:cubicBezTo>
                  <a:cubicBezTo>
                    <a:pt x="134" y="50"/>
                    <a:pt x="119" y="34"/>
                    <a:pt x="94" y="30"/>
                  </a:cubicBezTo>
                  <a:cubicBezTo>
                    <a:pt x="72" y="27"/>
                    <a:pt x="54" y="36"/>
                    <a:pt x="41" y="53"/>
                  </a:cubicBezTo>
                  <a:cubicBezTo>
                    <a:pt x="25" y="75"/>
                    <a:pt x="24" y="105"/>
                    <a:pt x="39" y="128"/>
                  </a:cubicBezTo>
                  <a:cubicBezTo>
                    <a:pt x="49" y="145"/>
                    <a:pt x="64" y="155"/>
                    <a:pt x="84" y="156"/>
                  </a:cubicBezTo>
                  <a:cubicBezTo>
                    <a:pt x="118" y="157"/>
                    <a:pt x="145" y="128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6419851" y="3228976"/>
              <a:ext cx="373063" cy="512763"/>
            </a:xfrm>
            <a:custGeom>
              <a:avLst/>
              <a:gdLst>
                <a:gd name="T0" fmla="*/ 29 w 124"/>
                <a:gd name="T1" fmla="*/ 149 h 170"/>
                <a:gd name="T2" fmla="*/ 60 w 124"/>
                <a:gd name="T3" fmla="*/ 149 h 170"/>
                <a:gd name="T4" fmla="*/ 103 w 124"/>
                <a:gd name="T5" fmla="*/ 149 h 170"/>
                <a:gd name="T6" fmla="*/ 116 w 124"/>
                <a:gd name="T7" fmla="*/ 160 h 170"/>
                <a:gd name="T8" fmla="*/ 103 w 124"/>
                <a:gd name="T9" fmla="*/ 170 h 170"/>
                <a:gd name="T10" fmla="*/ 7 w 124"/>
                <a:gd name="T11" fmla="*/ 170 h 170"/>
                <a:gd name="T12" fmla="*/ 4 w 124"/>
                <a:gd name="T13" fmla="*/ 170 h 170"/>
                <a:gd name="T14" fmla="*/ 29 w 124"/>
                <a:gd name="T15" fmla="*/ 115 h 170"/>
                <a:gd name="T16" fmla="*/ 75 w 124"/>
                <a:gd name="T17" fmla="*/ 85 h 170"/>
                <a:gd name="T18" fmla="*/ 93 w 124"/>
                <a:gd name="T19" fmla="*/ 50 h 170"/>
                <a:gd name="T20" fmla="*/ 60 w 124"/>
                <a:gd name="T21" fmla="*/ 23 h 170"/>
                <a:gd name="T22" fmla="*/ 27 w 124"/>
                <a:gd name="T23" fmla="*/ 49 h 170"/>
                <a:gd name="T24" fmla="*/ 26 w 124"/>
                <a:gd name="T25" fmla="*/ 56 h 170"/>
                <a:gd name="T26" fmla="*/ 14 w 124"/>
                <a:gd name="T27" fmla="*/ 67 h 170"/>
                <a:gd name="T28" fmla="*/ 3 w 124"/>
                <a:gd name="T29" fmla="*/ 55 h 170"/>
                <a:gd name="T30" fmla="*/ 50 w 124"/>
                <a:gd name="T31" fmla="*/ 3 h 170"/>
                <a:gd name="T32" fmla="*/ 107 w 124"/>
                <a:gd name="T33" fmla="*/ 25 h 170"/>
                <a:gd name="T34" fmla="*/ 89 w 124"/>
                <a:gd name="T35" fmla="*/ 102 h 170"/>
                <a:gd name="T36" fmla="*/ 41 w 124"/>
                <a:gd name="T37" fmla="*/ 134 h 170"/>
                <a:gd name="T38" fmla="*/ 27 w 124"/>
                <a:gd name="T39" fmla="*/ 147 h 170"/>
                <a:gd name="T40" fmla="*/ 29 w 124"/>
                <a:gd name="T4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70">
                  <a:moveTo>
                    <a:pt x="29" y="149"/>
                  </a:moveTo>
                  <a:cubicBezTo>
                    <a:pt x="39" y="149"/>
                    <a:pt x="50" y="149"/>
                    <a:pt x="60" y="149"/>
                  </a:cubicBezTo>
                  <a:cubicBezTo>
                    <a:pt x="74" y="149"/>
                    <a:pt x="89" y="149"/>
                    <a:pt x="103" y="149"/>
                  </a:cubicBezTo>
                  <a:cubicBezTo>
                    <a:pt x="111" y="149"/>
                    <a:pt x="116" y="153"/>
                    <a:pt x="116" y="160"/>
                  </a:cubicBezTo>
                  <a:cubicBezTo>
                    <a:pt x="116" y="166"/>
                    <a:pt x="111" y="170"/>
                    <a:pt x="103" y="170"/>
                  </a:cubicBezTo>
                  <a:cubicBezTo>
                    <a:pt x="71" y="170"/>
                    <a:pt x="39" y="170"/>
                    <a:pt x="7" y="170"/>
                  </a:cubicBezTo>
                  <a:cubicBezTo>
                    <a:pt x="6" y="170"/>
                    <a:pt x="5" y="170"/>
                    <a:pt x="4" y="170"/>
                  </a:cubicBezTo>
                  <a:cubicBezTo>
                    <a:pt x="0" y="152"/>
                    <a:pt x="12" y="127"/>
                    <a:pt x="29" y="115"/>
                  </a:cubicBezTo>
                  <a:cubicBezTo>
                    <a:pt x="44" y="105"/>
                    <a:pt x="60" y="95"/>
                    <a:pt x="75" y="85"/>
                  </a:cubicBezTo>
                  <a:cubicBezTo>
                    <a:pt x="88" y="77"/>
                    <a:pt x="95" y="66"/>
                    <a:pt x="93" y="50"/>
                  </a:cubicBezTo>
                  <a:cubicBezTo>
                    <a:pt x="90" y="34"/>
                    <a:pt x="78" y="23"/>
                    <a:pt x="60" y="23"/>
                  </a:cubicBezTo>
                  <a:cubicBezTo>
                    <a:pt x="42" y="23"/>
                    <a:pt x="30" y="33"/>
                    <a:pt x="27" y="49"/>
                  </a:cubicBezTo>
                  <a:cubicBezTo>
                    <a:pt x="27" y="52"/>
                    <a:pt x="27" y="54"/>
                    <a:pt x="26" y="56"/>
                  </a:cubicBezTo>
                  <a:cubicBezTo>
                    <a:pt x="25" y="63"/>
                    <a:pt x="20" y="68"/>
                    <a:pt x="14" y="67"/>
                  </a:cubicBezTo>
                  <a:cubicBezTo>
                    <a:pt x="7" y="67"/>
                    <a:pt x="3" y="62"/>
                    <a:pt x="3" y="55"/>
                  </a:cubicBezTo>
                  <a:cubicBezTo>
                    <a:pt x="4" y="28"/>
                    <a:pt x="23" y="6"/>
                    <a:pt x="50" y="3"/>
                  </a:cubicBezTo>
                  <a:cubicBezTo>
                    <a:pt x="73" y="0"/>
                    <a:pt x="93" y="4"/>
                    <a:pt x="107" y="25"/>
                  </a:cubicBezTo>
                  <a:cubicBezTo>
                    <a:pt x="124" y="50"/>
                    <a:pt x="116" y="83"/>
                    <a:pt x="89" y="102"/>
                  </a:cubicBezTo>
                  <a:cubicBezTo>
                    <a:pt x="73" y="113"/>
                    <a:pt x="57" y="123"/>
                    <a:pt x="41" y="134"/>
                  </a:cubicBezTo>
                  <a:cubicBezTo>
                    <a:pt x="36" y="137"/>
                    <a:pt x="32" y="142"/>
                    <a:pt x="27" y="147"/>
                  </a:cubicBezTo>
                  <a:cubicBezTo>
                    <a:pt x="28" y="147"/>
                    <a:pt x="28" y="148"/>
                    <a:pt x="29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7481888" y="3228976"/>
              <a:ext cx="349250" cy="517525"/>
            </a:xfrm>
            <a:custGeom>
              <a:avLst/>
              <a:gdLst>
                <a:gd name="T0" fmla="*/ 42 w 116"/>
                <a:gd name="T1" fmla="*/ 64 h 172"/>
                <a:gd name="T2" fmla="*/ 70 w 116"/>
                <a:gd name="T3" fmla="*/ 64 h 172"/>
                <a:gd name="T4" fmla="*/ 113 w 116"/>
                <a:gd name="T5" fmla="*/ 125 h 172"/>
                <a:gd name="T6" fmla="*/ 59 w 116"/>
                <a:gd name="T7" fmla="*/ 171 h 172"/>
                <a:gd name="T8" fmla="*/ 4 w 116"/>
                <a:gd name="T9" fmla="*/ 110 h 172"/>
                <a:gd name="T10" fmla="*/ 63 w 116"/>
                <a:gd name="T11" fmla="*/ 5 h 172"/>
                <a:gd name="T12" fmla="*/ 80 w 116"/>
                <a:gd name="T13" fmla="*/ 6 h 172"/>
                <a:gd name="T14" fmla="*/ 77 w 116"/>
                <a:gd name="T15" fmla="*/ 22 h 172"/>
                <a:gd name="T16" fmla="*/ 74 w 116"/>
                <a:gd name="T17" fmla="*/ 24 h 172"/>
                <a:gd name="T18" fmla="*/ 44 w 116"/>
                <a:gd name="T19" fmla="*/ 61 h 172"/>
                <a:gd name="T20" fmla="*/ 42 w 116"/>
                <a:gd name="T21" fmla="*/ 64 h 172"/>
                <a:gd name="T22" fmla="*/ 26 w 116"/>
                <a:gd name="T23" fmla="*/ 117 h 172"/>
                <a:gd name="T24" fmla="*/ 59 w 116"/>
                <a:gd name="T25" fmla="*/ 150 h 172"/>
                <a:gd name="T26" fmla="*/ 93 w 116"/>
                <a:gd name="T27" fmla="*/ 117 h 172"/>
                <a:gd name="T28" fmla="*/ 59 w 116"/>
                <a:gd name="T29" fmla="*/ 84 h 172"/>
                <a:gd name="T30" fmla="*/ 26 w 116"/>
                <a:gd name="T31" fmla="*/ 11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2">
                  <a:moveTo>
                    <a:pt x="42" y="64"/>
                  </a:moveTo>
                  <a:cubicBezTo>
                    <a:pt x="51" y="64"/>
                    <a:pt x="61" y="63"/>
                    <a:pt x="70" y="64"/>
                  </a:cubicBezTo>
                  <a:cubicBezTo>
                    <a:pt x="100" y="69"/>
                    <a:pt x="116" y="92"/>
                    <a:pt x="113" y="125"/>
                  </a:cubicBezTo>
                  <a:cubicBezTo>
                    <a:pt x="111" y="151"/>
                    <a:pt x="88" y="171"/>
                    <a:pt x="59" y="171"/>
                  </a:cubicBezTo>
                  <a:cubicBezTo>
                    <a:pt x="24" y="172"/>
                    <a:pt x="0" y="146"/>
                    <a:pt x="4" y="110"/>
                  </a:cubicBezTo>
                  <a:cubicBezTo>
                    <a:pt x="9" y="67"/>
                    <a:pt x="31" y="33"/>
                    <a:pt x="63" y="5"/>
                  </a:cubicBezTo>
                  <a:cubicBezTo>
                    <a:pt x="69" y="0"/>
                    <a:pt x="76" y="1"/>
                    <a:pt x="80" y="6"/>
                  </a:cubicBezTo>
                  <a:cubicBezTo>
                    <a:pt x="84" y="10"/>
                    <a:pt x="83" y="16"/>
                    <a:pt x="77" y="22"/>
                  </a:cubicBezTo>
                  <a:cubicBezTo>
                    <a:pt x="76" y="23"/>
                    <a:pt x="75" y="23"/>
                    <a:pt x="74" y="24"/>
                  </a:cubicBezTo>
                  <a:cubicBezTo>
                    <a:pt x="64" y="37"/>
                    <a:pt x="54" y="49"/>
                    <a:pt x="44" y="61"/>
                  </a:cubicBezTo>
                  <a:cubicBezTo>
                    <a:pt x="43" y="62"/>
                    <a:pt x="42" y="64"/>
                    <a:pt x="42" y="64"/>
                  </a:cubicBezTo>
                  <a:close/>
                  <a:moveTo>
                    <a:pt x="26" y="117"/>
                  </a:moveTo>
                  <a:cubicBezTo>
                    <a:pt x="26" y="137"/>
                    <a:pt x="39" y="150"/>
                    <a:pt x="59" y="150"/>
                  </a:cubicBezTo>
                  <a:cubicBezTo>
                    <a:pt x="78" y="151"/>
                    <a:pt x="93" y="137"/>
                    <a:pt x="93" y="117"/>
                  </a:cubicBezTo>
                  <a:cubicBezTo>
                    <a:pt x="93" y="96"/>
                    <a:pt x="80" y="84"/>
                    <a:pt x="59" y="84"/>
                  </a:cubicBezTo>
                  <a:cubicBezTo>
                    <a:pt x="39" y="84"/>
                    <a:pt x="26" y="97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7262813" y="3246438"/>
              <a:ext cx="165100" cy="500063"/>
            </a:xfrm>
            <a:custGeom>
              <a:avLst/>
              <a:gdLst>
                <a:gd name="T0" fmla="*/ 33 w 55"/>
                <a:gd name="T1" fmla="*/ 30 h 166"/>
                <a:gd name="T2" fmla="*/ 19 w 55"/>
                <a:gd name="T3" fmla="*/ 42 h 166"/>
                <a:gd name="T4" fmla="*/ 4 w 55"/>
                <a:gd name="T5" fmla="*/ 42 h 166"/>
                <a:gd name="T6" fmla="*/ 6 w 55"/>
                <a:gd name="T7" fmla="*/ 26 h 166"/>
                <a:gd name="T8" fmla="*/ 32 w 55"/>
                <a:gd name="T9" fmla="*/ 4 h 166"/>
                <a:gd name="T10" fmla="*/ 55 w 55"/>
                <a:gd name="T11" fmla="*/ 0 h 166"/>
                <a:gd name="T12" fmla="*/ 55 w 55"/>
                <a:gd name="T13" fmla="*/ 10 h 166"/>
                <a:gd name="T14" fmla="*/ 55 w 55"/>
                <a:gd name="T15" fmla="*/ 151 h 166"/>
                <a:gd name="T16" fmla="*/ 44 w 55"/>
                <a:gd name="T17" fmla="*/ 165 h 166"/>
                <a:gd name="T18" fmla="*/ 33 w 55"/>
                <a:gd name="T19" fmla="*/ 151 h 166"/>
                <a:gd name="T20" fmla="*/ 33 w 55"/>
                <a:gd name="T21" fmla="*/ 39 h 166"/>
                <a:gd name="T22" fmla="*/ 33 w 55"/>
                <a:gd name="T23" fmla="*/ 3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66">
                  <a:moveTo>
                    <a:pt x="33" y="30"/>
                  </a:moveTo>
                  <a:cubicBezTo>
                    <a:pt x="27" y="35"/>
                    <a:pt x="23" y="38"/>
                    <a:pt x="19" y="42"/>
                  </a:cubicBezTo>
                  <a:cubicBezTo>
                    <a:pt x="14" y="46"/>
                    <a:pt x="8" y="46"/>
                    <a:pt x="4" y="42"/>
                  </a:cubicBezTo>
                  <a:cubicBezTo>
                    <a:pt x="0" y="37"/>
                    <a:pt x="1" y="31"/>
                    <a:pt x="6" y="26"/>
                  </a:cubicBezTo>
                  <a:cubicBezTo>
                    <a:pt x="14" y="18"/>
                    <a:pt x="22" y="10"/>
                    <a:pt x="32" y="4"/>
                  </a:cubicBezTo>
                  <a:cubicBezTo>
                    <a:pt x="38" y="0"/>
                    <a:pt x="46" y="1"/>
                    <a:pt x="55" y="0"/>
                  </a:cubicBezTo>
                  <a:cubicBezTo>
                    <a:pt x="55" y="4"/>
                    <a:pt x="55" y="7"/>
                    <a:pt x="55" y="10"/>
                  </a:cubicBezTo>
                  <a:cubicBezTo>
                    <a:pt x="55" y="57"/>
                    <a:pt x="55" y="104"/>
                    <a:pt x="55" y="151"/>
                  </a:cubicBezTo>
                  <a:cubicBezTo>
                    <a:pt x="55" y="160"/>
                    <a:pt x="51" y="165"/>
                    <a:pt x="44" y="165"/>
                  </a:cubicBezTo>
                  <a:cubicBezTo>
                    <a:pt x="37" y="166"/>
                    <a:pt x="33" y="160"/>
                    <a:pt x="33" y="151"/>
                  </a:cubicBezTo>
                  <a:cubicBezTo>
                    <a:pt x="33" y="114"/>
                    <a:pt x="33" y="76"/>
                    <a:pt x="33" y="39"/>
                  </a:cubicBezTo>
                  <a:cubicBezTo>
                    <a:pt x="33" y="37"/>
                    <a:pt x="33" y="34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6181726" y="3913188"/>
              <a:ext cx="231775" cy="295275"/>
            </a:xfrm>
            <a:custGeom>
              <a:avLst/>
              <a:gdLst>
                <a:gd name="T0" fmla="*/ 61 w 77"/>
                <a:gd name="T1" fmla="*/ 63 h 98"/>
                <a:gd name="T2" fmla="*/ 61 w 77"/>
                <a:gd name="T3" fmla="*/ 11 h 98"/>
                <a:gd name="T4" fmla="*/ 66 w 77"/>
                <a:gd name="T5" fmla="*/ 2 h 98"/>
                <a:gd name="T6" fmla="*/ 76 w 77"/>
                <a:gd name="T7" fmla="*/ 10 h 98"/>
                <a:gd name="T8" fmla="*/ 76 w 77"/>
                <a:gd name="T9" fmla="*/ 32 h 98"/>
                <a:gd name="T10" fmla="*/ 76 w 77"/>
                <a:gd name="T11" fmla="*/ 84 h 98"/>
                <a:gd name="T12" fmla="*/ 71 w 77"/>
                <a:gd name="T13" fmla="*/ 96 h 98"/>
                <a:gd name="T14" fmla="*/ 58 w 77"/>
                <a:gd name="T15" fmla="*/ 90 h 98"/>
                <a:gd name="T16" fmla="*/ 21 w 77"/>
                <a:gd name="T17" fmla="*/ 40 h 98"/>
                <a:gd name="T18" fmla="*/ 16 w 77"/>
                <a:gd name="T19" fmla="*/ 33 h 98"/>
                <a:gd name="T20" fmla="*/ 15 w 77"/>
                <a:gd name="T21" fmla="*/ 40 h 98"/>
                <a:gd name="T22" fmla="*/ 15 w 77"/>
                <a:gd name="T23" fmla="*/ 88 h 98"/>
                <a:gd name="T24" fmla="*/ 8 w 77"/>
                <a:gd name="T25" fmla="*/ 97 h 98"/>
                <a:gd name="T26" fmla="*/ 0 w 77"/>
                <a:gd name="T27" fmla="*/ 88 h 98"/>
                <a:gd name="T28" fmla="*/ 0 w 77"/>
                <a:gd name="T29" fmla="*/ 10 h 98"/>
                <a:gd name="T30" fmla="*/ 5 w 77"/>
                <a:gd name="T31" fmla="*/ 2 h 98"/>
                <a:gd name="T32" fmla="*/ 16 w 77"/>
                <a:gd name="T33" fmla="*/ 6 h 98"/>
                <a:gd name="T34" fmla="*/ 55 w 77"/>
                <a:gd name="T35" fmla="*/ 59 h 98"/>
                <a:gd name="T36" fmla="*/ 59 w 77"/>
                <a:gd name="T37" fmla="*/ 64 h 98"/>
                <a:gd name="T38" fmla="*/ 61 w 77"/>
                <a:gd name="T39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8">
                  <a:moveTo>
                    <a:pt x="61" y="63"/>
                  </a:moveTo>
                  <a:cubicBezTo>
                    <a:pt x="61" y="46"/>
                    <a:pt x="60" y="29"/>
                    <a:pt x="61" y="11"/>
                  </a:cubicBezTo>
                  <a:cubicBezTo>
                    <a:pt x="61" y="8"/>
                    <a:pt x="63" y="4"/>
                    <a:pt x="66" y="2"/>
                  </a:cubicBezTo>
                  <a:cubicBezTo>
                    <a:pt x="71" y="0"/>
                    <a:pt x="75" y="4"/>
                    <a:pt x="76" y="10"/>
                  </a:cubicBezTo>
                  <a:cubicBezTo>
                    <a:pt x="76" y="18"/>
                    <a:pt x="76" y="25"/>
                    <a:pt x="76" y="32"/>
                  </a:cubicBezTo>
                  <a:cubicBezTo>
                    <a:pt x="76" y="49"/>
                    <a:pt x="76" y="67"/>
                    <a:pt x="76" y="84"/>
                  </a:cubicBezTo>
                  <a:cubicBezTo>
                    <a:pt x="76" y="89"/>
                    <a:pt x="77" y="94"/>
                    <a:pt x="71" y="96"/>
                  </a:cubicBezTo>
                  <a:cubicBezTo>
                    <a:pt x="65" y="98"/>
                    <a:pt x="62" y="94"/>
                    <a:pt x="58" y="90"/>
                  </a:cubicBezTo>
                  <a:cubicBezTo>
                    <a:pt x="46" y="73"/>
                    <a:pt x="34" y="56"/>
                    <a:pt x="21" y="40"/>
                  </a:cubicBezTo>
                  <a:cubicBezTo>
                    <a:pt x="20" y="38"/>
                    <a:pt x="18" y="36"/>
                    <a:pt x="16" y="33"/>
                  </a:cubicBezTo>
                  <a:cubicBezTo>
                    <a:pt x="15" y="36"/>
                    <a:pt x="15" y="38"/>
                    <a:pt x="15" y="40"/>
                  </a:cubicBezTo>
                  <a:cubicBezTo>
                    <a:pt x="15" y="56"/>
                    <a:pt x="15" y="72"/>
                    <a:pt x="15" y="88"/>
                  </a:cubicBezTo>
                  <a:cubicBezTo>
                    <a:pt x="15" y="93"/>
                    <a:pt x="14" y="97"/>
                    <a:pt x="8" y="97"/>
                  </a:cubicBezTo>
                  <a:cubicBezTo>
                    <a:pt x="2" y="96"/>
                    <a:pt x="0" y="93"/>
                    <a:pt x="0" y="88"/>
                  </a:cubicBezTo>
                  <a:cubicBezTo>
                    <a:pt x="0" y="62"/>
                    <a:pt x="0" y="36"/>
                    <a:pt x="0" y="10"/>
                  </a:cubicBezTo>
                  <a:cubicBezTo>
                    <a:pt x="1" y="7"/>
                    <a:pt x="3" y="3"/>
                    <a:pt x="5" y="2"/>
                  </a:cubicBezTo>
                  <a:cubicBezTo>
                    <a:pt x="10" y="0"/>
                    <a:pt x="13" y="3"/>
                    <a:pt x="16" y="6"/>
                  </a:cubicBezTo>
                  <a:cubicBezTo>
                    <a:pt x="29" y="24"/>
                    <a:pt x="42" y="41"/>
                    <a:pt x="55" y="59"/>
                  </a:cubicBezTo>
                  <a:cubicBezTo>
                    <a:pt x="56" y="60"/>
                    <a:pt x="58" y="62"/>
                    <a:pt x="59" y="64"/>
                  </a:cubicBezTo>
                  <a:cubicBezTo>
                    <a:pt x="60" y="64"/>
                    <a:pt x="60" y="63"/>
                    <a:pt x="6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5594351" y="3916363"/>
              <a:ext cx="247650" cy="292100"/>
            </a:xfrm>
            <a:custGeom>
              <a:avLst/>
              <a:gdLst>
                <a:gd name="T0" fmla="*/ 14 w 82"/>
                <a:gd name="T1" fmla="*/ 65 h 97"/>
                <a:gd name="T2" fmla="*/ 14 w 82"/>
                <a:gd name="T3" fmla="*/ 87 h 97"/>
                <a:gd name="T4" fmla="*/ 7 w 82"/>
                <a:gd name="T5" fmla="*/ 95 h 97"/>
                <a:gd name="T6" fmla="*/ 0 w 82"/>
                <a:gd name="T7" fmla="*/ 87 h 97"/>
                <a:gd name="T8" fmla="*/ 0 w 82"/>
                <a:gd name="T9" fmla="*/ 9 h 97"/>
                <a:gd name="T10" fmla="*/ 9 w 82"/>
                <a:gd name="T11" fmla="*/ 1 h 97"/>
                <a:gd name="T12" fmla="*/ 47 w 82"/>
                <a:gd name="T13" fmla="*/ 1 h 97"/>
                <a:gd name="T14" fmla="*/ 79 w 82"/>
                <a:gd name="T15" fmla="*/ 25 h 97"/>
                <a:gd name="T16" fmla="*/ 60 w 82"/>
                <a:gd name="T17" fmla="*/ 62 h 97"/>
                <a:gd name="T18" fmla="*/ 57 w 82"/>
                <a:gd name="T19" fmla="*/ 63 h 97"/>
                <a:gd name="T20" fmla="*/ 74 w 82"/>
                <a:gd name="T21" fmla="*/ 81 h 97"/>
                <a:gd name="T22" fmla="*/ 79 w 82"/>
                <a:gd name="T23" fmla="*/ 92 h 97"/>
                <a:gd name="T24" fmla="*/ 67 w 82"/>
                <a:gd name="T25" fmla="*/ 94 h 97"/>
                <a:gd name="T26" fmla="*/ 44 w 82"/>
                <a:gd name="T27" fmla="*/ 71 h 97"/>
                <a:gd name="T28" fmla="*/ 32 w 82"/>
                <a:gd name="T29" fmla="*/ 64 h 97"/>
                <a:gd name="T30" fmla="*/ 14 w 82"/>
                <a:gd name="T31" fmla="*/ 65 h 97"/>
                <a:gd name="T32" fmla="*/ 15 w 82"/>
                <a:gd name="T33" fmla="*/ 50 h 97"/>
                <a:gd name="T34" fmla="*/ 51 w 82"/>
                <a:gd name="T35" fmla="*/ 49 h 97"/>
                <a:gd name="T36" fmla="*/ 65 w 82"/>
                <a:gd name="T37" fmla="*/ 34 h 97"/>
                <a:gd name="T38" fmla="*/ 52 w 82"/>
                <a:gd name="T39" fmla="*/ 16 h 97"/>
                <a:gd name="T40" fmla="*/ 15 w 82"/>
                <a:gd name="T41" fmla="*/ 16 h 97"/>
                <a:gd name="T42" fmla="*/ 15 w 82"/>
                <a:gd name="T43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97">
                  <a:moveTo>
                    <a:pt x="14" y="65"/>
                  </a:moveTo>
                  <a:cubicBezTo>
                    <a:pt x="14" y="73"/>
                    <a:pt x="14" y="80"/>
                    <a:pt x="14" y="87"/>
                  </a:cubicBezTo>
                  <a:cubicBezTo>
                    <a:pt x="14" y="92"/>
                    <a:pt x="12" y="95"/>
                    <a:pt x="7" y="95"/>
                  </a:cubicBezTo>
                  <a:cubicBezTo>
                    <a:pt x="2" y="95"/>
                    <a:pt x="0" y="92"/>
                    <a:pt x="0" y="87"/>
                  </a:cubicBezTo>
                  <a:cubicBezTo>
                    <a:pt x="0" y="61"/>
                    <a:pt x="0" y="35"/>
                    <a:pt x="0" y="9"/>
                  </a:cubicBezTo>
                  <a:cubicBezTo>
                    <a:pt x="0" y="3"/>
                    <a:pt x="3" y="0"/>
                    <a:pt x="9" y="1"/>
                  </a:cubicBezTo>
                  <a:cubicBezTo>
                    <a:pt x="21" y="1"/>
                    <a:pt x="34" y="0"/>
                    <a:pt x="47" y="1"/>
                  </a:cubicBezTo>
                  <a:cubicBezTo>
                    <a:pt x="63" y="1"/>
                    <a:pt x="75" y="11"/>
                    <a:pt x="79" y="25"/>
                  </a:cubicBezTo>
                  <a:cubicBezTo>
                    <a:pt x="82" y="40"/>
                    <a:pt x="75" y="54"/>
                    <a:pt x="60" y="62"/>
                  </a:cubicBezTo>
                  <a:cubicBezTo>
                    <a:pt x="59" y="62"/>
                    <a:pt x="58" y="63"/>
                    <a:pt x="57" y="63"/>
                  </a:cubicBezTo>
                  <a:cubicBezTo>
                    <a:pt x="62" y="71"/>
                    <a:pt x="66" y="78"/>
                    <a:pt x="74" y="81"/>
                  </a:cubicBezTo>
                  <a:cubicBezTo>
                    <a:pt x="79" y="83"/>
                    <a:pt x="82" y="87"/>
                    <a:pt x="79" y="92"/>
                  </a:cubicBezTo>
                  <a:cubicBezTo>
                    <a:pt x="76" y="97"/>
                    <a:pt x="72" y="96"/>
                    <a:pt x="67" y="94"/>
                  </a:cubicBezTo>
                  <a:cubicBezTo>
                    <a:pt x="57" y="89"/>
                    <a:pt x="50" y="80"/>
                    <a:pt x="44" y="71"/>
                  </a:cubicBezTo>
                  <a:cubicBezTo>
                    <a:pt x="41" y="66"/>
                    <a:pt x="37" y="64"/>
                    <a:pt x="32" y="64"/>
                  </a:cubicBezTo>
                  <a:cubicBezTo>
                    <a:pt x="26" y="65"/>
                    <a:pt x="21" y="65"/>
                    <a:pt x="14" y="65"/>
                  </a:cubicBezTo>
                  <a:close/>
                  <a:moveTo>
                    <a:pt x="15" y="50"/>
                  </a:moveTo>
                  <a:cubicBezTo>
                    <a:pt x="27" y="50"/>
                    <a:pt x="39" y="50"/>
                    <a:pt x="51" y="49"/>
                  </a:cubicBezTo>
                  <a:cubicBezTo>
                    <a:pt x="59" y="49"/>
                    <a:pt x="65" y="42"/>
                    <a:pt x="65" y="34"/>
                  </a:cubicBezTo>
                  <a:cubicBezTo>
                    <a:pt x="65" y="26"/>
                    <a:pt x="60" y="17"/>
                    <a:pt x="52" y="16"/>
                  </a:cubicBezTo>
                  <a:cubicBezTo>
                    <a:pt x="40" y="15"/>
                    <a:pt x="27" y="16"/>
                    <a:pt x="15" y="16"/>
                  </a:cubicBezTo>
                  <a:cubicBezTo>
                    <a:pt x="15" y="27"/>
                    <a:pt x="15" y="38"/>
                    <a:pt x="1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6750051" y="3919538"/>
              <a:ext cx="217488" cy="285750"/>
            </a:xfrm>
            <a:custGeom>
              <a:avLst/>
              <a:gdLst>
                <a:gd name="T0" fmla="*/ 15 w 72"/>
                <a:gd name="T1" fmla="*/ 14 h 95"/>
                <a:gd name="T2" fmla="*/ 15 w 72"/>
                <a:gd name="T3" fmla="*/ 39 h 95"/>
                <a:gd name="T4" fmla="*/ 46 w 72"/>
                <a:gd name="T5" fmla="*/ 39 h 95"/>
                <a:gd name="T6" fmla="*/ 53 w 72"/>
                <a:gd name="T7" fmla="*/ 39 h 95"/>
                <a:gd name="T8" fmla="*/ 63 w 72"/>
                <a:gd name="T9" fmla="*/ 46 h 95"/>
                <a:gd name="T10" fmla="*/ 53 w 72"/>
                <a:gd name="T11" fmla="*/ 54 h 95"/>
                <a:gd name="T12" fmla="*/ 22 w 72"/>
                <a:gd name="T13" fmla="*/ 54 h 95"/>
                <a:gd name="T14" fmla="*/ 15 w 72"/>
                <a:gd name="T15" fmla="*/ 54 h 95"/>
                <a:gd name="T16" fmla="*/ 15 w 72"/>
                <a:gd name="T17" fmla="*/ 80 h 95"/>
                <a:gd name="T18" fmla="*/ 53 w 72"/>
                <a:gd name="T19" fmla="*/ 80 h 95"/>
                <a:gd name="T20" fmla="*/ 66 w 72"/>
                <a:gd name="T21" fmla="*/ 81 h 95"/>
                <a:gd name="T22" fmla="*/ 71 w 72"/>
                <a:gd name="T23" fmla="*/ 87 h 95"/>
                <a:gd name="T24" fmla="*/ 66 w 72"/>
                <a:gd name="T25" fmla="*/ 94 h 95"/>
                <a:gd name="T26" fmla="*/ 7 w 72"/>
                <a:gd name="T27" fmla="*/ 94 h 95"/>
                <a:gd name="T28" fmla="*/ 0 w 72"/>
                <a:gd name="T29" fmla="*/ 87 h 95"/>
                <a:gd name="T30" fmla="*/ 0 w 72"/>
                <a:gd name="T31" fmla="*/ 7 h 95"/>
                <a:gd name="T32" fmla="*/ 9 w 72"/>
                <a:gd name="T33" fmla="*/ 0 h 95"/>
                <a:gd name="T34" fmla="*/ 63 w 72"/>
                <a:gd name="T35" fmla="*/ 0 h 95"/>
                <a:gd name="T36" fmla="*/ 71 w 72"/>
                <a:gd name="T37" fmla="*/ 7 h 95"/>
                <a:gd name="T38" fmla="*/ 63 w 72"/>
                <a:gd name="T39" fmla="*/ 14 h 95"/>
                <a:gd name="T40" fmla="*/ 23 w 72"/>
                <a:gd name="T41" fmla="*/ 14 h 95"/>
                <a:gd name="T42" fmla="*/ 15 w 72"/>
                <a:gd name="T43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5">
                  <a:moveTo>
                    <a:pt x="15" y="14"/>
                  </a:moveTo>
                  <a:cubicBezTo>
                    <a:pt x="15" y="23"/>
                    <a:pt x="15" y="31"/>
                    <a:pt x="15" y="39"/>
                  </a:cubicBezTo>
                  <a:cubicBezTo>
                    <a:pt x="26" y="39"/>
                    <a:pt x="36" y="39"/>
                    <a:pt x="46" y="39"/>
                  </a:cubicBezTo>
                  <a:cubicBezTo>
                    <a:pt x="49" y="39"/>
                    <a:pt x="51" y="39"/>
                    <a:pt x="53" y="39"/>
                  </a:cubicBezTo>
                  <a:cubicBezTo>
                    <a:pt x="59" y="39"/>
                    <a:pt x="63" y="40"/>
                    <a:pt x="63" y="46"/>
                  </a:cubicBezTo>
                  <a:cubicBezTo>
                    <a:pt x="63" y="53"/>
                    <a:pt x="58" y="54"/>
                    <a:pt x="53" y="54"/>
                  </a:cubicBezTo>
                  <a:cubicBezTo>
                    <a:pt x="43" y="53"/>
                    <a:pt x="33" y="54"/>
                    <a:pt x="22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5" y="63"/>
                    <a:pt x="15" y="71"/>
                    <a:pt x="15" y="80"/>
                  </a:cubicBezTo>
                  <a:cubicBezTo>
                    <a:pt x="28" y="80"/>
                    <a:pt x="40" y="80"/>
                    <a:pt x="53" y="80"/>
                  </a:cubicBezTo>
                  <a:cubicBezTo>
                    <a:pt x="57" y="80"/>
                    <a:pt x="62" y="80"/>
                    <a:pt x="66" y="81"/>
                  </a:cubicBezTo>
                  <a:cubicBezTo>
                    <a:pt x="68" y="81"/>
                    <a:pt x="71" y="85"/>
                    <a:pt x="71" y="87"/>
                  </a:cubicBezTo>
                  <a:cubicBezTo>
                    <a:pt x="72" y="90"/>
                    <a:pt x="68" y="94"/>
                    <a:pt x="66" y="94"/>
                  </a:cubicBezTo>
                  <a:cubicBezTo>
                    <a:pt x="46" y="95"/>
                    <a:pt x="26" y="95"/>
                    <a:pt x="7" y="94"/>
                  </a:cubicBezTo>
                  <a:cubicBezTo>
                    <a:pt x="2" y="94"/>
                    <a:pt x="0" y="91"/>
                    <a:pt x="0" y="87"/>
                  </a:cubicBezTo>
                  <a:cubicBezTo>
                    <a:pt x="0" y="60"/>
                    <a:pt x="0" y="34"/>
                    <a:pt x="0" y="7"/>
                  </a:cubicBezTo>
                  <a:cubicBezTo>
                    <a:pt x="0" y="2"/>
                    <a:pt x="3" y="0"/>
                    <a:pt x="9" y="0"/>
                  </a:cubicBezTo>
                  <a:cubicBezTo>
                    <a:pt x="27" y="0"/>
                    <a:pt x="45" y="0"/>
                    <a:pt x="63" y="0"/>
                  </a:cubicBezTo>
                  <a:cubicBezTo>
                    <a:pt x="68" y="0"/>
                    <a:pt x="71" y="2"/>
                    <a:pt x="71" y="7"/>
                  </a:cubicBezTo>
                  <a:cubicBezTo>
                    <a:pt x="71" y="12"/>
                    <a:pt x="67" y="14"/>
                    <a:pt x="63" y="14"/>
                  </a:cubicBezTo>
                  <a:cubicBezTo>
                    <a:pt x="49" y="14"/>
                    <a:pt x="36" y="14"/>
                    <a:pt x="23" y="14"/>
                  </a:cubicBezTo>
                  <a:cubicBezTo>
                    <a:pt x="20" y="14"/>
                    <a:pt x="18" y="14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862638" y="3916363"/>
              <a:ext cx="276225" cy="292100"/>
            </a:xfrm>
            <a:custGeom>
              <a:avLst/>
              <a:gdLst>
                <a:gd name="T0" fmla="*/ 49 w 92"/>
                <a:gd name="T1" fmla="*/ 69 h 97"/>
                <a:gd name="T2" fmla="*/ 17 w 92"/>
                <a:gd name="T3" fmla="*/ 89 h 97"/>
                <a:gd name="T4" fmla="*/ 6 w 92"/>
                <a:gd name="T5" fmla="*/ 95 h 97"/>
                <a:gd name="T6" fmla="*/ 4 w 92"/>
                <a:gd name="T7" fmla="*/ 83 h 97"/>
                <a:gd name="T8" fmla="*/ 41 w 92"/>
                <a:gd name="T9" fmla="*/ 6 h 97"/>
                <a:gd name="T10" fmla="*/ 50 w 92"/>
                <a:gd name="T11" fmla="*/ 1 h 97"/>
                <a:gd name="T12" fmla="*/ 59 w 92"/>
                <a:gd name="T13" fmla="*/ 7 h 97"/>
                <a:gd name="T14" fmla="*/ 87 w 92"/>
                <a:gd name="T15" fmla="*/ 65 h 97"/>
                <a:gd name="T16" fmla="*/ 91 w 92"/>
                <a:gd name="T17" fmla="*/ 88 h 97"/>
                <a:gd name="T18" fmla="*/ 84 w 92"/>
                <a:gd name="T19" fmla="*/ 96 h 97"/>
                <a:gd name="T20" fmla="*/ 77 w 92"/>
                <a:gd name="T21" fmla="*/ 87 h 97"/>
                <a:gd name="T22" fmla="*/ 77 w 92"/>
                <a:gd name="T23" fmla="*/ 83 h 97"/>
                <a:gd name="T24" fmla="*/ 62 w 92"/>
                <a:gd name="T25" fmla="*/ 69 h 97"/>
                <a:gd name="T26" fmla="*/ 49 w 92"/>
                <a:gd name="T27" fmla="*/ 69 h 97"/>
                <a:gd name="T28" fmla="*/ 66 w 92"/>
                <a:gd name="T29" fmla="*/ 55 h 97"/>
                <a:gd name="T30" fmla="*/ 49 w 92"/>
                <a:gd name="T31" fmla="*/ 20 h 97"/>
                <a:gd name="T32" fmla="*/ 33 w 92"/>
                <a:gd name="T33" fmla="*/ 55 h 97"/>
                <a:gd name="T34" fmla="*/ 66 w 92"/>
                <a:gd name="T35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7">
                  <a:moveTo>
                    <a:pt x="49" y="69"/>
                  </a:moveTo>
                  <a:cubicBezTo>
                    <a:pt x="31" y="64"/>
                    <a:pt x="22" y="73"/>
                    <a:pt x="17" y="89"/>
                  </a:cubicBezTo>
                  <a:cubicBezTo>
                    <a:pt x="15" y="94"/>
                    <a:pt x="11" y="97"/>
                    <a:pt x="6" y="95"/>
                  </a:cubicBezTo>
                  <a:cubicBezTo>
                    <a:pt x="0" y="92"/>
                    <a:pt x="1" y="87"/>
                    <a:pt x="4" y="83"/>
                  </a:cubicBezTo>
                  <a:cubicBezTo>
                    <a:pt x="16" y="57"/>
                    <a:pt x="28" y="32"/>
                    <a:pt x="41" y="6"/>
                  </a:cubicBezTo>
                  <a:cubicBezTo>
                    <a:pt x="43" y="4"/>
                    <a:pt x="47" y="2"/>
                    <a:pt x="50" y="1"/>
                  </a:cubicBezTo>
                  <a:cubicBezTo>
                    <a:pt x="54" y="0"/>
                    <a:pt x="57" y="3"/>
                    <a:pt x="59" y="7"/>
                  </a:cubicBezTo>
                  <a:cubicBezTo>
                    <a:pt x="68" y="26"/>
                    <a:pt x="78" y="45"/>
                    <a:pt x="87" y="65"/>
                  </a:cubicBezTo>
                  <a:cubicBezTo>
                    <a:pt x="90" y="72"/>
                    <a:pt x="90" y="80"/>
                    <a:pt x="91" y="88"/>
                  </a:cubicBezTo>
                  <a:cubicBezTo>
                    <a:pt x="92" y="93"/>
                    <a:pt x="89" y="96"/>
                    <a:pt x="84" y="96"/>
                  </a:cubicBezTo>
                  <a:cubicBezTo>
                    <a:pt x="79" y="95"/>
                    <a:pt x="76" y="93"/>
                    <a:pt x="77" y="87"/>
                  </a:cubicBezTo>
                  <a:cubicBezTo>
                    <a:pt x="77" y="86"/>
                    <a:pt x="77" y="85"/>
                    <a:pt x="77" y="83"/>
                  </a:cubicBezTo>
                  <a:cubicBezTo>
                    <a:pt x="76" y="72"/>
                    <a:pt x="74" y="69"/>
                    <a:pt x="62" y="69"/>
                  </a:cubicBezTo>
                  <a:cubicBezTo>
                    <a:pt x="58" y="69"/>
                    <a:pt x="54" y="69"/>
                    <a:pt x="49" y="69"/>
                  </a:cubicBezTo>
                  <a:close/>
                  <a:moveTo>
                    <a:pt x="66" y="55"/>
                  </a:moveTo>
                  <a:cubicBezTo>
                    <a:pt x="60" y="43"/>
                    <a:pt x="55" y="32"/>
                    <a:pt x="49" y="20"/>
                  </a:cubicBezTo>
                  <a:cubicBezTo>
                    <a:pt x="44" y="33"/>
                    <a:pt x="38" y="43"/>
                    <a:pt x="33" y="55"/>
                  </a:cubicBezTo>
                  <a:cubicBezTo>
                    <a:pt x="45" y="55"/>
                    <a:pt x="55" y="55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6434138" y="3900488"/>
              <a:ext cx="280988" cy="307975"/>
            </a:xfrm>
            <a:custGeom>
              <a:avLst/>
              <a:gdLst>
                <a:gd name="T0" fmla="*/ 51 w 93"/>
                <a:gd name="T1" fmla="*/ 102 h 102"/>
                <a:gd name="T2" fmla="*/ 7 w 93"/>
                <a:gd name="T3" fmla="*/ 69 h 102"/>
                <a:gd name="T4" fmla="*/ 22 w 93"/>
                <a:gd name="T5" fmla="*/ 15 h 102"/>
                <a:gd name="T6" fmla="*/ 74 w 93"/>
                <a:gd name="T7" fmla="*/ 10 h 102"/>
                <a:gd name="T8" fmla="*/ 89 w 93"/>
                <a:gd name="T9" fmla="*/ 26 h 102"/>
                <a:gd name="T10" fmla="*/ 88 w 93"/>
                <a:gd name="T11" fmla="*/ 37 h 102"/>
                <a:gd name="T12" fmla="*/ 78 w 93"/>
                <a:gd name="T13" fmla="*/ 34 h 102"/>
                <a:gd name="T14" fmla="*/ 28 w 93"/>
                <a:gd name="T15" fmla="*/ 29 h 102"/>
                <a:gd name="T16" fmla="*/ 25 w 93"/>
                <a:gd name="T17" fmla="*/ 73 h 102"/>
                <a:gd name="T18" fmla="*/ 61 w 93"/>
                <a:gd name="T19" fmla="*/ 86 h 102"/>
                <a:gd name="T20" fmla="*/ 77 w 93"/>
                <a:gd name="T21" fmla="*/ 73 h 102"/>
                <a:gd name="T22" fmla="*/ 88 w 93"/>
                <a:gd name="T23" fmla="*/ 69 h 102"/>
                <a:gd name="T24" fmla="*/ 89 w 93"/>
                <a:gd name="T25" fmla="*/ 81 h 102"/>
                <a:gd name="T26" fmla="*/ 51 w 93"/>
                <a:gd name="T2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02">
                  <a:moveTo>
                    <a:pt x="51" y="102"/>
                  </a:moveTo>
                  <a:cubicBezTo>
                    <a:pt x="31" y="102"/>
                    <a:pt x="14" y="89"/>
                    <a:pt x="7" y="69"/>
                  </a:cubicBezTo>
                  <a:cubicBezTo>
                    <a:pt x="0" y="50"/>
                    <a:pt x="6" y="27"/>
                    <a:pt x="22" y="15"/>
                  </a:cubicBezTo>
                  <a:cubicBezTo>
                    <a:pt x="36" y="3"/>
                    <a:pt x="58" y="0"/>
                    <a:pt x="74" y="10"/>
                  </a:cubicBezTo>
                  <a:cubicBezTo>
                    <a:pt x="80" y="14"/>
                    <a:pt x="85" y="21"/>
                    <a:pt x="89" y="26"/>
                  </a:cubicBezTo>
                  <a:cubicBezTo>
                    <a:pt x="92" y="30"/>
                    <a:pt x="92" y="35"/>
                    <a:pt x="88" y="37"/>
                  </a:cubicBezTo>
                  <a:cubicBezTo>
                    <a:pt x="83" y="40"/>
                    <a:pt x="80" y="38"/>
                    <a:pt x="78" y="34"/>
                  </a:cubicBezTo>
                  <a:cubicBezTo>
                    <a:pt x="64" y="12"/>
                    <a:pt x="39" y="16"/>
                    <a:pt x="28" y="29"/>
                  </a:cubicBezTo>
                  <a:cubicBezTo>
                    <a:pt x="18" y="41"/>
                    <a:pt x="16" y="60"/>
                    <a:pt x="25" y="73"/>
                  </a:cubicBezTo>
                  <a:cubicBezTo>
                    <a:pt x="33" y="85"/>
                    <a:pt x="48" y="91"/>
                    <a:pt x="61" y="86"/>
                  </a:cubicBezTo>
                  <a:cubicBezTo>
                    <a:pt x="67" y="84"/>
                    <a:pt x="72" y="78"/>
                    <a:pt x="77" y="73"/>
                  </a:cubicBezTo>
                  <a:cubicBezTo>
                    <a:pt x="80" y="70"/>
                    <a:pt x="83" y="66"/>
                    <a:pt x="88" y="69"/>
                  </a:cubicBezTo>
                  <a:cubicBezTo>
                    <a:pt x="93" y="72"/>
                    <a:pt x="91" y="77"/>
                    <a:pt x="89" y="81"/>
                  </a:cubicBezTo>
                  <a:cubicBezTo>
                    <a:pt x="80" y="95"/>
                    <a:pt x="68" y="102"/>
                    <a:pt x="5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5335588" y="3916363"/>
              <a:ext cx="223838" cy="285750"/>
            </a:xfrm>
            <a:custGeom>
              <a:avLst/>
              <a:gdLst>
                <a:gd name="T0" fmla="*/ 16 w 74"/>
                <a:gd name="T1" fmla="*/ 15 h 95"/>
                <a:gd name="T2" fmla="*/ 16 w 74"/>
                <a:gd name="T3" fmla="*/ 40 h 95"/>
                <a:gd name="T4" fmla="*/ 52 w 74"/>
                <a:gd name="T5" fmla="*/ 40 h 95"/>
                <a:gd name="T6" fmla="*/ 58 w 74"/>
                <a:gd name="T7" fmla="*/ 40 h 95"/>
                <a:gd name="T8" fmla="*/ 66 w 74"/>
                <a:gd name="T9" fmla="*/ 47 h 95"/>
                <a:gd name="T10" fmla="*/ 59 w 74"/>
                <a:gd name="T11" fmla="*/ 54 h 95"/>
                <a:gd name="T12" fmla="*/ 26 w 74"/>
                <a:gd name="T13" fmla="*/ 54 h 95"/>
                <a:gd name="T14" fmla="*/ 15 w 74"/>
                <a:gd name="T15" fmla="*/ 54 h 95"/>
                <a:gd name="T16" fmla="*/ 15 w 74"/>
                <a:gd name="T17" fmla="*/ 83 h 95"/>
                <a:gd name="T18" fmla="*/ 15 w 74"/>
                <a:gd name="T19" fmla="*/ 90 h 95"/>
                <a:gd name="T20" fmla="*/ 8 w 74"/>
                <a:gd name="T21" fmla="*/ 95 h 95"/>
                <a:gd name="T22" fmla="*/ 1 w 74"/>
                <a:gd name="T23" fmla="*/ 90 h 95"/>
                <a:gd name="T24" fmla="*/ 1 w 74"/>
                <a:gd name="T25" fmla="*/ 84 h 95"/>
                <a:gd name="T26" fmla="*/ 1 w 74"/>
                <a:gd name="T27" fmla="*/ 11 h 95"/>
                <a:gd name="T28" fmla="*/ 12 w 74"/>
                <a:gd name="T29" fmla="*/ 1 h 95"/>
                <a:gd name="T30" fmla="*/ 63 w 74"/>
                <a:gd name="T31" fmla="*/ 0 h 95"/>
                <a:gd name="T32" fmla="*/ 74 w 74"/>
                <a:gd name="T33" fmla="*/ 8 h 95"/>
                <a:gd name="T34" fmla="*/ 64 w 74"/>
                <a:gd name="T35" fmla="*/ 15 h 95"/>
                <a:gd name="T36" fmla="*/ 16 w 74"/>
                <a:gd name="T3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5">
                  <a:moveTo>
                    <a:pt x="16" y="15"/>
                  </a:moveTo>
                  <a:cubicBezTo>
                    <a:pt x="16" y="24"/>
                    <a:pt x="16" y="31"/>
                    <a:pt x="16" y="40"/>
                  </a:cubicBezTo>
                  <a:cubicBezTo>
                    <a:pt x="28" y="40"/>
                    <a:pt x="40" y="40"/>
                    <a:pt x="52" y="40"/>
                  </a:cubicBezTo>
                  <a:cubicBezTo>
                    <a:pt x="54" y="40"/>
                    <a:pt x="56" y="40"/>
                    <a:pt x="58" y="40"/>
                  </a:cubicBezTo>
                  <a:cubicBezTo>
                    <a:pt x="63" y="40"/>
                    <a:pt x="66" y="42"/>
                    <a:pt x="66" y="47"/>
                  </a:cubicBezTo>
                  <a:cubicBezTo>
                    <a:pt x="66" y="51"/>
                    <a:pt x="64" y="54"/>
                    <a:pt x="59" y="54"/>
                  </a:cubicBezTo>
                  <a:cubicBezTo>
                    <a:pt x="48" y="54"/>
                    <a:pt x="37" y="54"/>
                    <a:pt x="26" y="54"/>
                  </a:cubicBezTo>
                  <a:cubicBezTo>
                    <a:pt x="23" y="54"/>
                    <a:pt x="20" y="54"/>
                    <a:pt x="15" y="54"/>
                  </a:cubicBezTo>
                  <a:cubicBezTo>
                    <a:pt x="15" y="64"/>
                    <a:pt x="15" y="73"/>
                    <a:pt x="15" y="83"/>
                  </a:cubicBezTo>
                  <a:cubicBezTo>
                    <a:pt x="15" y="85"/>
                    <a:pt x="16" y="88"/>
                    <a:pt x="15" y="90"/>
                  </a:cubicBezTo>
                  <a:cubicBezTo>
                    <a:pt x="13" y="93"/>
                    <a:pt x="10" y="95"/>
                    <a:pt x="8" y="95"/>
                  </a:cubicBezTo>
                  <a:cubicBezTo>
                    <a:pt x="6" y="95"/>
                    <a:pt x="3" y="92"/>
                    <a:pt x="1" y="90"/>
                  </a:cubicBezTo>
                  <a:cubicBezTo>
                    <a:pt x="0" y="88"/>
                    <a:pt x="1" y="86"/>
                    <a:pt x="1" y="84"/>
                  </a:cubicBezTo>
                  <a:cubicBezTo>
                    <a:pt x="1" y="60"/>
                    <a:pt x="1" y="36"/>
                    <a:pt x="1" y="11"/>
                  </a:cubicBezTo>
                  <a:cubicBezTo>
                    <a:pt x="1" y="2"/>
                    <a:pt x="3" y="1"/>
                    <a:pt x="12" y="1"/>
                  </a:cubicBezTo>
                  <a:cubicBezTo>
                    <a:pt x="29" y="0"/>
                    <a:pt x="46" y="1"/>
                    <a:pt x="63" y="0"/>
                  </a:cubicBezTo>
                  <a:cubicBezTo>
                    <a:pt x="69" y="0"/>
                    <a:pt x="74" y="1"/>
                    <a:pt x="74" y="8"/>
                  </a:cubicBezTo>
                  <a:cubicBezTo>
                    <a:pt x="74" y="14"/>
                    <a:pt x="69" y="15"/>
                    <a:pt x="64" y="15"/>
                  </a:cubicBezTo>
                  <a:cubicBezTo>
                    <a:pt x="48" y="15"/>
                    <a:pt x="32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833938" y="3262313"/>
              <a:ext cx="427038" cy="520700"/>
            </a:xfrm>
            <a:custGeom>
              <a:avLst/>
              <a:gdLst>
                <a:gd name="T0" fmla="*/ 71 w 142"/>
                <a:gd name="T1" fmla="*/ 173 h 173"/>
                <a:gd name="T2" fmla="*/ 142 w 142"/>
                <a:gd name="T3" fmla="*/ 99 h 173"/>
                <a:gd name="T4" fmla="*/ 142 w 142"/>
                <a:gd name="T5" fmla="*/ 18 h 173"/>
                <a:gd name="T6" fmla="*/ 124 w 142"/>
                <a:gd name="T7" fmla="*/ 0 h 173"/>
                <a:gd name="T8" fmla="*/ 107 w 142"/>
                <a:gd name="T9" fmla="*/ 18 h 173"/>
                <a:gd name="T10" fmla="*/ 107 w 142"/>
                <a:gd name="T11" fmla="*/ 99 h 173"/>
                <a:gd name="T12" fmla="*/ 71 w 142"/>
                <a:gd name="T13" fmla="*/ 139 h 173"/>
                <a:gd name="T14" fmla="*/ 35 w 142"/>
                <a:gd name="T15" fmla="*/ 99 h 173"/>
                <a:gd name="T16" fmla="*/ 35 w 142"/>
                <a:gd name="T17" fmla="*/ 18 h 173"/>
                <a:gd name="T18" fmla="*/ 18 w 142"/>
                <a:gd name="T19" fmla="*/ 0 h 173"/>
                <a:gd name="T20" fmla="*/ 0 w 142"/>
                <a:gd name="T21" fmla="*/ 18 h 173"/>
                <a:gd name="T22" fmla="*/ 0 w 142"/>
                <a:gd name="T23" fmla="*/ 99 h 173"/>
                <a:gd name="T24" fmla="*/ 71 w 142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73">
                  <a:moveTo>
                    <a:pt x="71" y="173"/>
                  </a:moveTo>
                  <a:cubicBezTo>
                    <a:pt x="111" y="173"/>
                    <a:pt x="142" y="139"/>
                    <a:pt x="142" y="99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9"/>
                    <a:pt x="134" y="0"/>
                    <a:pt x="124" y="0"/>
                  </a:cubicBezTo>
                  <a:cubicBezTo>
                    <a:pt x="115" y="0"/>
                    <a:pt x="107" y="8"/>
                    <a:pt x="107" y="18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22"/>
                    <a:pt x="90" y="139"/>
                    <a:pt x="71" y="139"/>
                  </a:cubicBezTo>
                  <a:cubicBezTo>
                    <a:pt x="52" y="139"/>
                    <a:pt x="35" y="122"/>
                    <a:pt x="35" y="9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8"/>
                    <a:pt x="28" y="1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9"/>
                    <a:pt x="31" y="173"/>
                    <a:pt x="71" y="1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4367213" y="3262313"/>
              <a:ext cx="420688" cy="514350"/>
            </a:xfrm>
            <a:custGeom>
              <a:avLst/>
              <a:gdLst>
                <a:gd name="T0" fmla="*/ 122 w 140"/>
                <a:gd name="T1" fmla="*/ 36 h 171"/>
                <a:gd name="T2" fmla="*/ 140 w 140"/>
                <a:gd name="T3" fmla="*/ 18 h 171"/>
                <a:gd name="T4" fmla="*/ 122 w 140"/>
                <a:gd name="T5" fmla="*/ 0 h 171"/>
                <a:gd name="T6" fmla="*/ 18 w 140"/>
                <a:gd name="T7" fmla="*/ 0 h 171"/>
                <a:gd name="T8" fmla="*/ 0 w 140"/>
                <a:gd name="T9" fmla="*/ 18 h 171"/>
                <a:gd name="T10" fmla="*/ 0 w 140"/>
                <a:gd name="T11" fmla="*/ 154 h 171"/>
                <a:gd name="T12" fmla="*/ 18 w 140"/>
                <a:gd name="T13" fmla="*/ 171 h 171"/>
                <a:gd name="T14" fmla="*/ 122 w 140"/>
                <a:gd name="T15" fmla="*/ 171 h 171"/>
                <a:gd name="T16" fmla="*/ 140 w 140"/>
                <a:gd name="T17" fmla="*/ 154 h 171"/>
                <a:gd name="T18" fmla="*/ 122 w 140"/>
                <a:gd name="T19" fmla="*/ 136 h 171"/>
                <a:gd name="T20" fmla="*/ 35 w 140"/>
                <a:gd name="T21" fmla="*/ 136 h 171"/>
                <a:gd name="T22" fmla="*/ 35 w 140"/>
                <a:gd name="T23" fmla="*/ 103 h 171"/>
                <a:gd name="T24" fmla="*/ 109 w 140"/>
                <a:gd name="T25" fmla="*/ 103 h 171"/>
                <a:gd name="T26" fmla="*/ 127 w 140"/>
                <a:gd name="T27" fmla="*/ 86 h 171"/>
                <a:gd name="T28" fmla="*/ 109 w 140"/>
                <a:gd name="T29" fmla="*/ 68 h 171"/>
                <a:gd name="T30" fmla="*/ 35 w 140"/>
                <a:gd name="T31" fmla="*/ 68 h 171"/>
                <a:gd name="T32" fmla="*/ 35 w 140"/>
                <a:gd name="T33" fmla="*/ 36 h 171"/>
                <a:gd name="T34" fmla="*/ 122 w 140"/>
                <a:gd name="T35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171">
                  <a:moveTo>
                    <a:pt x="122" y="36"/>
                  </a:moveTo>
                  <a:cubicBezTo>
                    <a:pt x="132" y="36"/>
                    <a:pt x="140" y="28"/>
                    <a:pt x="140" y="18"/>
                  </a:cubicBezTo>
                  <a:cubicBezTo>
                    <a:pt x="140" y="8"/>
                    <a:pt x="132" y="0"/>
                    <a:pt x="1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8" y="171"/>
                    <a:pt x="18" y="171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32" y="171"/>
                    <a:pt x="140" y="163"/>
                    <a:pt x="140" y="154"/>
                  </a:cubicBezTo>
                  <a:cubicBezTo>
                    <a:pt x="140" y="144"/>
                    <a:pt x="132" y="136"/>
                    <a:pt x="122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19" y="103"/>
                    <a:pt x="127" y="95"/>
                    <a:pt x="127" y="86"/>
                  </a:cubicBezTo>
                  <a:cubicBezTo>
                    <a:pt x="127" y="76"/>
                    <a:pt x="119" y="68"/>
                    <a:pt x="10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2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5332413" y="3243263"/>
              <a:ext cx="1033463" cy="552450"/>
            </a:xfrm>
            <a:custGeom>
              <a:avLst/>
              <a:gdLst>
                <a:gd name="T0" fmla="*/ 258 w 343"/>
                <a:gd name="T1" fmla="*/ 0 h 183"/>
                <a:gd name="T2" fmla="*/ 173 w 343"/>
                <a:gd name="T3" fmla="*/ 92 h 183"/>
                <a:gd name="T4" fmla="*/ 185 w 343"/>
                <a:gd name="T5" fmla="*/ 139 h 183"/>
                <a:gd name="T6" fmla="*/ 232 w 343"/>
                <a:gd name="T7" fmla="*/ 139 h 183"/>
                <a:gd name="T8" fmla="*/ 228 w 343"/>
                <a:gd name="T9" fmla="*/ 135 h 183"/>
                <a:gd name="T10" fmla="*/ 209 w 343"/>
                <a:gd name="T11" fmla="*/ 92 h 183"/>
                <a:gd name="T12" fmla="*/ 258 w 343"/>
                <a:gd name="T13" fmla="*/ 36 h 183"/>
                <a:gd name="T14" fmla="*/ 306 w 343"/>
                <a:gd name="T15" fmla="*/ 92 h 183"/>
                <a:gd name="T16" fmla="*/ 258 w 343"/>
                <a:gd name="T17" fmla="*/ 151 h 183"/>
                <a:gd name="T18" fmla="*/ 178 w 343"/>
                <a:gd name="T19" fmla="*/ 151 h 183"/>
                <a:gd name="T20" fmla="*/ 145 w 343"/>
                <a:gd name="T21" fmla="*/ 145 h 183"/>
                <a:gd name="T22" fmla="*/ 135 w 343"/>
                <a:gd name="T23" fmla="*/ 140 h 183"/>
                <a:gd name="T24" fmla="*/ 124 w 343"/>
                <a:gd name="T25" fmla="*/ 130 h 183"/>
                <a:gd name="T26" fmla="*/ 117 w 343"/>
                <a:gd name="T27" fmla="*/ 121 h 183"/>
                <a:gd name="T28" fmla="*/ 153 w 343"/>
                <a:gd name="T29" fmla="*/ 66 h 183"/>
                <a:gd name="T30" fmla="*/ 94 w 343"/>
                <a:gd name="T31" fmla="*/ 7 h 183"/>
                <a:gd name="T32" fmla="*/ 18 w 343"/>
                <a:gd name="T33" fmla="*/ 7 h 183"/>
                <a:gd name="T34" fmla="*/ 0 w 343"/>
                <a:gd name="T35" fmla="*/ 24 h 183"/>
                <a:gd name="T36" fmla="*/ 1 w 343"/>
                <a:gd name="T37" fmla="*/ 160 h 183"/>
                <a:gd name="T38" fmla="*/ 18 w 343"/>
                <a:gd name="T39" fmla="*/ 177 h 183"/>
                <a:gd name="T40" fmla="*/ 35 w 343"/>
                <a:gd name="T41" fmla="*/ 160 h 183"/>
                <a:gd name="T42" fmla="*/ 35 w 343"/>
                <a:gd name="T43" fmla="*/ 125 h 183"/>
                <a:gd name="T44" fmla="*/ 78 w 343"/>
                <a:gd name="T45" fmla="*/ 125 h 183"/>
                <a:gd name="T46" fmla="*/ 94 w 343"/>
                <a:gd name="T47" fmla="*/ 147 h 183"/>
                <a:gd name="T48" fmla="*/ 101 w 343"/>
                <a:gd name="T49" fmla="*/ 155 h 183"/>
                <a:gd name="T50" fmla="*/ 178 w 343"/>
                <a:gd name="T51" fmla="*/ 183 h 183"/>
                <a:gd name="T52" fmla="*/ 258 w 343"/>
                <a:gd name="T53" fmla="*/ 183 h 183"/>
                <a:gd name="T54" fmla="*/ 343 w 343"/>
                <a:gd name="T55" fmla="*/ 92 h 183"/>
                <a:gd name="T56" fmla="*/ 258 w 343"/>
                <a:gd name="T57" fmla="*/ 0 h 183"/>
                <a:gd name="T58" fmla="*/ 94 w 343"/>
                <a:gd name="T59" fmla="*/ 90 h 183"/>
                <a:gd name="T60" fmla="*/ 35 w 343"/>
                <a:gd name="T61" fmla="*/ 90 h 183"/>
                <a:gd name="T62" fmla="*/ 35 w 343"/>
                <a:gd name="T63" fmla="*/ 42 h 183"/>
                <a:gd name="T64" fmla="*/ 94 w 343"/>
                <a:gd name="T65" fmla="*/ 42 h 183"/>
                <a:gd name="T66" fmla="*/ 118 w 343"/>
                <a:gd name="T67" fmla="*/ 66 h 183"/>
                <a:gd name="T68" fmla="*/ 94 w 343"/>
                <a:gd name="T69" fmla="*/ 9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3" h="183">
                  <a:moveTo>
                    <a:pt x="258" y="0"/>
                  </a:moveTo>
                  <a:cubicBezTo>
                    <a:pt x="210" y="0"/>
                    <a:pt x="173" y="41"/>
                    <a:pt x="173" y="92"/>
                  </a:cubicBezTo>
                  <a:cubicBezTo>
                    <a:pt x="173" y="109"/>
                    <a:pt x="177" y="125"/>
                    <a:pt x="185" y="139"/>
                  </a:cubicBezTo>
                  <a:cubicBezTo>
                    <a:pt x="232" y="139"/>
                    <a:pt x="232" y="139"/>
                    <a:pt x="232" y="139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17" y="125"/>
                    <a:pt x="209" y="110"/>
                    <a:pt x="209" y="92"/>
                  </a:cubicBezTo>
                  <a:cubicBezTo>
                    <a:pt x="209" y="60"/>
                    <a:pt x="231" y="36"/>
                    <a:pt x="258" y="36"/>
                  </a:cubicBezTo>
                  <a:cubicBezTo>
                    <a:pt x="284" y="36"/>
                    <a:pt x="306" y="60"/>
                    <a:pt x="306" y="92"/>
                  </a:cubicBezTo>
                  <a:cubicBezTo>
                    <a:pt x="306" y="124"/>
                    <a:pt x="284" y="151"/>
                    <a:pt x="25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67" y="151"/>
                    <a:pt x="155" y="149"/>
                    <a:pt x="145" y="145"/>
                  </a:cubicBezTo>
                  <a:cubicBezTo>
                    <a:pt x="141" y="143"/>
                    <a:pt x="137" y="141"/>
                    <a:pt x="135" y="140"/>
                  </a:cubicBezTo>
                  <a:cubicBezTo>
                    <a:pt x="131" y="137"/>
                    <a:pt x="127" y="133"/>
                    <a:pt x="124" y="130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39" y="112"/>
                    <a:pt x="153" y="91"/>
                    <a:pt x="153" y="66"/>
                  </a:cubicBezTo>
                  <a:cubicBezTo>
                    <a:pt x="153" y="33"/>
                    <a:pt x="127" y="7"/>
                    <a:pt x="9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8" y="7"/>
                    <a:pt x="0" y="14"/>
                    <a:pt x="0" y="24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9"/>
                    <a:pt x="8" y="177"/>
                    <a:pt x="18" y="177"/>
                  </a:cubicBezTo>
                  <a:cubicBezTo>
                    <a:pt x="28" y="177"/>
                    <a:pt x="35" y="169"/>
                    <a:pt x="35" y="160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33"/>
                    <a:pt x="88" y="139"/>
                    <a:pt x="94" y="147"/>
                  </a:cubicBezTo>
                  <a:cubicBezTo>
                    <a:pt x="96" y="150"/>
                    <a:pt x="98" y="153"/>
                    <a:pt x="101" y="155"/>
                  </a:cubicBezTo>
                  <a:cubicBezTo>
                    <a:pt x="116" y="173"/>
                    <a:pt x="141" y="183"/>
                    <a:pt x="178" y="183"/>
                  </a:cubicBezTo>
                  <a:cubicBezTo>
                    <a:pt x="258" y="183"/>
                    <a:pt x="258" y="183"/>
                    <a:pt x="258" y="183"/>
                  </a:cubicBezTo>
                  <a:cubicBezTo>
                    <a:pt x="306" y="183"/>
                    <a:pt x="343" y="142"/>
                    <a:pt x="343" y="92"/>
                  </a:cubicBezTo>
                  <a:cubicBezTo>
                    <a:pt x="343" y="41"/>
                    <a:pt x="306" y="0"/>
                    <a:pt x="258" y="0"/>
                  </a:cubicBezTo>
                  <a:close/>
                  <a:moveTo>
                    <a:pt x="94" y="90"/>
                  </a:moveTo>
                  <a:cubicBezTo>
                    <a:pt x="35" y="90"/>
                    <a:pt x="35" y="90"/>
                    <a:pt x="35" y="9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08" y="42"/>
                    <a:pt x="118" y="53"/>
                    <a:pt x="118" y="66"/>
                  </a:cubicBezTo>
                  <a:cubicBezTo>
                    <a:pt x="118" y="79"/>
                    <a:pt x="108" y="90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607051" y="2836863"/>
              <a:ext cx="228600" cy="225425"/>
            </a:xfrm>
            <a:custGeom>
              <a:avLst/>
              <a:gdLst>
                <a:gd name="T0" fmla="*/ 50 w 76"/>
                <a:gd name="T1" fmla="*/ 52 h 75"/>
                <a:gd name="T2" fmla="*/ 29 w 76"/>
                <a:gd name="T3" fmla="*/ 51 h 75"/>
                <a:gd name="T4" fmla="*/ 12 w 76"/>
                <a:gd name="T5" fmla="*/ 28 h 75"/>
                <a:gd name="T6" fmla="*/ 0 w 76"/>
                <a:gd name="T7" fmla="*/ 38 h 75"/>
                <a:gd name="T8" fmla="*/ 18 w 76"/>
                <a:gd name="T9" fmla="*/ 60 h 75"/>
                <a:gd name="T10" fmla="*/ 57 w 76"/>
                <a:gd name="T11" fmla="*/ 61 h 75"/>
                <a:gd name="T12" fmla="*/ 66 w 76"/>
                <a:gd name="T13" fmla="*/ 23 h 75"/>
                <a:gd name="T14" fmla="*/ 48 w 76"/>
                <a:gd name="T15" fmla="*/ 0 h 75"/>
                <a:gd name="T16" fmla="*/ 36 w 76"/>
                <a:gd name="T17" fmla="*/ 9 h 75"/>
                <a:gd name="T18" fmla="*/ 53 w 76"/>
                <a:gd name="T19" fmla="*/ 31 h 75"/>
                <a:gd name="T20" fmla="*/ 50 w 76"/>
                <a:gd name="T21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5">
                  <a:moveTo>
                    <a:pt x="50" y="52"/>
                  </a:moveTo>
                  <a:cubicBezTo>
                    <a:pt x="43" y="57"/>
                    <a:pt x="35" y="58"/>
                    <a:pt x="29" y="5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0" y="75"/>
                    <a:pt x="47" y="68"/>
                    <a:pt x="57" y="61"/>
                  </a:cubicBezTo>
                  <a:cubicBezTo>
                    <a:pt x="70" y="50"/>
                    <a:pt x="76" y="37"/>
                    <a:pt x="66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9" y="39"/>
                    <a:pt x="56" y="47"/>
                    <a:pt x="50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738813" y="2968626"/>
              <a:ext cx="744538" cy="196850"/>
            </a:xfrm>
            <a:custGeom>
              <a:avLst/>
              <a:gdLst>
                <a:gd name="T0" fmla="*/ 122 w 247"/>
                <a:gd name="T1" fmla="*/ 10 h 65"/>
                <a:gd name="T2" fmla="*/ 239 w 247"/>
                <a:gd name="T3" fmla="*/ 65 h 65"/>
                <a:gd name="T4" fmla="*/ 247 w 247"/>
                <a:gd name="T5" fmla="*/ 58 h 65"/>
                <a:gd name="T6" fmla="*/ 122 w 247"/>
                <a:gd name="T7" fmla="*/ 0 h 65"/>
                <a:gd name="T8" fmla="*/ 0 w 247"/>
                <a:gd name="T9" fmla="*/ 55 h 65"/>
                <a:gd name="T10" fmla="*/ 7 w 247"/>
                <a:gd name="T11" fmla="*/ 62 h 65"/>
                <a:gd name="T12" fmla="*/ 122 w 247"/>
                <a:gd name="T13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65">
                  <a:moveTo>
                    <a:pt x="122" y="10"/>
                  </a:moveTo>
                  <a:cubicBezTo>
                    <a:pt x="169" y="10"/>
                    <a:pt x="211" y="31"/>
                    <a:pt x="239" y="65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17" y="22"/>
                    <a:pt x="172" y="0"/>
                    <a:pt x="122" y="0"/>
                  </a:cubicBezTo>
                  <a:cubicBezTo>
                    <a:pt x="73" y="0"/>
                    <a:pt x="29" y="21"/>
                    <a:pt x="0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35" y="30"/>
                    <a:pt x="76" y="10"/>
                    <a:pt x="12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5510213" y="2646363"/>
              <a:ext cx="1195388" cy="280988"/>
            </a:xfrm>
            <a:custGeom>
              <a:avLst/>
              <a:gdLst>
                <a:gd name="T0" fmla="*/ 199 w 397"/>
                <a:gd name="T1" fmla="*/ 10 h 93"/>
                <a:gd name="T2" fmla="*/ 389 w 397"/>
                <a:gd name="T3" fmla="*/ 92 h 93"/>
                <a:gd name="T4" fmla="*/ 397 w 397"/>
                <a:gd name="T5" fmla="*/ 84 h 93"/>
                <a:gd name="T6" fmla="*/ 199 w 397"/>
                <a:gd name="T7" fmla="*/ 0 h 93"/>
                <a:gd name="T8" fmla="*/ 0 w 397"/>
                <a:gd name="T9" fmla="*/ 85 h 93"/>
                <a:gd name="T10" fmla="*/ 8 w 397"/>
                <a:gd name="T11" fmla="*/ 93 h 93"/>
                <a:gd name="T12" fmla="*/ 199 w 397"/>
                <a:gd name="T1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93">
                  <a:moveTo>
                    <a:pt x="199" y="10"/>
                  </a:moveTo>
                  <a:cubicBezTo>
                    <a:pt x="274" y="10"/>
                    <a:pt x="341" y="42"/>
                    <a:pt x="389" y="92"/>
                  </a:cubicBezTo>
                  <a:cubicBezTo>
                    <a:pt x="397" y="84"/>
                    <a:pt x="397" y="84"/>
                    <a:pt x="397" y="84"/>
                  </a:cubicBezTo>
                  <a:cubicBezTo>
                    <a:pt x="347" y="32"/>
                    <a:pt x="277" y="0"/>
                    <a:pt x="199" y="0"/>
                  </a:cubicBezTo>
                  <a:cubicBezTo>
                    <a:pt x="121" y="0"/>
                    <a:pt x="50" y="33"/>
                    <a:pt x="0" y="8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56" y="42"/>
                    <a:pt x="124" y="10"/>
                    <a:pt x="19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1"/>
            <p:cNvSpPr>
              <a:spLocks noEditPoints="1"/>
            </p:cNvSpPr>
            <p:nvPr/>
          </p:nvSpPr>
          <p:spPr bwMode="auto">
            <a:xfrm>
              <a:off x="6338888" y="2860676"/>
              <a:ext cx="206375" cy="225425"/>
            </a:xfrm>
            <a:custGeom>
              <a:avLst/>
              <a:gdLst>
                <a:gd name="T0" fmla="*/ 102 w 130"/>
                <a:gd name="T1" fmla="*/ 0 h 142"/>
                <a:gd name="T2" fmla="*/ 0 w 130"/>
                <a:gd name="T3" fmla="*/ 61 h 142"/>
                <a:gd name="T4" fmla="*/ 30 w 130"/>
                <a:gd name="T5" fmla="*/ 78 h 142"/>
                <a:gd name="T6" fmla="*/ 49 w 130"/>
                <a:gd name="T7" fmla="*/ 65 h 142"/>
                <a:gd name="T8" fmla="*/ 91 w 130"/>
                <a:gd name="T9" fmla="*/ 95 h 142"/>
                <a:gd name="T10" fmla="*/ 87 w 130"/>
                <a:gd name="T11" fmla="*/ 118 h 142"/>
                <a:gd name="T12" fmla="*/ 113 w 130"/>
                <a:gd name="T13" fmla="*/ 142 h 142"/>
                <a:gd name="T14" fmla="*/ 130 w 130"/>
                <a:gd name="T15" fmla="*/ 21 h 142"/>
                <a:gd name="T16" fmla="*/ 102 w 130"/>
                <a:gd name="T17" fmla="*/ 0 h 142"/>
                <a:gd name="T18" fmla="*/ 96 w 130"/>
                <a:gd name="T19" fmla="*/ 76 h 142"/>
                <a:gd name="T20" fmla="*/ 66 w 130"/>
                <a:gd name="T21" fmla="*/ 53 h 142"/>
                <a:gd name="T22" fmla="*/ 104 w 130"/>
                <a:gd name="T23" fmla="*/ 30 h 142"/>
                <a:gd name="T24" fmla="*/ 96 w 130"/>
                <a:gd name="T25" fmla="*/ 7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42">
                  <a:moveTo>
                    <a:pt x="102" y="0"/>
                  </a:moveTo>
                  <a:lnTo>
                    <a:pt x="0" y="61"/>
                  </a:lnTo>
                  <a:lnTo>
                    <a:pt x="30" y="78"/>
                  </a:lnTo>
                  <a:lnTo>
                    <a:pt x="49" y="65"/>
                  </a:lnTo>
                  <a:lnTo>
                    <a:pt x="91" y="95"/>
                  </a:lnTo>
                  <a:lnTo>
                    <a:pt x="87" y="118"/>
                  </a:lnTo>
                  <a:lnTo>
                    <a:pt x="113" y="142"/>
                  </a:lnTo>
                  <a:lnTo>
                    <a:pt x="130" y="21"/>
                  </a:lnTo>
                  <a:lnTo>
                    <a:pt x="102" y="0"/>
                  </a:lnTo>
                  <a:close/>
                  <a:moveTo>
                    <a:pt x="96" y="76"/>
                  </a:moveTo>
                  <a:lnTo>
                    <a:pt x="66" y="53"/>
                  </a:lnTo>
                  <a:lnTo>
                    <a:pt x="104" y="30"/>
                  </a:lnTo>
                  <a:lnTo>
                    <a:pt x="9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899151" y="2749551"/>
              <a:ext cx="168275" cy="188913"/>
            </a:xfrm>
            <a:custGeom>
              <a:avLst/>
              <a:gdLst>
                <a:gd name="T0" fmla="*/ 83 w 106"/>
                <a:gd name="T1" fmla="*/ 0 h 119"/>
                <a:gd name="T2" fmla="*/ 0 w 106"/>
                <a:gd name="T3" fmla="*/ 17 h 119"/>
                <a:gd name="T4" fmla="*/ 21 w 106"/>
                <a:gd name="T5" fmla="*/ 119 h 119"/>
                <a:gd name="T6" fmla="*/ 106 w 106"/>
                <a:gd name="T7" fmla="*/ 102 h 119"/>
                <a:gd name="T8" fmla="*/ 102 w 106"/>
                <a:gd name="T9" fmla="*/ 83 h 119"/>
                <a:gd name="T10" fmla="*/ 45 w 106"/>
                <a:gd name="T11" fmla="*/ 95 h 119"/>
                <a:gd name="T12" fmla="*/ 40 w 106"/>
                <a:gd name="T13" fmla="*/ 70 h 119"/>
                <a:gd name="T14" fmla="*/ 93 w 106"/>
                <a:gd name="T15" fmla="*/ 60 h 119"/>
                <a:gd name="T16" fmla="*/ 89 w 106"/>
                <a:gd name="T17" fmla="*/ 41 h 119"/>
                <a:gd name="T18" fmla="*/ 36 w 106"/>
                <a:gd name="T19" fmla="*/ 51 h 119"/>
                <a:gd name="T20" fmla="*/ 32 w 106"/>
                <a:gd name="T21" fmla="*/ 30 h 119"/>
                <a:gd name="T22" fmla="*/ 87 w 106"/>
                <a:gd name="T23" fmla="*/ 19 h 119"/>
                <a:gd name="T24" fmla="*/ 83 w 106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19">
                  <a:moveTo>
                    <a:pt x="83" y="0"/>
                  </a:moveTo>
                  <a:lnTo>
                    <a:pt x="0" y="17"/>
                  </a:lnTo>
                  <a:lnTo>
                    <a:pt x="21" y="119"/>
                  </a:lnTo>
                  <a:lnTo>
                    <a:pt x="106" y="102"/>
                  </a:lnTo>
                  <a:lnTo>
                    <a:pt x="102" y="83"/>
                  </a:lnTo>
                  <a:lnTo>
                    <a:pt x="45" y="95"/>
                  </a:lnTo>
                  <a:lnTo>
                    <a:pt x="40" y="70"/>
                  </a:lnTo>
                  <a:lnTo>
                    <a:pt x="93" y="60"/>
                  </a:lnTo>
                  <a:lnTo>
                    <a:pt x="89" y="41"/>
                  </a:lnTo>
                  <a:lnTo>
                    <a:pt x="36" y="51"/>
                  </a:lnTo>
                  <a:lnTo>
                    <a:pt x="32" y="30"/>
                  </a:lnTo>
                  <a:lnTo>
                    <a:pt x="87" y="19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6169026" y="2749551"/>
              <a:ext cx="160338" cy="174625"/>
            </a:xfrm>
            <a:custGeom>
              <a:avLst/>
              <a:gdLst>
                <a:gd name="T0" fmla="*/ 97 w 101"/>
                <a:gd name="T1" fmla="*/ 36 h 110"/>
                <a:gd name="T2" fmla="*/ 101 w 101"/>
                <a:gd name="T3" fmla="*/ 17 h 110"/>
                <a:gd name="T4" fmla="*/ 21 w 101"/>
                <a:gd name="T5" fmla="*/ 0 h 110"/>
                <a:gd name="T6" fmla="*/ 0 w 101"/>
                <a:gd name="T7" fmla="*/ 102 h 110"/>
                <a:gd name="T8" fmla="*/ 29 w 101"/>
                <a:gd name="T9" fmla="*/ 110 h 110"/>
                <a:gd name="T10" fmla="*/ 38 w 101"/>
                <a:gd name="T11" fmla="*/ 66 h 110"/>
                <a:gd name="T12" fmla="*/ 88 w 101"/>
                <a:gd name="T13" fmla="*/ 78 h 110"/>
                <a:gd name="T14" fmla="*/ 91 w 101"/>
                <a:gd name="T15" fmla="*/ 59 h 110"/>
                <a:gd name="T16" fmla="*/ 42 w 101"/>
                <a:gd name="T17" fmla="*/ 49 h 110"/>
                <a:gd name="T18" fmla="*/ 46 w 101"/>
                <a:gd name="T19" fmla="*/ 24 h 110"/>
                <a:gd name="T20" fmla="*/ 97 w 101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10">
                  <a:moveTo>
                    <a:pt x="97" y="36"/>
                  </a:moveTo>
                  <a:lnTo>
                    <a:pt x="101" y="17"/>
                  </a:lnTo>
                  <a:lnTo>
                    <a:pt x="21" y="0"/>
                  </a:lnTo>
                  <a:lnTo>
                    <a:pt x="0" y="102"/>
                  </a:lnTo>
                  <a:lnTo>
                    <a:pt x="29" y="110"/>
                  </a:lnTo>
                  <a:lnTo>
                    <a:pt x="38" y="66"/>
                  </a:lnTo>
                  <a:lnTo>
                    <a:pt x="88" y="78"/>
                  </a:lnTo>
                  <a:lnTo>
                    <a:pt x="91" y="59"/>
                  </a:lnTo>
                  <a:lnTo>
                    <a:pt x="42" y="49"/>
                  </a:lnTo>
                  <a:lnTo>
                    <a:pt x="46" y="24"/>
                  </a:lnTo>
                  <a:lnTo>
                    <a:pt x="9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143000" y="216000"/>
            <a:ext cx="11048997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143000" y="648000"/>
            <a:ext cx="11048999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143000" y="1080000"/>
            <a:ext cx="11048999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16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428</Words>
  <Application>Microsoft Office PowerPoint</Application>
  <PresentationFormat>自定义</PresentationFormat>
  <Paragraphs>71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微软雅黑</vt:lpstr>
      <vt:lpstr>Wingdings</vt:lpstr>
      <vt:lpstr>微软雅黑 Light</vt:lpstr>
      <vt:lpstr>等线</vt:lpstr>
      <vt:lpstr>Calibri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吴树波</dc:creator>
  <cp:lastModifiedBy>微软用户</cp:lastModifiedBy>
  <cp:revision>46</cp:revision>
  <dcterms:created xsi:type="dcterms:W3CDTF">2016-06-15T06:19:33Z</dcterms:created>
  <dcterms:modified xsi:type="dcterms:W3CDTF">2016-07-22T01:30:48Z</dcterms:modified>
</cp:coreProperties>
</file>