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2750286" y="3062387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750286" y="4530824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2750287" y="1634704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1503596" y="1634706"/>
            <a:ext cx="1060704" cy="914400"/>
          </a:xfrm>
          <a:prstGeom prst="hexagon">
            <a:avLst/>
          </a:pr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六边形 36"/>
          <p:cNvSpPr/>
          <p:nvPr/>
        </p:nvSpPr>
        <p:spPr>
          <a:xfrm>
            <a:off x="1503596" y="3074539"/>
            <a:ext cx="1060704" cy="914400"/>
          </a:xfrm>
          <a:prstGeom prst="hexagon">
            <a:avLst/>
          </a:pr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六边形 37"/>
          <p:cNvSpPr/>
          <p:nvPr/>
        </p:nvSpPr>
        <p:spPr>
          <a:xfrm>
            <a:off x="1503596" y="4514372"/>
            <a:ext cx="1060704" cy="914400"/>
          </a:xfrm>
          <a:prstGeom prst="hexagon">
            <a:avLst/>
          </a:prstGeom>
          <a:solidFill>
            <a:srgbClr val="F5F5F5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787976" y="4678125"/>
            <a:ext cx="491951" cy="586903"/>
          </a:xfrm>
          <a:custGeom>
            <a:avLst/>
            <a:gdLst>
              <a:gd name="connsiteX0" fmla="*/ 362619 w 491951"/>
              <a:gd name="connsiteY0" fmla="*/ 133424 h 586903"/>
              <a:gd name="connsiteX1" fmla="*/ 438745 w 491951"/>
              <a:gd name="connsiteY1" fmla="*/ 156344 h 586903"/>
              <a:gd name="connsiteX2" fmla="*/ 456753 w 491951"/>
              <a:gd name="connsiteY2" fmla="*/ 171078 h 586903"/>
              <a:gd name="connsiteX3" fmla="*/ 474761 w 491951"/>
              <a:gd name="connsiteY3" fmla="*/ 191541 h 586903"/>
              <a:gd name="connsiteX4" fmla="*/ 433834 w 491951"/>
              <a:gd name="connsiteY4" fmla="*/ 233288 h 586903"/>
              <a:gd name="connsiteX5" fmla="*/ 411733 w 491951"/>
              <a:gd name="connsiteY5" fmla="*/ 306139 h 586903"/>
              <a:gd name="connsiteX6" fmla="*/ 435471 w 491951"/>
              <a:gd name="connsiteY6" fmla="*/ 384720 h 586903"/>
              <a:gd name="connsiteX7" fmla="*/ 491951 w 491951"/>
              <a:gd name="connsiteY7" fmla="*/ 429741 h 586903"/>
              <a:gd name="connsiteX8" fmla="*/ 474761 w 491951"/>
              <a:gd name="connsiteY8" fmla="*/ 472306 h 586903"/>
              <a:gd name="connsiteX9" fmla="*/ 448568 w 491951"/>
              <a:gd name="connsiteY9" fmla="*/ 517326 h 586903"/>
              <a:gd name="connsiteX10" fmla="*/ 357708 w 491951"/>
              <a:gd name="connsiteY10" fmla="*/ 585266 h 586903"/>
              <a:gd name="connsiteX11" fmla="*/ 307777 w 491951"/>
              <a:gd name="connsiteY11" fmla="*/ 574625 h 586903"/>
              <a:gd name="connsiteX12" fmla="*/ 254571 w 491951"/>
              <a:gd name="connsiteY12" fmla="*/ 563984 h 586903"/>
              <a:gd name="connsiteX13" fmla="*/ 204639 w 491951"/>
              <a:gd name="connsiteY13" fmla="*/ 575444 h 586903"/>
              <a:gd name="connsiteX14" fmla="*/ 157981 w 491951"/>
              <a:gd name="connsiteY14" fmla="*/ 586903 h 586903"/>
              <a:gd name="connsiteX15" fmla="*/ 51569 w 491951"/>
              <a:gd name="connsiteY15" fmla="*/ 496862 h 586903"/>
              <a:gd name="connsiteX16" fmla="*/ 0 w 491951"/>
              <a:gd name="connsiteY16" fmla="*/ 319236 h 586903"/>
              <a:gd name="connsiteX17" fmla="*/ 39291 w 491951"/>
              <a:gd name="connsiteY17" fmla="*/ 187449 h 586903"/>
              <a:gd name="connsiteX18" fmla="*/ 139973 w 491951"/>
              <a:gd name="connsiteY18" fmla="*/ 135880 h 586903"/>
              <a:gd name="connsiteX19" fmla="*/ 203001 w 491951"/>
              <a:gd name="connsiteY19" fmla="*/ 147339 h 586903"/>
              <a:gd name="connsiteX20" fmla="*/ 251296 w 491951"/>
              <a:gd name="connsiteY20" fmla="*/ 157162 h 586903"/>
              <a:gd name="connsiteX21" fmla="*/ 302047 w 491951"/>
              <a:gd name="connsiteY21" fmla="*/ 145702 h 586903"/>
              <a:gd name="connsiteX22" fmla="*/ 362619 w 491951"/>
              <a:gd name="connsiteY22" fmla="*/ 133424 h 586903"/>
              <a:gd name="connsiteX23" fmla="*/ 356888 w 491951"/>
              <a:gd name="connsiteY23" fmla="*/ 0 h 586903"/>
              <a:gd name="connsiteX24" fmla="*/ 358526 w 491951"/>
              <a:gd name="connsiteY24" fmla="*/ 9004 h 586903"/>
              <a:gd name="connsiteX25" fmla="*/ 358935 w 491951"/>
              <a:gd name="connsiteY25" fmla="*/ 12278 h 586903"/>
              <a:gd name="connsiteX26" fmla="*/ 359344 w 491951"/>
              <a:gd name="connsiteY26" fmla="*/ 15552 h 586903"/>
              <a:gd name="connsiteX27" fmla="*/ 348703 w 491951"/>
              <a:gd name="connsiteY27" fmla="*/ 63847 h 586903"/>
              <a:gd name="connsiteX28" fmla="*/ 315961 w 491951"/>
              <a:gd name="connsiteY28" fmla="*/ 112960 h 586903"/>
              <a:gd name="connsiteX29" fmla="*/ 277489 w 491951"/>
              <a:gd name="connsiteY29" fmla="*/ 137517 h 586903"/>
              <a:gd name="connsiteX30" fmla="*/ 241472 w 491951"/>
              <a:gd name="connsiteY30" fmla="*/ 144065 h 586903"/>
              <a:gd name="connsiteX31" fmla="*/ 269304 w 491951"/>
              <a:gd name="connsiteY31" fmla="*/ 53206 h 586903"/>
              <a:gd name="connsiteX32" fmla="*/ 356888 w 491951"/>
              <a:gd name="connsiteY32" fmla="*/ 0 h 58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91951" h="586903">
                <a:moveTo>
                  <a:pt x="362619" y="133424"/>
                </a:moveTo>
                <a:cubicBezTo>
                  <a:pt x="389359" y="133424"/>
                  <a:pt x="414735" y="141064"/>
                  <a:pt x="438745" y="156344"/>
                </a:cubicBezTo>
                <a:cubicBezTo>
                  <a:pt x="443111" y="159618"/>
                  <a:pt x="449114" y="164529"/>
                  <a:pt x="456753" y="171078"/>
                </a:cubicBezTo>
                <a:cubicBezTo>
                  <a:pt x="463302" y="177080"/>
                  <a:pt x="469305" y="183902"/>
                  <a:pt x="474761" y="191541"/>
                </a:cubicBezTo>
                <a:cubicBezTo>
                  <a:pt x="457845" y="206275"/>
                  <a:pt x="444202" y="220191"/>
                  <a:pt x="433834" y="233288"/>
                </a:cubicBezTo>
                <a:cubicBezTo>
                  <a:pt x="419100" y="255662"/>
                  <a:pt x="411733" y="279945"/>
                  <a:pt x="411733" y="306139"/>
                </a:cubicBezTo>
                <a:cubicBezTo>
                  <a:pt x="411733" y="334516"/>
                  <a:pt x="419645" y="360710"/>
                  <a:pt x="435471" y="384720"/>
                </a:cubicBezTo>
                <a:cubicBezTo>
                  <a:pt x="451297" y="408186"/>
                  <a:pt x="470123" y="423192"/>
                  <a:pt x="491951" y="429741"/>
                </a:cubicBezTo>
                <a:cubicBezTo>
                  <a:pt x="486494" y="446112"/>
                  <a:pt x="480765" y="460300"/>
                  <a:pt x="474761" y="472306"/>
                </a:cubicBezTo>
                <a:cubicBezTo>
                  <a:pt x="467122" y="487586"/>
                  <a:pt x="458390" y="502592"/>
                  <a:pt x="448568" y="517326"/>
                </a:cubicBezTo>
                <a:cubicBezTo>
                  <a:pt x="418009" y="562620"/>
                  <a:pt x="387722" y="585266"/>
                  <a:pt x="357708" y="585266"/>
                </a:cubicBezTo>
                <a:cubicBezTo>
                  <a:pt x="345157" y="585266"/>
                  <a:pt x="328513" y="581719"/>
                  <a:pt x="307777" y="574625"/>
                </a:cubicBezTo>
                <a:cubicBezTo>
                  <a:pt x="288131" y="567531"/>
                  <a:pt x="270396" y="563984"/>
                  <a:pt x="254571" y="563984"/>
                </a:cubicBezTo>
                <a:cubicBezTo>
                  <a:pt x="240928" y="563984"/>
                  <a:pt x="224284" y="567804"/>
                  <a:pt x="204639" y="575444"/>
                </a:cubicBezTo>
                <a:cubicBezTo>
                  <a:pt x="183356" y="583083"/>
                  <a:pt x="167803" y="586903"/>
                  <a:pt x="157981" y="586903"/>
                </a:cubicBezTo>
                <a:cubicBezTo>
                  <a:pt x="121965" y="586903"/>
                  <a:pt x="86494" y="556890"/>
                  <a:pt x="51569" y="496862"/>
                </a:cubicBezTo>
                <a:cubicBezTo>
                  <a:pt x="17189" y="436289"/>
                  <a:pt x="0" y="377081"/>
                  <a:pt x="0" y="319236"/>
                </a:cubicBezTo>
                <a:cubicBezTo>
                  <a:pt x="0" y="265757"/>
                  <a:pt x="13097" y="221828"/>
                  <a:pt x="39291" y="187449"/>
                </a:cubicBezTo>
                <a:cubicBezTo>
                  <a:pt x="66576" y="153069"/>
                  <a:pt x="100137" y="135880"/>
                  <a:pt x="139973" y="135880"/>
                </a:cubicBezTo>
                <a:cubicBezTo>
                  <a:pt x="156343" y="135880"/>
                  <a:pt x="177353" y="139700"/>
                  <a:pt x="203001" y="147339"/>
                </a:cubicBezTo>
                <a:cubicBezTo>
                  <a:pt x="228104" y="153888"/>
                  <a:pt x="244203" y="157162"/>
                  <a:pt x="251296" y="157162"/>
                </a:cubicBezTo>
                <a:cubicBezTo>
                  <a:pt x="262211" y="157162"/>
                  <a:pt x="279127" y="153342"/>
                  <a:pt x="302047" y="145702"/>
                </a:cubicBezTo>
                <a:cubicBezTo>
                  <a:pt x="328240" y="137517"/>
                  <a:pt x="348431" y="133424"/>
                  <a:pt x="362619" y="133424"/>
                </a:cubicBezTo>
                <a:close/>
                <a:moveTo>
                  <a:pt x="356888" y="0"/>
                </a:moveTo>
                <a:cubicBezTo>
                  <a:pt x="357980" y="4365"/>
                  <a:pt x="358526" y="7367"/>
                  <a:pt x="358526" y="9004"/>
                </a:cubicBezTo>
                <a:cubicBezTo>
                  <a:pt x="358526" y="9550"/>
                  <a:pt x="358662" y="10641"/>
                  <a:pt x="358935" y="12278"/>
                </a:cubicBezTo>
                <a:cubicBezTo>
                  <a:pt x="359208" y="13915"/>
                  <a:pt x="359344" y="15007"/>
                  <a:pt x="359344" y="15552"/>
                </a:cubicBezTo>
                <a:cubicBezTo>
                  <a:pt x="359344" y="28103"/>
                  <a:pt x="355798" y="44202"/>
                  <a:pt x="348703" y="63847"/>
                </a:cubicBezTo>
                <a:cubicBezTo>
                  <a:pt x="341610" y="81855"/>
                  <a:pt x="330695" y="98226"/>
                  <a:pt x="315961" y="112960"/>
                </a:cubicBezTo>
                <a:cubicBezTo>
                  <a:pt x="302864" y="124966"/>
                  <a:pt x="290040" y="133151"/>
                  <a:pt x="277489" y="137517"/>
                </a:cubicBezTo>
                <a:cubicBezTo>
                  <a:pt x="267121" y="140245"/>
                  <a:pt x="255115" y="142428"/>
                  <a:pt x="241472" y="144065"/>
                </a:cubicBezTo>
                <a:cubicBezTo>
                  <a:pt x="242564" y="108595"/>
                  <a:pt x="251841" y="78308"/>
                  <a:pt x="269304" y="53206"/>
                </a:cubicBezTo>
                <a:cubicBezTo>
                  <a:pt x="287858" y="26466"/>
                  <a:pt x="317052" y="8731"/>
                  <a:pt x="356888" y="0"/>
                </a:cubicBezTo>
                <a:close/>
              </a:path>
            </a:pathLst>
          </a:custGeom>
          <a:solidFill>
            <a:srgbClr val="E870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765056" y="1776930"/>
            <a:ext cx="537791" cy="629959"/>
          </a:xfrm>
          <a:custGeom>
            <a:avLst/>
            <a:gdLst>
              <a:gd name="connsiteX0" fmla="*/ 99863 w 537790"/>
              <a:gd name="connsiteY0" fmla="*/ 197762 h 629959"/>
              <a:gd name="connsiteX1" fmla="*/ 440382 w 537790"/>
              <a:gd name="connsiteY1" fmla="*/ 197762 h 629959"/>
              <a:gd name="connsiteX2" fmla="*/ 440382 w 537790"/>
              <a:gd name="connsiteY2" fmla="*/ 475252 h 629959"/>
              <a:gd name="connsiteX3" fmla="*/ 431378 w 537790"/>
              <a:gd name="connsiteY3" fmla="*/ 496535 h 629959"/>
              <a:gd name="connsiteX4" fmla="*/ 410095 w 537790"/>
              <a:gd name="connsiteY4" fmla="*/ 505539 h 629959"/>
              <a:gd name="connsiteX5" fmla="*/ 376535 w 537790"/>
              <a:gd name="connsiteY5" fmla="*/ 505539 h 629959"/>
              <a:gd name="connsiteX6" fmla="*/ 376535 w 537790"/>
              <a:gd name="connsiteY6" fmla="*/ 591487 h 629959"/>
              <a:gd name="connsiteX7" fmla="*/ 365075 w 537790"/>
              <a:gd name="connsiteY7" fmla="*/ 618500 h 629959"/>
              <a:gd name="connsiteX8" fmla="*/ 338063 w 537790"/>
              <a:gd name="connsiteY8" fmla="*/ 629959 h 629959"/>
              <a:gd name="connsiteX9" fmla="*/ 311050 w 537790"/>
              <a:gd name="connsiteY9" fmla="*/ 618500 h 629959"/>
              <a:gd name="connsiteX10" fmla="*/ 299591 w 537790"/>
              <a:gd name="connsiteY10" fmla="*/ 591487 h 629959"/>
              <a:gd name="connsiteX11" fmla="*/ 299591 w 537790"/>
              <a:gd name="connsiteY11" fmla="*/ 505539 h 629959"/>
              <a:gd name="connsiteX12" fmla="*/ 239836 w 537790"/>
              <a:gd name="connsiteY12" fmla="*/ 505539 h 629959"/>
              <a:gd name="connsiteX13" fmla="*/ 239836 w 537790"/>
              <a:gd name="connsiteY13" fmla="*/ 591487 h 629959"/>
              <a:gd name="connsiteX14" fmla="*/ 228786 w 537790"/>
              <a:gd name="connsiteY14" fmla="*/ 618909 h 629959"/>
              <a:gd name="connsiteX15" fmla="*/ 202183 w 537790"/>
              <a:gd name="connsiteY15" fmla="*/ 629959 h 629959"/>
              <a:gd name="connsiteX16" fmla="*/ 174761 w 537790"/>
              <a:gd name="connsiteY16" fmla="*/ 618909 h 629959"/>
              <a:gd name="connsiteX17" fmla="*/ 163711 w 537790"/>
              <a:gd name="connsiteY17" fmla="*/ 591487 h 629959"/>
              <a:gd name="connsiteX18" fmla="*/ 163711 w 537790"/>
              <a:gd name="connsiteY18" fmla="*/ 505539 h 629959"/>
              <a:gd name="connsiteX19" fmla="*/ 129331 w 537790"/>
              <a:gd name="connsiteY19" fmla="*/ 505539 h 629959"/>
              <a:gd name="connsiteX20" fmla="*/ 108867 w 537790"/>
              <a:gd name="connsiteY20" fmla="*/ 496535 h 629959"/>
              <a:gd name="connsiteX21" fmla="*/ 99863 w 537790"/>
              <a:gd name="connsiteY21" fmla="*/ 475252 h 629959"/>
              <a:gd name="connsiteX22" fmla="*/ 499317 w 537790"/>
              <a:gd name="connsiteY22" fmla="*/ 196943 h 629959"/>
              <a:gd name="connsiteX23" fmla="*/ 526330 w 537790"/>
              <a:gd name="connsiteY23" fmla="*/ 208403 h 629959"/>
              <a:gd name="connsiteX24" fmla="*/ 537790 w 537790"/>
              <a:gd name="connsiteY24" fmla="*/ 236233 h 629959"/>
              <a:gd name="connsiteX25" fmla="*/ 537790 w 537790"/>
              <a:gd name="connsiteY25" fmla="*/ 387666 h 629959"/>
              <a:gd name="connsiteX26" fmla="*/ 526739 w 537790"/>
              <a:gd name="connsiteY26" fmla="*/ 415497 h 629959"/>
              <a:gd name="connsiteX27" fmla="*/ 499317 w 537790"/>
              <a:gd name="connsiteY27" fmla="*/ 426957 h 629959"/>
              <a:gd name="connsiteX28" fmla="*/ 471896 w 537790"/>
              <a:gd name="connsiteY28" fmla="*/ 415497 h 629959"/>
              <a:gd name="connsiteX29" fmla="*/ 460845 w 537790"/>
              <a:gd name="connsiteY29" fmla="*/ 387666 h 629959"/>
              <a:gd name="connsiteX30" fmla="*/ 460845 w 537790"/>
              <a:gd name="connsiteY30" fmla="*/ 236233 h 629959"/>
              <a:gd name="connsiteX31" fmla="*/ 472305 w 537790"/>
              <a:gd name="connsiteY31" fmla="*/ 208403 h 629959"/>
              <a:gd name="connsiteX32" fmla="*/ 499317 w 537790"/>
              <a:gd name="connsiteY32" fmla="*/ 196943 h 629959"/>
              <a:gd name="connsiteX33" fmla="*/ 38471 w 537790"/>
              <a:gd name="connsiteY33" fmla="*/ 196943 h 629959"/>
              <a:gd name="connsiteX34" fmla="*/ 65075 w 537790"/>
              <a:gd name="connsiteY34" fmla="*/ 208403 h 629959"/>
              <a:gd name="connsiteX35" fmla="*/ 76125 w 537790"/>
              <a:gd name="connsiteY35" fmla="*/ 236233 h 629959"/>
              <a:gd name="connsiteX36" fmla="*/ 76125 w 537790"/>
              <a:gd name="connsiteY36" fmla="*/ 387666 h 629959"/>
              <a:gd name="connsiteX37" fmla="*/ 65075 w 537790"/>
              <a:gd name="connsiteY37" fmla="*/ 415497 h 629959"/>
              <a:gd name="connsiteX38" fmla="*/ 38471 w 537790"/>
              <a:gd name="connsiteY38" fmla="*/ 426957 h 629959"/>
              <a:gd name="connsiteX39" fmla="*/ 11050 w 537790"/>
              <a:gd name="connsiteY39" fmla="*/ 415497 h 629959"/>
              <a:gd name="connsiteX40" fmla="*/ 0 w 537790"/>
              <a:gd name="connsiteY40" fmla="*/ 387666 h 629959"/>
              <a:gd name="connsiteX41" fmla="*/ 0 w 537790"/>
              <a:gd name="connsiteY41" fmla="*/ 236233 h 629959"/>
              <a:gd name="connsiteX42" fmla="*/ 11050 w 537790"/>
              <a:gd name="connsiteY42" fmla="*/ 208403 h 629959"/>
              <a:gd name="connsiteX43" fmla="*/ 38471 w 537790"/>
              <a:gd name="connsiteY43" fmla="*/ 196943 h 629959"/>
              <a:gd name="connsiteX44" fmla="*/ 342972 w 537790"/>
              <a:gd name="connsiteY44" fmla="*/ 88894 h 629959"/>
              <a:gd name="connsiteX45" fmla="*/ 329876 w 537790"/>
              <a:gd name="connsiteY45" fmla="*/ 94624 h 629959"/>
              <a:gd name="connsiteX46" fmla="*/ 324146 w 537790"/>
              <a:gd name="connsiteY46" fmla="*/ 107720 h 629959"/>
              <a:gd name="connsiteX47" fmla="*/ 329876 w 537790"/>
              <a:gd name="connsiteY47" fmla="*/ 121227 h 629959"/>
              <a:gd name="connsiteX48" fmla="*/ 342972 w 537790"/>
              <a:gd name="connsiteY48" fmla="*/ 126547 h 629959"/>
              <a:gd name="connsiteX49" fmla="*/ 356479 w 537790"/>
              <a:gd name="connsiteY49" fmla="*/ 121227 h 629959"/>
              <a:gd name="connsiteX50" fmla="*/ 361799 w 537790"/>
              <a:gd name="connsiteY50" fmla="*/ 107720 h 629959"/>
              <a:gd name="connsiteX51" fmla="*/ 356479 w 537790"/>
              <a:gd name="connsiteY51" fmla="*/ 94624 h 629959"/>
              <a:gd name="connsiteX52" fmla="*/ 342972 w 537790"/>
              <a:gd name="connsiteY52" fmla="*/ 88894 h 629959"/>
              <a:gd name="connsiteX53" fmla="*/ 197270 w 537790"/>
              <a:gd name="connsiteY53" fmla="*/ 88894 h 629959"/>
              <a:gd name="connsiteX54" fmla="*/ 184173 w 537790"/>
              <a:gd name="connsiteY54" fmla="*/ 94624 h 629959"/>
              <a:gd name="connsiteX55" fmla="*/ 178443 w 537790"/>
              <a:gd name="connsiteY55" fmla="*/ 107720 h 629959"/>
              <a:gd name="connsiteX56" fmla="*/ 184173 w 537790"/>
              <a:gd name="connsiteY56" fmla="*/ 121227 h 629959"/>
              <a:gd name="connsiteX57" fmla="*/ 197270 w 537790"/>
              <a:gd name="connsiteY57" fmla="*/ 126547 h 629959"/>
              <a:gd name="connsiteX58" fmla="*/ 210776 w 537790"/>
              <a:gd name="connsiteY58" fmla="*/ 121227 h 629959"/>
              <a:gd name="connsiteX59" fmla="*/ 216097 w 537790"/>
              <a:gd name="connsiteY59" fmla="*/ 107720 h 629959"/>
              <a:gd name="connsiteX60" fmla="*/ 210776 w 537790"/>
              <a:gd name="connsiteY60" fmla="*/ 94624 h 629959"/>
              <a:gd name="connsiteX61" fmla="*/ 197270 w 537790"/>
              <a:gd name="connsiteY61" fmla="*/ 88894 h 629959"/>
              <a:gd name="connsiteX62" fmla="*/ 375920 w 537790"/>
              <a:gd name="connsiteY62" fmla="*/ 81 h 629959"/>
              <a:gd name="connsiteX63" fmla="*/ 379807 w 537790"/>
              <a:gd name="connsiteY63" fmla="*/ 1308 h 629959"/>
              <a:gd name="connsiteX64" fmla="*/ 381445 w 537790"/>
              <a:gd name="connsiteY64" fmla="*/ 9494 h 629959"/>
              <a:gd name="connsiteX65" fmla="*/ 349521 w 537790"/>
              <a:gd name="connsiteY65" fmla="*/ 54514 h 629959"/>
              <a:gd name="connsiteX66" fmla="*/ 412141 w 537790"/>
              <a:gd name="connsiteY66" fmla="*/ 104446 h 629959"/>
              <a:gd name="connsiteX67" fmla="*/ 439562 w 537790"/>
              <a:gd name="connsiteY67" fmla="*/ 174023 h 629959"/>
              <a:gd name="connsiteX68" fmla="*/ 99044 w 537790"/>
              <a:gd name="connsiteY68" fmla="*/ 174023 h 629959"/>
              <a:gd name="connsiteX69" fmla="*/ 126056 w 537790"/>
              <a:gd name="connsiteY69" fmla="*/ 104037 h 629959"/>
              <a:gd name="connsiteX70" fmla="*/ 188266 w 537790"/>
              <a:gd name="connsiteY70" fmla="*/ 54514 h 629959"/>
              <a:gd name="connsiteX71" fmla="*/ 156343 w 537790"/>
              <a:gd name="connsiteY71" fmla="*/ 9494 h 629959"/>
              <a:gd name="connsiteX72" fmla="*/ 157979 w 537790"/>
              <a:gd name="connsiteY72" fmla="*/ 1308 h 629959"/>
              <a:gd name="connsiteX73" fmla="*/ 166165 w 537790"/>
              <a:gd name="connsiteY73" fmla="*/ 2946 h 629959"/>
              <a:gd name="connsiteX74" fmla="*/ 198907 w 537790"/>
              <a:gd name="connsiteY74" fmla="*/ 50422 h 629959"/>
              <a:gd name="connsiteX75" fmla="*/ 269303 w 537790"/>
              <a:gd name="connsiteY75" fmla="*/ 37325 h 629959"/>
              <a:gd name="connsiteX76" fmla="*/ 339699 w 537790"/>
              <a:gd name="connsiteY76" fmla="*/ 50422 h 629959"/>
              <a:gd name="connsiteX77" fmla="*/ 372441 w 537790"/>
              <a:gd name="connsiteY77" fmla="*/ 2946 h 629959"/>
              <a:gd name="connsiteX78" fmla="*/ 375920 w 537790"/>
              <a:gd name="connsiteY78" fmla="*/ 81 h 62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7790" h="629959">
                <a:moveTo>
                  <a:pt x="99863" y="197762"/>
                </a:moveTo>
                <a:lnTo>
                  <a:pt x="440382" y="197762"/>
                </a:lnTo>
                <a:lnTo>
                  <a:pt x="440382" y="475252"/>
                </a:lnTo>
                <a:cubicBezTo>
                  <a:pt x="440382" y="483438"/>
                  <a:pt x="437380" y="490532"/>
                  <a:pt x="431378" y="496535"/>
                </a:cubicBezTo>
                <a:cubicBezTo>
                  <a:pt x="425375" y="502538"/>
                  <a:pt x="418281" y="505539"/>
                  <a:pt x="410095" y="505539"/>
                </a:cubicBezTo>
                <a:lnTo>
                  <a:pt x="376535" y="505539"/>
                </a:lnTo>
                <a:lnTo>
                  <a:pt x="376535" y="591487"/>
                </a:lnTo>
                <a:cubicBezTo>
                  <a:pt x="376535" y="601856"/>
                  <a:pt x="372715" y="610860"/>
                  <a:pt x="365075" y="618500"/>
                </a:cubicBezTo>
                <a:cubicBezTo>
                  <a:pt x="357435" y="626139"/>
                  <a:pt x="348431" y="629959"/>
                  <a:pt x="338063" y="629959"/>
                </a:cubicBezTo>
                <a:cubicBezTo>
                  <a:pt x="327694" y="629959"/>
                  <a:pt x="318690" y="626139"/>
                  <a:pt x="311050" y="618500"/>
                </a:cubicBezTo>
                <a:cubicBezTo>
                  <a:pt x="303410" y="610860"/>
                  <a:pt x="299591" y="601856"/>
                  <a:pt x="299591" y="591487"/>
                </a:cubicBezTo>
                <a:lnTo>
                  <a:pt x="299591" y="505539"/>
                </a:lnTo>
                <a:lnTo>
                  <a:pt x="239836" y="505539"/>
                </a:lnTo>
                <a:lnTo>
                  <a:pt x="239836" y="591487"/>
                </a:lnTo>
                <a:cubicBezTo>
                  <a:pt x="239836" y="602401"/>
                  <a:pt x="236153" y="611542"/>
                  <a:pt x="228786" y="618909"/>
                </a:cubicBezTo>
                <a:cubicBezTo>
                  <a:pt x="221419" y="626276"/>
                  <a:pt x="212551" y="629959"/>
                  <a:pt x="202183" y="629959"/>
                </a:cubicBezTo>
                <a:cubicBezTo>
                  <a:pt x="191268" y="629959"/>
                  <a:pt x="182128" y="626276"/>
                  <a:pt x="174761" y="618909"/>
                </a:cubicBezTo>
                <a:cubicBezTo>
                  <a:pt x="167393" y="611542"/>
                  <a:pt x="163711" y="602401"/>
                  <a:pt x="163711" y="591487"/>
                </a:cubicBezTo>
                <a:lnTo>
                  <a:pt x="163711" y="505539"/>
                </a:lnTo>
                <a:lnTo>
                  <a:pt x="129331" y="505539"/>
                </a:lnTo>
                <a:cubicBezTo>
                  <a:pt x="121691" y="505539"/>
                  <a:pt x="114870" y="502538"/>
                  <a:pt x="108867" y="496535"/>
                </a:cubicBezTo>
                <a:cubicBezTo>
                  <a:pt x="102864" y="490532"/>
                  <a:pt x="99863" y="483438"/>
                  <a:pt x="99863" y="475252"/>
                </a:cubicBezTo>
                <a:close/>
                <a:moveTo>
                  <a:pt x="499317" y="196943"/>
                </a:moveTo>
                <a:cubicBezTo>
                  <a:pt x="509686" y="196943"/>
                  <a:pt x="518690" y="200763"/>
                  <a:pt x="526330" y="208403"/>
                </a:cubicBezTo>
                <a:cubicBezTo>
                  <a:pt x="533970" y="216043"/>
                  <a:pt x="537790" y="225320"/>
                  <a:pt x="537790" y="236233"/>
                </a:cubicBezTo>
                <a:lnTo>
                  <a:pt x="537790" y="387666"/>
                </a:lnTo>
                <a:cubicBezTo>
                  <a:pt x="537790" y="398580"/>
                  <a:pt x="534106" y="407857"/>
                  <a:pt x="526739" y="415497"/>
                </a:cubicBezTo>
                <a:cubicBezTo>
                  <a:pt x="519373" y="423137"/>
                  <a:pt x="510232" y="426957"/>
                  <a:pt x="499317" y="426957"/>
                </a:cubicBezTo>
                <a:cubicBezTo>
                  <a:pt x="488404" y="426957"/>
                  <a:pt x="479263" y="423137"/>
                  <a:pt x="471896" y="415497"/>
                </a:cubicBezTo>
                <a:cubicBezTo>
                  <a:pt x="464529" y="407857"/>
                  <a:pt x="460845" y="398580"/>
                  <a:pt x="460845" y="387666"/>
                </a:cubicBezTo>
                <a:lnTo>
                  <a:pt x="460845" y="236233"/>
                </a:lnTo>
                <a:cubicBezTo>
                  <a:pt x="460845" y="225320"/>
                  <a:pt x="464665" y="216043"/>
                  <a:pt x="472305" y="208403"/>
                </a:cubicBezTo>
                <a:cubicBezTo>
                  <a:pt x="479945" y="200763"/>
                  <a:pt x="488949" y="196943"/>
                  <a:pt x="499317" y="196943"/>
                </a:cubicBezTo>
                <a:close/>
                <a:moveTo>
                  <a:pt x="38471" y="196943"/>
                </a:moveTo>
                <a:cubicBezTo>
                  <a:pt x="48840" y="196943"/>
                  <a:pt x="57707" y="200763"/>
                  <a:pt x="65075" y="208403"/>
                </a:cubicBezTo>
                <a:cubicBezTo>
                  <a:pt x="72442" y="216043"/>
                  <a:pt x="76125" y="225320"/>
                  <a:pt x="76125" y="236233"/>
                </a:cubicBezTo>
                <a:lnTo>
                  <a:pt x="76125" y="387666"/>
                </a:lnTo>
                <a:cubicBezTo>
                  <a:pt x="76125" y="398580"/>
                  <a:pt x="72442" y="407857"/>
                  <a:pt x="65075" y="415497"/>
                </a:cubicBezTo>
                <a:cubicBezTo>
                  <a:pt x="57707" y="423137"/>
                  <a:pt x="48840" y="426957"/>
                  <a:pt x="38471" y="426957"/>
                </a:cubicBezTo>
                <a:cubicBezTo>
                  <a:pt x="27557" y="426957"/>
                  <a:pt x="18417" y="423137"/>
                  <a:pt x="11050" y="415497"/>
                </a:cubicBezTo>
                <a:cubicBezTo>
                  <a:pt x="3683" y="407857"/>
                  <a:pt x="0" y="398580"/>
                  <a:pt x="0" y="387666"/>
                </a:cubicBezTo>
                <a:lnTo>
                  <a:pt x="0" y="236233"/>
                </a:lnTo>
                <a:cubicBezTo>
                  <a:pt x="0" y="225320"/>
                  <a:pt x="3683" y="216043"/>
                  <a:pt x="11050" y="208403"/>
                </a:cubicBezTo>
                <a:cubicBezTo>
                  <a:pt x="18417" y="200763"/>
                  <a:pt x="27557" y="196943"/>
                  <a:pt x="38471" y="196943"/>
                </a:cubicBezTo>
                <a:close/>
                <a:moveTo>
                  <a:pt x="342972" y="88894"/>
                </a:moveTo>
                <a:cubicBezTo>
                  <a:pt x="338062" y="88894"/>
                  <a:pt x="333696" y="90804"/>
                  <a:pt x="329876" y="94624"/>
                </a:cubicBezTo>
                <a:cubicBezTo>
                  <a:pt x="326056" y="98444"/>
                  <a:pt x="324146" y="102809"/>
                  <a:pt x="324146" y="107720"/>
                </a:cubicBezTo>
                <a:cubicBezTo>
                  <a:pt x="324146" y="113178"/>
                  <a:pt x="326056" y="117680"/>
                  <a:pt x="329876" y="121227"/>
                </a:cubicBezTo>
                <a:cubicBezTo>
                  <a:pt x="333696" y="124774"/>
                  <a:pt x="338062" y="126547"/>
                  <a:pt x="342972" y="126547"/>
                </a:cubicBezTo>
                <a:cubicBezTo>
                  <a:pt x="348430" y="126547"/>
                  <a:pt x="352932" y="124774"/>
                  <a:pt x="356479" y="121227"/>
                </a:cubicBezTo>
                <a:cubicBezTo>
                  <a:pt x="360026" y="117680"/>
                  <a:pt x="361799" y="113178"/>
                  <a:pt x="361799" y="107720"/>
                </a:cubicBezTo>
                <a:cubicBezTo>
                  <a:pt x="361799" y="102809"/>
                  <a:pt x="360026" y="98444"/>
                  <a:pt x="356479" y="94624"/>
                </a:cubicBezTo>
                <a:cubicBezTo>
                  <a:pt x="352932" y="90804"/>
                  <a:pt x="348430" y="88894"/>
                  <a:pt x="342972" y="88894"/>
                </a:cubicBezTo>
                <a:close/>
                <a:moveTo>
                  <a:pt x="197270" y="88894"/>
                </a:moveTo>
                <a:cubicBezTo>
                  <a:pt x="192359" y="88894"/>
                  <a:pt x="187993" y="90804"/>
                  <a:pt x="184173" y="94624"/>
                </a:cubicBezTo>
                <a:cubicBezTo>
                  <a:pt x="180353" y="98444"/>
                  <a:pt x="178443" y="102809"/>
                  <a:pt x="178443" y="107720"/>
                </a:cubicBezTo>
                <a:cubicBezTo>
                  <a:pt x="178443" y="113178"/>
                  <a:pt x="180353" y="117680"/>
                  <a:pt x="184173" y="121227"/>
                </a:cubicBezTo>
                <a:cubicBezTo>
                  <a:pt x="187993" y="124774"/>
                  <a:pt x="192359" y="126547"/>
                  <a:pt x="197270" y="126547"/>
                </a:cubicBezTo>
                <a:cubicBezTo>
                  <a:pt x="202727" y="126547"/>
                  <a:pt x="207229" y="124774"/>
                  <a:pt x="210776" y="121227"/>
                </a:cubicBezTo>
                <a:cubicBezTo>
                  <a:pt x="214323" y="117680"/>
                  <a:pt x="216097" y="113178"/>
                  <a:pt x="216097" y="107720"/>
                </a:cubicBezTo>
                <a:cubicBezTo>
                  <a:pt x="216097" y="102809"/>
                  <a:pt x="214323" y="98444"/>
                  <a:pt x="210776" y="94624"/>
                </a:cubicBezTo>
                <a:cubicBezTo>
                  <a:pt x="207229" y="90804"/>
                  <a:pt x="202727" y="88894"/>
                  <a:pt x="197270" y="88894"/>
                </a:cubicBezTo>
                <a:close/>
                <a:moveTo>
                  <a:pt x="375920" y="81"/>
                </a:moveTo>
                <a:cubicBezTo>
                  <a:pt x="377148" y="-192"/>
                  <a:pt x="378444" y="217"/>
                  <a:pt x="379807" y="1308"/>
                </a:cubicBezTo>
                <a:cubicBezTo>
                  <a:pt x="382536" y="3491"/>
                  <a:pt x="383082" y="6220"/>
                  <a:pt x="381445" y="9494"/>
                </a:cubicBezTo>
                <a:lnTo>
                  <a:pt x="349521" y="54514"/>
                </a:lnTo>
                <a:cubicBezTo>
                  <a:pt x="375169" y="66520"/>
                  <a:pt x="396042" y="83164"/>
                  <a:pt x="412141" y="104446"/>
                </a:cubicBezTo>
                <a:cubicBezTo>
                  <a:pt x="428239" y="125729"/>
                  <a:pt x="437379" y="148921"/>
                  <a:pt x="439562" y="174023"/>
                </a:cubicBezTo>
                <a:lnTo>
                  <a:pt x="99044" y="174023"/>
                </a:lnTo>
                <a:cubicBezTo>
                  <a:pt x="101226" y="148375"/>
                  <a:pt x="110230" y="125047"/>
                  <a:pt x="126056" y="104037"/>
                </a:cubicBezTo>
                <a:cubicBezTo>
                  <a:pt x="141881" y="83027"/>
                  <a:pt x="162618" y="66520"/>
                  <a:pt x="188266" y="54514"/>
                </a:cubicBezTo>
                <a:lnTo>
                  <a:pt x="156343" y="9494"/>
                </a:lnTo>
                <a:cubicBezTo>
                  <a:pt x="154705" y="6220"/>
                  <a:pt x="155251" y="3491"/>
                  <a:pt x="157979" y="1308"/>
                </a:cubicBezTo>
                <a:cubicBezTo>
                  <a:pt x="160708" y="-329"/>
                  <a:pt x="163436" y="217"/>
                  <a:pt x="166165" y="2946"/>
                </a:cubicBezTo>
                <a:lnTo>
                  <a:pt x="198907" y="50422"/>
                </a:lnTo>
                <a:cubicBezTo>
                  <a:pt x="221826" y="41690"/>
                  <a:pt x="245292" y="37325"/>
                  <a:pt x="269303" y="37325"/>
                </a:cubicBezTo>
                <a:cubicBezTo>
                  <a:pt x="292768" y="37325"/>
                  <a:pt x="316233" y="41690"/>
                  <a:pt x="339699" y="50422"/>
                </a:cubicBezTo>
                <a:lnTo>
                  <a:pt x="372441" y="2946"/>
                </a:lnTo>
                <a:cubicBezTo>
                  <a:pt x="373532" y="1308"/>
                  <a:pt x="374692" y="353"/>
                  <a:pt x="375920" y="81"/>
                </a:cubicBezTo>
                <a:close/>
              </a:path>
            </a:pathLst>
          </a:cu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734298" y="3273994"/>
            <a:ext cx="634707" cy="515499"/>
          </a:xfrm>
          <a:custGeom>
            <a:avLst/>
            <a:gdLst/>
            <a:ahLst/>
            <a:cxnLst/>
            <a:rect l="l" t="t" r="r" b="b"/>
            <a:pathLst>
              <a:path w="737167" h="598714">
                <a:moveTo>
                  <a:pt x="510310" y="0"/>
                </a:moveTo>
                <a:cubicBezTo>
                  <a:pt x="553966" y="0"/>
                  <a:pt x="590762" y="15903"/>
                  <a:pt x="620698" y="47710"/>
                </a:cubicBezTo>
                <a:cubicBezTo>
                  <a:pt x="654687" y="41161"/>
                  <a:pt x="686650" y="29000"/>
                  <a:pt x="716586" y="11226"/>
                </a:cubicBezTo>
                <a:cubicBezTo>
                  <a:pt x="705048" y="47086"/>
                  <a:pt x="682908" y="74839"/>
                  <a:pt x="650166" y="94484"/>
                </a:cubicBezTo>
                <a:cubicBezTo>
                  <a:pt x="679166" y="91366"/>
                  <a:pt x="708166" y="83570"/>
                  <a:pt x="737167" y="71097"/>
                </a:cubicBezTo>
                <a:cubicBezTo>
                  <a:pt x="716274" y="101657"/>
                  <a:pt x="691015" y="127695"/>
                  <a:pt x="661392" y="149211"/>
                </a:cubicBezTo>
                <a:cubicBezTo>
                  <a:pt x="661704" y="153576"/>
                  <a:pt x="661860" y="160125"/>
                  <a:pt x="661860" y="168856"/>
                </a:cubicBezTo>
                <a:cubicBezTo>
                  <a:pt x="661860" y="209394"/>
                  <a:pt x="655935" y="249854"/>
                  <a:pt x="644085" y="290236"/>
                </a:cubicBezTo>
                <a:cubicBezTo>
                  <a:pt x="632236" y="330618"/>
                  <a:pt x="614227" y="369363"/>
                  <a:pt x="590061" y="406471"/>
                </a:cubicBezTo>
                <a:cubicBezTo>
                  <a:pt x="565894" y="443578"/>
                  <a:pt x="537128" y="476399"/>
                  <a:pt x="503762" y="504931"/>
                </a:cubicBezTo>
                <a:cubicBezTo>
                  <a:pt x="470396" y="533464"/>
                  <a:pt x="430169" y="556227"/>
                  <a:pt x="383083" y="573222"/>
                </a:cubicBezTo>
                <a:cubicBezTo>
                  <a:pt x="335997" y="590217"/>
                  <a:pt x="285636" y="598714"/>
                  <a:pt x="232002" y="598714"/>
                </a:cubicBezTo>
                <a:cubicBezTo>
                  <a:pt x="147495" y="598714"/>
                  <a:pt x="70161" y="576106"/>
                  <a:pt x="0" y="530891"/>
                </a:cubicBezTo>
                <a:cubicBezTo>
                  <a:pt x="10913" y="532138"/>
                  <a:pt x="23075" y="532762"/>
                  <a:pt x="36483" y="532762"/>
                </a:cubicBezTo>
                <a:cubicBezTo>
                  <a:pt x="106645" y="532762"/>
                  <a:pt x="169167" y="511246"/>
                  <a:pt x="224050" y="468213"/>
                </a:cubicBezTo>
                <a:cubicBezTo>
                  <a:pt x="191308" y="467589"/>
                  <a:pt x="161996" y="457533"/>
                  <a:pt x="136113" y="438044"/>
                </a:cubicBezTo>
                <a:cubicBezTo>
                  <a:pt x="110231" y="418554"/>
                  <a:pt x="92457" y="393686"/>
                  <a:pt x="82790" y="363438"/>
                </a:cubicBezTo>
                <a:cubicBezTo>
                  <a:pt x="93081" y="364997"/>
                  <a:pt x="102592" y="365777"/>
                  <a:pt x="111323" y="365777"/>
                </a:cubicBezTo>
                <a:cubicBezTo>
                  <a:pt x="124732" y="365777"/>
                  <a:pt x="137985" y="364062"/>
                  <a:pt x="151082" y="360632"/>
                </a:cubicBezTo>
                <a:cubicBezTo>
                  <a:pt x="116156" y="353460"/>
                  <a:pt x="87234" y="336075"/>
                  <a:pt x="64314" y="308478"/>
                </a:cubicBezTo>
                <a:cubicBezTo>
                  <a:pt x="41395" y="280881"/>
                  <a:pt x="29935" y="248841"/>
                  <a:pt x="29935" y="212356"/>
                </a:cubicBezTo>
                <a:lnTo>
                  <a:pt x="29935" y="210485"/>
                </a:lnTo>
                <a:cubicBezTo>
                  <a:pt x="51140" y="222335"/>
                  <a:pt x="73903" y="228727"/>
                  <a:pt x="98226" y="229663"/>
                </a:cubicBezTo>
                <a:cubicBezTo>
                  <a:pt x="77645" y="215942"/>
                  <a:pt x="61274" y="198012"/>
                  <a:pt x="49113" y="175872"/>
                </a:cubicBezTo>
                <a:cubicBezTo>
                  <a:pt x="36952" y="153732"/>
                  <a:pt x="30870" y="129721"/>
                  <a:pt x="30870" y="103839"/>
                </a:cubicBezTo>
                <a:cubicBezTo>
                  <a:pt x="30870" y="76398"/>
                  <a:pt x="37731" y="50984"/>
                  <a:pt x="51451" y="27597"/>
                </a:cubicBezTo>
                <a:cubicBezTo>
                  <a:pt x="89183" y="74060"/>
                  <a:pt x="135100" y="111245"/>
                  <a:pt x="189203" y="139154"/>
                </a:cubicBezTo>
                <a:cubicBezTo>
                  <a:pt x="243305" y="167063"/>
                  <a:pt x="301228" y="182577"/>
                  <a:pt x="362970" y="185695"/>
                </a:cubicBezTo>
                <a:cubicBezTo>
                  <a:pt x="360476" y="173845"/>
                  <a:pt x="359228" y="162308"/>
                  <a:pt x="359228" y="151082"/>
                </a:cubicBezTo>
                <a:cubicBezTo>
                  <a:pt x="359228" y="109296"/>
                  <a:pt x="373962" y="73670"/>
                  <a:pt x="403430" y="44202"/>
                </a:cubicBezTo>
                <a:cubicBezTo>
                  <a:pt x="432898" y="14734"/>
                  <a:pt x="468525" y="0"/>
                  <a:pt x="510310" y="0"/>
                </a:cubicBezTo>
                <a:close/>
              </a:path>
            </a:pathLst>
          </a:cu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3050903" y="1776931"/>
            <a:ext cx="3200479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在此添加小标题</a:t>
            </a:r>
          </a:p>
        </p:txBody>
      </p:sp>
      <p:sp>
        <p:nvSpPr>
          <p:cNvPr id="43" name="文本框 14"/>
          <p:cNvSpPr txBox="1"/>
          <p:nvPr/>
        </p:nvSpPr>
        <p:spPr>
          <a:xfrm>
            <a:off x="2982322" y="2091909"/>
            <a:ext cx="4021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eelawadee" panose="020B0502040204020203" pitchFamily="34" charset="-34"/>
              </a:rPr>
              <a:t>学习就是从模仿开始的，山寨也有生存的道理和空间</a:t>
            </a:r>
          </a:p>
        </p:txBody>
      </p:sp>
      <p:sp>
        <p:nvSpPr>
          <p:cNvPr id="44" name="TextBox 6"/>
          <p:cNvSpPr txBox="1"/>
          <p:nvPr/>
        </p:nvSpPr>
        <p:spPr>
          <a:xfrm>
            <a:off x="3050903" y="3204614"/>
            <a:ext cx="3200479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在此添加小标题</a:t>
            </a:r>
          </a:p>
        </p:txBody>
      </p:sp>
      <p:sp>
        <p:nvSpPr>
          <p:cNvPr id="45" name="文本框 16"/>
          <p:cNvSpPr txBox="1"/>
          <p:nvPr/>
        </p:nvSpPr>
        <p:spPr>
          <a:xfrm>
            <a:off x="2982322" y="3519592"/>
            <a:ext cx="4021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eelawadee" panose="020B0502040204020203" pitchFamily="34" charset="-34"/>
              </a:rPr>
              <a:t>学习就是从模仿开始的，山寨也有生存的道理和空间</a:t>
            </a:r>
          </a:p>
        </p:txBody>
      </p:sp>
      <p:sp>
        <p:nvSpPr>
          <p:cNvPr id="46" name="TextBox 6"/>
          <p:cNvSpPr txBox="1"/>
          <p:nvPr/>
        </p:nvSpPr>
        <p:spPr>
          <a:xfrm>
            <a:off x="3050903" y="4673051"/>
            <a:ext cx="3200479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在此添加小标题</a:t>
            </a:r>
          </a:p>
        </p:txBody>
      </p:sp>
      <p:sp>
        <p:nvSpPr>
          <p:cNvPr id="47" name="文本框 18"/>
          <p:cNvSpPr txBox="1"/>
          <p:nvPr/>
        </p:nvSpPr>
        <p:spPr>
          <a:xfrm>
            <a:off x="2982322" y="4988029"/>
            <a:ext cx="4021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eelawadee" panose="020B0502040204020203" pitchFamily="34" charset="-34"/>
              </a:rPr>
              <a:t>学习就是从模仿开始的，山寨也有生存的道理和空间</a:t>
            </a: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215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1143</cp:revision>
  <dcterms:created xsi:type="dcterms:W3CDTF">2009-02-11T05:37:22Z</dcterms:created>
  <dcterms:modified xsi:type="dcterms:W3CDTF">2016-03-30T06:11:36Z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