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29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roup 3"/>
          <p:cNvGrpSpPr>
            <a:grpSpLocks/>
          </p:cNvGrpSpPr>
          <p:nvPr/>
        </p:nvGrpSpPr>
        <p:grpSpPr bwMode="auto">
          <a:xfrm>
            <a:off x="1369963" y="1988840"/>
            <a:ext cx="6546850" cy="3949700"/>
            <a:chOff x="0" y="0"/>
            <a:chExt cx="4908921" cy="3260104"/>
          </a:xfrm>
        </p:grpSpPr>
        <p:sp>
          <p:nvSpPr>
            <p:cNvPr id="137" name="TextBox 97"/>
            <p:cNvSpPr>
              <a:spLocks noChangeArrowheads="1"/>
            </p:cNvSpPr>
            <p:nvPr/>
          </p:nvSpPr>
          <p:spPr bwMode="auto">
            <a:xfrm>
              <a:off x="957026" y="0"/>
              <a:ext cx="1031619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One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38" name="TextBox 98"/>
            <p:cNvSpPr>
              <a:spLocks noChangeArrowheads="1"/>
            </p:cNvSpPr>
            <p:nvPr/>
          </p:nvSpPr>
          <p:spPr bwMode="auto">
            <a:xfrm>
              <a:off x="1860089" y="0"/>
              <a:ext cx="1033207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Two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39" name="TextBox 99"/>
            <p:cNvSpPr>
              <a:spLocks noChangeArrowheads="1"/>
            </p:cNvSpPr>
            <p:nvPr/>
          </p:nvSpPr>
          <p:spPr bwMode="auto">
            <a:xfrm>
              <a:off x="2867902" y="0"/>
              <a:ext cx="1033206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Three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40" name="TextBox 100"/>
            <p:cNvSpPr>
              <a:spLocks noChangeArrowheads="1"/>
            </p:cNvSpPr>
            <p:nvPr/>
          </p:nvSpPr>
          <p:spPr bwMode="auto">
            <a:xfrm>
              <a:off x="3877302" y="0"/>
              <a:ext cx="1031619" cy="31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sym typeface="Arial" pitchFamily="34" charset="0"/>
                </a:rPr>
                <a:t>Four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grpSp>
          <p:nvGrpSpPr>
            <p:cNvPr id="141" name="Group 8"/>
            <p:cNvGrpSpPr>
              <a:grpSpLocks/>
            </p:cNvGrpSpPr>
            <p:nvPr/>
          </p:nvGrpSpPr>
          <p:grpSpPr bwMode="auto">
            <a:xfrm>
              <a:off x="0" y="283319"/>
              <a:ext cx="4884456" cy="2976785"/>
              <a:chOff x="0" y="0"/>
              <a:chExt cx="5355657" cy="3263956"/>
            </a:xfrm>
          </p:grpSpPr>
          <p:grpSp>
            <p:nvGrpSpPr>
              <p:cNvPr id="142" name="Group 9"/>
              <p:cNvGrpSpPr>
                <a:grpSpLocks/>
              </p:cNvGrpSpPr>
              <p:nvPr/>
            </p:nvGrpSpPr>
            <p:grpSpPr bwMode="auto">
              <a:xfrm>
                <a:off x="7833" y="0"/>
                <a:ext cx="1056795" cy="388593"/>
                <a:chOff x="0" y="0"/>
                <a:chExt cx="2973576" cy="560322"/>
              </a:xfrm>
            </p:grpSpPr>
            <p:sp>
              <p:nvSpPr>
                <p:cNvPr id="257" name="任意多边形 128"/>
                <p:cNvSpPr>
                  <a:spLocks noChangeArrowheads="1"/>
                </p:cNvSpPr>
                <p:nvPr/>
              </p:nvSpPr>
              <p:spPr bwMode="auto">
                <a:xfrm>
                  <a:off x="2443" y="447026"/>
                  <a:ext cx="2972210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6891 h 106612"/>
                    <a:gd name="T4" fmla="*/ 2910716 w 2972825"/>
                    <a:gd name="T5" fmla="*/ 104965 h 106612"/>
                    <a:gd name="T6" fmla="*/ 2972210 w 2972825"/>
                    <a:gd name="T7" fmla="*/ 8074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BB"/>
                    </a:gs>
                    <a:gs pos="53000">
                      <a:srgbClr val="7F7F7F"/>
                    </a:gs>
                    <a:gs pos="100000">
                      <a:srgbClr val="7F7F7F"/>
                    </a:gs>
                  </a:gsLst>
                  <a:lin ang="7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任意多边形 129"/>
                <p:cNvSpPr>
                  <a:spLocks noChangeArrowheads="1"/>
                </p:cNvSpPr>
                <p:nvPr/>
              </p:nvSpPr>
              <p:spPr bwMode="auto">
                <a:xfrm>
                  <a:off x="2443" y="-454"/>
                  <a:ext cx="2972210" cy="458529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1685 h 467670"/>
                    <a:gd name="T4" fmla="*/ 2972210 w 2973545"/>
                    <a:gd name="T5" fmla="*/ 458529 h 467670"/>
                    <a:gd name="T6" fmla="*/ 2902439 w 2973545"/>
                    <a:gd name="T7" fmla="*/ 6844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BDBDD"/>
                    </a:gs>
                    <a:gs pos="14999">
                      <a:srgbClr val="DBDBDD"/>
                    </a:gs>
                    <a:gs pos="98999">
                      <a:srgbClr val="A5A5A5"/>
                    </a:gs>
                    <a:gs pos="100000">
                      <a:srgbClr val="A5A5A5"/>
                    </a:gs>
                  </a:gsLst>
                  <a:lin ang="120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任意多边形 130"/>
                <p:cNvSpPr>
                  <a:spLocks noChangeArrowheads="1"/>
                </p:cNvSpPr>
                <p:nvPr/>
              </p:nvSpPr>
              <p:spPr bwMode="auto">
                <a:xfrm>
                  <a:off x="1442031" y="2309"/>
                  <a:ext cx="1527726" cy="458529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58529 h 465512"/>
                    <a:gd name="T4" fmla="*/ 1527726 w 1529542"/>
                    <a:gd name="T5" fmla="*/ 45307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BDBDD"/>
                    </a:gs>
                    <a:gs pos="14999">
                      <a:srgbClr val="DBDBDD"/>
                    </a:gs>
                    <a:gs pos="98999">
                      <a:srgbClr val="A5A5A5"/>
                    </a:gs>
                    <a:gs pos="100000">
                      <a:srgbClr val="A5A5A5"/>
                    </a:gs>
                  </a:gsLst>
                  <a:lin ang="120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3" name="Group 13"/>
              <p:cNvGrpSpPr>
                <a:grpSpLocks/>
              </p:cNvGrpSpPr>
              <p:nvPr/>
            </p:nvGrpSpPr>
            <p:grpSpPr bwMode="auto">
              <a:xfrm>
                <a:off x="1080040" y="0"/>
                <a:ext cx="1056796" cy="388593"/>
                <a:chOff x="0" y="0"/>
                <a:chExt cx="2973812" cy="560322"/>
              </a:xfrm>
            </p:grpSpPr>
            <p:sp>
              <p:nvSpPr>
                <p:cNvPr id="254" name="任意多边形 125"/>
                <p:cNvSpPr>
                  <a:spLocks noChangeArrowheads="1"/>
                </p:cNvSpPr>
                <p:nvPr/>
              </p:nvSpPr>
              <p:spPr bwMode="auto">
                <a:xfrm>
                  <a:off x="1783" y="447026"/>
                  <a:ext cx="2972442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0 w 2972825"/>
                    <a:gd name="T3" fmla="*/ 96891 h 106612"/>
                    <a:gd name="T4" fmla="*/ 2910943 w 2972825"/>
                    <a:gd name="T5" fmla="*/ 104965 h 106612"/>
                    <a:gd name="T6" fmla="*/ 2972442 w 2972825"/>
                    <a:gd name="T7" fmla="*/ 8074 h 106612"/>
                    <a:gd name="T8" fmla="*/ 2927343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5" name="任意多边形 126"/>
                <p:cNvSpPr>
                  <a:spLocks noChangeArrowheads="1"/>
                </p:cNvSpPr>
                <p:nvPr/>
              </p:nvSpPr>
              <p:spPr bwMode="auto">
                <a:xfrm>
                  <a:off x="1783" y="-454"/>
                  <a:ext cx="2972442" cy="458529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1685 h 467670"/>
                    <a:gd name="T4" fmla="*/ 2972442 w 2973545"/>
                    <a:gd name="T5" fmla="*/ 458529 h 467670"/>
                    <a:gd name="T6" fmla="*/ 2902666 w 2973545"/>
                    <a:gd name="T7" fmla="*/ 6844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任意多边形 127"/>
                <p:cNvSpPr>
                  <a:spLocks noChangeArrowheads="1"/>
                </p:cNvSpPr>
                <p:nvPr/>
              </p:nvSpPr>
              <p:spPr bwMode="auto">
                <a:xfrm>
                  <a:off x="1441484" y="2309"/>
                  <a:ext cx="1527846" cy="458529"/>
                </a:xfrm>
                <a:custGeom>
                  <a:avLst/>
                  <a:gdLst>
                    <a:gd name="T0" fmla="*/ 1461418 w 1529542"/>
                    <a:gd name="T1" fmla="*/ 0 h 465512"/>
                    <a:gd name="T2" fmla="*/ 0 w 1529542"/>
                    <a:gd name="T3" fmla="*/ 458529 h 465512"/>
                    <a:gd name="T4" fmla="*/ 1527846 w 1529542"/>
                    <a:gd name="T5" fmla="*/ 453071 h 465512"/>
                    <a:gd name="T6" fmla="*/ 1461418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4" name="Group 17"/>
              <p:cNvGrpSpPr>
                <a:grpSpLocks/>
              </p:cNvGrpSpPr>
              <p:nvPr/>
            </p:nvGrpSpPr>
            <p:grpSpPr bwMode="auto">
              <a:xfrm>
                <a:off x="2153008" y="0"/>
                <a:ext cx="1056712" cy="388593"/>
                <a:chOff x="0" y="0"/>
                <a:chExt cx="2973576" cy="560322"/>
              </a:xfrm>
            </p:grpSpPr>
            <p:sp>
              <p:nvSpPr>
                <p:cNvPr id="251" name="任意多边形 122"/>
                <p:cNvSpPr>
                  <a:spLocks noChangeArrowheads="1"/>
                </p:cNvSpPr>
                <p:nvPr/>
              </p:nvSpPr>
              <p:spPr bwMode="auto">
                <a:xfrm>
                  <a:off x="-1021" y="447026"/>
                  <a:ext cx="2992032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54 w 2972825"/>
                    <a:gd name="T3" fmla="*/ 96891 h 106612"/>
                    <a:gd name="T4" fmla="*/ 2930128 w 2972825"/>
                    <a:gd name="T5" fmla="*/ 104965 h 106612"/>
                    <a:gd name="T6" fmla="*/ 2992032 w 2972825"/>
                    <a:gd name="T7" fmla="*/ 8074 h 106612"/>
                    <a:gd name="T8" fmla="*/ 2946636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任意多边形 123"/>
                <p:cNvSpPr>
                  <a:spLocks noChangeArrowheads="1"/>
                </p:cNvSpPr>
                <p:nvPr/>
              </p:nvSpPr>
              <p:spPr bwMode="auto">
                <a:xfrm>
                  <a:off x="-1021" y="-454"/>
                  <a:ext cx="2992032" cy="458529"/>
                </a:xfrm>
                <a:custGeom>
                  <a:avLst/>
                  <a:gdLst>
                    <a:gd name="T0" fmla="*/ 7023 w 2973545"/>
                    <a:gd name="T1" fmla="*/ 0 h 467670"/>
                    <a:gd name="T2" fmla="*/ 0 w 2973545"/>
                    <a:gd name="T3" fmla="*/ 451685 h 467670"/>
                    <a:gd name="T4" fmla="*/ 2992032 w 2973545"/>
                    <a:gd name="T5" fmla="*/ 458529 h 467670"/>
                    <a:gd name="T6" fmla="*/ 2921796 w 2973545"/>
                    <a:gd name="T7" fmla="*/ 6844 h 467670"/>
                    <a:gd name="T8" fmla="*/ 7023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任意多边形 124"/>
                <p:cNvSpPr>
                  <a:spLocks noChangeArrowheads="1"/>
                </p:cNvSpPr>
                <p:nvPr/>
              </p:nvSpPr>
              <p:spPr bwMode="auto">
                <a:xfrm>
                  <a:off x="1443576" y="2309"/>
                  <a:ext cx="1547435" cy="458529"/>
                </a:xfrm>
                <a:custGeom>
                  <a:avLst/>
                  <a:gdLst>
                    <a:gd name="T0" fmla="*/ 1480155 w 1529542"/>
                    <a:gd name="T1" fmla="*/ 0 h 465512"/>
                    <a:gd name="T2" fmla="*/ 0 w 1529542"/>
                    <a:gd name="T3" fmla="*/ 458529 h 465512"/>
                    <a:gd name="T4" fmla="*/ 1547435 w 1529542"/>
                    <a:gd name="T5" fmla="*/ 453071 h 465512"/>
                    <a:gd name="T6" fmla="*/ 1480155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5" name="Group 21"/>
              <p:cNvGrpSpPr>
                <a:grpSpLocks/>
              </p:cNvGrpSpPr>
              <p:nvPr/>
            </p:nvGrpSpPr>
            <p:grpSpPr bwMode="auto">
              <a:xfrm>
                <a:off x="3225977" y="0"/>
                <a:ext cx="1056712" cy="388593"/>
                <a:chOff x="0" y="0"/>
                <a:chExt cx="2973576" cy="560322"/>
              </a:xfrm>
            </p:grpSpPr>
            <p:sp>
              <p:nvSpPr>
                <p:cNvPr id="248" name="任意多边形 119"/>
                <p:cNvSpPr>
                  <a:spLocks noChangeArrowheads="1"/>
                </p:cNvSpPr>
                <p:nvPr/>
              </p:nvSpPr>
              <p:spPr bwMode="auto">
                <a:xfrm>
                  <a:off x="1067" y="447026"/>
                  <a:ext cx="2972447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200 w 2972825"/>
                    <a:gd name="T3" fmla="*/ 96891 h 106612"/>
                    <a:gd name="T4" fmla="*/ 2910948 w 2972825"/>
                    <a:gd name="T5" fmla="*/ 104965 h 106612"/>
                    <a:gd name="T6" fmla="*/ 2972447 w 2972825"/>
                    <a:gd name="T7" fmla="*/ 8074 h 106612"/>
                    <a:gd name="T8" fmla="*/ 2927348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9" name="任意多边形 120"/>
                <p:cNvSpPr>
                  <a:spLocks noChangeArrowheads="1"/>
                </p:cNvSpPr>
                <p:nvPr/>
              </p:nvSpPr>
              <p:spPr bwMode="auto">
                <a:xfrm>
                  <a:off x="1067" y="-454"/>
                  <a:ext cx="2972447" cy="458529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1685 h 467670"/>
                    <a:gd name="T4" fmla="*/ 2972447 w 2973545"/>
                    <a:gd name="T5" fmla="*/ 458529 h 467670"/>
                    <a:gd name="T6" fmla="*/ 2902671 w 2973545"/>
                    <a:gd name="T7" fmla="*/ 6844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任意多边形 121"/>
                <p:cNvSpPr>
                  <a:spLocks noChangeArrowheads="1"/>
                </p:cNvSpPr>
                <p:nvPr/>
              </p:nvSpPr>
              <p:spPr bwMode="auto">
                <a:xfrm>
                  <a:off x="1440769" y="2309"/>
                  <a:ext cx="1527847" cy="458529"/>
                </a:xfrm>
                <a:custGeom>
                  <a:avLst/>
                  <a:gdLst>
                    <a:gd name="T0" fmla="*/ 1461419 w 1529542"/>
                    <a:gd name="T1" fmla="*/ 0 h 465512"/>
                    <a:gd name="T2" fmla="*/ 0 w 1529542"/>
                    <a:gd name="T3" fmla="*/ 458529 h 465512"/>
                    <a:gd name="T4" fmla="*/ 1527847 w 1529542"/>
                    <a:gd name="T5" fmla="*/ 453071 h 465512"/>
                    <a:gd name="T6" fmla="*/ 1461419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6" name="Group 25"/>
              <p:cNvGrpSpPr>
                <a:grpSpLocks/>
              </p:cNvGrpSpPr>
              <p:nvPr/>
            </p:nvGrpSpPr>
            <p:grpSpPr bwMode="auto">
              <a:xfrm>
                <a:off x="4298945" y="0"/>
                <a:ext cx="1056712" cy="388593"/>
                <a:chOff x="0" y="0"/>
                <a:chExt cx="2973576" cy="560322"/>
              </a:xfrm>
            </p:grpSpPr>
            <p:sp>
              <p:nvSpPr>
                <p:cNvPr id="245" name="任意多边形 116"/>
                <p:cNvSpPr>
                  <a:spLocks noChangeArrowheads="1"/>
                </p:cNvSpPr>
                <p:nvPr/>
              </p:nvSpPr>
              <p:spPr bwMode="auto">
                <a:xfrm>
                  <a:off x="37439" y="447026"/>
                  <a:ext cx="2938167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05 w 2972825"/>
                    <a:gd name="T3" fmla="*/ 96891 h 106612"/>
                    <a:gd name="T4" fmla="*/ 2877377 w 2972825"/>
                    <a:gd name="T5" fmla="*/ 104965 h 106612"/>
                    <a:gd name="T6" fmla="*/ 2938167 w 2972825"/>
                    <a:gd name="T7" fmla="*/ 8074 h 106612"/>
                    <a:gd name="T8" fmla="*/ 2893588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C0000"/>
                    </a:gs>
                    <a:gs pos="100000">
                      <a:srgbClr val="A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6" name="任意多边形 117"/>
                <p:cNvSpPr>
                  <a:spLocks noChangeArrowheads="1"/>
                </p:cNvSpPr>
                <p:nvPr/>
              </p:nvSpPr>
              <p:spPr bwMode="auto">
                <a:xfrm>
                  <a:off x="37439" y="-454"/>
                  <a:ext cx="2938167" cy="458529"/>
                </a:xfrm>
                <a:custGeom>
                  <a:avLst/>
                  <a:gdLst>
                    <a:gd name="T0" fmla="*/ 6897 w 2973545"/>
                    <a:gd name="T1" fmla="*/ 0 h 467670"/>
                    <a:gd name="T2" fmla="*/ 0 w 2973545"/>
                    <a:gd name="T3" fmla="*/ 451685 h 467670"/>
                    <a:gd name="T4" fmla="*/ 2938167 w 2973545"/>
                    <a:gd name="T5" fmla="*/ 458529 h 467670"/>
                    <a:gd name="T6" fmla="*/ 2869195 w 2973545"/>
                    <a:gd name="T7" fmla="*/ 6844 h 467670"/>
                    <a:gd name="T8" fmla="*/ 689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0000"/>
                    </a:gs>
                    <a:gs pos="50000">
                      <a:srgbClr val="D40000"/>
                    </a:gs>
                    <a:gs pos="100000">
                      <a:srgbClr val="FF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7" name="任意多边形 118"/>
                <p:cNvSpPr>
                  <a:spLocks noChangeArrowheads="1"/>
                </p:cNvSpPr>
                <p:nvPr/>
              </p:nvSpPr>
              <p:spPr bwMode="auto">
                <a:xfrm>
                  <a:off x="1457553" y="2309"/>
                  <a:ext cx="1513157" cy="458529"/>
                </a:xfrm>
                <a:custGeom>
                  <a:avLst/>
                  <a:gdLst>
                    <a:gd name="T0" fmla="*/ 1447367 w 1529542"/>
                    <a:gd name="T1" fmla="*/ 0 h 465512"/>
                    <a:gd name="T2" fmla="*/ 0 w 1529542"/>
                    <a:gd name="T3" fmla="*/ 458529 h 465512"/>
                    <a:gd name="T4" fmla="*/ 1513157 w 1529542"/>
                    <a:gd name="T5" fmla="*/ 453071 h 465512"/>
                    <a:gd name="T6" fmla="*/ 1447367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3215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7" name="Group 29"/>
              <p:cNvGrpSpPr>
                <a:grpSpLocks/>
              </p:cNvGrpSpPr>
              <p:nvPr/>
            </p:nvGrpSpPr>
            <p:grpSpPr bwMode="auto">
              <a:xfrm>
                <a:off x="7833" y="398500"/>
                <a:ext cx="1056795" cy="388593"/>
                <a:chOff x="0" y="0"/>
                <a:chExt cx="2973576" cy="560322"/>
              </a:xfrm>
            </p:grpSpPr>
            <p:sp>
              <p:nvSpPr>
                <p:cNvPr id="242" name="任意多边形 113"/>
                <p:cNvSpPr>
                  <a:spLocks noChangeArrowheads="1"/>
                </p:cNvSpPr>
                <p:nvPr/>
              </p:nvSpPr>
              <p:spPr bwMode="auto">
                <a:xfrm>
                  <a:off x="2443" y="452486"/>
                  <a:ext cx="2972210" cy="107728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41 h 106612"/>
                    <a:gd name="T4" fmla="*/ 2910716 w 2972825"/>
                    <a:gd name="T5" fmla="*/ 107728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3" name="任意多边形 114"/>
                <p:cNvSpPr>
                  <a:spLocks noChangeArrowheads="1"/>
                </p:cNvSpPr>
                <p:nvPr/>
              </p:nvSpPr>
              <p:spPr bwMode="auto">
                <a:xfrm>
                  <a:off x="2443" y="-519"/>
                  <a:ext cx="2972210" cy="466817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9850 h 467670"/>
                    <a:gd name="T4" fmla="*/ 2972210 w 2973545"/>
                    <a:gd name="T5" fmla="*/ 466817 h 467670"/>
                    <a:gd name="T6" fmla="*/ 2902439 w 2973545"/>
                    <a:gd name="T7" fmla="*/ 6967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任意多边形 115"/>
                <p:cNvSpPr>
                  <a:spLocks noChangeArrowheads="1"/>
                </p:cNvSpPr>
                <p:nvPr/>
              </p:nvSpPr>
              <p:spPr bwMode="auto">
                <a:xfrm>
                  <a:off x="1442031" y="5006"/>
                  <a:ext cx="1527726" cy="464054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4054 h 465512"/>
                    <a:gd name="T4" fmla="*/ 1527726 w 1529542"/>
                    <a:gd name="T5" fmla="*/ 458530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8" name="Group 33"/>
              <p:cNvGrpSpPr>
                <a:grpSpLocks/>
              </p:cNvGrpSpPr>
              <p:nvPr/>
            </p:nvGrpSpPr>
            <p:grpSpPr bwMode="auto">
              <a:xfrm>
                <a:off x="7833" y="810210"/>
                <a:ext cx="1056795" cy="388593"/>
                <a:chOff x="0" y="0"/>
                <a:chExt cx="2973576" cy="560322"/>
              </a:xfrm>
            </p:grpSpPr>
            <p:sp>
              <p:nvSpPr>
                <p:cNvPr id="239" name="任意多边形 110"/>
                <p:cNvSpPr>
                  <a:spLocks noChangeArrowheads="1"/>
                </p:cNvSpPr>
                <p:nvPr/>
              </p:nvSpPr>
              <p:spPr bwMode="auto">
                <a:xfrm>
                  <a:off x="2443" y="452711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0" name="任意多边形 111"/>
                <p:cNvSpPr>
                  <a:spLocks noChangeArrowheads="1"/>
                </p:cNvSpPr>
                <p:nvPr/>
              </p:nvSpPr>
              <p:spPr bwMode="auto">
                <a:xfrm>
                  <a:off x="2443" y="-8582"/>
                  <a:ext cx="2972210" cy="475103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68012 h 467670"/>
                    <a:gd name="T4" fmla="*/ 2972210 w 2973545"/>
                    <a:gd name="T5" fmla="*/ 475103 h 467670"/>
                    <a:gd name="T6" fmla="*/ 2902439 w 2973545"/>
                    <a:gd name="T7" fmla="*/ 7091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1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1442031" y="-5819"/>
                  <a:ext cx="1527726" cy="475103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75103 h 465512"/>
                    <a:gd name="T4" fmla="*/ 1527726 w 1529542"/>
                    <a:gd name="T5" fmla="*/ 469448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9" name="Group 37"/>
              <p:cNvGrpSpPr>
                <a:grpSpLocks/>
              </p:cNvGrpSpPr>
              <p:nvPr/>
            </p:nvGrpSpPr>
            <p:grpSpPr bwMode="auto">
              <a:xfrm>
                <a:off x="7833" y="1220819"/>
                <a:ext cx="1056795" cy="388592"/>
                <a:chOff x="0" y="0"/>
                <a:chExt cx="2973576" cy="560322"/>
              </a:xfrm>
            </p:grpSpPr>
            <p:sp>
              <p:nvSpPr>
                <p:cNvPr id="236" name="任意多边形 107"/>
                <p:cNvSpPr>
                  <a:spLocks noChangeArrowheads="1"/>
                </p:cNvSpPr>
                <p:nvPr/>
              </p:nvSpPr>
              <p:spPr bwMode="auto">
                <a:xfrm>
                  <a:off x="2443" y="451762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任意多边形 108"/>
                <p:cNvSpPr>
                  <a:spLocks noChangeArrowheads="1"/>
                </p:cNvSpPr>
                <p:nvPr/>
              </p:nvSpPr>
              <p:spPr bwMode="auto">
                <a:xfrm>
                  <a:off x="2443" y="-9532"/>
                  <a:ext cx="2972210" cy="477867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70735 h 467670"/>
                    <a:gd name="T4" fmla="*/ 2972210 w 2973545"/>
                    <a:gd name="T5" fmla="*/ 477867 h 467670"/>
                    <a:gd name="T6" fmla="*/ 2902439 w 2973545"/>
                    <a:gd name="T7" fmla="*/ 7132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任意多边形 109"/>
                <p:cNvSpPr>
                  <a:spLocks noChangeArrowheads="1"/>
                </p:cNvSpPr>
                <p:nvPr/>
              </p:nvSpPr>
              <p:spPr bwMode="auto">
                <a:xfrm>
                  <a:off x="1442031" y="-4007"/>
                  <a:ext cx="1527726" cy="472343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72343 h 465512"/>
                    <a:gd name="T4" fmla="*/ 1527726 w 1529542"/>
                    <a:gd name="T5" fmla="*/ 46672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0" name="Group 41"/>
              <p:cNvGrpSpPr>
                <a:grpSpLocks/>
              </p:cNvGrpSpPr>
              <p:nvPr/>
            </p:nvGrpSpPr>
            <p:grpSpPr bwMode="auto">
              <a:xfrm>
                <a:off x="7833" y="1633629"/>
                <a:ext cx="1056795" cy="388593"/>
                <a:chOff x="0" y="0"/>
                <a:chExt cx="2973576" cy="560322"/>
              </a:xfrm>
            </p:grpSpPr>
            <p:sp>
              <p:nvSpPr>
                <p:cNvPr id="233" name="任意多边形 104"/>
                <p:cNvSpPr>
                  <a:spLocks noChangeArrowheads="1"/>
                </p:cNvSpPr>
                <p:nvPr/>
              </p:nvSpPr>
              <p:spPr bwMode="auto">
                <a:xfrm>
                  <a:off x="2443" y="453160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4" name="任意多边形 105"/>
                <p:cNvSpPr>
                  <a:spLocks noChangeArrowheads="1"/>
                </p:cNvSpPr>
                <p:nvPr/>
              </p:nvSpPr>
              <p:spPr bwMode="auto">
                <a:xfrm>
                  <a:off x="2443" y="-8133"/>
                  <a:ext cx="2972210" cy="475103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68012 h 467670"/>
                    <a:gd name="T4" fmla="*/ 2972210 w 2973545"/>
                    <a:gd name="T5" fmla="*/ 475103 h 467670"/>
                    <a:gd name="T6" fmla="*/ 2902439 w 2973545"/>
                    <a:gd name="T7" fmla="*/ 7091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5" name="任意多边形 106"/>
                <p:cNvSpPr>
                  <a:spLocks noChangeArrowheads="1"/>
                </p:cNvSpPr>
                <p:nvPr/>
              </p:nvSpPr>
              <p:spPr bwMode="auto">
                <a:xfrm>
                  <a:off x="1442031" y="-5370"/>
                  <a:ext cx="1527726" cy="475103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75103 h 465512"/>
                    <a:gd name="T4" fmla="*/ 1527726 w 1529542"/>
                    <a:gd name="T5" fmla="*/ 469448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1" name="Group 45"/>
              <p:cNvGrpSpPr>
                <a:grpSpLocks/>
              </p:cNvGrpSpPr>
              <p:nvPr/>
            </p:nvGrpSpPr>
            <p:grpSpPr bwMode="auto">
              <a:xfrm>
                <a:off x="7833" y="2044238"/>
                <a:ext cx="1056795" cy="388592"/>
                <a:chOff x="0" y="0"/>
                <a:chExt cx="2973576" cy="560322"/>
              </a:xfrm>
            </p:grpSpPr>
            <p:sp>
              <p:nvSpPr>
                <p:cNvPr id="230" name="任意多边形 101"/>
                <p:cNvSpPr>
                  <a:spLocks noChangeArrowheads="1"/>
                </p:cNvSpPr>
                <p:nvPr/>
              </p:nvSpPr>
              <p:spPr bwMode="auto">
                <a:xfrm>
                  <a:off x="2443" y="452211"/>
                  <a:ext cx="2972210" cy="107726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9439 h 106612"/>
                    <a:gd name="T4" fmla="*/ 2910716 w 2972825"/>
                    <a:gd name="T5" fmla="*/ 107726 h 106612"/>
                    <a:gd name="T6" fmla="*/ 2972210 w 2972825"/>
                    <a:gd name="T7" fmla="*/ 8287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任意多边形 102"/>
                <p:cNvSpPr>
                  <a:spLocks noChangeArrowheads="1"/>
                </p:cNvSpPr>
                <p:nvPr/>
              </p:nvSpPr>
              <p:spPr bwMode="auto">
                <a:xfrm>
                  <a:off x="2443" y="-795"/>
                  <a:ext cx="2972210" cy="469580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62571 h 467670"/>
                    <a:gd name="T4" fmla="*/ 2972210 w 2973545"/>
                    <a:gd name="T5" fmla="*/ 469580 h 467670"/>
                    <a:gd name="T6" fmla="*/ 2902439 w 2973545"/>
                    <a:gd name="T7" fmla="*/ 7009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任意多边形 103"/>
                <p:cNvSpPr>
                  <a:spLocks noChangeArrowheads="1"/>
                </p:cNvSpPr>
                <p:nvPr/>
              </p:nvSpPr>
              <p:spPr bwMode="auto">
                <a:xfrm>
                  <a:off x="1442031" y="1966"/>
                  <a:ext cx="1527726" cy="469580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9580 h 465512"/>
                    <a:gd name="T4" fmla="*/ 1527726 w 1529542"/>
                    <a:gd name="T5" fmla="*/ 46399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2" name="Group 49"/>
              <p:cNvGrpSpPr>
                <a:grpSpLocks/>
              </p:cNvGrpSpPr>
              <p:nvPr/>
            </p:nvGrpSpPr>
            <p:grpSpPr bwMode="auto">
              <a:xfrm>
                <a:off x="7833" y="2455948"/>
                <a:ext cx="1056795" cy="388592"/>
                <a:chOff x="0" y="0"/>
                <a:chExt cx="2973576" cy="560322"/>
              </a:xfrm>
            </p:grpSpPr>
            <p:sp>
              <p:nvSpPr>
                <p:cNvPr id="227" name="任意多边形 98"/>
                <p:cNvSpPr>
                  <a:spLocks noChangeArrowheads="1"/>
                </p:cNvSpPr>
                <p:nvPr/>
              </p:nvSpPr>
              <p:spPr bwMode="auto">
                <a:xfrm>
                  <a:off x="2443" y="455197"/>
                  <a:ext cx="2972210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6891 h 106612"/>
                    <a:gd name="T4" fmla="*/ 2910716 w 2972825"/>
                    <a:gd name="T5" fmla="*/ 104965 h 106612"/>
                    <a:gd name="T6" fmla="*/ 2972210 w 2972825"/>
                    <a:gd name="T7" fmla="*/ 8074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8" name="任意多边形 99"/>
                <p:cNvSpPr>
                  <a:spLocks noChangeArrowheads="1"/>
                </p:cNvSpPr>
                <p:nvPr/>
              </p:nvSpPr>
              <p:spPr bwMode="auto">
                <a:xfrm>
                  <a:off x="2443" y="-572"/>
                  <a:ext cx="2972210" cy="466818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9851 h 467670"/>
                    <a:gd name="T4" fmla="*/ 2972210 w 2973545"/>
                    <a:gd name="T5" fmla="*/ 466818 h 467670"/>
                    <a:gd name="T6" fmla="*/ 2902439 w 2973545"/>
                    <a:gd name="T7" fmla="*/ 6967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任意多边形 100"/>
                <p:cNvSpPr>
                  <a:spLocks noChangeArrowheads="1"/>
                </p:cNvSpPr>
                <p:nvPr/>
              </p:nvSpPr>
              <p:spPr bwMode="auto">
                <a:xfrm>
                  <a:off x="1442031" y="4952"/>
                  <a:ext cx="1527726" cy="464055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4055 h 465512"/>
                    <a:gd name="T4" fmla="*/ 1527726 w 1529542"/>
                    <a:gd name="T5" fmla="*/ 458531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3" name="Group 53"/>
              <p:cNvGrpSpPr>
                <a:grpSpLocks/>
              </p:cNvGrpSpPr>
              <p:nvPr/>
            </p:nvGrpSpPr>
            <p:grpSpPr bwMode="auto">
              <a:xfrm>
                <a:off x="7833" y="2866557"/>
                <a:ext cx="1056795" cy="388593"/>
                <a:chOff x="0" y="0"/>
                <a:chExt cx="2973576" cy="560322"/>
              </a:xfrm>
            </p:grpSpPr>
            <p:sp>
              <p:nvSpPr>
                <p:cNvPr id="224" name="任意多边形 95"/>
                <p:cNvSpPr>
                  <a:spLocks noChangeArrowheads="1"/>
                </p:cNvSpPr>
                <p:nvPr/>
              </p:nvSpPr>
              <p:spPr bwMode="auto">
                <a:xfrm>
                  <a:off x="2443" y="454244"/>
                  <a:ext cx="2972210" cy="104965"/>
                </a:xfrm>
                <a:custGeom>
                  <a:avLst/>
                  <a:gdLst>
                    <a:gd name="T0" fmla="*/ 0 w 2972825"/>
                    <a:gd name="T1" fmla="*/ 0 h 106612"/>
                    <a:gd name="T2" fmla="*/ 8199 w 2972825"/>
                    <a:gd name="T3" fmla="*/ 96891 h 106612"/>
                    <a:gd name="T4" fmla="*/ 2910716 w 2972825"/>
                    <a:gd name="T5" fmla="*/ 104965 h 106612"/>
                    <a:gd name="T6" fmla="*/ 2972210 w 2972825"/>
                    <a:gd name="T7" fmla="*/ 8074 h 106612"/>
                    <a:gd name="T8" fmla="*/ 2927114 w 2972825"/>
                    <a:gd name="T9" fmla="*/ 0 h 106612"/>
                    <a:gd name="T10" fmla="*/ 0 w 2972825"/>
                    <a:gd name="T11" fmla="*/ 0 h 106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72825"/>
                    <a:gd name="T19" fmla="*/ 0 h 106612"/>
                    <a:gd name="T20" fmla="*/ 2972825 w 2972825"/>
                    <a:gd name="T21" fmla="*/ 106612 h 106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72825" h="106612">
                      <a:moveTo>
                        <a:pt x="0" y="0"/>
                      </a:moveTo>
                      <a:lnTo>
                        <a:pt x="8201" y="98411"/>
                      </a:lnTo>
                      <a:lnTo>
                        <a:pt x="2911318" y="106612"/>
                      </a:lnTo>
                      <a:lnTo>
                        <a:pt x="2972825" y="8201"/>
                      </a:lnTo>
                      <a:lnTo>
                        <a:pt x="29277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任意多边形 96"/>
                <p:cNvSpPr>
                  <a:spLocks noChangeArrowheads="1"/>
                </p:cNvSpPr>
                <p:nvPr/>
              </p:nvSpPr>
              <p:spPr bwMode="auto">
                <a:xfrm>
                  <a:off x="2443" y="1239"/>
                  <a:ext cx="2972210" cy="466815"/>
                </a:xfrm>
                <a:custGeom>
                  <a:avLst/>
                  <a:gdLst>
                    <a:gd name="T0" fmla="*/ 6977 w 2973545"/>
                    <a:gd name="T1" fmla="*/ 0 h 467670"/>
                    <a:gd name="T2" fmla="*/ 0 w 2973545"/>
                    <a:gd name="T3" fmla="*/ 459848 h 467670"/>
                    <a:gd name="T4" fmla="*/ 2972210 w 2973545"/>
                    <a:gd name="T5" fmla="*/ 466815 h 467670"/>
                    <a:gd name="T6" fmla="*/ 2902439 w 2973545"/>
                    <a:gd name="T7" fmla="*/ 6967 h 467670"/>
                    <a:gd name="T8" fmla="*/ 6977 w 2973545"/>
                    <a:gd name="T9" fmla="*/ 0 h 4676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73545"/>
                    <a:gd name="T16" fmla="*/ 0 h 467670"/>
                    <a:gd name="T17" fmla="*/ 2973545 w 2973545"/>
                    <a:gd name="T18" fmla="*/ 467670 h 4676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62626"/>
                    </a:gs>
                    <a:gs pos="14999">
                      <a:srgbClr val="262626"/>
                    </a:gs>
                    <a:gs pos="67000">
                      <a:srgbClr val="7F7F7F"/>
                    </a:gs>
                    <a:gs pos="100000">
                      <a:srgbClr val="A5A5A5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6" name="任意多边形 97"/>
                <p:cNvSpPr>
                  <a:spLocks noChangeArrowheads="1"/>
                </p:cNvSpPr>
                <p:nvPr/>
              </p:nvSpPr>
              <p:spPr bwMode="auto">
                <a:xfrm>
                  <a:off x="1442031" y="6763"/>
                  <a:ext cx="1527726" cy="461291"/>
                </a:xfrm>
                <a:custGeom>
                  <a:avLst/>
                  <a:gdLst>
                    <a:gd name="T0" fmla="*/ 1461303 w 1529542"/>
                    <a:gd name="T1" fmla="*/ 0 h 465512"/>
                    <a:gd name="T2" fmla="*/ 0 w 1529542"/>
                    <a:gd name="T3" fmla="*/ 461291 h 465512"/>
                    <a:gd name="T4" fmla="*/ 1527726 w 1529542"/>
                    <a:gd name="T5" fmla="*/ 455800 h 465512"/>
                    <a:gd name="T6" fmla="*/ 1461303 w 1529542"/>
                    <a:gd name="T7" fmla="*/ 0 h 4655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9542"/>
                    <a:gd name="T13" fmla="*/ 0 h 465512"/>
                    <a:gd name="T14" fmla="*/ 1529542 w 1529542"/>
                    <a:gd name="T15" fmla="*/ 465512 h 4655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4" name="任意多边形 119"/>
              <p:cNvSpPr>
                <a:spLocks noChangeArrowheads="1"/>
              </p:cNvSpPr>
              <p:nvPr/>
            </p:nvSpPr>
            <p:spPr bwMode="auto">
              <a:xfrm>
                <a:off x="5331439" y="386391"/>
                <a:ext cx="1" cy="2877565"/>
              </a:xfrm>
              <a:custGeom>
                <a:avLst/>
                <a:gdLst>
                  <a:gd name="T0" fmla="*/ 0 w 1"/>
                  <a:gd name="T1" fmla="*/ 0 h 4149969"/>
                  <a:gd name="T2" fmla="*/ 0 w 1"/>
                  <a:gd name="T3" fmla="*/ 153687 h 4149969"/>
                  <a:gd name="T4" fmla="*/ 0 60000 65536"/>
                  <a:gd name="T5" fmla="*/ 0 60000 65536"/>
                  <a:gd name="T6" fmla="*/ 0 w 1"/>
                  <a:gd name="T7" fmla="*/ 0 h 4149969"/>
                  <a:gd name="T8" fmla="*/ 1 w 1"/>
                  <a:gd name="T9" fmla="*/ 4149969 h 414996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149969">
                    <a:moveTo>
                      <a:pt x="0" y="0"/>
                    </a:moveTo>
                    <a:lnTo>
                      <a:pt x="0" y="4149969"/>
                    </a:lnTo>
                  </a:path>
                </a:pathLst>
              </a:custGeom>
              <a:solidFill>
                <a:srgbClr val="4F81BD"/>
              </a:solidFill>
              <a:ln w="9525" cmpd="sng">
                <a:solidFill>
                  <a:srgbClr val="000000"/>
                </a:solidFill>
                <a:prstDash val="sysDash"/>
                <a:bevel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55" name="Group 58"/>
              <p:cNvGrpSpPr>
                <a:grpSpLocks/>
              </p:cNvGrpSpPr>
              <p:nvPr/>
            </p:nvGrpSpPr>
            <p:grpSpPr bwMode="auto">
              <a:xfrm>
                <a:off x="1061326" y="386391"/>
                <a:ext cx="4271214" cy="2877565"/>
                <a:chOff x="0" y="0"/>
                <a:chExt cx="6159639" cy="4149969"/>
              </a:xfrm>
            </p:grpSpPr>
            <p:sp>
              <p:nvSpPr>
                <p:cNvPr id="196" name="任意多边形 67"/>
                <p:cNvSpPr>
                  <a:spLocks/>
                </p:cNvSpPr>
                <p:nvPr/>
              </p:nvSpPr>
              <p:spPr bwMode="auto">
                <a:xfrm>
                  <a:off x="296" y="591590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任意多边形 68"/>
                <p:cNvSpPr>
                  <a:spLocks/>
                </p:cNvSpPr>
                <p:nvPr/>
              </p:nvSpPr>
              <p:spPr bwMode="auto">
                <a:xfrm>
                  <a:off x="296" y="1193862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任意多边形 69"/>
                <p:cNvSpPr>
                  <a:spLocks/>
                </p:cNvSpPr>
                <p:nvPr/>
              </p:nvSpPr>
              <p:spPr bwMode="auto">
                <a:xfrm>
                  <a:off x="296" y="1785084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任意多边形 70"/>
                <p:cNvSpPr>
                  <a:spLocks/>
                </p:cNvSpPr>
                <p:nvPr/>
              </p:nvSpPr>
              <p:spPr bwMode="auto">
                <a:xfrm>
                  <a:off x="296" y="2368018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任意多边形 71"/>
                <p:cNvSpPr>
                  <a:spLocks/>
                </p:cNvSpPr>
                <p:nvPr/>
              </p:nvSpPr>
              <p:spPr bwMode="auto">
                <a:xfrm>
                  <a:off x="296" y="2962001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任意多边形 72"/>
                <p:cNvSpPr>
                  <a:spLocks/>
                </p:cNvSpPr>
                <p:nvPr/>
              </p:nvSpPr>
              <p:spPr bwMode="auto">
                <a:xfrm>
                  <a:off x="296" y="3564273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任意多边形 73"/>
                <p:cNvSpPr>
                  <a:spLocks/>
                </p:cNvSpPr>
                <p:nvPr/>
              </p:nvSpPr>
              <p:spPr bwMode="auto">
                <a:xfrm>
                  <a:off x="296" y="4147207"/>
                  <a:ext cx="6178665" cy="1"/>
                </a:xfrm>
                <a:custGeom>
                  <a:avLst/>
                  <a:gdLst>
                    <a:gd name="T0" fmla="*/ 0 w 6159639"/>
                    <a:gd name="T1" fmla="*/ 0 h 1"/>
                    <a:gd name="T2" fmla="*/ 6178665 w 6159639"/>
                    <a:gd name="T3" fmla="*/ 0 h 1"/>
                    <a:gd name="T4" fmla="*/ 0 60000 65536"/>
                    <a:gd name="T5" fmla="*/ 0 60000 65536"/>
                    <a:gd name="T6" fmla="*/ 0 w 6159639"/>
                    <a:gd name="T7" fmla="*/ 0 h 1"/>
                    <a:gd name="T8" fmla="*/ 6159639 w 615963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159639" h="1">
                      <a:moveTo>
                        <a:pt x="0" y="0"/>
                      </a:moveTo>
                      <a:lnTo>
                        <a:pt x="6159639" y="0"/>
                      </a:lnTo>
                    </a:path>
                  </a:pathLst>
                </a:custGeom>
                <a:solidFill>
                  <a:srgbClr val="4F81BD"/>
                </a:solidFill>
                <a:ln w="9525" cap="flat" cmpd="sng">
                  <a:solidFill>
                    <a:srgbClr val="3F3F3F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任意多边形 115"/>
                <p:cNvSpPr>
                  <a:spLocks noChangeArrowheads="1"/>
                </p:cNvSpPr>
                <p:nvPr/>
              </p:nvSpPr>
              <p:spPr bwMode="auto">
                <a:xfrm>
                  <a:off x="1547446" y="0"/>
                  <a:ext cx="1" cy="4149969"/>
                </a:xfrm>
                <a:custGeom>
                  <a:avLst/>
                  <a:gdLst>
                    <a:gd name="T0" fmla="*/ 0 w 1"/>
                    <a:gd name="T1" fmla="*/ 0 h 4149969"/>
                    <a:gd name="T2" fmla="*/ 0 w 1"/>
                    <a:gd name="T3" fmla="*/ 4149969 h 4149969"/>
                    <a:gd name="T4" fmla="*/ 0 60000 65536"/>
                    <a:gd name="T5" fmla="*/ 0 60000 65536"/>
                    <a:gd name="T6" fmla="*/ 0 w 1"/>
                    <a:gd name="T7" fmla="*/ 0 h 4149969"/>
                    <a:gd name="T8" fmla="*/ 1 w 1"/>
                    <a:gd name="T9" fmla="*/ 4149969 h 414996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149969">
                      <a:moveTo>
                        <a:pt x="0" y="0"/>
                      </a:moveTo>
                      <a:lnTo>
                        <a:pt x="0" y="4149969"/>
                      </a:lnTo>
                    </a:path>
                  </a:pathLst>
                </a:custGeom>
                <a:solidFill>
                  <a:srgbClr val="4F81BD"/>
                </a:solidFill>
                <a:ln w="9525" cmpd="sng">
                  <a:solidFill>
                    <a:srgbClr val="000000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任意多边形 117"/>
                <p:cNvSpPr>
                  <a:spLocks noChangeArrowheads="1"/>
                </p:cNvSpPr>
                <p:nvPr/>
              </p:nvSpPr>
              <p:spPr bwMode="auto">
                <a:xfrm>
                  <a:off x="3093217" y="0"/>
                  <a:ext cx="1" cy="4149969"/>
                </a:xfrm>
                <a:custGeom>
                  <a:avLst/>
                  <a:gdLst>
                    <a:gd name="T0" fmla="*/ 0 w 1"/>
                    <a:gd name="T1" fmla="*/ 0 h 4149969"/>
                    <a:gd name="T2" fmla="*/ 0 w 1"/>
                    <a:gd name="T3" fmla="*/ 4149969 h 4149969"/>
                    <a:gd name="T4" fmla="*/ 0 60000 65536"/>
                    <a:gd name="T5" fmla="*/ 0 60000 65536"/>
                    <a:gd name="T6" fmla="*/ 0 w 1"/>
                    <a:gd name="T7" fmla="*/ 0 h 4149969"/>
                    <a:gd name="T8" fmla="*/ 1 w 1"/>
                    <a:gd name="T9" fmla="*/ 4149969 h 414996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149969">
                      <a:moveTo>
                        <a:pt x="0" y="0"/>
                      </a:moveTo>
                      <a:lnTo>
                        <a:pt x="0" y="4149969"/>
                      </a:lnTo>
                    </a:path>
                  </a:pathLst>
                </a:custGeom>
                <a:solidFill>
                  <a:srgbClr val="4F81BD"/>
                </a:solidFill>
                <a:ln w="9525" cmpd="sng">
                  <a:solidFill>
                    <a:srgbClr val="000000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任意多边形 118"/>
                <p:cNvSpPr>
                  <a:spLocks noChangeArrowheads="1"/>
                </p:cNvSpPr>
                <p:nvPr/>
              </p:nvSpPr>
              <p:spPr bwMode="auto">
                <a:xfrm>
                  <a:off x="4640664" y="0"/>
                  <a:ext cx="1" cy="4149969"/>
                </a:xfrm>
                <a:custGeom>
                  <a:avLst/>
                  <a:gdLst>
                    <a:gd name="T0" fmla="*/ 0 w 1"/>
                    <a:gd name="T1" fmla="*/ 0 h 4149969"/>
                    <a:gd name="T2" fmla="*/ 0 w 1"/>
                    <a:gd name="T3" fmla="*/ 4149969 h 4149969"/>
                    <a:gd name="T4" fmla="*/ 0 60000 65536"/>
                    <a:gd name="T5" fmla="*/ 0 60000 65536"/>
                    <a:gd name="T6" fmla="*/ 0 w 1"/>
                    <a:gd name="T7" fmla="*/ 0 h 4149969"/>
                    <a:gd name="T8" fmla="*/ 1 w 1"/>
                    <a:gd name="T9" fmla="*/ 4149969 h 414996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149969">
                      <a:moveTo>
                        <a:pt x="0" y="0"/>
                      </a:moveTo>
                      <a:lnTo>
                        <a:pt x="0" y="4149969"/>
                      </a:lnTo>
                    </a:path>
                  </a:pathLst>
                </a:custGeom>
                <a:solidFill>
                  <a:srgbClr val="4F81BD"/>
                </a:solidFill>
                <a:ln w="9525" cmpd="sng">
                  <a:solidFill>
                    <a:srgbClr val="000000"/>
                  </a:solidFill>
                  <a:prstDash val="sysDash"/>
                  <a:bevel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椭圆 77"/>
                <p:cNvSpPr>
                  <a:spLocks noChangeArrowheads="1"/>
                </p:cNvSpPr>
                <p:nvPr/>
              </p:nvSpPr>
              <p:spPr bwMode="auto">
                <a:xfrm>
                  <a:off x="1498535" y="544625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07" name="椭圆 78"/>
                <p:cNvSpPr>
                  <a:spLocks noChangeArrowheads="1"/>
                </p:cNvSpPr>
                <p:nvPr/>
              </p:nvSpPr>
              <p:spPr bwMode="auto">
                <a:xfrm>
                  <a:off x="3044456" y="544625"/>
                  <a:ext cx="82816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08" name="椭圆 79"/>
                <p:cNvSpPr>
                  <a:spLocks noChangeArrowheads="1"/>
                </p:cNvSpPr>
                <p:nvPr/>
              </p:nvSpPr>
              <p:spPr bwMode="auto">
                <a:xfrm>
                  <a:off x="4610454" y="544625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09" name="椭圆 80"/>
                <p:cNvSpPr>
                  <a:spLocks noChangeArrowheads="1"/>
                </p:cNvSpPr>
                <p:nvPr/>
              </p:nvSpPr>
              <p:spPr bwMode="auto">
                <a:xfrm>
                  <a:off x="1503554" y="1146897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0" name="椭圆 81"/>
                <p:cNvSpPr>
                  <a:spLocks noChangeArrowheads="1"/>
                </p:cNvSpPr>
                <p:nvPr/>
              </p:nvSpPr>
              <p:spPr bwMode="auto">
                <a:xfrm>
                  <a:off x="3049475" y="1146897"/>
                  <a:ext cx="82816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1" name="椭圆 82"/>
                <p:cNvSpPr>
                  <a:spLocks noChangeArrowheads="1"/>
                </p:cNvSpPr>
                <p:nvPr/>
              </p:nvSpPr>
              <p:spPr bwMode="auto">
                <a:xfrm>
                  <a:off x="4610454" y="1146897"/>
                  <a:ext cx="85327" cy="85643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2" name="椭圆 83"/>
                <p:cNvSpPr>
                  <a:spLocks noChangeArrowheads="1"/>
                </p:cNvSpPr>
                <p:nvPr/>
              </p:nvSpPr>
              <p:spPr bwMode="auto">
                <a:xfrm>
                  <a:off x="1503554" y="1743644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3" name="椭圆 84"/>
                <p:cNvSpPr>
                  <a:spLocks noChangeArrowheads="1"/>
                </p:cNvSpPr>
                <p:nvPr/>
              </p:nvSpPr>
              <p:spPr bwMode="auto">
                <a:xfrm>
                  <a:off x="3049475" y="1743644"/>
                  <a:ext cx="82816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4" name="椭圆 85"/>
                <p:cNvSpPr>
                  <a:spLocks noChangeArrowheads="1"/>
                </p:cNvSpPr>
                <p:nvPr/>
              </p:nvSpPr>
              <p:spPr bwMode="auto">
                <a:xfrm>
                  <a:off x="4610454" y="1743644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5" name="椭圆 86"/>
                <p:cNvSpPr>
                  <a:spLocks noChangeArrowheads="1"/>
                </p:cNvSpPr>
                <p:nvPr/>
              </p:nvSpPr>
              <p:spPr bwMode="auto">
                <a:xfrm>
                  <a:off x="1503554" y="2329340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6" name="椭圆 87"/>
                <p:cNvSpPr>
                  <a:spLocks noChangeArrowheads="1"/>
                </p:cNvSpPr>
                <p:nvPr/>
              </p:nvSpPr>
              <p:spPr bwMode="auto">
                <a:xfrm>
                  <a:off x="3049475" y="2329340"/>
                  <a:ext cx="82816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7" name="椭圆 88"/>
                <p:cNvSpPr>
                  <a:spLocks noChangeArrowheads="1"/>
                </p:cNvSpPr>
                <p:nvPr/>
              </p:nvSpPr>
              <p:spPr bwMode="auto">
                <a:xfrm>
                  <a:off x="4610454" y="2329340"/>
                  <a:ext cx="85327" cy="82881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8" name="椭圆 89"/>
                <p:cNvSpPr>
                  <a:spLocks noChangeArrowheads="1"/>
                </p:cNvSpPr>
                <p:nvPr/>
              </p:nvSpPr>
              <p:spPr bwMode="auto">
                <a:xfrm>
                  <a:off x="1503554" y="2917797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9" name="椭圆 90"/>
                <p:cNvSpPr>
                  <a:spLocks noChangeArrowheads="1"/>
                </p:cNvSpPr>
                <p:nvPr/>
              </p:nvSpPr>
              <p:spPr bwMode="auto">
                <a:xfrm>
                  <a:off x="3049475" y="2917797"/>
                  <a:ext cx="82816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0" name="椭圆 91"/>
                <p:cNvSpPr>
                  <a:spLocks noChangeArrowheads="1"/>
                </p:cNvSpPr>
                <p:nvPr/>
              </p:nvSpPr>
              <p:spPr bwMode="auto">
                <a:xfrm>
                  <a:off x="4610454" y="2917797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1" name="椭圆 92"/>
                <p:cNvSpPr>
                  <a:spLocks noChangeArrowheads="1"/>
                </p:cNvSpPr>
                <p:nvPr/>
              </p:nvSpPr>
              <p:spPr bwMode="auto">
                <a:xfrm>
                  <a:off x="1503554" y="3520070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2" name="椭圆 93"/>
                <p:cNvSpPr>
                  <a:spLocks noChangeArrowheads="1"/>
                </p:cNvSpPr>
                <p:nvPr/>
              </p:nvSpPr>
              <p:spPr bwMode="auto">
                <a:xfrm>
                  <a:off x="3049475" y="3520070"/>
                  <a:ext cx="82816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23" name="椭圆 94"/>
                <p:cNvSpPr>
                  <a:spLocks noChangeArrowheads="1"/>
                </p:cNvSpPr>
                <p:nvPr/>
              </p:nvSpPr>
              <p:spPr bwMode="auto">
                <a:xfrm>
                  <a:off x="4610454" y="3520070"/>
                  <a:ext cx="85327" cy="85645"/>
                </a:xfrm>
                <a:prstGeom prst="ellipse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  <p:sp>
            <p:nvSpPr>
              <p:cNvPr id="156" name="TextBox 27"/>
              <p:cNvSpPr>
                <a:spLocks noChangeArrowheads="1"/>
              </p:cNvSpPr>
              <p:nvPr/>
            </p:nvSpPr>
            <p:spPr bwMode="auto">
              <a:xfrm>
                <a:off x="1084154" y="459442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TextBox 28"/>
              <p:cNvSpPr>
                <a:spLocks noChangeArrowheads="1"/>
              </p:cNvSpPr>
              <p:nvPr/>
            </p:nvSpPr>
            <p:spPr bwMode="auto">
              <a:xfrm>
                <a:off x="2133502" y="459442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TextBox 29"/>
              <p:cNvSpPr>
                <a:spLocks noChangeArrowheads="1"/>
              </p:cNvSpPr>
              <p:nvPr/>
            </p:nvSpPr>
            <p:spPr bwMode="auto">
              <a:xfrm>
                <a:off x="3203734" y="459442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TextBox 30"/>
              <p:cNvSpPr>
                <a:spLocks noChangeArrowheads="1"/>
              </p:cNvSpPr>
              <p:nvPr/>
            </p:nvSpPr>
            <p:spPr bwMode="auto">
              <a:xfrm>
                <a:off x="4279186" y="459442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TextBox 31"/>
              <p:cNvSpPr>
                <a:spLocks noChangeArrowheads="1"/>
              </p:cNvSpPr>
              <p:nvPr/>
            </p:nvSpPr>
            <p:spPr bwMode="auto">
              <a:xfrm>
                <a:off x="1084154" y="875139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TextBox 32"/>
              <p:cNvSpPr>
                <a:spLocks noChangeArrowheads="1"/>
              </p:cNvSpPr>
              <p:nvPr/>
            </p:nvSpPr>
            <p:spPr bwMode="auto">
              <a:xfrm>
                <a:off x="2133502" y="875139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TextBox 33"/>
              <p:cNvSpPr>
                <a:spLocks noChangeArrowheads="1"/>
              </p:cNvSpPr>
              <p:nvPr/>
            </p:nvSpPr>
            <p:spPr bwMode="auto">
              <a:xfrm>
                <a:off x="3203734" y="875139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TextBox 34"/>
              <p:cNvSpPr>
                <a:spLocks noChangeArrowheads="1"/>
              </p:cNvSpPr>
              <p:nvPr/>
            </p:nvSpPr>
            <p:spPr bwMode="auto">
              <a:xfrm>
                <a:off x="4279186" y="875139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TextBox 35"/>
              <p:cNvSpPr>
                <a:spLocks noChangeArrowheads="1"/>
              </p:cNvSpPr>
              <p:nvPr/>
            </p:nvSpPr>
            <p:spPr bwMode="auto">
              <a:xfrm>
                <a:off x="1084154" y="1285088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TextBox 36"/>
              <p:cNvSpPr>
                <a:spLocks noChangeArrowheads="1"/>
              </p:cNvSpPr>
              <p:nvPr/>
            </p:nvSpPr>
            <p:spPr bwMode="auto">
              <a:xfrm>
                <a:off x="2133502" y="1285088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TextBox 37"/>
              <p:cNvSpPr>
                <a:spLocks noChangeArrowheads="1"/>
              </p:cNvSpPr>
              <p:nvPr/>
            </p:nvSpPr>
            <p:spPr bwMode="auto">
              <a:xfrm>
                <a:off x="3203734" y="1285088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TextBox 38"/>
              <p:cNvSpPr>
                <a:spLocks noChangeArrowheads="1"/>
              </p:cNvSpPr>
              <p:nvPr/>
            </p:nvSpPr>
            <p:spPr bwMode="auto">
              <a:xfrm>
                <a:off x="4279186" y="1285088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TextBox 39"/>
              <p:cNvSpPr>
                <a:spLocks noChangeArrowheads="1"/>
              </p:cNvSpPr>
              <p:nvPr/>
            </p:nvSpPr>
            <p:spPr bwMode="auto">
              <a:xfrm>
                <a:off x="1084154" y="1695038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TextBox 40"/>
              <p:cNvSpPr>
                <a:spLocks noChangeArrowheads="1"/>
              </p:cNvSpPr>
              <p:nvPr/>
            </p:nvSpPr>
            <p:spPr bwMode="auto">
              <a:xfrm>
                <a:off x="2133502" y="1695038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TextBox 41"/>
              <p:cNvSpPr>
                <a:spLocks noChangeArrowheads="1"/>
              </p:cNvSpPr>
              <p:nvPr/>
            </p:nvSpPr>
            <p:spPr bwMode="auto">
              <a:xfrm>
                <a:off x="3203734" y="1695038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TextBox 42"/>
              <p:cNvSpPr>
                <a:spLocks noChangeArrowheads="1"/>
              </p:cNvSpPr>
              <p:nvPr/>
            </p:nvSpPr>
            <p:spPr bwMode="auto">
              <a:xfrm>
                <a:off x="4279186" y="1695038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TextBox 43"/>
              <p:cNvSpPr>
                <a:spLocks noChangeArrowheads="1"/>
              </p:cNvSpPr>
              <p:nvPr/>
            </p:nvSpPr>
            <p:spPr bwMode="auto">
              <a:xfrm>
                <a:off x="1084154" y="2106902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TextBox 44"/>
              <p:cNvSpPr>
                <a:spLocks noChangeArrowheads="1"/>
              </p:cNvSpPr>
              <p:nvPr/>
            </p:nvSpPr>
            <p:spPr bwMode="auto">
              <a:xfrm>
                <a:off x="2133502" y="2106902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TextBox 45"/>
              <p:cNvSpPr>
                <a:spLocks noChangeArrowheads="1"/>
              </p:cNvSpPr>
              <p:nvPr/>
            </p:nvSpPr>
            <p:spPr bwMode="auto">
              <a:xfrm>
                <a:off x="3203734" y="2106902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TextBox 46"/>
              <p:cNvSpPr>
                <a:spLocks noChangeArrowheads="1"/>
              </p:cNvSpPr>
              <p:nvPr/>
            </p:nvSpPr>
            <p:spPr bwMode="auto">
              <a:xfrm>
                <a:off x="4279186" y="2106902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TextBox 47"/>
              <p:cNvSpPr>
                <a:spLocks noChangeArrowheads="1"/>
              </p:cNvSpPr>
              <p:nvPr/>
            </p:nvSpPr>
            <p:spPr bwMode="auto">
              <a:xfrm>
                <a:off x="1084154" y="2522599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TextBox 48"/>
              <p:cNvSpPr>
                <a:spLocks noChangeArrowheads="1"/>
              </p:cNvSpPr>
              <p:nvPr/>
            </p:nvSpPr>
            <p:spPr bwMode="auto">
              <a:xfrm>
                <a:off x="2133502" y="2522599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TextBox 49"/>
              <p:cNvSpPr>
                <a:spLocks noChangeArrowheads="1"/>
              </p:cNvSpPr>
              <p:nvPr/>
            </p:nvSpPr>
            <p:spPr bwMode="auto">
              <a:xfrm>
                <a:off x="3203734" y="2522599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TextBox 50"/>
              <p:cNvSpPr>
                <a:spLocks noChangeArrowheads="1"/>
              </p:cNvSpPr>
              <p:nvPr/>
            </p:nvSpPr>
            <p:spPr bwMode="auto">
              <a:xfrm>
                <a:off x="4279186" y="2522599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TextBox 51"/>
              <p:cNvSpPr>
                <a:spLocks noChangeArrowheads="1"/>
              </p:cNvSpPr>
              <p:nvPr/>
            </p:nvSpPr>
            <p:spPr bwMode="auto">
              <a:xfrm>
                <a:off x="1084154" y="2938295"/>
                <a:ext cx="1049348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TextBox 52"/>
              <p:cNvSpPr>
                <a:spLocks noChangeArrowheads="1"/>
              </p:cNvSpPr>
              <p:nvPr/>
            </p:nvSpPr>
            <p:spPr bwMode="auto">
              <a:xfrm>
                <a:off x="2133502" y="2938294"/>
                <a:ext cx="107023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TextBox 53"/>
              <p:cNvSpPr>
                <a:spLocks noChangeArrowheads="1"/>
              </p:cNvSpPr>
              <p:nvPr/>
            </p:nvSpPr>
            <p:spPr bwMode="auto">
              <a:xfrm>
                <a:off x="3203734" y="2938294"/>
                <a:ext cx="1075452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TextBox 54"/>
              <p:cNvSpPr>
                <a:spLocks noChangeArrowheads="1"/>
              </p:cNvSpPr>
              <p:nvPr/>
            </p:nvSpPr>
            <p:spPr bwMode="auto">
              <a:xfrm>
                <a:off x="4279186" y="2938294"/>
                <a:ext cx="1051089" cy="306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TextBox 55"/>
              <p:cNvSpPr>
                <a:spLocks noChangeArrowheads="1"/>
              </p:cNvSpPr>
              <p:nvPr/>
            </p:nvSpPr>
            <p:spPr bwMode="auto">
              <a:xfrm>
                <a:off x="10441" y="30335"/>
                <a:ext cx="1038908" cy="343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文本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TextBox 56"/>
              <p:cNvSpPr>
                <a:spLocks noChangeArrowheads="1"/>
              </p:cNvSpPr>
              <p:nvPr/>
            </p:nvSpPr>
            <p:spPr bwMode="auto">
              <a:xfrm>
                <a:off x="26104" y="403888"/>
                <a:ext cx="1038907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TextBox 57"/>
              <p:cNvSpPr>
                <a:spLocks noChangeArrowheads="1"/>
              </p:cNvSpPr>
              <p:nvPr/>
            </p:nvSpPr>
            <p:spPr bwMode="auto">
              <a:xfrm>
                <a:off x="10441" y="829163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TextBox 58"/>
              <p:cNvSpPr>
                <a:spLocks noChangeArrowheads="1"/>
              </p:cNvSpPr>
              <p:nvPr/>
            </p:nvSpPr>
            <p:spPr bwMode="auto">
              <a:xfrm>
                <a:off x="10441" y="1239111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TextBox 59"/>
              <p:cNvSpPr>
                <a:spLocks noChangeArrowheads="1"/>
              </p:cNvSpPr>
              <p:nvPr/>
            </p:nvSpPr>
            <p:spPr bwMode="auto">
              <a:xfrm>
                <a:off x="0" y="1637568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TextBox 60"/>
              <p:cNvSpPr>
                <a:spLocks noChangeArrowheads="1"/>
              </p:cNvSpPr>
              <p:nvPr/>
            </p:nvSpPr>
            <p:spPr bwMode="auto">
              <a:xfrm>
                <a:off x="0" y="2047518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TextBox 61"/>
              <p:cNvSpPr>
                <a:spLocks noChangeArrowheads="1"/>
              </p:cNvSpPr>
              <p:nvPr/>
            </p:nvSpPr>
            <p:spPr bwMode="auto">
              <a:xfrm>
                <a:off x="0" y="2467045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TextBox 62"/>
              <p:cNvSpPr>
                <a:spLocks noChangeArrowheads="1"/>
              </p:cNvSpPr>
              <p:nvPr/>
            </p:nvSpPr>
            <p:spPr bwMode="auto">
              <a:xfrm>
                <a:off x="0" y="2875079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TextBox 63"/>
              <p:cNvSpPr>
                <a:spLocks noChangeArrowheads="1"/>
              </p:cNvSpPr>
              <p:nvPr/>
            </p:nvSpPr>
            <p:spPr bwMode="auto">
              <a:xfrm>
                <a:off x="1089374" y="30335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TextBox 64"/>
              <p:cNvSpPr>
                <a:spLocks noChangeArrowheads="1"/>
              </p:cNvSpPr>
              <p:nvPr/>
            </p:nvSpPr>
            <p:spPr bwMode="auto">
              <a:xfrm>
                <a:off x="2156126" y="30335"/>
                <a:ext cx="1038907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TextBox 65"/>
              <p:cNvSpPr>
                <a:spLocks noChangeArrowheads="1"/>
              </p:cNvSpPr>
              <p:nvPr/>
            </p:nvSpPr>
            <p:spPr bwMode="auto">
              <a:xfrm>
                <a:off x="3222876" y="30335"/>
                <a:ext cx="1038908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TextBox 66"/>
              <p:cNvSpPr>
                <a:spLocks noChangeArrowheads="1"/>
              </p:cNvSpPr>
              <p:nvPr/>
            </p:nvSpPr>
            <p:spPr bwMode="auto">
              <a:xfrm>
                <a:off x="4300069" y="30335"/>
                <a:ext cx="1038907" cy="334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60" name="Text Box 11"/>
          <p:cNvSpPr>
            <a:spLocks noChangeArrowheads="1"/>
          </p:cNvSpPr>
          <p:nvPr/>
        </p:nvSpPr>
        <p:spPr bwMode="auto">
          <a:xfrm>
            <a:off x="113828" y="1416150"/>
            <a:ext cx="90301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模板网，为广大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爱好者，提供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模板下载、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教程、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PowerPoint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素材等，建设中国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爱好者的网上家园，立志成为最大最权威的</a:t>
            </a:r>
            <a:r>
              <a:rPr lang="en-US" altLang="zh-CN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中文网站。</a:t>
            </a:r>
          </a:p>
        </p:txBody>
      </p:sp>
      <p:grpSp>
        <p:nvGrpSpPr>
          <p:cNvPr id="262" name="Group 129"/>
          <p:cNvGrpSpPr>
            <a:grpSpLocks/>
          </p:cNvGrpSpPr>
          <p:nvPr/>
        </p:nvGrpSpPr>
        <p:grpSpPr bwMode="auto">
          <a:xfrm>
            <a:off x="256703" y="927485"/>
            <a:ext cx="4095678" cy="413283"/>
            <a:chOff x="0" y="0"/>
            <a:chExt cx="3071170" cy="309562"/>
          </a:xfrm>
        </p:grpSpPr>
        <p:grpSp>
          <p:nvGrpSpPr>
            <p:cNvPr id="263" name="Group 130"/>
            <p:cNvGrpSpPr>
              <a:grpSpLocks/>
            </p:cNvGrpSpPr>
            <p:nvPr/>
          </p:nvGrpSpPr>
          <p:grpSpPr bwMode="auto">
            <a:xfrm>
              <a:off x="216279" y="0"/>
              <a:ext cx="2854891" cy="309562"/>
              <a:chOff x="0" y="0"/>
              <a:chExt cx="2854212" cy="311300"/>
            </a:xfrm>
          </p:grpSpPr>
          <p:sp>
            <p:nvSpPr>
              <p:cNvPr id="267" name="TextBox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6740" cy="278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点击添加标题</a:t>
                </a:r>
                <a:endParaRPr kumimoji="0" 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68" name="矩形 109"/>
              <p:cNvSpPr>
                <a:spLocks noChangeArrowheads="1"/>
              </p:cNvSpPr>
              <p:nvPr/>
            </p:nvSpPr>
            <p:spPr bwMode="auto">
              <a:xfrm>
                <a:off x="1560904" y="46167"/>
                <a:ext cx="1293308" cy="208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 pitchFamily="34" charset="0"/>
                  </a:rPr>
                  <a:t>CLICK TO ADD TITLE</a:t>
                </a: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itchFamily="34" charset="0"/>
                </a:endParaRPr>
              </a:p>
            </p:txBody>
          </p:sp>
          <p:sp>
            <p:nvSpPr>
              <p:cNvPr id="269" name="直接连接符 149"/>
              <p:cNvSpPr>
                <a:spLocks noChangeShapeType="1"/>
              </p:cNvSpPr>
              <p:nvPr/>
            </p:nvSpPr>
            <p:spPr bwMode="auto">
              <a:xfrm>
                <a:off x="1559877" y="57471"/>
                <a:ext cx="1" cy="2538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4" name="Group 134"/>
            <p:cNvGrpSpPr>
              <a:grpSpLocks/>
            </p:cNvGrpSpPr>
            <p:nvPr/>
          </p:nvGrpSpPr>
          <p:grpSpPr bwMode="auto">
            <a:xfrm>
              <a:off x="0" y="57152"/>
              <a:ext cx="215800" cy="215800"/>
              <a:chOff x="0" y="0"/>
              <a:chExt cx="215800" cy="215800"/>
            </a:xfrm>
          </p:grpSpPr>
          <p:sp>
            <p:nvSpPr>
              <p:cNvPr id="265" name="椭圆 14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15800" cy="215800"/>
              </a:xfrm>
              <a:prstGeom prst="ellipse">
                <a:avLst/>
              </a:prstGeom>
              <a:solidFill>
                <a:srgbClr val="C00000"/>
              </a:solidFill>
              <a:ln w="38100" cap="sq">
                <a:solidFill>
                  <a:srgbClr val="C8C6BD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66" name="Freeform 15"/>
              <p:cNvSpPr>
                <a:spLocks noEditPoints="1" noChangeArrowheads="1"/>
              </p:cNvSpPr>
              <p:nvPr/>
            </p:nvSpPr>
            <p:spPr bwMode="auto">
              <a:xfrm>
                <a:off x="52914" y="45675"/>
                <a:ext cx="109973" cy="124451"/>
              </a:xfrm>
              <a:custGeom>
                <a:avLst/>
                <a:gdLst>
                  <a:gd name="T0" fmla="*/ 56936 w 423"/>
                  <a:gd name="T1" fmla="*/ 75475 h 526"/>
                  <a:gd name="T2" fmla="*/ 53037 w 423"/>
                  <a:gd name="T3" fmla="*/ 88725 h 526"/>
                  <a:gd name="T4" fmla="*/ 56416 w 423"/>
                  <a:gd name="T5" fmla="*/ 75238 h 526"/>
                  <a:gd name="T6" fmla="*/ 47837 w 423"/>
                  <a:gd name="T7" fmla="*/ 61043 h 526"/>
                  <a:gd name="T8" fmla="*/ 49917 w 423"/>
                  <a:gd name="T9" fmla="*/ 54891 h 526"/>
                  <a:gd name="T10" fmla="*/ 54597 w 423"/>
                  <a:gd name="T11" fmla="*/ 53708 h 526"/>
                  <a:gd name="T12" fmla="*/ 53037 w 423"/>
                  <a:gd name="T13" fmla="*/ 65774 h 526"/>
                  <a:gd name="T14" fmla="*/ 56936 w 423"/>
                  <a:gd name="T15" fmla="*/ 67431 h 526"/>
                  <a:gd name="T16" fmla="*/ 54597 w 423"/>
                  <a:gd name="T17" fmla="*/ 53708 h 526"/>
                  <a:gd name="T18" fmla="*/ 55116 w 423"/>
                  <a:gd name="T19" fmla="*/ 124451 h 526"/>
                  <a:gd name="T20" fmla="*/ 46797 w 423"/>
                  <a:gd name="T21" fmla="*/ 21530 h 526"/>
                  <a:gd name="T22" fmla="*/ 29898 w 423"/>
                  <a:gd name="T23" fmla="*/ 0 h 526"/>
                  <a:gd name="T24" fmla="*/ 42637 w 423"/>
                  <a:gd name="T25" fmla="*/ 0 h 526"/>
                  <a:gd name="T26" fmla="*/ 55116 w 423"/>
                  <a:gd name="T27" fmla="*/ 0 h 526"/>
                  <a:gd name="T28" fmla="*/ 67336 w 423"/>
                  <a:gd name="T29" fmla="*/ 0 h 526"/>
                  <a:gd name="T30" fmla="*/ 80075 w 423"/>
                  <a:gd name="T31" fmla="*/ 0 h 526"/>
                  <a:gd name="T32" fmla="*/ 109973 w 423"/>
                  <a:gd name="T33" fmla="*/ 93930 h 526"/>
                  <a:gd name="T34" fmla="*/ 60056 w 423"/>
                  <a:gd name="T35" fmla="*/ 68850 h 526"/>
                  <a:gd name="T36" fmla="*/ 64476 w 423"/>
                  <a:gd name="T37" fmla="*/ 57020 h 526"/>
                  <a:gd name="T38" fmla="*/ 68116 w 423"/>
                  <a:gd name="T39" fmla="*/ 51815 h 526"/>
                  <a:gd name="T40" fmla="*/ 60056 w 423"/>
                  <a:gd name="T41" fmla="*/ 43061 h 526"/>
                  <a:gd name="T42" fmla="*/ 56936 w 423"/>
                  <a:gd name="T43" fmla="*/ 48266 h 526"/>
                  <a:gd name="T44" fmla="*/ 53037 w 423"/>
                  <a:gd name="T45" fmla="*/ 48266 h 526"/>
                  <a:gd name="T46" fmla="*/ 49917 w 423"/>
                  <a:gd name="T47" fmla="*/ 43061 h 526"/>
                  <a:gd name="T48" fmla="*/ 44457 w 423"/>
                  <a:gd name="T49" fmla="*/ 51815 h 526"/>
                  <a:gd name="T50" fmla="*/ 44197 w 423"/>
                  <a:gd name="T51" fmla="*/ 68614 h 526"/>
                  <a:gd name="T52" fmla="*/ 49917 w 423"/>
                  <a:gd name="T53" fmla="*/ 88251 h 526"/>
                  <a:gd name="T54" fmla="*/ 42897 w 423"/>
                  <a:gd name="T55" fmla="*/ 84466 h 526"/>
                  <a:gd name="T56" fmla="*/ 44717 w 423"/>
                  <a:gd name="T57" fmla="*/ 92510 h 526"/>
                  <a:gd name="T58" fmla="*/ 49917 w 423"/>
                  <a:gd name="T59" fmla="*/ 99608 h 526"/>
                  <a:gd name="T60" fmla="*/ 53037 w 423"/>
                  <a:gd name="T61" fmla="*/ 94403 h 526"/>
                  <a:gd name="T62" fmla="*/ 56936 w 423"/>
                  <a:gd name="T63" fmla="*/ 99608 h 526"/>
                  <a:gd name="T64" fmla="*/ 60056 w 423"/>
                  <a:gd name="T65" fmla="*/ 93457 h 526"/>
                  <a:gd name="T66" fmla="*/ 69936 w 423"/>
                  <a:gd name="T67" fmla="*/ 83283 h 526"/>
                  <a:gd name="T68" fmla="*/ 60056 w 423"/>
                  <a:gd name="T69" fmla="*/ 77131 h 526"/>
                  <a:gd name="T70" fmla="*/ 61096 w 423"/>
                  <a:gd name="T71" fmla="*/ 86122 h 526"/>
                  <a:gd name="T72" fmla="*/ 60056 w 423"/>
                  <a:gd name="T73" fmla="*/ 77131 h 52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3"/>
                  <a:gd name="T112" fmla="*/ 0 h 526"/>
                  <a:gd name="T113" fmla="*/ 423 w 423"/>
                  <a:gd name="T114" fmla="*/ 526 h 52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3" h="526">
                    <a:moveTo>
                      <a:pt x="217" y="318"/>
                    </a:moveTo>
                    <a:cubicBezTo>
                      <a:pt x="218" y="319"/>
                      <a:pt x="218" y="319"/>
                      <a:pt x="219" y="319"/>
                    </a:cubicBezTo>
                    <a:cubicBezTo>
                      <a:pt x="219" y="374"/>
                      <a:pt x="219" y="374"/>
                      <a:pt x="219" y="374"/>
                    </a:cubicBezTo>
                    <a:cubicBezTo>
                      <a:pt x="214" y="375"/>
                      <a:pt x="209" y="376"/>
                      <a:pt x="204" y="375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8" y="314"/>
                      <a:pt x="213" y="316"/>
                      <a:pt x="217" y="318"/>
                    </a:cubicBezTo>
                    <a:close/>
                    <a:moveTo>
                      <a:pt x="188" y="235"/>
                    </a:moveTo>
                    <a:cubicBezTo>
                      <a:pt x="184" y="240"/>
                      <a:pt x="181" y="249"/>
                      <a:pt x="184" y="258"/>
                    </a:cubicBezTo>
                    <a:cubicBezTo>
                      <a:pt x="185" y="263"/>
                      <a:pt x="188" y="267"/>
                      <a:pt x="192" y="270"/>
                    </a:cubicBezTo>
                    <a:cubicBezTo>
                      <a:pt x="192" y="232"/>
                      <a:pt x="192" y="232"/>
                      <a:pt x="192" y="232"/>
                    </a:cubicBezTo>
                    <a:cubicBezTo>
                      <a:pt x="191" y="233"/>
                      <a:pt x="189" y="234"/>
                      <a:pt x="188" y="235"/>
                    </a:cubicBezTo>
                    <a:close/>
                    <a:moveTo>
                      <a:pt x="210" y="227"/>
                    </a:moveTo>
                    <a:cubicBezTo>
                      <a:pt x="208" y="227"/>
                      <a:pt x="206" y="227"/>
                      <a:pt x="204" y="227"/>
                    </a:cubicBezTo>
                    <a:cubicBezTo>
                      <a:pt x="204" y="278"/>
                      <a:pt x="204" y="278"/>
                      <a:pt x="204" y="278"/>
                    </a:cubicBezTo>
                    <a:cubicBezTo>
                      <a:pt x="209" y="280"/>
                      <a:pt x="213" y="282"/>
                      <a:pt x="218" y="284"/>
                    </a:cubicBezTo>
                    <a:cubicBezTo>
                      <a:pt x="218" y="285"/>
                      <a:pt x="219" y="285"/>
                      <a:pt x="219" y="285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6" y="227"/>
                      <a:pt x="213" y="227"/>
                      <a:pt x="210" y="227"/>
                    </a:cubicBezTo>
                    <a:close/>
                    <a:moveTo>
                      <a:pt x="423" y="397"/>
                    </a:moveTo>
                    <a:cubicBezTo>
                      <a:pt x="423" y="514"/>
                      <a:pt x="328" y="526"/>
                      <a:pt x="212" y="526"/>
                    </a:cubicBezTo>
                    <a:cubicBezTo>
                      <a:pt x="95" y="526"/>
                      <a:pt x="0" y="514"/>
                      <a:pt x="0" y="397"/>
                    </a:cubicBezTo>
                    <a:cubicBezTo>
                      <a:pt x="0" y="291"/>
                      <a:pt x="79" y="121"/>
                      <a:pt x="180" y="91"/>
                    </a:cubicBezTo>
                    <a:cubicBezTo>
                      <a:pt x="143" y="78"/>
                      <a:pt x="115" y="42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4"/>
                      <a:pt x="131" y="6"/>
                      <a:pt x="140" y="6"/>
                    </a:cubicBezTo>
                    <a:cubicBezTo>
                      <a:pt x="149" y="6"/>
                      <a:pt x="157" y="4"/>
                      <a:pt x="164" y="0"/>
                    </a:cubicBezTo>
                    <a:cubicBezTo>
                      <a:pt x="170" y="4"/>
                      <a:pt x="179" y="6"/>
                      <a:pt x="188" y="6"/>
                    </a:cubicBezTo>
                    <a:cubicBezTo>
                      <a:pt x="197" y="6"/>
                      <a:pt x="205" y="4"/>
                      <a:pt x="212" y="0"/>
                    </a:cubicBezTo>
                    <a:cubicBezTo>
                      <a:pt x="218" y="4"/>
                      <a:pt x="226" y="6"/>
                      <a:pt x="235" y="6"/>
                    </a:cubicBezTo>
                    <a:cubicBezTo>
                      <a:pt x="244" y="6"/>
                      <a:pt x="253" y="4"/>
                      <a:pt x="259" y="0"/>
                    </a:cubicBezTo>
                    <a:cubicBezTo>
                      <a:pt x="266" y="4"/>
                      <a:pt x="274" y="6"/>
                      <a:pt x="283" y="6"/>
                    </a:cubicBezTo>
                    <a:cubicBezTo>
                      <a:pt x="292" y="6"/>
                      <a:pt x="301" y="4"/>
                      <a:pt x="308" y="0"/>
                    </a:cubicBezTo>
                    <a:cubicBezTo>
                      <a:pt x="308" y="42"/>
                      <a:pt x="280" y="78"/>
                      <a:pt x="243" y="91"/>
                    </a:cubicBezTo>
                    <a:cubicBezTo>
                      <a:pt x="344" y="121"/>
                      <a:pt x="423" y="291"/>
                      <a:pt x="423" y="397"/>
                    </a:cubicBezTo>
                    <a:close/>
                    <a:moveTo>
                      <a:pt x="267" y="325"/>
                    </a:moveTo>
                    <a:cubicBezTo>
                      <a:pt x="261" y="308"/>
                      <a:pt x="247" y="299"/>
                      <a:pt x="231" y="291"/>
                    </a:cubicBezTo>
                    <a:cubicBezTo>
                      <a:pt x="231" y="230"/>
                      <a:pt x="231" y="230"/>
                      <a:pt x="231" y="230"/>
                    </a:cubicBezTo>
                    <a:cubicBezTo>
                      <a:pt x="237" y="233"/>
                      <a:pt x="243" y="237"/>
                      <a:pt x="248" y="241"/>
                    </a:cubicBezTo>
                    <a:cubicBezTo>
                      <a:pt x="250" y="242"/>
                      <a:pt x="251" y="243"/>
                      <a:pt x="253" y="244"/>
                    </a:cubicBezTo>
                    <a:cubicBezTo>
                      <a:pt x="256" y="235"/>
                      <a:pt x="259" y="227"/>
                      <a:pt x="262" y="219"/>
                    </a:cubicBezTo>
                    <a:cubicBezTo>
                      <a:pt x="253" y="213"/>
                      <a:pt x="243" y="208"/>
                      <a:pt x="231" y="205"/>
                    </a:cubicBezTo>
                    <a:cubicBezTo>
                      <a:pt x="231" y="182"/>
                      <a:pt x="231" y="182"/>
                      <a:pt x="231" y="182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5" y="204"/>
                      <a:pt x="212" y="204"/>
                      <a:pt x="207" y="204"/>
                    </a:cubicBezTo>
                    <a:cubicBezTo>
                      <a:pt x="206" y="204"/>
                      <a:pt x="205" y="204"/>
                      <a:pt x="204" y="204"/>
                    </a:cubicBezTo>
                    <a:cubicBezTo>
                      <a:pt x="204" y="182"/>
                      <a:pt x="204" y="182"/>
                      <a:pt x="204" y="182"/>
                    </a:cubicBezTo>
                    <a:cubicBezTo>
                      <a:pt x="192" y="182"/>
                      <a:pt x="192" y="182"/>
                      <a:pt x="192" y="182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4" y="209"/>
                      <a:pt x="177" y="214"/>
                      <a:pt x="171" y="219"/>
                    </a:cubicBezTo>
                    <a:cubicBezTo>
                      <a:pt x="163" y="227"/>
                      <a:pt x="156" y="238"/>
                      <a:pt x="156" y="254"/>
                    </a:cubicBezTo>
                    <a:cubicBezTo>
                      <a:pt x="156" y="270"/>
                      <a:pt x="161" y="281"/>
                      <a:pt x="170" y="290"/>
                    </a:cubicBezTo>
                    <a:cubicBezTo>
                      <a:pt x="177" y="296"/>
                      <a:pt x="184" y="301"/>
                      <a:pt x="192" y="305"/>
                    </a:cubicBezTo>
                    <a:cubicBezTo>
                      <a:pt x="192" y="373"/>
                      <a:pt x="192" y="373"/>
                      <a:pt x="192" y="373"/>
                    </a:cubicBezTo>
                    <a:cubicBezTo>
                      <a:pt x="183" y="370"/>
                      <a:pt x="176" y="364"/>
                      <a:pt x="169" y="359"/>
                    </a:cubicBezTo>
                    <a:cubicBezTo>
                      <a:pt x="168" y="358"/>
                      <a:pt x="167" y="357"/>
                      <a:pt x="165" y="357"/>
                    </a:cubicBezTo>
                    <a:cubicBezTo>
                      <a:pt x="161" y="365"/>
                      <a:pt x="157" y="373"/>
                      <a:pt x="153" y="381"/>
                    </a:cubicBezTo>
                    <a:cubicBezTo>
                      <a:pt x="159" y="385"/>
                      <a:pt x="165" y="388"/>
                      <a:pt x="172" y="391"/>
                    </a:cubicBezTo>
                    <a:cubicBezTo>
                      <a:pt x="178" y="394"/>
                      <a:pt x="185" y="396"/>
                      <a:pt x="192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04" y="421"/>
                      <a:pt x="204" y="421"/>
                      <a:pt x="204" y="421"/>
                    </a:cubicBezTo>
                    <a:cubicBezTo>
                      <a:pt x="204" y="399"/>
                      <a:pt x="204" y="399"/>
                      <a:pt x="204" y="399"/>
                    </a:cubicBezTo>
                    <a:cubicBezTo>
                      <a:pt x="209" y="399"/>
                      <a:pt x="214" y="398"/>
                      <a:pt x="219" y="398"/>
                    </a:cubicBezTo>
                    <a:cubicBezTo>
                      <a:pt x="219" y="421"/>
                      <a:pt x="219" y="421"/>
                      <a:pt x="219" y="421"/>
                    </a:cubicBezTo>
                    <a:cubicBezTo>
                      <a:pt x="231" y="421"/>
                      <a:pt x="231" y="421"/>
                      <a:pt x="231" y="421"/>
                    </a:cubicBezTo>
                    <a:cubicBezTo>
                      <a:pt x="231" y="395"/>
                      <a:pt x="231" y="395"/>
                      <a:pt x="231" y="395"/>
                    </a:cubicBezTo>
                    <a:cubicBezTo>
                      <a:pt x="236" y="393"/>
                      <a:pt x="241" y="391"/>
                      <a:pt x="245" y="388"/>
                    </a:cubicBezTo>
                    <a:cubicBezTo>
                      <a:pt x="257" y="381"/>
                      <a:pt x="266" y="369"/>
                      <a:pt x="269" y="352"/>
                    </a:cubicBezTo>
                    <a:cubicBezTo>
                      <a:pt x="271" y="343"/>
                      <a:pt x="270" y="333"/>
                      <a:pt x="267" y="325"/>
                    </a:cubicBezTo>
                    <a:close/>
                    <a:moveTo>
                      <a:pt x="231" y="326"/>
                    </a:moveTo>
                    <a:cubicBezTo>
                      <a:pt x="231" y="368"/>
                      <a:pt x="231" y="368"/>
                      <a:pt x="231" y="368"/>
                    </a:cubicBezTo>
                    <a:cubicBezTo>
                      <a:pt x="232" y="367"/>
                      <a:pt x="234" y="365"/>
                      <a:pt x="235" y="364"/>
                    </a:cubicBezTo>
                    <a:cubicBezTo>
                      <a:pt x="239" y="359"/>
                      <a:pt x="242" y="352"/>
                      <a:pt x="241" y="344"/>
                    </a:cubicBezTo>
                    <a:cubicBezTo>
                      <a:pt x="241" y="336"/>
                      <a:pt x="236" y="330"/>
                      <a:pt x="231" y="3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22894</TotalTime>
  <Words>263</Words>
  <Application>Microsoft Office PowerPoint</Application>
  <PresentationFormat>全屏显示(4:3)</PresentationFormat>
  <Paragraphs>64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1321</cp:revision>
  <dcterms:created xsi:type="dcterms:W3CDTF">2009-02-11T05:37:22Z</dcterms:created>
  <dcterms:modified xsi:type="dcterms:W3CDTF">2016-03-20T08:01:07Z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