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15"/>
  </p:notesMasterIdLst>
  <p:handoutMasterIdLst>
    <p:handoutMasterId r:id="rId16"/>
  </p:handoutMasterIdLst>
  <p:sldIdLst>
    <p:sldId id="427" r:id="rId3"/>
    <p:sldId id="428" r:id="rId4"/>
    <p:sldId id="429" r:id="rId5"/>
    <p:sldId id="430" r:id="rId6"/>
    <p:sldId id="431" r:id="rId7"/>
    <p:sldId id="432" r:id="rId8"/>
    <p:sldId id="434" r:id="rId9"/>
    <p:sldId id="433" r:id="rId10"/>
    <p:sldId id="435" r:id="rId11"/>
    <p:sldId id="436" r:id="rId12"/>
    <p:sldId id="437" r:id="rId13"/>
    <p:sldId id="359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6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2016/3/20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 userDrawn="1"/>
        </p:nvSpPr>
        <p:spPr bwMode="auto">
          <a:xfrm>
            <a:off x="-8625" y="801569"/>
            <a:ext cx="9180511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-6351" y="-14288"/>
            <a:ext cx="9178237" cy="871538"/>
          </a:xfrm>
          <a:prstGeom prst="rect">
            <a:avLst/>
          </a:prstGeom>
          <a:blipFill dpi="0" rotWithShape="1">
            <a:blip r:embed="rId4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-6351" y="-14288"/>
            <a:ext cx="9186863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11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13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ext Box 11"/>
          <p:cNvSpPr>
            <a:spLocks noChangeArrowheads="1"/>
          </p:cNvSpPr>
          <p:nvPr/>
        </p:nvSpPr>
        <p:spPr bwMode="auto">
          <a:xfrm>
            <a:off x="107504" y="5451004"/>
            <a:ext cx="7992888" cy="570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第一</a:t>
            </a:r>
            <a:r>
              <a:rPr lang="en-US" altLang="zh-CN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模板网，为广大</a:t>
            </a:r>
            <a:r>
              <a:rPr lang="en-US" altLang="zh-CN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爱好者，提供</a:t>
            </a:r>
            <a:r>
              <a:rPr lang="en-US" altLang="zh-CN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PowerPoint</a:t>
            </a:r>
            <a:r>
              <a:rPr lang="zh-CN" altLang="en-US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模板下载、</a:t>
            </a:r>
            <a:r>
              <a:rPr lang="en-US" altLang="zh-CN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PowerPoint</a:t>
            </a:r>
            <a:r>
              <a:rPr lang="zh-CN" altLang="en-US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教程、</a:t>
            </a:r>
            <a:r>
              <a:rPr lang="en-US" altLang="zh-CN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PowerPoint</a:t>
            </a:r>
            <a:r>
              <a:rPr lang="zh-CN" altLang="en-US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素材等，建设中国</a:t>
            </a:r>
            <a:r>
              <a:rPr lang="en-US" altLang="zh-CN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爱好者的网上家园，立志成为最大最权威的</a:t>
            </a:r>
            <a:r>
              <a:rPr lang="en-US" altLang="zh-CN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中文网站。</a:t>
            </a:r>
          </a:p>
        </p:txBody>
      </p:sp>
      <p:grpSp>
        <p:nvGrpSpPr>
          <p:cNvPr id="106" name="Group 10"/>
          <p:cNvGrpSpPr>
            <a:grpSpLocks/>
          </p:cNvGrpSpPr>
          <p:nvPr/>
        </p:nvGrpSpPr>
        <p:grpSpPr bwMode="auto">
          <a:xfrm>
            <a:off x="1377554" y="1312174"/>
            <a:ext cx="6134315" cy="3556986"/>
            <a:chOff x="0" y="0"/>
            <a:chExt cx="3316824" cy="1923624"/>
          </a:xfrm>
        </p:grpSpPr>
        <p:sp>
          <p:nvSpPr>
            <p:cNvPr id="111" name="任意多边形 13"/>
            <p:cNvSpPr>
              <a:spLocks noChangeArrowheads="1"/>
            </p:cNvSpPr>
            <p:nvPr/>
          </p:nvSpPr>
          <p:spPr bwMode="auto">
            <a:xfrm>
              <a:off x="1690987" y="279482"/>
              <a:ext cx="944529" cy="670122"/>
            </a:xfrm>
            <a:custGeom>
              <a:avLst/>
              <a:gdLst>
                <a:gd name="T0" fmla="*/ 3977 w 1193084"/>
                <a:gd name="T1" fmla="*/ 379574 h 845910"/>
                <a:gd name="T2" fmla="*/ 0 w 1193084"/>
                <a:gd name="T3" fmla="*/ 670122 h 845910"/>
                <a:gd name="T4" fmla="*/ 932786 w 1193084"/>
                <a:gd name="T5" fmla="*/ 243168 h 845910"/>
                <a:gd name="T6" fmla="*/ 944529 w 1193084"/>
                <a:gd name="T7" fmla="*/ 0 h 845910"/>
                <a:gd name="T8" fmla="*/ 783565 w 1193084"/>
                <a:gd name="T9" fmla="*/ 25345 h 845910"/>
                <a:gd name="T10" fmla="*/ 3977 w 1193084"/>
                <a:gd name="T11" fmla="*/ 379574 h 8459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93084"/>
                <a:gd name="T19" fmla="*/ 0 h 845910"/>
                <a:gd name="T20" fmla="*/ 1193084 w 1193084"/>
                <a:gd name="T21" fmla="*/ 845910 h 8459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93084" h="845910">
                  <a:moveTo>
                    <a:pt x="5024" y="479145"/>
                  </a:moveTo>
                  <a:cubicBezTo>
                    <a:pt x="3349" y="601400"/>
                    <a:pt x="1675" y="723655"/>
                    <a:pt x="0" y="845910"/>
                  </a:cubicBezTo>
                  <a:lnTo>
                    <a:pt x="1178251" y="306956"/>
                  </a:lnTo>
                  <a:lnTo>
                    <a:pt x="1193084" y="0"/>
                  </a:lnTo>
                  <a:cubicBezTo>
                    <a:pt x="1017371" y="41345"/>
                    <a:pt x="1063331" y="31994"/>
                    <a:pt x="989762" y="31994"/>
                  </a:cubicBezTo>
                  <a:lnTo>
                    <a:pt x="5024" y="479145"/>
                  </a:lnTo>
                  <a:close/>
                </a:path>
              </a:pathLst>
            </a:custGeom>
            <a:gradFill rotWithShape="1">
              <a:gsLst>
                <a:gs pos="0">
                  <a:srgbClr val="262626"/>
                </a:gs>
                <a:gs pos="14999">
                  <a:srgbClr val="262626"/>
                </a:gs>
                <a:gs pos="67000">
                  <a:srgbClr val="7F7F7F"/>
                </a:gs>
                <a:gs pos="100000">
                  <a:srgbClr val="A5A5A5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2" name="任意多边形 14"/>
            <p:cNvSpPr>
              <a:spLocks noChangeArrowheads="1"/>
            </p:cNvSpPr>
            <p:nvPr/>
          </p:nvSpPr>
          <p:spPr bwMode="auto">
            <a:xfrm>
              <a:off x="606763" y="316006"/>
              <a:ext cx="1092161" cy="633598"/>
            </a:xfrm>
            <a:custGeom>
              <a:avLst/>
              <a:gdLst>
                <a:gd name="T0" fmla="*/ 1092161 w 1382673"/>
                <a:gd name="T1" fmla="*/ 346649 h 798742"/>
                <a:gd name="T2" fmla="*/ 1088193 w 1382673"/>
                <a:gd name="T3" fmla="*/ 633598 h 798742"/>
                <a:gd name="T4" fmla="*/ 20652 w 1382673"/>
                <a:gd name="T5" fmla="*/ 250999 h 798742"/>
                <a:gd name="T6" fmla="*/ 0 w 1382673"/>
                <a:gd name="T7" fmla="*/ 0 h 798742"/>
                <a:gd name="T8" fmla="*/ 115898 w 1382673"/>
                <a:gd name="T9" fmla="*/ 11876 h 798742"/>
                <a:gd name="T10" fmla="*/ 1092161 w 1382673"/>
                <a:gd name="T11" fmla="*/ 346649 h 7987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82673"/>
                <a:gd name="T19" fmla="*/ 0 h 798742"/>
                <a:gd name="T20" fmla="*/ 1382673 w 1382673"/>
                <a:gd name="T21" fmla="*/ 798742 h 7987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82673" h="798742">
                  <a:moveTo>
                    <a:pt x="1382673" y="437001"/>
                  </a:moveTo>
                  <a:cubicBezTo>
                    <a:pt x="1380998" y="557581"/>
                    <a:pt x="1379324" y="678162"/>
                    <a:pt x="1377649" y="798742"/>
                  </a:cubicBezTo>
                  <a:lnTo>
                    <a:pt x="26145" y="316421"/>
                  </a:lnTo>
                  <a:lnTo>
                    <a:pt x="0" y="0"/>
                  </a:lnTo>
                  <a:lnTo>
                    <a:pt x="146726" y="14971"/>
                  </a:lnTo>
                  <a:lnTo>
                    <a:pt x="1382673" y="437001"/>
                  </a:lnTo>
                  <a:close/>
                </a:path>
              </a:pathLst>
            </a:custGeom>
            <a:gradFill rotWithShape="1">
              <a:gsLst>
                <a:gs pos="0">
                  <a:srgbClr val="262626"/>
                </a:gs>
                <a:gs pos="14999">
                  <a:srgbClr val="262626"/>
                </a:gs>
                <a:gs pos="67000">
                  <a:srgbClr val="7F7F7F"/>
                </a:gs>
                <a:gs pos="100000">
                  <a:srgbClr val="A5A5A5"/>
                </a:gs>
              </a:gsLst>
              <a:lin ang="135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3" name="任意多边形 19"/>
            <p:cNvSpPr>
              <a:spLocks noChangeArrowheads="1"/>
            </p:cNvSpPr>
            <p:nvPr/>
          </p:nvSpPr>
          <p:spPr bwMode="auto">
            <a:xfrm>
              <a:off x="607212" y="319834"/>
              <a:ext cx="1091826" cy="350413"/>
            </a:xfrm>
            <a:custGeom>
              <a:avLst/>
              <a:gdLst>
                <a:gd name="T0" fmla="*/ 0 w 1379672"/>
                <a:gd name="T1" fmla="*/ 0 h 442800"/>
                <a:gd name="T2" fmla="*/ 167948 w 1379672"/>
                <a:gd name="T3" fmla="*/ 53896 h 442800"/>
                <a:gd name="T4" fmla="*/ 0 60000 65536"/>
                <a:gd name="T5" fmla="*/ 0 60000 65536"/>
                <a:gd name="T6" fmla="*/ 0 w 1379672"/>
                <a:gd name="T7" fmla="*/ 0 h 442800"/>
                <a:gd name="T8" fmla="*/ 1379672 w 1379672"/>
                <a:gd name="T9" fmla="*/ 442800 h 44280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379672" h="442800">
                  <a:moveTo>
                    <a:pt x="0" y="0"/>
                  </a:moveTo>
                  <a:lnTo>
                    <a:pt x="1379672" y="442800"/>
                  </a:lnTo>
                </a:path>
              </a:pathLst>
            </a:custGeom>
            <a:solidFill>
              <a:srgbClr val="4F81BD"/>
            </a:solidFill>
            <a:ln w="9525" cmpd="sng">
              <a:solidFill>
                <a:srgbClr val="FFFFFF"/>
              </a:solidFill>
              <a:bevel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4" name="任意多边形 20"/>
            <p:cNvSpPr>
              <a:spLocks noChangeArrowheads="1"/>
            </p:cNvSpPr>
            <p:nvPr/>
          </p:nvSpPr>
          <p:spPr bwMode="auto">
            <a:xfrm>
              <a:off x="1696558" y="278587"/>
              <a:ext cx="937189" cy="395801"/>
            </a:xfrm>
            <a:custGeom>
              <a:avLst/>
              <a:gdLst>
                <a:gd name="T0" fmla="*/ 0 w 1184267"/>
                <a:gd name="T1" fmla="*/ 60878 h 500154"/>
                <a:gd name="T2" fmla="*/ 144161 w 1184267"/>
                <a:gd name="T3" fmla="*/ 0 h 500154"/>
                <a:gd name="T4" fmla="*/ 0 60000 65536"/>
                <a:gd name="T5" fmla="*/ 0 60000 65536"/>
                <a:gd name="T6" fmla="*/ 0 w 1184267"/>
                <a:gd name="T7" fmla="*/ 0 h 500154"/>
                <a:gd name="T8" fmla="*/ 1184267 w 1184267"/>
                <a:gd name="T9" fmla="*/ 500154 h 50015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184267" h="500154">
                  <a:moveTo>
                    <a:pt x="0" y="500154"/>
                  </a:moveTo>
                  <a:lnTo>
                    <a:pt x="1184267" y="0"/>
                  </a:lnTo>
                </a:path>
              </a:pathLst>
            </a:custGeom>
            <a:solidFill>
              <a:srgbClr val="4F81BD"/>
            </a:solidFill>
            <a:ln w="9525" cmpd="sng">
              <a:solidFill>
                <a:srgbClr val="FFFFFF"/>
              </a:solidFill>
              <a:bevel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15" name="Group 15"/>
            <p:cNvGrpSpPr>
              <a:grpSpLocks/>
            </p:cNvGrpSpPr>
            <p:nvPr/>
          </p:nvGrpSpPr>
          <p:grpSpPr bwMode="auto">
            <a:xfrm>
              <a:off x="0" y="0"/>
              <a:ext cx="3316824" cy="1923624"/>
              <a:chOff x="0" y="0"/>
              <a:chExt cx="3316824" cy="1923624"/>
            </a:xfrm>
          </p:grpSpPr>
          <p:grpSp>
            <p:nvGrpSpPr>
              <p:cNvPr id="116" name="Group 16"/>
              <p:cNvGrpSpPr>
                <a:grpSpLocks/>
              </p:cNvGrpSpPr>
              <p:nvPr/>
            </p:nvGrpSpPr>
            <p:grpSpPr bwMode="auto">
              <a:xfrm>
                <a:off x="0" y="0"/>
                <a:ext cx="3316824" cy="1923624"/>
                <a:chOff x="0" y="0"/>
                <a:chExt cx="3316824" cy="1923624"/>
              </a:xfrm>
            </p:grpSpPr>
            <p:sp>
              <p:nvSpPr>
                <p:cNvPr id="119" name="任意多边形 21"/>
                <p:cNvSpPr>
                  <a:spLocks noChangeArrowheads="1"/>
                </p:cNvSpPr>
                <p:nvPr/>
              </p:nvSpPr>
              <p:spPr bwMode="auto">
                <a:xfrm>
                  <a:off x="602001" y="0"/>
                  <a:ext cx="2031928" cy="671711"/>
                </a:xfrm>
                <a:custGeom>
                  <a:avLst/>
                  <a:gdLst>
                    <a:gd name="T0" fmla="*/ 1097480 w 2567354"/>
                    <a:gd name="T1" fmla="*/ 671711 h 847411"/>
                    <a:gd name="T2" fmla="*/ 2031928 w 2567354"/>
                    <a:gd name="T3" fmla="*/ 277445 h 847411"/>
                    <a:gd name="T4" fmla="*/ 1956377 w 2567354"/>
                    <a:gd name="T5" fmla="*/ 229656 h 847411"/>
                    <a:gd name="T6" fmla="*/ 1761534 w 2567354"/>
                    <a:gd name="T7" fmla="*/ 138059 h 847411"/>
                    <a:gd name="T8" fmla="*/ 1526929 w 2567354"/>
                    <a:gd name="T9" fmla="*/ 62392 h 847411"/>
                    <a:gd name="T10" fmla="*/ 1240629 w 2567354"/>
                    <a:gd name="T11" fmla="*/ 14602 h 847411"/>
                    <a:gd name="T12" fmla="*/ 982165 w 2567354"/>
                    <a:gd name="T13" fmla="*/ 2655 h 847411"/>
                    <a:gd name="T14" fmla="*/ 691890 w 2567354"/>
                    <a:gd name="T15" fmla="*/ 30532 h 847411"/>
                    <a:gd name="T16" fmla="*/ 413544 w 2567354"/>
                    <a:gd name="T17" fmla="*/ 98234 h 847411"/>
                    <a:gd name="T18" fmla="*/ 218701 w 2567354"/>
                    <a:gd name="T19" fmla="*/ 181866 h 847411"/>
                    <a:gd name="T20" fmla="*/ 67598 w 2567354"/>
                    <a:gd name="T21" fmla="*/ 273463 h 847411"/>
                    <a:gd name="T22" fmla="*/ 0 w 2567354"/>
                    <a:gd name="T23" fmla="*/ 321253 h 847411"/>
                    <a:gd name="T24" fmla="*/ 1097480 w 2567354"/>
                    <a:gd name="T25" fmla="*/ 671711 h 847411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567354"/>
                    <a:gd name="T40" fmla="*/ 0 h 847411"/>
                    <a:gd name="T41" fmla="*/ 2567354 w 2567354"/>
                    <a:gd name="T42" fmla="*/ 847411 h 847411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567354" h="847411">
                      <a:moveTo>
                        <a:pt x="1386673" y="847411"/>
                      </a:moveTo>
                      <a:lnTo>
                        <a:pt x="2567354" y="350017"/>
                      </a:lnTo>
                      <a:cubicBezTo>
                        <a:pt x="2535534" y="329920"/>
                        <a:pt x="2528836" y="319035"/>
                        <a:pt x="2471895" y="289727"/>
                      </a:cubicBezTo>
                      <a:cubicBezTo>
                        <a:pt x="2414954" y="260419"/>
                        <a:pt x="2316145" y="209340"/>
                        <a:pt x="2225710" y="174171"/>
                      </a:cubicBezTo>
                      <a:cubicBezTo>
                        <a:pt x="2135275" y="139002"/>
                        <a:pt x="2038979" y="104670"/>
                        <a:pt x="1929284" y="78712"/>
                      </a:cubicBezTo>
                      <a:cubicBezTo>
                        <a:pt x="1819590" y="52754"/>
                        <a:pt x="1682262" y="30983"/>
                        <a:pt x="1567543" y="18422"/>
                      </a:cubicBezTo>
                      <a:cubicBezTo>
                        <a:pt x="1452824" y="5862"/>
                        <a:pt x="1356528" y="0"/>
                        <a:pt x="1240972" y="3349"/>
                      </a:cubicBezTo>
                      <a:cubicBezTo>
                        <a:pt x="1125416" y="6698"/>
                        <a:pt x="993950" y="18421"/>
                        <a:pt x="874207" y="38518"/>
                      </a:cubicBezTo>
                      <a:cubicBezTo>
                        <a:pt x="754464" y="58615"/>
                        <a:pt x="622161" y="92109"/>
                        <a:pt x="522515" y="123929"/>
                      </a:cubicBezTo>
                      <a:cubicBezTo>
                        <a:pt x="422869" y="155749"/>
                        <a:pt x="349181" y="192593"/>
                        <a:pt x="276330" y="229437"/>
                      </a:cubicBezTo>
                      <a:cubicBezTo>
                        <a:pt x="203479" y="266281"/>
                        <a:pt x="131466" y="315685"/>
                        <a:pt x="85411" y="344993"/>
                      </a:cubicBezTo>
                      <a:cubicBezTo>
                        <a:pt x="39356" y="374301"/>
                        <a:pt x="19678" y="389792"/>
                        <a:pt x="0" y="405283"/>
                      </a:cubicBezTo>
                      <a:lnTo>
                        <a:pt x="1386673" y="84741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62626"/>
                    </a:gs>
                    <a:gs pos="14999">
                      <a:srgbClr val="262626"/>
                    </a:gs>
                    <a:gs pos="67000">
                      <a:srgbClr val="7F7F7F"/>
                    </a:gs>
                    <a:gs pos="100000">
                      <a:srgbClr val="A5A5A5"/>
                    </a:gs>
                  </a:gsLst>
                  <a:lin ang="162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0" name="任意多边形 25"/>
                <p:cNvSpPr>
                  <a:spLocks noChangeArrowheads="1"/>
                </p:cNvSpPr>
                <p:nvPr/>
              </p:nvSpPr>
              <p:spPr bwMode="auto">
                <a:xfrm>
                  <a:off x="612277" y="318174"/>
                  <a:ext cx="1850093" cy="350619"/>
                </a:xfrm>
                <a:custGeom>
                  <a:avLst/>
                  <a:gdLst>
                    <a:gd name="T0" fmla="*/ 0 w 2337848"/>
                    <a:gd name="T1" fmla="*/ 0 h 443060"/>
                    <a:gd name="T2" fmla="*/ 106720 w 2337848"/>
                    <a:gd name="T3" fmla="*/ 21801 h 443060"/>
                    <a:gd name="T4" fmla="*/ 172128 w 2337848"/>
                    <a:gd name="T5" fmla="*/ 24670 h 443060"/>
                    <a:gd name="T6" fmla="*/ 241553 w 2337848"/>
                    <a:gd name="T7" fmla="*/ 17785 h 443060"/>
                    <a:gd name="T8" fmla="*/ 284585 w 2337848"/>
                    <a:gd name="T9" fmla="*/ 4590 h 443060"/>
                    <a:gd name="T10" fmla="*/ 168112 w 2337848"/>
                    <a:gd name="T11" fmla="*/ 53929 h 443060"/>
                    <a:gd name="T12" fmla="*/ 0 w 2337848"/>
                    <a:gd name="T13" fmla="*/ 0 h 44306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337848"/>
                    <a:gd name="T22" fmla="*/ 0 h 443060"/>
                    <a:gd name="T23" fmla="*/ 2337848 w 2337848"/>
                    <a:gd name="T24" fmla="*/ 443060 h 44306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337848" h="443060">
                      <a:moveTo>
                        <a:pt x="0" y="0"/>
                      </a:moveTo>
                      <a:cubicBezTo>
                        <a:pt x="320511" y="72665"/>
                        <a:pt x="641023" y="145331"/>
                        <a:pt x="876693" y="179110"/>
                      </a:cubicBezTo>
                      <a:cubicBezTo>
                        <a:pt x="1112363" y="212889"/>
                        <a:pt x="1229413" y="208176"/>
                        <a:pt x="1414021" y="202677"/>
                      </a:cubicBezTo>
                      <a:cubicBezTo>
                        <a:pt x="1598629" y="197178"/>
                        <a:pt x="1830372" y="173611"/>
                        <a:pt x="1984343" y="146116"/>
                      </a:cubicBezTo>
                      <a:cubicBezTo>
                        <a:pt x="2138314" y="118621"/>
                        <a:pt x="2280502" y="55775"/>
                        <a:pt x="2337848" y="37707"/>
                      </a:cubicBezTo>
                      <a:lnTo>
                        <a:pt x="1381027" y="44306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>
                    <a:alpha val="9804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grpSp>
              <p:nvGrpSpPr>
                <p:cNvPr id="121" name="Group 19"/>
                <p:cNvGrpSpPr>
                  <a:grpSpLocks/>
                </p:cNvGrpSpPr>
                <p:nvPr/>
              </p:nvGrpSpPr>
              <p:grpSpPr bwMode="auto">
                <a:xfrm>
                  <a:off x="1814890" y="269612"/>
                  <a:ext cx="1501934" cy="1054496"/>
                  <a:chOff x="0" y="0"/>
                  <a:chExt cx="1896625" cy="1332442"/>
                </a:xfrm>
              </p:grpSpPr>
              <p:sp>
                <p:nvSpPr>
                  <p:cNvPr id="138" name="任意多边形 40"/>
                  <p:cNvSpPr>
                    <a:spLocks noChangeArrowheads="1"/>
                  </p:cNvSpPr>
                  <p:nvPr/>
                </p:nvSpPr>
                <p:spPr bwMode="auto">
                  <a:xfrm>
                    <a:off x="1503351" y="688671"/>
                    <a:ext cx="370851" cy="628042"/>
                  </a:xfrm>
                  <a:custGeom>
                    <a:avLst/>
                    <a:gdLst>
                      <a:gd name="T0" fmla="*/ 78162 w 369222"/>
                      <a:gd name="T1" fmla="*/ 295947 h 629059"/>
                      <a:gd name="T2" fmla="*/ 0 w 369222"/>
                      <a:gd name="T3" fmla="*/ 628042 h 629059"/>
                      <a:gd name="T4" fmla="*/ 83210 w 369222"/>
                      <a:gd name="T5" fmla="*/ 576846 h 629059"/>
                      <a:gd name="T6" fmla="*/ 189182 w 369222"/>
                      <a:gd name="T7" fmla="*/ 506621 h 629059"/>
                      <a:gd name="T8" fmla="*/ 269924 w 369222"/>
                      <a:gd name="T9" fmla="*/ 391251 h 629059"/>
                      <a:gd name="T10" fmla="*/ 340572 w 369222"/>
                      <a:gd name="T11" fmla="*/ 140450 h 629059"/>
                      <a:gd name="T12" fmla="*/ 370851 w 369222"/>
                      <a:gd name="T13" fmla="*/ 0 h 629059"/>
                      <a:gd name="T14" fmla="*/ 214414 w 369222"/>
                      <a:gd name="T15" fmla="*/ 155497 h 629059"/>
                      <a:gd name="T16" fmla="*/ 78162 w 369222"/>
                      <a:gd name="T17" fmla="*/ 295947 h 629059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369222"/>
                      <a:gd name="T28" fmla="*/ 0 h 629059"/>
                      <a:gd name="T29" fmla="*/ 369222 w 369222"/>
                      <a:gd name="T30" fmla="*/ 629059 h 629059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369222" h="629059">
                        <a:moveTo>
                          <a:pt x="77819" y="296426"/>
                        </a:moveTo>
                        <a:lnTo>
                          <a:pt x="0" y="629059"/>
                        </a:lnTo>
                        <a:cubicBezTo>
                          <a:pt x="30145" y="610637"/>
                          <a:pt x="51452" y="598050"/>
                          <a:pt x="82844" y="577780"/>
                        </a:cubicBezTo>
                        <a:cubicBezTo>
                          <a:pt x="114236" y="557510"/>
                          <a:pt x="157369" y="538424"/>
                          <a:pt x="188351" y="507441"/>
                        </a:cubicBezTo>
                        <a:cubicBezTo>
                          <a:pt x="219333" y="476459"/>
                          <a:pt x="243617" y="453012"/>
                          <a:pt x="268738" y="391885"/>
                        </a:cubicBezTo>
                        <a:cubicBezTo>
                          <a:pt x="293859" y="330758"/>
                          <a:pt x="322329" y="205991"/>
                          <a:pt x="339076" y="140677"/>
                        </a:cubicBezTo>
                        <a:cubicBezTo>
                          <a:pt x="355823" y="75363"/>
                          <a:pt x="362522" y="37681"/>
                          <a:pt x="369222" y="0"/>
                        </a:cubicBezTo>
                        <a:lnTo>
                          <a:pt x="213472" y="155749"/>
                        </a:lnTo>
                        <a:lnTo>
                          <a:pt x="77819" y="29642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6C0000"/>
                      </a:gs>
                      <a:gs pos="100000">
                        <a:srgbClr val="A00000"/>
                      </a:gs>
                    </a:gsLst>
                    <a:lin ang="108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39" name="任意多边形 41"/>
                  <p:cNvSpPr>
                    <a:spLocks noChangeArrowheads="1"/>
                  </p:cNvSpPr>
                  <p:nvPr/>
                </p:nvSpPr>
                <p:spPr bwMode="auto">
                  <a:xfrm>
                    <a:off x="-104" y="484006"/>
                    <a:ext cx="1581634" cy="830702"/>
                  </a:xfrm>
                  <a:custGeom>
                    <a:avLst/>
                    <a:gdLst>
                      <a:gd name="T0" fmla="*/ 1505292 w 1582725"/>
                      <a:gd name="T1" fmla="*/ 830702 h 829673"/>
                      <a:gd name="T2" fmla="*/ 0 w 1582725"/>
                      <a:gd name="T3" fmla="*/ 288343 h 829673"/>
                      <a:gd name="T4" fmla="*/ 35625 w 1582725"/>
                      <a:gd name="T5" fmla="*/ 291256 h 829673"/>
                      <a:gd name="T6" fmla="*/ 31086 w 1582725"/>
                      <a:gd name="T7" fmla="*/ 0 h 829673"/>
                      <a:gd name="T8" fmla="*/ 291201 w 1582725"/>
                      <a:gd name="T9" fmla="*/ 46883 h 829673"/>
                      <a:gd name="T10" fmla="*/ 1581524 w 1582725"/>
                      <a:gd name="T11" fmla="*/ 494590 h 829673"/>
                      <a:gd name="T12" fmla="*/ 1581634 w 1582725"/>
                      <a:gd name="T13" fmla="*/ 516617 h 829673"/>
                      <a:gd name="T14" fmla="*/ 1505292 w 1582725"/>
                      <a:gd name="T15" fmla="*/ 830702 h 829673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582725"/>
                      <a:gd name="T25" fmla="*/ 0 h 829673"/>
                      <a:gd name="T26" fmla="*/ 1582725 w 1582725"/>
                      <a:gd name="T27" fmla="*/ 829673 h 829673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582725" h="829673">
                        <a:moveTo>
                          <a:pt x="1506330" y="829673"/>
                        </a:moveTo>
                        <a:cubicBezTo>
                          <a:pt x="879982" y="627869"/>
                          <a:pt x="249534" y="421964"/>
                          <a:pt x="0" y="287986"/>
                        </a:cubicBezTo>
                        <a:cubicBezTo>
                          <a:pt x="15073" y="296359"/>
                          <a:pt x="27276" y="339462"/>
                          <a:pt x="35650" y="290895"/>
                        </a:cubicBezTo>
                        <a:cubicBezTo>
                          <a:pt x="37325" y="185387"/>
                          <a:pt x="29432" y="105508"/>
                          <a:pt x="31107" y="0"/>
                        </a:cubicBezTo>
                        <a:lnTo>
                          <a:pt x="291402" y="46825"/>
                        </a:lnTo>
                        <a:lnTo>
                          <a:pt x="1582615" y="493977"/>
                        </a:lnTo>
                        <a:cubicBezTo>
                          <a:pt x="1582652" y="501310"/>
                          <a:pt x="1582688" y="508644"/>
                          <a:pt x="1582725" y="515977"/>
                        </a:cubicBezTo>
                        <a:lnTo>
                          <a:pt x="1506330" y="829673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6C0000"/>
                      </a:gs>
                      <a:gs pos="100000">
                        <a:srgbClr val="A00000"/>
                      </a:gs>
                    </a:gsLst>
                    <a:lin ang="162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40" name="任意多边形 42"/>
                  <p:cNvSpPr>
                    <a:spLocks noChangeArrowheads="1"/>
                  </p:cNvSpPr>
                  <p:nvPr/>
                </p:nvSpPr>
                <p:spPr bwMode="auto">
                  <a:xfrm>
                    <a:off x="29965" y="-7594"/>
                    <a:ext cx="1866289" cy="1007276"/>
                  </a:xfrm>
                  <a:custGeom>
                    <a:avLst/>
                    <a:gdLst>
                      <a:gd name="T0" fmla="*/ 0 w 1866481"/>
                      <a:gd name="T1" fmla="*/ 498652 h 1014884"/>
                      <a:gd name="T2" fmla="*/ 1120276 w 1866481"/>
                      <a:gd name="T3" fmla="*/ 0 h 1014884"/>
                      <a:gd name="T4" fmla="*/ 1291080 w 1866481"/>
                      <a:gd name="T5" fmla="*/ 49865 h 1014884"/>
                      <a:gd name="T6" fmla="*/ 1502074 w 1866481"/>
                      <a:gd name="T7" fmla="*/ 149595 h 1014884"/>
                      <a:gd name="T8" fmla="*/ 1657807 w 1866481"/>
                      <a:gd name="T9" fmla="*/ 254312 h 1014884"/>
                      <a:gd name="T10" fmla="*/ 1803493 w 1866481"/>
                      <a:gd name="T11" fmla="*/ 408894 h 1014884"/>
                      <a:gd name="T12" fmla="*/ 1858754 w 1866481"/>
                      <a:gd name="T13" fmla="*/ 588409 h 1014884"/>
                      <a:gd name="T14" fmla="*/ 1848707 w 1866481"/>
                      <a:gd name="T15" fmla="*/ 718057 h 1014884"/>
                      <a:gd name="T16" fmla="*/ 1783399 w 1866481"/>
                      <a:gd name="T17" fmla="*/ 837735 h 1014884"/>
                      <a:gd name="T18" fmla="*/ 1622642 w 1866481"/>
                      <a:gd name="T19" fmla="*/ 967383 h 1014884"/>
                      <a:gd name="T20" fmla="*/ 1547287 w 1866481"/>
                      <a:gd name="T21" fmla="*/ 1007276 h 1014884"/>
                      <a:gd name="T22" fmla="*/ 0 w 1866481"/>
                      <a:gd name="T23" fmla="*/ 498652 h 1014884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866481"/>
                      <a:gd name="T37" fmla="*/ 0 h 1014884"/>
                      <a:gd name="T38" fmla="*/ 1866481 w 1866481"/>
                      <a:gd name="T39" fmla="*/ 1014884 h 1014884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866481" h="1014884">
                        <a:moveTo>
                          <a:pt x="0" y="502418"/>
                        </a:moveTo>
                        <a:lnTo>
                          <a:pt x="1120391" y="0"/>
                        </a:lnTo>
                        <a:cubicBezTo>
                          <a:pt x="1177332" y="16747"/>
                          <a:pt x="1227573" y="25121"/>
                          <a:pt x="1291213" y="50242"/>
                        </a:cubicBezTo>
                        <a:cubicBezTo>
                          <a:pt x="1354853" y="75363"/>
                          <a:pt x="1441102" y="116393"/>
                          <a:pt x="1502229" y="150725"/>
                        </a:cubicBezTo>
                        <a:cubicBezTo>
                          <a:pt x="1563357" y="185057"/>
                          <a:pt x="1607736" y="212690"/>
                          <a:pt x="1657978" y="256233"/>
                        </a:cubicBezTo>
                        <a:cubicBezTo>
                          <a:pt x="1708220" y="299776"/>
                          <a:pt x="1770185" y="355879"/>
                          <a:pt x="1803679" y="411982"/>
                        </a:cubicBezTo>
                        <a:cubicBezTo>
                          <a:pt x="1837174" y="468085"/>
                          <a:pt x="1851409" y="540936"/>
                          <a:pt x="1858945" y="592853"/>
                        </a:cubicBezTo>
                        <a:cubicBezTo>
                          <a:pt x="1866481" y="644770"/>
                          <a:pt x="1861458" y="681613"/>
                          <a:pt x="1848897" y="723481"/>
                        </a:cubicBezTo>
                        <a:cubicBezTo>
                          <a:pt x="1836336" y="765349"/>
                          <a:pt x="1821263" y="802194"/>
                          <a:pt x="1783582" y="844062"/>
                        </a:cubicBezTo>
                        <a:cubicBezTo>
                          <a:pt x="1745901" y="885930"/>
                          <a:pt x="1663840" y="946220"/>
                          <a:pt x="1622809" y="974690"/>
                        </a:cubicBezTo>
                        <a:lnTo>
                          <a:pt x="1547446" y="1014884"/>
                        </a:lnTo>
                        <a:lnTo>
                          <a:pt x="0" y="50241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40000"/>
                      </a:gs>
                      <a:gs pos="50000">
                        <a:srgbClr val="D40000"/>
                      </a:gs>
                      <a:gs pos="100000">
                        <a:srgbClr val="FF0000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41" name="任意多边形 21"/>
                  <p:cNvSpPr>
                    <a:spLocks noChangeArrowheads="1"/>
                  </p:cNvSpPr>
                  <p:nvPr/>
                </p:nvSpPr>
                <p:spPr bwMode="auto">
                  <a:xfrm>
                    <a:off x="32525" y="502653"/>
                    <a:ext cx="1554310" cy="513862"/>
                  </a:xfrm>
                  <a:custGeom>
                    <a:avLst/>
                    <a:gdLst>
                      <a:gd name="T0" fmla="*/ 0 w 1554310"/>
                      <a:gd name="T1" fmla="*/ 0 h 513862"/>
                      <a:gd name="T2" fmla="*/ 1554310 w 1554310"/>
                      <a:gd name="T3" fmla="*/ 513862 h 513862"/>
                      <a:gd name="T4" fmla="*/ 0 60000 65536"/>
                      <a:gd name="T5" fmla="*/ 0 60000 65536"/>
                      <a:gd name="T6" fmla="*/ 0 w 1554310"/>
                      <a:gd name="T7" fmla="*/ 0 h 513862"/>
                      <a:gd name="T8" fmla="*/ 1554310 w 1554310"/>
                      <a:gd name="T9" fmla="*/ 513862 h 513862"/>
                    </a:gdLst>
                    <a:ahLst/>
                    <a:cxnLst>
                      <a:cxn ang="T4">
                        <a:pos x="T0" y="T1"/>
                      </a:cxn>
                      <a:cxn ang="T5">
                        <a:pos x="T2" y="T3"/>
                      </a:cxn>
                    </a:cxnLst>
                    <a:rect l="T6" t="T7" r="T8" b="T9"/>
                    <a:pathLst>
                      <a:path w="1554310" h="513862">
                        <a:moveTo>
                          <a:pt x="0" y="0"/>
                        </a:moveTo>
                        <a:lnTo>
                          <a:pt x="1554310" y="513862"/>
                        </a:lnTo>
                      </a:path>
                    </a:pathLst>
                  </a:custGeom>
                  <a:solidFill>
                    <a:srgbClr val="4F81BD"/>
                  </a:solidFill>
                  <a:ln w="9525" cmpd="sng">
                    <a:solidFill>
                      <a:srgbClr val="FFFFFF"/>
                    </a:solidFill>
                    <a:bevel/>
                    <a:headEnd/>
                    <a:tailEnd/>
                  </a:ln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42" name="任意多边形 44"/>
                  <p:cNvSpPr>
                    <a:spLocks/>
                  </p:cNvSpPr>
                  <p:nvPr/>
                </p:nvSpPr>
                <p:spPr bwMode="auto">
                  <a:xfrm>
                    <a:off x="1572566" y="777971"/>
                    <a:ext cx="288758" cy="235284"/>
                  </a:xfrm>
                  <a:custGeom>
                    <a:avLst/>
                    <a:gdLst>
                      <a:gd name="T0" fmla="*/ 0 w 288758"/>
                      <a:gd name="T1" fmla="*/ 235284 h 235284"/>
                      <a:gd name="T2" fmla="*/ 80211 w 288758"/>
                      <a:gd name="T3" fmla="*/ 192505 h 235284"/>
                      <a:gd name="T4" fmla="*/ 192505 w 288758"/>
                      <a:gd name="T5" fmla="*/ 112295 h 235284"/>
                      <a:gd name="T6" fmla="*/ 288758 w 288758"/>
                      <a:gd name="T7" fmla="*/ 0 h 235284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288758"/>
                      <a:gd name="T13" fmla="*/ 0 h 235284"/>
                      <a:gd name="T14" fmla="*/ 288758 w 288758"/>
                      <a:gd name="T15" fmla="*/ 235284 h 235284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88758" h="235284">
                        <a:moveTo>
                          <a:pt x="0" y="235284"/>
                        </a:moveTo>
                        <a:cubicBezTo>
                          <a:pt x="24063" y="224143"/>
                          <a:pt x="48127" y="213003"/>
                          <a:pt x="80211" y="192505"/>
                        </a:cubicBezTo>
                        <a:cubicBezTo>
                          <a:pt x="112295" y="172007"/>
                          <a:pt x="157747" y="144379"/>
                          <a:pt x="192505" y="112295"/>
                        </a:cubicBezTo>
                        <a:cubicBezTo>
                          <a:pt x="227263" y="80211"/>
                          <a:pt x="258010" y="40105"/>
                          <a:pt x="288758" y="0"/>
                        </a:cubicBezTo>
                      </a:path>
                    </a:pathLst>
                  </a:custGeom>
                  <a:noFill/>
                  <a:ln w="9525" cap="flat" cmpd="sng">
                    <a:solidFill>
                      <a:srgbClr val="000000"/>
                    </a:solidFill>
                    <a:bevel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43" name="任意多边形 26"/>
                  <p:cNvSpPr>
                    <a:spLocks noChangeArrowheads="1"/>
                  </p:cNvSpPr>
                  <p:nvPr/>
                </p:nvSpPr>
                <p:spPr bwMode="auto">
                  <a:xfrm>
                    <a:off x="31284" y="150829"/>
                    <a:ext cx="900259" cy="645736"/>
                  </a:xfrm>
                  <a:custGeom>
                    <a:avLst/>
                    <a:gdLst>
                      <a:gd name="T0" fmla="*/ 787138 w 900259"/>
                      <a:gd name="T1" fmla="*/ 0 h 645736"/>
                      <a:gd name="T2" fmla="*/ 608028 w 900259"/>
                      <a:gd name="T3" fmla="*/ 193249 h 645736"/>
                      <a:gd name="T4" fmla="*/ 608028 w 900259"/>
                      <a:gd name="T5" fmla="*/ 395926 h 645736"/>
                      <a:gd name="T6" fmla="*/ 900259 w 900259"/>
                      <a:gd name="T7" fmla="*/ 645736 h 645736"/>
                      <a:gd name="T8" fmla="*/ 0 w 900259"/>
                      <a:gd name="T9" fmla="*/ 353505 h 645736"/>
                      <a:gd name="T10" fmla="*/ 787138 w 900259"/>
                      <a:gd name="T11" fmla="*/ 0 h 645736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900259"/>
                      <a:gd name="T19" fmla="*/ 0 h 645736"/>
                      <a:gd name="T20" fmla="*/ 900259 w 900259"/>
                      <a:gd name="T21" fmla="*/ 645736 h 6457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900259" h="645736">
                        <a:moveTo>
                          <a:pt x="787138" y="0"/>
                        </a:moveTo>
                        <a:cubicBezTo>
                          <a:pt x="712509" y="63630"/>
                          <a:pt x="637880" y="127261"/>
                          <a:pt x="608028" y="193249"/>
                        </a:cubicBezTo>
                        <a:cubicBezTo>
                          <a:pt x="578176" y="259237"/>
                          <a:pt x="559323" y="320512"/>
                          <a:pt x="608028" y="395926"/>
                        </a:cubicBezTo>
                        <a:cubicBezTo>
                          <a:pt x="656733" y="471341"/>
                          <a:pt x="778496" y="558538"/>
                          <a:pt x="900259" y="645736"/>
                        </a:cubicBezTo>
                        <a:lnTo>
                          <a:pt x="0" y="353505"/>
                        </a:lnTo>
                        <a:lnTo>
                          <a:pt x="787138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9804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122" name="Group 26"/>
                <p:cNvGrpSpPr>
                  <a:grpSpLocks/>
                </p:cNvGrpSpPr>
                <p:nvPr/>
              </p:nvGrpSpPr>
              <p:grpSpPr bwMode="auto">
                <a:xfrm>
                  <a:off x="0" y="324913"/>
                  <a:ext cx="1552207" cy="1117339"/>
                  <a:chOff x="0" y="0"/>
                  <a:chExt cx="1960266" cy="1411453"/>
                </a:xfrm>
              </p:grpSpPr>
              <p:sp>
                <p:nvSpPr>
                  <p:cNvPr id="132" name="任意多边形 34"/>
                  <p:cNvSpPr>
                    <a:spLocks noChangeArrowheads="1"/>
                  </p:cNvSpPr>
                  <p:nvPr/>
                </p:nvSpPr>
                <p:spPr bwMode="auto">
                  <a:xfrm>
                    <a:off x="16491" y="606585"/>
                    <a:ext cx="539283" cy="802386"/>
                  </a:xfrm>
                  <a:custGeom>
                    <a:avLst/>
                    <a:gdLst>
                      <a:gd name="T0" fmla="*/ 539283 w 539776"/>
                      <a:gd name="T1" fmla="*/ 802386 h 802603"/>
                      <a:gd name="T2" fmla="*/ 411607 w 539776"/>
                      <a:gd name="T3" fmla="*/ 758445 h 802603"/>
                      <a:gd name="T4" fmla="*/ 230901 w 539776"/>
                      <a:gd name="T5" fmla="*/ 637897 h 802603"/>
                      <a:gd name="T6" fmla="*/ 140549 w 539776"/>
                      <a:gd name="T7" fmla="*/ 542464 h 802603"/>
                      <a:gd name="T8" fmla="*/ 75294 w 539776"/>
                      <a:gd name="T9" fmla="*/ 431962 h 802603"/>
                      <a:gd name="T10" fmla="*/ 45177 w 539776"/>
                      <a:gd name="T11" fmla="*/ 291323 h 802603"/>
                      <a:gd name="T12" fmla="*/ 0 w 539776"/>
                      <a:gd name="T13" fmla="*/ 0 h 802603"/>
                      <a:gd name="T14" fmla="*/ 506979 w 539776"/>
                      <a:gd name="T15" fmla="*/ 447030 h 802603"/>
                      <a:gd name="T16" fmla="*/ 539283 w 539776"/>
                      <a:gd name="T17" fmla="*/ 802386 h 802603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539776"/>
                      <a:gd name="T28" fmla="*/ 0 h 802603"/>
                      <a:gd name="T29" fmla="*/ 539776 w 539776"/>
                      <a:gd name="T30" fmla="*/ 802603 h 802603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539776" h="802603">
                        <a:moveTo>
                          <a:pt x="539776" y="802603"/>
                        </a:moveTo>
                        <a:cubicBezTo>
                          <a:pt x="498327" y="795904"/>
                          <a:pt x="463427" y="786072"/>
                          <a:pt x="411983" y="758650"/>
                        </a:cubicBezTo>
                        <a:cubicBezTo>
                          <a:pt x="360539" y="731228"/>
                          <a:pt x="276330" y="674076"/>
                          <a:pt x="231112" y="638070"/>
                        </a:cubicBezTo>
                        <a:cubicBezTo>
                          <a:pt x="185894" y="602064"/>
                          <a:pt x="166635" y="576943"/>
                          <a:pt x="140677" y="542611"/>
                        </a:cubicBezTo>
                        <a:cubicBezTo>
                          <a:pt x="114719" y="508279"/>
                          <a:pt x="91273" y="473947"/>
                          <a:pt x="75363" y="432079"/>
                        </a:cubicBezTo>
                        <a:cubicBezTo>
                          <a:pt x="59453" y="390211"/>
                          <a:pt x="52335" y="340806"/>
                          <a:pt x="45218" y="291402"/>
                        </a:cubicBezTo>
                        <a:lnTo>
                          <a:pt x="0" y="0"/>
                        </a:lnTo>
                        <a:lnTo>
                          <a:pt x="507442" y="447151"/>
                        </a:lnTo>
                        <a:lnTo>
                          <a:pt x="539776" y="802603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6C0000"/>
                      </a:gs>
                      <a:gs pos="100000">
                        <a:srgbClr val="A00000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33" name="任意多边形 35"/>
                  <p:cNvSpPr>
                    <a:spLocks noChangeArrowheads="1"/>
                  </p:cNvSpPr>
                  <p:nvPr/>
                </p:nvSpPr>
                <p:spPr bwMode="auto">
                  <a:xfrm>
                    <a:off x="507660" y="436077"/>
                    <a:ext cx="1455460" cy="974898"/>
                  </a:xfrm>
                  <a:custGeom>
                    <a:avLst/>
                    <a:gdLst>
                      <a:gd name="T0" fmla="*/ 0 w 1446368"/>
                      <a:gd name="T1" fmla="*/ 611057 h 974122"/>
                      <a:gd name="T2" fmla="*/ 38967 w 1446368"/>
                      <a:gd name="T3" fmla="*/ 974898 h 974122"/>
                      <a:gd name="T4" fmla="*/ 1446392 w 1446368"/>
                      <a:gd name="T5" fmla="*/ 341690 h 974122"/>
                      <a:gd name="T6" fmla="*/ 1455460 w 1446368"/>
                      <a:gd name="T7" fmla="*/ 0 h 974122"/>
                      <a:gd name="T8" fmla="*/ 1264385 w 1446368"/>
                      <a:gd name="T9" fmla="*/ 39999 h 974122"/>
                      <a:gd name="T10" fmla="*/ 0 w 1446368"/>
                      <a:gd name="T11" fmla="*/ 611057 h 974122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446368"/>
                      <a:gd name="T19" fmla="*/ 0 h 974122"/>
                      <a:gd name="T20" fmla="*/ 1446368 w 1446368"/>
                      <a:gd name="T21" fmla="*/ 974122 h 974122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446368" h="974122">
                        <a:moveTo>
                          <a:pt x="0" y="610571"/>
                        </a:moveTo>
                        <a:cubicBezTo>
                          <a:pt x="18003" y="760459"/>
                          <a:pt x="29513" y="917181"/>
                          <a:pt x="38724" y="974122"/>
                        </a:cubicBezTo>
                        <a:cubicBezTo>
                          <a:pt x="500948" y="763107"/>
                          <a:pt x="1205408" y="503866"/>
                          <a:pt x="1437357" y="341418"/>
                        </a:cubicBezTo>
                        <a:cubicBezTo>
                          <a:pt x="1439032" y="227537"/>
                          <a:pt x="1444693" y="113881"/>
                          <a:pt x="1446368" y="0"/>
                        </a:cubicBezTo>
                        <a:lnTo>
                          <a:pt x="1256487" y="39967"/>
                        </a:lnTo>
                        <a:lnTo>
                          <a:pt x="0" y="610571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6C0000"/>
                      </a:gs>
                      <a:gs pos="100000">
                        <a:srgbClr val="A00000"/>
                      </a:gs>
                    </a:gsLst>
                    <a:lin ang="162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34" name="任意多边形 36"/>
                  <p:cNvSpPr>
                    <a:spLocks noChangeArrowheads="1"/>
                  </p:cNvSpPr>
                  <p:nvPr/>
                </p:nvSpPr>
                <p:spPr bwMode="auto">
                  <a:xfrm>
                    <a:off x="453" y="-7240"/>
                    <a:ext cx="1968680" cy="1081214"/>
                  </a:xfrm>
                  <a:custGeom>
                    <a:avLst/>
                    <a:gdLst>
                      <a:gd name="T0" fmla="*/ 1968680 w 1960266"/>
                      <a:gd name="T1" fmla="*/ 439560 h 1075174"/>
                      <a:gd name="T2" fmla="*/ 510462 w 1960266"/>
                      <a:gd name="T3" fmla="*/ 1081214 h 1075174"/>
                      <a:gd name="T4" fmla="*/ 419638 w 1960266"/>
                      <a:gd name="T5" fmla="*/ 1055952 h 1075174"/>
                      <a:gd name="T6" fmla="*/ 298540 w 1960266"/>
                      <a:gd name="T7" fmla="*/ 990271 h 1075174"/>
                      <a:gd name="T8" fmla="*/ 192579 w 1960266"/>
                      <a:gd name="T9" fmla="*/ 914485 h 1075174"/>
                      <a:gd name="T10" fmla="*/ 86619 w 1960266"/>
                      <a:gd name="T11" fmla="*/ 808385 h 1075174"/>
                      <a:gd name="T12" fmla="*/ 21024 w 1960266"/>
                      <a:gd name="T13" fmla="*/ 677022 h 1075174"/>
                      <a:gd name="T14" fmla="*/ 10933 w 1960266"/>
                      <a:gd name="T15" fmla="*/ 495136 h 1075174"/>
                      <a:gd name="T16" fmla="*/ 86619 w 1960266"/>
                      <a:gd name="T17" fmla="*/ 323354 h 1075174"/>
                      <a:gd name="T18" fmla="*/ 248082 w 1960266"/>
                      <a:gd name="T19" fmla="*/ 171782 h 1075174"/>
                      <a:gd name="T20" fmla="*/ 454958 w 1960266"/>
                      <a:gd name="T21" fmla="*/ 55576 h 1075174"/>
                      <a:gd name="T22" fmla="*/ 631559 w 1960266"/>
                      <a:gd name="T23" fmla="*/ 0 h 1075174"/>
                      <a:gd name="T24" fmla="*/ 1968680 w 1960266"/>
                      <a:gd name="T25" fmla="*/ 439560 h 1075174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1960266"/>
                      <a:gd name="T40" fmla="*/ 0 h 1075174"/>
                      <a:gd name="T41" fmla="*/ 1960266 w 1960266"/>
                      <a:gd name="T42" fmla="*/ 1075174 h 1075174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1960266" h="1075174">
                        <a:moveTo>
                          <a:pt x="1960266" y="437104"/>
                        </a:moveTo>
                        <a:lnTo>
                          <a:pt x="508280" y="1075174"/>
                        </a:lnTo>
                        <a:cubicBezTo>
                          <a:pt x="478135" y="1066800"/>
                          <a:pt x="453013" y="1065125"/>
                          <a:pt x="417844" y="1050053"/>
                        </a:cubicBezTo>
                        <a:cubicBezTo>
                          <a:pt x="382675" y="1034981"/>
                          <a:pt x="334945" y="1008185"/>
                          <a:pt x="297264" y="984739"/>
                        </a:cubicBezTo>
                        <a:cubicBezTo>
                          <a:pt x="259583" y="961293"/>
                          <a:pt x="226925" y="939521"/>
                          <a:pt x="191756" y="909376"/>
                        </a:cubicBezTo>
                        <a:cubicBezTo>
                          <a:pt x="156587" y="879231"/>
                          <a:pt x="114719" y="843225"/>
                          <a:pt x="86249" y="803869"/>
                        </a:cubicBezTo>
                        <a:cubicBezTo>
                          <a:pt x="57779" y="764513"/>
                          <a:pt x="33495" y="725157"/>
                          <a:pt x="20934" y="673240"/>
                        </a:cubicBezTo>
                        <a:cubicBezTo>
                          <a:pt x="8374" y="621324"/>
                          <a:pt x="0" y="550985"/>
                          <a:pt x="10886" y="492370"/>
                        </a:cubicBezTo>
                        <a:cubicBezTo>
                          <a:pt x="21772" y="433755"/>
                          <a:pt x="46893" y="375139"/>
                          <a:pt x="86249" y="321548"/>
                        </a:cubicBezTo>
                        <a:cubicBezTo>
                          <a:pt x="125605" y="267957"/>
                          <a:pt x="185895" y="215202"/>
                          <a:pt x="247022" y="170822"/>
                        </a:cubicBezTo>
                        <a:cubicBezTo>
                          <a:pt x="308149" y="126442"/>
                          <a:pt x="389374" y="83736"/>
                          <a:pt x="453014" y="55266"/>
                        </a:cubicBezTo>
                        <a:cubicBezTo>
                          <a:pt x="516654" y="26796"/>
                          <a:pt x="572757" y="13398"/>
                          <a:pt x="628860" y="0"/>
                        </a:cubicBezTo>
                        <a:lnTo>
                          <a:pt x="1960266" y="437104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40000"/>
                      </a:gs>
                      <a:gs pos="50000">
                        <a:srgbClr val="D40000"/>
                      </a:gs>
                      <a:gs pos="100000">
                        <a:srgbClr val="FF0000"/>
                      </a:gs>
                    </a:gsLst>
                    <a:lin ang="108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35" name="任意多边形 17"/>
                  <p:cNvSpPr>
                    <a:spLocks noChangeArrowheads="1"/>
                  </p:cNvSpPr>
                  <p:nvPr/>
                </p:nvSpPr>
                <p:spPr bwMode="auto">
                  <a:xfrm>
                    <a:off x="495397" y="432527"/>
                    <a:ext cx="1449136" cy="636337"/>
                  </a:xfrm>
                  <a:custGeom>
                    <a:avLst/>
                    <a:gdLst>
                      <a:gd name="T0" fmla="*/ 1449136 w 1449136"/>
                      <a:gd name="T1" fmla="*/ 0 h 636337"/>
                      <a:gd name="T2" fmla="*/ 1446519 w 1449136"/>
                      <a:gd name="T3" fmla="*/ 10927 h 636337"/>
                      <a:gd name="T4" fmla="*/ 0 w 1449136"/>
                      <a:gd name="T5" fmla="*/ 636337 h 636337"/>
                      <a:gd name="T6" fmla="*/ 0 60000 65536"/>
                      <a:gd name="T7" fmla="*/ 0 60000 65536"/>
                      <a:gd name="T8" fmla="*/ 0 60000 65536"/>
                      <a:gd name="T9" fmla="*/ 0 w 1449136"/>
                      <a:gd name="T10" fmla="*/ 0 h 636337"/>
                      <a:gd name="T11" fmla="*/ 1449136 w 1449136"/>
                      <a:gd name="T12" fmla="*/ 636337 h 636337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449136" h="636337">
                        <a:moveTo>
                          <a:pt x="1449136" y="0"/>
                        </a:moveTo>
                        <a:lnTo>
                          <a:pt x="1446519" y="10927"/>
                        </a:lnTo>
                        <a:lnTo>
                          <a:pt x="0" y="636337"/>
                        </a:lnTo>
                      </a:path>
                    </a:pathLst>
                  </a:custGeom>
                  <a:solidFill>
                    <a:srgbClr val="4F81BD"/>
                  </a:solidFill>
                  <a:ln w="9525" cmpd="sng">
                    <a:solidFill>
                      <a:srgbClr val="FFFFFF"/>
                    </a:solidFill>
                    <a:bevel/>
                    <a:headEnd/>
                    <a:tailEnd/>
                  </a:ln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36" name="任意多边形 38"/>
                  <p:cNvSpPr>
                    <a:spLocks/>
                  </p:cNvSpPr>
                  <p:nvPr/>
                </p:nvSpPr>
                <p:spPr bwMode="auto">
                  <a:xfrm>
                    <a:off x="26801" y="689683"/>
                    <a:ext cx="484828" cy="368969"/>
                  </a:xfrm>
                  <a:custGeom>
                    <a:avLst/>
                    <a:gdLst>
                      <a:gd name="T0" fmla="*/ 484828 w 484828"/>
                      <a:gd name="T1" fmla="*/ 368969 h 368969"/>
                      <a:gd name="T2" fmla="*/ 377881 w 484828"/>
                      <a:gd name="T3" fmla="*/ 342232 h 368969"/>
                      <a:gd name="T4" fmla="*/ 249544 w 484828"/>
                      <a:gd name="T5" fmla="*/ 272716 h 368969"/>
                      <a:gd name="T6" fmla="*/ 137249 w 484828"/>
                      <a:gd name="T7" fmla="*/ 187158 h 368969"/>
                      <a:gd name="T8" fmla="*/ 40996 w 484828"/>
                      <a:gd name="T9" fmla="*/ 80211 h 368969"/>
                      <a:gd name="T10" fmla="*/ 3565 w 484828"/>
                      <a:gd name="T11" fmla="*/ 0 h 36896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84828"/>
                      <a:gd name="T19" fmla="*/ 0 h 368969"/>
                      <a:gd name="T20" fmla="*/ 484828 w 484828"/>
                      <a:gd name="T21" fmla="*/ 368969 h 36896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84828" h="368969">
                        <a:moveTo>
                          <a:pt x="484828" y="368969"/>
                        </a:moveTo>
                        <a:cubicBezTo>
                          <a:pt x="450961" y="363621"/>
                          <a:pt x="417095" y="358274"/>
                          <a:pt x="377881" y="342232"/>
                        </a:cubicBezTo>
                        <a:cubicBezTo>
                          <a:pt x="338667" y="326190"/>
                          <a:pt x="289649" y="298562"/>
                          <a:pt x="249544" y="272716"/>
                        </a:cubicBezTo>
                        <a:cubicBezTo>
                          <a:pt x="209439" y="246870"/>
                          <a:pt x="172007" y="219242"/>
                          <a:pt x="137249" y="187158"/>
                        </a:cubicBezTo>
                        <a:cubicBezTo>
                          <a:pt x="102491" y="155074"/>
                          <a:pt x="63277" y="111404"/>
                          <a:pt x="40996" y="80211"/>
                        </a:cubicBezTo>
                        <a:cubicBezTo>
                          <a:pt x="18715" y="49018"/>
                          <a:pt x="0" y="23172"/>
                          <a:pt x="3565" y="0"/>
                        </a:cubicBezTo>
                      </a:path>
                    </a:pathLst>
                  </a:custGeom>
                  <a:noFill/>
                  <a:ln w="9525" cap="flat" cmpd="sng">
                    <a:solidFill>
                      <a:srgbClr val="000000"/>
                    </a:solidFill>
                    <a:bevel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37" name="任意多边形 23"/>
                  <p:cNvSpPr>
                    <a:spLocks noChangeArrowheads="1"/>
                  </p:cNvSpPr>
                  <p:nvPr/>
                </p:nvSpPr>
                <p:spPr bwMode="auto">
                  <a:xfrm>
                    <a:off x="631035" y="363"/>
                    <a:ext cx="1329180" cy="862553"/>
                  </a:xfrm>
                  <a:custGeom>
                    <a:avLst/>
                    <a:gdLst>
                      <a:gd name="T0" fmla="*/ 0 w 1329180"/>
                      <a:gd name="T1" fmla="*/ 0 h 862553"/>
                      <a:gd name="T2" fmla="*/ 377072 w 1329180"/>
                      <a:gd name="T3" fmla="*/ 197963 h 862553"/>
                      <a:gd name="T4" fmla="*/ 556182 w 1329180"/>
                      <a:gd name="T5" fmla="*/ 400639 h 862553"/>
                      <a:gd name="T6" fmla="*/ 565608 w 1329180"/>
                      <a:gd name="T7" fmla="*/ 678730 h 862553"/>
                      <a:gd name="T8" fmla="*/ 353505 w 1329180"/>
                      <a:gd name="T9" fmla="*/ 862553 h 862553"/>
                      <a:gd name="T10" fmla="*/ 1329180 w 1329180"/>
                      <a:gd name="T11" fmla="*/ 433633 h 862553"/>
                      <a:gd name="T12" fmla="*/ 0 w 1329180"/>
                      <a:gd name="T13" fmla="*/ 0 h 862553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329180"/>
                      <a:gd name="T22" fmla="*/ 0 h 862553"/>
                      <a:gd name="T23" fmla="*/ 1329180 w 1329180"/>
                      <a:gd name="T24" fmla="*/ 862553 h 862553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329180" h="862553">
                        <a:moveTo>
                          <a:pt x="0" y="0"/>
                        </a:moveTo>
                        <a:cubicBezTo>
                          <a:pt x="142187" y="65595"/>
                          <a:pt x="284375" y="131190"/>
                          <a:pt x="377072" y="197963"/>
                        </a:cubicBezTo>
                        <a:cubicBezTo>
                          <a:pt x="469769" y="264736"/>
                          <a:pt x="524759" y="320511"/>
                          <a:pt x="556182" y="400639"/>
                        </a:cubicBezTo>
                        <a:cubicBezTo>
                          <a:pt x="587605" y="480767"/>
                          <a:pt x="599387" y="601745"/>
                          <a:pt x="565608" y="678730"/>
                        </a:cubicBezTo>
                        <a:cubicBezTo>
                          <a:pt x="531829" y="755715"/>
                          <a:pt x="442667" y="809134"/>
                          <a:pt x="353505" y="862553"/>
                        </a:cubicBezTo>
                        <a:lnTo>
                          <a:pt x="1329180" y="43363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7059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123" name="Group 33"/>
                <p:cNvGrpSpPr>
                  <a:grpSpLocks/>
                </p:cNvGrpSpPr>
                <p:nvPr/>
              </p:nvGrpSpPr>
              <p:grpSpPr bwMode="auto">
                <a:xfrm>
                  <a:off x="510281" y="690656"/>
                  <a:ext cx="2442057" cy="1232968"/>
                  <a:chOff x="0" y="0"/>
                  <a:chExt cx="3084844" cy="1555819"/>
                </a:xfrm>
              </p:grpSpPr>
              <p:sp>
                <p:nvSpPr>
                  <p:cNvPr id="128" name="任意多边形 30"/>
                  <p:cNvSpPr>
                    <a:spLocks noChangeArrowheads="1"/>
                  </p:cNvSpPr>
                  <p:nvPr/>
                </p:nvSpPr>
                <p:spPr bwMode="auto">
                  <a:xfrm>
                    <a:off x="9581" y="521120"/>
                    <a:ext cx="3064074" cy="1033948"/>
                  </a:xfrm>
                  <a:custGeom>
                    <a:avLst/>
                    <a:gdLst>
                      <a:gd name="T0" fmla="*/ 0 w 3069771"/>
                      <a:gd name="T1" fmla="*/ 105574 h 1033305"/>
                      <a:gd name="T2" fmla="*/ 35104 w 3069771"/>
                      <a:gd name="T3" fmla="*/ 442402 h 1033305"/>
                      <a:gd name="T4" fmla="*/ 115342 w 3069771"/>
                      <a:gd name="T5" fmla="*/ 532894 h 1033305"/>
                      <a:gd name="T6" fmla="*/ 335994 w 3069771"/>
                      <a:gd name="T7" fmla="*/ 708850 h 1033305"/>
                      <a:gd name="T8" fmla="*/ 606797 w 3069771"/>
                      <a:gd name="T9" fmla="*/ 844586 h 1033305"/>
                      <a:gd name="T10" fmla="*/ 847509 w 3069771"/>
                      <a:gd name="T11" fmla="*/ 930050 h 1033305"/>
                      <a:gd name="T12" fmla="*/ 1148401 w 3069771"/>
                      <a:gd name="T13" fmla="*/ 995406 h 1033305"/>
                      <a:gd name="T14" fmla="*/ 1479381 w 3069771"/>
                      <a:gd name="T15" fmla="*/ 1030597 h 1033305"/>
                      <a:gd name="T16" fmla="*/ 1800332 w 3069771"/>
                      <a:gd name="T17" fmla="*/ 1015515 h 1033305"/>
                      <a:gd name="T18" fmla="*/ 2201520 w 3069771"/>
                      <a:gd name="T19" fmla="*/ 930050 h 1033305"/>
                      <a:gd name="T20" fmla="*/ 2572619 w 3069771"/>
                      <a:gd name="T21" fmla="*/ 764150 h 1033305"/>
                      <a:gd name="T22" fmla="*/ 2828376 w 3069771"/>
                      <a:gd name="T23" fmla="*/ 553003 h 1033305"/>
                      <a:gd name="T24" fmla="*/ 2993867 w 3069771"/>
                      <a:gd name="T25" fmla="*/ 331802 h 1033305"/>
                      <a:gd name="T26" fmla="*/ 3064074 w 3069771"/>
                      <a:gd name="T27" fmla="*/ 0 h 1033305"/>
                      <a:gd name="T28" fmla="*/ 2873509 w 3069771"/>
                      <a:gd name="T29" fmla="*/ 130709 h 1033305"/>
                      <a:gd name="T30" fmla="*/ 2211549 w 3069771"/>
                      <a:gd name="T31" fmla="*/ 447430 h 1033305"/>
                      <a:gd name="T32" fmla="*/ 1384099 w 3069771"/>
                      <a:gd name="T33" fmla="*/ 487648 h 1033305"/>
                      <a:gd name="T34" fmla="*/ 646915 w 3069771"/>
                      <a:gd name="T35" fmla="*/ 387102 h 1033305"/>
                      <a:gd name="T36" fmla="*/ 160475 w 3069771"/>
                      <a:gd name="T37" fmla="*/ 155846 h 1033305"/>
                      <a:gd name="T38" fmla="*/ 0 w 3069771"/>
                      <a:gd name="T39" fmla="*/ 105574 h 1033305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3069771"/>
                      <a:gd name="T61" fmla="*/ 0 h 1033305"/>
                      <a:gd name="T62" fmla="*/ 3069771 w 3069771"/>
                      <a:gd name="T63" fmla="*/ 1033305 h 1033305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3069771" h="1033305">
                        <a:moveTo>
                          <a:pt x="0" y="105508"/>
                        </a:moveTo>
                        <a:lnTo>
                          <a:pt x="35169" y="442127"/>
                        </a:lnTo>
                        <a:cubicBezTo>
                          <a:pt x="61965" y="472272"/>
                          <a:pt x="65314" y="488183"/>
                          <a:pt x="115556" y="532563"/>
                        </a:cubicBezTo>
                        <a:cubicBezTo>
                          <a:pt x="165798" y="576943"/>
                          <a:pt x="254558" y="656493"/>
                          <a:pt x="336619" y="708409"/>
                        </a:cubicBezTo>
                        <a:cubicBezTo>
                          <a:pt x="418681" y="760325"/>
                          <a:pt x="522514" y="807217"/>
                          <a:pt x="607925" y="844061"/>
                        </a:cubicBezTo>
                        <a:cubicBezTo>
                          <a:pt x="693336" y="880905"/>
                          <a:pt x="758650" y="904351"/>
                          <a:pt x="849085" y="929472"/>
                        </a:cubicBezTo>
                        <a:cubicBezTo>
                          <a:pt x="939520" y="954593"/>
                          <a:pt x="1045028" y="978040"/>
                          <a:pt x="1150536" y="994787"/>
                        </a:cubicBezTo>
                        <a:cubicBezTo>
                          <a:pt x="1256044" y="1011534"/>
                          <a:pt x="1373275" y="1026607"/>
                          <a:pt x="1482132" y="1029956"/>
                        </a:cubicBezTo>
                        <a:cubicBezTo>
                          <a:pt x="1590989" y="1033305"/>
                          <a:pt x="1683099" y="1031630"/>
                          <a:pt x="1803679" y="1014883"/>
                        </a:cubicBezTo>
                        <a:cubicBezTo>
                          <a:pt x="1924259" y="998136"/>
                          <a:pt x="2076659" y="971340"/>
                          <a:pt x="2205613" y="929472"/>
                        </a:cubicBezTo>
                        <a:cubicBezTo>
                          <a:pt x="2334567" y="887604"/>
                          <a:pt x="2472732" y="826477"/>
                          <a:pt x="2577402" y="763675"/>
                        </a:cubicBezTo>
                        <a:cubicBezTo>
                          <a:pt x="2682072" y="700873"/>
                          <a:pt x="2763296" y="624672"/>
                          <a:pt x="2833635" y="552659"/>
                        </a:cubicBezTo>
                        <a:cubicBezTo>
                          <a:pt x="2903974" y="480646"/>
                          <a:pt x="2951703" y="406121"/>
                          <a:pt x="2999433" y="331596"/>
                        </a:cubicBezTo>
                        <a:lnTo>
                          <a:pt x="3069771" y="0"/>
                        </a:lnTo>
                        <a:lnTo>
                          <a:pt x="2878852" y="130628"/>
                        </a:lnTo>
                        <a:lnTo>
                          <a:pt x="2215661" y="447152"/>
                        </a:lnTo>
                        <a:lnTo>
                          <a:pt x="1386672" y="487345"/>
                        </a:lnTo>
                        <a:lnTo>
                          <a:pt x="648118" y="386861"/>
                        </a:lnTo>
                        <a:lnTo>
                          <a:pt x="160773" y="155749"/>
                        </a:lnTo>
                        <a:lnTo>
                          <a:pt x="0" y="10550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262626"/>
                      </a:gs>
                      <a:gs pos="14999">
                        <a:srgbClr val="262626"/>
                      </a:gs>
                      <a:gs pos="67000">
                        <a:srgbClr val="7F7F7F"/>
                      </a:gs>
                      <a:gs pos="100000">
                        <a:srgbClr val="A5A5A5"/>
                      </a:gs>
                    </a:gsLst>
                    <a:lin ang="135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 cap="flat" cmpd="sng">
                        <a:solidFill>
                          <a:srgbClr val="395E8A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29" name="任意多边形 31"/>
                  <p:cNvSpPr>
                    <a:spLocks noChangeArrowheads="1"/>
                  </p:cNvSpPr>
                  <p:nvPr/>
                </p:nvSpPr>
                <p:spPr bwMode="auto">
                  <a:xfrm>
                    <a:off x="-445" y="139"/>
                    <a:ext cx="3078110" cy="1218295"/>
                  </a:xfrm>
                  <a:custGeom>
                    <a:avLst/>
                    <a:gdLst>
                      <a:gd name="T0" fmla="*/ 1493937 w 3084844"/>
                      <a:gd name="T1" fmla="*/ 0 h 1220037"/>
                      <a:gd name="T2" fmla="*/ 0 w 3084844"/>
                      <a:gd name="T3" fmla="*/ 627125 h 1220037"/>
                      <a:gd name="T4" fmla="*/ 245648 w 3084844"/>
                      <a:gd name="T5" fmla="*/ 842856 h 1220037"/>
                      <a:gd name="T6" fmla="*/ 601585 w 3084844"/>
                      <a:gd name="T7" fmla="*/ 1028485 h 1220037"/>
                      <a:gd name="T8" fmla="*/ 1012669 w 3084844"/>
                      <a:gd name="T9" fmla="*/ 1153910 h 1220037"/>
                      <a:gd name="T10" fmla="*/ 1468871 w 3084844"/>
                      <a:gd name="T11" fmla="*/ 1214114 h 1220037"/>
                      <a:gd name="T12" fmla="*/ 1960165 w 3084844"/>
                      <a:gd name="T13" fmla="*/ 1178995 h 1220037"/>
                      <a:gd name="T14" fmla="*/ 2431407 w 3084844"/>
                      <a:gd name="T15" fmla="*/ 1048553 h 1220037"/>
                      <a:gd name="T16" fmla="*/ 2827449 w 3084844"/>
                      <a:gd name="T17" fmla="*/ 832822 h 1220037"/>
                      <a:gd name="T18" fmla="*/ 3078110 w 3084844"/>
                      <a:gd name="T19" fmla="*/ 521768 h 1220037"/>
                      <a:gd name="T20" fmla="*/ 1493937 w 3084844"/>
                      <a:gd name="T21" fmla="*/ 0 h 1220037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3084844"/>
                      <a:gd name="T34" fmla="*/ 0 h 1220037"/>
                      <a:gd name="T35" fmla="*/ 3084844 w 3084844"/>
                      <a:gd name="T36" fmla="*/ 1220037 h 1220037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3084844" h="1220037">
                        <a:moveTo>
                          <a:pt x="1497205" y="0"/>
                        </a:moveTo>
                        <a:lnTo>
                          <a:pt x="0" y="628022"/>
                        </a:lnTo>
                        <a:cubicBezTo>
                          <a:pt x="82062" y="700035"/>
                          <a:pt x="145702" y="777072"/>
                          <a:pt x="246185" y="844061"/>
                        </a:cubicBezTo>
                        <a:cubicBezTo>
                          <a:pt x="346668" y="911050"/>
                          <a:pt x="474785" y="978040"/>
                          <a:pt x="602901" y="1029956"/>
                        </a:cubicBezTo>
                        <a:cubicBezTo>
                          <a:pt x="731017" y="1081872"/>
                          <a:pt x="870020" y="1124578"/>
                          <a:pt x="1014884" y="1155560"/>
                        </a:cubicBezTo>
                        <a:cubicBezTo>
                          <a:pt x="1159748" y="1186542"/>
                          <a:pt x="1313823" y="1211663"/>
                          <a:pt x="1472084" y="1215850"/>
                        </a:cubicBezTo>
                        <a:cubicBezTo>
                          <a:pt x="1630345" y="1220037"/>
                          <a:pt x="1803679" y="1208314"/>
                          <a:pt x="1964453" y="1180681"/>
                        </a:cubicBezTo>
                        <a:cubicBezTo>
                          <a:pt x="2125227" y="1153048"/>
                          <a:pt x="2291862" y="1107830"/>
                          <a:pt x="2436726" y="1050052"/>
                        </a:cubicBezTo>
                        <a:cubicBezTo>
                          <a:pt x="2581590" y="992274"/>
                          <a:pt x="2725615" y="921936"/>
                          <a:pt x="2833635" y="834013"/>
                        </a:cubicBezTo>
                        <a:cubicBezTo>
                          <a:pt x="2941655" y="746090"/>
                          <a:pt x="3013249" y="634302"/>
                          <a:pt x="3084844" y="522514"/>
                        </a:cubicBezTo>
                        <a:lnTo>
                          <a:pt x="1497205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262626"/>
                      </a:gs>
                      <a:gs pos="14999">
                        <a:srgbClr val="262626"/>
                      </a:gs>
                      <a:gs pos="67000">
                        <a:srgbClr val="7F7F7F"/>
                      </a:gs>
                      <a:gs pos="100000">
                        <a:srgbClr val="A5A5A5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 cap="flat" cmpd="sng">
                        <a:solidFill>
                          <a:srgbClr val="395E8A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30" name="任意多边形 24"/>
                  <p:cNvSpPr>
                    <a:spLocks noChangeArrowheads="1"/>
                  </p:cNvSpPr>
                  <p:nvPr/>
                </p:nvSpPr>
                <p:spPr bwMode="auto">
                  <a:xfrm>
                    <a:off x="430163" y="51"/>
                    <a:ext cx="2205872" cy="452487"/>
                  </a:xfrm>
                  <a:custGeom>
                    <a:avLst/>
                    <a:gdLst>
                      <a:gd name="T0" fmla="*/ 0 w 2205872"/>
                      <a:gd name="T1" fmla="*/ 452487 h 452487"/>
                      <a:gd name="T2" fmla="*/ 499621 w 2205872"/>
                      <a:gd name="T3" fmla="*/ 329939 h 452487"/>
                      <a:gd name="T4" fmla="*/ 999241 w 2205872"/>
                      <a:gd name="T5" fmla="*/ 254524 h 452487"/>
                      <a:gd name="T6" fmla="*/ 1555423 w 2205872"/>
                      <a:gd name="T7" fmla="*/ 287518 h 452487"/>
                      <a:gd name="T8" fmla="*/ 2205872 w 2205872"/>
                      <a:gd name="T9" fmla="*/ 377073 h 452487"/>
                      <a:gd name="T10" fmla="*/ 1065229 w 2205872"/>
                      <a:gd name="T11" fmla="*/ 0 h 452487"/>
                      <a:gd name="T12" fmla="*/ 0 w 2205872"/>
                      <a:gd name="T13" fmla="*/ 452487 h 452487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205872"/>
                      <a:gd name="T22" fmla="*/ 0 h 452487"/>
                      <a:gd name="T23" fmla="*/ 2205872 w 2205872"/>
                      <a:gd name="T24" fmla="*/ 452487 h 452487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205872" h="452487">
                        <a:moveTo>
                          <a:pt x="0" y="452487"/>
                        </a:moveTo>
                        <a:cubicBezTo>
                          <a:pt x="166540" y="407710"/>
                          <a:pt x="333081" y="362933"/>
                          <a:pt x="499621" y="329939"/>
                        </a:cubicBezTo>
                        <a:cubicBezTo>
                          <a:pt x="666161" y="296945"/>
                          <a:pt x="823274" y="261594"/>
                          <a:pt x="999241" y="254524"/>
                        </a:cubicBezTo>
                        <a:cubicBezTo>
                          <a:pt x="1175208" y="247454"/>
                          <a:pt x="1354318" y="267093"/>
                          <a:pt x="1555423" y="287518"/>
                        </a:cubicBezTo>
                        <a:cubicBezTo>
                          <a:pt x="1756528" y="307943"/>
                          <a:pt x="1981200" y="342508"/>
                          <a:pt x="2205872" y="377073"/>
                        </a:cubicBezTo>
                        <a:lnTo>
                          <a:pt x="1065229" y="0"/>
                        </a:lnTo>
                        <a:lnTo>
                          <a:pt x="0" y="452487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16078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31" name="任意多边形 33"/>
                  <p:cNvSpPr>
                    <a:spLocks/>
                  </p:cNvSpPr>
                  <p:nvPr/>
                </p:nvSpPr>
                <p:spPr bwMode="auto">
                  <a:xfrm>
                    <a:off x="12825" y="520329"/>
                    <a:ext cx="3062740" cy="688033"/>
                  </a:xfrm>
                  <a:custGeom>
                    <a:avLst/>
                    <a:gdLst>
                      <a:gd name="T0" fmla="*/ 0 w 3062741"/>
                      <a:gd name="T1" fmla="*/ 109978 h 688033"/>
                      <a:gd name="T2" fmla="*/ 111985 w 3062741"/>
                      <a:gd name="T3" fmla="*/ 224551 h 688033"/>
                      <a:gd name="T4" fmla="*/ 394670 w 3062741"/>
                      <a:gd name="T5" fmla="*/ 413480 h 688033"/>
                      <a:gd name="T6" fmla="*/ 722738 w 3062741"/>
                      <a:gd name="T7" fmla="*/ 553083 h 688033"/>
                      <a:gd name="T8" fmla="*/ 1092686 w 3062741"/>
                      <a:gd name="T9" fmla="*/ 643825 h 688033"/>
                      <a:gd name="T10" fmla="*/ 1476594 w 3062741"/>
                      <a:gd name="T11" fmla="*/ 685706 h 688033"/>
                      <a:gd name="T12" fmla="*/ 1951244 w 3062741"/>
                      <a:gd name="T13" fmla="*/ 657786 h 688033"/>
                      <a:gd name="T14" fmla="*/ 2390993 w 3062741"/>
                      <a:gd name="T15" fmla="*/ 539123 h 688033"/>
                      <a:gd name="T16" fmla="*/ 2705100 w 3062741"/>
                      <a:gd name="T17" fmla="*/ 385560 h 688033"/>
                      <a:gd name="T18" fmla="*/ 2935445 w 3062741"/>
                      <a:gd name="T19" fmla="*/ 183135 h 688033"/>
                      <a:gd name="T20" fmla="*/ 3062740 w 3062741"/>
                      <a:gd name="T21" fmla="*/ 0 h 688033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3062741"/>
                      <a:gd name="T34" fmla="*/ 0 h 688033"/>
                      <a:gd name="T35" fmla="*/ 3062741 w 3062741"/>
                      <a:gd name="T36" fmla="*/ 688033 h 688033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3062741" h="688033">
                        <a:moveTo>
                          <a:pt x="0" y="109978"/>
                        </a:moveTo>
                        <a:cubicBezTo>
                          <a:pt x="19195" y="146042"/>
                          <a:pt x="54172" y="161972"/>
                          <a:pt x="111985" y="224551"/>
                        </a:cubicBezTo>
                        <a:cubicBezTo>
                          <a:pt x="178296" y="278065"/>
                          <a:pt x="292878" y="358725"/>
                          <a:pt x="394670" y="413480"/>
                        </a:cubicBezTo>
                        <a:cubicBezTo>
                          <a:pt x="496462" y="468235"/>
                          <a:pt x="606402" y="514692"/>
                          <a:pt x="722738" y="553083"/>
                        </a:cubicBezTo>
                        <a:cubicBezTo>
                          <a:pt x="839074" y="591474"/>
                          <a:pt x="967043" y="621721"/>
                          <a:pt x="1092686" y="643825"/>
                        </a:cubicBezTo>
                        <a:cubicBezTo>
                          <a:pt x="1218329" y="665929"/>
                          <a:pt x="1333501" y="683379"/>
                          <a:pt x="1476594" y="685706"/>
                        </a:cubicBezTo>
                        <a:cubicBezTo>
                          <a:pt x="1619687" y="688033"/>
                          <a:pt x="1798845" y="682216"/>
                          <a:pt x="1951245" y="657786"/>
                        </a:cubicBezTo>
                        <a:cubicBezTo>
                          <a:pt x="2103645" y="633356"/>
                          <a:pt x="2265351" y="584494"/>
                          <a:pt x="2390994" y="539123"/>
                        </a:cubicBezTo>
                        <a:cubicBezTo>
                          <a:pt x="2516637" y="493752"/>
                          <a:pt x="2614359" y="444891"/>
                          <a:pt x="2705101" y="385560"/>
                        </a:cubicBezTo>
                        <a:cubicBezTo>
                          <a:pt x="2795843" y="326229"/>
                          <a:pt x="2875839" y="247395"/>
                          <a:pt x="2935446" y="183135"/>
                        </a:cubicBezTo>
                        <a:cubicBezTo>
                          <a:pt x="2995053" y="118875"/>
                          <a:pt x="3026677" y="61658"/>
                          <a:pt x="3062741" y="0"/>
                        </a:cubicBezTo>
                      </a:path>
                    </a:pathLst>
                  </a:custGeom>
                  <a:noFill/>
                  <a:ln w="9525" cap="flat" cmpd="sng">
                    <a:solidFill>
                      <a:srgbClr val="000000"/>
                    </a:solidFill>
                    <a:bevel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124" name="TextBox 29"/>
                <p:cNvSpPr>
                  <a:spLocks noChangeArrowheads="1"/>
                </p:cNvSpPr>
                <p:nvPr/>
              </p:nvSpPr>
              <p:spPr bwMode="auto">
                <a:xfrm>
                  <a:off x="1202055" y="160385"/>
                  <a:ext cx="950878" cy="2770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  <a:sym typeface="微软雅黑" pitchFamily="34" charset="-122"/>
                    </a:rPr>
                    <a:t>添加标题</a:t>
                  </a: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5" name="TextBox 29"/>
                <p:cNvSpPr>
                  <a:spLocks noChangeArrowheads="1"/>
                </p:cNvSpPr>
                <p:nvPr/>
              </p:nvSpPr>
              <p:spPr bwMode="auto">
                <a:xfrm>
                  <a:off x="1202055" y="1005184"/>
                  <a:ext cx="950878" cy="2770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  <a:sym typeface="微软雅黑" pitchFamily="34" charset="-122"/>
                    </a:rPr>
                    <a:t>添加标题</a:t>
                  </a: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6" name="TextBox 29"/>
                <p:cNvSpPr>
                  <a:spLocks noChangeArrowheads="1"/>
                </p:cNvSpPr>
                <p:nvPr/>
              </p:nvSpPr>
              <p:spPr bwMode="auto">
                <a:xfrm>
                  <a:off x="2222781" y="517677"/>
                  <a:ext cx="950879" cy="2770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  <a:sym typeface="微软雅黑" pitchFamily="34" charset="-122"/>
                    </a:rPr>
                    <a:t>添加标题</a:t>
                  </a: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7" name="TextBox 29"/>
                <p:cNvSpPr>
                  <a:spLocks noChangeArrowheads="1"/>
                </p:cNvSpPr>
                <p:nvPr/>
              </p:nvSpPr>
              <p:spPr bwMode="auto">
                <a:xfrm>
                  <a:off x="232126" y="517677"/>
                  <a:ext cx="952466" cy="2770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  <a:sym typeface="微软雅黑" pitchFamily="34" charset="-122"/>
                    </a:rPr>
                    <a:t>添加标题</a:t>
                  </a: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cxnSp>
            <p:nvCxnSpPr>
              <p:cNvPr id="117" name="直接连接符 19"/>
              <p:cNvCxnSpPr>
                <a:cxnSpLocks noChangeShapeType="1"/>
                <a:stCxn id="130" idx="5"/>
                <a:endCxn id="129" idx="9"/>
              </p:cNvCxnSpPr>
              <p:nvPr/>
            </p:nvCxnSpPr>
            <p:spPr bwMode="auto">
              <a:xfrm>
                <a:off x="1694162" y="690766"/>
                <a:ext cx="1257256" cy="412872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18" name="直接连接符 20"/>
              <p:cNvCxnSpPr>
                <a:cxnSpLocks noChangeShapeType="1"/>
                <a:stCxn id="129" idx="1"/>
                <a:endCxn id="130" idx="5"/>
              </p:cNvCxnSpPr>
              <p:nvPr/>
            </p:nvCxnSpPr>
            <p:spPr bwMode="auto">
              <a:xfrm flipV="1">
                <a:off x="509929" y="690766"/>
                <a:ext cx="1184233" cy="497033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144" name="Group 48"/>
          <p:cNvGrpSpPr>
            <a:grpSpLocks/>
          </p:cNvGrpSpPr>
          <p:nvPr/>
        </p:nvGrpSpPr>
        <p:grpSpPr bwMode="auto">
          <a:xfrm>
            <a:off x="107504" y="4940553"/>
            <a:ext cx="4652962" cy="495300"/>
            <a:chOff x="0" y="0"/>
            <a:chExt cx="3489647" cy="371451"/>
          </a:xfrm>
        </p:grpSpPr>
        <p:sp>
          <p:nvSpPr>
            <p:cNvPr id="145" name="直接连接符 54"/>
            <p:cNvSpPr>
              <a:spLocks noChangeShapeType="1"/>
            </p:cNvSpPr>
            <p:nvPr/>
          </p:nvSpPr>
          <p:spPr bwMode="auto">
            <a:xfrm>
              <a:off x="0" y="371450"/>
              <a:ext cx="3489647" cy="1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46" name="Group 50"/>
            <p:cNvGrpSpPr>
              <a:grpSpLocks/>
            </p:cNvGrpSpPr>
            <p:nvPr/>
          </p:nvGrpSpPr>
          <p:grpSpPr bwMode="auto">
            <a:xfrm>
              <a:off x="3270" y="0"/>
              <a:ext cx="3436819" cy="346226"/>
              <a:chOff x="0" y="0"/>
              <a:chExt cx="3436819" cy="346226"/>
            </a:xfrm>
          </p:grpSpPr>
          <p:grpSp>
            <p:nvGrpSpPr>
              <p:cNvPr id="147" name="Group 51"/>
              <p:cNvGrpSpPr>
                <a:grpSpLocks/>
              </p:cNvGrpSpPr>
              <p:nvPr/>
            </p:nvGrpSpPr>
            <p:grpSpPr bwMode="auto">
              <a:xfrm>
                <a:off x="216279" y="0"/>
                <a:ext cx="3220540" cy="346226"/>
                <a:chOff x="0" y="0"/>
                <a:chExt cx="3219774" cy="348169"/>
              </a:xfrm>
            </p:grpSpPr>
            <p:sp>
              <p:nvSpPr>
                <p:cNvPr id="151" name="TextBox 10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523099" cy="3481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4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  <a:sym typeface="微软雅黑" pitchFamily="34" charset="-122"/>
                    </a:rPr>
                    <a:t>点击添加标题</a:t>
                  </a:r>
                  <a:endParaRPr kumimoji="0" lang="en-US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endParaRPr>
                </a:p>
              </p:txBody>
            </p:sp>
            <p:sp>
              <p:nvSpPr>
                <p:cNvPr id="152" name="矩形 109"/>
                <p:cNvSpPr>
                  <a:spLocks noChangeArrowheads="1"/>
                </p:cNvSpPr>
                <p:nvPr/>
              </p:nvSpPr>
              <p:spPr bwMode="auto">
                <a:xfrm>
                  <a:off x="1560904" y="46167"/>
                  <a:ext cx="1658870" cy="2553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sym typeface="Arial" pitchFamily="34" charset="0"/>
                    </a:rPr>
                    <a:t>CLICK TO ADD TITLE</a:t>
                  </a:r>
                  <a:endParaRPr kumimoji="0" lang="zh-CN" altLang="en-US" sz="1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sym typeface="Arial" pitchFamily="34" charset="0"/>
                  </a:endParaRPr>
                </a:p>
              </p:txBody>
            </p:sp>
            <p:sp>
              <p:nvSpPr>
                <p:cNvPr id="153" name="直接连接符 62"/>
                <p:cNvSpPr>
                  <a:spLocks noChangeShapeType="1"/>
                </p:cNvSpPr>
                <p:nvPr/>
              </p:nvSpPr>
              <p:spPr bwMode="auto">
                <a:xfrm>
                  <a:off x="1559831" y="57467"/>
                  <a:ext cx="1" cy="25381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48" name="Group 55"/>
              <p:cNvGrpSpPr>
                <a:grpSpLocks/>
              </p:cNvGrpSpPr>
              <p:nvPr/>
            </p:nvGrpSpPr>
            <p:grpSpPr bwMode="auto">
              <a:xfrm>
                <a:off x="0" y="57150"/>
                <a:ext cx="215800" cy="215800"/>
                <a:chOff x="0" y="0"/>
                <a:chExt cx="215800" cy="215800"/>
              </a:xfrm>
            </p:grpSpPr>
            <p:sp>
              <p:nvSpPr>
                <p:cNvPr id="149" name="椭圆 58"/>
                <p:cNvSpPr>
                  <a:spLocks noChangeArrowheads="1"/>
                </p:cNvSpPr>
                <p:nvPr/>
              </p:nvSpPr>
              <p:spPr bwMode="auto">
                <a:xfrm flipH="1">
                  <a:off x="0" y="0"/>
                  <a:ext cx="215800" cy="215800"/>
                </a:xfrm>
                <a:prstGeom prst="ellipse">
                  <a:avLst/>
                </a:prstGeom>
                <a:solidFill>
                  <a:srgbClr val="C00000"/>
                </a:solidFill>
                <a:ln w="38100" cap="sq">
                  <a:solidFill>
                    <a:srgbClr val="C8C6BD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宋体" pitchFamily="2" charset="-122"/>
                    <a:sym typeface="宋体" pitchFamily="2" charset="-122"/>
                  </a:endParaRPr>
                </a:p>
              </p:txBody>
            </p:sp>
            <p:sp>
              <p:nvSpPr>
                <p:cNvPr id="150" name="Freeform 15"/>
                <p:cNvSpPr>
                  <a:spLocks noEditPoints="1" noChangeArrowheads="1"/>
                </p:cNvSpPr>
                <p:nvPr/>
              </p:nvSpPr>
              <p:spPr bwMode="auto">
                <a:xfrm>
                  <a:off x="52914" y="45675"/>
                  <a:ext cx="109973" cy="124451"/>
                </a:xfrm>
                <a:custGeom>
                  <a:avLst/>
                  <a:gdLst>
                    <a:gd name="T0" fmla="*/ 56936 w 423"/>
                    <a:gd name="T1" fmla="*/ 75475 h 526"/>
                    <a:gd name="T2" fmla="*/ 53037 w 423"/>
                    <a:gd name="T3" fmla="*/ 88725 h 526"/>
                    <a:gd name="T4" fmla="*/ 56416 w 423"/>
                    <a:gd name="T5" fmla="*/ 75238 h 526"/>
                    <a:gd name="T6" fmla="*/ 47837 w 423"/>
                    <a:gd name="T7" fmla="*/ 61043 h 526"/>
                    <a:gd name="T8" fmla="*/ 49917 w 423"/>
                    <a:gd name="T9" fmla="*/ 54891 h 526"/>
                    <a:gd name="T10" fmla="*/ 54597 w 423"/>
                    <a:gd name="T11" fmla="*/ 53708 h 526"/>
                    <a:gd name="T12" fmla="*/ 53037 w 423"/>
                    <a:gd name="T13" fmla="*/ 65774 h 526"/>
                    <a:gd name="T14" fmla="*/ 56936 w 423"/>
                    <a:gd name="T15" fmla="*/ 67431 h 526"/>
                    <a:gd name="T16" fmla="*/ 54597 w 423"/>
                    <a:gd name="T17" fmla="*/ 53708 h 526"/>
                    <a:gd name="T18" fmla="*/ 55116 w 423"/>
                    <a:gd name="T19" fmla="*/ 124451 h 526"/>
                    <a:gd name="T20" fmla="*/ 46797 w 423"/>
                    <a:gd name="T21" fmla="*/ 21530 h 526"/>
                    <a:gd name="T22" fmla="*/ 29898 w 423"/>
                    <a:gd name="T23" fmla="*/ 0 h 526"/>
                    <a:gd name="T24" fmla="*/ 42637 w 423"/>
                    <a:gd name="T25" fmla="*/ 0 h 526"/>
                    <a:gd name="T26" fmla="*/ 55116 w 423"/>
                    <a:gd name="T27" fmla="*/ 0 h 526"/>
                    <a:gd name="T28" fmla="*/ 67336 w 423"/>
                    <a:gd name="T29" fmla="*/ 0 h 526"/>
                    <a:gd name="T30" fmla="*/ 80075 w 423"/>
                    <a:gd name="T31" fmla="*/ 0 h 526"/>
                    <a:gd name="T32" fmla="*/ 109973 w 423"/>
                    <a:gd name="T33" fmla="*/ 93930 h 526"/>
                    <a:gd name="T34" fmla="*/ 60056 w 423"/>
                    <a:gd name="T35" fmla="*/ 68850 h 526"/>
                    <a:gd name="T36" fmla="*/ 64476 w 423"/>
                    <a:gd name="T37" fmla="*/ 57020 h 526"/>
                    <a:gd name="T38" fmla="*/ 68116 w 423"/>
                    <a:gd name="T39" fmla="*/ 51815 h 526"/>
                    <a:gd name="T40" fmla="*/ 60056 w 423"/>
                    <a:gd name="T41" fmla="*/ 43061 h 526"/>
                    <a:gd name="T42" fmla="*/ 56936 w 423"/>
                    <a:gd name="T43" fmla="*/ 48266 h 526"/>
                    <a:gd name="T44" fmla="*/ 53037 w 423"/>
                    <a:gd name="T45" fmla="*/ 48266 h 526"/>
                    <a:gd name="T46" fmla="*/ 49917 w 423"/>
                    <a:gd name="T47" fmla="*/ 43061 h 526"/>
                    <a:gd name="T48" fmla="*/ 44457 w 423"/>
                    <a:gd name="T49" fmla="*/ 51815 h 526"/>
                    <a:gd name="T50" fmla="*/ 44197 w 423"/>
                    <a:gd name="T51" fmla="*/ 68614 h 526"/>
                    <a:gd name="T52" fmla="*/ 49917 w 423"/>
                    <a:gd name="T53" fmla="*/ 88251 h 526"/>
                    <a:gd name="T54" fmla="*/ 42897 w 423"/>
                    <a:gd name="T55" fmla="*/ 84466 h 526"/>
                    <a:gd name="T56" fmla="*/ 44717 w 423"/>
                    <a:gd name="T57" fmla="*/ 92510 h 526"/>
                    <a:gd name="T58" fmla="*/ 49917 w 423"/>
                    <a:gd name="T59" fmla="*/ 99608 h 526"/>
                    <a:gd name="T60" fmla="*/ 53037 w 423"/>
                    <a:gd name="T61" fmla="*/ 94403 h 526"/>
                    <a:gd name="T62" fmla="*/ 56936 w 423"/>
                    <a:gd name="T63" fmla="*/ 99608 h 526"/>
                    <a:gd name="T64" fmla="*/ 60056 w 423"/>
                    <a:gd name="T65" fmla="*/ 93457 h 526"/>
                    <a:gd name="T66" fmla="*/ 69936 w 423"/>
                    <a:gd name="T67" fmla="*/ 83283 h 526"/>
                    <a:gd name="T68" fmla="*/ 60056 w 423"/>
                    <a:gd name="T69" fmla="*/ 77131 h 526"/>
                    <a:gd name="T70" fmla="*/ 61096 w 423"/>
                    <a:gd name="T71" fmla="*/ 86122 h 526"/>
                    <a:gd name="T72" fmla="*/ 60056 w 423"/>
                    <a:gd name="T73" fmla="*/ 77131 h 52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23"/>
                    <a:gd name="T112" fmla="*/ 0 h 526"/>
                    <a:gd name="T113" fmla="*/ 423 w 423"/>
                    <a:gd name="T114" fmla="*/ 526 h 526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23" h="526">
                      <a:moveTo>
                        <a:pt x="217" y="318"/>
                      </a:moveTo>
                      <a:cubicBezTo>
                        <a:pt x="218" y="319"/>
                        <a:pt x="218" y="319"/>
                        <a:pt x="219" y="319"/>
                      </a:cubicBezTo>
                      <a:cubicBezTo>
                        <a:pt x="219" y="374"/>
                        <a:pt x="219" y="374"/>
                        <a:pt x="219" y="374"/>
                      </a:cubicBezTo>
                      <a:cubicBezTo>
                        <a:pt x="214" y="375"/>
                        <a:pt x="209" y="376"/>
                        <a:pt x="204" y="375"/>
                      </a:cubicBezTo>
                      <a:cubicBezTo>
                        <a:pt x="204" y="312"/>
                        <a:pt x="204" y="312"/>
                        <a:pt x="204" y="312"/>
                      </a:cubicBezTo>
                      <a:cubicBezTo>
                        <a:pt x="208" y="314"/>
                        <a:pt x="213" y="316"/>
                        <a:pt x="217" y="318"/>
                      </a:cubicBezTo>
                      <a:close/>
                      <a:moveTo>
                        <a:pt x="188" y="235"/>
                      </a:moveTo>
                      <a:cubicBezTo>
                        <a:pt x="184" y="240"/>
                        <a:pt x="181" y="249"/>
                        <a:pt x="184" y="258"/>
                      </a:cubicBezTo>
                      <a:cubicBezTo>
                        <a:pt x="185" y="263"/>
                        <a:pt x="188" y="267"/>
                        <a:pt x="192" y="270"/>
                      </a:cubicBezTo>
                      <a:cubicBezTo>
                        <a:pt x="192" y="232"/>
                        <a:pt x="192" y="232"/>
                        <a:pt x="192" y="232"/>
                      </a:cubicBezTo>
                      <a:cubicBezTo>
                        <a:pt x="191" y="233"/>
                        <a:pt x="189" y="234"/>
                        <a:pt x="188" y="235"/>
                      </a:cubicBezTo>
                      <a:close/>
                      <a:moveTo>
                        <a:pt x="210" y="227"/>
                      </a:moveTo>
                      <a:cubicBezTo>
                        <a:pt x="208" y="227"/>
                        <a:pt x="206" y="227"/>
                        <a:pt x="204" y="227"/>
                      </a:cubicBezTo>
                      <a:cubicBezTo>
                        <a:pt x="204" y="278"/>
                        <a:pt x="204" y="278"/>
                        <a:pt x="204" y="278"/>
                      </a:cubicBezTo>
                      <a:cubicBezTo>
                        <a:pt x="209" y="280"/>
                        <a:pt x="213" y="282"/>
                        <a:pt x="218" y="284"/>
                      </a:cubicBezTo>
                      <a:cubicBezTo>
                        <a:pt x="218" y="285"/>
                        <a:pt x="219" y="285"/>
                        <a:pt x="219" y="285"/>
                      </a:cubicBezTo>
                      <a:cubicBezTo>
                        <a:pt x="219" y="227"/>
                        <a:pt x="219" y="227"/>
                        <a:pt x="219" y="227"/>
                      </a:cubicBezTo>
                      <a:cubicBezTo>
                        <a:pt x="216" y="227"/>
                        <a:pt x="213" y="227"/>
                        <a:pt x="210" y="227"/>
                      </a:cubicBezTo>
                      <a:close/>
                      <a:moveTo>
                        <a:pt x="423" y="397"/>
                      </a:moveTo>
                      <a:cubicBezTo>
                        <a:pt x="423" y="514"/>
                        <a:pt x="328" y="526"/>
                        <a:pt x="212" y="526"/>
                      </a:cubicBezTo>
                      <a:cubicBezTo>
                        <a:pt x="95" y="526"/>
                        <a:pt x="0" y="514"/>
                        <a:pt x="0" y="397"/>
                      </a:cubicBezTo>
                      <a:cubicBezTo>
                        <a:pt x="0" y="291"/>
                        <a:pt x="79" y="121"/>
                        <a:pt x="180" y="91"/>
                      </a:cubicBezTo>
                      <a:cubicBezTo>
                        <a:pt x="143" y="78"/>
                        <a:pt x="115" y="42"/>
                        <a:pt x="115" y="0"/>
                      </a:cubicBezTo>
                      <a:cubicBezTo>
                        <a:pt x="115" y="0"/>
                        <a:pt x="115" y="0"/>
                        <a:pt x="115" y="0"/>
                      </a:cubicBezTo>
                      <a:cubicBezTo>
                        <a:pt x="122" y="4"/>
                        <a:pt x="131" y="6"/>
                        <a:pt x="140" y="6"/>
                      </a:cubicBezTo>
                      <a:cubicBezTo>
                        <a:pt x="149" y="6"/>
                        <a:pt x="157" y="4"/>
                        <a:pt x="164" y="0"/>
                      </a:cubicBezTo>
                      <a:cubicBezTo>
                        <a:pt x="170" y="4"/>
                        <a:pt x="179" y="6"/>
                        <a:pt x="188" y="6"/>
                      </a:cubicBezTo>
                      <a:cubicBezTo>
                        <a:pt x="197" y="6"/>
                        <a:pt x="205" y="4"/>
                        <a:pt x="212" y="0"/>
                      </a:cubicBezTo>
                      <a:cubicBezTo>
                        <a:pt x="218" y="4"/>
                        <a:pt x="226" y="6"/>
                        <a:pt x="235" y="6"/>
                      </a:cubicBezTo>
                      <a:cubicBezTo>
                        <a:pt x="244" y="6"/>
                        <a:pt x="253" y="4"/>
                        <a:pt x="259" y="0"/>
                      </a:cubicBezTo>
                      <a:cubicBezTo>
                        <a:pt x="266" y="4"/>
                        <a:pt x="274" y="6"/>
                        <a:pt x="283" y="6"/>
                      </a:cubicBezTo>
                      <a:cubicBezTo>
                        <a:pt x="292" y="6"/>
                        <a:pt x="301" y="4"/>
                        <a:pt x="308" y="0"/>
                      </a:cubicBezTo>
                      <a:cubicBezTo>
                        <a:pt x="308" y="42"/>
                        <a:pt x="280" y="78"/>
                        <a:pt x="243" y="91"/>
                      </a:cubicBezTo>
                      <a:cubicBezTo>
                        <a:pt x="344" y="121"/>
                        <a:pt x="423" y="291"/>
                        <a:pt x="423" y="397"/>
                      </a:cubicBezTo>
                      <a:close/>
                      <a:moveTo>
                        <a:pt x="267" y="325"/>
                      </a:moveTo>
                      <a:cubicBezTo>
                        <a:pt x="261" y="308"/>
                        <a:pt x="247" y="299"/>
                        <a:pt x="231" y="291"/>
                      </a:cubicBezTo>
                      <a:cubicBezTo>
                        <a:pt x="231" y="230"/>
                        <a:pt x="231" y="230"/>
                        <a:pt x="231" y="230"/>
                      </a:cubicBezTo>
                      <a:cubicBezTo>
                        <a:pt x="237" y="233"/>
                        <a:pt x="243" y="237"/>
                        <a:pt x="248" y="241"/>
                      </a:cubicBezTo>
                      <a:cubicBezTo>
                        <a:pt x="250" y="242"/>
                        <a:pt x="251" y="243"/>
                        <a:pt x="253" y="244"/>
                      </a:cubicBezTo>
                      <a:cubicBezTo>
                        <a:pt x="256" y="235"/>
                        <a:pt x="259" y="227"/>
                        <a:pt x="262" y="219"/>
                      </a:cubicBezTo>
                      <a:cubicBezTo>
                        <a:pt x="253" y="213"/>
                        <a:pt x="243" y="208"/>
                        <a:pt x="231" y="205"/>
                      </a:cubicBezTo>
                      <a:cubicBezTo>
                        <a:pt x="231" y="182"/>
                        <a:pt x="231" y="182"/>
                        <a:pt x="231" y="182"/>
                      </a:cubicBezTo>
                      <a:cubicBezTo>
                        <a:pt x="219" y="182"/>
                        <a:pt x="219" y="182"/>
                        <a:pt x="219" y="182"/>
                      </a:cubicBezTo>
                      <a:cubicBezTo>
                        <a:pt x="219" y="204"/>
                        <a:pt x="219" y="204"/>
                        <a:pt x="219" y="204"/>
                      </a:cubicBezTo>
                      <a:cubicBezTo>
                        <a:pt x="215" y="204"/>
                        <a:pt x="212" y="204"/>
                        <a:pt x="207" y="204"/>
                      </a:cubicBezTo>
                      <a:cubicBezTo>
                        <a:pt x="206" y="204"/>
                        <a:pt x="205" y="204"/>
                        <a:pt x="204" y="204"/>
                      </a:cubicBezTo>
                      <a:cubicBezTo>
                        <a:pt x="204" y="182"/>
                        <a:pt x="204" y="182"/>
                        <a:pt x="204" y="182"/>
                      </a:cubicBezTo>
                      <a:cubicBezTo>
                        <a:pt x="192" y="182"/>
                        <a:pt x="192" y="182"/>
                        <a:pt x="192" y="182"/>
                      </a:cubicBezTo>
                      <a:cubicBezTo>
                        <a:pt x="192" y="207"/>
                        <a:pt x="192" y="207"/>
                        <a:pt x="192" y="207"/>
                      </a:cubicBezTo>
                      <a:cubicBezTo>
                        <a:pt x="184" y="209"/>
                        <a:pt x="177" y="214"/>
                        <a:pt x="171" y="219"/>
                      </a:cubicBezTo>
                      <a:cubicBezTo>
                        <a:pt x="163" y="227"/>
                        <a:pt x="156" y="238"/>
                        <a:pt x="156" y="254"/>
                      </a:cubicBezTo>
                      <a:cubicBezTo>
                        <a:pt x="156" y="270"/>
                        <a:pt x="161" y="281"/>
                        <a:pt x="170" y="290"/>
                      </a:cubicBezTo>
                      <a:cubicBezTo>
                        <a:pt x="177" y="296"/>
                        <a:pt x="184" y="301"/>
                        <a:pt x="192" y="305"/>
                      </a:cubicBezTo>
                      <a:cubicBezTo>
                        <a:pt x="192" y="373"/>
                        <a:pt x="192" y="373"/>
                        <a:pt x="192" y="373"/>
                      </a:cubicBezTo>
                      <a:cubicBezTo>
                        <a:pt x="183" y="370"/>
                        <a:pt x="176" y="364"/>
                        <a:pt x="169" y="359"/>
                      </a:cubicBezTo>
                      <a:cubicBezTo>
                        <a:pt x="168" y="358"/>
                        <a:pt x="167" y="357"/>
                        <a:pt x="165" y="357"/>
                      </a:cubicBezTo>
                      <a:cubicBezTo>
                        <a:pt x="161" y="365"/>
                        <a:pt x="157" y="373"/>
                        <a:pt x="153" y="381"/>
                      </a:cubicBezTo>
                      <a:cubicBezTo>
                        <a:pt x="159" y="385"/>
                        <a:pt x="165" y="388"/>
                        <a:pt x="172" y="391"/>
                      </a:cubicBezTo>
                      <a:cubicBezTo>
                        <a:pt x="178" y="394"/>
                        <a:pt x="185" y="396"/>
                        <a:pt x="192" y="397"/>
                      </a:cubicBezTo>
                      <a:cubicBezTo>
                        <a:pt x="192" y="421"/>
                        <a:pt x="192" y="421"/>
                        <a:pt x="192" y="421"/>
                      </a:cubicBezTo>
                      <a:cubicBezTo>
                        <a:pt x="204" y="421"/>
                        <a:pt x="204" y="421"/>
                        <a:pt x="204" y="421"/>
                      </a:cubicBezTo>
                      <a:cubicBezTo>
                        <a:pt x="204" y="399"/>
                        <a:pt x="204" y="399"/>
                        <a:pt x="204" y="399"/>
                      </a:cubicBezTo>
                      <a:cubicBezTo>
                        <a:pt x="209" y="399"/>
                        <a:pt x="214" y="398"/>
                        <a:pt x="219" y="398"/>
                      </a:cubicBezTo>
                      <a:cubicBezTo>
                        <a:pt x="219" y="421"/>
                        <a:pt x="219" y="421"/>
                        <a:pt x="219" y="421"/>
                      </a:cubicBezTo>
                      <a:cubicBezTo>
                        <a:pt x="231" y="421"/>
                        <a:pt x="231" y="421"/>
                        <a:pt x="231" y="421"/>
                      </a:cubicBezTo>
                      <a:cubicBezTo>
                        <a:pt x="231" y="395"/>
                        <a:pt x="231" y="395"/>
                        <a:pt x="231" y="395"/>
                      </a:cubicBezTo>
                      <a:cubicBezTo>
                        <a:pt x="236" y="393"/>
                        <a:pt x="241" y="391"/>
                        <a:pt x="245" y="388"/>
                      </a:cubicBezTo>
                      <a:cubicBezTo>
                        <a:pt x="257" y="381"/>
                        <a:pt x="266" y="369"/>
                        <a:pt x="269" y="352"/>
                      </a:cubicBezTo>
                      <a:cubicBezTo>
                        <a:pt x="271" y="343"/>
                        <a:pt x="270" y="333"/>
                        <a:pt x="267" y="325"/>
                      </a:cubicBezTo>
                      <a:close/>
                      <a:moveTo>
                        <a:pt x="231" y="326"/>
                      </a:moveTo>
                      <a:cubicBezTo>
                        <a:pt x="231" y="368"/>
                        <a:pt x="231" y="368"/>
                        <a:pt x="231" y="368"/>
                      </a:cubicBezTo>
                      <a:cubicBezTo>
                        <a:pt x="232" y="367"/>
                        <a:pt x="234" y="365"/>
                        <a:pt x="235" y="364"/>
                      </a:cubicBezTo>
                      <a:cubicBezTo>
                        <a:pt x="239" y="359"/>
                        <a:pt x="242" y="352"/>
                        <a:pt x="241" y="344"/>
                      </a:cubicBezTo>
                      <a:cubicBezTo>
                        <a:pt x="241" y="336"/>
                        <a:pt x="236" y="330"/>
                        <a:pt x="231" y="32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694383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4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4" name="组合 133"/>
          <p:cNvGrpSpPr/>
          <p:nvPr/>
        </p:nvGrpSpPr>
        <p:grpSpPr>
          <a:xfrm>
            <a:off x="1233116" y="1181728"/>
            <a:ext cx="6972104" cy="4733395"/>
            <a:chOff x="1233116" y="836712"/>
            <a:chExt cx="7480300" cy="5078412"/>
          </a:xfrm>
        </p:grpSpPr>
        <p:grpSp>
          <p:nvGrpSpPr>
            <p:cNvPr id="69" name="Group 4"/>
            <p:cNvGrpSpPr>
              <a:grpSpLocks/>
            </p:cNvGrpSpPr>
            <p:nvPr/>
          </p:nvGrpSpPr>
          <p:grpSpPr bwMode="auto">
            <a:xfrm>
              <a:off x="2141166" y="931962"/>
              <a:ext cx="1009650" cy="4983162"/>
              <a:chOff x="0" y="0"/>
              <a:chExt cx="758114" cy="3737141"/>
            </a:xfrm>
          </p:grpSpPr>
          <p:grpSp>
            <p:nvGrpSpPr>
              <p:cNvPr id="70" name="Group 5"/>
              <p:cNvGrpSpPr>
                <a:grpSpLocks/>
              </p:cNvGrpSpPr>
              <p:nvPr/>
            </p:nvGrpSpPr>
            <p:grpSpPr bwMode="auto">
              <a:xfrm>
                <a:off x="0" y="0"/>
                <a:ext cx="758114" cy="3737141"/>
                <a:chOff x="0" y="0"/>
                <a:chExt cx="758114" cy="3737141"/>
              </a:xfrm>
            </p:grpSpPr>
            <p:sp>
              <p:nvSpPr>
                <p:cNvPr id="72" name="圆角矩形 5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758114" cy="3737141"/>
                </a:xfrm>
                <a:prstGeom prst="roundRect">
                  <a:avLst>
                    <a:gd name="adj" fmla="val 11384"/>
                  </a:avLst>
                </a:prstGeom>
                <a:gradFill rotWithShape="1">
                  <a:gsLst>
                    <a:gs pos="0">
                      <a:srgbClr val="7F7F7F"/>
                    </a:gs>
                    <a:gs pos="42000">
                      <a:srgbClr val="A5A5A5"/>
                    </a:gs>
                    <a:gs pos="100000">
                      <a:srgbClr val="D8D8D8"/>
                    </a:gs>
                  </a:gsLst>
                  <a:lin ang="16200000" scaled="1"/>
                </a:gradFill>
                <a:ln w="3175">
                  <a:solidFill>
                    <a:srgbClr val="FFFFFF"/>
                  </a:solidFill>
                  <a:bevel/>
                  <a:headEnd/>
                  <a:tailEnd/>
                </a:ln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宋体" pitchFamily="2" charset="-122"/>
                    <a:sym typeface="宋体" pitchFamily="2" charset="-122"/>
                  </a:endParaRPr>
                </a:p>
              </p:txBody>
            </p:sp>
            <p:sp>
              <p:nvSpPr>
                <p:cNvPr id="73" name="直接连接符 6"/>
                <p:cNvSpPr>
                  <a:spLocks noChangeShapeType="1"/>
                </p:cNvSpPr>
                <p:nvPr/>
              </p:nvSpPr>
              <p:spPr bwMode="auto">
                <a:xfrm>
                  <a:off x="163701" y="1809830"/>
                  <a:ext cx="216150" cy="1"/>
                </a:xfrm>
                <a:prstGeom prst="line">
                  <a:avLst/>
                </a:prstGeom>
                <a:noFill/>
                <a:ln w="28575">
                  <a:solidFill>
                    <a:srgbClr val="595959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4" name="直接连接符 7"/>
                <p:cNvSpPr>
                  <a:spLocks noChangeShapeType="1"/>
                </p:cNvSpPr>
                <p:nvPr/>
              </p:nvSpPr>
              <p:spPr bwMode="auto">
                <a:xfrm>
                  <a:off x="163701" y="3151327"/>
                  <a:ext cx="216150" cy="1"/>
                </a:xfrm>
                <a:prstGeom prst="line">
                  <a:avLst/>
                </a:prstGeom>
                <a:noFill/>
                <a:ln w="28575">
                  <a:solidFill>
                    <a:srgbClr val="595959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5" name="直接连接符 8"/>
                <p:cNvSpPr>
                  <a:spLocks noChangeShapeType="1"/>
                </p:cNvSpPr>
                <p:nvPr/>
              </p:nvSpPr>
              <p:spPr bwMode="auto">
                <a:xfrm>
                  <a:off x="163701" y="468333"/>
                  <a:ext cx="216150" cy="1"/>
                </a:xfrm>
                <a:prstGeom prst="line">
                  <a:avLst/>
                </a:prstGeom>
                <a:noFill/>
                <a:ln w="28575">
                  <a:solidFill>
                    <a:srgbClr val="595959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6" name="直接连接符 9"/>
                <p:cNvSpPr>
                  <a:spLocks noChangeShapeType="1"/>
                </p:cNvSpPr>
                <p:nvPr/>
              </p:nvSpPr>
              <p:spPr bwMode="auto">
                <a:xfrm>
                  <a:off x="233632" y="2816350"/>
                  <a:ext cx="146219" cy="1"/>
                </a:xfrm>
                <a:prstGeom prst="line">
                  <a:avLst/>
                </a:prstGeom>
                <a:noFill/>
                <a:ln w="12700">
                  <a:solidFill>
                    <a:srgbClr val="595959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7" name="直接连接符 10"/>
                <p:cNvSpPr>
                  <a:spLocks noChangeShapeType="1"/>
                </p:cNvSpPr>
                <p:nvPr/>
              </p:nvSpPr>
              <p:spPr bwMode="auto">
                <a:xfrm>
                  <a:off x="233632" y="2481372"/>
                  <a:ext cx="146219" cy="1"/>
                </a:xfrm>
                <a:prstGeom prst="line">
                  <a:avLst/>
                </a:prstGeom>
                <a:noFill/>
                <a:ln w="12700">
                  <a:solidFill>
                    <a:srgbClr val="595959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8" name="直接连接符 11"/>
                <p:cNvSpPr>
                  <a:spLocks noChangeShapeType="1"/>
                </p:cNvSpPr>
                <p:nvPr/>
              </p:nvSpPr>
              <p:spPr bwMode="auto">
                <a:xfrm>
                  <a:off x="233632" y="2146395"/>
                  <a:ext cx="146219" cy="1"/>
                </a:xfrm>
                <a:prstGeom prst="line">
                  <a:avLst/>
                </a:prstGeom>
                <a:noFill/>
                <a:ln w="12700">
                  <a:solidFill>
                    <a:srgbClr val="595959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9" name="直接连接符 12"/>
                <p:cNvSpPr>
                  <a:spLocks noChangeShapeType="1"/>
                </p:cNvSpPr>
                <p:nvPr/>
              </p:nvSpPr>
              <p:spPr bwMode="auto">
                <a:xfrm>
                  <a:off x="233632" y="1474853"/>
                  <a:ext cx="146219" cy="1"/>
                </a:xfrm>
                <a:prstGeom prst="line">
                  <a:avLst/>
                </a:prstGeom>
                <a:noFill/>
                <a:ln w="12700">
                  <a:solidFill>
                    <a:srgbClr val="595959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0" name="直接连接符 13"/>
                <p:cNvSpPr>
                  <a:spLocks noChangeShapeType="1"/>
                </p:cNvSpPr>
                <p:nvPr/>
              </p:nvSpPr>
              <p:spPr bwMode="auto">
                <a:xfrm>
                  <a:off x="233632" y="1139876"/>
                  <a:ext cx="146219" cy="1"/>
                </a:xfrm>
                <a:prstGeom prst="line">
                  <a:avLst/>
                </a:prstGeom>
                <a:noFill/>
                <a:ln w="12700">
                  <a:solidFill>
                    <a:srgbClr val="595959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1" name="直接连接符 14"/>
                <p:cNvSpPr>
                  <a:spLocks noChangeShapeType="1"/>
                </p:cNvSpPr>
                <p:nvPr/>
              </p:nvSpPr>
              <p:spPr bwMode="auto">
                <a:xfrm>
                  <a:off x="233632" y="804898"/>
                  <a:ext cx="146219" cy="1"/>
                </a:xfrm>
                <a:prstGeom prst="line">
                  <a:avLst/>
                </a:prstGeom>
                <a:noFill/>
                <a:ln w="12700">
                  <a:solidFill>
                    <a:srgbClr val="595959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2" name="椭圆 18"/>
                <p:cNvSpPr>
                  <a:spLocks noChangeArrowheads="1"/>
                </p:cNvSpPr>
                <p:nvPr/>
              </p:nvSpPr>
              <p:spPr bwMode="auto">
                <a:xfrm>
                  <a:off x="233266" y="304041"/>
                  <a:ext cx="291582" cy="3265724"/>
                </a:xfrm>
                <a:custGeom>
                  <a:avLst/>
                  <a:gdLst>
                    <a:gd name="T0" fmla="*/ 145791 w 360040"/>
                    <a:gd name="T1" fmla="*/ 0 h 4032448"/>
                    <a:gd name="T2" fmla="*/ 204107 w 360040"/>
                    <a:gd name="T3" fmla="*/ 58317 h 4032448"/>
                    <a:gd name="T4" fmla="*/ 204107 w 360040"/>
                    <a:gd name="T5" fmla="*/ 2986656 h 4032448"/>
                    <a:gd name="T6" fmla="*/ 291582 w 360040"/>
                    <a:gd name="T7" fmla="*/ 3119933 h 4032448"/>
                    <a:gd name="T8" fmla="*/ 145791 w 360040"/>
                    <a:gd name="T9" fmla="*/ 3265724 h 4032448"/>
                    <a:gd name="T10" fmla="*/ 0 w 360040"/>
                    <a:gd name="T11" fmla="*/ 3119933 h 4032448"/>
                    <a:gd name="T12" fmla="*/ 87475 w 360040"/>
                    <a:gd name="T13" fmla="*/ 2986656 h 4032448"/>
                    <a:gd name="T14" fmla="*/ 87475 w 360040"/>
                    <a:gd name="T15" fmla="*/ 58317 h 4032448"/>
                    <a:gd name="T16" fmla="*/ 145791 w 360040"/>
                    <a:gd name="T17" fmla="*/ 0 h 403244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360040"/>
                    <a:gd name="T28" fmla="*/ 0 h 4032448"/>
                    <a:gd name="T29" fmla="*/ 360040 w 360040"/>
                    <a:gd name="T30" fmla="*/ 4032448 h 4032448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360040" h="4032448">
                      <a:moveTo>
                        <a:pt x="180020" y="0"/>
                      </a:moveTo>
                      <a:cubicBezTo>
                        <a:pt x="219789" y="0"/>
                        <a:pt x="252028" y="32239"/>
                        <a:pt x="252028" y="72008"/>
                      </a:cubicBezTo>
                      <a:lnTo>
                        <a:pt x="252028" y="3687861"/>
                      </a:lnTo>
                      <a:cubicBezTo>
                        <a:pt x="315689" y="3715283"/>
                        <a:pt x="360040" y="3778676"/>
                        <a:pt x="360040" y="3852428"/>
                      </a:cubicBezTo>
                      <a:cubicBezTo>
                        <a:pt x="360040" y="3951850"/>
                        <a:pt x="279442" y="4032448"/>
                        <a:pt x="180020" y="4032448"/>
                      </a:cubicBezTo>
                      <a:cubicBezTo>
                        <a:pt x="80598" y="4032448"/>
                        <a:pt x="0" y="3951850"/>
                        <a:pt x="0" y="3852428"/>
                      </a:cubicBezTo>
                      <a:cubicBezTo>
                        <a:pt x="0" y="3778676"/>
                        <a:pt x="44352" y="3715283"/>
                        <a:pt x="108012" y="3687861"/>
                      </a:cubicBezTo>
                      <a:lnTo>
                        <a:pt x="108012" y="72008"/>
                      </a:lnTo>
                      <a:cubicBezTo>
                        <a:pt x="108012" y="32239"/>
                        <a:pt x="140251" y="0"/>
                        <a:pt x="18002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9050" cap="flat" cmpd="sng">
                  <a:solidFill>
                    <a:srgbClr val="FFFFFF"/>
                  </a:solidFill>
                  <a:bevel/>
                  <a:headEnd/>
                  <a:tailEnd/>
                </a:ln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71" name="椭圆 4"/>
              <p:cNvSpPr>
                <a:spLocks noChangeArrowheads="1"/>
              </p:cNvSpPr>
              <p:nvPr/>
            </p:nvSpPr>
            <p:spPr bwMode="auto">
              <a:xfrm>
                <a:off x="306742" y="3345011"/>
                <a:ext cx="144630" cy="14605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83" name="TextBox 11"/>
            <p:cNvSpPr>
              <a:spLocks noChangeArrowheads="1"/>
            </p:cNvSpPr>
            <p:nvPr/>
          </p:nvSpPr>
          <p:spPr bwMode="auto">
            <a:xfrm flipH="1">
              <a:off x="1233116" y="1408212"/>
              <a:ext cx="908050" cy="338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文本</a:t>
              </a:r>
              <a:endPara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4" name="TextBox 11"/>
            <p:cNvSpPr>
              <a:spLocks noChangeArrowheads="1"/>
            </p:cNvSpPr>
            <p:nvPr/>
          </p:nvSpPr>
          <p:spPr bwMode="auto">
            <a:xfrm flipH="1">
              <a:off x="1233116" y="3195737"/>
              <a:ext cx="908050" cy="338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文本</a:t>
              </a:r>
              <a:endPara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5" name="TextBox 11"/>
            <p:cNvSpPr>
              <a:spLocks noChangeArrowheads="1"/>
            </p:cNvSpPr>
            <p:nvPr/>
          </p:nvSpPr>
          <p:spPr bwMode="auto">
            <a:xfrm flipH="1">
              <a:off x="1233116" y="4983262"/>
              <a:ext cx="908050" cy="338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文本</a:t>
              </a:r>
              <a:endPara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6" name="直接连接符 19"/>
            <p:cNvSpPr>
              <a:spLocks noChangeShapeType="1"/>
            </p:cNvSpPr>
            <p:nvPr/>
          </p:nvSpPr>
          <p:spPr bwMode="auto">
            <a:xfrm flipV="1">
              <a:off x="2644404" y="2725837"/>
              <a:ext cx="1587" cy="522287"/>
            </a:xfrm>
            <a:prstGeom prst="line">
              <a:avLst/>
            </a:prstGeom>
            <a:noFill/>
            <a:ln w="38100" cap="rnd">
              <a:solidFill>
                <a:srgbClr val="163C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直接连接符 20"/>
            <p:cNvSpPr>
              <a:spLocks noChangeShapeType="1"/>
            </p:cNvSpPr>
            <p:nvPr/>
          </p:nvSpPr>
          <p:spPr bwMode="auto">
            <a:xfrm flipV="1">
              <a:off x="2644404" y="3035399"/>
              <a:ext cx="1587" cy="458788"/>
            </a:xfrm>
            <a:prstGeom prst="line">
              <a:avLst/>
            </a:prstGeom>
            <a:noFill/>
            <a:ln w="38100" cap="rnd">
              <a:solidFill>
                <a:srgbClr val="163C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直接连接符 21"/>
            <p:cNvSpPr>
              <a:spLocks noChangeShapeType="1"/>
            </p:cNvSpPr>
            <p:nvPr/>
          </p:nvSpPr>
          <p:spPr bwMode="auto">
            <a:xfrm flipV="1">
              <a:off x="2644404" y="3513237"/>
              <a:ext cx="1587" cy="323850"/>
            </a:xfrm>
            <a:prstGeom prst="line">
              <a:avLst/>
            </a:prstGeom>
            <a:noFill/>
            <a:ln w="38100" cap="rnd">
              <a:solidFill>
                <a:srgbClr val="163C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直接连接符 22"/>
            <p:cNvSpPr>
              <a:spLocks noChangeShapeType="1"/>
            </p:cNvSpPr>
            <p:nvPr/>
          </p:nvSpPr>
          <p:spPr bwMode="auto">
            <a:xfrm flipV="1">
              <a:off x="2644404" y="3837087"/>
              <a:ext cx="1587" cy="1554162"/>
            </a:xfrm>
            <a:prstGeom prst="line">
              <a:avLst/>
            </a:prstGeom>
            <a:noFill/>
            <a:ln w="38100" cap="rnd">
              <a:solidFill>
                <a:srgbClr val="C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90" name="Group 25"/>
            <p:cNvGrpSpPr>
              <a:grpSpLocks/>
            </p:cNvGrpSpPr>
            <p:nvPr/>
          </p:nvGrpSpPr>
          <p:grpSpPr bwMode="auto">
            <a:xfrm>
              <a:off x="4073154" y="3668812"/>
              <a:ext cx="2254250" cy="376237"/>
              <a:chOff x="0" y="0"/>
              <a:chExt cx="1691178" cy="282393"/>
            </a:xfrm>
          </p:grpSpPr>
          <p:sp>
            <p:nvSpPr>
              <p:cNvPr id="91" name="圆角矩形 24"/>
              <p:cNvSpPr>
                <a:spLocks noChangeArrowheads="1"/>
              </p:cNvSpPr>
              <p:nvPr/>
            </p:nvSpPr>
            <p:spPr bwMode="auto">
              <a:xfrm>
                <a:off x="0" y="4760"/>
                <a:ext cx="1691178" cy="277633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6C0000"/>
                  </a:gs>
                  <a:gs pos="34999">
                    <a:srgbClr val="6C0000"/>
                  </a:gs>
                  <a:gs pos="59999">
                    <a:srgbClr val="C00000"/>
                  </a:gs>
                  <a:gs pos="87000">
                    <a:srgbClr val="FF0000"/>
                  </a:gs>
                  <a:gs pos="100000">
                    <a:srgbClr val="FF0000"/>
                  </a:gs>
                </a:gsLst>
                <a:lin ang="16200000" scaled="1"/>
              </a:gradFill>
              <a:ln w="3175">
                <a:solidFill>
                  <a:srgbClr val="FFFFFF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92" name="TextBox 11"/>
              <p:cNvSpPr>
                <a:spLocks noChangeArrowheads="1"/>
              </p:cNvSpPr>
              <p:nvPr/>
            </p:nvSpPr>
            <p:spPr bwMode="auto">
              <a:xfrm flipH="1">
                <a:off x="200083" y="0"/>
                <a:ext cx="1283072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点击添加文本</a:t>
                </a:r>
                <a:endParaRPr kumimoji="0" lang="en-US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grpSp>
          <p:nvGrpSpPr>
            <p:cNvPr id="93" name="Group 28"/>
            <p:cNvGrpSpPr>
              <a:grpSpLocks/>
            </p:cNvGrpSpPr>
            <p:nvPr/>
          </p:nvGrpSpPr>
          <p:grpSpPr bwMode="auto">
            <a:xfrm>
              <a:off x="4073154" y="2786162"/>
              <a:ext cx="2254250" cy="376237"/>
              <a:chOff x="0" y="0"/>
              <a:chExt cx="1691178" cy="282393"/>
            </a:xfrm>
          </p:grpSpPr>
          <p:sp>
            <p:nvSpPr>
              <p:cNvPr id="94" name="圆角矩形 27"/>
              <p:cNvSpPr>
                <a:spLocks noChangeArrowheads="1"/>
              </p:cNvSpPr>
              <p:nvPr/>
            </p:nvSpPr>
            <p:spPr bwMode="auto">
              <a:xfrm>
                <a:off x="0" y="4759"/>
                <a:ext cx="1691178" cy="27763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262626"/>
                  </a:gs>
                  <a:gs pos="14999">
                    <a:srgbClr val="262626"/>
                  </a:gs>
                  <a:gs pos="67000">
                    <a:srgbClr val="7F7F7F"/>
                  </a:gs>
                  <a:gs pos="100000">
                    <a:srgbClr val="A5A5A5"/>
                  </a:gs>
                </a:gsLst>
                <a:lin ang="16200000" scaled="1"/>
              </a:gradFill>
              <a:ln w="3175">
                <a:solidFill>
                  <a:srgbClr val="FFFFFF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95" name="TextBox 11"/>
              <p:cNvSpPr>
                <a:spLocks noChangeArrowheads="1"/>
              </p:cNvSpPr>
              <p:nvPr/>
            </p:nvSpPr>
            <p:spPr bwMode="auto">
              <a:xfrm flipH="1">
                <a:off x="200083" y="0"/>
                <a:ext cx="1283072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点击添加文本</a:t>
                </a:r>
                <a:endParaRPr kumimoji="0" lang="en-US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grpSp>
          <p:nvGrpSpPr>
            <p:cNvPr id="96" name="Group 31"/>
            <p:cNvGrpSpPr>
              <a:grpSpLocks/>
            </p:cNvGrpSpPr>
            <p:nvPr/>
          </p:nvGrpSpPr>
          <p:grpSpPr bwMode="auto">
            <a:xfrm>
              <a:off x="4073154" y="1922562"/>
              <a:ext cx="2254250" cy="376237"/>
              <a:chOff x="0" y="0"/>
              <a:chExt cx="1691178" cy="282393"/>
            </a:xfrm>
          </p:grpSpPr>
          <p:sp>
            <p:nvSpPr>
              <p:cNvPr id="97" name="圆角矩形 30"/>
              <p:cNvSpPr>
                <a:spLocks noChangeArrowheads="1"/>
              </p:cNvSpPr>
              <p:nvPr/>
            </p:nvSpPr>
            <p:spPr bwMode="auto">
              <a:xfrm>
                <a:off x="0" y="4759"/>
                <a:ext cx="1691178" cy="27763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262626"/>
                  </a:gs>
                  <a:gs pos="14999">
                    <a:srgbClr val="262626"/>
                  </a:gs>
                  <a:gs pos="67000">
                    <a:srgbClr val="7F7F7F"/>
                  </a:gs>
                  <a:gs pos="100000">
                    <a:srgbClr val="A5A5A5"/>
                  </a:gs>
                </a:gsLst>
                <a:lin ang="16200000" scaled="1"/>
              </a:gradFill>
              <a:ln w="3175">
                <a:solidFill>
                  <a:srgbClr val="FFFFFF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98" name="TextBox 11"/>
              <p:cNvSpPr>
                <a:spLocks noChangeArrowheads="1"/>
              </p:cNvSpPr>
              <p:nvPr/>
            </p:nvSpPr>
            <p:spPr bwMode="auto">
              <a:xfrm flipH="1">
                <a:off x="200083" y="0"/>
                <a:ext cx="1283072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点击添加文本</a:t>
                </a:r>
                <a:endParaRPr kumimoji="0" lang="en-US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grpSp>
          <p:nvGrpSpPr>
            <p:cNvPr id="99" name="Group 34"/>
            <p:cNvGrpSpPr>
              <a:grpSpLocks/>
            </p:cNvGrpSpPr>
            <p:nvPr/>
          </p:nvGrpSpPr>
          <p:grpSpPr bwMode="auto">
            <a:xfrm>
              <a:off x="4073154" y="1039912"/>
              <a:ext cx="2254250" cy="376237"/>
              <a:chOff x="0" y="0"/>
              <a:chExt cx="1691178" cy="282393"/>
            </a:xfrm>
          </p:grpSpPr>
          <p:sp>
            <p:nvSpPr>
              <p:cNvPr id="100" name="圆角矩形 33"/>
              <p:cNvSpPr>
                <a:spLocks noChangeArrowheads="1"/>
              </p:cNvSpPr>
              <p:nvPr/>
            </p:nvSpPr>
            <p:spPr bwMode="auto">
              <a:xfrm>
                <a:off x="0" y="4760"/>
                <a:ext cx="1691178" cy="277633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262626"/>
                  </a:gs>
                  <a:gs pos="14999">
                    <a:srgbClr val="262626"/>
                  </a:gs>
                  <a:gs pos="67000">
                    <a:srgbClr val="7F7F7F"/>
                  </a:gs>
                  <a:gs pos="100000">
                    <a:srgbClr val="A5A5A5"/>
                  </a:gs>
                </a:gsLst>
                <a:lin ang="16200000" scaled="1"/>
              </a:gradFill>
              <a:ln w="3175">
                <a:solidFill>
                  <a:srgbClr val="FFFFFF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01" name="TextBox 11"/>
              <p:cNvSpPr>
                <a:spLocks noChangeArrowheads="1"/>
              </p:cNvSpPr>
              <p:nvPr/>
            </p:nvSpPr>
            <p:spPr bwMode="auto">
              <a:xfrm flipH="1">
                <a:off x="200083" y="0"/>
                <a:ext cx="1283072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点击添加文本</a:t>
                </a:r>
                <a:endParaRPr kumimoji="0" lang="en-US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10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9" r="7674"/>
            <a:stretch>
              <a:fillRect/>
            </a:stretch>
          </p:blipFill>
          <p:spPr bwMode="auto">
            <a:xfrm>
              <a:off x="6897316" y="2108299"/>
              <a:ext cx="1816100" cy="1598613"/>
            </a:xfrm>
            <a:prstGeom prst="rect">
              <a:avLst/>
            </a:prstGeom>
            <a:solidFill>
              <a:srgbClr val="C00000"/>
            </a:solidFill>
            <a:ln w="38100" cap="sq">
              <a:solidFill>
                <a:srgbClr val="C8C6BD"/>
              </a:solidFill>
              <a:miter lim="800000"/>
              <a:headEnd/>
              <a:tailEnd/>
            </a:ln>
          </p:spPr>
        </p:pic>
        <p:grpSp>
          <p:nvGrpSpPr>
            <p:cNvPr id="103" name="Group 38"/>
            <p:cNvGrpSpPr>
              <a:grpSpLocks/>
            </p:cNvGrpSpPr>
            <p:nvPr/>
          </p:nvGrpSpPr>
          <p:grpSpPr bwMode="auto">
            <a:xfrm>
              <a:off x="3538166" y="836712"/>
              <a:ext cx="755650" cy="755650"/>
              <a:chOff x="0" y="0"/>
              <a:chExt cx="566830" cy="566830"/>
            </a:xfrm>
          </p:grpSpPr>
          <p:grpSp>
            <p:nvGrpSpPr>
              <p:cNvPr id="104" name="Group 39"/>
              <p:cNvGrpSpPr>
                <a:grpSpLocks/>
              </p:cNvGrpSpPr>
              <p:nvPr/>
            </p:nvGrpSpPr>
            <p:grpSpPr bwMode="auto">
              <a:xfrm>
                <a:off x="0" y="0"/>
                <a:ext cx="566830" cy="566830"/>
                <a:chOff x="0" y="0"/>
                <a:chExt cx="699910" cy="699910"/>
              </a:xfrm>
            </p:grpSpPr>
            <p:sp>
              <p:nvSpPr>
                <p:cNvPr id="108" name="椭圆 43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699910" cy="69991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262626"/>
                    </a:gs>
                    <a:gs pos="14999">
                      <a:srgbClr val="262626"/>
                    </a:gs>
                    <a:gs pos="67000">
                      <a:srgbClr val="7F7F7F"/>
                    </a:gs>
                    <a:gs pos="100000">
                      <a:srgbClr val="A5A5A5"/>
                    </a:gs>
                  </a:gsLst>
                  <a:lin ang="16200000" scaled="1"/>
                </a:gradFill>
                <a:ln w="3175">
                  <a:solidFill>
                    <a:srgbClr val="FFFFFF"/>
                  </a:solidFill>
                  <a:bevel/>
                  <a:headEnd/>
                  <a:tailEnd/>
                </a:ln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宋体" pitchFamily="2" charset="-122"/>
                    <a:sym typeface="宋体" pitchFamily="2" charset="-122"/>
                  </a:endParaRPr>
                </a:p>
              </p:txBody>
            </p:sp>
            <p:sp>
              <p:nvSpPr>
                <p:cNvPr id="109" name="椭圆 44"/>
                <p:cNvSpPr>
                  <a:spLocks noChangeArrowheads="1"/>
                </p:cNvSpPr>
                <p:nvPr/>
              </p:nvSpPr>
              <p:spPr bwMode="auto">
                <a:xfrm>
                  <a:off x="204140" y="25534"/>
                  <a:ext cx="291629" cy="14457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2000">
                      <a:srgbClr val="FFFFFF"/>
                    </a:gs>
                    <a:gs pos="8400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175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宋体" pitchFamily="2" charset="-122"/>
                    <a:sym typeface="宋体" pitchFamily="2" charset="-122"/>
                  </a:endParaRPr>
                </a:p>
              </p:txBody>
            </p:sp>
          </p:grpSp>
          <p:grpSp>
            <p:nvGrpSpPr>
              <p:cNvPr id="105" name="Group 42"/>
              <p:cNvGrpSpPr>
                <a:grpSpLocks/>
              </p:cNvGrpSpPr>
              <p:nvPr/>
            </p:nvGrpSpPr>
            <p:grpSpPr bwMode="auto">
              <a:xfrm>
                <a:off x="138905" y="109735"/>
                <a:ext cx="298508" cy="298508"/>
                <a:chOff x="0" y="0"/>
                <a:chExt cx="397314" cy="397314"/>
              </a:xfrm>
            </p:grpSpPr>
            <p:sp>
              <p:nvSpPr>
                <p:cNvPr id="106" name="Freeform 75"/>
                <p:cNvSpPr>
                  <a:spLocks noEditPoints="1" noChangeArrowheads="1"/>
                </p:cNvSpPr>
                <p:nvPr/>
              </p:nvSpPr>
              <p:spPr bwMode="auto">
                <a:xfrm>
                  <a:off x="39907" y="37171"/>
                  <a:ext cx="317500" cy="322973"/>
                </a:xfrm>
                <a:custGeom>
                  <a:avLst/>
                  <a:gdLst>
                    <a:gd name="T0" fmla="*/ 2147483647 w 49"/>
                    <a:gd name="T1" fmla="*/ 2147483647 h 50"/>
                    <a:gd name="T2" fmla="*/ 2147483647 w 49"/>
                    <a:gd name="T3" fmla="*/ 2147483647 h 50"/>
                    <a:gd name="T4" fmla="*/ 2147483647 w 49"/>
                    <a:gd name="T5" fmla="*/ 2147483647 h 50"/>
                    <a:gd name="T6" fmla="*/ 2147483647 w 49"/>
                    <a:gd name="T7" fmla="*/ 2147483647 h 50"/>
                    <a:gd name="T8" fmla="*/ 2147483647 w 49"/>
                    <a:gd name="T9" fmla="*/ 2147483647 h 50"/>
                    <a:gd name="T10" fmla="*/ 2147483647 w 49"/>
                    <a:gd name="T11" fmla="*/ 2147483647 h 50"/>
                    <a:gd name="T12" fmla="*/ 2147483647 w 49"/>
                    <a:gd name="T13" fmla="*/ 2147483647 h 50"/>
                    <a:gd name="T14" fmla="*/ 2147483647 w 49"/>
                    <a:gd name="T15" fmla="*/ 2147483647 h 50"/>
                    <a:gd name="T16" fmla="*/ 2147483647 w 49"/>
                    <a:gd name="T17" fmla="*/ 0 h 50"/>
                    <a:gd name="T18" fmla="*/ 2147483647 w 49"/>
                    <a:gd name="T19" fmla="*/ 2147483647 h 50"/>
                    <a:gd name="T20" fmla="*/ 2147483647 w 49"/>
                    <a:gd name="T21" fmla="*/ 2147483647 h 50"/>
                    <a:gd name="T22" fmla="*/ 2147483647 w 49"/>
                    <a:gd name="T23" fmla="*/ 2147483647 h 50"/>
                    <a:gd name="T24" fmla="*/ 2147483647 w 49"/>
                    <a:gd name="T25" fmla="*/ 2147483647 h 50"/>
                    <a:gd name="T26" fmla="*/ 2147483647 w 49"/>
                    <a:gd name="T27" fmla="*/ 2147483647 h 50"/>
                    <a:gd name="T28" fmla="*/ 2147483647 w 49"/>
                    <a:gd name="T29" fmla="*/ 2147483647 h 50"/>
                    <a:gd name="T30" fmla="*/ 2147483647 w 49"/>
                    <a:gd name="T31" fmla="*/ 2147483647 h 50"/>
                    <a:gd name="T32" fmla="*/ 0 w 49"/>
                    <a:gd name="T33" fmla="*/ 2147483647 h 50"/>
                    <a:gd name="T34" fmla="*/ 2147483647 w 49"/>
                    <a:gd name="T35" fmla="*/ 2147483647 h 50"/>
                    <a:gd name="T36" fmla="*/ 2147483647 w 49"/>
                    <a:gd name="T37" fmla="*/ 2147483647 h 50"/>
                    <a:gd name="T38" fmla="*/ 2147483647 w 49"/>
                    <a:gd name="T39" fmla="*/ 2147483647 h 50"/>
                    <a:gd name="T40" fmla="*/ 2147483647 w 49"/>
                    <a:gd name="T41" fmla="*/ 2147483647 h 50"/>
                    <a:gd name="T42" fmla="*/ 2147483647 w 49"/>
                    <a:gd name="T43" fmla="*/ 2147483647 h 50"/>
                    <a:gd name="T44" fmla="*/ 2147483647 w 49"/>
                    <a:gd name="T45" fmla="*/ 2147483647 h 50"/>
                    <a:gd name="T46" fmla="*/ 2147483647 w 49"/>
                    <a:gd name="T47" fmla="*/ 2147483647 h 50"/>
                    <a:gd name="T48" fmla="*/ 2147483647 w 49"/>
                    <a:gd name="T49" fmla="*/ 2147483647 h 50"/>
                    <a:gd name="T50" fmla="*/ 2147483647 w 49"/>
                    <a:gd name="T51" fmla="*/ 2147483647 h 50"/>
                    <a:gd name="T52" fmla="*/ 2147483647 w 49"/>
                    <a:gd name="T53" fmla="*/ 2147483647 h 50"/>
                    <a:gd name="T54" fmla="*/ 2147483647 w 49"/>
                    <a:gd name="T55" fmla="*/ 2147483647 h 50"/>
                    <a:gd name="T56" fmla="*/ 2147483647 w 49"/>
                    <a:gd name="T57" fmla="*/ 2147483647 h 50"/>
                    <a:gd name="T58" fmla="*/ 2147483647 w 49"/>
                    <a:gd name="T59" fmla="*/ 2147483647 h 50"/>
                    <a:gd name="T60" fmla="*/ 2147483647 w 49"/>
                    <a:gd name="T61" fmla="*/ 2147483647 h 50"/>
                    <a:gd name="T62" fmla="*/ 2147483647 w 49"/>
                    <a:gd name="T63" fmla="*/ 2147483647 h 50"/>
                    <a:gd name="T64" fmla="*/ 2147483647 w 49"/>
                    <a:gd name="T65" fmla="*/ 2147483647 h 50"/>
                    <a:gd name="T66" fmla="*/ 2147483647 w 49"/>
                    <a:gd name="T67" fmla="*/ 2147483647 h 50"/>
                    <a:gd name="T68" fmla="*/ 2147483647 w 49"/>
                    <a:gd name="T69" fmla="*/ 2147483647 h 50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9"/>
                    <a:gd name="T106" fmla="*/ 0 h 50"/>
                    <a:gd name="T107" fmla="*/ 49 w 49"/>
                    <a:gd name="T108" fmla="*/ 50 h 50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9" h="50">
                      <a:moveTo>
                        <a:pt x="48" y="29"/>
                      </a:moveTo>
                      <a:cubicBezTo>
                        <a:pt x="48" y="29"/>
                        <a:pt x="49" y="28"/>
                        <a:pt x="49" y="27"/>
                      </a:cubicBezTo>
                      <a:cubicBezTo>
                        <a:pt x="49" y="23"/>
                        <a:pt x="49" y="23"/>
                        <a:pt x="49" y="23"/>
                      </a:cubicBezTo>
                      <a:cubicBezTo>
                        <a:pt x="49" y="22"/>
                        <a:pt x="48" y="22"/>
                        <a:pt x="48" y="22"/>
                      </a:cubicBezTo>
                      <a:cubicBezTo>
                        <a:pt x="44" y="22"/>
                        <a:pt x="44" y="22"/>
                        <a:pt x="44" y="22"/>
                      </a:cubicBezTo>
                      <a:cubicBezTo>
                        <a:pt x="44" y="22"/>
                        <a:pt x="43" y="21"/>
                        <a:pt x="42" y="20"/>
                      </a:cubicBezTo>
                      <a:cubicBezTo>
                        <a:pt x="41" y="16"/>
                        <a:pt x="41" y="16"/>
                        <a:pt x="41" y="16"/>
                      </a:cubicBezTo>
                      <a:cubicBezTo>
                        <a:pt x="40" y="15"/>
                        <a:pt x="40" y="14"/>
                        <a:pt x="41" y="13"/>
                      </a:cubicBezTo>
                      <a:cubicBezTo>
                        <a:pt x="43" y="11"/>
                        <a:pt x="43" y="11"/>
                        <a:pt x="43" y="11"/>
                      </a:cubicBezTo>
                      <a:cubicBezTo>
                        <a:pt x="44" y="11"/>
                        <a:pt x="44" y="10"/>
                        <a:pt x="43" y="9"/>
                      </a:cubicBezTo>
                      <a:cubicBezTo>
                        <a:pt x="40" y="6"/>
                        <a:pt x="40" y="6"/>
                        <a:pt x="40" y="6"/>
                      </a:cubicBezTo>
                      <a:cubicBezTo>
                        <a:pt x="40" y="6"/>
                        <a:pt x="39" y="6"/>
                        <a:pt x="38" y="6"/>
                      </a:cubicBezTo>
                      <a:cubicBezTo>
                        <a:pt x="36" y="9"/>
                        <a:pt x="36" y="9"/>
                        <a:pt x="36" y="9"/>
                      </a:cubicBezTo>
                      <a:cubicBezTo>
                        <a:pt x="36" y="9"/>
                        <a:pt x="35" y="9"/>
                        <a:pt x="34" y="9"/>
                      </a:cubicBezTo>
                      <a:cubicBezTo>
                        <a:pt x="29" y="7"/>
                        <a:pt x="29" y="7"/>
                        <a:pt x="29" y="7"/>
                      </a:cubicBezTo>
                      <a:cubicBezTo>
                        <a:pt x="28" y="7"/>
                        <a:pt x="28" y="6"/>
                        <a:pt x="28" y="5"/>
                      </a:cubicBezTo>
                      <a:cubicBezTo>
                        <a:pt x="28" y="2"/>
                        <a:pt x="28" y="2"/>
                        <a:pt x="28" y="2"/>
                      </a:cubicBezTo>
                      <a:cubicBezTo>
                        <a:pt x="28" y="1"/>
                        <a:pt x="27" y="0"/>
                        <a:pt x="26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0"/>
                        <a:pt x="21" y="1"/>
                        <a:pt x="21" y="2"/>
                      </a:cubicBezTo>
                      <a:cubicBezTo>
                        <a:pt x="21" y="5"/>
                        <a:pt x="21" y="5"/>
                        <a:pt x="21" y="5"/>
                      </a:cubicBezTo>
                      <a:cubicBezTo>
                        <a:pt x="21" y="6"/>
                        <a:pt x="20" y="7"/>
                        <a:pt x="20" y="7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4" y="9"/>
                        <a:pt x="13" y="9"/>
                        <a:pt x="13" y="9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0" y="6"/>
                        <a:pt x="9" y="6"/>
                        <a:pt x="8" y="6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5" y="10"/>
                        <a:pt x="5" y="11"/>
                        <a:pt x="5" y="11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4"/>
                        <a:pt x="9" y="15"/>
                        <a:pt x="8" y="16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6" y="21"/>
                        <a:pt x="5" y="22"/>
                        <a:pt x="4" y="22"/>
                      </a:cubicBezTo>
                      <a:cubicBezTo>
                        <a:pt x="1" y="22"/>
                        <a:pt x="1" y="22"/>
                        <a:pt x="1" y="22"/>
                      </a:cubicBezTo>
                      <a:cubicBezTo>
                        <a:pt x="0" y="22"/>
                        <a:pt x="0" y="22"/>
                        <a:pt x="0" y="23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28"/>
                        <a:pt x="0" y="29"/>
                        <a:pt x="1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5" y="29"/>
                        <a:pt x="6" y="29"/>
                        <a:pt x="6" y="30"/>
                      </a:cubicBezTo>
                      <a:cubicBezTo>
                        <a:pt x="8" y="35"/>
                        <a:pt x="8" y="35"/>
                        <a:pt x="8" y="35"/>
                      </a:cubicBezTo>
                      <a:cubicBezTo>
                        <a:pt x="9" y="35"/>
                        <a:pt x="8" y="36"/>
                        <a:pt x="8" y="37"/>
                      </a:cubicBezTo>
                      <a:cubicBezTo>
                        <a:pt x="5" y="39"/>
                        <a:pt x="5" y="39"/>
                        <a:pt x="5" y="39"/>
                      </a:cubicBezTo>
                      <a:cubicBezTo>
                        <a:pt x="5" y="40"/>
                        <a:pt x="5" y="41"/>
                        <a:pt x="5" y="41"/>
                      </a:cubicBezTo>
                      <a:cubicBezTo>
                        <a:pt x="8" y="44"/>
                        <a:pt x="8" y="44"/>
                        <a:pt x="8" y="44"/>
                      </a:cubicBezTo>
                      <a:cubicBezTo>
                        <a:pt x="9" y="45"/>
                        <a:pt x="10" y="45"/>
                        <a:pt x="10" y="44"/>
                      </a:cubicBezTo>
                      <a:cubicBezTo>
                        <a:pt x="13" y="42"/>
                        <a:pt x="13" y="42"/>
                        <a:pt x="13" y="42"/>
                      </a:cubicBezTo>
                      <a:cubicBezTo>
                        <a:pt x="13" y="41"/>
                        <a:pt x="14" y="41"/>
                        <a:pt x="15" y="41"/>
                      </a:cubicBezTo>
                      <a:cubicBezTo>
                        <a:pt x="20" y="43"/>
                        <a:pt x="20" y="43"/>
                        <a:pt x="20" y="43"/>
                      </a:cubicBezTo>
                      <a:cubicBezTo>
                        <a:pt x="20" y="44"/>
                        <a:pt x="21" y="44"/>
                        <a:pt x="21" y="45"/>
                      </a:cubicBezTo>
                      <a:cubicBezTo>
                        <a:pt x="21" y="49"/>
                        <a:pt x="21" y="49"/>
                        <a:pt x="21" y="49"/>
                      </a:cubicBezTo>
                      <a:cubicBezTo>
                        <a:pt x="21" y="49"/>
                        <a:pt x="22" y="50"/>
                        <a:pt x="22" y="50"/>
                      </a:cubicBezTo>
                      <a:cubicBezTo>
                        <a:pt x="26" y="50"/>
                        <a:pt x="26" y="50"/>
                        <a:pt x="26" y="50"/>
                      </a:cubicBezTo>
                      <a:cubicBezTo>
                        <a:pt x="27" y="50"/>
                        <a:pt x="28" y="49"/>
                        <a:pt x="28" y="49"/>
                      </a:cubicBez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8" y="44"/>
                        <a:pt x="28" y="44"/>
                        <a:pt x="29" y="43"/>
                      </a:cubicBez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35" y="41"/>
                        <a:pt x="36" y="41"/>
                        <a:pt x="36" y="42"/>
                      </a:cubicBezTo>
                      <a:cubicBezTo>
                        <a:pt x="38" y="44"/>
                        <a:pt x="38" y="44"/>
                        <a:pt x="38" y="44"/>
                      </a:cubicBezTo>
                      <a:cubicBezTo>
                        <a:pt x="39" y="45"/>
                        <a:pt x="40" y="45"/>
                        <a:pt x="40" y="44"/>
                      </a:cubicBezTo>
                      <a:cubicBezTo>
                        <a:pt x="43" y="41"/>
                        <a:pt x="43" y="41"/>
                        <a:pt x="43" y="41"/>
                      </a:cubicBezTo>
                      <a:cubicBezTo>
                        <a:pt x="44" y="41"/>
                        <a:pt x="44" y="40"/>
                        <a:pt x="43" y="39"/>
                      </a:cubicBezTo>
                      <a:cubicBezTo>
                        <a:pt x="41" y="37"/>
                        <a:pt x="41" y="37"/>
                        <a:pt x="41" y="37"/>
                      </a:cubicBezTo>
                      <a:cubicBezTo>
                        <a:pt x="40" y="36"/>
                        <a:pt x="40" y="35"/>
                        <a:pt x="41" y="35"/>
                      </a:cubicBezTo>
                      <a:cubicBezTo>
                        <a:pt x="42" y="30"/>
                        <a:pt x="42" y="30"/>
                        <a:pt x="42" y="30"/>
                      </a:cubicBezTo>
                      <a:cubicBezTo>
                        <a:pt x="43" y="29"/>
                        <a:pt x="44" y="29"/>
                        <a:pt x="44" y="29"/>
                      </a:cubicBezTo>
                      <a:cubicBezTo>
                        <a:pt x="48" y="29"/>
                        <a:pt x="48" y="29"/>
                        <a:pt x="48" y="29"/>
                      </a:cubicBezTo>
                      <a:close/>
                      <a:moveTo>
                        <a:pt x="24" y="37"/>
                      </a:moveTo>
                      <a:cubicBezTo>
                        <a:pt x="24" y="37"/>
                        <a:pt x="24" y="37"/>
                        <a:pt x="24" y="37"/>
                      </a:cubicBezTo>
                      <a:cubicBezTo>
                        <a:pt x="18" y="37"/>
                        <a:pt x="13" y="31"/>
                        <a:pt x="13" y="25"/>
                      </a:cubicBezTo>
                      <a:cubicBezTo>
                        <a:pt x="13" y="19"/>
                        <a:pt x="18" y="14"/>
                        <a:pt x="24" y="14"/>
                      </a:cubicBezTo>
                      <a:cubicBezTo>
                        <a:pt x="31" y="14"/>
                        <a:pt x="36" y="19"/>
                        <a:pt x="36" y="25"/>
                      </a:cubicBezTo>
                      <a:cubicBezTo>
                        <a:pt x="36" y="31"/>
                        <a:pt x="31" y="37"/>
                        <a:pt x="24" y="3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7" name="椭圆 42"/>
                <p:cNvSpPr>
                  <a:spLocks noChangeArrowheads="1"/>
                </p:cNvSpPr>
                <p:nvPr/>
              </p:nvSpPr>
              <p:spPr bwMode="auto">
                <a:xfrm>
                  <a:off x="-1025" y="-238"/>
                  <a:ext cx="397302" cy="397301"/>
                </a:xfrm>
                <a:prstGeom prst="ellipse">
                  <a:avLst/>
                </a:prstGeom>
                <a:noFill/>
                <a:ln w="3175">
                  <a:solidFill>
                    <a:srgbClr val="FFFFFF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宋体" pitchFamily="2" charset="-122"/>
                    <a:sym typeface="宋体" pitchFamily="2" charset="-122"/>
                  </a:endParaRPr>
                </a:p>
              </p:txBody>
            </p:sp>
          </p:grpSp>
        </p:grpSp>
        <p:grpSp>
          <p:nvGrpSpPr>
            <p:cNvPr id="110" name="Group 45"/>
            <p:cNvGrpSpPr>
              <a:grpSpLocks/>
            </p:cNvGrpSpPr>
            <p:nvPr/>
          </p:nvGrpSpPr>
          <p:grpSpPr bwMode="auto">
            <a:xfrm>
              <a:off x="3538166" y="1701899"/>
              <a:ext cx="755650" cy="755650"/>
              <a:chOff x="0" y="0"/>
              <a:chExt cx="566830" cy="566830"/>
            </a:xfrm>
          </p:grpSpPr>
          <p:grpSp>
            <p:nvGrpSpPr>
              <p:cNvPr id="111" name="Group 46"/>
              <p:cNvGrpSpPr>
                <a:grpSpLocks/>
              </p:cNvGrpSpPr>
              <p:nvPr/>
            </p:nvGrpSpPr>
            <p:grpSpPr bwMode="auto">
              <a:xfrm>
                <a:off x="0" y="0"/>
                <a:ext cx="566830" cy="566830"/>
                <a:chOff x="0" y="0"/>
                <a:chExt cx="699910" cy="699910"/>
              </a:xfrm>
            </p:grpSpPr>
            <p:sp>
              <p:nvSpPr>
                <p:cNvPr id="115" name="椭圆 5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699910" cy="69991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262626"/>
                    </a:gs>
                    <a:gs pos="14999">
                      <a:srgbClr val="262626"/>
                    </a:gs>
                    <a:gs pos="67000">
                      <a:srgbClr val="7F7F7F"/>
                    </a:gs>
                    <a:gs pos="100000">
                      <a:srgbClr val="A5A5A5"/>
                    </a:gs>
                  </a:gsLst>
                  <a:lin ang="16200000" scaled="1"/>
                </a:gradFill>
                <a:ln w="3175">
                  <a:solidFill>
                    <a:srgbClr val="FFFFFF"/>
                  </a:solidFill>
                  <a:bevel/>
                  <a:headEnd/>
                  <a:tailEnd/>
                </a:ln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宋体" pitchFamily="2" charset="-122"/>
                    <a:sym typeface="宋体" pitchFamily="2" charset="-122"/>
                  </a:endParaRPr>
                </a:p>
              </p:txBody>
            </p:sp>
            <p:sp>
              <p:nvSpPr>
                <p:cNvPr id="116" name="椭圆 51"/>
                <p:cNvSpPr>
                  <a:spLocks noChangeArrowheads="1"/>
                </p:cNvSpPr>
                <p:nvPr/>
              </p:nvSpPr>
              <p:spPr bwMode="auto">
                <a:xfrm>
                  <a:off x="204140" y="25534"/>
                  <a:ext cx="291629" cy="14457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2000">
                      <a:srgbClr val="FFFFFF"/>
                    </a:gs>
                    <a:gs pos="8400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175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宋体" pitchFamily="2" charset="-122"/>
                    <a:sym typeface="宋体" pitchFamily="2" charset="-122"/>
                  </a:endParaRPr>
                </a:p>
              </p:txBody>
            </p:sp>
          </p:grpSp>
          <p:grpSp>
            <p:nvGrpSpPr>
              <p:cNvPr id="112" name="Group 49"/>
              <p:cNvGrpSpPr>
                <a:grpSpLocks/>
              </p:cNvGrpSpPr>
              <p:nvPr/>
            </p:nvGrpSpPr>
            <p:grpSpPr bwMode="auto">
              <a:xfrm>
                <a:off x="138905" y="127316"/>
                <a:ext cx="298508" cy="298508"/>
                <a:chOff x="0" y="0"/>
                <a:chExt cx="397314" cy="397314"/>
              </a:xfrm>
            </p:grpSpPr>
            <p:sp>
              <p:nvSpPr>
                <p:cNvPr id="113" name="Freeform 90"/>
                <p:cNvSpPr>
                  <a:spLocks noEditPoints="1" noChangeArrowheads="1"/>
                </p:cNvSpPr>
                <p:nvPr/>
              </p:nvSpPr>
              <p:spPr bwMode="auto">
                <a:xfrm>
                  <a:off x="65163" y="44959"/>
                  <a:ext cx="266989" cy="307397"/>
                </a:xfrm>
                <a:custGeom>
                  <a:avLst/>
                  <a:gdLst>
                    <a:gd name="T0" fmla="*/ 2147483647 w 78"/>
                    <a:gd name="T1" fmla="*/ 2147483647 h 90"/>
                    <a:gd name="T2" fmla="*/ 2147483647 w 78"/>
                    <a:gd name="T3" fmla="*/ 2147483647 h 90"/>
                    <a:gd name="T4" fmla="*/ 2147483647 w 78"/>
                    <a:gd name="T5" fmla="*/ 2147483647 h 90"/>
                    <a:gd name="T6" fmla="*/ 2147483647 w 78"/>
                    <a:gd name="T7" fmla="*/ 2147483647 h 90"/>
                    <a:gd name="T8" fmla="*/ 2147483647 w 78"/>
                    <a:gd name="T9" fmla="*/ 2147483647 h 90"/>
                    <a:gd name="T10" fmla="*/ 2147483647 w 78"/>
                    <a:gd name="T11" fmla="*/ 2147483647 h 90"/>
                    <a:gd name="T12" fmla="*/ 2147483647 w 78"/>
                    <a:gd name="T13" fmla="*/ 2147483647 h 90"/>
                    <a:gd name="T14" fmla="*/ 2147483647 w 78"/>
                    <a:gd name="T15" fmla="*/ 2147483647 h 90"/>
                    <a:gd name="T16" fmla="*/ 2147483647 w 78"/>
                    <a:gd name="T17" fmla="*/ 2147483647 h 90"/>
                    <a:gd name="T18" fmla="*/ 2147483647 w 78"/>
                    <a:gd name="T19" fmla="*/ 2147483647 h 90"/>
                    <a:gd name="T20" fmla="*/ 2147483647 w 78"/>
                    <a:gd name="T21" fmla="*/ 2147483647 h 90"/>
                    <a:gd name="T22" fmla="*/ 2147483647 w 78"/>
                    <a:gd name="T23" fmla="*/ 2147483647 h 90"/>
                    <a:gd name="T24" fmla="*/ 2147483647 w 78"/>
                    <a:gd name="T25" fmla="*/ 2147483647 h 90"/>
                    <a:gd name="T26" fmla="*/ 2147483647 w 78"/>
                    <a:gd name="T27" fmla="*/ 2147483647 h 90"/>
                    <a:gd name="T28" fmla="*/ 2147483647 w 78"/>
                    <a:gd name="T29" fmla="*/ 2147483647 h 90"/>
                    <a:gd name="T30" fmla="*/ 2147483647 w 78"/>
                    <a:gd name="T31" fmla="*/ 2147483647 h 90"/>
                    <a:gd name="T32" fmla="*/ 2147483647 w 78"/>
                    <a:gd name="T33" fmla="*/ 2147483647 h 90"/>
                    <a:gd name="T34" fmla="*/ 2147483647 w 78"/>
                    <a:gd name="T35" fmla="*/ 2147483647 h 90"/>
                    <a:gd name="T36" fmla="*/ 2147483647 w 78"/>
                    <a:gd name="T37" fmla="*/ 2147483647 h 90"/>
                    <a:gd name="T38" fmla="*/ 2147483647 w 78"/>
                    <a:gd name="T39" fmla="*/ 2147483647 h 90"/>
                    <a:gd name="T40" fmla="*/ 2147483647 w 78"/>
                    <a:gd name="T41" fmla="*/ 2147483647 h 90"/>
                    <a:gd name="T42" fmla="*/ 2147483647 w 78"/>
                    <a:gd name="T43" fmla="*/ 0 h 90"/>
                    <a:gd name="T44" fmla="*/ 2147483647 w 78"/>
                    <a:gd name="T45" fmla="*/ 2147483647 h 90"/>
                    <a:gd name="T46" fmla="*/ 2147483647 w 78"/>
                    <a:gd name="T47" fmla="*/ 2147483647 h 90"/>
                    <a:gd name="T48" fmla="*/ 2147483647 w 78"/>
                    <a:gd name="T49" fmla="*/ 2147483647 h 90"/>
                    <a:gd name="T50" fmla="*/ 2147483647 w 78"/>
                    <a:gd name="T51" fmla="*/ 2147483647 h 90"/>
                    <a:gd name="T52" fmla="*/ 0 w 78"/>
                    <a:gd name="T53" fmla="*/ 2147483647 h 90"/>
                    <a:gd name="T54" fmla="*/ 2147483647 w 78"/>
                    <a:gd name="T55" fmla="*/ 2147483647 h 90"/>
                    <a:gd name="T56" fmla="*/ 2147483647 w 78"/>
                    <a:gd name="T57" fmla="*/ 2147483647 h 90"/>
                    <a:gd name="T58" fmla="*/ 2147483647 w 78"/>
                    <a:gd name="T59" fmla="*/ 2147483647 h 90"/>
                    <a:gd name="T60" fmla="*/ 2147483647 w 78"/>
                    <a:gd name="T61" fmla="*/ 2147483647 h 90"/>
                    <a:gd name="T62" fmla="*/ 2147483647 w 78"/>
                    <a:gd name="T63" fmla="*/ 2147483647 h 90"/>
                    <a:gd name="T64" fmla="*/ 2147483647 w 78"/>
                    <a:gd name="T65" fmla="*/ 2147483647 h 90"/>
                    <a:gd name="T66" fmla="*/ 2147483647 w 78"/>
                    <a:gd name="T67" fmla="*/ 2147483647 h 90"/>
                    <a:gd name="T68" fmla="*/ 2147483647 w 78"/>
                    <a:gd name="T69" fmla="*/ 2147483647 h 90"/>
                    <a:gd name="T70" fmla="*/ 2147483647 w 78"/>
                    <a:gd name="T71" fmla="*/ 2147483647 h 90"/>
                    <a:gd name="T72" fmla="*/ 2147483647 w 78"/>
                    <a:gd name="T73" fmla="*/ 2147483647 h 90"/>
                    <a:gd name="T74" fmla="*/ 2147483647 w 78"/>
                    <a:gd name="T75" fmla="*/ 2147483647 h 90"/>
                    <a:gd name="T76" fmla="*/ 2147483647 w 78"/>
                    <a:gd name="T77" fmla="*/ 2147483647 h 90"/>
                    <a:gd name="T78" fmla="*/ 2147483647 w 78"/>
                    <a:gd name="T79" fmla="*/ 2147483647 h 90"/>
                    <a:gd name="T80" fmla="*/ 2147483647 w 78"/>
                    <a:gd name="T81" fmla="*/ 2147483647 h 90"/>
                    <a:gd name="T82" fmla="*/ 2147483647 w 78"/>
                    <a:gd name="T83" fmla="*/ 2147483647 h 90"/>
                    <a:gd name="T84" fmla="*/ 2147483647 w 78"/>
                    <a:gd name="T85" fmla="*/ 2147483647 h 90"/>
                    <a:gd name="T86" fmla="*/ 2147483647 w 78"/>
                    <a:gd name="T87" fmla="*/ 2147483647 h 90"/>
                    <a:gd name="T88" fmla="*/ 2147483647 w 78"/>
                    <a:gd name="T89" fmla="*/ 2147483647 h 90"/>
                    <a:gd name="T90" fmla="*/ 2147483647 w 78"/>
                    <a:gd name="T91" fmla="*/ 2147483647 h 90"/>
                    <a:gd name="T92" fmla="*/ 2147483647 w 78"/>
                    <a:gd name="T93" fmla="*/ 2147483647 h 90"/>
                    <a:gd name="T94" fmla="*/ 2147483647 w 78"/>
                    <a:gd name="T95" fmla="*/ 2147483647 h 90"/>
                    <a:gd name="T96" fmla="*/ 2147483647 w 78"/>
                    <a:gd name="T97" fmla="*/ 2147483647 h 90"/>
                    <a:gd name="T98" fmla="*/ 2147483647 w 78"/>
                    <a:gd name="T99" fmla="*/ 2147483647 h 90"/>
                    <a:gd name="T100" fmla="*/ 2147483647 w 78"/>
                    <a:gd name="T101" fmla="*/ 2147483647 h 90"/>
                    <a:gd name="T102" fmla="*/ 2147483647 w 78"/>
                    <a:gd name="T103" fmla="*/ 2147483647 h 90"/>
                    <a:gd name="T104" fmla="*/ 2147483647 w 78"/>
                    <a:gd name="T105" fmla="*/ 2147483647 h 90"/>
                    <a:gd name="T106" fmla="*/ 2147483647 w 78"/>
                    <a:gd name="T107" fmla="*/ 2147483647 h 90"/>
                    <a:gd name="T108" fmla="*/ 2147483647 w 78"/>
                    <a:gd name="T109" fmla="*/ 2147483647 h 90"/>
                    <a:gd name="T110" fmla="*/ 2147483647 w 78"/>
                    <a:gd name="T111" fmla="*/ 2147483647 h 90"/>
                    <a:gd name="T112" fmla="*/ 2147483647 w 78"/>
                    <a:gd name="T113" fmla="*/ 2147483647 h 90"/>
                    <a:gd name="T114" fmla="*/ 2147483647 w 78"/>
                    <a:gd name="T115" fmla="*/ 2147483647 h 90"/>
                    <a:gd name="T116" fmla="*/ 2147483647 w 78"/>
                    <a:gd name="T117" fmla="*/ 2147483647 h 90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78"/>
                    <a:gd name="T178" fmla="*/ 0 h 90"/>
                    <a:gd name="T179" fmla="*/ 78 w 78"/>
                    <a:gd name="T180" fmla="*/ 90 h 90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78" h="90">
                      <a:moveTo>
                        <a:pt x="2" y="85"/>
                      </a:moveTo>
                      <a:cubicBezTo>
                        <a:pt x="61" y="85"/>
                        <a:pt x="61" y="85"/>
                        <a:pt x="61" y="85"/>
                      </a:cubicBezTo>
                      <a:cubicBezTo>
                        <a:pt x="61" y="87"/>
                        <a:pt x="61" y="87"/>
                        <a:pt x="61" y="87"/>
                      </a:cubicBezTo>
                      <a:cubicBezTo>
                        <a:pt x="61" y="89"/>
                        <a:pt x="60" y="90"/>
                        <a:pt x="59" y="90"/>
                      </a:cubicBezTo>
                      <a:cubicBezTo>
                        <a:pt x="5" y="90"/>
                        <a:pt x="5" y="90"/>
                        <a:pt x="5" y="90"/>
                      </a:cubicBezTo>
                      <a:cubicBezTo>
                        <a:pt x="4" y="90"/>
                        <a:pt x="2" y="89"/>
                        <a:pt x="2" y="87"/>
                      </a:cubicBezTo>
                      <a:cubicBezTo>
                        <a:pt x="2" y="85"/>
                        <a:pt x="2" y="85"/>
                        <a:pt x="2" y="85"/>
                      </a:cubicBezTo>
                      <a:close/>
                      <a:moveTo>
                        <a:pt x="15" y="33"/>
                      </a:moveTo>
                      <a:cubicBezTo>
                        <a:pt x="14" y="31"/>
                        <a:pt x="14" y="26"/>
                        <a:pt x="19" y="23"/>
                      </a:cubicBezTo>
                      <a:cubicBezTo>
                        <a:pt x="26" y="20"/>
                        <a:pt x="27" y="15"/>
                        <a:pt x="25" y="11"/>
                      </a:cubicBezTo>
                      <a:cubicBezTo>
                        <a:pt x="25" y="11"/>
                        <a:pt x="29" y="14"/>
                        <a:pt x="27" y="19"/>
                      </a:cubicBezTo>
                      <a:cubicBezTo>
                        <a:pt x="25" y="24"/>
                        <a:pt x="20" y="28"/>
                        <a:pt x="22" y="33"/>
                      </a:cubicBezTo>
                      <a:cubicBezTo>
                        <a:pt x="15" y="33"/>
                        <a:pt x="15" y="33"/>
                        <a:pt x="15" y="33"/>
                      </a:cubicBezTo>
                      <a:close/>
                      <a:moveTo>
                        <a:pt x="41" y="33"/>
                      </a:moveTo>
                      <a:cubicBezTo>
                        <a:pt x="39" y="30"/>
                        <a:pt x="38" y="27"/>
                        <a:pt x="41" y="23"/>
                      </a:cubicBezTo>
                      <a:cubicBezTo>
                        <a:pt x="41" y="23"/>
                        <a:pt x="40" y="29"/>
                        <a:pt x="46" y="32"/>
                      </a:cubicBezTo>
                      <a:cubicBezTo>
                        <a:pt x="47" y="32"/>
                        <a:pt x="48" y="32"/>
                        <a:pt x="49" y="33"/>
                      </a:cubicBezTo>
                      <a:cubicBezTo>
                        <a:pt x="41" y="33"/>
                        <a:pt x="41" y="33"/>
                        <a:pt x="41" y="33"/>
                      </a:cubicBezTo>
                      <a:close/>
                      <a:moveTo>
                        <a:pt x="29" y="33"/>
                      </a:moveTo>
                      <a:cubicBezTo>
                        <a:pt x="36" y="33"/>
                        <a:pt x="36" y="33"/>
                        <a:pt x="36" y="33"/>
                      </a:cubicBezTo>
                      <a:cubicBezTo>
                        <a:pt x="32" y="26"/>
                        <a:pt x="38" y="23"/>
                        <a:pt x="40" y="16"/>
                      </a:cubicBezTo>
                      <a:cubicBezTo>
                        <a:pt x="43" y="8"/>
                        <a:pt x="34" y="0"/>
                        <a:pt x="34" y="0"/>
                      </a:cubicBezTo>
                      <a:cubicBezTo>
                        <a:pt x="43" y="18"/>
                        <a:pt x="29" y="18"/>
                        <a:pt x="28" y="27"/>
                      </a:cubicBezTo>
                      <a:cubicBezTo>
                        <a:pt x="28" y="29"/>
                        <a:pt x="28" y="32"/>
                        <a:pt x="29" y="33"/>
                      </a:cubicBezTo>
                      <a:close/>
                      <a:moveTo>
                        <a:pt x="32" y="38"/>
                      </a:moveTo>
                      <a:cubicBezTo>
                        <a:pt x="6" y="38"/>
                        <a:pt x="6" y="38"/>
                        <a:pt x="6" y="38"/>
                      </a:cubicBezTo>
                      <a:cubicBezTo>
                        <a:pt x="6" y="38"/>
                        <a:pt x="0" y="37"/>
                        <a:pt x="0" y="43"/>
                      </a:cubicBezTo>
                      <a:cubicBezTo>
                        <a:pt x="0" y="50"/>
                        <a:pt x="2" y="63"/>
                        <a:pt x="6" y="70"/>
                      </a:cubicBezTo>
                      <a:cubicBezTo>
                        <a:pt x="11" y="78"/>
                        <a:pt x="19" y="81"/>
                        <a:pt x="32" y="81"/>
                      </a:cubicBezTo>
                      <a:cubicBezTo>
                        <a:pt x="45" y="81"/>
                        <a:pt x="53" y="78"/>
                        <a:pt x="57" y="70"/>
                      </a:cubicBezTo>
                      <a:cubicBezTo>
                        <a:pt x="58" y="70"/>
                        <a:pt x="58" y="69"/>
                        <a:pt x="59" y="68"/>
                      </a:cubicBezTo>
                      <a:cubicBezTo>
                        <a:pt x="60" y="68"/>
                        <a:pt x="60" y="68"/>
                        <a:pt x="61" y="68"/>
                      </a:cubicBezTo>
                      <a:cubicBezTo>
                        <a:pt x="66" y="68"/>
                        <a:pt x="70" y="66"/>
                        <a:pt x="73" y="64"/>
                      </a:cubicBezTo>
                      <a:cubicBezTo>
                        <a:pt x="73" y="64"/>
                        <a:pt x="73" y="64"/>
                        <a:pt x="73" y="64"/>
                      </a:cubicBezTo>
                      <a:cubicBezTo>
                        <a:pt x="76" y="61"/>
                        <a:pt x="77" y="58"/>
                        <a:pt x="78" y="55"/>
                      </a:cubicBezTo>
                      <a:cubicBezTo>
                        <a:pt x="78" y="54"/>
                        <a:pt x="78" y="54"/>
                        <a:pt x="78" y="53"/>
                      </a:cubicBezTo>
                      <a:cubicBezTo>
                        <a:pt x="78" y="50"/>
                        <a:pt x="77" y="48"/>
                        <a:pt x="76" y="47"/>
                      </a:cubicBezTo>
                      <a:cubicBezTo>
                        <a:pt x="74" y="44"/>
                        <a:pt x="71" y="43"/>
                        <a:pt x="69" y="43"/>
                      </a:cubicBezTo>
                      <a:cubicBezTo>
                        <a:pt x="63" y="43"/>
                        <a:pt x="63" y="43"/>
                        <a:pt x="63" y="43"/>
                      </a:cubicBezTo>
                      <a:cubicBezTo>
                        <a:pt x="63" y="43"/>
                        <a:pt x="63" y="43"/>
                        <a:pt x="63" y="43"/>
                      </a:cubicBezTo>
                      <a:cubicBezTo>
                        <a:pt x="63" y="37"/>
                        <a:pt x="58" y="38"/>
                        <a:pt x="58" y="38"/>
                      </a:cubicBezTo>
                      <a:cubicBezTo>
                        <a:pt x="32" y="38"/>
                        <a:pt x="32" y="38"/>
                        <a:pt x="32" y="38"/>
                      </a:cubicBezTo>
                      <a:close/>
                      <a:moveTo>
                        <a:pt x="57" y="40"/>
                      </a:moveTo>
                      <a:cubicBezTo>
                        <a:pt x="60" y="40"/>
                        <a:pt x="60" y="43"/>
                        <a:pt x="57" y="43"/>
                      </a:cubicBezTo>
                      <a:cubicBezTo>
                        <a:pt x="8" y="43"/>
                        <a:pt x="8" y="43"/>
                        <a:pt x="8" y="43"/>
                      </a:cubicBezTo>
                      <a:cubicBezTo>
                        <a:pt x="8" y="47"/>
                        <a:pt x="7" y="53"/>
                        <a:pt x="13" y="63"/>
                      </a:cubicBezTo>
                      <a:cubicBezTo>
                        <a:pt x="11" y="61"/>
                        <a:pt x="6" y="57"/>
                        <a:pt x="6" y="43"/>
                      </a:cubicBezTo>
                      <a:cubicBezTo>
                        <a:pt x="6" y="41"/>
                        <a:pt x="6" y="40"/>
                        <a:pt x="9" y="40"/>
                      </a:cubicBezTo>
                      <a:cubicBezTo>
                        <a:pt x="57" y="40"/>
                        <a:pt x="57" y="40"/>
                        <a:pt x="57" y="40"/>
                      </a:cubicBezTo>
                      <a:close/>
                      <a:moveTo>
                        <a:pt x="61" y="62"/>
                      </a:moveTo>
                      <a:cubicBezTo>
                        <a:pt x="62" y="58"/>
                        <a:pt x="63" y="53"/>
                        <a:pt x="63" y="49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70" y="49"/>
                        <a:pt x="71" y="50"/>
                        <a:pt x="71" y="50"/>
                      </a:cubicBezTo>
                      <a:cubicBezTo>
                        <a:pt x="72" y="51"/>
                        <a:pt x="72" y="52"/>
                        <a:pt x="72" y="53"/>
                      </a:cubicBezTo>
                      <a:cubicBezTo>
                        <a:pt x="72" y="53"/>
                        <a:pt x="72" y="54"/>
                        <a:pt x="72" y="54"/>
                      </a:cubicBezTo>
                      <a:cubicBezTo>
                        <a:pt x="72" y="56"/>
                        <a:pt x="71" y="58"/>
                        <a:pt x="69" y="60"/>
                      </a:cubicBezTo>
                      <a:cubicBezTo>
                        <a:pt x="69" y="60"/>
                        <a:pt x="69" y="60"/>
                        <a:pt x="69" y="60"/>
                      </a:cubicBezTo>
                      <a:cubicBezTo>
                        <a:pt x="67" y="61"/>
                        <a:pt x="65" y="62"/>
                        <a:pt x="61" y="62"/>
                      </a:cubicBezTo>
                      <a:cubicBezTo>
                        <a:pt x="61" y="62"/>
                        <a:pt x="61" y="62"/>
                        <a:pt x="61" y="6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4" name="椭圆 49"/>
                <p:cNvSpPr>
                  <a:spLocks noChangeArrowheads="1"/>
                </p:cNvSpPr>
                <p:nvPr/>
              </p:nvSpPr>
              <p:spPr bwMode="auto">
                <a:xfrm>
                  <a:off x="-1025" y="-393"/>
                  <a:ext cx="397302" cy="397302"/>
                </a:xfrm>
                <a:prstGeom prst="ellipse">
                  <a:avLst/>
                </a:prstGeom>
                <a:noFill/>
                <a:ln w="3175">
                  <a:solidFill>
                    <a:srgbClr val="FFFFFF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宋体" pitchFamily="2" charset="-122"/>
                    <a:sym typeface="宋体" pitchFamily="2" charset="-122"/>
                  </a:endParaRPr>
                </a:p>
              </p:txBody>
            </p:sp>
          </p:grpSp>
        </p:grpSp>
        <p:grpSp>
          <p:nvGrpSpPr>
            <p:cNvPr id="117" name="Group 52"/>
            <p:cNvGrpSpPr>
              <a:grpSpLocks/>
            </p:cNvGrpSpPr>
            <p:nvPr/>
          </p:nvGrpSpPr>
          <p:grpSpPr bwMode="auto">
            <a:xfrm>
              <a:off x="3538166" y="2589312"/>
              <a:ext cx="755650" cy="755650"/>
              <a:chOff x="0" y="0"/>
              <a:chExt cx="566830" cy="566830"/>
            </a:xfrm>
          </p:grpSpPr>
          <p:grpSp>
            <p:nvGrpSpPr>
              <p:cNvPr id="118" name="Group 53"/>
              <p:cNvGrpSpPr>
                <a:grpSpLocks/>
              </p:cNvGrpSpPr>
              <p:nvPr/>
            </p:nvGrpSpPr>
            <p:grpSpPr bwMode="auto">
              <a:xfrm>
                <a:off x="0" y="0"/>
                <a:ext cx="566830" cy="566830"/>
                <a:chOff x="0" y="0"/>
                <a:chExt cx="699910" cy="699910"/>
              </a:xfrm>
            </p:grpSpPr>
            <p:sp>
              <p:nvSpPr>
                <p:cNvPr id="122" name="椭圆 5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699910" cy="69991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262626"/>
                    </a:gs>
                    <a:gs pos="14999">
                      <a:srgbClr val="262626"/>
                    </a:gs>
                    <a:gs pos="67000">
                      <a:srgbClr val="7F7F7F"/>
                    </a:gs>
                    <a:gs pos="100000">
                      <a:srgbClr val="A5A5A5"/>
                    </a:gs>
                  </a:gsLst>
                  <a:lin ang="16200000" scaled="1"/>
                </a:gradFill>
                <a:ln w="3175">
                  <a:solidFill>
                    <a:srgbClr val="FFFFFF"/>
                  </a:solidFill>
                  <a:bevel/>
                  <a:headEnd/>
                  <a:tailEnd/>
                </a:ln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宋体" pitchFamily="2" charset="-122"/>
                    <a:sym typeface="宋体" pitchFamily="2" charset="-122"/>
                  </a:endParaRPr>
                </a:p>
              </p:txBody>
            </p:sp>
            <p:sp>
              <p:nvSpPr>
                <p:cNvPr id="123" name="椭圆 58"/>
                <p:cNvSpPr>
                  <a:spLocks noChangeArrowheads="1"/>
                </p:cNvSpPr>
                <p:nvPr/>
              </p:nvSpPr>
              <p:spPr bwMode="auto">
                <a:xfrm>
                  <a:off x="204140" y="25534"/>
                  <a:ext cx="291629" cy="14457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2000">
                      <a:srgbClr val="FFFFFF"/>
                    </a:gs>
                    <a:gs pos="8400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175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宋体" pitchFamily="2" charset="-122"/>
                    <a:sym typeface="宋体" pitchFamily="2" charset="-122"/>
                  </a:endParaRPr>
                </a:p>
              </p:txBody>
            </p:sp>
          </p:grpSp>
          <p:grpSp>
            <p:nvGrpSpPr>
              <p:cNvPr id="119" name="Group 56"/>
              <p:cNvGrpSpPr>
                <a:grpSpLocks/>
              </p:cNvGrpSpPr>
              <p:nvPr/>
            </p:nvGrpSpPr>
            <p:grpSpPr bwMode="auto">
              <a:xfrm>
                <a:off x="142354" y="137766"/>
                <a:ext cx="298508" cy="298508"/>
                <a:chOff x="0" y="0"/>
                <a:chExt cx="397314" cy="397314"/>
              </a:xfrm>
            </p:grpSpPr>
            <p:sp>
              <p:nvSpPr>
                <p:cNvPr id="120" name="Freeform 79"/>
                <p:cNvSpPr>
                  <a:spLocks noEditPoints="1" noChangeArrowheads="1"/>
                </p:cNvSpPr>
                <p:nvPr/>
              </p:nvSpPr>
              <p:spPr bwMode="auto">
                <a:xfrm>
                  <a:off x="73822" y="61675"/>
                  <a:ext cx="249669" cy="255909"/>
                </a:xfrm>
                <a:custGeom>
                  <a:avLst/>
                  <a:gdLst>
                    <a:gd name="T0" fmla="*/ 2147483647 w 80"/>
                    <a:gd name="T1" fmla="*/ 2147483647 h 82"/>
                    <a:gd name="T2" fmla="*/ 2147483647 w 80"/>
                    <a:gd name="T3" fmla="*/ 2147483647 h 82"/>
                    <a:gd name="T4" fmla="*/ 2147483647 w 80"/>
                    <a:gd name="T5" fmla="*/ 2147483647 h 82"/>
                    <a:gd name="T6" fmla="*/ 2147483647 w 80"/>
                    <a:gd name="T7" fmla="*/ 2147483647 h 82"/>
                    <a:gd name="T8" fmla="*/ 0 w 80"/>
                    <a:gd name="T9" fmla="*/ 2147483647 h 82"/>
                    <a:gd name="T10" fmla="*/ 0 w 80"/>
                    <a:gd name="T11" fmla="*/ 2147483647 h 82"/>
                    <a:gd name="T12" fmla="*/ 2147483647 w 80"/>
                    <a:gd name="T13" fmla="*/ 2147483647 h 82"/>
                    <a:gd name="T14" fmla="*/ 2147483647 w 80"/>
                    <a:gd name="T15" fmla="*/ 2147483647 h 82"/>
                    <a:gd name="T16" fmla="*/ 2147483647 w 80"/>
                    <a:gd name="T17" fmla="*/ 0 h 82"/>
                    <a:gd name="T18" fmla="*/ 2147483647 w 80"/>
                    <a:gd name="T19" fmla="*/ 2147483647 h 82"/>
                    <a:gd name="T20" fmla="*/ 2147483647 w 80"/>
                    <a:gd name="T21" fmla="*/ 2147483647 h 82"/>
                    <a:gd name="T22" fmla="*/ 0 w 80"/>
                    <a:gd name="T23" fmla="*/ 2147483647 h 82"/>
                    <a:gd name="T24" fmla="*/ 2147483647 w 80"/>
                    <a:gd name="T25" fmla="*/ 2147483647 h 82"/>
                    <a:gd name="T26" fmla="*/ 2147483647 w 80"/>
                    <a:gd name="T27" fmla="*/ 2147483647 h 82"/>
                    <a:gd name="T28" fmla="*/ 2147483647 w 80"/>
                    <a:gd name="T29" fmla="*/ 2147483647 h 82"/>
                    <a:gd name="T30" fmla="*/ 2147483647 w 80"/>
                    <a:gd name="T31" fmla="*/ 2147483647 h 82"/>
                    <a:gd name="T32" fmla="*/ 2147483647 w 80"/>
                    <a:gd name="T33" fmla="*/ 2147483647 h 82"/>
                    <a:gd name="T34" fmla="*/ 2147483647 w 80"/>
                    <a:gd name="T35" fmla="*/ 2147483647 h 82"/>
                    <a:gd name="T36" fmla="*/ 2147483647 w 80"/>
                    <a:gd name="T37" fmla="*/ 2147483647 h 82"/>
                    <a:gd name="T38" fmla="*/ 2147483647 w 80"/>
                    <a:gd name="T39" fmla="*/ 2147483647 h 82"/>
                    <a:gd name="T40" fmla="*/ 2147483647 w 80"/>
                    <a:gd name="T41" fmla="*/ 2147483647 h 82"/>
                    <a:gd name="T42" fmla="*/ 2147483647 w 80"/>
                    <a:gd name="T43" fmla="*/ 2147483647 h 82"/>
                    <a:gd name="T44" fmla="*/ 2147483647 w 80"/>
                    <a:gd name="T45" fmla="*/ 2147483647 h 82"/>
                    <a:gd name="T46" fmla="*/ 2147483647 w 80"/>
                    <a:gd name="T47" fmla="*/ 2147483647 h 82"/>
                    <a:gd name="T48" fmla="*/ 2147483647 w 80"/>
                    <a:gd name="T49" fmla="*/ 2147483647 h 82"/>
                    <a:gd name="T50" fmla="*/ 2147483647 w 80"/>
                    <a:gd name="T51" fmla="*/ 2147483647 h 82"/>
                    <a:gd name="T52" fmla="*/ 2147483647 w 80"/>
                    <a:gd name="T53" fmla="*/ 2147483647 h 82"/>
                    <a:gd name="T54" fmla="*/ 2147483647 w 80"/>
                    <a:gd name="T55" fmla="*/ 2147483647 h 82"/>
                    <a:gd name="T56" fmla="*/ 2147483647 w 80"/>
                    <a:gd name="T57" fmla="*/ 2147483647 h 82"/>
                    <a:gd name="T58" fmla="*/ 2147483647 w 80"/>
                    <a:gd name="T59" fmla="*/ 2147483647 h 82"/>
                    <a:gd name="T60" fmla="*/ 2147483647 w 80"/>
                    <a:gd name="T61" fmla="*/ 2147483647 h 82"/>
                    <a:gd name="T62" fmla="*/ 2147483647 w 80"/>
                    <a:gd name="T63" fmla="*/ 2147483647 h 82"/>
                    <a:gd name="T64" fmla="*/ 2147483647 w 80"/>
                    <a:gd name="T65" fmla="*/ 2147483647 h 82"/>
                    <a:gd name="T66" fmla="*/ 2147483647 w 80"/>
                    <a:gd name="T67" fmla="*/ 2147483647 h 82"/>
                    <a:gd name="T68" fmla="*/ 2147483647 w 80"/>
                    <a:gd name="T69" fmla="*/ 2147483647 h 82"/>
                    <a:gd name="T70" fmla="*/ 2147483647 w 80"/>
                    <a:gd name="T71" fmla="*/ 2147483647 h 82"/>
                    <a:gd name="T72" fmla="*/ 2147483647 w 80"/>
                    <a:gd name="T73" fmla="*/ 2147483647 h 82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80"/>
                    <a:gd name="T112" fmla="*/ 0 h 82"/>
                    <a:gd name="T113" fmla="*/ 80 w 80"/>
                    <a:gd name="T114" fmla="*/ 82 h 82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80" h="82">
                      <a:moveTo>
                        <a:pt x="61" y="33"/>
                      </a:moveTo>
                      <a:lnTo>
                        <a:pt x="61" y="71"/>
                      </a:lnTo>
                      <a:lnTo>
                        <a:pt x="66" y="71"/>
                      </a:lnTo>
                      <a:lnTo>
                        <a:pt x="66" y="28"/>
                      </a:lnTo>
                      <a:lnTo>
                        <a:pt x="61" y="33"/>
                      </a:lnTo>
                      <a:close/>
                      <a:moveTo>
                        <a:pt x="0" y="75"/>
                      </a:moveTo>
                      <a:lnTo>
                        <a:pt x="80" y="75"/>
                      </a:lnTo>
                      <a:lnTo>
                        <a:pt x="80" y="82"/>
                      </a:lnTo>
                      <a:lnTo>
                        <a:pt x="0" y="82"/>
                      </a:lnTo>
                      <a:lnTo>
                        <a:pt x="0" y="75"/>
                      </a:lnTo>
                      <a:close/>
                      <a:moveTo>
                        <a:pt x="0" y="52"/>
                      </a:moveTo>
                      <a:lnTo>
                        <a:pt x="25" y="26"/>
                      </a:lnTo>
                      <a:lnTo>
                        <a:pt x="37" y="37"/>
                      </a:lnTo>
                      <a:lnTo>
                        <a:pt x="68" y="7"/>
                      </a:lnTo>
                      <a:lnTo>
                        <a:pt x="61" y="0"/>
                      </a:lnTo>
                      <a:lnTo>
                        <a:pt x="80" y="0"/>
                      </a:lnTo>
                      <a:lnTo>
                        <a:pt x="80" y="19"/>
                      </a:lnTo>
                      <a:lnTo>
                        <a:pt x="75" y="14"/>
                      </a:lnTo>
                      <a:lnTo>
                        <a:pt x="37" y="52"/>
                      </a:lnTo>
                      <a:lnTo>
                        <a:pt x="25" y="40"/>
                      </a:lnTo>
                      <a:lnTo>
                        <a:pt x="0" y="66"/>
                      </a:lnTo>
                      <a:lnTo>
                        <a:pt x="0" y="52"/>
                      </a:lnTo>
                      <a:close/>
                      <a:moveTo>
                        <a:pt x="70" y="23"/>
                      </a:moveTo>
                      <a:lnTo>
                        <a:pt x="70" y="71"/>
                      </a:lnTo>
                      <a:lnTo>
                        <a:pt x="75" y="71"/>
                      </a:lnTo>
                      <a:lnTo>
                        <a:pt x="75" y="21"/>
                      </a:lnTo>
                      <a:lnTo>
                        <a:pt x="70" y="23"/>
                      </a:lnTo>
                      <a:close/>
                      <a:moveTo>
                        <a:pt x="7" y="66"/>
                      </a:moveTo>
                      <a:lnTo>
                        <a:pt x="7" y="71"/>
                      </a:lnTo>
                      <a:lnTo>
                        <a:pt x="11" y="71"/>
                      </a:lnTo>
                      <a:lnTo>
                        <a:pt x="11" y="61"/>
                      </a:lnTo>
                      <a:lnTo>
                        <a:pt x="7" y="66"/>
                      </a:lnTo>
                      <a:close/>
                      <a:moveTo>
                        <a:pt x="14" y="56"/>
                      </a:moveTo>
                      <a:lnTo>
                        <a:pt x="14" y="71"/>
                      </a:lnTo>
                      <a:lnTo>
                        <a:pt x="18" y="71"/>
                      </a:lnTo>
                      <a:lnTo>
                        <a:pt x="18" y="54"/>
                      </a:lnTo>
                      <a:lnTo>
                        <a:pt x="14" y="56"/>
                      </a:lnTo>
                      <a:close/>
                      <a:moveTo>
                        <a:pt x="23" y="49"/>
                      </a:moveTo>
                      <a:lnTo>
                        <a:pt x="23" y="71"/>
                      </a:lnTo>
                      <a:lnTo>
                        <a:pt x="28" y="71"/>
                      </a:lnTo>
                      <a:lnTo>
                        <a:pt x="28" y="47"/>
                      </a:lnTo>
                      <a:lnTo>
                        <a:pt x="25" y="47"/>
                      </a:lnTo>
                      <a:lnTo>
                        <a:pt x="23" y="49"/>
                      </a:lnTo>
                      <a:close/>
                      <a:moveTo>
                        <a:pt x="30" y="52"/>
                      </a:moveTo>
                      <a:lnTo>
                        <a:pt x="30" y="71"/>
                      </a:lnTo>
                      <a:lnTo>
                        <a:pt x="35" y="71"/>
                      </a:lnTo>
                      <a:lnTo>
                        <a:pt x="35" y="56"/>
                      </a:lnTo>
                      <a:lnTo>
                        <a:pt x="33" y="52"/>
                      </a:lnTo>
                      <a:lnTo>
                        <a:pt x="30" y="52"/>
                      </a:lnTo>
                      <a:close/>
                      <a:moveTo>
                        <a:pt x="37" y="56"/>
                      </a:moveTo>
                      <a:lnTo>
                        <a:pt x="37" y="71"/>
                      </a:lnTo>
                      <a:lnTo>
                        <a:pt x="42" y="71"/>
                      </a:lnTo>
                      <a:lnTo>
                        <a:pt x="42" y="52"/>
                      </a:lnTo>
                      <a:lnTo>
                        <a:pt x="37" y="56"/>
                      </a:lnTo>
                      <a:close/>
                      <a:moveTo>
                        <a:pt x="47" y="47"/>
                      </a:moveTo>
                      <a:lnTo>
                        <a:pt x="47" y="71"/>
                      </a:lnTo>
                      <a:lnTo>
                        <a:pt x="51" y="71"/>
                      </a:lnTo>
                      <a:lnTo>
                        <a:pt x="51" y="45"/>
                      </a:lnTo>
                      <a:lnTo>
                        <a:pt x="47" y="47"/>
                      </a:lnTo>
                      <a:close/>
                      <a:moveTo>
                        <a:pt x="54" y="40"/>
                      </a:moveTo>
                      <a:lnTo>
                        <a:pt x="54" y="71"/>
                      </a:lnTo>
                      <a:lnTo>
                        <a:pt x="59" y="71"/>
                      </a:lnTo>
                      <a:lnTo>
                        <a:pt x="59" y="35"/>
                      </a:lnTo>
                      <a:lnTo>
                        <a:pt x="54" y="4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1" name="椭圆 56"/>
                <p:cNvSpPr>
                  <a:spLocks noChangeArrowheads="1"/>
                </p:cNvSpPr>
                <p:nvPr/>
              </p:nvSpPr>
              <p:spPr bwMode="auto">
                <a:xfrm>
                  <a:off x="724" y="491"/>
                  <a:ext cx="397302" cy="397301"/>
                </a:xfrm>
                <a:prstGeom prst="ellipse">
                  <a:avLst/>
                </a:prstGeom>
                <a:noFill/>
                <a:ln w="3175">
                  <a:solidFill>
                    <a:srgbClr val="FFFFFF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宋体" pitchFamily="2" charset="-122"/>
                    <a:sym typeface="宋体" pitchFamily="2" charset="-122"/>
                  </a:endParaRPr>
                </a:p>
              </p:txBody>
            </p:sp>
          </p:grpSp>
        </p:grpSp>
        <p:grpSp>
          <p:nvGrpSpPr>
            <p:cNvPr id="124" name="Group 59"/>
            <p:cNvGrpSpPr>
              <a:grpSpLocks/>
            </p:cNvGrpSpPr>
            <p:nvPr/>
          </p:nvGrpSpPr>
          <p:grpSpPr bwMode="auto">
            <a:xfrm>
              <a:off x="3538166" y="3484662"/>
              <a:ext cx="755650" cy="755650"/>
              <a:chOff x="0" y="0"/>
              <a:chExt cx="566830" cy="566830"/>
            </a:xfrm>
          </p:grpSpPr>
          <p:sp>
            <p:nvSpPr>
              <p:cNvPr id="125" name="椭圆 6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6830" cy="566830"/>
              </a:xfrm>
              <a:prstGeom prst="ellipse">
                <a:avLst/>
              </a:prstGeom>
              <a:gradFill rotWithShape="1">
                <a:gsLst>
                  <a:gs pos="0">
                    <a:srgbClr val="6C0000"/>
                  </a:gs>
                  <a:gs pos="34999">
                    <a:srgbClr val="6C0000"/>
                  </a:gs>
                  <a:gs pos="59999">
                    <a:srgbClr val="C00000"/>
                  </a:gs>
                  <a:gs pos="87000">
                    <a:srgbClr val="FF0000"/>
                  </a:gs>
                  <a:gs pos="100000">
                    <a:srgbClr val="FF0000"/>
                  </a:gs>
                </a:gsLst>
                <a:lin ang="10800000" scaled="1"/>
              </a:gradFill>
              <a:ln w="3175">
                <a:solidFill>
                  <a:srgbClr val="FFFFFF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26" name="椭圆 61"/>
              <p:cNvSpPr>
                <a:spLocks noChangeArrowheads="1"/>
              </p:cNvSpPr>
              <p:nvPr/>
            </p:nvSpPr>
            <p:spPr bwMode="auto">
              <a:xfrm>
                <a:off x="165325" y="20679"/>
                <a:ext cx="236179" cy="11708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2000">
                    <a:srgbClr val="FFFFFF"/>
                  </a:gs>
                  <a:gs pos="8400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sym typeface="宋体" pitchFamily="2" charset="-122"/>
                </a:endParaRPr>
              </a:p>
            </p:txBody>
          </p:sp>
          <p:grpSp>
            <p:nvGrpSpPr>
              <p:cNvPr id="127" name="Group 62"/>
              <p:cNvGrpSpPr>
                <a:grpSpLocks/>
              </p:cNvGrpSpPr>
              <p:nvPr/>
            </p:nvGrpSpPr>
            <p:grpSpPr bwMode="auto">
              <a:xfrm>
                <a:off x="142355" y="134161"/>
                <a:ext cx="298508" cy="298508"/>
                <a:chOff x="0" y="0"/>
                <a:chExt cx="397314" cy="397314"/>
              </a:xfrm>
            </p:grpSpPr>
            <p:sp>
              <p:nvSpPr>
                <p:cNvPr id="128" name="Freeform 26"/>
                <p:cNvSpPr>
                  <a:spLocks noEditPoints="1" noChangeArrowheads="1"/>
                </p:cNvSpPr>
                <p:nvPr/>
              </p:nvSpPr>
              <p:spPr bwMode="auto">
                <a:xfrm>
                  <a:off x="63719" y="63719"/>
                  <a:ext cx="269876" cy="269876"/>
                </a:xfrm>
                <a:custGeom>
                  <a:avLst/>
                  <a:gdLst>
                    <a:gd name="T0" fmla="*/ 2147483647 w 30"/>
                    <a:gd name="T1" fmla="*/ 0 h 30"/>
                    <a:gd name="T2" fmla="*/ 2147483647 w 30"/>
                    <a:gd name="T3" fmla="*/ 2147483647 h 30"/>
                    <a:gd name="T4" fmla="*/ 2147483647 w 30"/>
                    <a:gd name="T5" fmla="*/ 2147483647 h 30"/>
                    <a:gd name="T6" fmla="*/ 0 w 30"/>
                    <a:gd name="T7" fmla="*/ 2147483647 h 30"/>
                    <a:gd name="T8" fmla="*/ 2147483647 w 30"/>
                    <a:gd name="T9" fmla="*/ 0 h 30"/>
                    <a:gd name="T10" fmla="*/ 2147483647 w 30"/>
                    <a:gd name="T11" fmla="*/ 2147483647 h 30"/>
                    <a:gd name="T12" fmla="*/ 2147483647 w 30"/>
                    <a:gd name="T13" fmla="*/ 2147483647 h 30"/>
                    <a:gd name="T14" fmla="*/ 2147483647 w 30"/>
                    <a:gd name="T15" fmla="*/ 2147483647 h 30"/>
                    <a:gd name="T16" fmla="*/ 2147483647 w 30"/>
                    <a:gd name="T17" fmla="*/ 2147483647 h 30"/>
                    <a:gd name="T18" fmla="*/ 2147483647 w 30"/>
                    <a:gd name="T19" fmla="*/ 2147483647 h 30"/>
                    <a:gd name="T20" fmla="*/ 2147483647 w 30"/>
                    <a:gd name="T21" fmla="*/ 2147483647 h 30"/>
                    <a:gd name="T22" fmla="*/ 2147483647 w 30"/>
                    <a:gd name="T23" fmla="*/ 2147483647 h 30"/>
                    <a:gd name="T24" fmla="*/ 2147483647 w 30"/>
                    <a:gd name="T25" fmla="*/ 2147483647 h 30"/>
                    <a:gd name="T26" fmla="*/ 2147483647 w 30"/>
                    <a:gd name="T27" fmla="*/ 2147483647 h 30"/>
                    <a:gd name="T28" fmla="*/ 2147483647 w 30"/>
                    <a:gd name="T29" fmla="*/ 2147483647 h 30"/>
                    <a:gd name="T30" fmla="*/ 2147483647 w 30"/>
                    <a:gd name="T31" fmla="*/ 2147483647 h 30"/>
                    <a:gd name="T32" fmla="*/ 2147483647 w 30"/>
                    <a:gd name="T33" fmla="*/ 2147483647 h 30"/>
                    <a:gd name="T34" fmla="*/ 2147483647 w 30"/>
                    <a:gd name="T35" fmla="*/ 2147483647 h 30"/>
                    <a:gd name="T36" fmla="*/ 2147483647 w 30"/>
                    <a:gd name="T37" fmla="*/ 2147483647 h 30"/>
                    <a:gd name="T38" fmla="*/ 2147483647 w 30"/>
                    <a:gd name="T39" fmla="*/ 2147483647 h 30"/>
                    <a:gd name="T40" fmla="*/ 2147483647 w 30"/>
                    <a:gd name="T41" fmla="*/ 2147483647 h 30"/>
                    <a:gd name="T42" fmla="*/ 2147483647 w 30"/>
                    <a:gd name="T43" fmla="*/ 2147483647 h 30"/>
                    <a:gd name="T44" fmla="*/ 2147483647 w 30"/>
                    <a:gd name="T45" fmla="*/ 2147483647 h 30"/>
                    <a:gd name="T46" fmla="*/ 2147483647 w 30"/>
                    <a:gd name="T47" fmla="*/ 2147483647 h 30"/>
                    <a:gd name="T48" fmla="*/ 2147483647 w 30"/>
                    <a:gd name="T49" fmla="*/ 2147483647 h 30"/>
                    <a:gd name="T50" fmla="*/ 2147483647 w 30"/>
                    <a:gd name="T51" fmla="*/ 2147483647 h 30"/>
                    <a:gd name="T52" fmla="*/ 2147483647 w 30"/>
                    <a:gd name="T53" fmla="*/ 2147483647 h 30"/>
                    <a:gd name="T54" fmla="*/ 2147483647 w 30"/>
                    <a:gd name="T55" fmla="*/ 2147483647 h 30"/>
                    <a:gd name="T56" fmla="*/ 2147483647 w 30"/>
                    <a:gd name="T57" fmla="*/ 2147483647 h 30"/>
                    <a:gd name="T58" fmla="*/ 2147483647 w 30"/>
                    <a:gd name="T59" fmla="*/ 2147483647 h 30"/>
                    <a:gd name="T60" fmla="*/ 2147483647 w 30"/>
                    <a:gd name="T61" fmla="*/ 2147483647 h 30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30"/>
                    <a:gd name="T94" fmla="*/ 0 h 30"/>
                    <a:gd name="T95" fmla="*/ 30 w 30"/>
                    <a:gd name="T96" fmla="*/ 30 h 30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30" h="30">
                      <a:moveTo>
                        <a:pt x="15" y="0"/>
                      </a:moveTo>
                      <a:cubicBezTo>
                        <a:pt x="23" y="0"/>
                        <a:pt x="30" y="7"/>
                        <a:pt x="30" y="15"/>
                      </a:cubicBezTo>
                      <a:cubicBezTo>
                        <a:pt x="30" y="24"/>
                        <a:pt x="23" y="30"/>
                        <a:pt x="15" y="30"/>
                      </a:cubicBezTo>
                      <a:cubicBezTo>
                        <a:pt x="6" y="30"/>
                        <a:pt x="0" y="24"/>
                        <a:pt x="0" y="15"/>
                      </a:cubicBezTo>
                      <a:cubicBezTo>
                        <a:pt x="0" y="7"/>
                        <a:pt x="6" y="0"/>
                        <a:pt x="15" y="0"/>
                      </a:cubicBezTo>
                      <a:close/>
                      <a:moveTo>
                        <a:pt x="25" y="12"/>
                      </a:moveTo>
                      <a:cubicBezTo>
                        <a:pt x="24" y="12"/>
                        <a:pt x="24" y="13"/>
                        <a:pt x="24" y="13"/>
                      </a:cubicBezTo>
                      <a:cubicBezTo>
                        <a:pt x="23" y="14"/>
                        <a:pt x="22" y="15"/>
                        <a:pt x="23" y="15"/>
                      </a:cubicBezTo>
                      <a:cubicBezTo>
                        <a:pt x="23" y="15"/>
                        <a:pt x="23" y="17"/>
                        <a:pt x="23" y="18"/>
                      </a:cubicBezTo>
                      <a:cubicBezTo>
                        <a:pt x="23" y="19"/>
                        <a:pt x="21" y="21"/>
                        <a:pt x="21" y="22"/>
                      </a:cubicBezTo>
                      <a:cubicBezTo>
                        <a:pt x="20" y="23"/>
                        <a:pt x="18" y="26"/>
                        <a:pt x="18" y="23"/>
                      </a:cubicBezTo>
                      <a:cubicBezTo>
                        <a:pt x="19" y="20"/>
                        <a:pt x="19" y="17"/>
                        <a:pt x="18" y="17"/>
                      </a:cubicBezTo>
                      <a:cubicBezTo>
                        <a:pt x="17" y="16"/>
                        <a:pt x="17" y="15"/>
                        <a:pt x="16" y="14"/>
                      </a:cubicBezTo>
                      <a:cubicBezTo>
                        <a:pt x="16" y="13"/>
                        <a:pt x="12" y="14"/>
                        <a:pt x="12" y="12"/>
                      </a:cubicBezTo>
                      <a:cubicBezTo>
                        <a:pt x="11" y="11"/>
                        <a:pt x="13" y="11"/>
                        <a:pt x="14" y="10"/>
                      </a:cubicBezTo>
                      <a:cubicBezTo>
                        <a:pt x="15" y="10"/>
                        <a:pt x="17" y="9"/>
                        <a:pt x="15" y="8"/>
                      </a:cubicBezTo>
                      <a:cubicBezTo>
                        <a:pt x="13" y="8"/>
                        <a:pt x="14" y="7"/>
                        <a:pt x="13" y="7"/>
                      </a:cubicBezTo>
                      <a:cubicBezTo>
                        <a:pt x="12" y="7"/>
                        <a:pt x="10" y="8"/>
                        <a:pt x="10" y="9"/>
                      </a:cubicBezTo>
                      <a:cubicBezTo>
                        <a:pt x="10" y="11"/>
                        <a:pt x="9" y="13"/>
                        <a:pt x="9" y="11"/>
                      </a:cubicBezTo>
                      <a:cubicBezTo>
                        <a:pt x="8" y="9"/>
                        <a:pt x="9" y="6"/>
                        <a:pt x="8" y="8"/>
                      </a:cubicBezTo>
                      <a:cubicBezTo>
                        <a:pt x="7" y="10"/>
                        <a:pt x="7" y="10"/>
                        <a:pt x="6" y="10"/>
                      </a:cubicBezTo>
                      <a:cubicBezTo>
                        <a:pt x="5" y="10"/>
                        <a:pt x="5" y="13"/>
                        <a:pt x="5" y="11"/>
                      </a:cubicBezTo>
                      <a:cubicBezTo>
                        <a:pt x="4" y="13"/>
                        <a:pt x="4" y="14"/>
                        <a:pt x="4" y="15"/>
                      </a:cubicBezTo>
                      <a:cubicBezTo>
                        <a:pt x="4" y="15"/>
                        <a:pt x="4" y="16"/>
                        <a:pt x="4" y="16"/>
                      </a:cubicBezTo>
                      <a:cubicBezTo>
                        <a:pt x="4" y="16"/>
                        <a:pt x="5" y="16"/>
                        <a:pt x="5" y="16"/>
                      </a:cubicBezTo>
                      <a:cubicBezTo>
                        <a:pt x="6" y="18"/>
                        <a:pt x="6" y="18"/>
                        <a:pt x="8" y="18"/>
                      </a:cubicBezTo>
                      <a:cubicBezTo>
                        <a:pt x="10" y="18"/>
                        <a:pt x="9" y="19"/>
                        <a:pt x="7" y="19"/>
                      </a:cubicBezTo>
                      <a:cubicBezTo>
                        <a:pt x="6" y="20"/>
                        <a:pt x="7" y="21"/>
                        <a:pt x="6" y="22"/>
                      </a:cubicBezTo>
                      <a:cubicBezTo>
                        <a:pt x="8" y="25"/>
                        <a:pt x="11" y="26"/>
                        <a:pt x="15" y="26"/>
                      </a:cubicBezTo>
                      <a:cubicBezTo>
                        <a:pt x="21" y="26"/>
                        <a:pt x="26" y="21"/>
                        <a:pt x="26" y="15"/>
                      </a:cubicBezTo>
                      <a:cubicBezTo>
                        <a:pt x="26" y="14"/>
                        <a:pt x="25" y="13"/>
                        <a:pt x="25" y="1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9" name="椭圆 64"/>
                <p:cNvSpPr>
                  <a:spLocks noChangeArrowheads="1"/>
                </p:cNvSpPr>
                <p:nvPr/>
              </p:nvSpPr>
              <p:spPr bwMode="auto">
                <a:xfrm>
                  <a:off x="723" y="-1050"/>
                  <a:ext cx="397302" cy="399415"/>
                </a:xfrm>
                <a:prstGeom prst="ellipse">
                  <a:avLst/>
                </a:prstGeom>
                <a:noFill/>
                <a:ln w="3175">
                  <a:solidFill>
                    <a:srgbClr val="FFFFFF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宋体" pitchFamily="2" charset="-122"/>
                    <a:sym typeface="宋体" pitchFamily="2" charset="-122"/>
                  </a:endParaRPr>
                </a:p>
              </p:txBody>
            </p:sp>
          </p:grpSp>
        </p:grpSp>
        <p:sp>
          <p:nvSpPr>
            <p:cNvPr id="130" name="直接连接符 65"/>
            <p:cNvSpPr>
              <a:spLocks noChangeShapeType="1"/>
            </p:cNvSpPr>
            <p:nvPr/>
          </p:nvSpPr>
          <p:spPr bwMode="auto">
            <a:xfrm>
              <a:off x="2644404" y="3859312"/>
              <a:ext cx="925512" cy="0"/>
            </a:xfrm>
            <a:prstGeom prst="line">
              <a:avLst/>
            </a:prstGeom>
            <a:noFill/>
            <a:ln w="3175">
              <a:solidFill>
                <a:srgbClr val="3F3F3F"/>
              </a:solidFill>
              <a:prstDash val="sysDot"/>
              <a:bevel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1" name="任意多边形 66"/>
            <p:cNvSpPr>
              <a:spLocks/>
            </p:cNvSpPr>
            <p:nvPr/>
          </p:nvSpPr>
          <p:spPr bwMode="auto">
            <a:xfrm>
              <a:off x="2649166" y="2965549"/>
              <a:ext cx="920750" cy="546100"/>
            </a:xfrm>
            <a:custGeom>
              <a:avLst/>
              <a:gdLst>
                <a:gd name="T0" fmla="*/ 0 w 852616"/>
                <a:gd name="T1" fmla="*/ 588648 h 506627"/>
                <a:gd name="T2" fmla="*/ 562013 w 852616"/>
                <a:gd name="T3" fmla="*/ 0 h 506627"/>
                <a:gd name="T4" fmla="*/ 994330 w 852616"/>
                <a:gd name="T5" fmla="*/ 0 h 506627"/>
                <a:gd name="T6" fmla="*/ 0 60000 65536"/>
                <a:gd name="T7" fmla="*/ 0 60000 65536"/>
                <a:gd name="T8" fmla="*/ 0 60000 65536"/>
                <a:gd name="T9" fmla="*/ 0 w 852616"/>
                <a:gd name="T10" fmla="*/ 0 h 506627"/>
                <a:gd name="T11" fmla="*/ 852616 w 852616"/>
                <a:gd name="T12" fmla="*/ 506627 h 50662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52616" h="506627">
                  <a:moveTo>
                    <a:pt x="0" y="506627"/>
                  </a:moveTo>
                  <a:lnTo>
                    <a:pt x="481914" y="0"/>
                  </a:lnTo>
                  <a:lnTo>
                    <a:pt x="852616" y="0"/>
                  </a:lnTo>
                </a:path>
              </a:pathLst>
            </a:custGeom>
            <a:noFill/>
            <a:ln w="3175" cap="flat" cmpd="sng">
              <a:solidFill>
                <a:srgbClr val="3F3F3F"/>
              </a:solidFill>
              <a:prstDash val="sysDot"/>
              <a:bevel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2" name="任意多边形 67"/>
            <p:cNvSpPr>
              <a:spLocks/>
            </p:cNvSpPr>
            <p:nvPr/>
          </p:nvSpPr>
          <p:spPr bwMode="auto">
            <a:xfrm>
              <a:off x="2649166" y="2113062"/>
              <a:ext cx="920750" cy="865187"/>
            </a:xfrm>
            <a:custGeom>
              <a:avLst/>
              <a:gdLst>
                <a:gd name="T0" fmla="*/ 0 w 852616"/>
                <a:gd name="T1" fmla="*/ 1477514 h 506627"/>
                <a:gd name="T2" fmla="*/ 562013 w 852616"/>
                <a:gd name="T3" fmla="*/ 0 h 506627"/>
                <a:gd name="T4" fmla="*/ 994330 w 852616"/>
                <a:gd name="T5" fmla="*/ 0 h 506627"/>
                <a:gd name="T6" fmla="*/ 0 60000 65536"/>
                <a:gd name="T7" fmla="*/ 0 60000 65536"/>
                <a:gd name="T8" fmla="*/ 0 60000 65536"/>
                <a:gd name="T9" fmla="*/ 0 w 852616"/>
                <a:gd name="T10" fmla="*/ 0 h 506627"/>
                <a:gd name="T11" fmla="*/ 852616 w 852616"/>
                <a:gd name="T12" fmla="*/ 506627 h 50662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52616" h="506627">
                  <a:moveTo>
                    <a:pt x="0" y="506627"/>
                  </a:moveTo>
                  <a:lnTo>
                    <a:pt x="481914" y="0"/>
                  </a:lnTo>
                  <a:lnTo>
                    <a:pt x="852616" y="0"/>
                  </a:lnTo>
                </a:path>
              </a:pathLst>
            </a:custGeom>
            <a:noFill/>
            <a:ln w="3175" cap="flat" cmpd="sng">
              <a:solidFill>
                <a:srgbClr val="3F3F3F"/>
              </a:solidFill>
              <a:prstDash val="sysDot"/>
              <a:bevel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3" name="任意多边形 68"/>
            <p:cNvSpPr>
              <a:spLocks/>
            </p:cNvSpPr>
            <p:nvPr/>
          </p:nvSpPr>
          <p:spPr bwMode="auto">
            <a:xfrm>
              <a:off x="2649166" y="1230412"/>
              <a:ext cx="920750" cy="1497012"/>
            </a:xfrm>
            <a:custGeom>
              <a:avLst/>
              <a:gdLst>
                <a:gd name="T0" fmla="*/ 0 w 852616"/>
                <a:gd name="T1" fmla="*/ 4423461 h 506627"/>
                <a:gd name="T2" fmla="*/ 562013 w 852616"/>
                <a:gd name="T3" fmla="*/ 0 h 506627"/>
                <a:gd name="T4" fmla="*/ 994330 w 852616"/>
                <a:gd name="T5" fmla="*/ 0 h 506627"/>
                <a:gd name="T6" fmla="*/ 0 60000 65536"/>
                <a:gd name="T7" fmla="*/ 0 60000 65536"/>
                <a:gd name="T8" fmla="*/ 0 60000 65536"/>
                <a:gd name="T9" fmla="*/ 0 w 852616"/>
                <a:gd name="T10" fmla="*/ 0 h 506627"/>
                <a:gd name="T11" fmla="*/ 852616 w 852616"/>
                <a:gd name="T12" fmla="*/ 506627 h 50662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52616" h="506627">
                  <a:moveTo>
                    <a:pt x="0" y="506627"/>
                  </a:moveTo>
                  <a:lnTo>
                    <a:pt x="481914" y="0"/>
                  </a:lnTo>
                  <a:lnTo>
                    <a:pt x="852616" y="0"/>
                  </a:lnTo>
                </a:path>
              </a:pathLst>
            </a:custGeom>
            <a:noFill/>
            <a:ln w="3175" cap="flat" cmpd="sng">
              <a:solidFill>
                <a:srgbClr val="3F3F3F"/>
              </a:solidFill>
              <a:prstDash val="sysDot"/>
              <a:bevel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319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Group 3"/>
          <p:cNvGrpSpPr>
            <a:grpSpLocks/>
          </p:cNvGrpSpPr>
          <p:nvPr/>
        </p:nvGrpSpPr>
        <p:grpSpPr bwMode="auto">
          <a:xfrm>
            <a:off x="2163511" y="4819402"/>
            <a:ext cx="290464" cy="307777"/>
            <a:chOff x="0" y="0"/>
            <a:chExt cx="271068" cy="288468"/>
          </a:xfrm>
        </p:grpSpPr>
        <p:grpSp>
          <p:nvGrpSpPr>
            <p:cNvPr id="66" name="Group 4"/>
            <p:cNvGrpSpPr>
              <a:grpSpLocks/>
            </p:cNvGrpSpPr>
            <p:nvPr/>
          </p:nvGrpSpPr>
          <p:grpSpPr bwMode="auto">
            <a:xfrm>
              <a:off x="27545" y="32220"/>
              <a:ext cx="211996" cy="211996"/>
              <a:chOff x="0" y="0"/>
              <a:chExt cx="413122" cy="413122"/>
            </a:xfrm>
          </p:grpSpPr>
          <p:sp>
            <p:nvSpPr>
              <p:cNvPr id="68" name="椭圆 4"/>
              <p:cNvSpPr>
                <a:spLocks noChangeArrowheads="1"/>
              </p:cNvSpPr>
              <p:nvPr/>
            </p:nvSpPr>
            <p:spPr bwMode="auto">
              <a:xfrm>
                <a:off x="-1126" y="-743"/>
                <a:ext cx="414236" cy="412602"/>
              </a:xfrm>
              <a:prstGeom prst="ellipse">
                <a:avLst/>
              </a:prstGeom>
              <a:gradFill rotWithShape="1">
                <a:gsLst>
                  <a:gs pos="0">
                    <a:srgbClr val="262626"/>
                  </a:gs>
                  <a:gs pos="14999">
                    <a:srgbClr val="262626"/>
                  </a:gs>
                  <a:gs pos="67000">
                    <a:srgbClr val="7F7F7F"/>
                  </a:gs>
                  <a:gs pos="100000">
                    <a:srgbClr val="A5A5A5"/>
                  </a:gs>
                </a:gsLst>
                <a:lin ang="0" scaled="1"/>
              </a:gradFill>
              <a:ln w="3175">
                <a:solidFill>
                  <a:srgbClr val="FFFFFF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69" name="椭圆 5"/>
              <p:cNvSpPr>
                <a:spLocks noChangeArrowheads="1"/>
              </p:cNvSpPr>
              <p:nvPr/>
            </p:nvSpPr>
            <p:spPr bwMode="auto">
              <a:xfrm>
                <a:off x="120494" y="15072"/>
                <a:ext cx="172134" cy="8533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2000">
                    <a:srgbClr val="FFFFFF"/>
                  </a:gs>
                  <a:gs pos="8400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67" name="TextBox 23"/>
            <p:cNvSpPr>
              <a:spLocks noChangeArrowheads="1"/>
            </p:cNvSpPr>
            <p:nvPr/>
          </p:nvSpPr>
          <p:spPr bwMode="auto">
            <a:xfrm>
              <a:off x="0" y="0"/>
              <a:ext cx="271068" cy="288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</a:t>
              </a: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70" name="Group 8"/>
          <p:cNvGrpSpPr>
            <a:grpSpLocks/>
          </p:cNvGrpSpPr>
          <p:nvPr/>
        </p:nvGrpSpPr>
        <p:grpSpPr bwMode="auto">
          <a:xfrm>
            <a:off x="3131495" y="5184631"/>
            <a:ext cx="290464" cy="307776"/>
            <a:chOff x="0" y="0"/>
            <a:chExt cx="270976" cy="286819"/>
          </a:xfrm>
        </p:grpSpPr>
        <p:grpSp>
          <p:nvGrpSpPr>
            <p:cNvPr id="71" name="Group 9"/>
            <p:cNvGrpSpPr>
              <a:grpSpLocks/>
            </p:cNvGrpSpPr>
            <p:nvPr/>
          </p:nvGrpSpPr>
          <p:grpSpPr bwMode="auto">
            <a:xfrm>
              <a:off x="16673" y="26907"/>
              <a:ext cx="211996" cy="211996"/>
              <a:chOff x="0" y="0"/>
              <a:chExt cx="413122" cy="413122"/>
            </a:xfrm>
          </p:grpSpPr>
          <p:sp>
            <p:nvSpPr>
              <p:cNvPr id="73" name="椭圆 9"/>
              <p:cNvSpPr>
                <a:spLocks noChangeArrowheads="1"/>
              </p:cNvSpPr>
              <p:nvPr/>
            </p:nvSpPr>
            <p:spPr bwMode="auto">
              <a:xfrm>
                <a:off x="1513" y="2"/>
                <a:ext cx="411146" cy="413330"/>
              </a:xfrm>
              <a:prstGeom prst="ellipse">
                <a:avLst/>
              </a:prstGeom>
              <a:gradFill rotWithShape="1">
                <a:gsLst>
                  <a:gs pos="0">
                    <a:srgbClr val="6C0000"/>
                  </a:gs>
                  <a:gs pos="34999">
                    <a:srgbClr val="6C0000"/>
                  </a:gs>
                  <a:gs pos="59999">
                    <a:srgbClr val="C00000"/>
                  </a:gs>
                  <a:gs pos="87000">
                    <a:srgbClr val="FF0000"/>
                  </a:gs>
                  <a:gs pos="100000">
                    <a:srgbClr val="FF0000"/>
                  </a:gs>
                </a:gsLst>
                <a:lin ang="0" scaled="1"/>
              </a:gradFill>
              <a:ln w="3175">
                <a:solidFill>
                  <a:srgbClr val="FFFFFF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74" name="椭圆 10"/>
              <p:cNvSpPr>
                <a:spLocks noChangeArrowheads="1"/>
              </p:cNvSpPr>
              <p:nvPr/>
            </p:nvSpPr>
            <p:spPr bwMode="auto">
              <a:xfrm>
                <a:off x="120494" y="15072"/>
                <a:ext cx="172134" cy="8533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2000">
                    <a:srgbClr val="FFFFFF"/>
                  </a:gs>
                  <a:gs pos="8400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72" name="TextBox 25"/>
            <p:cNvSpPr>
              <a:spLocks noChangeArrowheads="1"/>
            </p:cNvSpPr>
            <p:nvPr/>
          </p:nvSpPr>
          <p:spPr bwMode="auto">
            <a:xfrm>
              <a:off x="0" y="0"/>
              <a:ext cx="270976" cy="2868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</a:t>
              </a: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75" name="TextBox 72"/>
          <p:cNvSpPr>
            <a:spLocks noChangeArrowheads="1"/>
          </p:cNvSpPr>
          <p:nvPr/>
        </p:nvSpPr>
        <p:spPr bwMode="auto">
          <a:xfrm>
            <a:off x="2458503" y="4742781"/>
            <a:ext cx="8824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添加标题</a:t>
            </a:r>
            <a:endParaRPr lang="en-US" sz="12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6" name="TextBox 72"/>
          <p:cNvSpPr>
            <a:spLocks noChangeArrowheads="1"/>
          </p:cNvSpPr>
          <p:nvPr/>
        </p:nvSpPr>
        <p:spPr bwMode="auto">
          <a:xfrm>
            <a:off x="3386900" y="5151428"/>
            <a:ext cx="8824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添加标题</a:t>
            </a:r>
            <a:endParaRPr lang="en-US" sz="12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77" name="Group 15"/>
          <p:cNvGrpSpPr>
            <a:grpSpLocks/>
          </p:cNvGrpSpPr>
          <p:nvPr/>
        </p:nvGrpSpPr>
        <p:grpSpPr bwMode="auto">
          <a:xfrm>
            <a:off x="4767361" y="2076356"/>
            <a:ext cx="1842745" cy="2248838"/>
            <a:chOff x="0" y="0"/>
            <a:chExt cx="1716518" cy="2097678"/>
          </a:xfrm>
        </p:grpSpPr>
        <p:grpSp>
          <p:nvGrpSpPr>
            <p:cNvPr id="78" name="Group 16"/>
            <p:cNvGrpSpPr>
              <a:grpSpLocks/>
            </p:cNvGrpSpPr>
            <p:nvPr/>
          </p:nvGrpSpPr>
          <p:grpSpPr bwMode="auto">
            <a:xfrm rot="14041702" flipV="1">
              <a:off x="-190580" y="190580"/>
              <a:ext cx="2097678" cy="1716518"/>
              <a:chOff x="0" y="0"/>
              <a:chExt cx="2938677" cy="2529398"/>
            </a:xfrm>
          </p:grpSpPr>
          <p:sp>
            <p:nvSpPr>
              <p:cNvPr id="80" name="Freeform 6"/>
              <p:cNvSpPr>
                <a:spLocks noChangeArrowheads="1"/>
              </p:cNvSpPr>
              <p:nvPr/>
            </p:nvSpPr>
            <p:spPr bwMode="auto">
              <a:xfrm rot="1897191">
                <a:off x="104835" y="233950"/>
                <a:ext cx="2834122" cy="2293289"/>
              </a:xfrm>
              <a:custGeom>
                <a:avLst/>
                <a:gdLst>
                  <a:gd name="T0" fmla="*/ 2147483647 w 1088"/>
                  <a:gd name="T1" fmla="*/ 0 h 880"/>
                  <a:gd name="T2" fmla="*/ 2147483647 w 1088"/>
                  <a:gd name="T3" fmla="*/ 1127354812 h 880"/>
                  <a:gd name="T4" fmla="*/ 2147483647 w 1088"/>
                  <a:gd name="T5" fmla="*/ 1127354812 h 880"/>
                  <a:gd name="T6" fmla="*/ 0 w 1088"/>
                  <a:gd name="T7" fmla="*/ 2147483647 h 880"/>
                  <a:gd name="T8" fmla="*/ 2147483647 w 1088"/>
                  <a:gd name="T9" fmla="*/ 2147483647 h 880"/>
                  <a:gd name="T10" fmla="*/ 2147483647 w 1088"/>
                  <a:gd name="T11" fmla="*/ 2147483647 h 880"/>
                  <a:gd name="T12" fmla="*/ 2147483647 w 1088"/>
                  <a:gd name="T13" fmla="*/ 2147483647 h 880"/>
                  <a:gd name="T14" fmla="*/ 2147483647 w 1088"/>
                  <a:gd name="T15" fmla="*/ 0 h 88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88"/>
                  <a:gd name="T25" fmla="*/ 0 h 880"/>
                  <a:gd name="T26" fmla="*/ 1088 w 1088"/>
                  <a:gd name="T27" fmla="*/ 880 h 88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88" h="880">
                    <a:moveTo>
                      <a:pt x="755" y="0"/>
                    </a:moveTo>
                    <a:cubicBezTo>
                      <a:pt x="632" y="0"/>
                      <a:pt x="525" y="67"/>
                      <a:pt x="467" y="166"/>
                    </a:cubicBezTo>
                    <a:cubicBezTo>
                      <a:pt x="467" y="166"/>
                      <a:pt x="467" y="166"/>
                      <a:pt x="467" y="166"/>
                    </a:cubicBezTo>
                    <a:cubicBezTo>
                      <a:pt x="467" y="166"/>
                      <a:pt x="14" y="356"/>
                      <a:pt x="0" y="880"/>
                    </a:cubicBezTo>
                    <a:cubicBezTo>
                      <a:pt x="0" y="880"/>
                      <a:pt x="142" y="669"/>
                      <a:pt x="517" y="566"/>
                    </a:cubicBezTo>
                    <a:cubicBezTo>
                      <a:pt x="577" y="628"/>
                      <a:pt x="661" y="666"/>
                      <a:pt x="755" y="666"/>
                    </a:cubicBezTo>
                    <a:cubicBezTo>
                      <a:pt x="939" y="666"/>
                      <a:pt x="1088" y="517"/>
                      <a:pt x="1088" y="333"/>
                    </a:cubicBezTo>
                    <a:cubicBezTo>
                      <a:pt x="1088" y="149"/>
                      <a:pt x="939" y="0"/>
                      <a:pt x="755" y="0"/>
                    </a:cubicBezTo>
                    <a:close/>
                  </a:path>
                </a:pathLst>
              </a:custGeom>
              <a:solidFill>
                <a:srgbClr val="000000">
                  <a:alpha val="9804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1" name="Freeform 6"/>
              <p:cNvSpPr>
                <a:spLocks noChangeArrowheads="1"/>
              </p:cNvSpPr>
              <p:nvPr/>
            </p:nvSpPr>
            <p:spPr bwMode="auto">
              <a:xfrm rot="1470406">
                <a:off x="66218" y="99482"/>
                <a:ext cx="2709545" cy="2190430"/>
              </a:xfrm>
              <a:custGeom>
                <a:avLst/>
                <a:gdLst>
                  <a:gd name="T0" fmla="*/ 2147483647 w 1088"/>
                  <a:gd name="T1" fmla="*/ 0 h 880"/>
                  <a:gd name="T2" fmla="*/ 2147483647 w 1088"/>
                  <a:gd name="T3" fmla="*/ 1028494004 h 880"/>
                  <a:gd name="T4" fmla="*/ 2147483647 w 1088"/>
                  <a:gd name="T5" fmla="*/ 1028494004 h 880"/>
                  <a:gd name="T6" fmla="*/ 0 w 1088"/>
                  <a:gd name="T7" fmla="*/ 2147483647 h 880"/>
                  <a:gd name="T8" fmla="*/ 2147483647 w 1088"/>
                  <a:gd name="T9" fmla="*/ 2147483647 h 880"/>
                  <a:gd name="T10" fmla="*/ 2147483647 w 1088"/>
                  <a:gd name="T11" fmla="*/ 2147483647 h 880"/>
                  <a:gd name="T12" fmla="*/ 2147483647 w 1088"/>
                  <a:gd name="T13" fmla="*/ 2063183441 h 880"/>
                  <a:gd name="T14" fmla="*/ 2147483647 w 1088"/>
                  <a:gd name="T15" fmla="*/ 0 h 88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88"/>
                  <a:gd name="T25" fmla="*/ 0 h 880"/>
                  <a:gd name="T26" fmla="*/ 1088 w 1088"/>
                  <a:gd name="T27" fmla="*/ 880 h 88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88" h="880">
                    <a:moveTo>
                      <a:pt x="755" y="0"/>
                    </a:moveTo>
                    <a:cubicBezTo>
                      <a:pt x="632" y="0"/>
                      <a:pt x="525" y="67"/>
                      <a:pt x="467" y="166"/>
                    </a:cubicBezTo>
                    <a:cubicBezTo>
                      <a:pt x="467" y="166"/>
                      <a:pt x="467" y="166"/>
                      <a:pt x="467" y="166"/>
                    </a:cubicBezTo>
                    <a:cubicBezTo>
                      <a:pt x="467" y="166"/>
                      <a:pt x="14" y="356"/>
                      <a:pt x="0" y="880"/>
                    </a:cubicBezTo>
                    <a:cubicBezTo>
                      <a:pt x="0" y="880"/>
                      <a:pt x="142" y="669"/>
                      <a:pt x="517" y="566"/>
                    </a:cubicBezTo>
                    <a:cubicBezTo>
                      <a:pt x="577" y="628"/>
                      <a:pt x="661" y="666"/>
                      <a:pt x="755" y="666"/>
                    </a:cubicBezTo>
                    <a:cubicBezTo>
                      <a:pt x="939" y="666"/>
                      <a:pt x="1088" y="517"/>
                      <a:pt x="1088" y="333"/>
                    </a:cubicBezTo>
                    <a:cubicBezTo>
                      <a:pt x="1088" y="149"/>
                      <a:pt x="939" y="0"/>
                      <a:pt x="755" y="0"/>
                    </a:cubicBezTo>
                    <a:close/>
                  </a:path>
                </a:pathLst>
              </a:custGeom>
              <a:solidFill>
                <a:srgbClr val="000000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2" name="Freeform 6"/>
              <p:cNvSpPr>
                <a:spLocks noChangeArrowheads="1"/>
              </p:cNvSpPr>
              <p:nvPr/>
            </p:nvSpPr>
            <p:spPr bwMode="auto">
              <a:xfrm rot="1319962">
                <a:off x="3148" y="32044"/>
                <a:ext cx="2709545" cy="2190430"/>
              </a:xfrm>
              <a:custGeom>
                <a:avLst/>
                <a:gdLst>
                  <a:gd name="T0" fmla="*/ 2147483647 w 1088"/>
                  <a:gd name="T1" fmla="*/ 0 h 880"/>
                  <a:gd name="T2" fmla="*/ 2147483647 w 1088"/>
                  <a:gd name="T3" fmla="*/ 1028494004 h 880"/>
                  <a:gd name="T4" fmla="*/ 2147483647 w 1088"/>
                  <a:gd name="T5" fmla="*/ 1028494004 h 880"/>
                  <a:gd name="T6" fmla="*/ 0 w 1088"/>
                  <a:gd name="T7" fmla="*/ 2147483647 h 880"/>
                  <a:gd name="T8" fmla="*/ 2147483647 w 1088"/>
                  <a:gd name="T9" fmla="*/ 2147483647 h 880"/>
                  <a:gd name="T10" fmla="*/ 2147483647 w 1088"/>
                  <a:gd name="T11" fmla="*/ 2147483647 h 880"/>
                  <a:gd name="T12" fmla="*/ 2147483647 w 1088"/>
                  <a:gd name="T13" fmla="*/ 2063183441 h 880"/>
                  <a:gd name="T14" fmla="*/ 2147483647 w 1088"/>
                  <a:gd name="T15" fmla="*/ 0 h 88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88"/>
                  <a:gd name="T25" fmla="*/ 0 h 880"/>
                  <a:gd name="T26" fmla="*/ 1088 w 1088"/>
                  <a:gd name="T27" fmla="*/ 880 h 88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88" h="880">
                    <a:moveTo>
                      <a:pt x="755" y="0"/>
                    </a:moveTo>
                    <a:cubicBezTo>
                      <a:pt x="632" y="0"/>
                      <a:pt x="525" y="67"/>
                      <a:pt x="467" y="166"/>
                    </a:cubicBezTo>
                    <a:cubicBezTo>
                      <a:pt x="467" y="166"/>
                      <a:pt x="467" y="166"/>
                      <a:pt x="467" y="166"/>
                    </a:cubicBezTo>
                    <a:cubicBezTo>
                      <a:pt x="467" y="166"/>
                      <a:pt x="14" y="356"/>
                      <a:pt x="0" y="880"/>
                    </a:cubicBezTo>
                    <a:cubicBezTo>
                      <a:pt x="0" y="880"/>
                      <a:pt x="142" y="669"/>
                      <a:pt x="517" y="566"/>
                    </a:cubicBezTo>
                    <a:cubicBezTo>
                      <a:pt x="577" y="628"/>
                      <a:pt x="661" y="666"/>
                      <a:pt x="755" y="666"/>
                    </a:cubicBezTo>
                    <a:cubicBezTo>
                      <a:pt x="939" y="666"/>
                      <a:pt x="1088" y="517"/>
                      <a:pt x="1088" y="333"/>
                    </a:cubicBezTo>
                    <a:cubicBezTo>
                      <a:pt x="1088" y="149"/>
                      <a:pt x="939" y="0"/>
                      <a:pt x="75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262626"/>
                  </a:gs>
                  <a:gs pos="14999">
                    <a:srgbClr val="262626"/>
                  </a:gs>
                  <a:gs pos="67000">
                    <a:srgbClr val="7F7F7F"/>
                  </a:gs>
                  <a:gs pos="100000">
                    <a:srgbClr val="A5A5A5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3" name="Freeform 6"/>
              <p:cNvSpPr>
                <a:spLocks noChangeArrowheads="1"/>
              </p:cNvSpPr>
              <p:nvPr/>
            </p:nvSpPr>
            <p:spPr bwMode="auto">
              <a:xfrm rot="1319962">
                <a:off x="0" y="0"/>
                <a:ext cx="2650236" cy="2191298"/>
              </a:xfrm>
              <a:custGeom>
                <a:avLst/>
                <a:gdLst>
                  <a:gd name="T0" fmla="*/ 1880087 w 2964451"/>
                  <a:gd name="T1" fmla="*/ 0 h 2451100"/>
                  <a:gd name="T2" fmla="*/ 2650236 w 2964451"/>
                  <a:gd name="T3" fmla="*/ 522895 h 2451100"/>
                  <a:gd name="T4" fmla="*/ 1429809 w 2964451"/>
                  <a:gd name="T5" fmla="*/ 868301 h 2451100"/>
                  <a:gd name="T6" fmla="*/ 10836 w 2964451"/>
                  <a:gd name="T7" fmla="*/ 2176474 h 2451100"/>
                  <a:gd name="T8" fmla="*/ 0 w 2964451"/>
                  <a:gd name="T9" fmla="*/ 2191298 h 2451100"/>
                  <a:gd name="T10" fmla="*/ 1162915 w 2964451"/>
                  <a:gd name="T11" fmla="*/ 413359 h 2451100"/>
                  <a:gd name="T12" fmla="*/ 1880087 w 2964451"/>
                  <a:gd name="T13" fmla="*/ 0 h 24511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964451"/>
                  <a:gd name="T22" fmla="*/ 0 h 2451100"/>
                  <a:gd name="T23" fmla="*/ 2964451 w 2964451"/>
                  <a:gd name="T24" fmla="*/ 2451100 h 245110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964451" h="2451100">
                    <a:moveTo>
                      <a:pt x="2102992" y="0"/>
                    </a:moveTo>
                    <a:cubicBezTo>
                      <a:pt x="2494357" y="0"/>
                      <a:pt x="2828875" y="241998"/>
                      <a:pt x="2964451" y="584890"/>
                    </a:cubicBezTo>
                    <a:cubicBezTo>
                      <a:pt x="2553157" y="616165"/>
                      <a:pt x="2076546" y="745129"/>
                      <a:pt x="1599329" y="971248"/>
                    </a:cubicBezTo>
                    <a:cubicBezTo>
                      <a:pt x="772346" y="1363096"/>
                      <a:pt x="172310" y="1938308"/>
                      <a:pt x="12121" y="2434519"/>
                    </a:cubicBezTo>
                    <a:cubicBezTo>
                      <a:pt x="3941" y="2445246"/>
                      <a:pt x="10" y="2451085"/>
                      <a:pt x="0" y="2451100"/>
                    </a:cubicBezTo>
                    <a:cubicBezTo>
                      <a:pt x="38993" y="991716"/>
                      <a:pt x="1300558" y="462464"/>
                      <a:pt x="1300791" y="462367"/>
                    </a:cubicBezTo>
                    <a:cubicBezTo>
                      <a:pt x="1462346" y="186618"/>
                      <a:pt x="1760386" y="0"/>
                      <a:pt x="2102992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35000">
                    <a:srgbClr val="FFFFFF"/>
                  </a:gs>
                  <a:gs pos="100000">
                    <a:srgbClr val="FFFFFF"/>
                  </a:gs>
                </a:gsLst>
                <a:lin ang="18900000" scaled="1"/>
              </a:gradFill>
              <a:ln w="3175" cap="flat" cmpd="sng">
                <a:solidFill>
                  <a:srgbClr val="395E8A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4" name="椭圆 20"/>
              <p:cNvSpPr>
                <a:spLocks noChangeArrowheads="1"/>
              </p:cNvSpPr>
              <p:nvPr/>
            </p:nvSpPr>
            <p:spPr bwMode="auto">
              <a:xfrm rot="1319962">
                <a:off x="1240480" y="370017"/>
                <a:ext cx="1416262" cy="1416263"/>
              </a:xfrm>
              <a:prstGeom prst="ellipse">
                <a:avLst/>
              </a:prstGeom>
              <a:solidFill>
                <a:srgbClr val="FFFFFF"/>
              </a:solidFill>
              <a:ln w="3175">
                <a:solidFill>
                  <a:srgbClr val="FFFFFF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79" name="矩形 15"/>
            <p:cNvSpPr>
              <a:spLocks noChangeArrowheads="1"/>
            </p:cNvSpPr>
            <p:nvPr/>
          </p:nvSpPr>
          <p:spPr bwMode="auto">
            <a:xfrm>
              <a:off x="336323" y="390635"/>
              <a:ext cx="791629" cy="545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</a:t>
              </a:r>
              <a:endParaRPr kumimoji="0" 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标题</a:t>
              </a: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85" name="Group 23"/>
          <p:cNvGrpSpPr>
            <a:grpSpLocks/>
          </p:cNvGrpSpPr>
          <p:nvPr/>
        </p:nvGrpSpPr>
        <p:grpSpPr bwMode="auto">
          <a:xfrm>
            <a:off x="5916682" y="2117221"/>
            <a:ext cx="1840191" cy="2251392"/>
            <a:chOff x="0" y="0"/>
            <a:chExt cx="1716516" cy="2097680"/>
          </a:xfrm>
        </p:grpSpPr>
        <p:grpSp>
          <p:nvGrpSpPr>
            <p:cNvPr id="86" name="Group 24"/>
            <p:cNvGrpSpPr>
              <a:grpSpLocks/>
            </p:cNvGrpSpPr>
            <p:nvPr/>
          </p:nvGrpSpPr>
          <p:grpSpPr bwMode="auto">
            <a:xfrm rot="16741702" flipV="1">
              <a:off x="-190582" y="190582"/>
              <a:ext cx="2097680" cy="1716516"/>
              <a:chOff x="0" y="0"/>
              <a:chExt cx="2938679" cy="2529396"/>
            </a:xfrm>
          </p:grpSpPr>
          <p:sp>
            <p:nvSpPr>
              <p:cNvPr id="88" name="Freeform 6"/>
              <p:cNvSpPr>
                <a:spLocks noChangeArrowheads="1"/>
              </p:cNvSpPr>
              <p:nvPr/>
            </p:nvSpPr>
            <p:spPr bwMode="auto">
              <a:xfrm rot="1897191">
                <a:off x="132315" y="251202"/>
                <a:ext cx="2834203" cy="2293070"/>
              </a:xfrm>
              <a:custGeom>
                <a:avLst/>
                <a:gdLst>
                  <a:gd name="T0" fmla="*/ 2147483647 w 1088"/>
                  <a:gd name="T1" fmla="*/ 0 h 880"/>
                  <a:gd name="T2" fmla="*/ 2147483647 w 1088"/>
                  <a:gd name="T3" fmla="*/ 1127137712 h 880"/>
                  <a:gd name="T4" fmla="*/ 2147483647 w 1088"/>
                  <a:gd name="T5" fmla="*/ 1127137712 h 880"/>
                  <a:gd name="T6" fmla="*/ 0 w 1088"/>
                  <a:gd name="T7" fmla="*/ 2147483647 h 880"/>
                  <a:gd name="T8" fmla="*/ 2147483647 w 1088"/>
                  <a:gd name="T9" fmla="*/ 2147483647 h 880"/>
                  <a:gd name="T10" fmla="*/ 2147483647 w 1088"/>
                  <a:gd name="T11" fmla="*/ 2147483647 h 880"/>
                  <a:gd name="T12" fmla="*/ 2147483647 w 1088"/>
                  <a:gd name="T13" fmla="*/ 2147483647 h 880"/>
                  <a:gd name="T14" fmla="*/ 2147483647 w 1088"/>
                  <a:gd name="T15" fmla="*/ 0 h 88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88"/>
                  <a:gd name="T25" fmla="*/ 0 h 880"/>
                  <a:gd name="T26" fmla="*/ 1088 w 1088"/>
                  <a:gd name="T27" fmla="*/ 880 h 88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88" h="880">
                    <a:moveTo>
                      <a:pt x="755" y="0"/>
                    </a:moveTo>
                    <a:cubicBezTo>
                      <a:pt x="632" y="0"/>
                      <a:pt x="525" y="67"/>
                      <a:pt x="467" y="166"/>
                    </a:cubicBezTo>
                    <a:cubicBezTo>
                      <a:pt x="467" y="166"/>
                      <a:pt x="467" y="166"/>
                      <a:pt x="467" y="166"/>
                    </a:cubicBezTo>
                    <a:cubicBezTo>
                      <a:pt x="467" y="166"/>
                      <a:pt x="14" y="356"/>
                      <a:pt x="0" y="880"/>
                    </a:cubicBezTo>
                    <a:cubicBezTo>
                      <a:pt x="0" y="880"/>
                      <a:pt x="142" y="669"/>
                      <a:pt x="517" y="566"/>
                    </a:cubicBezTo>
                    <a:cubicBezTo>
                      <a:pt x="577" y="628"/>
                      <a:pt x="661" y="666"/>
                      <a:pt x="755" y="666"/>
                    </a:cubicBezTo>
                    <a:cubicBezTo>
                      <a:pt x="939" y="666"/>
                      <a:pt x="1088" y="517"/>
                      <a:pt x="1088" y="333"/>
                    </a:cubicBezTo>
                    <a:cubicBezTo>
                      <a:pt x="1088" y="149"/>
                      <a:pt x="939" y="0"/>
                      <a:pt x="755" y="0"/>
                    </a:cubicBezTo>
                    <a:close/>
                  </a:path>
                </a:pathLst>
              </a:custGeom>
              <a:solidFill>
                <a:srgbClr val="000000">
                  <a:alpha val="9804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9" name="Freeform 6"/>
              <p:cNvSpPr>
                <a:spLocks noChangeArrowheads="1"/>
              </p:cNvSpPr>
              <p:nvPr/>
            </p:nvSpPr>
            <p:spPr bwMode="auto">
              <a:xfrm rot="1470406">
                <a:off x="88299" y="111955"/>
                <a:ext cx="2709721" cy="2190116"/>
              </a:xfrm>
              <a:custGeom>
                <a:avLst/>
                <a:gdLst>
                  <a:gd name="T0" fmla="*/ 2147483647 w 1088"/>
                  <a:gd name="T1" fmla="*/ 0 h 880"/>
                  <a:gd name="T2" fmla="*/ 2147483647 w 1088"/>
                  <a:gd name="T3" fmla="*/ 1028199732 h 880"/>
                  <a:gd name="T4" fmla="*/ 2147483647 w 1088"/>
                  <a:gd name="T5" fmla="*/ 1028199732 h 880"/>
                  <a:gd name="T6" fmla="*/ 0 w 1088"/>
                  <a:gd name="T7" fmla="*/ 2147483647 h 880"/>
                  <a:gd name="T8" fmla="*/ 2147483647 w 1088"/>
                  <a:gd name="T9" fmla="*/ 2147483647 h 880"/>
                  <a:gd name="T10" fmla="*/ 2147483647 w 1088"/>
                  <a:gd name="T11" fmla="*/ 2147483647 h 880"/>
                  <a:gd name="T12" fmla="*/ 2147483647 w 1088"/>
                  <a:gd name="T13" fmla="*/ 2062591518 h 880"/>
                  <a:gd name="T14" fmla="*/ 2147483647 w 1088"/>
                  <a:gd name="T15" fmla="*/ 0 h 88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88"/>
                  <a:gd name="T25" fmla="*/ 0 h 880"/>
                  <a:gd name="T26" fmla="*/ 1088 w 1088"/>
                  <a:gd name="T27" fmla="*/ 880 h 88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88" h="880">
                    <a:moveTo>
                      <a:pt x="755" y="0"/>
                    </a:moveTo>
                    <a:cubicBezTo>
                      <a:pt x="632" y="0"/>
                      <a:pt x="525" y="67"/>
                      <a:pt x="467" y="166"/>
                    </a:cubicBezTo>
                    <a:cubicBezTo>
                      <a:pt x="467" y="166"/>
                      <a:pt x="467" y="166"/>
                      <a:pt x="467" y="166"/>
                    </a:cubicBezTo>
                    <a:cubicBezTo>
                      <a:pt x="467" y="166"/>
                      <a:pt x="14" y="356"/>
                      <a:pt x="0" y="880"/>
                    </a:cubicBezTo>
                    <a:cubicBezTo>
                      <a:pt x="0" y="880"/>
                      <a:pt x="142" y="669"/>
                      <a:pt x="517" y="566"/>
                    </a:cubicBezTo>
                    <a:cubicBezTo>
                      <a:pt x="577" y="628"/>
                      <a:pt x="661" y="666"/>
                      <a:pt x="755" y="666"/>
                    </a:cubicBezTo>
                    <a:cubicBezTo>
                      <a:pt x="939" y="666"/>
                      <a:pt x="1088" y="517"/>
                      <a:pt x="1088" y="333"/>
                    </a:cubicBezTo>
                    <a:cubicBezTo>
                      <a:pt x="1088" y="149"/>
                      <a:pt x="939" y="0"/>
                      <a:pt x="755" y="0"/>
                    </a:cubicBezTo>
                    <a:close/>
                  </a:path>
                </a:pathLst>
              </a:custGeom>
              <a:solidFill>
                <a:srgbClr val="000000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0" name="Freeform 6"/>
              <p:cNvSpPr>
                <a:spLocks noChangeArrowheads="1"/>
              </p:cNvSpPr>
              <p:nvPr/>
            </p:nvSpPr>
            <p:spPr bwMode="auto">
              <a:xfrm rot="1319962">
                <a:off x="28267" y="47421"/>
                <a:ext cx="2709719" cy="2190116"/>
              </a:xfrm>
              <a:custGeom>
                <a:avLst/>
                <a:gdLst>
                  <a:gd name="T0" fmla="*/ 2147483647 w 1088"/>
                  <a:gd name="T1" fmla="*/ 0 h 880"/>
                  <a:gd name="T2" fmla="*/ 2147483647 w 1088"/>
                  <a:gd name="T3" fmla="*/ 1028199732 h 880"/>
                  <a:gd name="T4" fmla="*/ 2147483647 w 1088"/>
                  <a:gd name="T5" fmla="*/ 1028199732 h 880"/>
                  <a:gd name="T6" fmla="*/ 0 w 1088"/>
                  <a:gd name="T7" fmla="*/ 2147483647 h 880"/>
                  <a:gd name="T8" fmla="*/ 2147483647 w 1088"/>
                  <a:gd name="T9" fmla="*/ 2147483647 h 880"/>
                  <a:gd name="T10" fmla="*/ 2147483647 w 1088"/>
                  <a:gd name="T11" fmla="*/ 2147483647 h 880"/>
                  <a:gd name="T12" fmla="*/ 2147483647 w 1088"/>
                  <a:gd name="T13" fmla="*/ 2062591518 h 880"/>
                  <a:gd name="T14" fmla="*/ 2147483647 w 1088"/>
                  <a:gd name="T15" fmla="*/ 0 h 88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88"/>
                  <a:gd name="T25" fmla="*/ 0 h 880"/>
                  <a:gd name="T26" fmla="*/ 1088 w 1088"/>
                  <a:gd name="T27" fmla="*/ 880 h 88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88" h="880">
                    <a:moveTo>
                      <a:pt x="755" y="0"/>
                    </a:moveTo>
                    <a:cubicBezTo>
                      <a:pt x="632" y="0"/>
                      <a:pt x="525" y="67"/>
                      <a:pt x="467" y="166"/>
                    </a:cubicBezTo>
                    <a:cubicBezTo>
                      <a:pt x="467" y="166"/>
                      <a:pt x="467" y="166"/>
                      <a:pt x="467" y="166"/>
                    </a:cubicBezTo>
                    <a:cubicBezTo>
                      <a:pt x="467" y="166"/>
                      <a:pt x="14" y="356"/>
                      <a:pt x="0" y="880"/>
                    </a:cubicBezTo>
                    <a:cubicBezTo>
                      <a:pt x="0" y="880"/>
                      <a:pt x="142" y="669"/>
                      <a:pt x="517" y="566"/>
                    </a:cubicBezTo>
                    <a:cubicBezTo>
                      <a:pt x="577" y="628"/>
                      <a:pt x="661" y="666"/>
                      <a:pt x="755" y="666"/>
                    </a:cubicBezTo>
                    <a:cubicBezTo>
                      <a:pt x="939" y="666"/>
                      <a:pt x="1088" y="517"/>
                      <a:pt x="1088" y="333"/>
                    </a:cubicBezTo>
                    <a:cubicBezTo>
                      <a:pt x="1088" y="149"/>
                      <a:pt x="939" y="0"/>
                      <a:pt x="75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262626"/>
                  </a:gs>
                  <a:gs pos="14999">
                    <a:srgbClr val="262626"/>
                  </a:gs>
                  <a:gs pos="67000">
                    <a:srgbClr val="7F7F7F"/>
                  </a:gs>
                  <a:gs pos="100000">
                    <a:srgbClr val="A5A5A5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1" name="Freeform 6"/>
              <p:cNvSpPr>
                <a:spLocks noChangeArrowheads="1"/>
              </p:cNvSpPr>
              <p:nvPr/>
            </p:nvSpPr>
            <p:spPr bwMode="auto">
              <a:xfrm rot="1319962">
                <a:off x="0" y="0"/>
                <a:ext cx="2650236" cy="2191298"/>
              </a:xfrm>
              <a:custGeom>
                <a:avLst/>
                <a:gdLst>
                  <a:gd name="T0" fmla="*/ 1880087 w 2964451"/>
                  <a:gd name="T1" fmla="*/ 0 h 2451100"/>
                  <a:gd name="T2" fmla="*/ 2650236 w 2964451"/>
                  <a:gd name="T3" fmla="*/ 522895 h 2451100"/>
                  <a:gd name="T4" fmla="*/ 1429809 w 2964451"/>
                  <a:gd name="T5" fmla="*/ 868301 h 2451100"/>
                  <a:gd name="T6" fmla="*/ 10836 w 2964451"/>
                  <a:gd name="T7" fmla="*/ 2176474 h 2451100"/>
                  <a:gd name="T8" fmla="*/ 0 w 2964451"/>
                  <a:gd name="T9" fmla="*/ 2191298 h 2451100"/>
                  <a:gd name="T10" fmla="*/ 1162915 w 2964451"/>
                  <a:gd name="T11" fmla="*/ 413359 h 2451100"/>
                  <a:gd name="T12" fmla="*/ 1880087 w 2964451"/>
                  <a:gd name="T13" fmla="*/ 0 h 24511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964451"/>
                  <a:gd name="T22" fmla="*/ 0 h 2451100"/>
                  <a:gd name="T23" fmla="*/ 2964451 w 2964451"/>
                  <a:gd name="T24" fmla="*/ 2451100 h 245110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964451" h="2451100">
                    <a:moveTo>
                      <a:pt x="2102992" y="0"/>
                    </a:moveTo>
                    <a:cubicBezTo>
                      <a:pt x="2494357" y="0"/>
                      <a:pt x="2828875" y="241998"/>
                      <a:pt x="2964451" y="584890"/>
                    </a:cubicBezTo>
                    <a:cubicBezTo>
                      <a:pt x="2553157" y="616165"/>
                      <a:pt x="2076546" y="745129"/>
                      <a:pt x="1599329" y="971248"/>
                    </a:cubicBezTo>
                    <a:cubicBezTo>
                      <a:pt x="772346" y="1363096"/>
                      <a:pt x="172310" y="1938308"/>
                      <a:pt x="12121" y="2434519"/>
                    </a:cubicBezTo>
                    <a:cubicBezTo>
                      <a:pt x="3941" y="2445246"/>
                      <a:pt x="10" y="2451085"/>
                      <a:pt x="0" y="2451100"/>
                    </a:cubicBezTo>
                    <a:cubicBezTo>
                      <a:pt x="38993" y="991716"/>
                      <a:pt x="1300558" y="462464"/>
                      <a:pt x="1300791" y="462367"/>
                    </a:cubicBezTo>
                    <a:cubicBezTo>
                      <a:pt x="1462346" y="186618"/>
                      <a:pt x="1760386" y="0"/>
                      <a:pt x="2102992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35000">
                    <a:srgbClr val="FFFFFF"/>
                  </a:gs>
                  <a:gs pos="100000">
                    <a:srgbClr val="FFFFFF"/>
                  </a:gs>
                </a:gsLst>
                <a:lin ang="18900000" scaled="1"/>
              </a:gradFill>
              <a:ln w="3175" cap="flat" cmpd="sng">
                <a:solidFill>
                  <a:srgbClr val="395E8A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2" name="椭圆 28"/>
              <p:cNvSpPr>
                <a:spLocks noChangeArrowheads="1"/>
              </p:cNvSpPr>
              <p:nvPr/>
            </p:nvSpPr>
            <p:spPr bwMode="auto">
              <a:xfrm rot="1319962">
                <a:off x="1240481" y="370018"/>
                <a:ext cx="1416262" cy="1416263"/>
              </a:xfrm>
              <a:prstGeom prst="ellipse">
                <a:avLst/>
              </a:prstGeom>
              <a:solidFill>
                <a:srgbClr val="FFFFFF"/>
              </a:solidFill>
              <a:ln w="3175">
                <a:solidFill>
                  <a:srgbClr val="FFFFFF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87" name="矩形 23"/>
            <p:cNvSpPr>
              <a:spLocks noChangeArrowheads="1"/>
            </p:cNvSpPr>
            <p:nvPr/>
          </p:nvSpPr>
          <p:spPr bwMode="auto">
            <a:xfrm>
              <a:off x="657389" y="352258"/>
              <a:ext cx="792360" cy="544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</a:t>
              </a:r>
              <a:endParaRPr kumimoji="0" 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标题</a:t>
              </a: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93" name="Group 31"/>
          <p:cNvGrpSpPr>
            <a:grpSpLocks/>
          </p:cNvGrpSpPr>
          <p:nvPr/>
        </p:nvGrpSpPr>
        <p:grpSpPr bwMode="auto">
          <a:xfrm>
            <a:off x="6541147" y="3108191"/>
            <a:ext cx="2251392" cy="1842744"/>
            <a:chOff x="0" y="0"/>
            <a:chExt cx="2097680" cy="1716516"/>
          </a:xfrm>
        </p:grpSpPr>
        <p:grpSp>
          <p:nvGrpSpPr>
            <p:cNvPr id="94" name="Group 32"/>
            <p:cNvGrpSpPr>
              <a:grpSpLocks/>
            </p:cNvGrpSpPr>
            <p:nvPr/>
          </p:nvGrpSpPr>
          <p:grpSpPr bwMode="auto">
            <a:xfrm rot="19441702" flipV="1">
              <a:off x="0" y="0"/>
              <a:ext cx="2097680" cy="1716516"/>
              <a:chOff x="0" y="0"/>
              <a:chExt cx="2938679" cy="2529396"/>
            </a:xfrm>
          </p:grpSpPr>
          <p:sp>
            <p:nvSpPr>
              <p:cNvPr id="96" name="Freeform 6"/>
              <p:cNvSpPr>
                <a:spLocks noChangeArrowheads="1"/>
              </p:cNvSpPr>
              <p:nvPr/>
            </p:nvSpPr>
            <p:spPr bwMode="auto">
              <a:xfrm rot="1897191">
                <a:off x="107120" y="239365"/>
                <a:ext cx="2834203" cy="2293289"/>
              </a:xfrm>
              <a:custGeom>
                <a:avLst/>
                <a:gdLst>
                  <a:gd name="T0" fmla="*/ 2147483647 w 1088"/>
                  <a:gd name="T1" fmla="*/ 0 h 880"/>
                  <a:gd name="T2" fmla="*/ 2147483647 w 1088"/>
                  <a:gd name="T3" fmla="*/ 1127354812 h 880"/>
                  <a:gd name="T4" fmla="*/ 2147483647 w 1088"/>
                  <a:gd name="T5" fmla="*/ 1127354812 h 880"/>
                  <a:gd name="T6" fmla="*/ 0 w 1088"/>
                  <a:gd name="T7" fmla="*/ 2147483647 h 880"/>
                  <a:gd name="T8" fmla="*/ 2147483647 w 1088"/>
                  <a:gd name="T9" fmla="*/ 2147483647 h 880"/>
                  <a:gd name="T10" fmla="*/ 2147483647 w 1088"/>
                  <a:gd name="T11" fmla="*/ 2147483647 h 880"/>
                  <a:gd name="T12" fmla="*/ 2147483647 w 1088"/>
                  <a:gd name="T13" fmla="*/ 2147483647 h 880"/>
                  <a:gd name="T14" fmla="*/ 2147483647 w 1088"/>
                  <a:gd name="T15" fmla="*/ 0 h 88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88"/>
                  <a:gd name="T25" fmla="*/ 0 h 880"/>
                  <a:gd name="T26" fmla="*/ 1088 w 1088"/>
                  <a:gd name="T27" fmla="*/ 880 h 88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88" h="880">
                    <a:moveTo>
                      <a:pt x="755" y="0"/>
                    </a:moveTo>
                    <a:cubicBezTo>
                      <a:pt x="632" y="0"/>
                      <a:pt x="525" y="67"/>
                      <a:pt x="467" y="166"/>
                    </a:cubicBezTo>
                    <a:cubicBezTo>
                      <a:pt x="467" y="166"/>
                      <a:pt x="467" y="166"/>
                      <a:pt x="467" y="166"/>
                    </a:cubicBezTo>
                    <a:cubicBezTo>
                      <a:pt x="467" y="166"/>
                      <a:pt x="14" y="356"/>
                      <a:pt x="0" y="880"/>
                    </a:cubicBezTo>
                    <a:cubicBezTo>
                      <a:pt x="0" y="880"/>
                      <a:pt x="142" y="669"/>
                      <a:pt x="517" y="566"/>
                    </a:cubicBezTo>
                    <a:cubicBezTo>
                      <a:pt x="577" y="628"/>
                      <a:pt x="661" y="666"/>
                      <a:pt x="755" y="666"/>
                    </a:cubicBezTo>
                    <a:cubicBezTo>
                      <a:pt x="939" y="666"/>
                      <a:pt x="1088" y="517"/>
                      <a:pt x="1088" y="333"/>
                    </a:cubicBezTo>
                    <a:cubicBezTo>
                      <a:pt x="1088" y="149"/>
                      <a:pt x="939" y="0"/>
                      <a:pt x="755" y="0"/>
                    </a:cubicBezTo>
                    <a:close/>
                  </a:path>
                </a:pathLst>
              </a:custGeom>
              <a:solidFill>
                <a:srgbClr val="000000">
                  <a:alpha val="9804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7" name="Freeform 6"/>
              <p:cNvSpPr>
                <a:spLocks noChangeArrowheads="1"/>
              </p:cNvSpPr>
              <p:nvPr/>
            </p:nvSpPr>
            <p:spPr bwMode="auto">
              <a:xfrm rot="1470406">
                <a:off x="69665" y="118478"/>
                <a:ext cx="2709721" cy="2190428"/>
              </a:xfrm>
              <a:custGeom>
                <a:avLst/>
                <a:gdLst>
                  <a:gd name="T0" fmla="*/ 2147483647 w 1088"/>
                  <a:gd name="T1" fmla="*/ 0 h 880"/>
                  <a:gd name="T2" fmla="*/ 2147483647 w 1088"/>
                  <a:gd name="T3" fmla="*/ 1028490576 h 880"/>
                  <a:gd name="T4" fmla="*/ 2147483647 w 1088"/>
                  <a:gd name="T5" fmla="*/ 1028490576 h 880"/>
                  <a:gd name="T6" fmla="*/ 0 w 1088"/>
                  <a:gd name="T7" fmla="*/ 2147483647 h 880"/>
                  <a:gd name="T8" fmla="*/ 2147483647 w 1088"/>
                  <a:gd name="T9" fmla="*/ 2147483647 h 880"/>
                  <a:gd name="T10" fmla="*/ 2147483647 w 1088"/>
                  <a:gd name="T11" fmla="*/ 2147483647 h 880"/>
                  <a:gd name="T12" fmla="*/ 2147483647 w 1088"/>
                  <a:gd name="T13" fmla="*/ 2063179068 h 880"/>
                  <a:gd name="T14" fmla="*/ 2147483647 w 1088"/>
                  <a:gd name="T15" fmla="*/ 0 h 88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88"/>
                  <a:gd name="T25" fmla="*/ 0 h 880"/>
                  <a:gd name="T26" fmla="*/ 1088 w 1088"/>
                  <a:gd name="T27" fmla="*/ 880 h 88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88" h="880">
                    <a:moveTo>
                      <a:pt x="755" y="0"/>
                    </a:moveTo>
                    <a:cubicBezTo>
                      <a:pt x="632" y="0"/>
                      <a:pt x="525" y="67"/>
                      <a:pt x="467" y="166"/>
                    </a:cubicBezTo>
                    <a:cubicBezTo>
                      <a:pt x="467" y="166"/>
                      <a:pt x="467" y="166"/>
                      <a:pt x="467" y="166"/>
                    </a:cubicBezTo>
                    <a:cubicBezTo>
                      <a:pt x="467" y="166"/>
                      <a:pt x="14" y="356"/>
                      <a:pt x="0" y="880"/>
                    </a:cubicBezTo>
                    <a:cubicBezTo>
                      <a:pt x="0" y="880"/>
                      <a:pt x="142" y="669"/>
                      <a:pt x="517" y="566"/>
                    </a:cubicBezTo>
                    <a:cubicBezTo>
                      <a:pt x="577" y="628"/>
                      <a:pt x="661" y="666"/>
                      <a:pt x="755" y="666"/>
                    </a:cubicBezTo>
                    <a:cubicBezTo>
                      <a:pt x="939" y="666"/>
                      <a:pt x="1088" y="517"/>
                      <a:pt x="1088" y="333"/>
                    </a:cubicBezTo>
                    <a:cubicBezTo>
                      <a:pt x="1088" y="149"/>
                      <a:pt x="939" y="0"/>
                      <a:pt x="755" y="0"/>
                    </a:cubicBezTo>
                    <a:close/>
                  </a:path>
                </a:pathLst>
              </a:custGeom>
              <a:solidFill>
                <a:srgbClr val="000000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8" name="Freeform 6"/>
              <p:cNvSpPr>
                <a:spLocks noChangeArrowheads="1"/>
              </p:cNvSpPr>
              <p:nvPr/>
            </p:nvSpPr>
            <p:spPr bwMode="auto">
              <a:xfrm rot="1319962">
                <a:off x="2901" y="33677"/>
                <a:ext cx="2709719" cy="2190430"/>
              </a:xfrm>
              <a:custGeom>
                <a:avLst/>
                <a:gdLst>
                  <a:gd name="T0" fmla="*/ 2147483647 w 1088"/>
                  <a:gd name="T1" fmla="*/ 0 h 880"/>
                  <a:gd name="T2" fmla="*/ 2147483647 w 1088"/>
                  <a:gd name="T3" fmla="*/ 1028494004 h 880"/>
                  <a:gd name="T4" fmla="*/ 2147483647 w 1088"/>
                  <a:gd name="T5" fmla="*/ 1028494004 h 880"/>
                  <a:gd name="T6" fmla="*/ 0 w 1088"/>
                  <a:gd name="T7" fmla="*/ 2147483647 h 880"/>
                  <a:gd name="T8" fmla="*/ 2147483647 w 1088"/>
                  <a:gd name="T9" fmla="*/ 2147483647 h 880"/>
                  <a:gd name="T10" fmla="*/ 2147483647 w 1088"/>
                  <a:gd name="T11" fmla="*/ 2147483647 h 880"/>
                  <a:gd name="T12" fmla="*/ 2147483647 w 1088"/>
                  <a:gd name="T13" fmla="*/ 2063183441 h 880"/>
                  <a:gd name="T14" fmla="*/ 2147483647 w 1088"/>
                  <a:gd name="T15" fmla="*/ 0 h 88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88"/>
                  <a:gd name="T25" fmla="*/ 0 h 880"/>
                  <a:gd name="T26" fmla="*/ 1088 w 1088"/>
                  <a:gd name="T27" fmla="*/ 880 h 88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88" h="880">
                    <a:moveTo>
                      <a:pt x="755" y="0"/>
                    </a:moveTo>
                    <a:cubicBezTo>
                      <a:pt x="632" y="0"/>
                      <a:pt x="525" y="67"/>
                      <a:pt x="467" y="166"/>
                    </a:cubicBezTo>
                    <a:cubicBezTo>
                      <a:pt x="467" y="166"/>
                      <a:pt x="467" y="166"/>
                      <a:pt x="467" y="166"/>
                    </a:cubicBezTo>
                    <a:cubicBezTo>
                      <a:pt x="467" y="166"/>
                      <a:pt x="14" y="356"/>
                      <a:pt x="0" y="880"/>
                    </a:cubicBezTo>
                    <a:cubicBezTo>
                      <a:pt x="0" y="880"/>
                      <a:pt x="142" y="669"/>
                      <a:pt x="517" y="566"/>
                    </a:cubicBezTo>
                    <a:cubicBezTo>
                      <a:pt x="577" y="628"/>
                      <a:pt x="661" y="666"/>
                      <a:pt x="755" y="666"/>
                    </a:cubicBezTo>
                    <a:cubicBezTo>
                      <a:pt x="939" y="666"/>
                      <a:pt x="1088" y="517"/>
                      <a:pt x="1088" y="333"/>
                    </a:cubicBezTo>
                    <a:cubicBezTo>
                      <a:pt x="1088" y="149"/>
                      <a:pt x="939" y="0"/>
                      <a:pt x="75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262626"/>
                  </a:gs>
                  <a:gs pos="14999">
                    <a:srgbClr val="262626"/>
                  </a:gs>
                  <a:gs pos="67000">
                    <a:srgbClr val="7F7F7F"/>
                  </a:gs>
                  <a:gs pos="100000">
                    <a:srgbClr val="A5A5A5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9" name="Freeform 6"/>
              <p:cNvSpPr>
                <a:spLocks noChangeArrowheads="1"/>
              </p:cNvSpPr>
              <p:nvPr/>
            </p:nvSpPr>
            <p:spPr bwMode="auto">
              <a:xfrm rot="1319962">
                <a:off x="0" y="0"/>
                <a:ext cx="2650236" cy="2191298"/>
              </a:xfrm>
              <a:custGeom>
                <a:avLst/>
                <a:gdLst>
                  <a:gd name="T0" fmla="*/ 1880087 w 2964451"/>
                  <a:gd name="T1" fmla="*/ 0 h 2451100"/>
                  <a:gd name="T2" fmla="*/ 2650236 w 2964451"/>
                  <a:gd name="T3" fmla="*/ 522895 h 2451100"/>
                  <a:gd name="T4" fmla="*/ 1429809 w 2964451"/>
                  <a:gd name="T5" fmla="*/ 868301 h 2451100"/>
                  <a:gd name="T6" fmla="*/ 10836 w 2964451"/>
                  <a:gd name="T7" fmla="*/ 2176474 h 2451100"/>
                  <a:gd name="T8" fmla="*/ 0 w 2964451"/>
                  <a:gd name="T9" fmla="*/ 2191298 h 2451100"/>
                  <a:gd name="T10" fmla="*/ 1162915 w 2964451"/>
                  <a:gd name="T11" fmla="*/ 413359 h 2451100"/>
                  <a:gd name="T12" fmla="*/ 1880087 w 2964451"/>
                  <a:gd name="T13" fmla="*/ 0 h 24511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964451"/>
                  <a:gd name="T22" fmla="*/ 0 h 2451100"/>
                  <a:gd name="T23" fmla="*/ 2964451 w 2964451"/>
                  <a:gd name="T24" fmla="*/ 2451100 h 245110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964451" h="2451100">
                    <a:moveTo>
                      <a:pt x="2102992" y="0"/>
                    </a:moveTo>
                    <a:cubicBezTo>
                      <a:pt x="2494357" y="0"/>
                      <a:pt x="2828875" y="241998"/>
                      <a:pt x="2964451" y="584890"/>
                    </a:cubicBezTo>
                    <a:cubicBezTo>
                      <a:pt x="2553157" y="616165"/>
                      <a:pt x="2076546" y="745129"/>
                      <a:pt x="1599329" y="971248"/>
                    </a:cubicBezTo>
                    <a:cubicBezTo>
                      <a:pt x="772346" y="1363096"/>
                      <a:pt x="172310" y="1938308"/>
                      <a:pt x="12121" y="2434519"/>
                    </a:cubicBezTo>
                    <a:cubicBezTo>
                      <a:pt x="3941" y="2445246"/>
                      <a:pt x="10" y="2451085"/>
                      <a:pt x="0" y="2451100"/>
                    </a:cubicBezTo>
                    <a:cubicBezTo>
                      <a:pt x="38993" y="991716"/>
                      <a:pt x="1300558" y="462464"/>
                      <a:pt x="1300791" y="462367"/>
                    </a:cubicBezTo>
                    <a:cubicBezTo>
                      <a:pt x="1462346" y="186618"/>
                      <a:pt x="1760386" y="0"/>
                      <a:pt x="2102992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35000">
                    <a:srgbClr val="FFFFFF"/>
                  </a:gs>
                  <a:gs pos="100000">
                    <a:srgbClr val="FFFFFF"/>
                  </a:gs>
                </a:gsLst>
                <a:lin ang="18900000" scaled="1"/>
              </a:gradFill>
              <a:ln w="3175" cap="flat" cmpd="sng">
                <a:solidFill>
                  <a:srgbClr val="395E8A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0" name="椭圆 36"/>
              <p:cNvSpPr>
                <a:spLocks noChangeArrowheads="1"/>
              </p:cNvSpPr>
              <p:nvPr/>
            </p:nvSpPr>
            <p:spPr bwMode="auto">
              <a:xfrm rot="1319962">
                <a:off x="1240481" y="370018"/>
                <a:ext cx="1416262" cy="1416263"/>
              </a:xfrm>
              <a:prstGeom prst="ellipse">
                <a:avLst/>
              </a:prstGeom>
              <a:solidFill>
                <a:srgbClr val="FFFFFF"/>
              </a:solidFill>
              <a:ln w="3175">
                <a:solidFill>
                  <a:srgbClr val="FFFFFF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95" name="矩形 31"/>
            <p:cNvSpPr>
              <a:spLocks noChangeArrowheads="1"/>
            </p:cNvSpPr>
            <p:nvPr/>
          </p:nvSpPr>
          <p:spPr bwMode="auto">
            <a:xfrm>
              <a:off x="1031386" y="477515"/>
              <a:ext cx="791787" cy="5447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</a:t>
              </a:r>
              <a:endParaRPr kumimoji="0" 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标题</a:t>
              </a: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01" name="下箭头 18"/>
          <p:cNvSpPr>
            <a:spLocks noChangeArrowheads="1"/>
          </p:cNvSpPr>
          <p:nvPr/>
        </p:nvSpPr>
        <p:spPr bwMode="auto">
          <a:xfrm rot="5400000" flipH="1">
            <a:off x="3205562" y="3966351"/>
            <a:ext cx="122594" cy="2456993"/>
          </a:xfrm>
          <a:custGeom>
            <a:avLst/>
            <a:gdLst>
              <a:gd name="T0" fmla="*/ 106138 w 489974"/>
              <a:gd name="T1" fmla="*/ 0 h 3311533"/>
              <a:gd name="T2" fmla="*/ 152400 w 489974"/>
              <a:gd name="T3" fmla="*/ 0 h 3311533"/>
              <a:gd name="T4" fmla="*/ 152400 w 489974"/>
              <a:gd name="T5" fmla="*/ 3054350 h 3311533"/>
              <a:gd name="T6" fmla="*/ 0 w 489974"/>
              <a:gd name="T7" fmla="*/ 2602429 h 3311533"/>
              <a:gd name="T8" fmla="*/ 106138 w 489974"/>
              <a:gd name="T9" fmla="*/ 2602429 h 3311533"/>
              <a:gd name="T10" fmla="*/ 106138 w 489974"/>
              <a:gd name="T11" fmla="*/ 0 h 331153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89974"/>
              <a:gd name="T19" fmla="*/ 0 h 3311533"/>
              <a:gd name="T20" fmla="*/ 489974 w 489974"/>
              <a:gd name="T21" fmla="*/ 3311533 h 331153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89974" h="3311533">
                <a:moveTo>
                  <a:pt x="341238" y="0"/>
                </a:moveTo>
                <a:lnTo>
                  <a:pt x="489974" y="0"/>
                </a:lnTo>
                <a:lnTo>
                  <a:pt x="489974" y="3311533"/>
                </a:lnTo>
                <a:lnTo>
                  <a:pt x="0" y="2821559"/>
                </a:lnTo>
                <a:lnTo>
                  <a:pt x="341238" y="2821559"/>
                </a:lnTo>
                <a:lnTo>
                  <a:pt x="341238" y="0"/>
                </a:lnTo>
                <a:close/>
              </a:path>
            </a:pathLst>
          </a:custGeom>
          <a:solidFill>
            <a:srgbClr val="A5A5A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2" name="下箭头 18"/>
          <p:cNvSpPr>
            <a:spLocks noChangeArrowheads="1"/>
          </p:cNvSpPr>
          <p:nvPr/>
        </p:nvSpPr>
        <p:spPr bwMode="auto">
          <a:xfrm rot="5400000" flipV="1">
            <a:off x="3600162" y="3792675"/>
            <a:ext cx="122594" cy="2456993"/>
          </a:xfrm>
          <a:custGeom>
            <a:avLst/>
            <a:gdLst>
              <a:gd name="T0" fmla="*/ 106138 w 489974"/>
              <a:gd name="T1" fmla="*/ 0 h 3311533"/>
              <a:gd name="T2" fmla="*/ 152400 w 489974"/>
              <a:gd name="T3" fmla="*/ 0 h 3311533"/>
              <a:gd name="T4" fmla="*/ 152400 w 489974"/>
              <a:gd name="T5" fmla="*/ 3054350 h 3311533"/>
              <a:gd name="T6" fmla="*/ 0 w 489974"/>
              <a:gd name="T7" fmla="*/ 2602429 h 3311533"/>
              <a:gd name="T8" fmla="*/ 106138 w 489974"/>
              <a:gd name="T9" fmla="*/ 2602429 h 3311533"/>
              <a:gd name="T10" fmla="*/ 106138 w 489974"/>
              <a:gd name="T11" fmla="*/ 0 h 331153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89974"/>
              <a:gd name="T19" fmla="*/ 0 h 3311533"/>
              <a:gd name="T20" fmla="*/ 489974 w 489974"/>
              <a:gd name="T21" fmla="*/ 3311533 h 331153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89974" h="3311533">
                <a:moveTo>
                  <a:pt x="341238" y="0"/>
                </a:moveTo>
                <a:lnTo>
                  <a:pt x="489974" y="0"/>
                </a:lnTo>
                <a:lnTo>
                  <a:pt x="489974" y="3311533"/>
                </a:lnTo>
                <a:lnTo>
                  <a:pt x="0" y="2821559"/>
                </a:lnTo>
                <a:lnTo>
                  <a:pt x="341238" y="2821559"/>
                </a:lnTo>
                <a:lnTo>
                  <a:pt x="341238" y="0"/>
                </a:lnTo>
                <a:close/>
              </a:path>
            </a:pathLst>
          </a:custGeom>
          <a:solidFill>
            <a:srgbClr val="A5A5A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03" name="Picture 2" descr="C:\Users\admin\Desktop\shutterstock_24651346 [转换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0811" y="4206431"/>
            <a:ext cx="1067591" cy="847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4" name="Group 42"/>
          <p:cNvGrpSpPr>
            <a:grpSpLocks/>
          </p:cNvGrpSpPr>
          <p:nvPr/>
        </p:nvGrpSpPr>
        <p:grpSpPr bwMode="auto">
          <a:xfrm>
            <a:off x="4911665" y="4129809"/>
            <a:ext cx="1763569" cy="1670346"/>
            <a:chOff x="0" y="0"/>
            <a:chExt cx="1644574" cy="1557895"/>
          </a:xfrm>
        </p:grpSpPr>
        <p:sp>
          <p:nvSpPr>
            <p:cNvPr id="105" name="椭圆 41"/>
            <p:cNvSpPr>
              <a:spLocks noChangeArrowheads="1"/>
            </p:cNvSpPr>
            <p:nvPr/>
          </p:nvSpPr>
          <p:spPr bwMode="auto">
            <a:xfrm>
              <a:off x="0" y="0"/>
              <a:ext cx="1528691" cy="1529310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6" name="椭圆 42"/>
            <p:cNvSpPr>
              <a:spLocks noChangeArrowheads="1"/>
            </p:cNvSpPr>
            <p:nvPr/>
          </p:nvSpPr>
          <p:spPr bwMode="auto">
            <a:xfrm>
              <a:off x="115882" y="28585"/>
              <a:ext cx="1528692" cy="1529310"/>
            </a:xfrm>
            <a:prstGeom prst="ellipse">
              <a:avLst/>
            </a:prstGeom>
            <a:gradFill rotWithShape="1">
              <a:gsLst>
                <a:gs pos="0">
                  <a:srgbClr val="6C0000"/>
                </a:gs>
                <a:gs pos="34999">
                  <a:srgbClr val="6C0000"/>
                </a:gs>
                <a:gs pos="59999">
                  <a:srgbClr val="C00000"/>
                </a:gs>
                <a:gs pos="87000">
                  <a:srgbClr val="FF0000"/>
                </a:gs>
                <a:gs pos="100000">
                  <a:srgbClr val="FF0000"/>
                </a:gs>
              </a:gsLst>
              <a:lin ang="0" scaled="1"/>
            </a:gradFill>
            <a:ln w="3175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07" name="椭圆 43"/>
            <p:cNvSpPr>
              <a:spLocks noChangeArrowheads="1"/>
            </p:cNvSpPr>
            <p:nvPr/>
          </p:nvSpPr>
          <p:spPr bwMode="auto">
            <a:xfrm>
              <a:off x="179736" y="168278"/>
              <a:ext cx="1360843" cy="1360849"/>
            </a:xfrm>
            <a:prstGeom prst="ellipse">
              <a:avLst/>
            </a:prstGeom>
            <a:solidFill>
              <a:srgbClr val="FFFFFF"/>
            </a:solidFill>
            <a:ln w="3175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08" name="矩形 44"/>
            <p:cNvSpPr>
              <a:spLocks noChangeArrowheads="1"/>
            </p:cNvSpPr>
            <p:nvPr/>
          </p:nvSpPr>
          <p:spPr bwMode="auto">
            <a:xfrm>
              <a:off x="719104" y="665400"/>
              <a:ext cx="792126" cy="545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</a:t>
              </a:r>
              <a:endParaRPr kumimoji="0" 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标题</a:t>
              </a: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pic>
          <p:nvPicPr>
            <p:cNvPr id="109" name="Picture 3" descr="C:\Users\admin\Desktop\shutterstock_25072681 [转换]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959" b="2635"/>
            <a:stretch>
              <a:fillRect/>
            </a:stretch>
          </p:blipFill>
          <p:spPr bwMode="auto">
            <a:xfrm>
              <a:off x="293216" y="504620"/>
              <a:ext cx="489849" cy="747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0" name="椭圆 58"/>
            <p:cNvSpPr>
              <a:spLocks noChangeArrowheads="1"/>
            </p:cNvSpPr>
            <p:nvPr/>
          </p:nvSpPr>
          <p:spPr bwMode="auto">
            <a:xfrm>
              <a:off x="444482" y="31022"/>
              <a:ext cx="1197735" cy="1440134"/>
            </a:xfrm>
            <a:custGeom>
              <a:avLst/>
              <a:gdLst>
                <a:gd name="T0" fmla="*/ 435403 w 1213192"/>
                <a:gd name="T1" fmla="*/ 0 h 1458719"/>
                <a:gd name="T2" fmla="*/ 1197735 w 1213192"/>
                <a:gd name="T3" fmla="*/ 762332 h 1458719"/>
                <a:gd name="T4" fmla="*/ 777500 w 1213192"/>
                <a:gd name="T5" fmla="*/ 1440134 h 1458719"/>
                <a:gd name="T6" fmla="*/ 1104429 w 1213192"/>
                <a:gd name="T7" fmla="*/ 815567 h 1458719"/>
                <a:gd name="T8" fmla="*/ 342097 w 1213192"/>
                <a:gd name="T9" fmla="*/ 53235 h 1458719"/>
                <a:gd name="T10" fmla="*/ 0 w 1213192"/>
                <a:gd name="T11" fmla="*/ 137765 h 1458719"/>
                <a:gd name="T12" fmla="*/ 435403 w 1213192"/>
                <a:gd name="T13" fmla="*/ 0 h 14587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13192"/>
                <a:gd name="T22" fmla="*/ 0 h 1458719"/>
                <a:gd name="T23" fmla="*/ 1213192 w 1213192"/>
                <a:gd name="T24" fmla="*/ 1458719 h 14587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13192" h="1458719">
                  <a:moveTo>
                    <a:pt x="441022" y="0"/>
                  </a:moveTo>
                  <a:cubicBezTo>
                    <a:pt x="867480" y="0"/>
                    <a:pt x="1213192" y="345712"/>
                    <a:pt x="1213192" y="772170"/>
                  </a:cubicBezTo>
                  <a:cubicBezTo>
                    <a:pt x="1213192" y="1073435"/>
                    <a:pt x="1040665" y="1334403"/>
                    <a:pt x="787534" y="1458719"/>
                  </a:cubicBezTo>
                  <a:cubicBezTo>
                    <a:pt x="987967" y="1320022"/>
                    <a:pt x="1118682" y="1088322"/>
                    <a:pt x="1118682" y="826092"/>
                  </a:cubicBezTo>
                  <a:cubicBezTo>
                    <a:pt x="1118682" y="399634"/>
                    <a:pt x="772970" y="53922"/>
                    <a:pt x="346512" y="53922"/>
                  </a:cubicBezTo>
                  <a:cubicBezTo>
                    <a:pt x="221319" y="53922"/>
                    <a:pt x="103084" y="83716"/>
                    <a:pt x="0" y="139543"/>
                  </a:cubicBezTo>
                  <a:cubicBezTo>
                    <a:pt x="124541" y="51269"/>
                    <a:pt x="276794" y="0"/>
                    <a:pt x="441022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2000">
                  <a:srgbClr val="FFFFFF"/>
                </a:gs>
                <a:gs pos="46271">
                  <a:srgbClr val="FFFFFF"/>
                </a:gs>
                <a:gs pos="84000">
                  <a:srgbClr val="FFFFFF"/>
                </a:gs>
                <a:gs pos="100000">
                  <a:srgbClr val="FFFF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11" name="Group 49"/>
          <p:cNvGrpSpPr>
            <a:grpSpLocks/>
          </p:cNvGrpSpPr>
          <p:nvPr/>
        </p:nvGrpSpPr>
        <p:grpSpPr bwMode="auto">
          <a:xfrm>
            <a:off x="293949" y="4090221"/>
            <a:ext cx="1730366" cy="1715043"/>
            <a:chOff x="0" y="0"/>
            <a:chExt cx="1612223" cy="1599444"/>
          </a:xfrm>
        </p:grpSpPr>
        <p:sp>
          <p:nvSpPr>
            <p:cNvPr id="112" name="椭圆 48"/>
            <p:cNvSpPr>
              <a:spLocks noChangeArrowheads="1"/>
            </p:cNvSpPr>
            <p:nvPr/>
          </p:nvSpPr>
          <p:spPr bwMode="auto">
            <a:xfrm>
              <a:off x="0" y="0"/>
              <a:ext cx="1528120" cy="1529558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3" name="椭圆 49"/>
            <p:cNvSpPr>
              <a:spLocks noChangeArrowheads="1"/>
            </p:cNvSpPr>
            <p:nvPr/>
          </p:nvSpPr>
          <p:spPr bwMode="auto">
            <a:xfrm>
              <a:off x="76168" y="69886"/>
              <a:ext cx="1528120" cy="1529558"/>
            </a:xfrm>
            <a:prstGeom prst="ellipse">
              <a:avLst/>
            </a:prstGeom>
            <a:gradFill rotWithShape="1">
              <a:gsLst>
                <a:gs pos="0">
                  <a:srgbClr val="262626"/>
                </a:gs>
                <a:gs pos="14999">
                  <a:srgbClr val="262626"/>
                </a:gs>
                <a:gs pos="67000">
                  <a:srgbClr val="7F7F7F"/>
                </a:gs>
                <a:gs pos="100000">
                  <a:srgbClr val="A5A5A5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14" name="椭圆 50"/>
            <p:cNvSpPr>
              <a:spLocks noChangeArrowheads="1"/>
            </p:cNvSpPr>
            <p:nvPr/>
          </p:nvSpPr>
          <p:spPr bwMode="auto">
            <a:xfrm>
              <a:off x="139600" y="204557"/>
              <a:ext cx="1360848" cy="1360848"/>
            </a:xfrm>
            <a:prstGeom prst="ellipse">
              <a:avLst/>
            </a:prstGeom>
            <a:solidFill>
              <a:srgbClr val="FFFFFF"/>
            </a:solidFill>
            <a:ln w="3175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15" name="矩形 51"/>
            <p:cNvSpPr>
              <a:spLocks noChangeArrowheads="1"/>
            </p:cNvSpPr>
            <p:nvPr/>
          </p:nvSpPr>
          <p:spPr bwMode="auto">
            <a:xfrm>
              <a:off x="736291" y="702040"/>
              <a:ext cx="791829" cy="545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</a:t>
              </a:r>
              <a:endParaRPr kumimoji="0" 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标题</a:t>
              </a: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pic>
          <p:nvPicPr>
            <p:cNvPr id="116" name="Picture 3" descr="C:\Users\admin\Desktop\shutterstock_25072681 [转换]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8806"/>
            <a:stretch>
              <a:fillRect/>
            </a:stretch>
          </p:blipFill>
          <p:spPr bwMode="auto">
            <a:xfrm>
              <a:off x="333563" y="472321"/>
              <a:ext cx="610727" cy="76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7" name="椭圆 58"/>
            <p:cNvSpPr>
              <a:spLocks noChangeArrowheads="1"/>
            </p:cNvSpPr>
            <p:nvPr/>
          </p:nvSpPr>
          <p:spPr bwMode="auto">
            <a:xfrm>
              <a:off x="414488" y="73754"/>
              <a:ext cx="1197735" cy="1440134"/>
            </a:xfrm>
            <a:custGeom>
              <a:avLst/>
              <a:gdLst>
                <a:gd name="T0" fmla="*/ 435403 w 1213192"/>
                <a:gd name="T1" fmla="*/ 0 h 1458719"/>
                <a:gd name="T2" fmla="*/ 1197735 w 1213192"/>
                <a:gd name="T3" fmla="*/ 762332 h 1458719"/>
                <a:gd name="T4" fmla="*/ 777500 w 1213192"/>
                <a:gd name="T5" fmla="*/ 1440134 h 1458719"/>
                <a:gd name="T6" fmla="*/ 1104429 w 1213192"/>
                <a:gd name="T7" fmla="*/ 815567 h 1458719"/>
                <a:gd name="T8" fmla="*/ 342097 w 1213192"/>
                <a:gd name="T9" fmla="*/ 53235 h 1458719"/>
                <a:gd name="T10" fmla="*/ 0 w 1213192"/>
                <a:gd name="T11" fmla="*/ 137765 h 1458719"/>
                <a:gd name="T12" fmla="*/ 435403 w 1213192"/>
                <a:gd name="T13" fmla="*/ 0 h 14587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13192"/>
                <a:gd name="T22" fmla="*/ 0 h 1458719"/>
                <a:gd name="T23" fmla="*/ 1213192 w 1213192"/>
                <a:gd name="T24" fmla="*/ 1458719 h 14587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13192" h="1458719">
                  <a:moveTo>
                    <a:pt x="441022" y="0"/>
                  </a:moveTo>
                  <a:cubicBezTo>
                    <a:pt x="867480" y="0"/>
                    <a:pt x="1213192" y="345712"/>
                    <a:pt x="1213192" y="772170"/>
                  </a:cubicBezTo>
                  <a:cubicBezTo>
                    <a:pt x="1213192" y="1073435"/>
                    <a:pt x="1040665" y="1334403"/>
                    <a:pt x="787534" y="1458719"/>
                  </a:cubicBezTo>
                  <a:cubicBezTo>
                    <a:pt x="987967" y="1320022"/>
                    <a:pt x="1118682" y="1088322"/>
                    <a:pt x="1118682" y="826092"/>
                  </a:cubicBezTo>
                  <a:cubicBezTo>
                    <a:pt x="1118682" y="399634"/>
                    <a:pt x="772970" y="53922"/>
                    <a:pt x="346512" y="53922"/>
                  </a:cubicBezTo>
                  <a:cubicBezTo>
                    <a:pt x="221319" y="53922"/>
                    <a:pt x="103084" y="83716"/>
                    <a:pt x="0" y="139543"/>
                  </a:cubicBezTo>
                  <a:cubicBezTo>
                    <a:pt x="124541" y="51269"/>
                    <a:pt x="276794" y="0"/>
                    <a:pt x="441022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2000">
                  <a:srgbClr val="FFFFFF"/>
                </a:gs>
                <a:gs pos="46271">
                  <a:srgbClr val="FFFFFF"/>
                </a:gs>
                <a:gs pos="84000">
                  <a:srgbClr val="FFFFFF"/>
                </a:gs>
                <a:gs pos="100000">
                  <a:srgbClr val="FFFF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18" name="Text Box 11"/>
          <p:cNvSpPr>
            <a:spLocks noChangeArrowheads="1"/>
          </p:cNvSpPr>
          <p:nvPr/>
        </p:nvSpPr>
        <p:spPr bwMode="auto">
          <a:xfrm>
            <a:off x="107504" y="1379056"/>
            <a:ext cx="8857433" cy="570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第一</a:t>
            </a:r>
            <a:r>
              <a:rPr lang="en-US" altLang="zh-CN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模板网，为广大</a:t>
            </a:r>
            <a:r>
              <a:rPr lang="en-US" altLang="zh-CN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爱好者，提供</a:t>
            </a:r>
            <a:r>
              <a:rPr lang="en-US" altLang="zh-CN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PowerPoint</a:t>
            </a:r>
            <a:r>
              <a:rPr lang="zh-CN" altLang="en-US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模板下载、</a:t>
            </a:r>
            <a:r>
              <a:rPr lang="en-US" altLang="zh-CN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PowerPoint</a:t>
            </a:r>
            <a:r>
              <a:rPr lang="zh-CN" altLang="en-US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教程、</a:t>
            </a:r>
            <a:r>
              <a:rPr lang="en-US" altLang="zh-CN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PowerPoint</a:t>
            </a:r>
            <a:r>
              <a:rPr lang="zh-CN" altLang="en-US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素材等，建设中国</a:t>
            </a:r>
            <a:r>
              <a:rPr lang="en-US" altLang="zh-CN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爱好者的网上家园，立志成为最大最权威的</a:t>
            </a:r>
            <a:r>
              <a:rPr lang="en-US" altLang="zh-CN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中文网站。</a:t>
            </a:r>
          </a:p>
        </p:txBody>
      </p:sp>
      <p:sp>
        <p:nvSpPr>
          <p:cNvPr id="119" name="直接连接符 65"/>
          <p:cNvSpPr>
            <a:spLocks noChangeShapeType="1"/>
          </p:cNvSpPr>
          <p:nvPr/>
        </p:nvSpPr>
        <p:spPr bwMode="auto">
          <a:xfrm>
            <a:off x="219882" y="1451167"/>
            <a:ext cx="8745055" cy="1277"/>
          </a:xfrm>
          <a:prstGeom prst="line">
            <a:avLst/>
          </a:prstGeom>
          <a:noFill/>
          <a:ln w="9525">
            <a:solidFill>
              <a:srgbClr val="FFFF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20" name="Group 58"/>
          <p:cNvGrpSpPr>
            <a:grpSpLocks/>
          </p:cNvGrpSpPr>
          <p:nvPr/>
        </p:nvGrpSpPr>
        <p:grpSpPr bwMode="auto">
          <a:xfrm>
            <a:off x="222436" y="1052736"/>
            <a:ext cx="3885335" cy="400111"/>
            <a:chOff x="0" y="0"/>
            <a:chExt cx="3621776" cy="372561"/>
          </a:xfrm>
        </p:grpSpPr>
        <p:grpSp>
          <p:nvGrpSpPr>
            <p:cNvPr id="121" name="Group 59"/>
            <p:cNvGrpSpPr>
              <a:grpSpLocks/>
            </p:cNvGrpSpPr>
            <p:nvPr/>
          </p:nvGrpSpPr>
          <p:grpSpPr bwMode="auto">
            <a:xfrm>
              <a:off x="216279" y="0"/>
              <a:ext cx="3405497" cy="372561"/>
              <a:chOff x="0" y="0"/>
              <a:chExt cx="3404687" cy="374653"/>
            </a:xfrm>
          </p:grpSpPr>
          <p:sp>
            <p:nvSpPr>
              <p:cNvPr id="125" name="TextBox 10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06251" cy="3746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点击添加标题</a:t>
                </a:r>
                <a:endPara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126" name="矩形 109"/>
              <p:cNvSpPr>
                <a:spLocks noChangeArrowheads="1"/>
              </p:cNvSpPr>
              <p:nvPr/>
            </p:nvSpPr>
            <p:spPr bwMode="auto">
              <a:xfrm>
                <a:off x="1560904" y="46167"/>
                <a:ext cx="1843783" cy="288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sym typeface="Arial" pitchFamily="34" charset="0"/>
                  </a:rPr>
                  <a:t>CLICK TO ADD TITLE</a:t>
                </a: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sym typeface="Arial" pitchFamily="34" charset="0"/>
                </a:endParaRPr>
              </a:p>
            </p:txBody>
          </p:sp>
          <p:sp>
            <p:nvSpPr>
              <p:cNvPr id="127" name="直接连接符 73"/>
              <p:cNvSpPr>
                <a:spLocks noChangeShapeType="1"/>
              </p:cNvSpPr>
              <p:nvPr/>
            </p:nvSpPr>
            <p:spPr bwMode="auto">
              <a:xfrm>
                <a:off x="1559877" y="57471"/>
                <a:ext cx="1" cy="25382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22" name="Group 63"/>
            <p:cNvGrpSpPr>
              <a:grpSpLocks/>
            </p:cNvGrpSpPr>
            <p:nvPr/>
          </p:nvGrpSpPr>
          <p:grpSpPr bwMode="auto">
            <a:xfrm>
              <a:off x="0" y="57152"/>
              <a:ext cx="215800" cy="215800"/>
              <a:chOff x="0" y="0"/>
              <a:chExt cx="215800" cy="215800"/>
            </a:xfrm>
          </p:grpSpPr>
          <p:sp>
            <p:nvSpPr>
              <p:cNvPr id="123" name="椭圆 69"/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215800" cy="215800"/>
              </a:xfrm>
              <a:prstGeom prst="ellipse">
                <a:avLst/>
              </a:prstGeom>
              <a:solidFill>
                <a:srgbClr val="C00000"/>
              </a:solidFill>
              <a:ln w="38100" cap="sq">
                <a:solidFill>
                  <a:srgbClr val="C8C6BD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24" name="Freeform 15"/>
              <p:cNvSpPr>
                <a:spLocks noEditPoints="1" noChangeArrowheads="1"/>
              </p:cNvSpPr>
              <p:nvPr/>
            </p:nvSpPr>
            <p:spPr bwMode="auto">
              <a:xfrm>
                <a:off x="52914" y="45675"/>
                <a:ext cx="109973" cy="124451"/>
              </a:xfrm>
              <a:custGeom>
                <a:avLst/>
                <a:gdLst>
                  <a:gd name="T0" fmla="*/ 14802418 w 423"/>
                  <a:gd name="T1" fmla="*/ 17857299 h 526"/>
                  <a:gd name="T2" fmla="*/ 13788742 w 423"/>
                  <a:gd name="T3" fmla="*/ 20992234 h 526"/>
                  <a:gd name="T4" fmla="*/ 14667226 w 423"/>
                  <a:gd name="T5" fmla="*/ 17801225 h 526"/>
                  <a:gd name="T6" fmla="*/ 12436828 w 423"/>
                  <a:gd name="T7" fmla="*/ 14442704 h 526"/>
                  <a:gd name="T8" fmla="*/ 12977594 w 423"/>
                  <a:gd name="T9" fmla="*/ 12987148 h 526"/>
                  <a:gd name="T10" fmla="*/ 14194317 w 423"/>
                  <a:gd name="T11" fmla="*/ 12707252 h 526"/>
                  <a:gd name="T12" fmla="*/ 13788742 w 423"/>
                  <a:gd name="T13" fmla="*/ 15562053 h 526"/>
                  <a:gd name="T14" fmla="*/ 14802418 w 423"/>
                  <a:gd name="T15" fmla="*/ 15954098 h 526"/>
                  <a:gd name="T16" fmla="*/ 14194317 w 423"/>
                  <a:gd name="T17" fmla="*/ 12707252 h 526"/>
                  <a:gd name="T18" fmla="*/ 14329248 w 423"/>
                  <a:gd name="T19" fmla="*/ 29444965 h 526"/>
                  <a:gd name="T20" fmla="*/ 12166446 w 423"/>
                  <a:gd name="T21" fmla="*/ 5093973 h 526"/>
                  <a:gd name="T22" fmla="*/ 7772985 w 423"/>
                  <a:gd name="T23" fmla="*/ 0 h 526"/>
                  <a:gd name="T24" fmla="*/ 11084914 w 423"/>
                  <a:gd name="T25" fmla="*/ 0 h 526"/>
                  <a:gd name="T26" fmla="*/ 14329248 w 423"/>
                  <a:gd name="T27" fmla="*/ 0 h 526"/>
                  <a:gd name="T28" fmla="*/ 17506246 w 423"/>
                  <a:gd name="T29" fmla="*/ 0 h 526"/>
                  <a:gd name="T30" fmla="*/ 20818175 w 423"/>
                  <a:gd name="T31" fmla="*/ 0 h 526"/>
                  <a:gd name="T32" fmla="*/ 28591160 w 423"/>
                  <a:gd name="T33" fmla="*/ 22223731 h 526"/>
                  <a:gd name="T34" fmla="*/ 15613566 w 423"/>
                  <a:gd name="T35" fmla="*/ 16289831 h 526"/>
                  <a:gd name="T36" fmla="*/ 16762693 w 423"/>
                  <a:gd name="T37" fmla="*/ 13490867 h 526"/>
                  <a:gd name="T38" fmla="*/ 17709033 w 423"/>
                  <a:gd name="T39" fmla="*/ 12259370 h 526"/>
                  <a:gd name="T40" fmla="*/ 15613566 w 423"/>
                  <a:gd name="T41" fmla="*/ 10188183 h 526"/>
                  <a:gd name="T42" fmla="*/ 14802418 w 423"/>
                  <a:gd name="T43" fmla="*/ 11419681 h 526"/>
                  <a:gd name="T44" fmla="*/ 13788742 w 423"/>
                  <a:gd name="T45" fmla="*/ 11419681 h 526"/>
                  <a:gd name="T46" fmla="*/ 12977594 w 423"/>
                  <a:gd name="T47" fmla="*/ 10188183 h 526"/>
                  <a:gd name="T48" fmla="*/ 11558084 w 423"/>
                  <a:gd name="T49" fmla="*/ 12259370 h 526"/>
                  <a:gd name="T50" fmla="*/ 11490489 w 423"/>
                  <a:gd name="T51" fmla="*/ 16233994 h 526"/>
                  <a:gd name="T52" fmla="*/ 12977594 w 423"/>
                  <a:gd name="T53" fmla="*/ 20880086 h 526"/>
                  <a:gd name="T54" fmla="*/ 11152510 w 423"/>
                  <a:gd name="T55" fmla="*/ 19984559 h 526"/>
                  <a:gd name="T56" fmla="*/ 11625680 w 423"/>
                  <a:gd name="T57" fmla="*/ 21887760 h 526"/>
                  <a:gd name="T58" fmla="*/ 12977594 w 423"/>
                  <a:gd name="T59" fmla="*/ 23567139 h 526"/>
                  <a:gd name="T60" fmla="*/ 13788742 w 423"/>
                  <a:gd name="T61" fmla="*/ 22335642 h 526"/>
                  <a:gd name="T62" fmla="*/ 14802418 w 423"/>
                  <a:gd name="T63" fmla="*/ 23567139 h 526"/>
                  <a:gd name="T64" fmla="*/ 15613566 w 423"/>
                  <a:gd name="T65" fmla="*/ 22111820 h 526"/>
                  <a:gd name="T66" fmla="*/ 18182203 w 423"/>
                  <a:gd name="T67" fmla="*/ 19704663 h 526"/>
                  <a:gd name="T68" fmla="*/ 15613566 w 423"/>
                  <a:gd name="T69" fmla="*/ 18249107 h 526"/>
                  <a:gd name="T70" fmla="*/ 15883949 w 423"/>
                  <a:gd name="T71" fmla="*/ 20376367 h 526"/>
                  <a:gd name="T72" fmla="*/ 15613566 w 423"/>
                  <a:gd name="T73" fmla="*/ 18249107 h 52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23"/>
                  <a:gd name="T112" fmla="*/ 0 h 526"/>
                  <a:gd name="T113" fmla="*/ 423 w 423"/>
                  <a:gd name="T114" fmla="*/ 526 h 52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23" h="526">
                    <a:moveTo>
                      <a:pt x="217" y="318"/>
                    </a:moveTo>
                    <a:cubicBezTo>
                      <a:pt x="218" y="319"/>
                      <a:pt x="218" y="319"/>
                      <a:pt x="219" y="319"/>
                    </a:cubicBezTo>
                    <a:cubicBezTo>
                      <a:pt x="219" y="374"/>
                      <a:pt x="219" y="374"/>
                      <a:pt x="219" y="374"/>
                    </a:cubicBezTo>
                    <a:cubicBezTo>
                      <a:pt x="214" y="375"/>
                      <a:pt x="209" y="376"/>
                      <a:pt x="204" y="375"/>
                    </a:cubicBezTo>
                    <a:cubicBezTo>
                      <a:pt x="204" y="312"/>
                      <a:pt x="204" y="312"/>
                      <a:pt x="204" y="312"/>
                    </a:cubicBezTo>
                    <a:cubicBezTo>
                      <a:pt x="208" y="314"/>
                      <a:pt x="213" y="316"/>
                      <a:pt x="217" y="318"/>
                    </a:cubicBezTo>
                    <a:close/>
                    <a:moveTo>
                      <a:pt x="188" y="235"/>
                    </a:moveTo>
                    <a:cubicBezTo>
                      <a:pt x="184" y="240"/>
                      <a:pt x="181" y="249"/>
                      <a:pt x="184" y="258"/>
                    </a:cubicBezTo>
                    <a:cubicBezTo>
                      <a:pt x="185" y="263"/>
                      <a:pt x="188" y="267"/>
                      <a:pt x="192" y="270"/>
                    </a:cubicBezTo>
                    <a:cubicBezTo>
                      <a:pt x="192" y="232"/>
                      <a:pt x="192" y="232"/>
                      <a:pt x="192" y="232"/>
                    </a:cubicBezTo>
                    <a:cubicBezTo>
                      <a:pt x="191" y="233"/>
                      <a:pt x="189" y="234"/>
                      <a:pt x="188" y="235"/>
                    </a:cubicBezTo>
                    <a:close/>
                    <a:moveTo>
                      <a:pt x="210" y="227"/>
                    </a:moveTo>
                    <a:cubicBezTo>
                      <a:pt x="208" y="227"/>
                      <a:pt x="206" y="227"/>
                      <a:pt x="204" y="227"/>
                    </a:cubicBezTo>
                    <a:cubicBezTo>
                      <a:pt x="204" y="278"/>
                      <a:pt x="204" y="278"/>
                      <a:pt x="204" y="278"/>
                    </a:cubicBezTo>
                    <a:cubicBezTo>
                      <a:pt x="209" y="280"/>
                      <a:pt x="213" y="282"/>
                      <a:pt x="218" y="284"/>
                    </a:cubicBezTo>
                    <a:cubicBezTo>
                      <a:pt x="218" y="285"/>
                      <a:pt x="219" y="285"/>
                      <a:pt x="219" y="285"/>
                    </a:cubicBezTo>
                    <a:cubicBezTo>
                      <a:pt x="219" y="227"/>
                      <a:pt x="219" y="227"/>
                      <a:pt x="219" y="227"/>
                    </a:cubicBezTo>
                    <a:cubicBezTo>
                      <a:pt x="216" y="227"/>
                      <a:pt x="213" y="227"/>
                      <a:pt x="210" y="227"/>
                    </a:cubicBezTo>
                    <a:close/>
                    <a:moveTo>
                      <a:pt x="423" y="397"/>
                    </a:moveTo>
                    <a:cubicBezTo>
                      <a:pt x="423" y="514"/>
                      <a:pt x="328" y="526"/>
                      <a:pt x="212" y="526"/>
                    </a:cubicBezTo>
                    <a:cubicBezTo>
                      <a:pt x="95" y="526"/>
                      <a:pt x="0" y="514"/>
                      <a:pt x="0" y="397"/>
                    </a:cubicBezTo>
                    <a:cubicBezTo>
                      <a:pt x="0" y="291"/>
                      <a:pt x="79" y="121"/>
                      <a:pt x="180" y="91"/>
                    </a:cubicBezTo>
                    <a:cubicBezTo>
                      <a:pt x="143" y="78"/>
                      <a:pt x="115" y="42"/>
                      <a:pt x="115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22" y="4"/>
                      <a:pt x="131" y="6"/>
                      <a:pt x="140" y="6"/>
                    </a:cubicBezTo>
                    <a:cubicBezTo>
                      <a:pt x="149" y="6"/>
                      <a:pt x="157" y="4"/>
                      <a:pt x="164" y="0"/>
                    </a:cubicBezTo>
                    <a:cubicBezTo>
                      <a:pt x="170" y="4"/>
                      <a:pt x="179" y="6"/>
                      <a:pt x="188" y="6"/>
                    </a:cubicBezTo>
                    <a:cubicBezTo>
                      <a:pt x="197" y="6"/>
                      <a:pt x="205" y="4"/>
                      <a:pt x="212" y="0"/>
                    </a:cubicBezTo>
                    <a:cubicBezTo>
                      <a:pt x="218" y="4"/>
                      <a:pt x="226" y="6"/>
                      <a:pt x="235" y="6"/>
                    </a:cubicBezTo>
                    <a:cubicBezTo>
                      <a:pt x="244" y="6"/>
                      <a:pt x="253" y="4"/>
                      <a:pt x="259" y="0"/>
                    </a:cubicBezTo>
                    <a:cubicBezTo>
                      <a:pt x="266" y="4"/>
                      <a:pt x="274" y="6"/>
                      <a:pt x="283" y="6"/>
                    </a:cubicBezTo>
                    <a:cubicBezTo>
                      <a:pt x="292" y="6"/>
                      <a:pt x="301" y="4"/>
                      <a:pt x="308" y="0"/>
                    </a:cubicBezTo>
                    <a:cubicBezTo>
                      <a:pt x="308" y="42"/>
                      <a:pt x="280" y="78"/>
                      <a:pt x="243" y="91"/>
                    </a:cubicBezTo>
                    <a:cubicBezTo>
                      <a:pt x="344" y="121"/>
                      <a:pt x="423" y="291"/>
                      <a:pt x="423" y="397"/>
                    </a:cubicBezTo>
                    <a:close/>
                    <a:moveTo>
                      <a:pt x="267" y="325"/>
                    </a:moveTo>
                    <a:cubicBezTo>
                      <a:pt x="261" y="308"/>
                      <a:pt x="247" y="299"/>
                      <a:pt x="231" y="291"/>
                    </a:cubicBezTo>
                    <a:cubicBezTo>
                      <a:pt x="231" y="230"/>
                      <a:pt x="231" y="230"/>
                      <a:pt x="231" y="230"/>
                    </a:cubicBezTo>
                    <a:cubicBezTo>
                      <a:pt x="237" y="233"/>
                      <a:pt x="243" y="237"/>
                      <a:pt x="248" y="241"/>
                    </a:cubicBezTo>
                    <a:cubicBezTo>
                      <a:pt x="250" y="242"/>
                      <a:pt x="251" y="243"/>
                      <a:pt x="253" y="244"/>
                    </a:cubicBezTo>
                    <a:cubicBezTo>
                      <a:pt x="256" y="235"/>
                      <a:pt x="259" y="227"/>
                      <a:pt x="262" y="219"/>
                    </a:cubicBezTo>
                    <a:cubicBezTo>
                      <a:pt x="253" y="213"/>
                      <a:pt x="243" y="208"/>
                      <a:pt x="231" y="205"/>
                    </a:cubicBezTo>
                    <a:cubicBezTo>
                      <a:pt x="231" y="182"/>
                      <a:pt x="231" y="182"/>
                      <a:pt x="231" y="182"/>
                    </a:cubicBezTo>
                    <a:cubicBezTo>
                      <a:pt x="219" y="182"/>
                      <a:pt x="219" y="182"/>
                      <a:pt x="219" y="182"/>
                    </a:cubicBezTo>
                    <a:cubicBezTo>
                      <a:pt x="219" y="204"/>
                      <a:pt x="219" y="204"/>
                      <a:pt x="219" y="204"/>
                    </a:cubicBezTo>
                    <a:cubicBezTo>
                      <a:pt x="215" y="204"/>
                      <a:pt x="212" y="204"/>
                      <a:pt x="207" y="204"/>
                    </a:cubicBezTo>
                    <a:cubicBezTo>
                      <a:pt x="206" y="204"/>
                      <a:pt x="205" y="204"/>
                      <a:pt x="204" y="204"/>
                    </a:cubicBezTo>
                    <a:cubicBezTo>
                      <a:pt x="204" y="182"/>
                      <a:pt x="204" y="182"/>
                      <a:pt x="204" y="182"/>
                    </a:cubicBezTo>
                    <a:cubicBezTo>
                      <a:pt x="192" y="182"/>
                      <a:pt x="192" y="182"/>
                      <a:pt x="192" y="182"/>
                    </a:cubicBezTo>
                    <a:cubicBezTo>
                      <a:pt x="192" y="207"/>
                      <a:pt x="192" y="207"/>
                      <a:pt x="192" y="207"/>
                    </a:cubicBezTo>
                    <a:cubicBezTo>
                      <a:pt x="184" y="209"/>
                      <a:pt x="177" y="214"/>
                      <a:pt x="171" y="219"/>
                    </a:cubicBezTo>
                    <a:cubicBezTo>
                      <a:pt x="163" y="227"/>
                      <a:pt x="156" y="238"/>
                      <a:pt x="156" y="254"/>
                    </a:cubicBezTo>
                    <a:cubicBezTo>
                      <a:pt x="156" y="270"/>
                      <a:pt x="161" y="281"/>
                      <a:pt x="170" y="290"/>
                    </a:cubicBezTo>
                    <a:cubicBezTo>
                      <a:pt x="177" y="296"/>
                      <a:pt x="184" y="301"/>
                      <a:pt x="192" y="305"/>
                    </a:cubicBezTo>
                    <a:cubicBezTo>
                      <a:pt x="192" y="373"/>
                      <a:pt x="192" y="373"/>
                      <a:pt x="192" y="373"/>
                    </a:cubicBezTo>
                    <a:cubicBezTo>
                      <a:pt x="183" y="370"/>
                      <a:pt x="176" y="364"/>
                      <a:pt x="169" y="359"/>
                    </a:cubicBezTo>
                    <a:cubicBezTo>
                      <a:pt x="168" y="358"/>
                      <a:pt x="167" y="357"/>
                      <a:pt x="165" y="357"/>
                    </a:cubicBezTo>
                    <a:cubicBezTo>
                      <a:pt x="161" y="365"/>
                      <a:pt x="157" y="373"/>
                      <a:pt x="153" y="381"/>
                    </a:cubicBezTo>
                    <a:cubicBezTo>
                      <a:pt x="159" y="385"/>
                      <a:pt x="165" y="388"/>
                      <a:pt x="172" y="391"/>
                    </a:cubicBezTo>
                    <a:cubicBezTo>
                      <a:pt x="178" y="394"/>
                      <a:pt x="185" y="396"/>
                      <a:pt x="192" y="397"/>
                    </a:cubicBezTo>
                    <a:cubicBezTo>
                      <a:pt x="192" y="421"/>
                      <a:pt x="192" y="421"/>
                      <a:pt x="192" y="421"/>
                    </a:cubicBezTo>
                    <a:cubicBezTo>
                      <a:pt x="204" y="421"/>
                      <a:pt x="204" y="421"/>
                      <a:pt x="204" y="421"/>
                    </a:cubicBezTo>
                    <a:cubicBezTo>
                      <a:pt x="204" y="399"/>
                      <a:pt x="204" y="399"/>
                      <a:pt x="204" y="399"/>
                    </a:cubicBezTo>
                    <a:cubicBezTo>
                      <a:pt x="209" y="399"/>
                      <a:pt x="214" y="398"/>
                      <a:pt x="219" y="398"/>
                    </a:cubicBezTo>
                    <a:cubicBezTo>
                      <a:pt x="219" y="421"/>
                      <a:pt x="219" y="421"/>
                      <a:pt x="219" y="421"/>
                    </a:cubicBezTo>
                    <a:cubicBezTo>
                      <a:pt x="231" y="421"/>
                      <a:pt x="231" y="421"/>
                      <a:pt x="231" y="421"/>
                    </a:cubicBezTo>
                    <a:cubicBezTo>
                      <a:pt x="231" y="395"/>
                      <a:pt x="231" y="395"/>
                      <a:pt x="231" y="395"/>
                    </a:cubicBezTo>
                    <a:cubicBezTo>
                      <a:pt x="236" y="393"/>
                      <a:pt x="241" y="391"/>
                      <a:pt x="245" y="388"/>
                    </a:cubicBezTo>
                    <a:cubicBezTo>
                      <a:pt x="257" y="381"/>
                      <a:pt x="266" y="369"/>
                      <a:pt x="269" y="352"/>
                    </a:cubicBezTo>
                    <a:cubicBezTo>
                      <a:pt x="271" y="343"/>
                      <a:pt x="270" y="333"/>
                      <a:pt x="267" y="325"/>
                    </a:cubicBezTo>
                    <a:close/>
                    <a:moveTo>
                      <a:pt x="231" y="326"/>
                    </a:moveTo>
                    <a:cubicBezTo>
                      <a:pt x="231" y="368"/>
                      <a:pt x="231" y="368"/>
                      <a:pt x="231" y="368"/>
                    </a:cubicBezTo>
                    <a:cubicBezTo>
                      <a:pt x="232" y="367"/>
                      <a:pt x="234" y="365"/>
                      <a:pt x="235" y="364"/>
                    </a:cubicBezTo>
                    <a:cubicBezTo>
                      <a:pt x="239" y="359"/>
                      <a:pt x="242" y="352"/>
                      <a:pt x="241" y="344"/>
                    </a:cubicBezTo>
                    <a:cubicBezTo>
                      <a:pt x="241" y="336"/>
                      <a:pt x="236" y="330"/>
                      <a:pt x="231" y="32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2608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椭圆​​ 28"/>
          <p:cNvSpPr>
            <a:spLocks noChangeArrowheads="1"/>
          </p:cNvSpPr>
          <p:nvPr/>
        </p:nvSpPr>
        <p:spPr bwMode="auto">
          <a:xfrm rot="21125400">
            <a:off x="3263596" y="1945634"/>
            <a:ext cx="2424659" cy="2421698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62000">
                <a:srgbClr val="C00000"/>
              </a:gs>
              <a:gs pos="75000">
                <a:srgbClr val="6C0000"/>
              </a:gs>
              <a:gs pos="100000">
                <a:srgbClr val="6C0000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000000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000000"/>
              </a:solidFill>
              <a:latin typeface="Segoe UI" pitchFamily="34" charset="0"/>
              <a:sym typeface="Segoe UI" pitchFamily="34" charset="0"/>
            </a:endParaRPr>
          </a:p>
        </p:txBody>
      </p:sp>
      <p:sp>
        <p:nvSpPr>
          <p:cNvPr id="50" name="TextBox 29"/>
          <p:cNvSpPr>
            <a:spLocks noChangeArrowheads="1"/>
          </p:cNvSpPr>
          <p:nvPr/>
        </p:nvSpPr>
        <p:spPr bwMode="auto">
          <a:xfrm rot="20900671">
            <a:off x="3956922" y="3039222"/>
            <a:ext cx="126188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1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51" name="Group 12"/>
          <p:cNvGrpSpPr>
            <a:grpSpLocks/>
          </p:cNvGrpSpPr>
          <p:nvPr/>
        </p:nvGrpSpPr>
        <p:grpSpPr bwMode="auto">
          <a:xfrm>
            <a:off x="3234785" y="1195031"/>
            <a:ext cx="2006600" cy="1362075"/>
            <a:chOff x="0" y="1815"/>
            <a:chExt cx="1505545" cy="1021763"/>
          </a:xfrm>
        </p:grpSpPr>
        <p:sp>
          <p:nvSpPr>
            <p:cNvPr id="52" name="TextBox 29"/>
            <p:cNvSpPr>
              <a:spLocks noChangeArrowheads="1"/>
            </p:cNvSpPr>
            <p:nvPr/>
          </p:nvSpPr>
          <p:spPr bwMode="auto">
            <a:xfrm rot="-699329">
              <a:off x="204739" y="1815"/>
              <a:ext cx="946787" cy="311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1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添加标题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53" name="Group 14"/>
            <p:cNvGrpSpPr>
              <a:grpSpLocks/>
            </p:cNvGrpSpPr>
            <p:nvPr/>
          </p:nvGrpSpPr>
          <p:grpSpPr bwMode="auto">
            <a:xfrm>
              <a:off x="0" y="160996"/>
              <a:ext cx="1505545" cy="862582"/>
              <a:chOff x="0" y="0"/>
              <a:chExt cx="1654176" cy="947651"/>
            </a:xfrm>
          </p:grpSpPr>
          <p:sp>
            <p:nvSpPr>
              <p:cNvPr id="54" name="任意多边形​​ 27"/>
              <p:cNvSpPr>
                <a:spLocks noChangeArrowheads="1"/>
              </p:cNvSpPr>
              <p:nvPr/>
            </p:nvSpPr>
            <p:spPr bwMode="auto">
              <a:xfrm>
                <a:off x="348982" y="142609"/>
                <a:ext cx="1088825" cy="388582"/>
              </a:xfrm>
              <a:custGeom>
                <a:avLst/>
                <a:gdLst>
                  <a:gd name="T0" fmla="*/ 2701811 w 868680"/>
                  <a:gd name="T1" fmla="*/ 3831148 h 308610"/>
                  <a:gd name="T2" fmla="*/ 9250277 w 868680"/>
                  <a:gd name="T3" fmla="*/ 2182306 h 308610"/>
                  <a:gd name="T4" fmla="*/ 10440906 w 868680"/>
                  <a:gd name="T5" fmla="*/ 0 h 308610"/>
                  <a:gd name="T6" fmla="*/ 0 w 868680"/>
                  <a:gd name="T7" fmla="*/ 2424780 h 308610"/>
                  <a:gd name="T8" fmla="*/ 3388711 w 868680"/>
                  <a:gd name="T9" fmla="*/ 3734149 h 308610"/>
                  <a:gd name="T10" fmla="*/ 3526094 w 868680"/>
                  <a:gd name="T11" fmla="*/ 3928137 h 308610"/>
                  <a:gd name="T12" fmla="*/ 2701811 w 868680"/>
                  <a:gd name="T13" fmla="*/ 3831148 h 3086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68680"/>
                  <a:gd name="T22" fmla="*/ 0 h 308610"/>
                  <a:gd name="T23" fmla="*/ 868680 w 868680"/>
                  <a:gd name="T24" fmla="*/ 308610 h 30861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68680" h="308610">
                    <a:moveTo>
                      <a:pt x="224790" y="300990"/>
                    </a:moveTo>
                    <a:lnTo>
                      <a:pt x="769620" y="171450"/>
                    </a:lnTo>
                    <a:lnTo>
                      <a:pt x="868680" y="0"/>
                    </a:lnTo>
                    <a:lnTo>
                      <a:pt x="0" y="190500"/>
                    </a:lnTo>
                    <a:lnTo>
                      <a:pt x="281940" y="293370"/>
                    </a:lnTo>
                    <a:lnTo>
                      <a:pt x="293370" y="308610"/>
                    </a:lnTo>
                    <a:lnTo>
                      <a:pt x="224790" y="30099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62626"/>
                  </a:gs>
                  <a:gs pos="14999">
                    <a:srgbClr val="262626"/>
                  </a:gs>
                  <a:gs pos="67000">
                    <a:srgbClr val="7F7F7F"/>
                  </a:gs>
                  <a:gs pos="100000">
                    <a:srgbClr val="A5A5A5"/>
                  </a:gs>
                </a:gsLst>
                <a:lin ang="108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" name="任意多边形​​ 24"/>
              <p:cNvSpPr>
                <a:spLocks noChangeArrowheads="1"/>
              </p:cNvSpPr>
              <p:nvPr/>
            </p:nvSpPr>
            <p:spPr bwMode="auto">
              <a:xfrm>
                <a:off x="5235" y="3207"/>
                <a:ext cx="1648941" cy="761480"/>
              </a:xfrm>
              <a:custGeom>
                <a:avLst/>
                <a:gdLst>
                  <a:gd name="T0" fmla="*/ 10809544 w 1314450"/>
                  <a:gd name="T1" fmla="*/ 1283615 h 605790"/>
                  <a:gd name="T2" fmla="*/ 2956578 w 1314450"/>
                  <a:gd name="T3" fmla="*/ 3020278 h 605790"/>
                  <a:gd name="T4" fmla="*/ 8449962 w 1314450"/>
                  <a:gd name="T5" fmla="*/ 4945701 h 605790"/>
                  <a:gd name="T6" fmla="*/ 10809544 w 1314450"/>
                  <a:gd name="T7" fmla="*/ 1283615 h 605790"/>
                  <a:gd name="T8" fmla="*/ 12719592 w 1314450"/>
                  <a:gd name="T9" fmla="*/ 0 h 605790"/>
                  <a:gd name="T10" fmla="*/ 8848413 w 1314450"/>
                  <a:gd name="T11" fmla="*/ 6002809 h 605790"/>
                  <a:gd name="T12" fmla="*/ 0 w 1314450"/>
                  <a:gd name="T13" fmla="*/ 2907021 h 605790"/>
                  <a:gd name="T14" fmla="*/ 12719592 w 1314450"/>
                  <a:gd name="T15" fmla="*/ 0 h 60579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314450"/>
                  <a:gd name="T25" fmla="*/ 0 h 605790"/>
                  <a:gd name="T26" fmla="*/ 1314450 w 1314450"/>
                  <a:gd name="T27" fmla="*/ 605790 h 60579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314450" h="605790">
                    <a:moveTo>
                      <a:pt x="1117064" y="129540"/>
                    </a:moveTo>
                    <a:lnTo>
                      <a:pt x="305534" y="304800"/>
                    </a:lnTo>
                    <a:lnTo>
                      <a:pt x="873224" y="499110"/>
                    </a:lnTo>
                    <a:lnTo>
                      <a:pt x="1117064" y="129540"/>
                    </a:lnTo>
                    <a:close/>
                    <a:moveTo>
                      <a:pt x="1314450" y="0"/>
                    </a:moveTo>
                    <a:lnTo>
                      <a:pt x="914400" y="605790"/>
                    </a:lnTo>
                    <a:lnTo>
                      <a:pt x="0" y="293370"/>
                    </a:lnTo>
                    <a:lnTo>
                      <a:pt x="131445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62626"/>
                  </a:gs>
                  <a:gs pos="14999">
                    <a:srgbClr val="262626"/>
                  </a:gs>
                  <a:gs pos="67000">
                    <a:srgbClr val="7F7F7F"/>
                  </a:gs>
                  <a:gs pos="100000">
                    <a:srgbClr val="A5A5A5"/>
                  </a:gs>
                </a:gsLst>
                <a:lin ang="135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6" name="任意多边形​​ 25"/>
              <p:cNvSpPr>
                <a:spLocks noChangeArrowheads="1"/>
              </p:cNvSpPr>
              <p:nvPr/>
            </p:nvSpPr>
            <p:spPr bwMode="auto">
              <a:xfrm>
                <a:off x="0" y="367394"/>
                <a:ext cx="1155131" cy="573287"/>
              </a:xfrm>
              <a:custGeom>
                <a:avLst/>
                <a:gdLst>
                  <a:gd name="T0" fmla="*/ 0 w 920139"/>
                  <a:gd name="T1" fmla="*/ 0 h 455306"/>
                  <a:gd name="T2" fmla="*/ 0 w 920139"/>
                  <a:gd name="T3" fmla="*/ 0 h 455306"/>
                  <a:gd name="T4" fmla="*/ 0 w 920139"/>
                  <a:gd name="T5" fmla="*/ 215877 h 455306"/>
                  <a:gd name="T6" fmla="*/ 1155131 w 920139"/>
                  <a:gd name="T7" fmla="*/ 573287 h 455306"/>
                  <a:gd name="T8" fmla="*/ 1147926 w 920139"/>
                  <a:gd name="T9" fmla="*/ 374187 h 455306"/>
                  <a:gd name="T10" fmla="*/ 0 w 920139"/>
                  <a:gd name="T11" fmla="*/ 0 h 45530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20139"/>
                  <a:gd name="T19" fmla="*/ 0 h 455306"/>
                  <a:gd name="T20" fmla="*/ 920139 w 920139"/>
                  <a:gd name="T21" fmla="*/ 455306 h 45530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20139" h="455306">
                    <a:moveTo>
                      <a:pt x="0" y="0"/>
                    </a:moveTo>
                    <a:lnTo>
                      <a:pt x="0" y="0"/>
                    </a:lnTo>
                    <a:lnTo>
                      <a:pt x="0" y="171450"/>
                    </a:lnTo>
                    <a:lnTo>
                      <a:pt x="920139" y="455306"/>
                    </a:lnTo>
                    <a:lnTo>
                      <a:pt x="914400" y="29718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62626"/>
                  </a:gs>
                  <a:gs pos="14999">
                    <a:srgbClr val="262626"/>
                  </a:gs>
                  <a:gs pos="67000">
                    <a:srgbClr val="7F7F7F"/>
                  </a:gs>
                  <a:gs pos="100000">
                    <a:srgbClr val="A5A5A5"/>
                  </a:gs>
                </a:gsLst>
                <a:lin ang="135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" name="任意多边形​​ 26"/>
              <p:cNvSpPr>
                <a:spLocks noChangeArrowheads="1"/>
              </p:cNvSpPr>
              <p:nvPr/>
            </p:nvSpPr>
            <p:spPr bwMode="auto">
              <a:xfrm>
                <a:off x="1142918" y="4950"/>
                <a:ext cx="502534" cy="937474"/>
              </a:xfrm>
              <a:custGeom>
                <a:avLst/>
                <a:gdLst>
                  <a:gd name="T0" fmla="*/ 4830835 w 400050"/>
                  <a:gd name="T1" fmla="*/ 0 h 746760"/>
                  <a:gd name="T2" fmla="*/ 4784825 w 400050"/>
                  <a:gd name="T3" fmla="*/ 2109192 h 746760"/>
                  <a:gd name="T4" fmla="*/ 138030 w 400050"/>
                  <a:gd name="T5" fmla="*/ 9186685 h 746760"/>
                  <a:gd name="T6" fmla="*/ 0 w 400050"/>
                  <a:gd name="T7" fmla="*/ 7311848 h 746760"/>
                  <a:gd name="T8" fmla="*/ 4830835 w 400050"/>
                  <a:gd name="T9" fmla="*/ 0 h 7467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0050"/>
                  <a:gd name="T16" fmla="*/ 0 h 746760"/>
                  <a:gd name="T17" fmla="*/ 400050 w 400050"/>
                  <a:gd name="T18" fmla="*/ 746760 h 7467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0050" h="746760">
                    <a:moveTo>
                      <a:pt x="400050" y="0"/>
                    </a:moveTo>
                    <a:lnTo>
                      <a:pt x="396240" y="171450"/>
                    </a:lnTo>
                    <a:lnTo>
                      <a:pt x="11430" y="746760"/>
                    </a:lnTo>
                    <a:lnTo>
                      <a:pt x="0" y="594360"/>
                    </a:lnTo>
                    <a:lnTo>
                      <a:pt x="40005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62626"/>
                  </a:gs>
                  <a:gs pos="14999">
                    <a:srgbClr val="262626"/>
                  </a:gs>
                  <a:gs pos="67000">
                    <a:srgbClr val="7F7F7F"/>
                  </a:gs>
                  <a:gs pos="100000">
                    <a:srgbClr val="A5A5A5"/>
                  </a:gs>
                </a:gsLst>
                <a:lin ang="135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8" name="任意多边形​​ 28687"/>
              <p:cNvSpPr>
                <a:spLocks noChangeArrowheads="1"/>
              </p:cNvSpPr>
              <p:nvPr/>
            </p:nvSpPr>
            <p:spPr bwMode="auto">
              <a:xfrm>
                <a:off x="1139623" y="282633"/>
                <a:ext cx="332510" cy="665018"/>
              </a:xfrm>
              <a:custGeom>
                <a:avLst/>
                <a:gdLst>
                  <a:gd name="T0" fmla="*/ 0 w 332510"/>
                  <a:gd name="T1" fmla="*/ 465512 h 665018"/>
                  <a:gd name="T2" fmla="*/ 16626 w 332510"/>
                  <a:gd name="T3" fmla="*/ 665018 h 665018"/>
                  <a:gd name="T4" fmla="*/ 332510 w 332510"/>
                  <a:gd name="T5" fmla="*/ 188422 h 665018"/>
                  <a:gd name="T6" fmla="*/ 315884 w 332510"/>
                  <a:gd name="T7" fmla="*/ 0 h 665018"/>
                  <a:gd name="T8" fmla="*/ 0 w 332510"/>
                  <a:gd name="T9" fmla="*/ 465512 h 6650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2510"/>
                  <a:gd name="T16" fmla="*/ 0 h 665018"/>
                  <a:gd name="T17" fmla="*/ 332510 w 332510"/>
                  <a:gd name="T18" fmla="*/ 665018 h 6650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2510" h="665018">
                    <a:moveTo>
                      <a:pt x="0" y="465512"/>
                    </a:moveTo>
                    <a:lnTo>
                      <a:pt x="16626" y="665018"/>
                    </a:lnTo>
                    <a:lnTo>
                      <a:pt x="332510" y="188422"/>
                    </a:lnTo>
                    <a:lnTo>
                      <a:pt x="315884" y="0"/>
                    </a:lnTo>
                    <a:lnTo>
                      <a:pt x="0" y="46551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996FF"/>
                  </a:gs>
                  <a:gs pos="48000">
                    <a:srgbClr val="0996FF"/>
                  </a:gs>
                  <a:gs pos="100000">
                    <a:srgbClr val="0996FF"/>
                  </a:gs>
                </a:gsLst>
                <a:lin ang="120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15" tIns="60957" rIns="121915" bIns="60957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9" name="任意多边形​​ 28692"/>
              <p:cNvSpPr>
                <a:spLocks noChangeArrowheads="1"/>
              </p:cNvSpPr>
              <p:nvPr/>
            </p:nvSpPr>
            <p:spPr bwMode="auto">
              <a:xfrm>
                <a:off x="385626" y="160034"/>
                <a:ext cx="1026008" cy="216072"/>
              </a:xfrm>
              <a:custGeom>
                <a:avLst/>
                <a:gdLst>
                  <a:gd name="T0" fmla="*/ 0 w 1025237"/>
                  <a:gd name="T1" fmla="*/ 216072 h 216131"/>
                  <a:gd name="T2" fmla="*/ 1026008 w 1025237"/>
                  <a:gd name="T3" fmla="*/ 0 h 216131"/>
                  <a:gd name="T4" fmla="*/ 0 60000 65536"/>
                  <a:gd name="T5" fmla="*/ 0 60000 65536"/>
                  <a:gd name="T6" fmla="*/ 0 w 1025237"/>
                  <a:gd name="T7" fmla="*/ 0 h 216131"/>
                  <a:gd name="T8" fmla="*/ 1025237 w 1025237"/>
                  <a:gd name="T9" fmla="*/ 216131 h 21613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025237" h="216131">
                    <a:moveTo>
                      <a:pt x="0" y="216131"/>
                    </a:moveTo>
                    <a:lnTo>
                      <a:pt x="1025237" y="0"/>
                    </a:lnTo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" name="任意多边形​​ 28693"/>
              <p:cNvSpPr>
                <a:spLocks noChangeArrowheads="1"/>
              </p:cNvSpPr>
              <p:nvPr/>
            </p:nvSpPr>
            <p:spPr bwMode="auto">
              <a:xfrm>
                <a:off x="0" y="-278"/>
                <a:ext cx="1648942" cy="747540"/>
              </a:xfrm>
              <a:custGeom>
                <a:avLst/>
                <a:gdLst>
                  <a:gd name="T0" fmla="*/ 0 w 1649245"/>
                  <a:gd name="T1" fmla="*/ 366571 h 748145"/>
                  <a:gd name="T2" fmla="*/ 1139188 w 1649245"/>
                  <a:gd name="T3" fmla="*/ 747540 h 748145"/>
                  <a:gd name="T4" fmla="*/ 1648942 w 1649245"/>
                  <a:gd name="T5" fmla="*/ 0 h 748145"/>
                  <a:gd name="T6" fmla="*/ 0 60000 65536"/>
                  <a:gd name="T7" fmla="*/ 0 60000 65536"/>
                  <a:gd name="T8" fmla="*/ 0 60000 65536"/>
                  <a:gd name="T9" fmla="*/ 0 w 1649245"/>
                  <a:gd name="T10" fmla="*/ 0 h 748145"/>
                  <a:gd name="T11" fmla="*/ 1649245 w 1649245"/>
                  <a:gd name="T12" fmla="*/ 748145 h 74814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649245" h="748145">
                    <a:moveTo>
                      <a:pt x="0" y="366868"/>
                    </a:moveTo>
                    <a:lnTo>
                      <a:pt x="1139397" y="748145"/>
                    </a:lnTo>
                    <a:lnTo>
                      <a:pt x="1649245" y="0"/>
                    </a:lnTo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" name="任意多边形​​ 28674"/>
              <p:cNvSpPr>
                <a:spLocks noChangeArrowheads="1"/>
              </p:cNvSpPr>
              <p:nvPr/>
            </p:nvSpPr>
            <p:spPr bwMode="auto">
              <a:xfrm>
                <a:off x="1009683" y="3820"/>
                <a:ext cx="630195" cy="735227"/>
              </a:xfrm>
              <a:custGeom>
                <a:avLst/>
                <a:gdLst>
                  <a:gd name="T0" fmla="*/ 135924 w 630195"/>
                  <a:gd name="T1" fmla="*/ 735227 h 735227"/>
                  <a:gd name="T2" fmla="*/ 0 w 630195"/>
                  <a:gd name="T3" fmla="*/ 691979 h 735227"/>
                  <a:gd name="T4" fmla="*/ 92676 w 630195"/>
                  <a:gd name="T5" fmla="*/ 624016 h 735227"/>
                  <a:gd name="T6" fmla="*/ 630195 w 630195"/>
                  <a:gd name="T7" fmla="*/ 0 h 735227"/>
                  <a:gd name="T8" fmla="*/ 135924 w 630195"/>
                  <a:gd name="T9" fmla="*/ 735227 h 7352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0195"/>
                  <a:gd name="T16" fmla="*/ 0 h 735227"/>
                  <a:gd name="T17" fmla="*/ 630195 w 630195"/>
                  <a:gd name="T18" fmla="*/ 735227 h 7352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0195" h="735227">
                    <a:moveTo>
                      <a:pt x="135924" y="735227"/>
                    </a:moveTo>
                    <a:lnTo>
                      <a:pt x="0" y="691979"/>
                    </a:lnTo>
                    <a:lnTo>
                      <a:pt x="92676" y="624016"/>
                    </a:lnTo>
                    <a:lnTo>
                      <a:pt x="630195" y="0"/>
                    </a:lnTo>
                    <a:lnTo>
                      <a:pt x="135924" y="735227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15" tIns="60957" rIns="121915" bIns="60957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62" name="Group 23"/>
          <p:cNvGrpSpPr>
            <a:grpSpLocks/>
          </p:cNvGrpSpPr>
          <p:nvPr/>
        </p:nvGrpSpPr>
        <p:grpSpPr bwMode="auto">
          <a:xfrm>
            <a:off x="1835696" y="2305223"/>
            <a:ext cx="1706563" cy="2038350"/>
            <a:chOff x="1977" y="0"/>
            <a:chExt cx="1279001" cy="1528662"/>
          </a:xfrm>
        </p:grpSpPr>
        <p:sp>
          <p:nvSpPr>
            <p:cNvPr id="63" name="TextBox 29"/>
            <p:cNvSpPr>
              <a:spLocks noChangeArrowheads="1"/>
            </p:cNvSpPr>
            <p:nvPr/>
          </p:nvSpPr>
          <p:spPr bwMode="auto">
            <a:xfrm rot="4260041">
              <a:off x="-315548" y="650745"/>
              <a:ext cx="946351" cy="311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1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添加标题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64" name="Group 25"/>
            <p:cNvGrpSpPr>
              <a:grpSpLocks/>
            </p:cNvGrpSpPr>
            <p:nvPr/>
          </p:nvGrpSpPr>
          <p:grpSpPr bwMode="auto">
            <a:xfrm>
              <a:off x="112086" y="0"/>
              <a:ext cx="1168892" cy="1528662"/>
              <a:chOff x="0" y="0"/>
              <a:chExt cx="1284430" cy="1678987"/>
            </a:xfrm>
          </p:grpSpPr>
          <p:sp>
            <p:nvSpPr>
              <p:cNvPr id="65" name="任意多边形​​ 11"/>
              <p:cNvSpPr>
                <a:spLocks noChangeArrowheads="1"/>
              </p:cNvSpPr>
              <p:nvPr/>
            </p:nvSpPr>
            <p:spPr bwMode="auto">
              <a:xfrm>
                <a:off x="513810" y="474231"/>
                <a:ext cx="770620" cy="1197782"/>
              </a:xfrm>
              <a:custGeom>
                <a:avLst/>
                <a:gdLst>
                  <a:gd name="T0" fmla="*/ 0 w 560070"/>
                  <a:gd name="T1" fmla="*/ 22908357 h 872490"/>
                  <a:gd name="T2" fmla="*/ 0 w 560070"/>
                  <a:gd name="T3" fmla="*/ 28666743 h 872490"/>
                  <a:gd name="T4" fmla="*/ 18576718 w 560070"/>
                  <a:gd name="T5" fmla="*/ 4882128 h 872490"/>
                  <a:gd name="T6" fmla="*/ 18323985 w 560070"/>
                  <a:gd name="T7" fmla="*/ 0 h 872490"/>
                  <a:gd name="T8" fmla="*/ 0 w 560070"/>
                  <a:gd name="T9" fmla="*/ 22908357 h 8724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0070"/>
                  <a:gd name="T16" fmla="*/ 0 h 872490"/>
                  <a:gd name="T17" fmla="*/ 560070 w 560070"/>
                  <a:gd name="T18" fmla="*/ 872490 h 87249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0070" h="872490">
                    <a:moveTo>
                      <a:pt x="0" y="697230"/>
                    </a:moveTo>
                    <a:lnTo>
                      <a:pt x="0" y="872490"/>
                    </a:lnTo>
                    <a:lnTo>
                      <a:pt x="560070" y="148590"/>
                    </a:lnTo>
                    <a:lnTo>
                      <a:pt x="552450" y="0"/>
                    </a:lnTo>
                    <a:lnTo>
                      <a:pt x="0" y="69723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62626"/>
                  </a:gs>
                  <a:gs pos="14999">
                    <a:srgbClr val="262626"/>
                  </a:gs>
                  <a:gs pos="67000">
                    <a:srgbClr val="7F7F7F"/>
                  </a:gs>
                  <a:gs pos="100000">
                    <a:srgbClr val="A5A5A5"/>
                  </a:gs>
                </a:gsLst>
                <a:lin ang="135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6" name="任意多边形​​ 12"/>
              <p:cNvSpPr>
                <a:spLocks noChangeArrowheads="1"/>
              </p:cNvSpPr>
              <p:nvPr/>
            </p:nvSpPr>
            <p:spPr bwMode="auto">
              <a:xfrm>
                <a:off x="213931" y="207476"/>
                <a:ext cx="852563" cy="482949"/>
              </a:xfrm>
              <a:custGeom>
                <a:avLst/>
                <a:gdLst>
                  <a:gd name="T0" fmla="*/ 0 w 621030"/>
                  <a:gd name="T1" fmla="*/ 0 h 350520"/>
                  <a:gd name="T2" fmla="*/ 2112240 w 621030"/>
                  <a:gd name="T3" fmla="*/ 5781905 h 350520"/>
                  <a:gd name="T4" fmla="*/ 17519019 w 621030"/>
                  <a:gd name="T5" fmla="*/ 11820784 h 350520"/>
                  <a:gd name="T6" fmla="*/ 20252496 w 621030"/>
                  <a:gd name="T7" fmla="*/ 7195270 h 350520"/>
                  <a:gd name="T8" fmla="*/ 0 w 621030"/>
                  <a:gd name="T9" fmla="*/ 0 h 3505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1030"/>
                  <a:gd name="T16" fmla="*/ 0 h 350520"/>
                  <a:gd name="T17" fmla="*/ 621030 w 621030"/>
                  <a:gd name="T18" fmla="*/ 350520 h 3505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1030" h="350520">
                    <a:moveTo>
                      <a:pt x="0" y="0"/>
                    </a:moveTo>
                    <a:lnTo>
                      <a:pt x="64770" y="171450"/>
                    </a:lnTo>
                    <a:lnTo>
                      <a:pt x="537210" y="350520"/>
                    </a:lnTo>
                    <a:lnTo>
                      <a:pt x="621030" y="21336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62626"/>
                  </a:gs>
                  <a:gs pos="14999">
                    <a:srgbClr val="262626"/>
                  </a:gs>
                  <a:gs pos="67000">
                    <a:srgbClr val="7F7F7F"/>
                  </a:gs>
                  <a:gs pos="100000">
                    <a:srgbClr val="A5A5A5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" name="任意多边形​​ 9"/>
              <p:cNvSpPr>
                <a:spLocks noChangeArrowheads="1"/>
              </p:cNvSpPr>
              <p:nvPr/>
            </p:nvSpPr>
            <p:spPr bwMode="auto">
              <a:xfrm>
                <a:off x="1226" y="0"/>
                <a:ext cx="1276230" cy="1469767"/>
              </a:xfrm>
              <a:custGeom>
                <a:avLst/>
                <a:gdLst>
                  <a:gd name="T0" fmla="*/ 4224127 w 929640"/>
                  <a:gd name="T1" fmla="*/ 3892559 h 1070610"/>
                  <a:gd name="T2" fmla="*/ 9663961 w 929640"/>
                  <a:gd name="T3" fmla="*/ 19408443 h 1070610"/>
                  <a:gd name="T4" fmla="*/ 17823697 w 929640"/>
                  <a:gd name="T5" fmla="*/ 9246001 h 1070610"/>
                  <a:gd name="T6" fmla="*/ 4224127 w 929640"/>
                  <a:gd name="T7" fmla="*/ 3892559 h 1070610"/>
                  <a:gd name="T8" fmla="*/ 0 w 929640"/>
                  <a:gd name="T9" fmla="*/ 0 h 1070610"/>
                  <a:gd name="T10" fmla="*/ 22121969 w 929640"/>
                  <a:gd name="T11" fmla="*/ 8347725 h 1070610"/>
                  <a:gd name="T12" fmla="*/ 8794385 w 929640"/>
                  <a:gd name="T13" fmla="*/ 25496853 h 1070610"/>
                  <a:gd name="T14" fmla="*/ 0 w 929640"/>
                  <a:gd name="T15" fmla="*/ 0 h 107061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929640"/>
                  <a:gd name="T25" fmla="*/ 0 h 1070610"/>
                  <a:gd name="T26" fmla="*/ 929640 w 929640"/>
                  <a:gd name="T27" fmla="*/ 1070610 h 107061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929640" h="1070610">
                    <a:moveTo>
                      <a:pt x="177512" y="163448"/>
                    </a:moveTo>
                    <a:lnTo>
                      <a:pt x="406112" y="814958"/>
                    </a:lnTo>
                    <a:lnTo>
                      <a:pt x="749012" y="388238"/>
                    </a:lnTo>
                    <a:lnTo>
                      <a:pt x="177512" y="163448"/>
                    </a:lnTo>
                    <a:close/>
                    <a:moveTo>
                      <a:pt x="0" y="0"/>
                    </a:moveTo>
                    <a:lnTo>
                      <a:pt x="929640" y="350520"/>
                    </a:lnTo>
                    <a:lnTo>
                      <a:pt x="369570" y="107061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62626"/>
                  </a:gs>
                  <a:gs pos="14999">
                    <a:srgbClr val="262626"/>
                  </a:gs>
                  <a:gs pos="67000">
                    <a:srgbClr val="7F7F7F"/>
                  </a:gs>
                  <a:gs pos="100000">
                    <a:srgbClr val="A5A5A5"/>
                  </a:gs>
                </a:gsLst>
                <a:lin ang="135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" name="任意多边形​​ 10"/>
              <p:cNvSpPr>
                <a:spLocks noChangeArrowheads="1"/>
              </p:cNvSpPr>
              <p:nvPr/>
            </p:nvSpPr>
            <p:spPr bwMode="auto">
              <a:xfrm>
                <a:off x="4713" y="5230"/>
                <a:ext cx="516071" cy="1673757"/>
              </a:xfrm>
              <a:custGeom>
                <a:avLst/>
                <a:gdLst>
                  <a:gd name="T0" fmla="*/ 0 w 369570"/>
                  <a:gd name="T1" fmla="*/ 0 h 1203960"/>
                  <a:gd name="T2" fmla="*/ 448127 w 369570"/>
                  <a:gd name="T3" fmla="*/ 5156084 h 1203960"/>
                  <a:gd name="T4" fmla="*/ 14490314 w 369570"/>
                  <a:gd name="T5" fmla="*/ 45258992 h 1203960"/>
                  <a:gd name="T6" fmla="*/ 14490314 w 369570"/>
                  <a:gd name="T7" fmla="*/ 39386776 h 1203960"/>
                  <a:gd name="T8" fmla="*/ 0 w 369570"/>
                  <a:gd name="T9" fmla="*/ 0 h 12039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9570"/>
                  <a:gd name="T16" fmla="*/ 0 h 1203960"/>
                  <a:gd name="T17" fmla="*/ 369570 w 369570"/>
                  <a:gd name="T18" fmla="*/ 1203960 h 12039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9570" h="1203960">
                    <a:moveTo>
                      <a:pt x="0" y="0"/>
                    </a:moveTo>
                    <a:lnTo>
                      <a:pt x="11430" y="137160"/>
                    </a:lnTo>
                    <a:lnTo>
                      <a:pt x="369570" y="1203960"/>
                    </a:lnTo>
                    <a:lnTo>
                      <a:pt x="369570" y="104775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62626"/>
                  </a:gs>
                  <a:gs pos="14999">
                    <a:srgbClr val="262626"/>
                  </a:gs>
                  <a:gs pos="67000">
                    <a:srgbClr val="7F7F7F"/>
                  </a:gs>
                  <a:gs pos="100000">
                    <a:srgbClr val="A5A5A5"/>
                  </a:gs>
                </a:gsLst>
                <a:lin ang="135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" name="任意多边形​​ 37892"/>
              <p:cNvSpPr>
                <a:spLocks noChangeArrowheads="1"/>
              </p:cNvSpPr>
              <p:nvPr/>
            </p:nvSpPr>
            <p:spPr bwMode="auto">
              <a:xfrm>
                <a:off x="238340" y="219681"/>
                <a:ext cx="796772" cy="315572"/>
              </a:xfrm>
              <a:custGeom>
                <a:avLst/>
                <a:gdLst>
                  <a:gd name="T0" fmla="*/ 0 w 797391"/>
                  <a:gd name="T1" fmla="*/ 0 h 316357"/>
                  <a:gd name="T2" fmla="*/ 796772 w 797391"/>
                  <a:gd name="T3" fmla="*/ 315572 h 316357"/>
                  <a:gd name="T4" fmla="*/ 0 60000 65536"/>
                  <a:gd name="T5" fmla="*/ 0 60000 65536"/>
                  <a:gd name="T6" fmla="*/ 0 w 797391"/>
                  <a:gd name="T7" fmla="*/ 0 h 316357"/>
                  <a:gd name="T8" fmla="*/ 797391 w 797391"/>
                  <a:gd name="T9" fmla="*/ 316357 h 31635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97391" h="316357">
                    <a:moveTo>
                      <a:pt x="0" y="0"/>
                    </a:moveTo>
                    <a:lnTo>
                      <a:pt x="797391" y="316357"/>
                    </a:lnTo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" name="任意多边形​​ 37893"/>
              <p:cNvSpPr>
                <a:spLocks noChangeArrowheads="1"/>
              </p:cNvSpPr>
              <p:nvPr/>
            </p:nvSpPr>
            <p:spPr bwMode="auto">
              <a:xfrm>
                <a:off x="-518" y="1743"/>
                <a:ext cx="1271001" cy="1452333"/>
              </a:xfrm>
              <a:custGeom>
                <a:avLst/>
                <a:gdLst>
                  <a:gd name="T0" fmla="*/ 0 w 1269759"/>
                  <a:gd name="T1" fmla="*/ 0 h 1451772"/>
                  <a:gd name="T2" fmla="*/ 520547 w 1269759"/>
                  <a:gd name="T3" fmla="*/ 1452333 h 1451772"/>
                  <a:gd name="T4" fmla="*/ 1271001 w 1269759"/>
                  <a:gd name="T5" fmla="*/ 481221 h 1451772"/>
                  <a:gd name="T6" fmla="*/ 0 60000 65536"/>
                  <a:gd name="T7" fmla="*/ 0 60000 65536"/>
                  <a:gd name="T8" fmla="*/ 0 60000 65536"/>
                  <a:gd name="T9" fmla="*/ 0 w 1269759"/>
                  <a:gd name="T10" fmla="*/ 0 h 1451772"/>
                  <a:gd name="T11" fmla="*/ 1269759 w 1269759"/>
                  <a:gd name="T12" fmla="*/ 1451772 h 145177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69759" h="1451772">
                    <a:moveTo>
                      <a:pt x="0" y="0"/>
                    </a:moveTo>
                    <a:lnTo>
                      <a:pt x="520038" y="1451772"/>
                    </a:lnTo>
                    <a:lnTo>
                      <a:pt x="1269759" y="481035"/>
                    </a:lnTo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" name="任意多边形​​ 1"/>
              <p:cNvSpPr>
                <a:spLocks noChangeArrowheads="1"/>
              </p:cNvSpPr>
              <p:nvPr/>
            </p:nvSpPr>
            <p:spPr bwMode="auto">
              <a:xfrm>
                <a:off x="640360" y="241302"/>
                <a:ext cx="630195" cy="605481"/>
              </a:xfrm>
              <a:custGeom>
                <a:avLst/>
                <a:gdLst>
                  <a:gd name="T0" fmla="*/ 0 w 630195"/>
                  <a:gd name="T1" fmla="*/ 0 h 605481"/>
                  <a:gd name="T2" fmla="*/ 630195 w 630195"/>
                  <a:gd name="T3" fmla="*/ 240957 h 605481"/>
                  <a:gd name="T4" fmla="*/ 339811 w 630195"/>
                  <a:gd name="T5" fmla="*/ 605481 h 605481"/>
                  <a:gd name="T6" fmla="*/ 512806 w 630195"/>
                  <a:gd name="T7" fmla="*/ 290384 h 605481"/>
                  <a:gd name="T8" fmla="*/ 0 w 630195"/>
                  <a:gd name="T9" fmla="*/ 0 h 6054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0195"/>
                  <a:gd name="T16" fmla="*/ 0 h 605481"/>
                  <a:gd name="T17" fmla="*/ 630195 w 630195"/>
                  <a:gd name="T18" fmla="*/ 605481 h 60548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0195" h="605481">
                    <a:moveTo>
                      <a:pt x="0" y="0"/>
                    </a:moveTo>
                    <a:lnTo>
                      <a:pt x="630195" y="240957"/>
                    </a:lnTo>
                    <a:lnTo>
                      <a:pt x="339811" y="605481"/>
                    </a:lnTo>
                    <a:lnTo>
                      <a:pt x="512806" y="2903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15" tIns="60957" rIns="121915" bIns="60957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2" name="任意多边形​​ 2"/>
              <p:cNvSpPr>
                <a:spLocks noChangeArrowheads="1"/>
              </p:cNvSpPr>
              <p:nvPr/>
            </p:nvSpPr>
            <p:spPr bwMode="auto">
              <a:xfrm>
                <a:off x="522972" y="488438"/>
                <a:ext cx="759940" cy="976184"/>
              </a:xfrm>
              <a:custGeom>
                <a:avLst/>
                <a:gdLst>
                  <a:gd name="T0" fmla="*/ 0 w 759940"/>
                  <a:gd name="T1" fmla="*/ 976184 h 976184"/>
                  <a:gd name="T2" fmla="*/ 759940 w 759940"/>
                  <a:gd name="T3" fmla="*/ 197708 h 976184"/>
                  <a:gd name="T4" fmla="*/ 747583 w 759940"/>
                  <a:gd name="T5" fmla="*/ 0 h 976184"/>
                  <a:gd name="T6" fmla="*/ 0 w 759940"/>
                  <a:gd name="T7" fmla="*/ 976184 h 97618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59940"/>
                  <a:gd name="T13" fmla="*/ 0 h 976184"/>
                  <a:gd name="T14" fmla="*/ 759940 w 759940"/>
                  <a:gd name="T15" fmla="*/ 976184 h 97618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59940" h="976184">
                    <a:moveTo>
                      <a:pt x="0" y="976184"/>
                    </a:moveTo>
                    <a:lnTo>
                      <a:pt x="759940" y="197708"/>
                    </a:lnTo>
                    <a:lnTo>
                      <a:pt x="747583" y="0"/>
                    </a:lnTo>
                    <a:lnTo>
                      <a:pt x="0" y="976184"/>
                    </a:lnTo>
                    <a:close/>
                  </a:path>
                </a:pathLst>
              </a:custGeom>
              <a:solidFill>
                <a:srgbClr val="FFFFFF">
                  <a:alpha val="1803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15" tIns="60957" rIns="121915" bIns="60957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73" name="Group 34"/>
          <p:cNvGrpSpPr>
            <a:grpSpLocks/>
          </p:cNvGrpSpPr>
          <p:nvPr/>
        </p:nvGrpSpPr>
        <p:grpSpPr bwMode="auto">
          <a:xfrm>
            <a:off x="5247767" y="1635993"/>
            <a:ext cx="1630362" cy="1739900"/>
            <a:chOff x="0" y="0"/>
            <a:chExt cx="1222352" cy="1304708"/>
          </a:xfrm>
        </p:grpSpPr>
        <p:sp>
          <p:nvSpPr>
            <p:cNvPr id="74" name="TextBox 29"/>
            <p:cNvSpPr>
              <a:spLocks noChangeArrowheads="1"/>
            </p:cNvSpPr>
            <p:nvPr/>
          </p:nvSpPr>
          <p:spPr bwMode="auto">
            <a:xfrm rot="3389302">
              <a:off x="548409" y="355330"/>
              <a:ext cx="946256" cy="311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1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添加标题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75" name="Group 36"/>
            <p:cNvGrpSpPr>
              <a:grpSpLocks/>
            </p:cNvGrpSpPr>
            <p:nvPr/>
          </p:nvGrpSpPr>
          <p:grpSpPr bwMode="auto">
            <a:xfrm>
              <a:off x="0" y="0"/>
              <a:ext cx="1222352" cy="1304708"/>
              <a:chOff x="0" y="0"/>
              <a:chExt cx="1341693" cy="1433512"/>
            </a:xfrm>
          </p:grpSpPr>
          <p:sp>
            <p:nvSpPr>
              <p:cNvPr id="76" name="任意多边形​​ 3"/>
              <p:cNvSpPr>
                <a:spLocks noChangeArrowheads="1"/>
              </p:cNvSpPr>
              <p:nvPr/>
            </p:nvSpPr>
            <p:spPr bwMode="auto">
              <a:xfrm>
                <a:off x="520996" y="233687"/>
                <a:ext cx="517510" cy="809184"/>
              </a:xfrm>
              <a:custGeom>
                <a:avLst/>
                <a:gdLst>
                  <a:gd name="T0" fmla="*/ 25033 w 521637"/>
                  <a:gd name="T1" fmla="*/ 0 h 797799"/>
                  <a:gd name="T2" fmla="*/ 0 w 521637"/>
                  <a:gd name="T3" fmla="*/ 240615 h 797799"/>
                  <a:gd name="T4" fmla="*/ 283713 w 521637"/>
                  <a:gd name="T5" fmla="*/ 851136 h 797799"/>
                  <a:gd name="T6" fmla="*/ 472856 w 521637"/>
                  <a:gd name="T7" fmla="*/ 933736 h 797799"/>
                  <a:gd name="T8" fmla="*/ 25033 w 521637"/>
                  <a:gd name="T9" fmla="*/ 0 h 7977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1637"/>
                  <a:gd name="T16" fmla="*/ 0 h 797799"/>
                  <a:gd name="T17" fmla="*/ 521637 w 521637"/>
                  <a:gd name="T18" fmla="*/ 797799 h 79779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1637" h="797799">
                    <a:moveTo>
                      <a:pt x="27616" y="0"/>
                    </a:moveTo>
                    <a:lnTo>
                      <a:pt x="0" y="205587"/>
                    </a:lnTo>
                    <a:lnTo>
                      <a:pt x="312982" y="727224"/>
                    </a:lnTo>
                    <a:lnTo>
                      <a:pt x="521637" y="797799"/>
                    </a:lnTo>
                    <a:lnTo>
                      <a:pt x="2761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6C0000"/>
                  </a:gs>
                  <a:gs pos="100000">
                    <a:srgbClr val="A00000"/>
                  </a:gs>
                </a:gsLst>
                <a:lin ang="162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7" name="任意多边形​​ 21"/>
              <p:cNvSpPr>
                <a:spLocks noChangeArrowheads="1"/>
              </p:cNvSpPr>
              <p:nvPr/>
            </p:nvSpPr>
            <p:spPr bwMode="auto">
              <a:xfrm>
                <a:off x="172504" y="238918"/>
                <a:ext cx="379856" cy="563291"/>
              </a:xfrm>
              <a:custGeom>
                <a:avLst/>
                <a:gdLst>
                  <a:gd name="T0" fmla="*/ 5834168 w 285750"/>
                  <a:gd name="T1" fmla="*/ 1530752 h 461010"/>
                  <a:gd name="T2" fmla="*/ 2015455 w 285750"/>
                  <a:gd name="T3" fmla="*/ 4027167 h 461010"/>
                  <a:gd name="T4" fmla="*/ 0 w 285750"/>
                  <a:gd name="T5" fmla="*/ 3661064 h 461010"/>
                  <a:gd name="T6" fmla="*/ 6298280 w 285750"/>
                  <a:gd name="T7" fmla="*/ 0 h 461010"/>
                  <a:gd name="T8" fmla="*/ 5834168 w 285750"/>
                  <a:gd name="T9" fmla="*/ 1530752 h 4610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5750"/>
                  <a:gd name="T16" fmla="*/ 0 h 461010"/>
                  <a:gd name="T17" fmla="*/ 285750 w 285750"/>
                  <a:gd name="T18" fmla="*/ 461010 h 4610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5750" h="461010">
                    <a:moveTo>
                      <a:pt x="264694" y="175233"/>
                    </a:moveTo>
                    <a:lnTo>
                      <a:pt x="91440" y="461010"/>
                    </a:lnTo>
                    <a:lnTo>
                      <a:pt x="0" y="419100"/>
                    </a:lnTo>
                    <a:lnTo>
                      <a:pt x="285750" y="0"/>
                    </a:lnTo>
                    <a:lnTo>
                      <a:pt x="264694" y="17523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40000"/>
                  </a:gs>
                  <a:gs pos="50000">
                    <a:srgbClr val="D40000"/>
                  </a:gs>
                  <a:gs pos="100000">
                    <a:srgbClr val="FF0000"/>
                  </a:gs>
                </a:gsLst>
                <a:lin ang="162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8" name="任意多边形​​ 18"/>
              <p:cNvSpPr>
                <a:spLocks noChangeArrowheads="1"/>
              </p:cNvSpPr>
              <p:nvPr/>
            </p:nvSpPr>
            <p:spPr bwMode="auto">
              <a:xfrm>
                <a:off x="10455" y="0"/>
                <a:ext cx="1331238" cy="1253886"/>
              </a:xfrm>
              <a:custGeom>
                <a:avLst/>
                <a:gdLst>
                  <a:gd name="T0" fmla="*/ 6875462 w 1002030"/>
                  <a:gd name="T1" fmla="*/ 3141133 h 944880"/>
                  <a:gd name="T2" fmla="*/ 2724239 w 1002030"/>
                  <a:gd name="T3" fmla="*/ 9604882 h 944880"/>
                  <a:gd name="T4" fmla="*/ 12907708 w 1002030"/>
                  <a:gd name="T5" fmla="*/ 13030659 h 944880"/>
                  <a:gd name="T6" fmla="*/ 6875462 w 1002030"/>
                  <a:gd name="T7" fmla="*/ 3141133 h 944880"/>
                  <a:gd name="T8" fmla="*/ 6486287 w 1002030"/>
                  <a:gd name="T9" fmla="*/ 0 h 944880"/>
                  <a:gd name="T10" fmla="*/ 17058935 w 1002030"/>
                  <a:gd name="T11" fmla="*/ 16030074 h 944880"/>
                  <a:gd name="T12" fmla="*/ 0 w 1002030"/>
                  <a:gd name="T13" fmla="*/ 10406631 h 944880"/>
                  <a:gd name="T14" fmla="*/ 6486287 w 1002030"/>
                  <a:gd name="T15" fmla="*/ 0 h 94488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02030"/>
                  <a:gd name="T25" fmla="*/ 0 h 944880"/>
                  <a:gd name="T26" fmla="*/ 1002030 w 1002030"/>
                  <a:gd name="T27" fmla="*/ 944880 h 94488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02030" h="944880">
                    <a:moveTo>
                      <a:pt x="403860" y="185152"/>
                    </a:moveTo>
                    <a:lnTo>
                      <a:pt x="160020" y="566152"/>
                    </a:lnTo>
                    <a:lnTo>
                      <a:pt x="758190" y="768082"/>
                    </a:lnTo>
                    <a:lnTo>
                      <a:pt x="403860" y="185152"/>
                    </a:lnTo>
                    <a:close/>
                    <a:moveTo>
                      <a:pt x="381000" y="0"/>
                    </a:moveTo>
                    <a:lnTo>
                      <a:pt x="1002030" y="944880"/>
                    </a:lnTo>
                    <a:lnTo>
                      <a:pt x="0" y="613410"/>
                    </a:lnTo>
                    <a:lnTo>
                      <a:pt x="3810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40000"/>
                  </a:gs>
                  <a:gs pos="50000">
                    <a:srgbClr val="D40000"/>
                  </a:gs>
                  <a:gs pos="100000">
                    <a:srgbClr val="FF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9" name="任意多边形​​ 20"/>
              <p:cNvSpPr>
                <a:spLocks noChangeArrowheads="1"/>
              </p:cNvSpPr>
              <p:nvPr/>
            </p:nvSpPr>
            <p:spPr bwMode="auto">
              <a:xfrm>
                <a:off x="6970" y="802209"/>
                <a:ext cx="1329496" cy="631303"/>
              </a:xfrm>
              <a:custGeom>
                <a:avLst/>
                <a:gdLst>
                  <a:gd name="T0" fmla="*/ 172017 w 1002030"/>
                  <a:gd name="T1" fmla="*/ 0 h 476250"/>
                  <a:gd name="T2" fmla="*/ 0 w 1002030"/>
                  <a:gd name="T3" fmla="*/ 3241383 h 476250"/>
                  <a:gd name="T4" fmla="*/ 22188335 w 1002030"/>
                  <a:gd name="T5" fmla="*/ 10662421 h 476250"/>
                  <a:gd name="T6" fmla="*/ 22618333 w 1002030"/>
                  <a:gd name="T7" fmla="*/ 7421047 h 476250"/>
                  <a:gd name="T8" fmla="*/ 172017 w 1002030"/>
                  <a:gd name="T9" fmla="*/ 0 h 4762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02030"/>
                  <a:gd name="T16" fmla="*/ 0 h 476250"/>
                  <a:gd name="T17" fmla="*/ 1002030 w 1002030"/>
                  <a:gd name="T18" fmla="*/ 476250 h 4762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02030" h="476250">
                    <a:moveTo>
                      <a:pt x="7620" y="0"/>
                    </a:moveTo>
                    <a:lnTo>
                      <a:pt x="0" y="144780"/>
                    </a:lnTo>
                    <a:lnTo>
                      <a:pt x="982980" y="476250"/>
                    </a:lnTo>
                    <a:lnTo>
                      <a:pt x="1002030" y="331470"/>
                    </a:lnTo>
                    <a:lnTo>
                      <a:pt x="762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40000"/>
                  </a:gs>
                  <a:gs pos="50000">
                    <a:srgbClr val="D40000"/>
                  </a:gs>
                  <a:gs pos="100000">
                    <a:srgbClr val="FF0000"/>
                  </a:gs>
                </a:gsLst>
                <a:lin ang="135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0" name="任意多边形​​ 37908"/>
              <p:cNvSpPr>
                <a:spLocks noChangeArrowheads="1"/>
              </p:cNvSpPr>
              <p:nvPr/>
            </p:nvSpPr>
            <p:spPr bwMode="auto">
              <a:xfrm>
                <a:off x="20910" y="807440"/>
                <a:ext cx="1312072" cy="434240"/>
              </a:xfrm>
              <a:custGeom>
                <a:avLst/>
                <a:gdLst>
                  <a:gd name="T0" fmla="*/ 0 w 1312190"/>
                  <a:gd name="T1" fmla="*/ 0 h 433953"/>
                  <a:gd name="T2" fmla="*/ 1312072 w 1312190"/>
                  <a:gd name="T3" fmla="*/ 434240 h 433953"/>
                  <a:gd name="T4" fmla="*/ 0 60000 65536"/>
                  <a:gd name="T5" fmla="*/ 0 60000 65536"/>
                  <a:gd name="T6" fmla="*/ 0 w 1312190"/>
                  <a:gd name="T7" fmla="*/ 0 h 433953"/>
                  <a:gd name="T8" fmla="*/ 1312190 w 1312190"/>
                  <a:gd name="T9" fmla="*/ 433953 h 43395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312190" h="433953">
                    <a:moveTo>
                      <a:pt x="0" y="0"/>
                    </a:moveTo>
                    <a:lnTo>
                      <a:pt x="1312190" y="433953"/>
                    </a:lnTo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1" name="任意多边形​​ 37909"/>
              <p:cNvSpPr>
                <a:spLocks noChangeArrowheads="1"/>
              </p:cNvSpPr>
              <p:nvPr/>
            </p:nvSpPr>
            <p:spPr bwMode="auto">
              <a:xfrm>
                <a:off x="228263" y="244150"/>
                <a:ext cx="320612" cy="502252"/>
              </a:xfrm>
              <a:custGeom>
                <a:avLst/>
                <a:gdLst>
                  <a:gd name="T0" fmla="*/ 0 w 320298"/>
                  <a:gd name="T1" fmla="*/ 502252 h 501112"/>
                  <a:gd name="T2" fmla="*/ 320612 w 320298"/>
                  <a:gd name="T3" fmla="*/ 0 h 501112"/>
                  <a:gd name="T4" fmla="*/ 0 60000 65536"/>
                  <a:gd name="T5" fmla="*/ 0 60000 65536"/>
                  <a:gd name="T6" fmla="*/ 0 w 320298"/>
                  <a:gd name="T7" fmla="*/ 0 h 501112"/>
                  <a:gd name="T8" fmla="*/ 320298 w 320298"/>
                  <a:gd name="T9" fmla="*/ 501112 h 50111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20298" h="501112">
                    <a:moveTo>
                      <a:pt x="0" y="501112"/>
                    </a:moveTo>
                    <a:lnTo>
                      <a:pt x="320298" y="0"/>
                    </a:lnTo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2" name="任意多边形​​ 37911"/>
              <p:cNvSpPr>
                <a:spLocks noChangeArrowheads="1"/>
              </p:cNvSpPr>
              <p:nvPr/>
            </p:nvSpPr>
            <p:spPr bwMode="auto">
              <a:xfrm>
                <a:off x="541905" y="244150"/>
                <a:ext cx="486145" cy="779537"/>
              </a:xfrm>
              <a:custGeom>
                <a:avLst/>
                <a:gdLst>
                  <a:gd name="T0" fmla="*/ 0 w 485614"/>
                  <a:gd name="T1" fmla="*/ 0 h 780082"/>
                  <a:gd name="T2" fmla="*/ 486145 w 485614"/>
                  <a:gd name="T3" fmla="*/ 779537 h 780082"/>
                  <a:gd name="T4" fmla="*/ 0 60000 65536"/>
                  <a:gd name="T5" fmla="*/ 0 60000 65536"/>
                  <a:gd name="T6" fmla="*/ 0 w 485614"/>
                  <a:gd name="T7" fmla="*/ 0 h 780082"/>
                  <a:gd name="T8" fmla="*/ 485614 w 485614"/>
                  <a:gd name="T9" fmla="*/ 780082 h 78008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85614" h="780082">
                    <a:moveTo>
                      <a:pt x="0" y="0"/>
                    </a:moveTo>
                    <a:lnTo>
                      <a:pt x="485614" y="780082"/>
                    </a:lnTo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3" name="任意多边形​​ 28673"/>
              <p:cNvSpPr>
                <a:spLocks noChangeArrowheads="1"/>
              </p:cNvSpPr>
              <p:nvPr/>
            </p:nvSpPr>
            <p:spPr bwMode="auto">
              <a:xfrm>
                <a:off x="18060" y="983"/>
                <a:ext cx="500448" cy="852616"/>
              </a:xfrm>
              <a:custGeom>
                <a:avLst/>
                <a:gdLst>
                  <a:gd name="T0" fmla="*/ 0 w 500448"/>
                  <a:gd name="T1" fmla="*/ 803189 h 852616"/>
                  <a:gd name="T2" fmla="*/ 148281 w 500448"/>
                  <a:gd name="T3" fmla="*/ 852616 h 852616"/>
                  <a:gd name="T4" fmla="*/ 500448 w 500448"/>
                  <a:gd name="T5" fmla="*/ 0 h 852616"/>
                  <a:gd name="T6" fmla="*/ 0 w 500448"/>
                  <a:gd name="T7" fmla="*/ 803189 h 8526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00448"/>
                  <a:gd name="T13" fmla="*/ 0 h 852616"/>
                  <a:gd name="T14" fmla="*/ 500448 w 500448"/>
                  <a:gd name="T15" fmla="*/ 852616 h 8526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00448" h="852616">
                    <a:moveTo>
                      <a:pt x="0" y="803189"/>
                    </a:moveTo>
                    <a:lnTo>
                      <a:pt x="148281" y="852616"/>
                    </a:lnTo>
                    <a:lnTo>
                      <a:pt x="500448" y="0"/>
                    </a:lnTo>
                    <a:lnTo>
                      <a:pt x="0" y="803189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15" tIns="60957" rIns="121915" bIns="60957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4" name="任意多边形​​ 28675"/>
              <p:cNvSpPr>
                <a:spLocks noChangeArrowheads="1"/>
              </p:cNvSpPr>
              <p:nvPr/>
            </p:nvSpPr>
            <p:spPr bwMode="auto">
              <a:xfrm>
                <a:off x="0" y="809196"/>
                <a:ext cx="1306285" cy="617974"/>
              </a:xfrm>
              <a:custGeom>
                <a:avLst/>
                <a:gdLst>
                  <a:gd name="T0" fmla="*/ 15072 w 1306285"/>
                  <a:gd name="T1" fmla="*/ 0 h 617974"/>
                  <a:gd name="T2" fmla="*/ 1306285 w 1306285"/>
                  <a:gd name="T3" fmla="*/ 617974 h 617974"/>
                  <a:gd name="T4" fmla="*/ 0 w 1306285"/>
                  <a:gd name="T5" fmla="*/ 180871 h 617974"/>
                  <a:gd name="T6" fmla="*/ 15072 w 1306285"/>
                  <a:gd name="T7" fmla="*/ 0 h 61797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06285"/>
                  <a:gd name="T13" fmla="*/ 0 h 617974"/>
                  <a:gd name="T14" fmla="*/ 1306285 w 1306285"/>
                  <a:gd name="T15" fmla="*/ 617974 h 61797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06285" h="617974">
                    <a:moveTo>
                      <a:pt x="15072" y="0"/>
                    </a:moveTo>
                    <a:lnTo>
                      <a:pt x="1306285" y="617974"/>
                    </a:lnTo>
                    <a:lnTo>
                      <a:pt x="0" y="180871"/>
                    </a:lnTo>
                    <a:lnTo>
                      <a:pt x="15072" y="0"/>
                    </a:lnTo>
                    <a:close/>
                  </a:path>
                </a:pathLst>
              </a:custGeom>
              <a:solidFill>
                <a:srgbClr val="FFFFFF">
                  <a:alpha val="509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15" tIns="60957" rIns="121915" bIns="60957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85" name="Group 46"/>
          <p:cNvGrpSpPr>
            <a:grpSpLocks/>
          </p:cNvGrpSpPr>
          <p:nvPr/>
        </p:nvGrpSpPr>
        <p:grpSpPr bwMode="auto">
          <a:xfrm>
            <a:off x="3863695" y="3375893"/>
            <a:ext cx="2527300" cy="1565275"/>
            <a:chOff x="0" y="0"/>
            <a:chExt cx="1895656" cy="1175124"/>
          </a:xfrm>
        </p:grpSpPr>
        <p:sp>
          <p:nvSpPr>
            <p:cNvPr id="86" name="TextBox 29"/>
            <p:cNvSpPr>
              <a:spLocks noChangeArrowheads="1"/>
            </p:cNvSpPr>
            <p:nvPr/>
          </p:nvSpPr>
          <p:spPr bwMode="auto">
            <a:xfrm rot="-880765">
              <a:off x="578567" y="863338"/>
              <a:ext cx="946503" cy="311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1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添加标题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87" name="Group 48"/>
            <p:cNvGrpSpPr>
              <a:grpSpLocks/>
            </p:cNvGrpSpPr>
            <p:nvPr/>
          </p:nvGrpSpPr>
          <p:grpSpPr bwMode="auto">
            <a:xfrm>
              <a:off x="0" y="0"/>
              <a:ext cx="1895656" cy="1158778"/>
              <a:chOff x="0" y="0"/>
              <a:chExt cx="2082800" cy="1273175"/>
            </a:xfrm>
          </p:grpSpPr>
          <p:sp>
            <p:nvSpPr>
              <p:cNvPr id="88" name="任意多边形​​ 17"/>
              <p:cNvSpPr>
                <a:spLocks noChangeArrowheads="1"/>
              </p:cNvSpPr>
              <p:nvPr/>
            </p:nvSpPr>
            <p:spPr bwMode="auto">
              <a:xfrm>
                <a:off x="760553" y="158733"/>
                <a:ext cx="896616" cy="422124"/>
              </a:xfrm>
              <a:custGeom>
                <a:avLst/>
                <a:gdLst>
                  <a:gd name="T0" fmla="*/ 24667129 w 643890"/>
                  <a:gd name="T1" fmla="*/ 7553698 h 308610"/>
                  <a:gd name="T2" fmla="*/ 15909575 w 643890"/>
                  <a:gd name="T3" fmla="*/ 9711902 h 308610"/>
                  <a:gd name="T4" fmla="*/ 437874 w 643890"/>
                  <a:gd name="T5" fmla="*/ 5275588 h 308610"/>
                  <a:gd name="T6" fmla="*/ 0 w 643890"/>
                  <a:gd name="T7" fmla="*/ 0 h 308610"/>
                  <a:gd name="T8" fmla="*/ 24667129 w 643890"/>
                  <a:gd name="T9" fmla="*/ 7553698 h 3086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3890"/>
                  <a:gd name="T16" fmla="*/ 0 h 308610"/>
                  <a:gd name="T17" fmla="*/ 643890 w 643890"/>
                  <a:gd name="T18" fmla="*/ 308610 h 3086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3890" h="308610">
                    <a:moveTo>
                      <a:pt x="643890" y="240030"/>
                    </a:moveTo>
                    <a:lnTo>
                      <a:pt x="415290" y="308610"/>
                    </a:lnTo>
                    <a:lnTo>
                      <a:pt x="11430" y="167640"/>
                    </a:lnTo>
                    <a:lnTo>
                      <a:pt x="0" y="0"/>
                    </a:lnTo>
                    <a:lnTo>
                      <a:pt x="643890" y="24003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62626"/>
                  </a:gs>
                  <a:gs pos="14999">
                    <a:srgbClr val="262626"/>
                  </a:gs>
                  <a:gs pos="67000">
                    <a:srgbClr val="7F7F7F"/>
                  </a:gs>
                  <a:gs pos="100000">
                    <a:srgbClr val="A5A5A5"/>
                  </a:gs>
                </a:gsLst>
                <a:lin ang="135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9" name="任意多边形​​ 16"/>
              <p:cNvSpPr>
                <a:spLocks noChangeArrowheads="1"/>
              </p:cNvSpPr>
              <p:nvPr/>
            </p:nvSpPr>
            <p:spPr bwMode="auto">
              <a:xfrm>
                <a:off x="327945" y="163966"/>
                <a:ext cx="448307" cy="711680"/>
              </a:xfrm>
              <a:custGeom>
                <a:avLst/>
                <a:gdLst>
                  <a:gd name="T0" fmla="*/ 151304 w 304800"/>
                  <a:gd name="T1" fmla="*/ 684096 h 491490"/>
                  <a:gd name="T2" fmla="*/ 448307 w 304800"/>
                  <a:gd name="T3" fmla="*/ 215159 h 491490"/>
                  <a:gd name="T4" fmla="*/ 442703 w 304800"/>
                  <a:gd name="T5" fmla="*/ 0 h 491490"/>
                  <a:gd name="T6" fmla="*/ 0 w 304800"/>
                  <a:gd name="T7" fmla="*/ 711680 h 491490"/>
                  <a:gd name="T8" fmla="*/ 151304 w 304800"/>
                  <a:gd name="T9" fmla="*/ 684096 h 4914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4800"/>
                  <a:gd name="T16" fmla="*/ 0 h 491490"/>
                  <a:gd name="T17" fmla="*/ 304800 w 304800"/>
                  <a:gd name="T18" fmla="*/ 491490 h 49149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4800" h="491490">
                    <a:moveTo>
                      <a:pt x="102870" y="472440"/>
                    </a:moveTo>
                    <a:lnTo>
                      <a:pt x="304800" y="148590"/>
                    </a:lnTo>
                    <a:lnTo>
                      <a:pt x="300990" y="0"/>
                    </a:lnTo>
                    <a:lnTo>
                      <a:pt x="0" y="491490"/>
                    </a:lnTo>
                    <a:lnTo>
                      <a:pt x="102870" y="472440"/>
                    </a:lnTo>
                    <a:close/>
                  </a:path>
                </a:pathLst>
              </a:custGeom>
              <a:solidFill>
                <a:srgbClr val="0051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0" name="任意多边形​​ 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082800" cy="1072754"/>
              </a:xfrm>
              <a:custGeom>
                <a:avLst/>
                <a:gdLst>
                  <a:gd name="T0" fmla="*/ 12350693 w 1531620"/>
                  <a:gd name="T1" fmla="*/ 2859240 h 788670"/>
                  <a:gd name="T2" fmla="*/ 5759239 w 1531620"/>
                  <a:gd name="T3" fmla="*/ 13467052 h 788670"/>
                  <a:gd name="T4" fmla="*/ 25863143 w 1531620"/>
                  <a:gd name="T5" fmla="*/ 7831651 h 788670"/>
                  <a:gd name="T6" fmla="*/ 12350693 w 1531620"/>
                  <a:gd name="T7" fmla="*/ 2859240 h 788670"/>
                  <a:gd name="T8" fmla="*/ 10711098 w 1531620"/>
                  <a:gd name="T9" fmla="*/ 0 h 788670"/>
                  <a:gd name="T10" fmla="*/ 33122000 w 1531620"/>
                  <a:gd name="T11" fmla="*/ 7955857 h 788670"/>
                  <a:gd name="T12" fmla="*/ 0 w 1531620"/>
                  <a:gd name="T13" fmla="*/ 17154812 h 788670"/>
                  <a:gd name="T14" fmla="*/ 10711098 w 1531620"/>
                  <a:gd name="T15" fmla="*/ 0 h 78867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531620"/>
                  <a:gd name="T25" fmla="*/ 0 h 788670"/>
                  <a:gd name="T26" fmla="*/ 1531620 w 1531620"/>
                  <a:gd name="T27" fmla="*/ 788670 h 78867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531620" h="788670">
                    <a:moveTo>
                      <a:pt x="571118" y="131450"/>
                    </a:moveTo>
                    <a:lnTo>
                      <a:pt x="266318" y="619130"/>
                    </a:lnTo>
                    <a:lnTo>
                      <a:pt x="1195958" y="360050"/>
                    </a:lnTo>
                    <a:lnTo>
                      <a:pt x="571118" y="131450"/>
                    </a:lnTo>
                    <a:close/>
                    <a:moveTo>
                      <a:pt x="495300" y="0"/>
                    </a:moveTo>
                    <a:lnTo>
                      <a:pt x="1531620" y="365760"/>
                    </a:lnTo>
                    <a:lnTo>
                      <a:pt x="0" y="788670"/>
                    </a:lnTo>
                    <a:lnTo>
                      <a:pt x="4953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62626"/>
                  </a:gs>
                  <a:gs pos="14999">
                    <a:srgbClr val="262626"/>
                  </a:gs>
                  <a:gs pos="67000">
                    <a:srgbClr val="7F7F7F"/>
                  </a:gs>
                  <a:gs pos="100000">
                    <a:srgbClr val="A5A5A5"/>
                  </a:gs>
                </a:gsLst>
                <a:lin ang="135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1" name="任意多边形​​ 15"/>
              <p:cNvSpPr>
                <a:spLocks noChangeArrowheads="1"/>
              </p:cNvSpPr>
              <p:nvPr/>
            </p:nvSpPr>
            <p:spPr bwMode="auto">
              <a:xfrm>
                <a:off x="5233" y="490153"/>
                <a:ext cx="2070590" cy="783197"/>
              </a:xfrm>
              <a:custGeom>
                <a:avLst/>
                <a:gdLst>
                  <a:gd name="T0" fmla="*/ 0 w 1524000"/>
                  <a:gd name="T1" fmla="*/ 12384282 h 575310"/>
                  <a:gd name="T2" fmla="*/ 0 w 1524000"/>
                  <a:gd name="T3" fmla="*/ 17000257 h 575310"/>
                  <a:gd name="T4" fmla="*/ 44281302 w 1524000"/>
                  <a:gd name="T5" fmla="*/ 4390793 h 575310"/>
                  <a:gd name="T6" fmla="*/ 44615931 w 1524000"/>
                  <a:gd name="T7" fmla="*/ 0 h 575310"/>
                  <a:gd name="T8" fmla="*/ 0 w 1524000"/>
                  <a:gd name="T9" fmla="*/ 12384282 h 5753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24000"/>
                  <a:gd name="T16" fmla="*/ 0 h 575310"/>
                  <a:gd name="T17" fmla="*/ 1524000 w 1524000"/>
                  <a:gd name="T18" fmla="*/ 575310 h 5753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24000" h="575310">
                    <a:moveTo>
                      <a:pt x="0" y="419100"/>
                    </a:moveTo>
                    <a:lnTo>
                      <a:pt x="0" y="575310"/>
                    </a:lnTo>
                    <a:lnTo>
                      <a:pt x="1512570" y="148590"/>
                    </a:lnTo>
                    <a:lnTo>
                      <a:pt x="1524000" y="0"/>
                    </a:lnTo>
                    <a:lnTo>
                      <a:pt x="0" y="4191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62626"/>
                  </a:gs>
                  <a:gs pos="14999">
                    <a:srgbClr val="262626"/>
                  </a:gs>
                  <a:gs pos="67000">
                    <a:srgbClr val="7F7F7F"/>
                  </a:gs>
                  <a:gs pos="100000">
                    <a:srgbClr val="A5A5A5"/>
                  </a:gs>
                </a:gsLst>
                <a:lin ang="135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2" name="任意多边形​​ 19"/>
              <p:cNvSpPr>
                <a:spLocks noChangeArrowheads="1"/>
              </p:cNvSpPr>
              <p:nvPr/>
            </p:nvSpPr>
            <p:spPr bwMode="auto">
              <a:xfrm>
                <a:off x="362833" y="174431"/>
                <a:ext cx="416908" cy="666328"/>
              </a:xfrm>
              <a:custGeom>
                <a:avLst/>
                <a:gdLst>
                  <a:gd name="T0" fmla="*/ 416908 w 416030"/>
                  <a:gd name="T1" fmla="*/ 0 h 667382"/>
                  <a:gd name="T2" fmla="*/ 416908 w 416030"/>
                  <a:gd name="T3" fmla="*/ 220667 h 667382"/>
                  <a:gd name="T4" fmla="*/ 151997 w 416030"/>
                  <a:gd name="T5" fmla="*/ 627387 h 667382"/>
                  <a:gd name="T6" fmla="*/ 0 w 416030"/>
                  <a:gd name="T7" fmla="*/ 666328 h 667382"/>
                  <a:gd name="T8" fmla="*/ 416908 w 416030"/>
                  <a:gd name="T9" fmla="*/ 0 h 66738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6030"/>
                  <a:gd name="T16" fmla="*/ 0 h 667382"/>
                  <a:gd name="T17" fmla="*/ 416030 w 416030"/>
                  <a:gd name="T18" fmla="*/ 667382 h 66738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6030" h="667382">
                    <a:moveTo>
                      <a:pt x="416030" y="0"/>
                    </a:moveTo>
                    <a:lnTo>
                      <a:pt x="416030" y="221016"/>
                    </a:lnTo>
                    <a:lnTo>
                      <a:pt x="151677" y="628379"/>
                    </a:lnTo>
                    <a:lnTo>
                      <a:pt x="0" y="667382"/>
                    </a:lnTo>
                    <a:lnTo>
                      <a:pt x="41603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62626"/>
                  </a:gs>
                  <a:gs pos="14999">
                    <a:srgbClr val="262626"/>
                  </a:gs>
                  <a:gs pos="67000">
                    <a:srgbClr val="7F7F7F"/>
                  </a:gs>
                  <a:gs pos="100000">
                    <a:srgbClr val="A5A5A5"/>
                  </a:gs>
                </a:gsLst>
                <a:lin ang="108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3" name="任意多边形​​ 28672"/>
              <p:cNvSpPr>
                <a:spLocks noChangeArrowheads="1"/>
              </p:cNvSpPr>
              <p:nvPr/>
            </p:nvSpPr>
            <p:spPr bwMode="auto">
              <a:xfrm>
                <a:off x="362833" y="169199"/>
                <a:ext cx="1269915" cy="669817"/>
              </a:xfrm>
              <a:custGeom>
                <a:avLst/>
                <a:gdLst>
                  <a:gd name="T0" fmla="*/ 0 w 1269759"/>
                  <a:gd name="T1" fmla="*/ 669817 h 667382"/>
                  <a:gd name="T2" fmla="*/ 420416 w 1269759"/>
                  <a:gd name="T3" fmla="*/ 0 h 667382"/>
                  <a:gd name="T4" fmla="*/ 1269915 w 1269759"/>
                  <a:gd name="T5" fmla="*/ 326210 h 667382"/>
                  <a:gd name="T6" fmla="*/ 0 60000 65536"/>
                  <a:gd name="T7" fmla="*/ 0 60000 65536"/>
                  <a:gd name="T8" fmla="*/ 0 60000 65536"/>
                  <a:gd name="T9" fmla="*/ 0 w 1269759"/>
                  <a:gd name="T10" fmla="*/ 0 h 667382"/>
                  <a:gd name="T11" fmla="*/ 1269759 w 1269759"/>
                  <a:gd name="T12" fmla="*/ 667382 h 66738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69759" h="667382">
                    <a:moveTo>
                      <a:pt x="0" y="667382"/>
                    </a:moveTo>
                    <a:lnTo>
                      <a:pt x="420364" y="0"/>
                    </a:lnTo>
                    <a:lnTo>
                      <a:pt x="1269759" y="325024"/>
                    </a:lnTo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4" name="任意多边形​​ 28682"/>
              <p:cNvSpPr>
                <a:spLocks noChangeArrowheads="1"/>
              </p:cNvSpPr>
              <p:nvPr/>
            </p:nvSpPr>
            <p:spPr bwMode="auto">
              <a:xfrm>
                <a:off x="5233" y="490153"/>
                <a:ext cx="2068845" cy="568647"/>
              </a:xfrm>
              <a:custGeom>
                <a:avLst/>
                <a:gdLst>
                  <a:gd name="T0" fmla="*/ 0 w 2071484"/>
                  <a:gd name="T1" fmla="*/ 568647 h 567708"/>
                  <a:gd name="T2" fmla="*/ 2068845 w 2071484"/>
                  <a:gd name="T3" fmla="*/ 0 h 567708"/>
                  <a:gd name="T4" fmla="*/ 0 60000 65536"/>
                  <a:gd name="T5" fmla="*/ 0 60000 65536"/>
                  <a:gd name="T6" fmla="*/ 0 w 2071484"/>
                  <a:gd name="T7" fmla="*/ 0 h 567708"/>
                  <a:gd name="T8" fmla="*/ 2071484 w 2071484"/>
                  <a:gd name="T9" fmla="*/ 567708 h 56770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071484" h="567708">
                    <a:moveTo>
                      <a:pt x="0" y="567708"/>
                    </a:moveTo>
                    <a:lnTo>
                      <a:pt x="2071484" y="0"/>
                    </a:lnTo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5" name="任意多边形​​ 22"/>
              <p:cNvSpPr>
                <a:spLocks noChangeArrowheads="1"/>
              </p:cNvSpPr>
              <p:nvPr/>
            </p:nvSpPr>
            <p:spPr bwMode="auto">
              <a:xfrm>
                <a:off x="566941" y="1422"/>
                <a:ext cx="1501346" cy="488092"/>
              </a:xfrm>
              <a:custGeom>
                <a:avLst/>
                <a:gdLst>
                  <a:gd name="T0" fmla="*/ 105032 w 1501346"/>
                  <a:gd name="T1" fmla="*/ 0 h 488092"/>
                  <a:gd name="T2" fmla="*/ 1501346 w 1501346"/>
                  <a:gd name="T3" fmla="*/ 488092 h 488092"/>
                  <a:gd name="T4" fmla="*/ 395416 w 1501346"/>
                  <a:gd name="T5" fmla="*/ 234778 h 488092"/>
                  <a:gd name="T6" fmla="*/ 216243 w 1501346"/>
                  <a:gd name="T7" fmla="*/ 166816 h 488092"/>
                  <a:gd name="T8" fmla="*/ 197708 w 1501346"/>
                  <a:gd name="T9" fmla="*/ 203886 h 488092"/>
                  <a:gd name="T10" fmla="*/ 0 w 1501346"/>
                  <a:gd name="T11" fmla="*/ 166816 h 488092"/>
                  <a:gd name="T12" fmla="*/ 105032 w 1501346"/>
                  <a:gd name="T13" fmla="*/ 0 h 48809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01346"/>
                  <a:gd name="T22" fmla="*/ 0 h 488092"/>
                  <a:gd name="T23" fmla="*/ 1501346 w 1501346"/>
                  <a:gd name="T24" fmla="*/ 488092 h 48809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01346" h="488092">
                    <a:moveTo>
                      <a:pt x="105032" y="0"/>
                    </a:moveTo>
                    <a:lnTo>
                      <a:pt x="1501346" y="488092"/>
                    </a:lnTo>
                    <a:lnTo>
                      <a:pt x="395416" y="234778"/>
                    </a:lnTo>
                    <a:lnTo>
                      <a:pt x="216243" y="166816"/>
                    </a:lnTo>
                    <a:lnTo>
                      <a:pt x="197708" y="203886"/>
                    </a:lnTo>
                    <a:lnTo>
                      <a:pt x="0" y="166816"/>
                    </a:lnTo>
                    <a:lnTo>
                      <a:pt x="105032" y="0"/>
                    </a:lnTo>
                    <a:close/>
                  </a:path>
                </a:pathLst>
              </a:custGeom>
              <a:solidFill>
                <a:srgbClr val="FFFFFF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15" tIns="60957" rIns="121915" bIns="60957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96" name="Text Box 11"/>
          <p:cNvSpPr>
            <a:spLocks noChangeArrowheads="1"/>
          </p:cNvSpPr>
          <p:nvPr/>
        </p:nvSpPr>
        <p:spPr bwMode="auto">
          <a:xfrm>
            <a:off x="107504" y="5523012"/>
            <a:ext cx="7992888" cy="570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第一</a:t>
            </a:r>
            <a:r>
              <a:rPr lang="en-US" altLang="zh-CN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模板网，为广大</a:t>
            </a:r>
            <a:r>
              <a:rPr lang="en-US" altLang="zh-CN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爱好者，提供</a:t>
            </a:r>
            <a:r>
              <a:rPr lang="en-US" altLang="zh-CN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PowerPoint</a:t>
            </a:r>
            <a:r>
              <a:rPr lang="zh-CN" altLang="en-US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模板下载、</a:t>
            </a:r>
            <a:r>
              <a:rPr lang="en-US" altLang="zh-CN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PowerPoint</a:t>
            </a:r>
            <a:r>
              <a:rPr lang="zh-CN" altLang="en-US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教程、</a:t>
            </a:r>
            <a:r>
              <a:rPr lang="en-US" altLang="zh-CN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PowerPoint</a:t>
            </a:r>
            <a:r>
              <a:rPr lang="zh-CN" altLang="en-US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素材等，建设中国</a:t>
            </a:r>
            <a:r>
              <a:rPr lang="en-US" altLang="zh-CN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爱好者的网上家园，立志成为最大最权威的</a:t>
            </a:r>
            <a:r>
              <a:rPr lang="en-US" altLang="zh-CN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中文网站。</a:t>
            </a:r>
          </a:p>
        </p:txBody>
      </p:sp>
      <p:grpSp>
        <p:nvGrpSpPr>
          <p:cNvPr id="97" name="Group 48"/>
          <p:cNvGrpSpPr>
            <a:grpSpLocks/>
          </p:cNvGrpSpPr>
          <p:nvPr/>
        </p:nvGrpSpPr>
        <p:grpSpPr bwMode="auto">
          <a:xfrm>
            <a:off x="107504" y="5012561"/>
            <a:ext cx="4652962" cy="495300"/>
            <a:chOff x="0" y="0"/>
            <a:chExt cx="3489647" cy="371451"/>
          </a:xfrm>
        </p:grpSpPr>
        <p:sp>
          <p:nvSpPr>
            <p:cNvPr id="98" name="直接连接符 54"/>
            <p:cNvSpPr>
              <a:spLocks noChangeShapeType="1"/>
            </p:cNvSpPr>
            <p:nvPr/>
          </p:nvSpPr>
          <p:spPr bwMode="auto">
            <a:xfrm>
              <a:off x="0" y="371450"/>
              <a:ext cx="3489647" cy="1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99" name="Group 50"/>
            <p:cNvGrpSpPr>
              <a:grpSpLocks/>
            </p:cNvGrpSpPr>
            <p:nvPr/>
          </p:nvGrpSpPr>
          <p:grpSpPr bwMode="auto">
            <a:xfrm>
              <a:off x="3270" y="0"/>
              <a:ext cx="3436819" cy="346226"/>
              <a:chOff x="0" y="0"/>
              <a:chExt cx="3436819" cy="346226"/>
            </a:xfrm>
          </p:grpSpPr>
          <p:grpSp>
            <p:nvGrpSpPr>
              <p:cNvPr id="100" name="Group 51"/>
              <p:cNvGrpSpPr>
                <a:grpSpLocks/>
              </p:cNvGrpSpPr>
              <p:nvPr/>
            </p:nvGrpSpPr>
            <p:grpSpPr bwMode="auto">
              <a:xfrm>
                <a:off x="216279" y="0"/>
                <a:ext cx="3220540" cy="346226"/>
                <a:chOff x="0" y="0"/>
                <a:chExt cx="3219774" cy="348169"/>
              </a:xfrm>
            </p:grpSpPr>
            <p:sp>
              <p:nvSpPr>
                <p:cNvPr id="104" name="TextBox 10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523099" cy="3481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4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  <a:sym typeface="微软雅黑" pitchFamily="34" charset="-122"/>
                    </a:rPr>
                    <a:t>点击添加标题</a:t>
                  </a:r>
                  <a:endParaRPr kumimoji="0" lang="en-US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endParaRPr>
                </a:p>
              </p:txBody>
            </p:sp>
            <p:sp>
              <p:nvSpPr>
                <p:cNvPr id="105" name="矩形 109"/>
                <p:cNvSpPr>
                  <a:spLocks noChangeArrowheads="1"/>
                </p:cNvSpPr>
                <p:nvPr/>
              </p:nvSpPr>
              <p:spPr bwMode="auto">
                <a:xfrm>
                  <a:off x="1560904" y="46167"/>
                  <a:ext cx="1658870" cy="2553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sym typeface="Arial" pitchFamily="34" charset="0"/>
                    </a:rPr>
                    <a:t>CLICK TO ADD TITLE</a:t>
                  </a:r>
                  <a:endParaRPr kumimoji="0" lang="zh-CN" altLang="en-US" sz="1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sym typeface="Arial" pitchFamily="34" charset="0"/>
                  </a:endParaRPr>
                </a:p>
              </p:txBody>
            </p:sp>
            <p:sp>
              <p:nvSpPr>
                <p:cNvPr id="106" name="直接连接符 62"/>
                <p:cNvSpPr>
                  <a:spLocks noChangeShapeType="1"/>
                </p:cNvSpPr>
                <p:nvPr/>
              </p:nvSpPr>
              <p:spPr bwMode="auto">
                <a:xfrm>
                  <a:off x="1559831" y="57467"/>
                  <a:ext cx="1" cy="25381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01" name="Group 55"/>
              <p:cNvGrpSpPr>
                <a:grpSpLocks/>
              </p:cNvGrpSpPr>
              <p:nvPr/>
            </p:nvGrpSpPr>
            <p:grpSpPr bwMode="auto">
              <a:xfrm>
                <a:off x="0" y="57150"/>
                <a:ext cx="215800" cy="215800"/>
                <a:chOff x="0" y="0"/>
                <a:chExt cx="215800" cy="215800"/>
              </a:xfrm>
            </p:grpSpPr>
            <p:sp>
              <p:nvSpPr>
                <p:cNvPr id="102" name="椭圆 58"/>
                <p:cNvSpPr>
                  <a:spLocks noChangeArrowheads="1"/>
                </p:cNvSpPr>
                <p:nvPr/>
              </p:nvSpPr>
              <p:spPr bwMode="auto">
                <a:xfrm flipH="1">
                  <a:off x="0" y="0"/>
                  <a:ext cx="215800" cy="215800"/>
                </a:xfrm>
                <a:prstGeom prst="ellipse">
                  <a:avLst/>
                </a:prstGeom>
                <a:solidFill>
                  <a:srgbClr val="C00000"/>
                </a:solidFill>
                <a:ln w="38100" cap="sq">
                  <a:solidFill>
                    <a:srgbClr val="C8C6BD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宋体" pitchFamily="2" charset="-122"/>
                    <a:sym typeface="宋体" pitchFamily="2" charset="-122"/>
                  </a:endParaRPr>
                </a:p>
              </p:txBody>
            </p:sp>
            <p:sp>
              <p:nvSpPr>
                <p:cNvPr id="103" name="Freeform 15"/>
                <p:cNvSpPr>
                  <a:spLocks noEditPoints="1" noChangeArrowheads="1"/>
                </p:cNvSpPr>
                <p:nvPr/>
              </p:nvSpPr>
              <p:spPr bwMode="auto">
                <a:xfrm>
                  <a:off x="52914" y="45675"/>
                  <a:ext cx="109973" cy="124451"/>
                </a:xfrm>
                <a:custGeom>
                  <a:avLst/>
                  <a:gdLst>
                    <a:gd name="T0" fmla="*/ 56936 w 423"/>
                    <a:gd name="T1" fmla="*/ 75475 h 526"/>
                    <a:gd name="T2" fmla="*/ 53037 w 423"/>
                    <a:gd name="T3" fmla="*/ 88725 h 526"/>
                    <a:gd name="T4" fmla="*/ 56416 w 423"/>
                    <a:gd name="T5" fmla="*/ 75238 h 526"/>
                    <a:gd name="T6" fmla="*/ 47837 w 423"/>
                    <a:gd name="T7" fmla="*/ 61043 h 526"/>
                    <a:gd name="T8" fmla="*/ 49917 w 423"/>
                    <a:gd name="T9" fmla="*/ 54891 h 526"/>
                    <a:gd name="T10" fmla="*/ 54597 w 423"/>
                    <a:gd name="T11" fmla="*/ 53708 h 526"/>
                    <a:gd name="T12" fmla="*/ 53037 w 423"/>
                    <a:gd name="T13" fmla="*/ 65774 h 526"/>
                    <a:gd name="T14" fmla="*/ 56936 w 423"/>
                    <a:gd name="T15" fmla="*/ 67431 h 526"/>
                    <a:gd name="T16" fmla="*/ 54597 w 423"/>
                    <a:gd name="T17" fmla="*/ 53708 h 526"/>
                    <a:gd name="T18" fmla="*/ 55116 w 423"/>
                    <a:gd name="T19" fmla="*/ 124451 h 526"/>
                    <a:gd name="T20" fmla="*/ 46797 w 423"/>
                    <a:gd name="T21" fmla="*/ 21530 h 526"/>
                    <a:gd name="T22" fmla="*/ 29898 w 423"/>
                    <a:gd name="T23" fmla="*/ 0 h 526"/>
                    <a:gd name="T24" fmla="*/ 42637 w 423"/>
                    <a:gd name="T25" fmla="*/ 0 h 526"/>
                    <a:gd name="T26" fmla="*/ 55116 w 423"/>
                    <a:gd name="T27" fmla="*/ 0 h 526"/>
                    <a:gd name="T28" fmla="*/ 67336 w 423"/>
                    <a:gd name="T29" fmla="*/ 0 h 526"/>
                    <a:gd name="T30" fmla="*/ 80075 w 423"/>
                    <a:gd name="T31" fmla="*/ 0 h 526"/>
                    <a:gd name="T32" fmla="*/ 109973 w 423"/>
                    <a:gd name="T33" fmla="*/ 93930 h 526"/>
                    <a:gd name="T34" fmla="*/ 60056 w 423"/>
                    <a:gd name="T35" fmla="*/ 68850 h 526"/>
                    <a:gd name="T36" fmla="*/ 64476 w 423"/>
                    <a:gd name="T37" fmla="*/ 57020 h 526"/>
                    <a:gd name="T38" fmla="*/ 68116 w 423"/>
                    <a:gd name="T39" fmla="*/ 51815 h 526"/>
                    <a:gd name="T40" fmla="*/ 60056 w 423"/>
                    <a:gd name="T41" fmla="*/ 43061 h 526"/>
                    <a:gd name="T42" fmla="*/ 56936 w 423"/>
                    <a:gd name="T43" fmla="*/ 48266 h 526"/>
                    <a:gd name="T44" fmla="*/ 53037 w 423"/>
                    <a:gd name="T45" fmla="*/ 48266 h 526"/>
                    <a:gd name="T46" fmla="*/ 49917 w 423"/>
                    <a:gd name="T47" fmla="*/ 43061 h 526"/>
                    <a:gd name="T48" fmla="*/ 44457 w 423"/>
                    <a:gd name="T49" fmla="*/ 51815 h 526"/>
                    <a:gd name="T50" fmla="*/ 44197 w 423"/>
                    <a:gd name="T51" fmla="*/ 68614 h 526"/>
                    <a:gd name="T52" fmla="*/ 49917 w 423"/>
                    <a:gd name="T53" fmla="*/ 88251 h 526"/>
                    <a:gd name="T54" fmla="*/ 42897 w 423"/>
                    <a:gd name="T55" fmla="*/ 84466 h 526"/>
                    <a:gd name="T56" fmla="*/ 44717 w 423"/>
                    <a:gd name="T57" fmla="*/ 92510 h 526"/>
                    <a:gd name="T58" fmla="*/ 49917 w 423"/>
                    <a:gd name="T59" fmla="*/ 99608 h 526"/>
                    <a:gd name="T60" fmla="*/ 53037 w 423"/>
                    <a:gd name="T61" fmla="*/ 94403 h 526"/>
                    <a:gd name="T62" fmla="*/ 56936 w 423"/>
                    <a:gd name="T63" fmla="*/ 99608 h 526"/>
                    <a:gd name="T64" fmla="*/ 60056 w 423"/>
                    <a:gd name="T65" fmla="*/ 93457 h 526"/>
                    <a:gd name="T66" fmla="*/ 69936 w 423"/>
                    <a:gd name="T67" fmla="*/ 83283 h 526"/>
                    <a:gd name="T68" fmla="*/ 60056 w 423"/>
                    <a:gd name="T69" fmla="*/ 77131 h 526"/>
                    <a:gd name="T70" fmla="*/ 61096 w 423"/>
                    <a:gd name="T71" fmla="*/ 86122 h 526"/>
                    <a:gd name="T72" fmla="*/ 60056 w 423"/>
                    <a:gd name="T73" fmla="*/ 77131 h 52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23"/>
                    <a:gd name="T112" fmla="*/ 0 h 526"/>
                    <a:gd name="T113" fmla="*/ 423 w 423"/>
                    <a:gd name="T114" fmla="*/ 526 h 526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23" h="526">
                      <a:moveTo>
                        <a:pt x="217" y="318"/>
                      </a:moveTo>
                      <a:cubicBezTo>
                        <a:pt x="218" y="319"/>
                        <a:pt x="218" y="319"/>
                        <a:pt x="219" y="319"/>
                      </a:cubicBezTo>
                      <a:cubicBezTo>
                        <a:pt x="219" y="374"/>
                        <a:pt x="219" y="374"/>
                        <a:pt x="219" y="374"/>
                      </a:cubicBezTo>
                      <a:cubicBezTo>
                        <a:pt x="214" y="375"/>
                        <a:pt x="209" y="376"/>
                        <a:pt x="204" y="375"/>
                      </a:cubicBezTo>
                      <a:cubicBezTo>
                        <a:pt x="204" y="312"/>
                        <a:pt x="204" y="312"/>
                        <a:pt x="204" y="312"/>
                      </a:cubicBezTo>
                      <a:cubicBezTo>
                        <a:pt x="208" y="314"/>
                        <a:pt x="213" y="316"/>
                        <a:pt x="217" y="318"/>
                      </a:cubicBezTo>
                      <a:close/>
                      <a:moveTo>
                        <a:pt x="188" y="235"/>
                      </a:moveTo>
                      <a:cubicBezTo>
                        <a:pt x="184" y="240"/>
                        <a:pt x="181" y="249"/>
                        <a:pt x="184" y="258"/>
                      </a:cubicBezTo>
                      <a:cubicBezTo>
                        <a:pt x="185" y="263"/>
                        <a:pt x="188" y="267"/>
                        <a:pt x="192" y="270"/>
                      </a:cubicBezTo>
                      <a:cubicBezTo>
                        <a:pt x="192" y="232"/>
                        <a:pt x="192" y="232"/>
                        <a:pt x="192" y="232"/>
                      </a:cubicBezTo>
                      <a:cubicBezTo>
                        <a:pt x="191" y="233"/>
                        <a:pt x="189" y="234"/>
                        <a:pt x="188" y="235"/>
                      </a:cubicBezTo>
                      <a:close/>
                      <a:moveTo>
                        <a:pt x="210" y="227"/>
                      </a:moveTo>
                      <a:cubicBezTo>
                        <a:pt x="208" y="227"/>
                        <a:pt x="206" y="227"/>
                        <a:pt x="204" y="227"/>
                      </a:cubicBezTo>
                      <a:cubicBezTo>
                        <a:pt x="204" y="278"/>
                        <a:pt x="204" y="278"/>
                        <a:pt x="204" y="278"/>
                      </a:cubicBezTo>
                      <a:cubicBezTo>
                        <a:pt x="209" y="280"/>
                        <a:pt x="213" y="282"/>
                        <a:pt x="218" y="284"/>
                      </a:cubicBezTo>
                      <a:cubicBezTo>
                        <a:pt x="218" y="285"/>
                        <a:pt x="219" y="285"/>
                        <a:pt x="219" y="285"/>
                      </a:cubicBezTo>
                      <a:cubicBezTo>
                        <a:pt x="219" y="227"/>
                        <a:pt x="219" y="227"/>
                        <a:pt x="219" y="227"/>
                      </a:cubicBezTo>
                      <a:cubicBezTo>
                        <a:pt x="216" y="227"/>
                        <a:pt x="213" y="227"/>
                        <a:pt x="210" y="227"/>
                      </a:cubicBezTo>
                      <a:close/>
                      <a:moveTo>
                        <a:pt x="423" y="397"/>
                      </a:moveTo>
                      <a:cubicBezTo>
                        <a:pt x="423" y="514"/>
                        <a:pt x="328" y="526"/>
                        <a:pt x="212" y="526"/>
                      </a:cubicBezTo>
                      <a:cubicBezTo>
                        <a:pt x="95" y="526"/>
                        <a:pt x="0" y="514"/>
                        <a:pt x="0" y="397"/>
                      </a:cubicBezTo>
                      <a:cubicBezTo>
                        <a:pt x="0" y="291"/>
                        <a:pt x="79" y="121"/>
                        <a:pt x="180" y="91"/>
                      </a:cubicBezTo>
                      <a:cubicBezTo>
                        <a:pt x="143" y="78"/>
                        <a:pt x="115" y="42"/>
                        <a:pt x="115" y="0"/>
                      </a:cubicBezTo>
                      <a:cubicBezTo>
                        <a:pt x="115" y="0"/>
                        <a:pt x="115" y="0"/>
                        <a:pt x="115" y="0"/>
                      </a:cubicBezTo>
                      <a:cubicBezTo>
                        <a:pt x="122" y="4"/>
                        <a:pt x="131" y="6"/>
                        <a:pt x="140" y="6"/>
                      </a:cubicBezTo>
                      <a:cubicBezTo>
                        <a:pt x="149" y="6"/>
                        <a:pt x="157" y="4"/>
                        <a:pt x="164" y="0"/>
                      </a:cubicBezTo>
                      <a:cubicBezTo>
                        <a:pt x="170" y="4"/>
                        <a:pt x="179" y="6"/>
                        <a:pt x="188" y="6"/>
                      </a:cubicBezTo>
                      <a:cubicBezTo>
                        <a:pt x="197" y="6"/>
                        <a:pt x="205" y="4"/>
                        <a:pt x="212" y="0"/>
                      </a:cubicBezTo>
                      <a:cubicBezTo>
                        <a:pt x="218" y="4"/>
                        <a:pt x="226" y="6"/>
                        <a:pt x="235" y="6"/>
                      </a:cubicBezTo>
                      <a:cubicBezTo>
                        <a:pt x="244" y="6"/>
                        <a:pt x="253" y="4"/>
                        <a:pt x="259" y="0"/>
                      </a:cubicBezTo>
                      <a:cubicBezTo>
                        <a:pt x="266" y="4"/>
                        <a:pt x="274" y="6"/>
                        <a:pt x="283" y="6"/>
                      </a:cubicBezTo>
                      <a:cubicBezTo>
                        <a:pt x="292" y="6"/>
                        <a:pt x="301" y="4"/>
                        <a:pt x="308" y="0"/>
                      </a:cubicBezTo>
                      <a:cubicBezTo>
                        <a:pt x="308" y="42"/>
                        <a:pt x="280" y="78"/>
                        <a:pt x="243" y="91"/>
                      </a:cubicBezTo>
                      <a:cubicBezTo>
                        <a:pt x="344" y="121"/>
                        <a:pt x="423" y="291"/>
                        <a:pt x="423" y="397"/>
                      </a:cubicBezTo>
                      <a:close/>
                      <a:moveTo>
                        <a:pt x="267" y="325"/>
                      </a:moveTo>
                      <a:cubicBezTo>
                        <a:pt x="261" y="308"/>
                        <a:pt x="247" y="299"/>
                        <a:pt x="231" y="291"/>
                      </a:cubicBezTo>
                      <a:cubicBezTo>
                        <a:pt x="231" y="230"/>
                        <a:pt x="231" y="230"/>
                        <a:pt x="231" y="230"/>
                      </a:cubicBezTo>
                      <a:cubicBezTo>
                        <a:pt x="237" y="233"/>
                        <a:pt x="243" y="237"/>
                        <a:pt x="248" y="241"/>
                      </a:cubicBezTo>
                      <a:cubicBezTo>
                        <a:pt x="250" y="242"/>
                        <a:pt x="251" y="243"/>
                        <a:pt x="253" y="244"/>
                      </a:cubicBezTo>
                      <a:cubicBezTo>
                        <a:pt x="256" y="235"/>
                        <a:pt x="259" y="227"/>
                        <a:pt x="262" y="219"/>
                      </a:cubicBezTo>
                      <a:cubicBezTo>
                        <a:pt x="253" y="213"/>
                        <a:pt x="243" y="208"/>
                        <a:pt x="231" y="205"/>
                      </a:cubicBezTo>
                      <a:cubicBezTo>
                        <a:pt x="231" y="182"/>
                        <a:pt x="231" y="182"/>
                        <a:pt x="231" y="182"/>
                      </a:cubicBezTo>
                      <a:cubicBezTo>
                        <a:pt x="219" y="182"/>
                        <a:pt x="219" y="182"/>
                        <a:pt x="219" y="182"/>
                      </a:cubicBezTo>
                      <a:cubicBezTo>
                        <a:pt x="219" y="204"/>
                        <a:pt x="219" y="204"/>
                        <a:pt x="219" y="204"/>
                      </a:cubicBezTo>
                      <a:cubicBezTo>
                        <a:pt x="215" y="204"/>
                        <a:pt x="212" y="204"/>
                        <a:pt x="207" y="204"/>
                      </a:cubicBezTo>
                      <a:cubicBezTo>
                        <a:pt x="206" y="204"/>
                        <a:pt x="205" y="204"/>
                        <a:pt x="204" y="204"/>
                      </a:cubicBezTo>
                      <a:cubicBezTo>
                        <a:pt x="204" y="182"/>
                        <a:pt x="204" y="182"/>
                        <a:pt x="204" y="182"/>
                      </a:cubicBezTo>
                      <a:cubicBezTo>
                        <a:pt x="192" y="182"/>
                        <a:pt x="192" y="182"/>
                        <a:pt x="192" y="182"/>
                      </a:cubicBezTo>
                      <a:cubicBezTo>
                        <a:pt x="192" y="207"/>
                        <a:pt x="192" y="207"/>
                        <a:pt x="192" y="207"/>
                      </a:cubicBezTo>
                      <a:cubicBezTo>
                        <a:pt x="184" y="209"/>
                        <a:pt x="177" y="214"/>
                        <a:pt x="171" y="219"/>
                      </a:cubicBezTo>
                      <a:cubicBezTo>
                        <a:pt x="163" y="227"/>
                        <a:pt x="156" y="238"/>
                        <a:pt x="156" y="254"/>
                      </a:cubicBezTo>
                      <a:cubicBezTo>
                        <a:pt x="156" y="270"/>
                        <a:pt x="161" y="281"/>
                        <a:pt x="170" y="290"/>
                      </a:cubicBezTo>
                      <a:cubicBezTo>
                        <a:pt x="177" y="296"/>
                        <a:pt x="184" y="301"/>
                        <a:pt x="192" y="305"/>
                      </a:cubicBezTo>
                      <a:cubicBezTo>
                        <a:pt x="192" y="373"/>
                        <a:pt x="192" y="373"/>
                        <a:pt x="192" y="373"/>
                      </a:cubicBezTo>
                      <a:cubicBezTo>
                        <a:pt x="183" y="370"/>
                        <a:pt x="176" y="364"/>
                        <a:pt x="169" y="359"/>
                      </a:cubicBezTo>
                      <a:cubicBezTo>
                        <a:pt x="168" y="358"/>
                        <a:pt x="167" y="357"/>
                        <a:pt x="165" y="357"/>
                      </a:cubicBezTo>
                      <a:cubicBezTo>
                        <a:pt x="161" y="365"/>
                        <a:pt x="157" y="373"/>
                        <a:pt x="153" y="381"/>
                      </a:cubicBezTo>
                      <a:cubicBezTo>
                        <a:pt x="159" y="385"/>
                        <a:pt x="165" y="388"/>
                        <a:pt x="172" y="391"/>
                      </a:cubicBezTo>
                      <a:cubicBezTo>
                        <a:pt x="178" y="394"/>
                        <a:pt x="185" y="396"/>
                        <a:pt x="192" y="397"/>
                      </a:cubicBezTo>
                      <a:cubicBezTo>
                        <a:pt x="192" y="421"/>
                        <a:pt x="192" y="421"/>
                        <a:pt x="192" y="421"/>
                      </a:cubicBezTo>
                      <a:cubicBezTo>
                        <a:pt x="204" y="421"/>
                        <a:pt x="204" y="421"/>
                        <a:pt x="204" y="421"/>
                      </a:cubicBezTo>
                      <a:cubicBezTo>
                        <a:pt x="204" y="399"/>
                        <a:pt x="204" y="399"/>
                        <a:pt x="204" y="399"/>
                      </a:cubicBezTo>
                      <a:cubicBezTo>
                        <a:pt x="209" y="399"/>
                        <a:pt x="214" y="398"/>
                        <a:pt x="219" y="398"/>
                      </a:cubicBezTo>
                      <a:cubicBezTo>
                        <a:pt x="219" y="421"/>
                        <a:pt x="219" y="421"/>
                        <a:pt x="219" y="421"/>
                      </a:cubicBezTo>
                      <a:cubicBezTo>
                        <a:pt x="231" y="421"/>
                        <a:pt x="231" y="421"/>
                        <a:pt x="231" y="421"/>
                      </a:cubicBezTo>
                      <a:cubicBezTo>
                        <a:pt x="231" y="395"/>
                        <a:pt x="231" y="395"/>
                        <a:pt x="231" y="395"/>
                      </a:cubicBezTo>
                      <a:cubicBezTo>
                        <a:pt x="236" y="393"/>
                        <a:pt x="241" y="391"/>
                        <a:pt x="245" y="388"/>
                      </a:cubicBezTo>
                      <a:cubicBezTo>
                        <a:pt x="257" y="381"/>
                        <a:pt x="266" y="369"/>
                        <a:pt x="269" y="352"/>
                      </a:cubicBezTo>
                      <a:cubicBezTo>
                        <a:pt x="271" y="343"/>
                        <a:pt x="270" y="333"/>
                        <a:pt x="267" y="325"/>
                      </a:cubicBezTo>
                      <a:close/>
                      <a:moveTo>
                        <a:pt x="231" y="326"/>
                      </a:moveTo>
                      <a:cubicBezTo>
                        <a:pt x="231" y="368"/>
                        <a:pt x="231" y="368"/>
                        <a:pt x="231" y="368"/>
                      </a:cubicBezTo>
                      <a:cubicBezTo>
                        <a:pt x="232" y="367"/>
                        <a:pt x="234" y="365"/>
                        <a:pt x="235" y="364"/>
                      </a:cubicBezTo>
                      <a:cubicBezTo>
                        <a:pt x="239" y="359"/>
                        <a:pt x="242" y="352"/>
                        <a:pt x="241" y="344"/>
                      </a:cubicBezTo>
                      <a:cubicBezTo>
                        <a:pt x="241" y="336"/>
                        <a:pt x="236" y="330"/>
                        <a:pt x="231" y="32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46028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4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bldLvl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" name="Group 3"/>
          <p:cNvGrpSpPr>
            <a:grpSpLocks/>
          </p:cNvGrpSpPr>
          <p:nvPr/>
        </p:nvGrpSpPr>
        <p:grpSpPr bwMode="auto">
          <a:xfrm>
            <a:off x="1369963" y="1988840"/>
            <a:ext cx="6546850" cy="3949700"/>
            <a:chOff x="0" y="0"/>
            <a:chExt cx="4908921" cy="3260104"/>
          </a:xfrm>
        </p:grpSpPr>
        <p:sp>
          <p:nvSpPr>
            <p:cNvPr id="137" name="TextBox 97"/>
            <p:cNvSpPr>
              <a:spLocks noChangeArrowheads="1"/>
            </p:cNvSpPr>
            <p:nvPr/>
          </p:nvSpPr>
          <p:spPr bwMode="auto">
            <a:xfrm>
              <a:off x="957026" y="0"/>
              <a:ext cx="1031619" cy="313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sym typeface="Arial" pitchFamily="34" charset="0"/>
                </a:rPr>
                <a:t>One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sym typeface="Arial" pitchFamily="34" charset="0"/>
              </a:endParaRPr>
            </a:p>
          </p:txBody>
        </p:sp>
        <p:sp>
          <p:nvSpPr>
            <p:cNvPr id="138" name="TextBox 98"/>
            <p:cNvSpPr>
              <a:spLocks noChangeArrowheads="1"/>
            </p:cNvSpPr>
            <p:nvPr/>
          </p:nvSpPr>
          <p:spPr bwMode="auto">
            <a:xfrm>
              <a:off x="1860089" y="0"/>
              <a:ext cx="1033207" cy="313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sym typeface="Arial" pitchFamily="34" charset="0"/>
                </a:rPr>
                <a:t>Two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sym typeface="Arial" pitchFamily="34" charset="0"/>
              </a:endParaRPr>
            </a:p>
          </p:txBody>
        </p:sp>
        <p:sp>
          <p:nvSpPr>
            <p:cNvPr id="139" name="TextBox 99"/>
            <p:cNvSpPr>
              <a:spLocks noChangeArrowheads="1"/>
            </p:cNvSpPr>
            <p:nvPr/>
          </p:nvSpPr>
          <p:spPr bwMode="auto">
            <a:xfrm>
              <a:off x="2867902" y="0"/>
              <a:ext cx="1033206" cy="313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sym typeface="Arial" pitchFamily="34" charset="0"/>
                </a:rPr>
                <a:t>Three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sym typeface="Arial" pitchFamily="34" charset="0"/>
              </a:endParaRPr>
            </a:p>
          </p:txBody>
        </p:sp>
        <p:sp>
          <p:nvSpPr>
            <p:cNvPr id="140" name="TextBox 100"/>
            <p:cNvSpPr>
              <a:spLocks noChangeArrowheads="1"/>
            </p:cNvSpPr>
            <p:nvPr/>
          </p:nvSpPr>
          <p:spPr bwMode="auto">
            <a:xfrm>
              <a:off x="3877302" y="0"/>
              <a:ext cx="1031619" cy="313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sym typeface="Arial" pitchFamily="34" charset="0"/>
                </a:rPr>
                <a:t>Four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sym typeface="Arial" pitchFamily="34" charset="0"/>
              </a:endParaRPr>
            </a:p>
          </p:txBody>
        </p:sp>
        <p:grpSp>
          <p:nvGrpSpPr>
            <p:cNvPr id="141" name="Group 8"/>
            <p:cNvGrpSpPr>
              <a:grpSpLocks/>
            </p:cNvGrpSpPr>
            <p:nvPr/>
          </p:nvGrpSpPr>
          <p:grpSpPr bwMode="auto">
            <a:xfrm>
              <a:off x="0" y="283319"/>
              <a:ext cx="4884456" cy="2976785"/>
              <a:chOff x="0" y="0"/>
              <a:chExt cx="5355657" cy="3263956"/>
            </a:xfrm>
          </p:grpSpPr>
          <p:grpSp>
            <p:nvGrpSpPr>
              <p:cNvPr id="142" name="Group 9"/>
              <p:cNvGrpSpPr>
                <a:grpSpLocks/>
              </p:cNvGrpSpPr>
              <p:nvPr/>
            </p:nvGrpSpPr>
            <p:grpSpPr bwMode="auto">
              <a:xfrm>
                <a:off x="7833" y="0"/>
                <a:ext cx="1056795" cy="388593"/>
                <a:chOff x="0" y="0"/>
                <a:chExt cx="2973576" cy="560322"/>
              </a:xfrm>
            </p:grpSpPr>
            <p:sp>
              <p:nvSpPr>
                <p:cNvPr id="257" name="任意多边形 128"/>
                <p:cNvSpPr>
                  <a:spLocks noChangeArrowheads="1"/>
                </p:cNvSpPr>
                <p:nvPr/>
              </p:nvSpPr>
              <p:spPr bwMode="auto">
                <a:xfrm>
                  <a:off x="2443" y="447026"/>
                  <a:ext cx="2972210" cy="104965"/>
                </a:xfrm>
                <a:custGeom>
                  <a:avLst/>
                  <a:gdLst>
                    <a:gd name="T0" fmla="*/ 0 w 2972825"/>
                    <a:gd name="T1" fmla="*/ 0 h 106612"/>
                    <a:gd name="T2" fmla="*/ 8199 w 2972825"/>
                    <a:gd name="T3" fmla="*/ 96891 h 106612"/>
                    <a:gd name="T4" fmla="*/ 2910716 w 2972825"/>
                    <a:gd name="T5" fmla="*/ 104965 h 106612"/>
                    <a:gd name="T6" fmla="*/ 2972210 w 2972825"/>
                    <a:gd name="T7" fmla="*/ 8074 h 106612"/>
                    <a:gd name="T8" fmla="*/ 2927114 w 2972825"/>
                    <a:gd name="T9" fmla="*/ 0 h 106612"/>
                    <a:gd name="T10" fmla="*/ 0 w 2972825"/>
                    <a:gd name="T11" fmla="*/ 0 h 10661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972825"/>
                    <a:gd name="T19" fmla="*/ 0 h 106612"/>
                    <a:gd name="T20" fmla="*/ 2972825 w 2972825"/>
                    <a:gd name="T21" fmla="*/ 106612 h 10661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972825" h="106612">
                      <a:moveTo>
                        <a:pt x="0" y="0"/>
                      </a:moveTo>
                      <a:lnTo>
                        <a:pt x="8201" y="98411"/>
                      </a:lnTo>
                      <a:lnTo>
                        <a:pt x="2911318" y="106612"/>
                      </a:lnTo>
                      <a:lnTo>
                        <a:pt x="2972825" y="8201"/>
                      </a:lnTo>
                      <a:lnTo>
                        <a:pt x="292772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B9B9BB"/>
                    </a:gs>
                    <a:gs pos="53000">
                      <a:srgbClr val="7F7F7F"/>
                    </a:gs>
                    <a:gs pos="100000">
                      <a:srgbClr val="7F7F7F"/>
                    </a:gs>
                  </a:gsLst>
                  <a:lin ang="78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8" name="任意多边形 129"/>
                <p:cNvSpPr>
                  <a:spLocks noChangeArrowheads="1"/>
                </p:cNvSpPr>
                <p:nvPr/>
              </p:nvSpPr>
              <p:spPr bwMode="auto">
                <a:xfrm>
                  <a:off x="2443" y="-454"/>
                  <a:ext cx="2972210" cy="458529"/>
                </a:xfrm>
                <a:custGeom>
                  <a:avLst/>
                  <a:gdLst>
                    <a:gd name="T0" fmla="*/ 6977 w 2973545"/>
                    <a:gd name="T1" fmla="*/ 0 h 467670"/>
                    <a:gd name="T2" fmla="*/ 0 w 2973545"/>
                    <a:gd name="T3" fmla="*/ 451685 h 467670"/>
                    <a:gd name="T4" fmla="*/ 2972210 w 2973545"/>
                    <a:gd name="T5" fmla="*/ 458529 h 467670"/>
                    <a:gd name="T6" fmla="*/ 2902439 w 2973545"/>
                    <a:gd name="T7" fmla="*/ 6844 h 467670"/>
                    <a:gd name="T8" fmla="*/ 6977 w 2973545"/>
                    <a:gd name="T9" fmla="*/ 0 h 4676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73545"/>
                    <a:gd name="T16" fmla="*/ 0 h 467670"/>
                    <a:gd name="T17" fmla="*/ 2973545 w 2973545"/>
                    <a:gd name="T18" fmla="*/ 467670 h 4676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73545" h="467670">
                      <a:moveTo>
                        <a:pt x="6980" y="0"/>
                      </a:moveTo>
                      <a:lnTo>
                        <a:pt x="0" y="460690"/>
                      </a:lnTo>
                      <a:lnTo>
                        <a:pt x="2973545" y="467670"/>
                      </a:lnTo>
                      <a:lnTo>
                        <a:pt x="2903743" y="6980"/>
                      </a:lnTo>
                      <a:lnTo>
                        <a:pt x="698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DBDBDD"/>
                    </a:gs>
                    <a:gs pos="14999">
                      <a:srgbClr val="DBDBDD"/>
                    </a:gs>
                    <a:gs pos="98999">
                      <a:srgbClr val="A5A5A5"/>
                    </a:gs>
                    <a:gs pos="100000">
                      <a:srgbClr val="A5A5A5"/>
                    </a:gs>
                  </a:gsLst>
                  <a:lin ang="120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9" name="任意多边形 130"/>
                <p:cNvSpPr>
                  <a:spLocks noChangeArrowheads="1"/>
                </p:cNvSpPr>
                <p:nvPr/>
              </p:nvSpPr>
              <p:spPr bwMode="auto">
                <a:xfrm>
                  <a:off x="1442031" y="2309"/>
                  <a:ext cx="1527726" cy="458529"/>
                </a:xfrm>
                <a:custGeom>
                  <a:avLst/>
                  <a:gdLst>
                    <a:gd name="T0" fmla="*/ 1461303 w 1529542"/>
                    <a:gd name="T1" fmla="*/ 0 h 465512"/>
                    <a:gd name="T2" fmla="*/ 0 w 1529542"/>
                    <a:gd name="T3" fmla="*/ 458529 h 465512"/>
                    <a:gd name="T4" fmla="*/ 1527726 w 1529542"/>
                    <a:gd name="T5" fmla="*/ 453071 h 465512"/>
                    <a:gd name="T6" fmla="*/ 1461303 w 1529542"/>
                    <a:gd name="T7" fmla="*/ 0 h 46551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529542"/>
                    <a:gd name="T13" fmla="*/ 0 h 465512"/>
                    <a:gd name="T14" fmla="*/ 1529542 w 1529542"/>
                    <a:gd name="T15" fmla="*/ 465512 h 46551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29542" h="465512">
                      <a:moveTo>
                        <a:pt x="1463040" y="0"/>
                      </a:moveTo>
                      <a:lnTo>
                        <a:pt x="0" y="465512"/>
                      </a:lnTo>
                      <a:lnTo>
                        <a:pt x="1529542" y="459971"/>
                      </a:lnTo>
                      <a:lnTo>
                        <a:pt x="146304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DBDBDD"/>
                    </a:gs>
                    <a:gs pos="14999">
                      <a:srgbClr val="DBDBDD"/>
                    </a:gs>
                    <a:gs pos="98999">
                      <a:srgbClr val="A5A5A5"/>
                    </a:gs>
                    <a:gs pos="100000">
                      <a:srgbClr val="A5A5A5"/>
                    </a:gs>
                  </a:gsLst>
                  <a:lin ang="120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43" name="Group 13"/>
              <p:cNvGrpSpPr>
                <a:grpSpLocks/>
              </p:cNvGrpSpPr>
              <p:nvPr/>
            </p:nvGrpSpPr>
            <p:grpSpPr bwMode="auto">
              <a:xfrm>
                <a:off x="1080040" y="0"/>
                <a:ext cx="1056796" cy="388593"/>
                <a:chOff x="0" y="0"/>
                <a:chExt cx="2973812" cy="560322"/>
              </a:xfrm>
            </p:grpSpPr>
            <p:sp>
              <p:nvSpPr>
                <p:cNvPr id="254" name="任意多边形 125"/>
                <p:cNvSpPr>
                  <a:spLocks noChangeArrowheads="1"/>
                </p:cNvSpPr>
                <p:nvPr/>
              </p:nvSpPr>
              <p:spPr bwMode="auto">
                <a:xfrm>
                  <a:off x="1783" y="447026"/>
                  <a:ext cx="2972442" cy="104965"/>
                </a:xfrm>
                <a:custGeom>
                  <a:avLst/>
                  <a:gdLst>
                    <a:gd name="T0" fmla="*/ 0 w 2972825"/>
                    <a:gd name="T1" fmla="*/ 0 h 106612"/>
                    <a:gd name="T2" fmla="*/ 8200 w 2972825"/>
                    <a:gd name="T3" fmla="*/ 96891 h 106612"/>
                    <a:gd name="T4" fmla="*/ 2910943 w 2972825"/>
                    <a:gd name="T5" fmla="*/ 104965 h 106612"/>
                    <a:gd name="T6" fmla="*/ 2972442 w 2972825"/>
                    <a:gd name="T7" fmla="*/ 8074 h 106612"/>
                    <a:gd name="T8" fmla="*/ 2927343 w 2972825"/>
                    <a:gd name="T9" fmla="*/ 0 h 106612"/>
                    <a:gd name="T10" fmla="*/ 0 w 2972825"/>
                    <a:gd name="T11" fmla="*/ 0 h 10661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972825"/>
                    <a:gd name="T19" fmla="*/ 0 h 106612"/>
                    <a:gd name="T20" fmla="*/ 2972825 w 2972825"/>
                    <a:gd name="T21" fmla="*/ 106612 h 10661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972825" h="106612">
                      <a:moveTo>
                        <a:pt x="0" y="0"/>
                      </a:moveTo>
                      <a:lnTo>
                        <a:pt x="8201" y="98411"/>
                      </a:lnTo>
                      <a:lnTo>
                        <a:pt x="2911318" y="106612"/>
                      </a:lnTo>
                      <a:lnTo>
                        <a:pt x="2972825" y="8201"/>
                      </a:lnTo>
                      <a:lnTo>
                        <a:pt x="292772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6C0000"/>
                    </a:gs>
                    <a:gs pos="100000">
                      <a:srgbClr val="A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5" name="任意多边形 126"/>
                <p:cNvSpPr>
                  <a:spLocks noChangeArrowheads="1"/>
                </p:cNvSpPr>
                <p:nvPr/>
              </p:nvSpPr>
              <p:spPr bwMode="auto">
                <a:xfrm>
                  <a:off x="1783" y="-454"/>
                  <a:ext cx="2972442" cy="458529"/>
                </a:xfrm>
                <a:custGeom>
                  <a:avLst/>
                  <a:gdLst>
                    <a:gd name="T0" fmla="*/ 6977 w 2973545"/>
                    <a:gd name="T1" fmla="*/ 0 h 467670"/>
                    <a:gd name="T2" fmla="*/ 0 w 2973545"/>
                    <a:gd name="T3" fmla="*/ 451685 h 467670"/>
                    <a:gd name="T4" fmla="*/ 2972442 w 2973545"/>
                    <a:gd name="T5" fmla="*/ 458529 h 467670"/>
                    <a:gd name="T6" fmla="*/ 2902666 w 2973545"/>
                    <a:gd name="T7" fmla="*/ 6844 h 467670"/>
                    <a:gd name="T8" fmla="*/ 6977 w 2973545"/>
                    <a:gd name="T9" fmla="*/ 0 h 4676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73545"/>
                    <a:gd name="T16" fmla="*/ 0 h 467670"/>
                    <a:gd name="T17" fmla="*/ 2973545 w 2973545"/>
                    <a:gd name="T18" fmla="*/ 467670 h 4676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73545" h="467670">
                      <a:moveTo>
                        <a:pt x="6980" y="0"/>
                      </a:moveTo>
                      <a:lnTo>
                        <a:pt x="0" y="460690"/>
                      </a:lnTo>
                      <a:lnTo>
                        <a:pt x="2973545" y="467670"/>
                      </a:lnTo>
                      <a:lnTo>
                        <a:pt x="2903743" y="6980"/>
                      </a:lnTo>
                      <a:lnTo>
                        <a:pt x="698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40000"/>
                    </a:gs>
                    <a:gs pos="50000">
                      <a:srgbClr val="D40000"/>
                    </a:gs>
                    <a:gs pos="100000">
                      <a:srgbClr val="FF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6" name="任意多边形 127"/>
                <p:cNvSpPr>
                  <a:spLocks noChangeArrowheads="1"/>
                </p:cNvSpPr>
                <p:nvPr/>
              </p:nvSpPr>
              <p:spPr bwMode="auto">
                <a:xfrm>
                  <a:off x="1441484" y="2309"/>
                  <a:ext cx="1527846" cy="458529"/>
                </a:xfrm>
                <a:custGeom>
                  <a:avLst/>
                  <a:gdLst>
                    <a:gd name="T0" fmla="*/ 1461418 w 1529542"/>
                    <a:gd name="T1" fmla="*/ 0 h 465512"/>
                    <a:gd name="T2" fmla="*/ 0 w 1529542"/>
                    <a:gd name="T3" fmla="*/ 458529 h 465512"/>
                    <a:gd name="T4" fmla="*/ 1527846 w 1529542"/>
                    <a:gd name="T5" fmla="*/ 453071 h 465512"/>
                    <a:gd name="T6" fmla="*/ 1461418 w 1529542"/>
                    <a:gd name="T7" fmla="*/ 0 h 46551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529542"/>
                    <a:gd name="T13" fmla="*/ 0 h 465512"/>
                    <a:gd name="T14" fmla="*/ 1529542 w 1529542"/>
                    <a:gd name="T15" fmla="*/ 465512 h 46551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29542" h="465512">
                      <a:moveTo>
                        <a:pt x="1463040" y="0"/>
                      </a:moveTo>
                      <a:lnTo>
                        <a:pt x="0" y="465512"/>
                      </a:lnTo>
                      <a:lnTo>
                        <a:pt x="1529542" y="459971"/>
                      </a:lnTo>
                      <a:lnTo>
                        <a:pt x="1463040" y="0"/>
                      </a:lnTo>
                      <a:close/>
                    </a:path>
                  </a:pathLst>
                </a:custGeom>
                <a:solidFill>
                  <a:srgbClr val="FFFFFF">
                    <a:alpha val="32156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44" name="Group 17"/>
              <p:cNvGrpSpPr>
                <a:grpSpLocks/>
              </p:cNvGrpSpPr>
              <p:nvPr/>
            </p:nvGrpSpPr>
            <p:grpSpPr bwMode="auto">
              <a:xfrm>
                <a:off x="2153008" y="0"/>
                <a:ext cx="1056712" cy="388593"/>
                <a:chOff x="0" y="0"/>
                <a:chExt cx="2973576" cy="560322"/>
              </a:xfrm>
            </p:grpSpPr>
            <p:sp>
              <p:nvSpPr>
                <p:cNvPr id="251" name="任意多边形 122"/>
                <p:cNvSpPr>
                  <a:spLocks noChangeArrowheads="1"/>
                </p:cNvSpPr>
                <p:nvPr/>
              </p:nvSpPr>
              <p:spPr bwMode="auto">
                <a:xfrm>
                  <a:off x="-1021" y="447026"/>
                  <a:ext cx="2992032" cy="104965"/>
                </a:xfrm>
                <a:custGeom>
                  <a:avLst/>
                  <a:gdLst>
                    <a:gd name="T0" fmla="*/ 0 w 2972825"/>
                    <a:gd name="T1" fmla="*/ 0 h 106612"/>
                    <a:gd name="T2" fmla="*/ 8254 w 2972825"/>
                    <a:gd name="T3" fmla="*/ 96891 h 106612"/>
                    <a:gd name="T4" fmla="*/ 2930128 w 2972825"/>
                    <a:gd name="T5" fmla="*/ 104965 h 106612"/>
                    <a:gd name="T6" fmla="*/ 2992032 w 2972825"/>
                    <a:gd name="T7" fmla="*/ 8074 h 106612"/>
                    <a:gd name="T8" fmla="*/ 2946636 w 2972825"/>
                    <a:gd name="T9" fmla="*/ 0 h 106612"/>
                    <a:gd name="T10" fmla="*/ 0 w 2972825"/>
                    <a:gd name="T11" fmla="*/ 0 h 10661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972825"/>
                    <a:gd name="T19" fmla="*/ 0 h 106612"/>
                    <a:gd name="T20" fmla="*/ 2972825 w 2972825"/>
                    <a:gd name="T21" fmla="*/ 106612 h 10661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972825" h="106612">
                      <a:moveTo>
                        <a:pt x="0" y="0"/>
                      </a:moveTo>
                      <a:lnTo>
                        <a:pt x="8201" y="98411"/>
                      </a:lnTo>
                      <a:lnTo>
                        <a:pt x="2911318" y="106612"/>
                      </a:lnTo>
                      <a:lnTo>
                        <a:pt x="2972825" y="8201"/>
                      </a:lnTo>
                      <a:lnTo>
                        <a:pt x="292772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6C0000"/>
                    </a:gs>
                    <a:gs pos="100000">
                      <a:srgbClr val="A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2" name="任意多边形 123"/>
                <p:cNvSpPr>
                  <a:spLocks noChangeArrowheads="1"/>
                </p:cNvSpPr>
                <p:nvPr/>
              </p:nvSpPr>
              <p:spPr bwMode="auto">
                <a:xfrm>
                  <a:off x="-1021" y="-454"/>
                  <a:ext cx="2992032" cy="458529"/>
                </a:xfrm>
                <a:custGeom>
                  <a:avLst/>
                  <a:gdLst>
                    <a:gd name="T0" fmla="*/ 7023 w 2973545"/>
                    <a:gd name="T1" fmla="*/ 0 h 467670"/>
                    <a:gd name="T2" fmla="*/ 0 w 2973545"/>
                    <a:gd name="T3" fmla="*/ 451685 h 467670"/>
                    <a:gd name="T4" fmla="*/ 2992032 w 2973545"/>
                    <a:gd name="T5" fmla="*/ 458529 h 467670"/>
                    <a:gd name="T6" fmla="*/ 2921796 w 2973545"/>
                    <a:gd name="T7" fmla="*/ 6844 h 467670"/>
                    <a:gd name="T8" fmla="*/ 7023 w 2973545"/>
                    <a:gd name="T9" fmla="*/ 0 h 4676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73545"/>
                    <a:gd name="T16" fmla="*/ 0 h 467670"/>
                    <a:gd name="T17" fmla="*/ 2973545 w 2973545"/>
                    <a:gd name="T18" fmla="*/ 467670 h 4676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73545" h="467670">
                      <a:moveTo>
                        <a:pt x="6980" y="0"/>
                      </a:moveTo>
                      <a:lnTo>
                        <a:pt x="0" y="460690"/>
                      </a:lnTo>
                      <a:lnTo>
                        <a:pt x="2973545" y="467670"/>
                      </a:lnTo>
                      <a:lnTo>
                        <a:pt x="2903743" y="6980"/>
                      </a:lnTo>
                      <a:lnTo>
                        <a:pt x="698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40000"/>
                    </a:gs>
                    <a:gs pos="50000">
                      <a:srgbClr val="D40000"/>
                    </a:gs>
                    <a:gs pos="100000">
                      <a:srgbClr val="FF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3" name="任意多边形 124"/>
                <p:cNvSpPr>
                  <a:spLocks noChangeArrowheads="1"/>
                </p:cNvSpPr>
                <p:nvPr/>
              </p:nvSpPr>
              <p:spPr bwMode="auto">
                <a:xfrm>
                  <a:off x="1443576" y="2309"/>
                  <a:ext cx="1547435" cy="458529"/>
                </a:xfrm>
                <a:custGeom>
                  <a:avLst/>
                  <a:gdLst>
                    <a:gd name="T0" fmla="*/ 1480155 w 1529542"/>
                    <a:gd name="T1" fmla="*/ 0 h 465512"/>
                    <a:gd name="T2" fmla="*/ 0 w 1529542"/>
                    <a:gd name="T3" fmla="*/ 458529 h 465512"/>
                    <a:gd name="T4" fmla="*/ 1547435 w 1529542"/>
                    <a:gd name="T5" fmla="*/ 453071 h 465512"/>
                    <a:gd name="T6" fmla="*/ 1480155 w 1529542"/>
                    <a:gd name="T7" fmla="*/ 0 h 46551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529542"/>
                    <a:gd name="T13" fmla="*/ 0 h 465512"/>
                    <a:gd name="T14" fmla="*/ 1529542 w 1529542"/>
                    <a:gd name="T15" fmla="*/ 465512 h 46551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29542" h="465512">
                      <a:moveTo>
                        <a:pt x="1463040" y="0"/>
                      </a:moveTo>
                      <a:lnTo>
                        <a:pt x="0" y="465512"/>
                      </a:lnTo>
                      <a:lnTo>
                        <a:pt x="1529542" y="459971"/>
                      </a:lnTo>
                      <a:lnTo>
                        <a:pt x="1463040" y="0"/>
                      </a:lnTo>
                      <a:close/>
                    </a:path>
                  </a:pathLst>
                </a:custGeom>
                <a:solidFill>
                  <a:srgbClr val="FFFFFF">
                    <a:alpha val="32156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45" name="Group 21"/>
              <p:cNvGrpSpPr>
                <a:grpSpLocks/>
              </p:cNvGrpSpPr>
              <p:nvPr/>
            </p:nvGrpSpPr>
            <p:grpSpPr bwMode="auto">
              <a:xfrm>
                <a:off x="3225977" y="0"/>
                <a:ext cx="1056712" cy="388593"/>
                <a:chOff x="0" y="0"/>
                <a:chExt cx="2973576" cy="560322"/>
              </a:xfrm>
            </p:grpSpPr>
            <p:sp>
              <p:nvSpPr>
                <p:cNvPr id="248" name="任意多边形 119"/>
                <p:cNvSpPr>
                  <a:spLocks noChangeArrowheads="1"/>
                </p:cNvSpPr>
                <p:nvPr/>
              </p:nvSpPr>
              <p:spPr bwMode="auto">
                <a:xfrm>
                  <a:off x="1067" y="447026"/>
                  <a:ext cx="2972447" cy="104965"/>
                </a:xfrm>
                <a:custGeom>
                  <a:avLst/>
                  <a:gdLst>
                    <a:gd name="T0" fmla="*/ 0 w 2972825"/>
                    <a:gd name="T1" fmla="*/ 0 h 106612"/>
                    <a:gd name="T2" fmla="*/ 8200 w 2972825"/>
                    <a:gd name="T3" fmla="*/ 96891 h 106612"/>
                    <a:gd name="T4" fmla="*/ 2910948 w 2972825"/>
                    <a:gd name="T5" fmla="*/ 104965 h 106612"/>
                    <a:gd name="T6" fmla="*/ 2972447 w 2972825"/>
                    <a:gd name="T7" fmla="*/ 8074 h 106612"/>
                    <a:gd name="T8" fmla="*/ 2927348 w 2972825"/>
                    <a:gd name="T9" fmla="*/ 0 h 106612"/>
                    <a:gd name="T10" fmla="*/ 0 w 2972825"/>
                    <a:gd name="T11" fmla="*/ 0 h 10661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972825"/>
                    <a:gd name="T19" fmla="*/ 0 h 106612"/>
                    <a:gd name="T20" fmla="*/ 2972825 w 2972825"/>
                    <a:gd name="T21" fmla="*/ 106612 h 10661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972825" h="106612">
                      <a:moveTo>
                        <a:pt x="0" y="0"/>
                      </a:moveTo>
                      <a:lnTo>
                        <a:pt x="8201" y="98411"/>
                      </a:lnTo>
                      <a:lnTo>
                        <a:pt x="2911318" y="106612"/>
                      </a:lnTo>
                      <a:lnTo>
                        <a:pt x="2972825" y="8201"/>
                      </a:lnTo>
                      <a:lnTo>
                        <a:pt x="292772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6C0000"/>
                    </a:gs>
                    <a:gs pos="100000">
                      <a:srgbClr val="A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9" name="任意多边形 120"/>
                <p:cNvSpPr>
                  <a:spLocks noChangeArrowheads="1"/>
                </p:cNvSpPr>
                <p:nvPr/>
              </p:nvSpPr>
              <p:spPr bwMode="auto">
                <a:xfrm>
                  <a:off x="1067" y="-454"/>
                  <a:ext cx="2972447" cy="458529"/>
                </a:xfrm>
                <a:custGeom>
                  <a:avLst/>
                  <a:gdLst>
                    <a:gd name="T0" fmla="*/ 6977 w 2973545"/>
                    <a:gd name="T1" fmla="*/ 0 h 467670"/>
                    <a:gd name="T2" fmla="*/ 0 w 2973545"/>
                    <a:gd name="T3" fmla="*/ 451685 h 467670"/>
                    <a:gd name="T4" fmla="*/ 2972447 w 2973545"/>
                    <a:gd name="T5" fmla="*/ 458529 h 467670"/>
                    <a:gd name="T6" fmla="*/ 2902671 w 2973545"/>
                    <a:gd name="T7" fmla="*/ 6844 h 467670"/>
                    <a:gd name="T8" fmla="*/ 6977 w 2973545"/>
                    <a:gd name="T9" fmla="*/ 0 h 4676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73545"/>
                    <a:gd name="T16" fmla="*/ 0 h 467670"/>
                    <a:gd name="T17" fmla="*/ 2973545 w 2973545"/>
                    <a:gd name="T18" fmla="*/ 467670 h 4676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73545" h="467670">
                      <a:moveTo>
                        <a:pt x="6980" y="0"/>
                      </a:moveTo>
                      <a:lnTo>
                        <a:pt x="0" y="460690"/>
                      </a:lnTo>
                      <a:lnTo>
                        <a:pt x="2973545" y="467670"/>
                      </a:lnTo>
                      <a:lnTo>
                        <a:pt x="2903743" y="6980"/>
                      </a:lnTo>
                      <a:lnTo>
                        <a:pt x="698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40000"/>
                    </a:gs>
                    <a:gs pos="50000">
                      <a:srgbClr val="D40000"/>
                    </a:gs>
                    <a:gs pos="100000">
                      <a:srgbClr val="FF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0" name="任意多边形 121"/>
                <p:cNvSpPr>
                  <a:spLocks noChangeArrowheads="1"/>
                </p:cNvSpPr>
                <p:nvPr/>
              </p:nvSpPr>
              <p:spPr bwMode="auto">
                <a:xfrm>
                  <a:off x="1440769" y="2309"/>
                  <a:ext cx="1527847" cy="458529"/>
                </a:xfrm>
                <a:custGeom>
                  <a:avLst/>
                  <a:gdLst>
                    <a:gd name="T0" fmla="*/ 1461419 w 1529542"/>
                    <a:gd name="T1" fmla="*/ 0 h 465512"/>
                    <a:gd name="T2" fmla="*/ 0 w 1529542"/>
                    <a:gd name="T3" fmla="*/ 458529 h 465512"/>
                    <a:gd name="T4" fmla="*/ 1527847 w 1529542"/>
                    <a:gd name="T5" fmla="*/ 453071 h 465512"/>
                    <a:gd name="T6" fmla="*/ 1461419 w 1529542"/>
                    <a:gd name="T7" fmla="*/ 0 h 46551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529542"/>
                    <a:gd name="T13" fmla="*/ 0 h 465512"/>
                    <a:gd name="T14" fmla="*/ 1529542 w 1529542"/>
                    <a:gd name="T15" fmla="*/ 465512 h 46551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29542" h="465512">
                      <a:moveTo>
                        <a:pt x="1463040" y="0"/>
                      </a:moveTo>
                      <a:lnTo>
                        <a:pt x="0" y="465512"/>
                      </a:lnTo>
                      <a:lnTo>
                        <a:pt x="1529542" y="459971"/>
                      </a:lnTo>
                      <a:lnTo>
                        <a:pt x="1463040" y="0"/>
                      </a:lnTo>
                      <a:close/>
                    </a:path>
                  </a:pathLst>
                </a:custGeom>
                <a:solidFill>
                  <a:srgbClr val="FFFFFF">
                    <a:alpha val="32156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46" name="Group 25"/>
              <p:cNvGrpSpPr>
                <a:grpSpLocks/>
              </p:cNvGrpSpPr>
              <p:nvPr/>
            </p:nvGrpSpPr>
            <p:grpSpPr bwMode="auto">
              <a:xfrm>
                <a:off x="4298945" y="0"/>
                <a:ext cx="1056712" cy="388593"/>
                <a:chOff x="0" y="0"/>
                <a:chExt cx="2973576" cy="560322"/>
              </a:xfrm>
            </p:grpSpPr>
            <p:sp>
              <p:nvSpPr>
                <p:cNvPr id="245" name="任意多边形 116"/>
                <p:cNvSpPr>
                  <a:spLocks noChangeArrowheads="1"/>
                </p:cNvSpPr>
                <p:nvPr/>
              </p:nvSpPr>
              <p:spPr bwMode="auto">
                <a:xfrm>
                  <a:off x="37439" y="447026"/>
                  <a:ext cx="2938167" cy="104965"/>
                </a:xfrm>
                <a:custGeom>
                  <a:avLst/>
                  <a:gdLst>
                    <a:gd name="T0" fmla="*/ 0 w 2972825"/>
                    <a:gd name="T1" fmla="*/ 0 h 106612"/>
                    <a:gd name="T2" fmla="*/ 8105 w 2972825"/>
                    <a:gd name="T3" fmla="*/ 96891 h 106612"/>
                    <a:gd name="T4" fmla="*/ 2877377 w 2972825"/>
                    <a:gd name="T5" fmla="*/ 104965 h 106612"/>
                    <a:gd name="T6" fmla="*/ 2938167 w 2972825"/>
                    <a:gd name="T7" fmla="*/ 8074 h 106612"/>
                    <a:gd name="T8" fmla="*/ 2893588 w 2972825"/>
                    <a:gd name="T9" fmla="*/ 0 h 106612"/>
                    <a:gd name="T10" fmla="*/ 0 w 2972825"/>
                    <a:gd name="T11" fmla="*/ 0 h 10661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972825"/>
                    <a:gd name="T19" fmla="*/ 0 h 106612"/>
                    <a:gd name="T20" fmla="*/ 2972825 w 2972825"/>
                    <a:gd name="T21" fmla="*/ 106612 h 10661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972825" h="106612">
                      <a:moveTo>
                        <a:pt x="0" y="0"/>
                      </a:moveTo>
                      <a:lnTo>
                        <a:pt x="8201" y="98411"/>
                      </a:lnTo>
                      <a:lnTo>
                        <a:pt x="2911318" y="106612"/>
                      </a:lnTo>
                      <a:lnTo>
                        <a:pt x="2972825" y="8201"/>
                      </a:lnTo>
                      <a:lnTo>
                        <a:pt x="292772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6C0000"/>
                    </a:gs>
                    <a:gs pos="100000">
                      <a:srgbClr val="A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6" name="任意多边形 117"/>
                <p:cNvSpPr>
                  <a:spLocks noChangeArrowheads="1"/>
                </p:cNvSpPr>
                <p:nvPr/>
              </p:nvSpPr>
              <p:spPr bwMode="auto">
                <a:xfrm>
                  <a:off x="37439" y="-454"/>
                  <a:ext cx="2938167" cy="458529"/>
                </a:xfrm>
                <a:custGeom>
                  <a:avLst/>
                  <a:gdLst>
                    <a:gd name="T0" fmla="*/ 6897 w 2973545"/>
                    <a:gd name="T1" fmla="*/ 0 h 467670"/>
                    <a:gd name="T2" fmla="*/ 0 w 2973545"/>
                    <a:gd name="T3" fmla="*/ 451685 h 467670"/>
                    <a:gd name="T4" fmla="*/ 2938167 w 2973545"/>
                    <a:gd name="T5" fmla="*/ 458529 h 467670"/>
                    <a:gd name="T6" fmla="*/ 2869195 w 2973545"/>
                    <a:gd name="T7" fmla="*/ 6844 h 467670"/>
                    <a:gd name="T8" fmla="*/ 6897 w 2973545"/>
                    <a:gd name="T9" fmla="*/ 0 h 4676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73545"/>
                    <a:gd name="T16" fmla="*/ 0 h 467670"/>
                    <a:gd name="T17" fmla="*/ 2973545 w 2973545"/>
                    <a:gd name="T18" fmla="*/ 467670 h 4676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73545" h="467670">
                      <a:moveTo>
                        <a:pt x="6980" y="0"/>
                      </a:moveTo>
                      <a:lnTo>
                        <a:pt x="0" y="460690"/>
                      </a:lnTo>
                      <a:lnTo>
                        <a:pt x="2973545" y="467670"/>
                      </a:lnTo>
                      <a:lnTo>
                        <a:pt x="2903743" y="6980"/>
                      </a:lnTo>
                      <a:lnTo>
                        <a:pt x="698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40000"/>
                    </a:gs>
                    <a:gs pos="50000">
                      <a:srgbClr val="D40000"/>
                    </a:gs>
                    <a:gs pos="100000">
                      <a:srgbClr val="FF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7" name="任意多边形 118"/>
                <p:cNvSpPr>
                  <a:spLocks noChangeArrowheads="1"/>
                </p:cNvSpPr>
                <p:nvPr/>
              </p:nvSpPr>
              <p:spPr bwMode="auto">
                <a:xfrm>
                  <a:off x="1457553" y="2309"/>
                  <a:ext cx="1513157" cy="458529"/>
                </a:xfrm>
                <a:custGeom>
                  <a:avLst/>
                  <a:gdLst>
                    <a:gd name="T0" fmla="*/ 1447367 w 1529542"/>
                    <a:gd name="T1" fmla="*/ 0 h 465512"/>
                    <a:gd name="T2" fmla="*/ 0 w 1529542"/>
                    <a:gd name="T3" fmla="*/ 458529 h 465512"/>
                    <a:gd name="T4" fmla="*/ 1513157 w 1529542"/>
                    <a:gd name="T5" fmla="*/ 453071 h 465512"/>
                    <a:gd name="T6" fmla="*/ 1447367 w 1529542"/>
                    <a:gd name="T7" fmla="*/ 0 h 46551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529542"/>
                    <a:gd name="T13" fmla="*/ 0 h 465512"/>
                    <a:gd name="T14" fmla="*/ 1529542 w 1529542"/>
                    <a:gd name="T15" fmla="*/ 465512 h 46551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29542" h="465512">
                      <a:moveTo>
                        <a:pt x="1463040" y="0"/>
                      </a:moveTo>
                      <a:lnTo>
                        <a:pt x="0" y="465512"/>
                      </a:lnTo>
                      <a:lnTo>
                        <a:pt x="1529542" y="459971"/>
                      </a:lnTo>
                      <a:lnTo>
                        <a:pt x="1463040" y="0"/>
                      </a:lnTo>
                      <a:close/>
                    </a:path>
                  </a:pathLst>
                </a:custGeom>
                <a:solidFill>
                  <a:srgbClr val="FFFFFF">
                    <a:alpha val="32156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47" name="Group 29"/>
              <p:cNvGrpSpPr>
                <a:grpSpLocks/>
              </p:cNvGrpSpPr>
              <p:nvPr/>
            </p:nvGrpSpPr>
            <p:grpSpPr bwMode="auto">
              <a:xfrm>
                <a:off x="7833" y="398500"/>
                <a:ext cx="1056795" cy="388593"/>
                <a:chOff x="0" y="0"/>
                <a:chExt cx="2973576" cy="560322"/>
              </a:xfrm>
            </p:grpSpPr>
            <p:sp>
              <p:nvSpPr>
                <p:cNvPr id="242" name="任意多边形 113"/>
                <p:cNvSpPr>
                  <a:spLocks noChangeArrowheads="1"/>
                </p:cNvSpPr>
                <p:nvPr/>
              </p:nvSpPr>
              <p:spPr bwMode="auto">
                <a:xfrm>
                  <a:off x="2443" y="452486"/>
                  <a:ext cx="2972210" cy="107728"/>
                </a:xfrm>
                <a:custGeom>
                  <a:avLst/>
                  <a:gdLst>
                    <a:gd name="T0" fmla="*/ 0 w 2972825"/>
                    <a:gd name="T1" fmla="*/ 0 h 106612"/>
                    <a:gd name="T2" fmla="*/ 8199 w 2972825"/>
                    <a:gd name="T3" fmla="*/ 99441 h 106612"/>
                    <a:gd name="T4" fmla="*/ 2910716 w 2972825"/>
                    <a:gd name="T5" fmla="*/ 107728 h 106612"/>
                    <a:gd name="T6" fmla="*/ 2972210 w 2972825"/>
                    <a:gd name="T7" fmla="*/ 8287 h 106612"/>
                    <a:gd name="T8" fmla="*/ 2927114 w 2972825"/>
                    <a:gd name="T9" fmla="*/ 0 h 106612"/>
                    <a:gd name="T10" fmla="*/ 0 w 2972825"/>
                    <a:gd name="T11" fmla="*/ 0 h 10661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972825"/>
                    <a:gd name="T19" fmla="*/ 0 h 106612"/>
                    <a:gd name="T20" fmla="*/ 2972825 w 2972825"/>
                    <a:gd name="T21" fmla="*/ 106612 h 10661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972825" h="106612">
                      <a:moveTo>
                        <a:pt x="0" y="0"/>
                      </a:moveTo>
                      <a:lnTo>
                        <a:pt x="8201" y="98411"/>
                      </a:lnTo>
                      <a:lnTo>
                        <a:pt x="2911318" y="106612"/>
                      </a:lnTo>
                      <a:lnTo>
                        <a:pt x="2972825" y="8201"/>
                      </a:lnTo>
                      <a:lnTo>
                        <a:pt x="292772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62626"/>
                    </a:gs>
                    <a:gs pos="14999">
                      <a:srgbClr val="262626"/>
                    </a:gs>
                    <a:gs pos="67000">
                      <a:srgbClr val="7F7F7F"/>
                    </a:gs>
                    <a:gs pos="100000">
                      <a:srgbClr val="A5A5A5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3" name="任意多边形 114"/>
                <p:cNvSpPr>
                  <a:spLocks noChangeArrowheads="1"/>
                </p:cNvSpPr>
                <p:nvPr/>
              </p:nvSpPr>
              <p:spPr bwMode="auto">
                <a:xfrm>
                  <a:off x="2443" y="-519"/>
                  <a:ext cx="2972210" cy="466817"/>
                </a:xfrm>
                <a:custGeom>
                  <a:avLst/>
                  <a:gdLst>
                    <a:gd name="T0" fmla="*/ 6977 w 2973545"/>
                    <a:gd name="T1" fmla="*/ 0 h 467670"/>
                    <a:gd name="T2" fmla="*/ 0 w 2973545"/>
                    <a:gd name="T3" fmla="*/ 459850 h 467670"/>
                    <a:gd name="T4" fmla="*/ 2972210 w 2973545"/>
                    <a:gd name="T5" fmla="*/ 466817 h 467670"/>
                    <a:gd name="T6" fmla="*/ 2902439 w 2973545"/>
                    <a:gd name="T7" fmla="*/ 6967 h 467670"/>
                    <a:gd name="T8" fmla="*/ 6977 w 2973545"/>
                    <a:gd name="T9" fmla="*/ 0 h 4676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73545"/>
                    <a:gd name="T16" fmla="*/ 0 h 467670"/>
                    <a:gd name="T17" fmla="*/ 2973545 w 2973545"/>
                    <a:gd name="T18" fmla="*/ 467670 h 4676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73545" h="467670">
                      <a:moveTo>
                        <a:pt x="6980" y="0"/>
                      </a:moveTo>
                      <a:lnTo>
                        <a:pt x="0" y="460690"/>
                      </a:lnTo>
                      <a:lnTo>
                        <a:pt x="2973545" y="467670"/>
                      </a:lnTo>
                      <a:lnTo>
                        <a:pt x="2903743" y="6980"/>
                      </a:lnTo>
                      <a:lnTo>
                        <a:pt x="698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62626"/>
                    </a:gs>
                    <a:gs pos="14999">
                      <a:srgbClr val="262626"/>
                    </a:gs>
                    <a:gs pos="67000">
                      <a:srgbClr val="7F7F7F"/>
                    </a:gs>
                    <a:gs pos="100000">
                      <a:srgbClr val="A5A5A5"/>
                    </a:gs>
                  </a:gsLst>
                  <a:lin ang="135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4" name="任意多边形 115"/>
                <p:cNvSpPr>
                  <a:spLocks noChangeArrowheads="1"/>
                </p:cNvSpPr>
                <p:nvPr/>
              </p:nvSpPr>
              <p:spPr bwMode="auto">
                <a:xfrm>
                  <a:off x="1442031" y="5006"/>
                  <a:ext cx="1527726" cy="464054"/>
                </a:xfrm>
                <a:custGeom>
                  <a:avLst/>
                  <a:gdLst>
                    <a:gd name="T0" fmla="*/ 1461303 w 1529542"/>
                    <a:gd name="T1" fmla="*/ 0 h 465512"/>
                    <a:gd name="T2" fmla="*/ 0 w 1529542"/>
                    <a:gd name="T3" fmla="*/ 464054 h 465512"/>
                    <a:gd name="T4" fmla="*/ 1527726 w 1529542"/>
                    <a:gd name="T5" fmla="*/ 458530 h 465512"/>
                    <a:gd name="T6" fmla="*/ 1461303 w 1529542"/>
                    <a:gd name="T7" fmla="*/ 0 h 46551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529542"/>
                    <a:gd name="T13" fmla="*/ 0 h 465512"/>
                    <a:gd name="T14" fmla="*/ 1529542 w 1529542"/>
                    <a:gd name="T15" fmla="*/ 465512 h 46551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29542" h="465512">
                      <a:moveTo>
                        <a:pt x="1463040" y="0"/>
                      </a:moveTo>
                      <a:lnTo>
                        <a:pt x="0" y="465512"/>
                      </a:lnTo>
                      <a:lnTo>
                        <a:pt x="1529542" y="459971"/>
                      </a:lnTo>
                      <a:lnTo>
                        <a:pt x="1463040" y="0"/>
                      </a:ln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48" name="Group 33"/>
              <p:cNvGrpSpPr>
                <a:grpSpLocks/>
              </p:cNvGrpSpPr>
              <p:nvPr/>
            </p:nvGrpSpPr>
            <p:grpSpPr bwMode="auto">
              <a:xfrm>
                <a:off x="7833" y="810210"/>
                <a:ext cx="1056795" cy="388593"/>
                <a:chOff x="0" y="0"/>
                <a:chExt cx="2973576" cy="560322"/>
              </a:xfrm>
            </p:grpSpPr>
            <p:sp>
              <p:nvSpPr>
                <p:cNvPr id="239" name="任意多边形 110"/>
                <p:cNvSpPr>
                  <a:spLocks noChangeArrowheads="1"/>
                </p:cNvSpPr>
                <p:nvPr/>
              </p:nvSpPr>
              <p:spPr bwMode="auto">
                <a:xfrm>
                  <a:off x="2443" y="452711"/>
                  <a:ext cx="2972210" cy="107726"/>
                </a:xfrm>
                <a:custGeom>
                  <a:avLst/>
                  <a:gdLst>
                    <a:gd name="T0" fmla="*/ 0 w 2972825"/>
                    <a:gd name="T1" fmla="*/ 0 h 106612"/>
                    <a:gd name="T2" fmla="*/ 8199 w 2972825"/>
                    <a:gd name="T3" fmla="*/ 99439 h 106612"/>
                    <a:gd name="T4" fmla="*/ 2910716 w 2972825"/>
                    <a:gd name="T5" fmla="*/ 107726 h 106612"/>
                    <a:gd name="T6" fmla="*/ 2972210 w 2972825"/>
                    <a:gd name="T7" fmla="*/ 8287 h 106612"/>
                    <a:gd name="T8" fmla="*/ 2927114 w 2972825"/>
                    <a:gd name="T9" fmla="*/ 0 h 106612"/>
                    <a:gd name="T10" fmla="*/ 0 w 2972825"/>
                    <a:gd name="T11" fmla="*/ 0 h 10661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972825"/>
                    <a:gd name="T19" fmla="*/ 0 h 106612"/>
                    <a:gd name="T20" fmla="*/ 2972825 w 2972825"/>
                    <a:gd name="T21" fmla="*/ 106612 h 10661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972825" h="106612">
                      <a:moveTo>
                        <a:pt x="0" y="0"/>
                      </a:moveTo>
                      <a:lnTo>
                        <a:pt x="8201" y="98411"/>
                      </a:lnTo>
                      <a:lnTo>
                        <a:pt x="2911318" y="106612"/>
                      </a:lnTo>
                      <a:lnTo>
                        <a:pt x="2972825" y="8201"/>
                      </a:lnTo>
                      <a:lnTo>
                        <a:pt x="292772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62626"/>
                    </a:gs>
                    <a:gs pos="14999">
                      <a:srgbClr val="262626"/>
                    </a:gs>
                    <a:gs pos="67000">
                      <a:srgbClr val="7F7F7F"/>
                    </a:gs>
                    <a:gs pos="100000">
                      <a:srgbClr val="A5A5A5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0" name="任意多边形 111"/>
                <p:cNvSpPr>
                  <a:spLocks noChangeArrowheads="1"/>
                </p:cNvSpPr>
                <p:nvPr/>
              </p:nvSpPr>
              <p:spPr bwMode="auto">
                <a:xfrm>
                  <a:off x="2443" y="-8582"/>
                  <a:ext cx="2972210" cy="475103"/>
                </a:xfrm>
                <a:custGeom>
                  <a:avLst/>
                  <a:gdLst>
                    <a:gd name="T0" fmla="*/ 6977 w 2973545"/>
                    <a:gd name="T1" fmla="*/ 0 h 467670"/>
                    <a:gd name="T2" fmla="*/ 0 w 2973545"/>
                    <a:gd name="T3" fmla="*/ 468012 h 467670"/>
                    <a:gd name="T4" fmla="*/ 2972210 w 2973545"/>
                    <a:gd name="T5" fmla="*/ 475103 h 467670"/>
                    <a:gd name="T6" fmla="*/ 2902439 w 2973545"/>
                    <a:gd name="T7" fmla="*/ 7091 h 467670"/>
                    <a:gd name="T8" fmla="*/ 6977 w 2973545"/>
                    <a:gd name="T9" fmla="*/ 0 h 4676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73545"/>
                    <a:gd name="T16" fmla="*/ 0 h 467670"/>
                    <a:gd name="T17" fmla="*/ 2973545 w 2973545"/>
                    <a:gd name="T18" fmla="*/ 467670 h 4676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73545" h="467670">
                      <a:moveTo>
                        <a:pt x="6980" y="0"/>
                      </a:moveTo>
                      <a:lnTo>
                        <a:pt x="0" y="460690"/>
                      </a:lnTo>
                      <a:lnTo>
                        <a:pt x="2973545" y="467670"/>
                      </a:lnTo>
                      <a:lnTo>
                        <a:pt x="2903743" y="6980"/>
                      </a:lnTo>
                      <a:lnTo>
                        <a:pt x="698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62626"/>
                    </a:gs>
                    <a:gs pos="14999">
                      <a:srgbClr val="262626"/>
                    </a:gs>
                    <a:gs pos="67000">
                      <a:srgbClr val="7F7F7F"/>
                    </a:gs>
                    <a:gs pos="100000">
                      <a:srgbClr val="A5A5A5"/>
                    </a:gs>
                  </a:gsLst>
                  <a:lin ang="135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1" name="任意多边形 112"/>
                <p:cNvSpPr>
                  <a:spLocks noChangeArrowheads="1"/>
                </p:cNvSpPr>
                <p:nvPr/>
              </p:nvSpPr>
              <p:spPr bwMode="auto">
                <a:xfrm>
                  <a:off x="1442031" y="-5819"/>
                  <a:ext cx="1527726" cy="475103"/>
                </a:xfrm>
                <a:custGeom>
                  <a:avLst/>
                  <a:gdLst>
                    <a:gd name="T0" fmla="*/ 1461303 w 1529542"/>
                    <a:gd name="T1" fmla="*/ 0 h 465512"/>
                    <a:gd name="T2" fmla="*/ 0 w 1529542"/>
                    <a:gd name="T3" fmla="*/ 475103 h 465512"/>
                    <a:gd name="T4" fmla="*/ 1527726 w 1529542"/>
                    <a:gd name="T5" fmla="*/ 469448 h 465512"/>
                    <a:gd name="T6" fmla="*/ 1461303 w 1529542"/>
                    <a:gd name="T7" fmla="*/ 0 h 46551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529542"/>
                    <a:gd name="T13" fmla="*/ 0 h 465512"/>
                    <a:gd name="T14" fmla="*/ 1529542 w 1529542"/>
                    <a:gd name="T15" fmla="*/ 465512 h 46551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29542" h="465512">
                      <a:moveTo>
                        <a:pt x="1463040" y="0"/>
                      </a:moveTo>
                      <a:lnTo>
                        <a:pt x="0" y="465512"/>
                      </a:lnTo>
                      <a:lnTo>
                        <a:pt x="1529542" y="459971"/>
                      </a:lnTo>
                      <a:lnTo>
                        <a:pt x="1463040" y="0"/>
                      </a:ln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49" name="Group 37"/>
              <p:cNvGrpSpPr>
                <a:grpSpLocks/>
              </p:cNvGrpSpPr>
              <p:nvPr/>
            </p:nvGrpSpPr>
            <p:grpSpPr bwMode="auto">
              <a:xfrm>
                <a:off x="7833" y="1220819"/>
                <a:ext cx="1056795" cy="388592"/>
                <a:chOff x="0" y="0"/>
                <a:chExt cx="2973576" cy="560322"/>
              </a:xfrm>
            </p:grpSpPr>
            <p:sp>
              <p:nvSpPr>
                <p:cNvPr id="236" name="任意多边形 107"/>
                <p:cNvSpPr>
                  <a:spLocks noChangeArrowheads="1"/>
                </p:cNvSpPr>
                <p:nvPr/>
              </p:nvSpPr>
              <p:spPr bwMode="auto">
                <a:xfrm>
                  <a:off x="2443" y="451762"/>
                  <a:ext cx="2972210" cy="107726"/>
                </a:xfrm>
                <a:custGeom>
                  <a:avLst/>
                  <a:gdLst>
                    <a:gd name="T0" fmla="*/ 0 w 2972825"/>
                    <a:gd name="T1" fmla="*/ 0 h 106612"/>
                    <a:gd name="T2" fmla="*/ 8199 w 2972825"/>
                    <a:gd name="T3" fmla="*/ 99439 h 106612"/>
                    <a:gd name="T4" fmla="*/ 2910716 w 2972825"/>
                    <a:gd name="T5" fmla="*/ 107726 h 106612"/>
                    <a:gd name="T6" fmla="*/ 2972210 w 2972825"/>
                    <a:gd name="T7" fmla="*/ 8287 h 106612"/>
                    <a:gd name="T8" fmla="*/ 2927114 w 2972825"/>
                    <a:gd name="T9" fmla="*/ 0 h 106612"/>
                    <a:gd name="T10" fmla="*/ 0 w 2972825"/>
                    <a:gd name="T11" fmla="*/ 0 h 10661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972825"/>
                    <a:gd name="T19" fmla="*/ 0 h 106612"/>
                    <a:gd name="T20" fmla="*/ 2972825 w 2972825"/>
                    <a:gd name="T21" fmla="*/ 106612 h 10661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972825" h="106612">
                      <a:moveTo>
                        <a:pt x="0" y="0"/>
                      </a:moveTo>
                      <a:lnTo>
                        <a:pt x="8201" y="98411"/>
                      </a:lnTo>
                      <a:lnTo>
                        <a:pt x="2911318" y="106612"/>
                      </a:lnTo>
                      <a:lnTo>
                        <a:pt x="2972825" y="8201"/>
                      </a:lnTo>
                      <a:lnTo>
                        <a:pt x="292772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62626"/>
                    </a:gs>
                    <a:gs pos="14999">
                      <a:srgbClr val="262626"/>
                    </a:gs>
                    <a:gs pos="67000">
                      <a:srgbClr val="7F7F7F"/>
                    </a:gs>
                    <a:gs pos="100000">
                      <a:srgbClr val="A5A5A5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7" name="任意多边形 108"/>
                <p:cNvSpPr>
                  <a:spLocks noChangeArrowheads="1"/>
                </p:cNvSpPr>
                <p:nvPr/>
              </p:nvSpPr>
              <p:spPr bwMode="auto">
                <a:xfrm>
                  <a:off x="2443" y="-9532"/>
                  <a:ext cx="2972210" cy="477867"/>
                </a:xfrm>
                <a:custGeom>
                  <a:avLst/>
                  <a:gdLst>
                    <a:gd name="T0" fmla="*/ 6977 w 2973545"/>
                    <a:gd name="T1" fmla="*/ 0 h 467670"/>
                    <a:gd name="T2" fmla="*/ 0 w 2973545"/>
                    <a:gd name="T3" fmla="*/ 470735 h 467670"/>
                    <a:gd name="T4" fmla="*/ 2972210 w 2973545"/>
                    <a:gd name="T5" fmla="*/ 477867 h 467670"/>
                    <a:gd name="T6" fmla="*/ 2902439 w 2973545"/>
                    <a:gd name="T7" fmla="*/ 7132 h 467670"/>
                    <a:gd name="T8" fmla="*/ 6977 w 2973545"/>
                    <a:gd name="T9" fmla="*/ 0 h 4676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73545"/>
                    <a:gd name="T16" fmla="*/ 0 h 467670"/>
                    <a:gd name="T17" fmla="*/ 2973545 w 2973545"/>
                    <a:gd name="T18" fmla="*/ 467670 h 4676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73545" h="467670">
                      <a:moveTo>
                        <a:pt x="6980" y="0"/>
                      </a:moveTo>
                      <a:lnTo>
                        <a:pt x="0" y="460690"/>
                      </a:lnTo>
                      <a:lnTo>
                        <a:pt x="2973545" y="467670"/>
                      </a:lnTo>
                      <a:lnTo>
                        <a:pt x="2903743" y="6980"/>
                      </a:lnTo>
                      <a:lnTo>
                        <a:pt x="698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62626"/>
                    </a:gs>
                    <a:gs pos="14999">
                      <a:srgbClr val="262626"/>
                    </a:gs>
                    <a:gs pos="67000">
                      <a:srgbClr val="7F7F7F"/>
                    </a:gs>
                    <a:gs pos="100000">
                      <a:srgbClr val="A5A5A5"/>
                    </a:gs>
                  </a:gsLst>
                  <a:lin ang="135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8" name="任意多边形 109"/>
                <p:cNvSpPr>
                  <a:spLocks noChangeArrowheads="1"/>
                </p:cNvSpPr>
                <p:nvPr/>
              </p:nvSpPr>
              <p:spPr bwMode="auto">
                <a:xfrm>
                  <a:off x="1442031" y="-4007"/>
                  <a:ext cx="1527726" cy="472343"/>
                </a:xfrm>
                <a:custGeom>
                  <a:avLst/>
                  <a:gdLst>
                    <a:gd name="T0" fmla="*/ 1461303 w 1529542"/>
                    <a:gd name="T1" fmla="*/ 0 h 465512"/>
                    <a:gd name="T2" fmla="*/ 0 w 1529542"/>
                    <a:gd name="T3" fmla="*/ 472343 h 465512"/>
                    <a:gd name="T4" fmla="*/ 1527726 w 1529542"/>
                    <a:gd name="T5" fmla="*/ 466721 h 465512"/>
                    <a:gd name="T6" fmla="*/ 1461303 w 1529542"/>
                    <a:gd name="T7" fmla="*/ 0 h 46551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529542"/>
                    <a:gd name="T13" fmla="*/ 0 h 465512"/>
                    <a:gd name="T14" fmla="*/ 1529542 w 1529542"/>
                    <a:gd name="T15" fmla="*/ 465512 h 46551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29542" h="465512">
                      <a:moveTo>
                        <a:pt x="1463040" y="0"/>
                      </a:moveTo>
                      <a:lnTo>
                        <a:pt x="0" y="465512"/>
                      </a:lnTo>
                      <a:lnTo>
                        <a:pt x="1529542" y="459971"/>
                      </a:lnTo>
                      <a:lnTo>
                        <a:pt x="1463040" y="0"/>
                      </a:ln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50" name="Group 41"/>
              <p:cNvGrpSpPr>
                <a:grpSpLocks/>
              </p:cNvGrpSpPr>
              <p:nvPr/>
            </p:nvGrpSpPr>
            <p:grpSpPr bwMode="auto">
              <a:xfrm>
                <a:off x="7833" y="1633629"/>
                <a:ext cx="1056795" cy="388593"/>
                <a:chOff x="0" y="0"/>
                <a:chExt cx="2973576" cy="560322"/>
              </a:xfrm>
            </p:grpSpPr>
            <p:sp>
              <p:nvSpPr>
                <p:cNvPr id="233" name="任意多边形 104"/>
                <p:cNvSpPr>
                  <a:spLocks noChangeArrowheads="1"/>
                </p:cNvSpPr>
                <p:nvPr/>
              </p:nvSpPr>
              <p:spPr bwMode="auto">
                <a:xfrm>
                  <a:off x="2443" y="453160"/>
                  <a:ext cx="2972210" cy="107726"/>
                </a:xfrm>
                <a:custGeom>
                  <a:avLst/>
                  <a:gdLst>
                    <a:gd name="T0" fmla="*/ 0 w 2972825"/>
                    <a:gd name="T1" fmla="*/ 0 h 106612"/>
                    <a:gd name="T2" fmla="*/ 8199 w 2972825"/>
                    <a:gd name="T3" fmla="*/ 99439 h 106612"/>
                    <a:gd name="T4" fmla="*/ 2910716 w 2972825"/>
                    <a:gd name="T5" fmla="*/ 107726 h 106612"/>
                    <a:gd name="T6" fmla="*/ 2972210 w 2972825"/>
                    <a:gd name="T7" fmla="*/ 8287 h 106612"/>
                    <a:gd name="T8" fmla="*/ 2927114 w 2972825"/>
                    <a:gd name="T9" fmla="*/ 0 h 106612"/>
                    <a:gd name="T10" fmla="*/ 0 w 2972825"/>
                    <a:gd name="T11" fmla="*/ 0 h 10661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972825"/>
                    <a:gd name="T19" fmla="*/ 0 h 106612"/>
                    <a:gd name="T20" fmla="*/ 2972825 w 2972825"/>
                    <a:gd name="T21" fmla="*/ 106612 h 10661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972825" h="106612">
                      <a:moveTo>
                        <a:pt x="0" y="0"/>
                      </a:moveTo>
                      <a:lnTo>
                        <a:pt x="8201" y="98411"/>
                      </a:lnTo>
                      <a:lnTo>
                        <a:pt x="2911318" y="106612"/>
                      </a:lnTo>
                      <a:lnTo>
                        <a:pt x="2972825" y="8201"/>
                      </a:lnTo>
                      <a:lnTo>
                        <a:pt x="292772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62626"/>
                    </a:gs>
                    <a:gs pos="14999">
                      <a:srgbClr val="262626"/>
                    </a:gs>
                    <a:gs pos="67000">
                      <a:srgbClr val="7F7F7F"/>
                    </a:gs>
                    <a:gs pos="100000">
                      <a:srgbClr val="A5A5A5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4" name="任意多边形 105"/>
                <p:cNvSpPr>
                  <a:spLocks noChangeArrowheads="1"/>
                </p:cNvSpPr>
                <p:nvPr/>
              </p:nvSpPr>
              <p:spPr bwMode="auto">
                <a:xfrm>
                  <a:off x="2443" y="-8133"/>
                  <a:ext cx="2972210" cy="475103"/>
                </a:xfrm>
                <a:custGeom>
                  <a:avLst/>
                  <a:gdLst>
                    <a:gd name="T0" fmla="*/ 6977 w 2973545"/>
                    <a:gd name="T1" fmla="*/ 0 h 467670"/>
                    <a:gd name="T2" fmla="*/ 0 w 2973545"/>
                    <a:gd name="T3" fmla="*/ 468012 h 467670"/>
                    <a:gd name="T4" fmla="*/ 2972210 w 2973545"/>
                    <a:gd name="T5" fmla="*/ 475103 h 467670"/>
                    <a:gd name="T6" fmla="*/ 2902439 w 2973545"/>
                    <a:gd name="T7" fmla="*/ 7091 h 467670"/>
                    <a:gd name="T8" fmla="*/ 6977 w 2973545"/>
                    <a:gd name="T9" fmla="*/ 0 h 4676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73545"/>
                    <a:gd name="T16" fmla="*/ 0 h 467670"/>
                    <a:gd name="T17" fmla="*/ 2973545 w 2973545"/>
                    <a:gd name="T18" fmla="*/ 467670 h 4676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73545" h="467670">
                      <a:moveTo>
                        <a:pt x="6980" y="0"/>
                      </a:moveTo>
                      <a:lnTo>
                        <a:pt x="0" y="460690"/>
                      </a:lnTo>
                      <a:lnTo>
                        <a:pt x="2973545" y="467670"/>
                      </a:lnTo>
                      <a:lnTo>
                        <a:pt x="2903743" y="6980"/>
                      </a:lnTo>
                      <a:lnTo>
                        <a:pt x="698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62626"/>
                    </a:gs>
                    <a:gs pos="14999">
                      <a:srgbClr val="262626"/>
                    </a:gs>
                    <a:gs pos="67000">
                      <a:srgbClr val="7F7F7F"/>
                    </a:gs>
                    <a:gs pos="100000">
                      <a:srgbClr val="A5A5A5"/>
                    </a:gs>
                  </a:gsLst>
                  <a:lin ang="135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5" name="任意多边形 106"/>
                <p:cNvSpPr>
                  <a:spLocks noChangeArrowheads="1"/>
                </p:cNvSpPr>
                <p:nvPr/>
              </p:nvSpPr>
              <p:spPr bwMode="auto">
                <a:xfrm>
                  <a:off x="1442031" y="-5370"/>
                  <a:ext cx="1527726" cy="475103"/>
                </a:xfrm>
                <a:custGeom>
                  <a:avLst/>
                  <a:gdLst>
                    <a:gd name="T0" fmla="*/ 1461303 w 1529542"/>
                    <a:gd name="T1" fmla="*/ 0 h 465512"/>
                    <a:gd name="T2" fmla="*/ 0 w 1529542"/>
                    <a:gd name="T3" fmla="*/ 475103 h 465512"/>
                    <a:gd name="T4" fmla="*/ 1527726 w 1529542"/>
                    <a:gd name="T5" fmla="*/ 469448 h 465512"/>
                    <a:gd name="T6" fmla="*/ 1461303 w 1529542"/>
                    <a:gd name="T7" fmla="*/ 0 h 46551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529542"/>
                    <a:gd name="T13" fmla="*/ 0 h 465512"/>
                    <a:gd name="T14" fmla="*/ 1529542 w 1529542"/>
                    <a:gd name="T15" fmla="*/ 465512 h 46551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29542" h="465512">
                      <a:moveTo>
                        <a:pt x="1463040" y="0"/>
                      </a:moveTo>
                      <a:lnTo>
                        <a:pt x="0" y="465512"/>
                      </a:lnTo>
                      <a:lnTo>
                        <a:pt x="1529542" y="459971"/>
                      </a:lnTo>
                      <a:lnTo>
                        <a:pt x="1463040" y="0"/>
                      </a:ln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51" name="Group 45"/>
              <p:cNvGrpSpPr>
                <a:grpSpLocks/>
              </p:cNvGrpSpPr>
              <p:nvPr/>
            </p:nvGrpSpPr>
            <p:grpSpPr bwMode="auto">
              <a:xfrm>
                <a:off x="7833" y="2044238"/>
                <a:ext cx="1056795" cy="388592"/>
                <a:chOff x="0" y="0"/>
                <a:chExt cx="2973576" cy="560322"/>
              </a:xfrm>
            </p:grpSpPr>
            <p:sp>
              <p:nvSpPr>
                <p:cNvPr id="230" name="任意多边形 101"/>
                <p:cNvSpPr>
                  <a:spLocks noChangeArrowheads="1"/>
                </p:cNvSpPr>
                <p:nvPr/>
              </p:nvSpPr>
              <p:spPr bwMode="auto">
                <a:xfrm>
                  <a:off x="2443" y="452211"/>
                  <a:ext cx="2972210" cy="107726"/>
                </a:xfrm>
                <a:custGeom>
                  <a:avLst/>
                  <a:gdLst>
                    <a:gd name="T0" fmla="*/ 0 w 2972825"/>
                    <a:gd name="T1" fmla="*/ 0 h 106612"/>
                    <a:gd name="T2" fmla="*/ 8199 w 2972825"/>
                    <a:gd name="T3" fmla="*/ 99439 h 106612"/>
                    <a:gd name="T4" fmla="*/ 2910716 w 2972825"/>
                    <a:gd name="T5" fmla="*/ 107726 h 106612"/>
                    <a:gd name="T6" fmla="*/ 2972210 w 2972825"/>
                    <a:gd name="T7" fmla="*/ 8287 h 106612"/>
                    <a:gd name="T8" fmla="*/ 2927114 w 2972825"/>
                    <a:gd name="T9" fmla="*/ 0 h 106612"/>
                    <a:gd name="T10" fmla="*/ 0 w 2972825"/>
                    <a:gd name="T11" fmla="*/ 0 h 10661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972825"/>
                    <a:gd name="T19" fmla="*/ 0 h 106612"/>
                    <a:gd name="T20" fmla="*/ 2972825 w 2972825"/>
                    <a:gd name="T21" fmla="*/ 106612 h 10661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972825" h="106612">
                      <a:moveTo>
                        <a:pt x="0" y="0"/>
                      </a:moveTo>
                      <a:lnTo>
                        <a:pt x="8201" y="98411"/>
                      </a:lnTo>
                      <a:lnTo>
                        <a:pt x="2911318" y="106612"/>
                      </a:lnTo>
                      <a:lnTo>
                        <a:pt x="2972825" y="8201"/>
                      </a:lnTo>
                      <a:lnTo>
                        <a:pt x="292772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62626"/>
                    </a:gs>
                    <a:gs pos="14999">
                      <a:srgbClr val="262626"/>
                    </a:gs>
                    <a:gs pos="67000">
                      <a:srgbClr val="7F7F7F"/>
                    </a:gs>
                    <a:gs pos="100000">
                      <a:srgbClr val="A5A5A5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1" name="任意多边形 102"/>
                <p:cNvSpPr>
                  <a:spLocks noChangeArrowheads="1"/>
                </p:cNvSpPr>
                <p:nvPr/>
              </p:nvSpPr>
              <p:spPr bwMode="auto">
                <a:xfrm>
                  <a:off x="2443" y="-795"/>
                  <a:ext cx="2972210" cy="469580"/>
                </a:xfrm>
                <a:custGeom>
                  <a:avLst/>
                  <a:gdLst>
                    <a:gd name="T0" fmla="*/ 6977 w 2973545"/>
                    <a:gd name="T1" fmla="*/ 0 h 467670"/>
                    <a:gd name="T2" fmla="*/ 0 w 2973545"/>
                    <a:gd name="T3" fmla="*/ 462571 h 467670"/>
                    <a:gd name="T4" fmla="*/ 2972210 w 2973545"/>
                    <a:gd name="T5" fmla="*/ 469580 h 467670"/>
                    <a:gd name="T6" fmla="*/ 2902439 w 2973545"/>
                    <a:gd name="T7" fmla="*/ 7009 h 467670"/>
                    <a:gd name="T8" fmla="*/ 6977 w 2973545"/>
                    <a:gd name="T9" fmla="*/ 0 h 4676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73545"/>
                    <a:gd name="T16" fmla="*/ 0 h 467670"/>
                    <a:gd name="T17" fmla="*/ 2973545 w 2973545"/>
                    <a:gd name="T18" fmla="*/ 467670 h 4676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73545" h="467670">
                      <a:moveTo>
                        <a:pt x="6980" y="0"/>
                      </a:moveTo>
                      <a:lnTo>
                        <a:pt x="0" y="460690"/>
                      </a:lnTo>
                      <a:lnTo>
                        <a:pt x="2973545" y="467670"/>
                      </a:lnTo>
                      <a:lnTo>
                        <a:pt x="2903743" y="6980"/>
                      </a:lnTo>
                      <a:lnTo>
                        <a:pt x="698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62626"/>
                    </a:gs>
                    <a:gs pos="14999">
                      <a:srgbClr val="262626"/>
                    </a:gs>
                    <a:gs pos="67000">
                      <a:srgbClr val="7F7F7F"/>
                    </a:gs>
                    <a:gs pos="100000">
                      <a:srgbClr val="A5A5A5"/>
                    </a:gs>
                  </a:gsLst>
                  <a:lin ang="135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2" name="任意多边形 103"/>
                <p:cNvSpPr>
                  <a:spLocks noChangeArrowheads="1"/>
                </p:cNvSpPr>
                <p:nvPr/>
              </p:nvSpPr>
              <p:spPr bwMode="auto">
                <a:xfrm>
                  <a:off x="1442031" y="1966"/>
                  <a:ext cx="1527726" cy="469580"/>
                </a:xfrm>
                <a:custGeom>
                  <a:avLst/>
                  <a:gdLst>
                    <a:gd name="T0" fmla="*/ 1461303 w 1529542"/>
                    <a:gd name="T1" fmla="*/ 0 h 465512"/>
                    <a:gd name="T2" fmla="*/ 0 w 1529542"/>
                    <a:gd name="T3" fmla="*/ 469580 h 465512"/>
                    <a:gd name="T4" fmla="*/ 1527726 w 1529542"/>
                    <a:gd name="T5" fmla="*/ 463991 h 465512"/>
                    <a:gd name="T6" fmla="*/ 1461303 w 1529542"/>
                    <a:gd name="T7" fmla="*/ 0 h 46551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529542"/>
                    <a:gd name="T13" fmla="*/ 0 h 465512"/>
                    <a:gd name="T14" fmla="*/ 1529542 w 1529542"/>
                    <a:gd name="T15" fmla="*/ 465512 h 46551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29542" h="465512">
                      <a:moveTo>
                        <a:pt x="1463040" y="0"/>
                      </a:moveTo>
                      <a:lnTo>
                        <a:pt x="0" y="465512"/>
                      </a:lnTo>
                      <a:lnTo>
                        <a:pt x="1529542" y="459971"/>
                      </a:lnTo>
                      <a:lnTo>
                        <a:pt x="1463040" y="0"/>
                      </a:ln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52" name="Group 49"/>
              <p:cNvGrpSpPr>
                <a:grpSpLocks/>
              </p:cNvGrpSpPr>
              <p:nvPr/>
            </p:nvGrpSpPr>
            <p:grpSpPr bwMode="auto">
              <a:xfrm>
                <a:off x="7833" y="2455948"/>
                <a:ext cx="1056795" cy="388592"/>
                <a:chOff x="0" y="0"/>
                <a:chExt cx="2973576" cy="560322"/>
              </a:xfrm>
            </p:grpSpPr>
            <p:sp>
              <p:nvSpPr>
                <p:cNvPr id="227" name="任意多边形 98"/>
                <p:cNvSpPr>
                  <a:spLocks noChangeArrowheads="1"/>
                </p:cNvSpPr>
                <p:nvPr/>
              </p:nvSpPr>
              <p:spPr bwMode="auto">
                <a:xfrm>
                  <a:off x="2443" y="455197"/>
                  <a:ext cx="2972210" cy="104965"/>
                </a:xfrm>
                <a:custGeom>
                  <a:avLst/>
                  <a:gdLst>
                    <a:gd name="T0" fmla="*/ 0 w 2972825"/>
                    <a:gd name="T1" fmla="*/ 0 h 106612"/>
                    <a:gd name="T2" fmla="*/ 8199 w 2972825"/>
                    <a:gd name="T3" fmla="*/ 96891 h 106612"/>
                    <a:gd name="T4" fmla="*/ 2910716 w 2972825"/>
                    <a:gd name="T5" fmla="*/ 104965 h 106612"/>
                    <a:gd name="T6" fmla="*/ 2972210 w 2972825"/>
                    <a:gd name="T7" fmla="*/ 8074 h 106612"/>
                    <a:gd name="T8" fmla="*/ 2927114 w 2972825"/>
                    <a:gd name="T9" fmla="*/ 0 h 106612"/>
                    <a:gd name="T10" fmla="*/ 0 w 2972825"/>
                    <a:gd name="T11" fmla="*/ 0 h 10661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972825"/>
                    <a:gd name="T19" fmla="*/ 0 h 106612"/>
                    <a:gd name="T20" fmla="*/ 2972825 w 2972825"/>
                    <a:gd name="T21" fmla="*/ 106612 h 10661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972825" h="106612">
                      <a:moveTo>
                        <a:pt x="0" y="0"/>
                      </a:moveTo>
                      <a:lnTo>
                        <a:pt x="8201" y="98411"/>
                      </a:lnTo>
                      <a:lnTo>
                        <a:pt x="2911318" y="106612"/>
                      </a:lnTo>
                      <a:lnTo>
                        <a:pt x="2972825" y="8201"/>
                      </a:lnTo>
                      <a:lnTo>
                        <a:pt x="292772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62626"/>
                    </a:gs>
                    <a:gs pos="14999">
                      <a:srgbClr val="262626"/>
                    </a:gs>
                    <a:gs pos="67000">
                      <a:srgbClr val="7F7F7F"/>
                    </a:gs>
                    <a:gs pos="100000">
                      <a:srgbClr val="A5A5A5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8" name="任意多边形 99"/>
                <p:cNvSpPr>
                  <a:spLocks noChangeArrowheads="1"/>
                </p:cNvSpPr>
                <p:nvPr/>
              </p:nvSpPr>
              <p:spPr bwMode="auto">
                <a:xfrm>
                  <a:off x="2443" y="-572"/>
                  <a:ext cx="2972210" cy="466818"/>
                </a:xfrm>
                <a:custGeom>
                  <a:avLst/>
                  <a:gdLst>
                    <a:gd name="T0" fmla="*/ 6977 w 2973545"/>
                    <a:gd name="T1" fmla="*/ 0 h 467670"/>
                    <a:gd name="T2" fmla="*/ 0 w 2973545"/>
                    <a:gd name="T3" fmla="*/ 459851 h 467670"/>
                    <a:gd name="T4" fmla="*/ 2972210 w 2973545"/>
                    <a:gd name="T5" fmla="*/ 466818 h 467670"/>
                    <a:gd name="T6" fmla="*/ 2902439 w 2973545"/>
                    <a:gd name="T7" fmla="*/ 6967 h 467670"/>
                    <a:gd name="T8" fmla="*/ 6977 w 2973545"/>
                    <a:gd name="T9" fmla="*/ 0 h 4676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73545"/>
                    <a:gd name="T16" fmla="*/ 0 h 467670"/>
                    <a:gd name="T17" fmla="*/ 2973545 w 2973545"/>
                    <a:gd name="T18" fmla="*/ 467670 h 4676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73545" h="467670">
                      <a:moveTo>
                        <a:pt x="6980" y="0"/>
                      </a:moveTo>
                      <a:lnTo>
                        <a:pt x="0" y="460690"/>
                      </a:lnTo>
                      <a:lnTo>
                        <a:pt x="2973545" y="467670"/>
                      </a:lnTo>
                      <a:lnTo>
                        <a:pt x="2903743" y="6980"/>
                      </a:lnTo>
                      <a:lnTo>
                        <a:pt x="698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62626"/>
                    </a:gs>
                    <a:gs pos="14999">
                      <a:srgbClr val="262626"/>
                    </a:gs>
                    <a:gs pos="67000">
                      <a:srgbClr val="7F7F7F"/>
                    </a:gs>
                    <a:gs pos="100000">
                      <a:srgbClr val="A5A5A5"/>
                    </a:gs>
                  </a:gsLst>
                  <a:lin ang="135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9" name="任意多边形 100"/>
                <p:cNvSpPr>
                  <a:spLocks noChangeArrowheads="1"/>
                </p:cNvSpPr>
                <p:nvPr/>
              </p:nvSpPr>
              <p:spPr bwMode="auto">
                <a:xfrm>
                  <a:off x="1442031" y="4952"/>
                  <a:ext cx="1527726" cy="464055"/>
                </a:xfrm>
                <a:custGeom>
                  <a:avLst/>
                  <a:gdLst>
                    <a:gd name="T0" fmla="*/ 1461303 w 1529542"/>
                    <a:gd name="T1" fmla="*/ 0 h 465512"/>
                    <a:gd name="T2" fmla="*/ 0 w 1529542"/>
                    <a:gd name="T3" fmla="*/ 464055 h 465512"/>
                    <a:gd name="T4" fmla="*/ 1527726 w 1529542"/>
                    <a:gd name="T5" fmla="*/ 458531 h 465512"/>
                    <a:gd name="T6" fmla="*/ 1461303 w 1529542"/>
                    <a:gd name="T7" fmla="*/ 0 h 46551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529542"/>
                    <a:gd name="T13" fmla="*/ 0 h 465512"/>
                    <a:gd name="T14" fmla="*/ 1529542 w 1529542"/>
                    <a:gd name="T15" fmla="*/ 465512 h 46551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29542" h="465512">
                      <a:moveTo>
                        <a:pt x="1463040" y="0"/>
                      </a:moveTo>
                      <a:lnTo>
                        <a:pt x="0" y="465512"/>
                      </a:lnTo>
                      <a:lnTo>
                        <a:pt x="1529542" y="459971"/>
                      </a:lnTo>
                      <a:lnTo>
                        <a:pt x="1463040" y="0"/>
                      </a:ln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53" name="Group 53"/>
              <p:cNvGrpSpPr>
                <a:grpSpLocks/>
              </p:cNvGrpSpPr>
              <p:nvPr/>
            </p:nvGrpSpPr>
            <p:grpSpPr bwMode="auto">
              <a:xfrm>
                <a:off x="7833" y="2866557"/>
                <a:ext cx="1056795" cy="388593"/>
                <a:chOff x="0" y="0"/>
                <a:chExt cx="2973576" cy="560322"/>
              </a:xfrm>
            </p:grpSpPr>
            <p:sp>
              <p:nvSpPr>
                <p:cNvPr id="224" name="任意多边形 95"/>
                <p:cNvSpPr>
                  <a:spLocks noChangeArrowheads="1"/>
                </p:cNvSpPr>
                <p:nvPr/>
              </p:nvSpPr>
              <p:spPr bwMode="auto">
                <a:xfrm>
                  <a:off x="2443" y="454244"/>
                  <a:ext cx="2972210" cy="104965"/>
                </a:xfrm>
                <a:custGeom>
                  <a:avLst/>
                  <a:gdLst>
                    <a:gd name="T0" fmla="*/ 0 w 2972825"/>
                    <a:gd name="T1" fmla="*/ 0 h 106612"/>
                    <a:gd name="T2" fmla="*/ 8199 w 2972825"/>
                    <a:gd name="T3" fmla="*/ 96891 h 106612"/>
                    <a:gd name="T4" fmla="*/ 2910716 w 2972825"/>
                    <a:gd name="T5" fmla="*/ 104965 h 106612"/>
                    <a:gd name="T6" fmla="*/ 2972210 w 2972825"/>
                    <a:gd name="T7" fmla="*/ 8074 h 106612"/>
                    <a:gd name="T8" fmla="*/ 2927114 w 2972825"/>
                    <a:gd name="T9" fmla="*/ 0 h 106612"/>
                    <a:gd name="T10" fmla="*/ 0 w 2972825"/>
                    <a:gd name="T11" fmla="*/ 0 h 10661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972825"/>
                    <a:gd name="T19" fmla="*/ 0 h 106612"/>
                    <a:gd name="T20" fmla="*/ 2972825 w 2972825"/>
                    <a:gd name="T21" fmla="*/ 106612 h 10661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972825" h="106612">
                      <a:moveTo>
                        <a:pt x="0" y="0"/>
                      </a:moveTo>
                      <a:lnTo>
                        <a:pt x="8201" y="98411"/>
                      </a:lnTo>
                      <a:lnTo>
                        <a:pt x="2911318" y="106612"/>
                      </a:lnTo>
                      <a:lnTo>
                        <a:pt x="2972825" y="8201"/>
                      </a:lnTo>
                      <a:lnTo>
                        <a:pt x="292772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62626"/>
                    </a:gs>
                    <a:gs pos="14999">
                      <a:srgbClr val="262626"/>
                    </a:gs>
                    <a:gs pos="67000">
                      <a:srgbClr val="7F7F7F"/>
                    </a:gs>
                    <a:gs pos="100000">
                      <a:srgbClr val="A5A5A5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5" name="任意多边形 96"/>
                <p:cNvSpPr>
                  <a:spLocks noChangeArrowheads="1"/>
                </p:cNvSpPr>
                <p:nvPr/>
              </p:nvSpPr>
              <p:spPr bwMode="auto">
                <a:xfrm>
                  <a:off x="2443" y="1239"/>
                  <a:ext cx="2972210" cy="466815"/>
                </a:xfrm>
                <a:custGeom>
                  <a:avLst/>
                  <a:gdLst>
                    <a:gd name="T0" fmla="*/ 6977 w 2973545"/>
                    <a:gd name="T1" fmla="*/ 0 h 467670"/>
                    <a:gd name="T2" fmla="*/ 0 w 2973545"/>
                    <a:gd name="T3" fmla="*/ 459848 h 467670"/>
                    <a:gd name="T4" fmla="*/ 2972210 w 2973545"/>
                    <a:gd name="T5" fmla="*/ 466815 h 467670"/>
                    <a:gd name="T6" fmla="*/ 2902439 w 2973545"/>
                    <a:gd name="T7" fmla="*/ 6967 h 467670"/>
                    <a:gd name="T8" fmla="*/ 6977 w 2973545"/>
                    <a:gd name="T9" fmla="*/ 0 h 4676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73545"/>
                    <a:gd name="T16" fmla="*/ 0 h 467670"/>
                    <a:gd name="T17" fmla="*/ 2973545 w 2973545"/>
                    <a:gd name="T18" fmla="*/ 467670 h 4676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73545" h="467670">
                      <a:moveTo>
                        <a:pt x="6980" y="0"/>
                      </a:moveTo>
                      <a:lnTo>
                        <a:pt x="0" y="460690"/>
                      </a:lnTo>
                      <a:lnTo>
                        <a:pt x="2973545" y="467670"/>
                      </a:lnTo>
                      <a:lnTo>
                        <a:pt x="2903743" y="6980"/>
                      </a:lnTo>
                      <a:lnTo>
                        <a:pt x="698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62626"/>
                    </a:gs>
                    <a:gs pos="14999">
                      <a:srgbClr val="262626"/>
                    </a:gs>
                    <a:gs pos="67000">
                      <a:srgbClr val="7F7F7F"/>
                    </a:gs>
                    <a:gs pos="100000">
                      <a:srgbClr val="A5A5A5"/>
                    </a:gs>
                  </a:gsLst>
                  <a:lin ang="135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6" name="任意多边形 97"/>
                <p:cNvSpPr>
                  <a:spLocks noChangeArrowheads="1"/>
                </p:cNvSpPr>
                <p:nvPr/>
              </p:nvSpPr>
              <p:spPr bwMode="auto">
                <a:xfrm>
                  <a:off x="1442031" y="6763"/>
                  <a:ext cx="1527726" cy="461291"/>
                </a:xfrm>
                <a:custGeom>
                  <a:avLst/>
                  <a:gdLst>
                    <a:gd name="T0" fmla="*/ 1461303 w 1529542"/>
                    <a:gd name="T1" fmla="*/ 0 h 465512"/>
                    <a:gd name="T2" fmla="*/ 0 w 1529542"/>
                    <a:gd name="T3" fmla="*/ 461291 h 465512"/>
                    <a:gd name="T4" fmla="*/ 1527726 w 1529542"/>
                    <a:gd name="T5" fmla="*/ 455800 h 465512"/>
                    <a:gd name="T6" fmla="*/ 1461303 w 1529542"/>
                    <a:gd name="T7" fmla="*/ 0 h 46551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529542"/>
                    <a:gd name="T13" fmla="*/ 0 h 465512"/>
                    <a:gd name="T14" fmla="*/ 1529542 w 1529542"/>
                    <a:gd name="T15" fmla="*/ 465512 h 46551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29542" h="465512">
                      <a:moveTo>
                        <a:pt x="1463040" y="0"/>
                      </a:moveTo>
                      <a:lnTo>
                        <a:pt x="0" y="465512"/>
                      </a:lnTo>
                      <a:lnTo>
                        <a:pt x="1529542" y="459971"/>
                      </a:lnTo>
                      <a:lnTo>
                        <a:pt x="1463040" y="0"/>
                      </a:ln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54" name="任意多边形 119"/>
              <p:cNvSpPr>
                <a:spLocks noChangeArrowheads="1"/>
              </p:cNvSpPr>
              <p:nvPr/>
            </p:nvSpPr>
            <p:spPr bwMode="auto">
              <a:xfrm>
                <a:off x="5331439" y="386391"/>
                <a:ext cx="1" cy="2877565"/>
              </a:xfrm>
              <a:custGeom>
                <a:avLst/>
                <a:gdLst>
                  <a:gd name="T0" fmla="*/ 0 w 1"/>
                  <a:gd name="T1" fmla="*/ 0 h 4149969"/>
                  <a:gd name="T2" fmla="*/ 0 w 1"/>
                  <a:gd name="T3" fmla="*/ 153687 h 4149969"/>
                  <a:gd name="T4" fmla="*/ 0 60000 65536"/>
                  <a:gd name="T5" fmla="*/ 0 60000 65536"/>
                  <a:gd name="T6" fmla="*/ 0 w 1"/>
                  <a:gd name="T7" fmla="*/ 0 h 4149969"/>
                  <a:gd name="T8" fmla="*/ 1 w 1"/>
                  <a:gd name="T9" fmla="*/ 4149969 h 414996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4149969">
                    <a:moveTo>
                      <a:pt x="0" y="0"/>
                    </a:moveTo>
                    <a:lnTo>
                      <a:pt x="0" y="4149969"/>
                    </a:lnTo>
                  </a:path>
                </a:pathLst>
              </a:custGeom>
              <a:solidFill>
                <a:srgbClr val="4F81BD"/>
              </a:solidFill>
              <a:ln w="9525" cmpd="sng">
                <a:solidFill>
                  <a:srgbClr val="000000"/>
                </a:solidFill>
                <a:prstDash val="sysDash"/>
                <a:bevel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155" name="Group 58"/>
              <p:cNvGrpSpPr>
                <a:grpSpLocks/>
              </p:cNvGrpSpPr>
              <p:nvPr/>
            </p:nvGrpSpPr>
            <p:grpSpPr bwMode="auto">
              <a:xfrm>
                <a:off x="1061326" y="386391"/>
                <a:ext cx="4271214" cy="2877565"/>
                <a:chOff x="0" y="0"/>
                <a:chExt cx="6159639" cy="4149969"/>
              </a:xfrm>
            </p:grpSpPr>
            <p:sp>
              <p:nvSpPr>
                <p:cNvPr id="196" name="任意多边形 67"/>
                <p:cNvSpPr>
                  <a:spLocks/>
                </p:cNvSpPr>
                <p:nvPr/>
              </p:nvSpPr>
              <p:spPr bwMode="auto">
                <a:xfrm>
                  <a:off x="296" y="591590"/>
                  <a:ext cx="6178665" cy="1"/>
                </a:xfrm>
                <a:custGeom>
                  <a:avLst/>
                  <a:gdLst>
                    <a:gd name="T0" fmla="*/ 0 w 6159639"/>
                    <a:gd name="T1" fmla="*/ 0 h 1"/>
                    <a:gd name="T2" fmla="*/ 6178665 w 6159639"/>
                    <a:gd name="T3" fmla="*/ 0 h 1"/>
                    <a:gd name="T4" fmla="*/ 0 60000 65536"/>
                    <a:gd name="T5" fmla="*/ 0 60000 65536"/>
                    <a:gd name="T6" fmla="*/ 0 w 6159639"/>
                    <a:gd name="T7" fmla="*/ 0 h 1"/>
                    <a:gd name="T8" fmla="*/ 6159639 w 6159639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6159639" h="1">
                      <a:moveTo>
                        <a:pt x="0" y="0"/>
                      </a:moveTo>
                      <a:lnTo>
                        <a:pt x="6159639" y="0"/>
                      </a:lnTo>
                    </a:path>
                  </a:pathLst>
                </a:custGeom>
                <a:solidFill>
                  <a:srgbClr val="4F81BD"/>
                </a:solidFill>
                <a:ln w="9525" cap="flat" cmpd="sng">
                  <a:solidFill>
                    <a:srgbClr val="3F3F3F"/>
                  </a:solidFill>
                  <a:prstDash val="sysDash"/>
                  <a:bevel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7" name="任意多边形 68"/>
                <p:cNvSpPr>
                  <a:spLocks/>
                </p:cNvSpPr>
                <p:nvPr/>
              </p:nvSpPr>
              <p:spPr bwMode="auto">
                <a:xfrm>
                  <a:off x="296" y="1193862"/>
                  <a:ext cx="6178665" cy="1"/>
                </a:xfrm>
                <a:custGeom>
                  <a:avLst/>
                  <a:gdLst>
                    <a:gd name="T0" fmla="*/ 0 w 6159639"/>
                    <a:gd name="T1" fmla="*/ 0 h 1"/>
                    <a:gd name="T2" fmla="*/ 6178665 w 6159639"/>
                    <a:gd name="T3" fmla="*/ 0 h 1"/>
                    <a:gd name="T4" fmla="*/ 0 60000 65536"/>
                    <a:gd name="T5" fmla="*/ 0 60000 65536"/>
                    <a:gd name="T6" fmla="*/ 0 w 6159639"/>
                    <a:gd name="T7" fmla="*/ 0 h 1"/>
                    <a:gd name="T8" fmla="*/ 6159639 w 6159639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6159639" h="1">
                      <a:moveTo>
                        <a:pt x="0" y="0"/>
                      </a:moveTo>
                      <a:lnTo>
                        <a:pt x="6159639" y="0"/>
                      </a:lnTo>
                    </a:path>
                  </a:pathLst>
                </a:custGeom>
                <a:solidFill>
                  <a:srgbClr val="4F81BD"/>
                </a:solidFill>
                <a:ln w="9525" cap="flat" cmpd="sng">
                  <a:solidFill>
                    <a:srgbClr val="3F3F3F"/>
                  </a:solidFill>
                  <a:prstDash val="sysDash"/>
                  <a:bevel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8" name="任意多边形 69"/>
                <p:cNvSpPr>
                  <a:spLocks/>
                </p:cNvSpPr>
                <p:nvPr/>
              </p:nvSpPr>
              <p:spPr bwMode="auto">
                <a:xfrm>
                  <a:off x="296" y="1785084"/>
                  <a:ext cx="6178665" cy="1"/>
                </a:xfrm>
                <a:custGeom>
                  <a:avLst/>
                  <a:gdLst>
                    <a:gd name="T0" fmla="*/ 0 w 6159639"/>
                    <a:gd name="T1" fmla="*/ 0 h 1"/>
                    <a:gd name="T2" fmla="*/ 6178665 w 6159639"/>
                    <a:gd name="T3" fmla="*/ 0 h 1"/>
                    <a:gd name="T4" fmla="*/ 0 60000 65536"/>
                    <a:gd name="T5" fmla="*/ 0 60000 65536"/>
                    <a:gd name="T6" fmla="*/ 0 w 6159639"/>
                    <a:gd name="T7" fmla="*/ 0 h 1"/>
                    <a:gd name="T8" fmla="*/ 6159639 w 6159639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6159639" h="1">
                      <a:moveTo>
                        <a:pt x="0" y="0"/>
                      </a:moveTo>
                      <a:lnTo>
                        <a:pt x="6159639" y="0"/>
                      </a:lnTo>
                    </a:path>
                  </a:pathLst>
                </a:custGeom>
                <a:solidFill>
                  <a:srgbClr val="4F81BD"/>
                </a:solidFill>
                <a:ln w="9525" cap="flat" cmpd="sng">
                  <a:solidFill>
                    <a:srgbClr val="3F3F3F"/>
                  </a:solidFill>
                  <a:prstDash val="sysDash"/>
                  <a:bevel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9" name="任意多边形 70"/>
                <p:cNvSpPr>
                  <a:spLocks/>
                </p:cNvSpPr>
                <p:nvPr/>
              </p:nvSpPr>
              <p:spPr bwMode="auto">
                <a:xfrm>
                  <a:off x="296" y="2368018"/>
                  <a:ext cx="6178665" cy="1"/>
                </a:xfrm>
                <a:custGeom>
                  <a:avLst/>
                  <a:gdLst>
                    <a:gd name="T0" fmla="*/ 0 w 6159639"/>
                    <a:gd name="T1" fmla="*/ 0 h 1"/>
                    <a:gd name="T2" fmla="*/ 6178665 w 6159639"/>
                    <a:gd name="T3" fmla="*/ 0 h 1"/>
                    <a:gd name="T4" fmla="*/ 0 60000 65536"/>
                    <a:gd name="T5" fmla="*/ 0 60000 65536"/>
                    <a:gd name="T6" fmla="*/ 0 w 6159639"/>
                    <a:gd name="T7" fmla="*/ 0 h 1"/>
                    <a:gd name="T8" fmla="*/ 6159639 w 6159639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6159639" h="1">
                      <a:moveTo>
                        <a:pt x="0" y="0"/>
                      </a:moveTo>
                      <a:lnTo>
                        <a:pt x="6159639" y="0"/>
                      </a:lnTo>
                    </a:path>
                  </a:pathLst>
                </a:custGeom>
                <a:solidFill>
                  <a:srgbClr val="4F81BD"/>
                </a:solidFill>
                <a:ln w="9525" cap="flat" cmpd="sng">
                  <a:solidFill>
                    <a:srgbClr val="3F3F3F"/>
                  </a:solidFill>
                  <a:prstDash val="sysDash"/>
                  <a:bevel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0" name="任意多边形 71"/>
                <p:cNvSpPr>
                  <a:spLocks/>
                </p:cNvSpPr>
                <p:nvPr/>
              </p:nvSpPr>
              <p:spPr bwMode="auto">
                <a:xfrm>
                  <a:off x="296" y="2962001"/>
                  <a:ext cx="6178665" cy="1"/>
                </a:xfrm>
                <a:custGeom>
                  <a:avLst/>
                  <a:gdLst>
                    <a:gd name="T0" fmla="*/ 0 w 6159639"/>
                    <a:gd name="T1" fmla="*/ 0 h 1"/>
                    <a:gd name="T2" fmla="*/ 6178665 w 6159639"/>
                    <a:gd name="T3" fmla="*/ 0 h 1"/>
                    <a:gd name="T4" fmla="*/ 0 60000 65536"/>
                    <a:gd name="T5" fmla="*/ 0 60000 65536"/>
                    <a:gd name="T6" fmla="*/ 0 w 6159639"/>
                    <a:gd name="T7" fmla="*/ 0 h 1"/>
                    <a:gd name="T8" fmla="*/ 6159639 w 6159639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6159639" h="1">
                      <a:moveTo>
                        <a:pt x="0" y="0"/>
                      </a:moveTo>
                      <a:lnTo>
                        <a:pt x="6159639" y="0"/>
                      </a:lnTo>
                    </a:path>
                  </a:pathLst>
                </a:custGeom>
                <a:solidFill>
                  <a:srgbClr val="4F81BD"/>
                </a:solidFill>
                <a:ln w="9525" cap="flat" cmpd="sng">
                  <a:solidFill>
                    <a:srgbClr val="3F3F3F"/>
                  </a:solidFill>
                  <a:prstDash val="sysDash"/>
                  <a:bevel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1" name="任意多边形 72"/>
                <p:cNvSpPr>
                  <a:spLocks/>
                </p:cNvSpPr>
                <p:nvPr/>
              </p:nvSpPr>
              <p:spPr bwMode="auto">
                <a:xfrm>
                  <a:off x="296" y="3564273"/>
                  <a:ext cx="6178665" cy="1"/>
                </a:xfrm>
                <a:custGeom>
                  <a:avLst/>
                  <a:gdLst>
                    <a:gd name="T0" fmla="*/ 0 w 6159639"/>
                    <a:gd name="T1" fmla="*/ 0 h 1"/>
                    <a:gd name="T2" fmla="*/ 6178665 w 6159639"/>
                    <a:gd name="T3" fmla="*/ 0 h 1"/>
                    <a:gd name="T4" fmla="*/ 0 60000 65536"/>
                    <a:gd name="T5" fmla="*/ 0 60000 65536"/>
                    <a:gd name="T6" fmla="*/ 0 w 6159639"/>
                    <a:gd name="T7" fmla="*/ 0 h 1"/>
                    <a:gd name="T8" fmla="*/ 6159639 w 6159639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6159639" h="1">
                      <a:moveTo>
                        <a:pt x="0" y="0"/>
                      </a:moveTo>
                      <a:lnTo>
                        <a:pt x="6159639" y="0"/>
                      </a:lnTo>
                    </a:path>
                  </a:pathLst>
                </a:custGeom>
                <a:solidFill>
                  <a:srgbClr val="4F81BD"/>
                </a:solidFill>
                <a:ln w="9525" cap="flat" cmpd="sng">
                  <a:solidFill>
                    <a:srgbClr val="3F3F3F"/>
                  </a:solidFill>
                  <a:prstDash val="sysDash"/>
                  <a:bevel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2" name="任意多边形 73"/>
                <p:cNvSpPr>
                  <a:spLocks/>
                </p:cNvSpPr>
                <p:nvPr/>
              </p:nvSpPr>
              <p:spPr bwMode="auto">
                <a:xfrm>
                  <a:off x="296" y="4147207"/>
                  <a:ext cx="6178665" cy="1"/>
                </a:xfrm>
                <a:custGeom>
                  <a:avLst/>
                  <a:gdLst>
                    <a:gd name="T0" fmla="*/ 0 w 6159639"/>
                    <a:gd name="T1" fmla="*/ 0 h 1"/>
                    <a:gd name="T2" fmla="*/ 6178665 w 6159639"/>
                    <a:gd name="T3" fmla="*/ 0 h 1"/>
                    <a:gd name="T4" fmla="*/ 0 60000 65536"/>
                    <a:gd name="T5" fmla="*/ 0 60000 65536"/>
                    <a:gd name="T6" fmla="*/ 0 w 6159639"/>
                    <a:gd name="T7" fmla="*/ 0 h 1"/>
                    <a:gd name="T8" fmla="*/ 6159639 w 6159639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6159639" h="1">
                      <a:moveTo>
                        <a:pt x="0" y="0"/>
                      </a:moveTo>
                      <a:lnTo>
                        <a:pt x="6159639" y="0"/>
                      </a:lnTo>
                    </a:path>
                  </a:pathLst>
                </a:custGeom>
                <a:solidFill>
                  <a:srgbClr val="4F81BD"/>
                </a:solidFill>
                <a:ln w="9525" cap="flat" cmpd="sng">
                  <a:solidFill>
                    <a:srgbClr val="3F3F3F"/>
                  </a:solidFill>
                  <a:prstDash val="sysDash"/>
                  <a:bevel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3" name="任意多边形 115"/>
                <p:cNvSpPr>
                  <a:spLocks noChangeArrowheads="1"/>
                </p:cNvSpPr>
                <p:nvPr/>
              </p:nvSpPr>
              <p:spPr bwMode="auto">
                <a:xfrm>
                  <a:off x="1547446" y="0"/>
                  <a:ext cx="1" cy="4149969"/>
                </a:xfrm>
                <a:custGeom>
                  <a:avLst/>
                  <a:gdLst>
                    <a:gd name="T0" fmla="*/ 0 w 1"/>
                    <a:gd name="T1" fmla="*/ 0 h 4149969"/>
                    <a:gd name="T2" fmla="*/ 0 w 1"/>
                    <a:gd name="T3" fmla="*/ 4149969 h 4149969"/>
                    <a:gd name="T4" fmla="*/ 0 60000 65536"/>
                    <a:gd name="T5" fmla="*/ 0 60000 65536"/>
                    <a:gd name="T6" fmla="*/ 0 w 1"/>
                    <a:gd name="T7" fmla="*/ 0 h 4149969"/>
                    <a:gd name="T8" fmla="*/ 1 w 1"/>
                    <a:gd name="T9" fmla="*/ 4149969 h 4149969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4149969">
                      <a:moveTo>
                        <a:pt x="0" y="0"/>
                      </a:moveTo>
                      <a:lnTo>
                        <a:pt x="0" y="4149969"/>
                      </a:lnTo>
                    </a:path>
                  </a:pathLst>
                </a:custGeom>
                <a:solidFill>
                  <a:srgbClr val="4F81BD"/>
                </a:solidFill>
                <a:ln w="9525" cmpd="sng">
                  <a:solidFill>
                    <a:srgbClr val="000000"/>
                  </a:solidFill>
                  <a:prstDash val="sysDash"/>
                  <a:bevel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4" name="任意多边形 117"/>
                <p:cNvSpPr>
                  <a:spLocks noChangeArrowheads="1"/>
                </p:cNvSpPr>
                <p:nvPr/>
              </p:nvSpPr>
              <p:spPr bwMode="auto">
                <a:xfrm>
                  <a:off x="3093217" y="0"/>
                  <a:ext cx="1" cy="4149969"/>
                </a:xfrm>
                <a:custGeom>
                  <a:avLst/>
                  <a:gdLst>
                    <a:gd name="T0" fmla="*/ 0 w 1"/>
                    <a:gd name="T1" fmla="*/ 0 h 4149969"/>
                    <a:gd name="T2" fmla="*/ 0 w 1"/>
                    <a:gd name="T3" fmla="*/ 4149969 h 4149969"/>
                    <a:gd name="T4" fmla="*/ 0 60000 65536"/>
                    <a:gd name="T5" fmla="*/ 0 60000 65536"/>
                    <a:gd name="T6" fmla="*/ 0 w 1"/>
                    <a:gd name="T7" fmla="*/ 0 h 4149969"/>
                    <a:gd name="T8" fmla="*/ 1 w 1"/>
                    <a:gd name="T9" fmla="*/ 4149969 h 4149969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4149969">
                      <a:moveTo>
                        <a:pt x="0" y="0"/>
                      </a:moveTo>
                      <a:lnTo>
                        <a:pt x="0" y="4149969"/>
                      </a:lnTo>
                    </a:path>
                  </a:pathLst>
                </a:custGeom>
                <a:solidFill>
                  <a:srgbClr val="4F81BD"/>
                </a:solidFill>
                <a:ln w="9525" cmpd="sng">
                  <a:solidFill>
                    <a:srgbClr val="000000"/>
                  </a:solidFill>
                  <a:prstDash val="sysDash"/>
                  <a:bevel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5" name="任意多边形 118"/>
                <p:cNvSpPr>
                  <a:spLocks noChangeArrowheads="1"/>
                </p:cNvSpPr>
                <p:nvPr/>
              </p:nvSpPr>
              <p:spPr bwMode="auto">
                <a:xfrm>
                  <a:off x="4640664" y="0"/>
                  <a:ext cx="1" cy="4149969"/>
                </a:xfrm>
                <a:custGeom>
                  <a:avLst/>
                  <a:gdLst>
                    <a:gd name="T0" fmla="*/ 0 w 1"/>
                    <a:gd name="T1" fmla="*/ 0 h 4149969"/>
                    <a:gd name="T2" fmla="*/ 0 w 1"/>
                    <a:gd name="T3" fmla="*/ 4149969 h 4149969"/>
                    <a:gd name="T4" fmla="*/ 0 60000 65536"/>
                    <a:gd name="T5" fmla="*/ 0 60000 65536"/>
                    <a:gd name="T6" fmla="*/ 0 w 1"/>
                    <a:gd name="T7" fmla="*/ 0 h 4149969"/>
                    <a:gd name="T8" fmla="*/ 1 w 1"/>
                    <a:gd name="T9" fmla="*/ 4149969 h 4149969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4149969">
                      <a:moveTo>
                        <a:pt x="0" y="0"/>
                      </a:moveTo>
                      <a:lnTo>
                        <a:pt x="0" y="4149969"/>
                      </a:lnTo>
                    </a:path>
                  </a:pathLst>
                </a:custGeom>
                <a:solidFill>
                  <a:srgbClr val="4F81BD"/>
                </a:solidFill>
                <a:ln w="9525" cmpd="sng">
                  <a:solidFill>
                    <a:srgbClr val="000000"/>
                  </a:solidFill>
                  <a:prstDash val="sysDash"/>
                  <a:bevel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6" name="椭圆 77"/>
                <p:cNvSpPr>
                  <a:spLocks noChangeArrowheads="1"/>
                </p:cNvSpPr>
                <p:nvPr/>
              </p:nvSpPr>
              <p:spPr bwMode="auto">
                <a:xfrm>
                  <a:off x="1498535" y="544625"/>
                  <a:ext cx="85327" cy="85643"/>
                </a:xfrm>
                <a:prstGeom prst="ellipse">
                  <a:avLst/>
                </a:pr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itchFamily="34" charset="0"/>
                    <a:sym typeface="宋体" pitchFamily="2" charset="-122"/>
                  </a:endParaRPr>
                </a:p>
              </p:txBody>
            </p:sp>
            <p:sp>
              <p:nvSpPr>
                <p:cNvPr id="207" name="椭圆 78"/>
                <p:cNvSpPr>
                  <a:spLocks noChangeArrowheads="1"/>
                </p:cNvSpPr>
                <p:nvPr/>
              </p:nvSpPr>
              <p:spPr bwMode="auto">
                <a:xfrm>
                  <a:off x="3044456" y="544625"/>
                  <a:ext cx="82816" cy="85643"/>
                </a:xfrm>
                <a:prstGeom prst="ellipse">
                  <a:avLst/>
                </a:pr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itchFamily="34" charset="0"/>
                    <a:sym typeface="宋体" pitchFamily="2" charset="-122"/>
                  </a:endParaRPr>
                </a:p>
              </p:txBody>
            </p:sp>
            <p:sp>
              <p:nvSpPr>
                <p:cNvPr id="208" name="椭圆 79"/>
                <p:cNvSpPr>
                  <a:spLocks noChangeArrowheads="1"/>
                </p:cNvSpPr>
                <p:nvPr/>
              </p:nvSpPr>
              <p:spPr bwMode="auto">
                <a:xfrm>
                  <a:off x="4610454" y="544625"/>
                  <a:ext cx="85327" cy="85643"/>
                </a:xfrm>
                <a:prstGeom prst="ellipse">
                  <a:avLst/>
                </a:pr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itchFamily="34" charset="0"/>
                    <a:sym typeface="宋体" pitchFamily="2" charset="-122"/>
                  </a:endParaRPr>
                </a:p>
              </p:txBody>
            </p:sp>
            <p:sp>
              <p:nvSpPr>
                <p:cNvPr id="209" name="椭圆 80"/>
                <p:cNvSpPr>
                  <a:spLocks noChangeArrowheads="1"/>
                </p:cNvSpPr>
                <p:nvPr/>
              </p:nvSpPr>
              <p:spPr bwMode="auto">
                <a:xfrm>
                  <a:off x="1503554" y="1146897"/>
                  <a:ext cx="85327" cy="85643"/>
                </a:xfrm>
                <a:prstGeom prst="ellipse">
                  <a:avLst/>
                </a:pr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itchFamily="34" charset="0"/>
                    <a:sym typeface="宋体" pitchFamily="2" charset="-122"/>
                  </a:endParaRPr>
                </a:p>
              </p:txBody>
            </p:sp>
            <p:sp>
              <p:nvSpPr>
                <p:cNvPr id="210" name="椭圆 81"/>
                <p:cNvSpPr>
                  <a:spLocks noChangeArrowheads="1"/>
                </p:cNvSpPr>
                <p:nvPr/>
              </p:nvSpPr>
              <p:spPr bwMode="auto">
                <a:xfrm>
                  <a:off x="3049475" y="1146897"/>
                  <a:ext cx="82816" cy="85643"/>
                </a:xfrm>
                <a:prstGeom prst="ellipse">
                  <a:avLst/>
                </a:pr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itchFamily="34" charset="0"/>
                    <a:sym typeface="宋体" pitchFamily="2" charset="-122"/>
                  </a:endParaRPr>
                </a:p>
              </p:txBody>
            </p:sp>
            <p:sp>
              <p:nvSpPr>
                <p:cNvPr id="211" name="椭圆 82"/>
                <p:cNvSpPr>
                  <a:spLocks noChangeArrowheads="1"/>
                </p:cNvSpPr>
                <p:nvPr/>
              </p:nvSpPr>
              <p:spPr bwMode="auto">
                <a:xfrm>
                  <a:off x="4610454" y="1146897"/>
                  <a:ext cx="85327" cy="85643"/>
                </a:xfrm>
                <a:prstGeom prst="ellipse">
                  <a:avLst/>
                </a:pr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itchFamily="34" charset="0"/>
                    <a:sym typeface="宋体" pitchFamily="2" charset="-122"/>
                  </a:endParaRPr>
                </a:p>
              </p:txBody>
            </p:sp>
            <p:sp>
              <p:nvSpPr>
                <p:cNvPr id="212" name="椭圆 83"/>
                <p:cNvSpPr>
                  <a:spLocks noChangeArrowheads="1"/>
                </p:cNvSpPr>
                <p:nvPr/>
              </p:nvSpPr>
              <p:spPr bwMode="auto">
                <a:xfrm>
                  <a:off x="1503554" y="1743644"/>
                  <a:ext cx="85327" cy="82881"/>
                </a:xfrm>
                <a:prstGeom prst="ellipse">
                  <a:avLst/>
                </a:pr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itchFamily="34" charset="0"/>
                    <a:sym typeface="宋体" pitchFamily="2" charset="-122"/>
                  </a:endParaRPr>
                </a:p>
              </p:txBody>
            </p:sp>
            <p:sp>
              <p:nvSpPr>
                <p:cNvPr id="213" name="椭圆 84"/>
                <p:cNvSpPr>
                  <a:spLocks noChangeArrowheads="1"/>
                </p:cNvSpPr>
                <p:nvPr/>
              </p:nvSpPr>
              <p:spPr bwMode="auto">
                <a:xfrm>
                  <a:off x="3049475" y="1743644"/>
                  <a:ext cx="82816" cy="82881"/>
                </a:xfrm>
                <a:prstGeom prst="ellipse">
                  <a:avLst/>
                </a:pr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itchFamily="34" charset="0"/>
                    <a:sym typeface="宋体" pitchFamily="2" charset="-122"/>
                  </a:endParaRPr>
                </a:p>
              </p:txBody>
            </p:sp>
            <p:sp>
              <p:nvSpPr>
                <p:cNvPr id="214" name="椭圆 85"/>
                <p:cNvSpPr>
                  <a:spLocks noChangeArrowheads="1"/>
                </p:cNvSpPr>
                <p:nvPr/>
              </p:nvSpPr>
              <p:spPr bwMode="auto">
                <a:xfrm>
                  <a:off x="4610454" y="1743644"/>
                  <a:ext cx="85327" cy="82881"/>
                </a:xfrm>
                <a:prstGeom prst="ellipse">
                  <a:avLst/>
                </a:pr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itchFamily="34" charset="0"/>
                    <a:sym typeface="宋体" pitchFamily="2" charset="-122"/>
                  </a:endParaRPr>
                </a:p>
              </p:txBody>
            </p:sp>
            <p:sp>
              <p:nvSpPr>
                <p:cNvPr id="215" name="椭圆 86"/>
                <p:cNvSpPr>
                  <a:spLocks noChangeArrowheads="1"/>
                </p:cNvSpPr>
                <p:nvPr/>
              </p:nvSpPr>
              <p:spPr bwMode="auto">
                <a:xfrm>
                  <a:off x="1503554" y="2329340"/>
                  <a:ext cx="85327" cy="82881"/>
                </a:xfrm>
                <a:prstGeom prst="ellipse">
                  <a:avLst/>
                </a:pr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itchFamily="34" charset="0"/>
                    <a:sym typeface="宋体" pitchFamily="2" charset="-122"/>
                  </a:endParaRPr>
                </a:p>
              </p:txBody>
            </p:sp>
            <p:sp>
              <p:nvSpPr>
                <p:cNvPr id="216" name="椭圆 87"/>
                <p:cNvSpPr>
                  <a:spLocks noChangeArrowheads="1"/>
                </p:cNvSpPr>
                <p:nvPr/>
              </p:nvSpPr>
              <p:spPr bwMode="auto">
                <a:xfrm>
                  <a:off x="3049475" y="2329340"/>
                  <a:ext cx="82816" cy="82881"/>
                </a:xfrm>
                <a:prstGeom prst="ellipse">
                  <a:avLst/>
                </a:pr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itchFamily="34" charset="0"/>
                    <a:sym typeface="宋体" pitchFamily="2" charset="-122"/>
                  </a:endParaRPr>
                </a:p>
              </p:txBody>
            </p:sp>
            <p:sp>
              <p:nvSpPr>
                <p:cNvPr id="217" name="椭圆 88"/>
                <p:cNvSpPr>
                  <a:spLocks noChangeArrowheads="1"/>
                </p:cNvSpPr>
                <p:nvPr/>
              </p:nvSpPr>
              <p:spPr bwMode="auto">
                <a:xfrm>
                  <a:off x="4610454" y="2329340"/>
                  <a:ext cx="85327" cy="82881"/>
                </a:xfrm>
                <a:prstGeom prst="ellipse">
                  <a:avLst/>
                </a:pr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itchFamily="34" charset="0"/>
                    <a:sym typeface="宋体" pitchFamily="2" charset="-122"/>
                  </a:endParaRPr>
                </a:p>
              </p:txBody>
            </p:sp>
            <p:sp>
              <p:nvSpPr>
                <p:cNvPr id="218" name="椭圆 89"/>
                <p:cNvSpPr>
                  <a:spLocks noChangeArrowheads="1"/>
                </p:cNvSpPr>
                <p:nvPr/>
              </p:nvSpPr>
              <p:spPr bwMode="auto">
                <a:xfrm>
                  <a:off x="1503554" y="2917797"/>
                  <a:ext cx="85327" cy="85645"/>
                </a:xfrm>
                <a:prstGeom prst="ellipse">
                  <a:avLst/>
                </a:pr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itchFamily="34" charset="0"/>
                    <a:sym typeface="宋体" pitchFamily="2" charset="-122"/>
                  </a:endParaRPr>
                </a:p>
              </p:txBody>
            </p:sp>
            <p:sp>
              <p:nvSpPr>
                <p:cNvPr id="219" name="椭圆 90"/>
                <p:cNvSpPr>
                  <a:spLocks noChangeArrowheads="1"/>
                </p:cNvSpPr>
                <p:nvPr/>
              </p:nvSpPr>
              <p:spPr bwMode="auto">
                <a:xfrm>
                  <a:off x="3049475" y="2917797"/>
                  <a:ext cx="82816" cy="85645"/>
                </a:xfrm>
                <a:prstGeom prst="ellipse">
                  <a:avLst/>
                </a:pr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itchFamily="34" charset="0"/>
                    <a:sym typeface="宋体" pitchFamily="2" charset="-122"/>
                  </a:endParaRPr>
                </a:p>
              </p:txBody>
            </p:sp>
            <p:sp>
              <p:nvSpPr>
                <p:cNvPr id="220" name="椭圆 91"/>
                <p:cNvSpPr>
                  <a:spLocks noChangeArrowheads="1"/>
                </p:cNvSpPr>
                <p:nvPr/>
              </p:nvSpPr>
              <p:spPr bwMode="auto">
                <a:xfrm>
                  <a:off x="4610454" y="2917797"/>
                  <a:ext cx="85327" cy="85645"/>
                </a:xfrm>
                <a:prstGeom prst="ellipse">
                  <a:avLst/>
                </a:pr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itchFamily="34" charset="0"/>
                    <a:sym typeface="宋体" pitchFamily="2" charset="-122"/>
                  </a:endParaRPr>
                </a:p>
              </p:txBody>
            </p:sp>
            <p:sp>
              <p:nvSpPr>
                <p:cNvPr id="221" name="椭圆 92"/>
                <p:cNvSpPr>
                  <a:spLocks noChangeArrowheads="1"/>
                </p:cNvSpPr>
                <p:nvPr/>
              </p:nvSpPr>
              <p:spPr bwMode="auto">
                <a:xfrm>
                  <a:off x="1503554" y="3520070"/>
                  <a:ext cx="85327" cy="85645"/>
                </a:xfrm>
                <a:prstGeom prst="ellipse">
                  <a:avLst/>
                </a:pr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itchFamily="34" charset="0"/>
                    <a:sym typeface="宋体" pitchFamily="2" charset="-122"/>
                  </a:endParaRPr>
                </a:p>
              </p:txBody>
            </p:sp>
            <p:sp>
              <p:nvSpPr>
                <p:cNvPr id="222" name="椭圆 93"/>
                <p:cNvSpPr>
                  <a:spLocks noChangeArrowheads="1"/>
                </p:cNvSpPr>
                <p:nvPr/>
              </p:nvSpPr>
              <p:spPr bwMode="auto">
                <a:xfrm>
                  <a:off x="3049475" y="3520070"/>
                  <a:ext cx="82816" cy="85645"/>
                </a:xfrm>
                <a:prstGeom prst="ellipse">
                  <a:avLst/>
                </a:pr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itchFamily="34" charset="0"/>
                    <a:sym typeface="宋体" pitchFamily="2" charset="-122"/>
                  </a:endParaRPr>
                </a:p>
              </p:txBody>
            </p:sp>
            <p:sp>
              <p:nvSpPr>
                <p:cNvPr id="223" name="椭圆 94"/>
                <p:cNvSpPr>
                  <a:spLocks noChangeArrowheads="1"/>
                </p:cNvSpPr>
                <p:nvPr/>
              </p:nvSpPr>
              <p:spPr bwMode="auto">
                <a:xfrm>
                  <a:off x="4610454" y="3520070"/>
                  <a:ext cx="85327" cy="85645"/>
                </a:xfrm>
                <a:prstGeom prst="ellipse">
                  <a:avLst/>
                </a:pr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itchFamily="34" charset="0"/>
                    <a:sym typeface="宋体" pitchFamily="2" charset="-122"/>
                  </a:endParaRPr>
                </a:p>
              </p:txBody>
            </p:sp>
          </p:grpSp>
          <p:sp>
            <p:nvSpPr>
              <p:cNvPr id="156" name="TextBox 27"/>
              <p:cNvSpPr>
                <a:spLocks noChangeArrowheads="1"/>
              </p:cNvSpPr>
              <p:nvPr/>
            </p:nvSpPr>
            <p:spPr bwMode="auto">
              <a:xfrm>
                <a:off x="1084154" y="459442"/>
                <a:ext cx="1049348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7" name="TextBox 28"/>
              <p:cNvSpPr>
                <a:spLocks noChangeArrowheads="1"/>
              </p:cNvSpPr>
              <p:nvPr/>
            </p:nvSpPr>
            <p:spPr bwMode="auto">
              <a:xfrm>
                <a:off x="2133502" y="459442"/>
                <a:ext cx="1070232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8" name="TextBox 29"/>
              <p:cNvSpPr>
                <a:spLocks noChangeArrowheads="1"/>
              </p:cNvSpPr>
              <p:nvPr/>
            </p:nvSpPr>
            <p:spPr bwMode="auto">
              <a:xfrm>
                <a:off x="3203734" y="459442"/>
                <a:ext cx="1075452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9" name="TextBox 30"/>
              <p:cNvSpPr>
                <a:spLocks noChangeArrowheads="1"/>
              </p:cNvSpPr>
              <p:nvPr/>
            </p:nvSpPr>
            <p:spPr bwMode="auto">
              <a:xfrm>
                <a:off x="4279186" y="459442"/>
                <a:ext cx="1051089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0" name="TextBox 31"/>
              <p:cNvSpPr>
                <a:spLocks noChangeArrowheads="1"/>
              </p:cNvSpPr>
              <p:nvPr/>
            </p:nvSpPr>
            <p:spPr bwMode="auto">
              <a:xfrm>
                <a:off x="1084154" y="875139"/>
                <a:ext cx="1049348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1" name="TextBox 32"/>
              <p:cNvSpPr>
                <a:spLocks noChangeArrowheads="1"/>
              </p:cNvSpPr>
              <p:nvPr/>
            </p:nvSpPr>
            <p:spPr bwMode="auto">
              <a:xfrm>
                <a:off x="2133502" y="875139"/>
                <a:ext cx="1070232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2" name="TextBox 33"/>
              <p:cNvSpPr>
                <a:spLocks noChangeArrowheads="1"/>
              </p:cNvSpPr>
              <p:nvPr/>
            </p:nvSpPr>
            <p:spPr bwMode="auto">
              <a:xfrm>
                <a:off x="3203734" y="875139"/>
                <a:ext cx="1075452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3" name="TextBox 34"/>
              <p:cNvSpPr>
                <a:spLocks noChangeArrowheads="1"/>
              </p:cNvSpPr>
              <p:nvPr/>
            </p:nvSpPr>
            <p:spPr bwMode="auto">
              <a:xfrm>
                <a:off x="4279186" y="875139"/>
                <a:ext cx="1051089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4" name="TextBox 35"/>
              <p:cNvSpPr>
                <a:spLocks noChangeArrowheads="1"/>
              </p:cNvSpPr>
              <p:nvPr/>
            </p:nvSpPr>
            <p:spPr bwMode="auto">
              <a:xfrm>
                <a:off x="1084154" y="1285088"/>
                <a:ext cx="1049348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5" name="TextBox 36"/>
              <p:cNvSpPr>
                <a:spLocks noChangeArrowheads="1"/>
              </p:cNvSpPr>
              <p:nvPr/>
            </p:nvSpPr>
            <p:spPr bwMode="auto">
              <a:xfrm>
                <a:off x="2133502" y="1285088"/>
                <a:ext cx="1070232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6" name="TextBox 37"/>
              <p:cNvSpPr>
                <a:spLocks noChangeArrowheads="1"/>
              </p:cNvSpPr>
              <p:nvPr/>
            </p:nvSpPr>
            <p:spPr bwMode="auto">
              <a:xfrm>
                <a:off x="3203734" y="1285088"/>
                <a:ext cx="1075452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7" name="TextBox 38"/>
              <p:cNvSpPr>
                <a:spLocks noChangeArrowheads="1"/>
              </p:cNvSpPr>
              <p:nvPr/>
            </p:nvSpPr>
            <p:spPr bwMode="auto">
              <a:xfrm>
                <a:off x="4279186" y="1285088"/>
                <a:ext cx="1051089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8" name="TextBox 39"/>
              <p:cNvSpPr>
                <a:spLocks noChangeArrowheads="1"/>
              </p:cNvSpPr>
              <p:nvPr/>
            </p:nvSpPr>
            <p:spPr bwMode="auto">
              <a:xfrm>
                <a:off x="1084154" y="1695038"/>
                <a:ext cx="1049348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9" name="TextBox 40"/>
              <p:cNvSpPr>
                <a:spLocks noChangeArrowheads="1"/>
              </p:cNvSpPr>
              <p:nvPr/>
            </p:nvSpPr>
            <p:spPr bwMode="auto">
              <a:xfrm>
                <a:off x="2133502" y="1695038"/>
                <a:ext cx="1070232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0" name="TextBox 41"/>
              <p:cNvSpPr>
                <a:spLocks noChangeArrowheads="1"/>
              </p:cNvSpPr>
              <p:nvPr/>
            </p:nvSpPr>
            <p:spPr bwMode="auto">
              <a:xfrm>
                <a:off x="3203734" y="1695038"/>
                <a:ext cx="1075452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1" name="TextBox 42"/>
              <p:cNvSpPr>
                <a:spLocks noChangeArrowheads="1"/>
              </p:cNvSpPr>
              <p:nvPr/>
            </p:nvSpPr>
            <p:spPr bwMode="auto">
              <a:xfrm>
                <a:off x="4279186" y="1695038"/>
                <a:ext cx="1051089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2" name="TextBox 43"/>
              <p:cNvSpPr>
                <a:spLocks noChangeArrowheads="1"/>
              </p:cNvSpPr>
              <p:nvPr/>
            </p:nvSpPr>
            <p:spPr bwMode="auto">
              <a:xfrm>
                <a:off x="1084154" y="2106902"/>
                <a:ext cx="1049348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3" name="TextBox 44"/>
              <p:cNvSpPr>
                <a:spLocks noChangeArrowheads="1"/>
              </p:cNvSpPr>
              <p:nvPr/>
            </p:nvSpPr>
            <p:spPr bwMode="auto">
              <a:xfrm>
                <a:off x="2133502" y="2106902"/>
                <a:ext cx="1070232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4" name="TextBox 45"/>
              <p:cNvSpPr>
                <a:spLocks noChangeArrowheads="1"/>
              </p:cNvSpPr>
              <p:nvPr/>
            </p:nvSpPr>
            <p:spPr bwMode="auto">
              <a:xfrm>
                <a:off x="3203734" y="2106902"/>
                <a:ext cx="1075452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5" name="TextBox 46"/>
              <p:cNvSpPr>
                <a:spLocks noChangeArrowheads="1"/>
              </p:cNvSpPr>
              <p:nvPr/>
            </p:nvSpPr>
            <p:spPr bwMode="auto">
              <a:xfrm>
                <a:off x="4279186" y="2106902"/>
                <a:ext cx="1051089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6" name="TextBox 47"/>
              <p:cNvSpPr>
                <a:spLocks noChangeArrowheads="1"/>
              </p:cNvSpPr>
              <p:nvPr/>
            </p:nvSpPr>
            <p:spPr bwMode="auto">
              <a:xfrm>
                <a:off x="1084154" y="2522599"/>
                <a:ext cx="1049348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7" name="TextBox 48"/>
              <p:cNvSpPr>
                <a:spLocks noChangeArrowheads="1"/>
              </p:cNvSpPr>
              <p:nvPr/>
            </p:nvSpPr>
            <p:spPr bwMode="auto">
              <a:xfrm>
                <a:off x="2133502" y="2522599"/>
                <a:ext cx="1070232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8" name="TextBox 49"/>
              <p:cNvSpPr>
                <a:spLocks noChangeArrowheads="1"/>
              </p:cNvSpPr>
              <p:nvPr/>
            </p:nvSpPr>
            <p:spPr bwMode="auto">
              <a:xfrm>
                <a:off x="3203734" y="2522599"/>
                <a:ext cx="1075452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9" name="TextBox 50"/>
              <p:cNvSpPr>
                <a:spLocks noChangeArrowheads="1"/>
              </p:cNvSpPr>
              <p:nvPr/>
            </p:nvSpPr>
            <p:spPr bwMode="auto">
              <a:xfrm>
                <a:off x="4279186" y="2522599"/>
                <a:ext cx="1051089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0" name="TextBox 51"/>
              <p:cNvSpPr>
                <a:spLocks noChangeArrowheads="1"/>
              </p:cNvSpPr>
              <p:nvPr/>
            </p:nvSpPr>
            <p:spPr bwMode="auto">
              <a:xfrm>
                <a:off x="1084154" y="2938295"/>
                <a:ext cx="1049348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1" name="TextBox 52"/>
              <p:cNvSpPr>
                <a:spLocks noChangeArrowheads="1"/>
              </p:cNvSpPr>
              <p:nvPr/>
            </p:nvSpPr>
            <p:spPr bwMode="auto">
              <a:xfrm>
                <a:off x="2133502" y="2938294"/>
                <a:ext cx="1070232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2" name="TextBox 53"/>
              <p:cNvSpPr>
                <a:spLocks noChangeArrowheads="1"/>
              </p:cNvSpPr>
              <p:nvPr/>
            </p:nvSpPr>
            <p:spPr bwMode="auto">
              <a:xfrm>
                <a:off x="3203734" y="2938294"/>
                <a:ext cx="1075452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3" name="TextBox 54"/>
              <p:cNvSpPr>
                <a:spLocks noChangeArrowheads="1"/>
              </p:cNvSpPr>
              <p:nvPr/>
            </p:nvSpPr>
            <p:spPr bwMode="auto">
              <a:xfrm>
                <a:off x="4279186" y="2938294"/>
                <a:ext cx="1051089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4" name="TextBox 55"/>
              <p:cNvSpPr>
                <a:spLocks noChangeArrowheads="1"/>
              </p:cNvSpPr>
              <p:nvPr/>
            </p:nvSpPr>
            <p:spPr bwMode="auto">
              <a:xfrm>
                <a:off x="10441" y="30335"/>
                <a:ext cx="1038908" cy="3436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5" name="TextBox 56"/>
              <p:cNvSpPr>
                <a:spLocks noChangeArrowheads="1"/>
              </p:cNvSpPr>
              <p:nvPr/>
            </p:nvSpPr>
            <p:spPr bwMode="auto">
              <a:xfrm>
                <a:off x="26104" y="403888"/>
                <a:ext cx="1038907" cy="334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添加标题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6" name="TextBox 57"/>
              <p:cNvSpPr>
                <a:spLocks noChangeArrowheads="1"/>
              </p:cNvSpPr>
              <p:nvPr/>
            </p:nvSpPr>
            <p:spPr bwMode="auto">
              <a:xfrm>
                <a:off x="10441" y="829163"/>
                <a:ext cx="1038908" cy="334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添加标题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7" name="TextBox 58"/>
              <p:cNvSpPr>
                <a:spLocks noChangeArrowheads="1"/>
              </p:cNvSpPr>
              <p:nvPr/>
            </p:nvSpPr>
            <p:spPr bwMode="auto">
              <a:xfrm>
                <a:off x="10441" y="1239111"/>
                <a:ext cx="1038908" cy="334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添加标题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8" name="TextBox 59"/>
              <p:cNvSpPr>
                <a:spLocks noChangeArrowheads="1"/>
              </p:cNvSpPr>
              <p:nvPr/>
            </p:nvSpPr>
            <p:spPr bwMode="auto">
              <a:xfrm>
                <a:off x="0" y="1637568"/>
                <a:ext cx="1038908" cy="334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添加标题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9" name="TextBox 60"/>
              <p:cNvSpPr>
                <a:spLocks noChangeArrowheads="1"/>
              </p:cNvSpPr>
              <p:nvPr/>
            </p:nvSpPr>
            <p:spPr bwMode="auto">
              <a:xfrm>
                <a:off x="0" y="2047518"/>
                <a:ext cx="1038908" cy="334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添加标题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0" name="TextBox 61"/>
              <p:cNvSpPr>
                <a:spLocks noChangeArrowheads="1"/>
              </p:cNvSpPr>
              <p:nvPr/>
            </p:nvSpPr>
            <p:spPr bwMode="auto">
              <a:xfrm>
                <a:off x="0" y="2467045"/>
                <a:ext cx="1038908" cy="334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添加标题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1" name="TextBox 62"/>
              <p:cNvSpPr>
                <a:spLocks noChangeArrowheads="1"/>
              </p:cNvSpPr>
              <p:nvPr/>
            </p:nvSpPr>
            <p:spPr bwMode="auto">
              <a:xfrm>
                <a:off x="0" y="2875079"/>
                <a:ext cx="1038908" cy="334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添加标题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2" name="TextBox 63"/>
              <p:cNvSpPr>
                <a:spLocks noChangeArrowheads="1"/>
              </p:cNvSpPr>
              <p:nvPr/>
            </p:nvSpPr>
            <p:spPr bwMode="auto">
              <a:xfrm>
                <a:off x="1089374" y="30335"/>
                <a:ext cx="1038908" cy="334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添加标题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3" name="TextBox 64"/>
              <p:cNvSpPr>
                <a:spLocks noChangeArrowheads="1"/>
              </p:cNvSpPr>
              <p:nvPr/>
            </p:nvSpPr>
            <p:spPr bwMode="auto">
              <a:xfrm>
                <a:off x="2156126" y="30335"/>
                <a:ext cx="1038907" cy="334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添加标题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4" name="TextBox 65"/>
              <p:cNvSpPr>
                <a:spLocks noChangeArrowheads="1"/>
              </p:cNvSpPr>
              <p:nvPr/>
            </p:nvSpPr>
            <p:spPr bwMode="auto">
              <a:xfrm>
                <a:off x="3222876" y="30335"/>
                <a:ext cx="1038908" cy="334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添加标题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5" name="TextBox 66"/>
              <p:cNvSpPr>
                <a:spLocks noChangeArrowheads="1"/>
              </p:cNvSpPr>
              <p:nvPr/>
            </p:nvSpPr>
            <p:spPr bwMode="auto">
              <a:xfrm>
                <a:off x="4300069" y="30335"/>
                <a:ext cx="1038907" cy="334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添加标题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260" name="Text Box 11"/>
          <p:cNvSpPr>
            <a:spLocks noChangeArrowheads="1"/>
          </p:cNvSpPr>
          <p:nvPr/>
        </p:nvSpPr>
        <p:spPr bwMode="auto">
          <a:xfrm>
            <a:off x="113828" y="1416150"/>
            <a:ext cx="903017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第一</a:t>
            </a:r>
            <a:r>
              <a:rPr lang="en-US" altLang="zh-CN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模板网，为广大</a:t>
            </a:r>
            <a:r>
              <a:rPr lang="en-US" altLang="zh-CN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爱好者，提供</a:t>
            </a:r>
            <a:r>
              <a:rPr lang="en-US" altLang="zh-CN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PowerPoint</a:t>
            </a:r>
            <a:r>
              <a:rPr lang="zh-CN" altLang="en-US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模板下载、</a:t>
            </a:r>
            <a:r>
              <a:rPr lang="en-US" altLang="zh-CN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PowerPoint</a:t>
            </a:r>
            <a:r>
              <a:rPr lang="zh-CN" altLang="en-US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教程、</a:t>
            </a:r>
            <a:r>
              <a:rPr lang="en-US" altLang="zh-CN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PowerPoint</a:t>
            </a:r>
            <a:r>
              <a:rPr lang="zh-CN" altLang="en-US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素材等，建设中国</a:t>
            </a:r>
            <a:r>
              <a:rPr lang="en-US" altLang="zh-CN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爱好者的网上家园，立志成为最大最权威的</a:t>
            </a:r>
            <a:r>
              <a:rPr lang="en-US" altLang="zh-CN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中文网站。</a:t>
            </a:r>
          </a:p>
        </p:txBody>
      </p:sp>
      <p:sp>
        <p:nvSpPr>
          <p:cNvPr id="261" name="直接连接符 141"/>
          <p:cNvSpPr>
            <a:spLocks noChangeShapeType="1"/>
          </p:cNvSpPr>
          <p:nvPr/>
        </p:nvSpPr>
        <p:spPr bwMode="auto">
          <a:xfrm>
            <a:off x="253528" y="1332012"/>
            <a:ext cx="8890472" cy="0"/>
          </a:xfrm>
          <a:prstGeom prst="line">
            <a:avLst/>
          </a:prstGeom>
          <a:noFill/>
          <a:ln w="9525">
            <a:solidFill>
              <a:srgbClr val="FFFF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62" name="Group 129"/>
          <p:cNvGrpSpPr>
            <a:grpSpLocks/>
          </p:cNvGrpSpPr>
          <p:nvPr/>
        </p:nvGrpSpPr>
        <p:grpSpPr bwMode="auto">
          <a:xfrm>
            <a:off x="256703" y="836712"/>
            <a:ext cx="4095678" cy="413283"/>
            <a:chOff x="0" y="0"/>
            <a:chExt cx="3071170" cy="309562"/>
          </a:xfrm>
        </p:grpSpPr>
        <p:grpSp>
          <p:nvGrpSpPr>
            <p:cNvPr id="263" name="Group 130"/>
            <p:cNvGrpSpPr>
              <a:grpSpLocks/>
            </p:cNvGrpSpPr>
            <p:nvPr/>
          </p:nvGrpSpPr>
          <p:grpSpPr bwMode="auto">
            <a:xfrm>
              <a:off x="216279" y="0"/>
              <a:ext cx="2854891" cy="309562"/>
              <a:chOff x="0" y="0"/>
              <a:chExt cx="2854212" cy="311300"/>
            </a:xfrm>
          </p:grpSpPr>
          <p:sp>
            <p:nvSpPr>
              <p:cNvPr id="267" name="TextBox 10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76740" cy="278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点击添加标题</a:t>
                </a:r>
                <a:endParaRPr kumimoji="0" 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268" name="矩形 109"/>
              <p:cNvSpPr>
                <a:spLocks noChangeArrowheads="1"/>
              </p:cNvSpPr>
              <p:nvPr/>
            </p:nvSpPr>
            <p:spPr bwMode="auto">
              <a:xfrm>
                <a:off x="1560904" y="46167"/>
                <a:ext cx="1293308" cy="2086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sym typeface="Arial" pitchFamily="34" charset="0"/>
                  </a:rPr>
                  <a:t>CLICK TO ADD TITLE</a:t>
                </a:r>
                <a:endParaRPr kumimoji="0" lang="zh-CN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sym typeface="Arial" pitchFamily="34" charset="0"/>
                </a:endParaRPr>
              </a:p>
            </p:txBody>
          </p:sp>
          <p:sp>
            <p:nvSpPr>
              <p:cNvPr id="269" name="直接连接符 149"/>
              <p:cNvSpPr>
                <a:spLocks noChangeShapeType="1"/>
              </p:cNvSpPr>
              <p:nvPr/>
            </p:nvSpPr>
            <p:spPr bwMode="auto">
              <a:xfrm>
                <a:off x="1559877" y="57471"/>
                <a:ext cx="1" cy="25382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64" name="Group 134"/>
            <p:cNvGrpSpPr>
              <a:grpSpLocks/>
            </p:cNvGrpSpPr>
            <p:nvPr/>
          </p:nvGrpSpPr>
          <p:grpSpPr bwMode="auto">
            <a:xfrm>
              <a:off x="0" y="57152"/>
              <a:ext cx="215800" cy="215800"/>
              <a:chOff x="0" y="0"/>
              <a:chExt cx="215800" cy="215800"/>
            </a:xfrm>
          </p:grpSpPr>
          <p:sp>
            <p:nvSpPr>
              <p:cNvPr id="265" name="椭圆 145"/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215800" cy="215800"/>
              </a:xfrm>
              <a:prstGeom prst="ellipse">
                <a:avLst/>
              </a:prstGeom>
              <a:solidFill>
                <a:srgbClr val="C00000"/>
              </a:solidFill>
              <a:ln w="38100" cap="sq">
                <a:solidFill>
                  <a:srgbClr val="C8C6BD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266" name="Freeform 15"/>
              <p:cNvSpPr>
                <a:spLocks noEditPoints="1" noChangeArrowheads="1"/>
              </p:cNvSpPr>
              <p:nvPr/>
            </p:nvSpPr>
            <p:spPr bwMode="auto">
              <a:xfrm>
                <a:off x="52914" y="45675"/>
                <a:ext cx="109973" cy="124451"/>
              </a:xfrm>
              <a:custGeom>
                <a:avLst/>
                <a:gdLst>
                  <a:gd name="T0" fmla="*/ 56936 w 423"/>
                  <a:gd name="T1" fmla="*/ 75475 h 526"/>
                  <a:gd name="T2" fmla="*/ 53037 w 423"/>
                  <a:gd name="T3" fmla="*/ 88725 h 526"/>
                  <a:gd name="T4" fmla="*/ 56416 w 423"/>
                  <a:gd name="T5" fmla="*/ 75238 h 526"/>
                  <a:gd name="T6" fmla="*/ 47837 w 423"/>
                  <a:gd name="T7" fmla="*/ 61043 h 526"/>
                  <a:gd name="T8" fmla="*/ 49917 w 423"/>
                  <a:gd name="T9" fmla="*/ 54891 h 526"/>
                  <a:gd name="T10" fmla="*/ 54597 w 423"/>
                  <a:gd name="T11" fmla="*/ 53708 h 526"/>
                  <a:gd name="T12" fmla="*/ 53037 w 423"/>
                  <a:gd name="T13" fmla="*/ 65774 h 526"/>
                  <a:gd name="T14" fmla="*/ 56936 w 423"/>
                  <a:gd name="T15" fmla="*/ 67431 h 526"/>
                  <a:gd name="T16" fmla="*/ 54597 w 423"/>
                  <a:gd name="T17" fmla="*/ 53708 h 526"/>
                  <a:gd name="T18" fmla="*/ 55116 w 423"/>
                  <a:gd name="T19" fmla="*/ 124451 h 526"/>
                  <a:gd name="T20" fmla="*/ 46797 w 423"/>
                  <a:gd name="T21" fmla="*/ 21530 h 526"/>
                  <a:gd name="T22" fmla="*/ 29898 w 423"/>
                  <a:gd name="T23" fmla="*/ 0 h 526"/>
                  <a:gd name="T24" fmla="*/ 42637 w 423"/>
                  <a:gd name="T25" fmla="*/ 0 h 526"/>
                  <a:gd name="T26" fmla="*/ 55116 w 423"/>
                  <a:gd name="T27" fmla="*/ 0 h 526"/>
                  <a:gd name="T28" fmla="*/ 67336 w 423"/>
                  <a:gd name="T29" fmla="*/ 0 h 526"/>
                  <a:gd name="T30" fmla="*/ 80075 w 423"/>
                  <a:gd name="T31" fmla="*/ 0 h 526"/>
                  <a:gd name="T32" fmla="*/ 109973 w 423"/>
                  <a:gd name="T33" fmla="*/ 93930 h 526"/>
                  <a:gd name="T34" fmla="*/ 60056 w 423"/>
                  <a:gd name="T35" fmla="*/ 68850 h 526"/>
                  <a:gd name="T36" fmla="*/ 64476 w 423"/>
                  <a:gd name="T37" fmla="*/ 57020 h 526"/>
                  <a:gd name="T38" fmla="*/ 68116 w 423"/>
                  <a:gd name="T39" fmla="*/ 51815 h 526"/>
                  <a:gd name="T40" fmla="*/ 60056 w 423"/>
                  <a:gd name="T41" fmla="*/ 43061 h 526"/>
                  <a:gd name="T42" fmla="*/ 56936 w 423"/>
                  <a:gd name="T43" fmla="*/ 48266 h 526"/>
                  <a:gd name="T44" fmla="*/ 53037 w 423"/>
                  <a:gd name="T45" fmla="*/ 48266 h 526"/>
                  <a:gd name="T46" fmla="*/ 49917 w 423"/>
                  <a:gd name="T47" fmla="*/ 43061 h 526"/>
                  <a:gd name="T48" fmla="*/ 44457 w 423"/>
                  <a:gd name="T49" fmla="*/ 51815 h 526"/>
                  <a:gd name="T50" fmla="*/ 44197 w 423"/>
                  <a:gd name="T51" fmla="*/ 68614 h 526"/>
                  <a:gd name="T52" fmla="*/ 49917 w 423"/>
                  <a:gd name="T53" fmla="*/ 88251 h 526"/>
                  <a:gd name="T54" fmla="*/ 42897 w 423"/>
                  <a:gd name="T55" fmla="*/ 84466 h 526"/>
                  <a:gd name="T56" fmla="*/ 44717 w 423"/>
                  <a:gd name="T57" fmla="*/ 92510 h 526"/>
                  <a:gd name="T58" fmla="*/ 49917 w 423"/>
                  <a:gd name="T59" fmla="*/ 99608 h 526"/>
                  <a:gd name="T60" fmla="*/ 53037 w 423"/>
                  <a:gd name="T61" fmla="*/ 94403 h 526"/>
                  <a:gd name="T62" fmla="*/ 56936 w 423"/>
                  <a:gd name="T63" fmla="*/ 99608 h 526"/>
                  <a:gd name="T64" fmla="*/ 60056 w 423"/>
                  <a:gd name="T65" fmla="*/ 93457 h 526"/>
                  <a:gd name="T66" fmla="*/ 69936 w 423"/>
                  <a:gd name="T67" fmla="*/ 83283 h 526"/>
                  <a:gd name="T68" fmla="*/ 60056 w 423"/>
                  <a:gd name="T69" fmla="*/ 77131 h 526"/>
                  <a:gd name="T70" fmla="*/ 61096 w 423"/>
                  <a:gd name="T71" fmla="*/ 86122 h 526"/>
                  <a:gd name="T72" fmla="*/ 60056 w 423"/>
                  <a:gd name="T73" fmla="*/ 77131 h 52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23"/>
                  <a:gd name="T112" fmla="*/ 0 h 526"/>
                  <a:gd name="T113" fmla="*/ 423 w 423"/>
                  <a:gd name="T114" fmla="*/ 526 h 52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23" h="526">
                    <a:moveTo>
                      <a:pt x="217" y="318"/>
                    </a:moveTo>
                    <a:cubicBezTo>
                      <a:pt x="218" y="319"/>
                      <a:pt x="218" y="319"/>
                      <a:pt x="219" y="319"/>
                    </a:cubicBezTo>
                    <a:cubicBezTo>
                      <a:pt x="219" y="374"/>
                      <a:pt x="219" y="374"/>
                      <a:pt x="219" y="374"/>
                    </a:cubicBezTo>
                    <a:cubicBezTo>
                      <a:pt x="214" y="375"/>
                      <a:pt x="209" y="376"/>
                      <a:pt x="204" y="375"/>
                    </a:cubicBezTo>
                    <a:cubicBezTo>
                      <a:pt x="204" y="312"/>
                      <a:pt x="204" y="312"/>
                      <a:pt x="204" y="312"/>
                    </a:cubicBezTo>
                    <a:cubicBezTo>
                      <a:pt x="208" y="314"/>
                      <a:pt x="213" y="316"/>
                      <a:pt x="217" y="318"/>
                    </a:cubicBezTo>
                    <a:close/>
                    <a:moveTo>
                      <a:pt x="188" y="235"/>
                    </a:moveTo>
                    <a:cubicBezTo>
                      <a:pt x="184" y="240"/>
                      <a:pt x="181" y="249"/>
                      <a:pt x="184" y="258"/>
                    </a:cubicBezTo>
                    <a:cubicBezTo>
                      <a:pt x="185" y="263"/>
                      <a:pt x="188" y="267"/>
                      <a:pt x="192" y="270"/>
                    </a:cubicBezTo>
                    <a:cubicBezTo>
                      <a:pt x="192" y="232"/>
                      <a:pt x="192" y="232"/>
                      <a:pt x="192" y="232"/>
                    </a:cubicBezTo>
                    <a:cubicBezTo>
                      <a:pt x="191" y="233"/>
                      <a:pt x="189" y="234"/>
                      <a:pt x="188" y="235"/>
                    </a:cubicBezTo>
                    <a:close/>
                    <a:moveTo>
                      <a:pt x="210" y="227"/>
                    </a:moveTo>
                    <a:cubicBezTo>
                      <a:pt x="208" y="227"/>
                      <a:pt x="206" y="227"/>
                      <a:pt x="204" y="227"/>
                    </a:cubicBezTo>
                    <a:cubicBezTo>
                      <a:pt x="204" y="278"/>
                      <a:pt x="204" y="278"/>
                      <a:pt x="204" y="278"/>
                    </a:cubicBezTo>
                    <a:cubicBezTo>
                      <a:pt x="209" y="280"/>
                      <a:pt x="213" y="282"/>
                      <a:pt x="218" y="284"/>
                    </a:cubicBezTo>
                    <a:cubicBezTo>
                      <a:pt x="218" y="285"/>
                      <a:pt x="219" y="285"/>
                      <a:pt x="219" y="285"/>
                    </a:cubicBezTo>
                    <a:cubicBezTo>
                      <a:pt x="219" y="227"/>
                      <a:pt x="219" y="227"/>
                      <a:pt x="219" y="227"/>
                    </a:cubicBezTo>
                    <a:cubicBezTo>
                      <a:pt x="216" y="227"/>
                      <a:pt x="213" y="227"/>
                      <a:pt x="210" y="227"/>
                    </a:cubicBezTo>
                    <a:close/>
                    <a:moveTo>
                      <a:pt x="423" y="397"/>
                    </a:moveTo>
                    <a:cubicBezTo>
                      <a:pt x="423" y="514"/>
                      <a:pt x="328" y="526"/>
                      <a:pt x="212" y="526"/>
                    </a:cubicBezTo>
                    <a:cubicBezTo>
                      <a:pt x="95" y="526"/>
                      <a:pt x="0" y="514"/>
                      <a:pt x="0" y="397"/>
                    </a:cubicBezTo>
                    <a:cubicBezTo>
                      <a:pt x="0" y="291"/>
                      <a:pt x="79" y="121"/>
                      <a:pt x="180" y="91"/>
                    </a:cubicBezTo>
                    <a:cubicBezTo>
                      <a:pt x="143" y="78"/>
                      <a:pt x="115" y="42"/>
                      <a:pt x="115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22" y="4"/>
                      <a:pt x="131" y="6"/>
                      <a:pt x="140" y="6"/>
                    </a:cubicBezTo>
                    <a:cubicBezTo>
                      <a:pt x="149" y="6"/>
                      <a:pt x="157" y="4"/>
                      <a:pt x="164" y="0"/>
                    </a:cubicBezTo>
                    <a:cubicBezTo>
                      <a:pt x="170" y="4"/>
                      <a:pt x="179" y="6"/>
                      <a:pt x="188" y="6"/>
                    </a:cubicBezTo>
                    <a:cubicBezTo>
                      <a:pt x="197" y="6"/>
                      <a:pt x="205" y="4"/>
                      <a:pt x="212" y="0"/>
                    </a:cubicBezTo>
                    <a:cubicBezTo>
                      <a:pt x="218" y="4"/>
                      <a:pt x="226" y="6"/>
                      <a:pt x="235" y="6"/>
                    </a:cubicBezTo>
                    <a:cubicBezTo>
                      <a:pt x="244" y="6"/>
                      <a:pt x="253" y="4"/>
                      <a:pt x="259" y="0"/>
                    </a:cubicBezTo>
                    <a:cubicBezTo>
                      <a:pt x="266" y="4"/>
                      <a:pt x="274" y="6"/>
                      <a:pt x="283" y="6"/>
                    </a:cubicBezTo>
                    <a:cubicBezTo>
                      <a:pt x="292" y="6"/>
                      <a:pt x="301" y="4"/>
                      <a:pt x="308" y="0"/>
                    </a:cubicBezTo>
                    <a:cubicBezTo>
                      <a:pt x="308" y="42"/>
                      <a:pt x="280" y="78"/>
                      <a:pt x="243" y="91"/>
                    </a:cubicBezTo>
                    <a:cubicBezTo>
                      <a:pt x="344" y="121"/>
                      <a:pt x="423" y="291"/>
                      <a:pt x="423" y="397"/>
                    </a:cubicBezTo>
                    <a:close/>
                    <a:moveTo>
                      <a:pt x="267" y="325"/>
                    </a:moveTo>
                    <a:cubicBezTo>
                      <a:pt x="261" y="308"/>
                      <a:pt x="247" y="299"/>
                      <a:pt x="231" y="291"/>
                    </a:cubicBezTo>
                    <a:cubicBezTo>
                      <a:pt x="231" y="230"/>
                      <a:pt x="231" y="230"/>
                      <a:pt x="231" y="230"/>
                    </a:cubicBezTo>
                    <a:cubicBezTo>
                      <a:pt x="237" y="233"/>
                      <a:pt x="243" y="237"/>
                      <a:pt x="248" y="241"/>
                    </a:cubicBezTo>
                    <a:cubicBezTo>
                      <a:pt x="250" y="242"/>
                      <a:pt x="251" y="243"/>
                      <a:pt x="253" y="244"/>
                    </a:cubicBezTo>
                    <a:cubicBezTo>
                      <a:pt x="256" y="235"/>
                      <a:pt x="259" y="227"/>
                      <a:pt x="262" y="219"/>
                    </a:cubicBezTo>
                    <a:cubicBezTo>
                      <a:pt x="253" y="213"/>
                      <a:pt x="243" y="208"/>
                      <a:pt x="231" y="205"/>
                    </a:cubicBezTo>
                    <a:cubicBezTo>
                      <a:pt x="231" y="182"/>
                      <a:pt x="231" y="182"/>
                      <a:pt x="231" y="182"/>
                    </a:cubicBezTo>
                    <a:cubicBezTo>
                      <a:pt x="219" y="182"/>
                      <a:pt x="219" y="182"/>
                      <a:pt x="219" y="182"/>
                    </a:cubicBezTo>
                    <a:cubicBezTo>
                      <a:pt x="219" y="204"/>
                      <a:pt x="219" y="204"/>
                      <a:pt x="219" y="204"/>
                    </a:cubicBezTo>
                    <a:cubicBezTo>
                      <a:pt x="215" y="204"/>
                      <a:pt x="212" y="204"/>
                      <a:pt x="207" y="204"/>
                    </a:cubicBezTo>
                    <a:cubicBezTo>
                      <a:pt x="206" y="204"/>
                      <a:pt x="205" y="204"/>
                      <a:pt x="204" y="204"/>
                    </a:cubicBezTo>
                    <a:cubicBezTo>
                      <a:pt x="204" y="182"/>
                      <a:pt x="204" y="182"/>
                      <a:pt x="204" y="182"/>
                    </a:cubicBezTo>
                    <a:cubicBezTo>
                      <a:pt x="192" y="182"/>
                      <a:pt x="192" y="182"/>
                      <a:pt x="192" y="182"/>
                    </a:cubicBezTo>
                    <a:cubicBezTo>
                      <a:pt x="192" y="207"/>
                      <a:pt x="192" y="207"/>
                      <a:pt x="192" y="207"/>
                    </a:cubicBezTo>
                    <a:cubicBezTo>
                      <a:pt x="184" y="209"/>
                      <a:pt x="177" y="214"/>
                      <a:pt x="171" y="219"/>
                    </a:cubicBezTo>
                    <a:cubicBezTo>
                      <a:pt x="163" y="227"/>
                      <a:pt x="156" y="238"/>
                      <a:pt x="156" y="254"/>
                    </a:cubicBezTo>
                    <a:cubicBezTo>
                      <a:pt x="156" y="270"/>
                      <a:pt x="161" y="281"/>
                      <a:pt x="170" y="290"/>
                    </a:cubicBezTo>
                    <a:cubicBezTo>
                      <a:pt x="177" y="296"/>
                      <a:pt x="184" y="301"/>
                      <a:pt x="192" y="305"/>
                    </a:cubicBezTo>
                    <a:cubicBezTo>
                      <a:pt x="192" y="373"/>
                      <a:pt x="192" y="373"/>
                      <a:pt x="192" y="373"/>
                    </a:cubicBezTo>
                    <a:cubicBezTo>
                      <a:pt x="183" y="370"/>
                      <a:pt x="176" y="364"/>
                      <a:pt x="169" y="359"/>
                    </a:cubicBezTo>
                    <a:cubicBezTo>
                      <a:pt x="168" y="358"/>
                      <a:pt x="167" y="357"/>
                      <a:pt x="165" y="357"/>
                    </a:cubicBezTo>
                    <a:cubicBezTo>
                      <a:pt x="161" y="365"/>
                      <a:pt x="157" y="373"/>
                      <a:pt x="153" y="381"/>
                    </a:cubicBezTo>
                    <a:cubicBezTo>
                      <a:pt x="159" y="385"/>
                      <a:pt x="165" y="388"/>
                      <a:pt x="172" y="391"/>
                    </a:cubicBezTo>
                    <a:cubicBezTo>
                      <a:pt x="178" y="394"/>
                      <a:pt x="185" y="396"/>
                      <a:pt x="192" y="397"/>
                    </a:cubicBezTo>
                    <a:cubicBezTo>
                      <a:pt x="192" y="421"/>
                      <a:pt x="192" y="421"/>
                      <a:pt x="192" y="421"/>
                    </a:cubicBezTo>
                    <a:cubicBezTo>
                      <a:pt x="204" y="421"/>
                      <a:pt x="204" y="421"/>
                      <a:pt x="204" y="421"/>
                    </a:cubicBezTo>
                    <a:cubicBezTo>
                      <a:pt x="204" y="399"/>
                      <a:pt x="204" y="399"/>
                      <a:pt x="204" y="399"/>
                    </a:cubicBezTo>
                    <a:cubicBezTo>
                      <a:pt x="209" y="399"/>
                      <a:pt x="214" y="398"/>
                      <a:pt x="219" y="398"/>
                    </a:cubicBezTo>
                    <a:cubicBezTo>
                      <a:pt x="219" y="421"/>
                      <a:pt x="219" y="421"/>
                      <a:pt x="219" y="421"/>
                    </a:cubicBezTo>
                    <a:cubicBezTo>
                      <a:pt x="231" y="421"/>
                      <a:pt x="231" y="421"/>
                      <a:pt x="231" y="421"/>
                    </a:cubicBezTo>
                    <a:cubicBezTo>
                      <a:pt x="231" y="395"/>
                      <a:pt x="231" y="395"/>
                      <a:pt x="231" y="395"/>
                    </a:cubicBezTo>
                    <a:cubicBezTo>
                      <a:pt x="236" y="393"/>
                      <a:pt x="241" y="391"/>
                      <a:pt x="245" y="388"/>
                    </a:cubicBezTo>
                    <a:cubicBezTo>
                      <a:pt x="257" y="381"/>
                      <a:pt x="266" y="369"/>
                      <a:pt x="269" y="352"/>
                    </a:cubicBezTo>
                    <a:cubicBezTo>
                      <a:pt x="271" y="343"/>
                      <a:pt x="270" y="333"/>
                      <a:pt x="267" y="325"/>
                    </a:cubicBezTo>
                    <a:close/>
                    <a:moveTo>
                      <a:pt x="231" y="326"/>
                    </a:moveTo>
                    <a:cubicBezTo>
                      <a:pt x="231" y="368"/>
                      <a:pt x="231" y="368"/>
                      <a:pt x="231" y="368"/>
                    </a:cubicBezTo>
                    <a:cubicBezTo>
                      <a:pt x="232" y="367"/>
                      <a:pt x="234" y="365"/>
                      <a:pt x="235" y="364"/>
                    </a:cubicBezTo>
                    <a:cubicBezTo>
                      <a:pt x="239" y="359"/>
                      <a:pt x="242" y="352"/>
                      <a:pt x="241" y="344"/>
                    </a:cubicBezTo>
                    <a:cubicBezTo>
                      <a:pt x="241" y="336"/>
                      <a:pt x="236" y="330"/>
                      <a:pt x="231" y="32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00065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7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25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0" grpId="0" bldLvl="0" autoUpdateAnimBg="0"/>
      <p:bldP spid="26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roup 3"/>
          <p:cNvGrpSpPr>
            <a:grpSpLocks/>
          </p:cNvGrpSpPr>
          <p:nvPr/>
        </p:nvGrpSpPr>
        <p:grpSpPr bwMode="auto">
          <a:xfrm>
            <a:off x="3707904" y="2009849"/>
            <a:ext cx="5515392" cy="3363367"/>
            <a:chOff x="0" y="0"/>
            <a:chExt cx="6985560" cy="4259262"/>
          </a:xfrm>
        </p:grpSpPr>
        <p:grpSp>
          <p:nvGrpSpPr>
            <p:cNvPr id="64" name="Group 4"/>
            <p:cNvGrpSpPr>
              <a:grpSpLocks/>
            </p:cNvGrpSpPr>
            <p:nvPr/>
          </p:nvGrpSpPr>
          <p:grpSpPr bwMode="auto">
            <a:xfrm>
              <a:off x="1017141" y="824517"/>
              <a:ext cx="5334392" cy="562375"/>
              <a:chOff x="0" y="0"/>
              <a:chExt cx="1524112" cy="562376"/>
            </a:xfrm>
          </p:grpSpPr>
          <p:grpSp>
            <p:nvGrpSpPr>
              <p:cNvPr id="107" name="Group 5"/>
              <p:cNvGrpSpPr>
                <a:grpSpLocks/>
              </p:cNvGrpSpPr>
              <p:nvPr/>
            </p:nvGrpSpPr>
            <p:grpSpPr bwMode="auto">
              <a:xfrm>
                <a:off x="0" y="0"/>
                <a:ext cx="1524112" cy="562376"/>
                <a:chOff x="0" y="0"/>
                <a:chExt cx="2973794" cy="562310"/>
              </a:xfrm>
            </p:grpSpPr>
            <p:sp>
              <p:nvSpPr>
                <p:cNvPr id="109" name="任意多边形 47"/>
                <p:cNvSpPr>
                  <a:spLocks noChangeArrowheads="1"/>
                </p:cNvSpPr>
                <p:nvPr/>
              </p:nvSpPr>
              <p:spPr bwMode="auto">
                <a:xfrm>
                  <a:off x="0" y="454777"/>
                  <a:ext cx="2973791" cy="107533"/>
                </a:xfrm>
                <a:custGeom>
                  <a:avLst/>
                  <a:gdLst>
                    <a:gd name="T0" fmla="*/ 0 w 2972825"/>
                    <a:gd name="T1" fmla="*/ 0 h 106612"/>
                    <a:gd name="T2" fmla="*/ 8204 w 2972825"/>
                    <a:gd name="T3" fmla="*/ 99261 h 106612"/>
                    <a:gd name="T4" fmla="*/ 2912264 w 2972825"/>
                    <a:gd name="T5" fmla="*/ 107533 h 106612"/>
                    <a:gd name="T6" fmla="*/ 2973791 w 2972825"/>
                    <a:gd name="T7" fmla="*/ 8272 h 106612"/>
                    <a:gd name="T8" fmla="*/ 2928671 w 2972825"/>
                    <a:gd name="T9" fmla="*/ 0 h 106612"/>
                    <a:gd name="T10" fmla="*/ 0 w 2972825"/>
                    <a:gd name="T11" fmla="*/ 0 h 10661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972825"/>
                    <a:gd name="T19" fmla="*/ 0 h 106612"/>
                    <a:gd name="T20" fmla="*/ 2972825 w 2972825"/>
                    <a:gd name="T21" fmla="*/ 106612 h 10661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972825" h="106612">
                      <a:moveTo>
                        <a:pt x="0" y="0"/>
                      </a:moveTo>
                      <a:lnTo>
                        <a:pt x="8201" y="98411"/>
                      </a:lnTo>
                      <a:lnTo>
                        <a:pt x="2911318" y="106612"/>
                      </a:lnTo>
                      <a:lnTo>
                        <a:pt x="2972825" y="8201"/>
                      </a:lnTo>
                      <a:lnTo>
                        <a:pt x="292772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62626"/>
                    </a:gs>
                    <a:gs pos="14999">
                      <a:srgbClr val="262626"/>
                    </a:gs>
                    <a:gs pos="67000">
                      <a:srgbClr val="7F7F7F"/>
                    </a:gs>
                    <a:gs pos="100000">
                      <a:srgbClr val="A5A5A5"/>
                    </a:gs>
                  </a:gsLst>
                  <a:lin ang="108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0" name="任意多边形 4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973791" cy="470458"/>
                </a:xfrm>
                <a:custGeom>
                  <a:avLst/>
                  <a:gdLst>
                    <a:gd name="T0" fmla="*/ 6981 w 2973545"/>
                    <a:gd name="T1" fmla="*/ 0 h 467670"/>
                    <a:gd name="T2" fmla="*/ 0 w 2973545"/>
                    <a:gd name="T3" fmla="*/ 463436 h 467670"/>
                    <a:gd name="T4" fmla="*/ 2973791 w 2973545"/>
                    <a:gd name="T5" fmla="*/ 470458 h 467670"/>
                    <a:gd name="T6" fmla="*/ 2903983 w 2973545"/>
                    <a:gd name="T7" fmla="*/ 7022 h 467670"/>
                    <a:gd name="T8" fmla="*/ 6981 w 2973545"/>
                    <a:gd name="T9" fmla="*/ 0 h 4676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73545"/>
                    <a:gd name="T16" fmla="*/ 0 h 467670"/>
                    <a:gd name="T17" fmla="*/ 2973545 w 2973545"/>
                    <a:gd name="T18" fmla="*/ 467670 h 4676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73545" h="467670">
                      <a:moveTo>
                        <a:pt x="6980" y="0"/>
                      </a:moveTo>
                      <a:lnTo>
                        <a:pt x="0" y="460690"/>
                      </a:lnTo>
                      <a:lnTo>
                        <a:pt x="2973545" y="467670"/>
                      </a:lnTo>
                      <a:lnTo>
                        <a:pt x="2903743" y="6980"/>
                      </a:lnTo>
                      <a:lnTo>
                        <a:pt x="698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62626"/>
                    </a:gs>
                    <a:gs pos="14999">
                      <a:srgbClr val="262626"/>
                    </a:gs>
                    <a:gs pos="67000">
                      <a:srgbClr val="7F7F7F"/>
                    </a:gs>
                    <a:gs pos="100000">
                      <a:srgbClr val="A5A5A5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1" name="任意多边形 49"/>
                <p:cNvSpPr>
                  <a:spLocks noChangeArrowheads="1"/>
                </p:cNvSpPr>
                <p:nvPr/>
              </p:nvSpPr>
              <p:spPr bwMode="auto">
                <a:xfrm>
                  <a:off x="1441308" y="4481"/>
                  <a:ext cx="1529985" cy="465977"/>
                </a:xfrm>
                <a:custGeom>
                  <a:avLst/>
                  <a:gdLst>
                    <a:gd name="T0" fmla="*/ 1463464 w 1529542"/>
                    <a:gd name="T1" fmla="*/ 0 h 465512"/>
                    <a:gd name="T2" fmla="*/ 0 w 1529542"/>
                    <a:gd name="T3" fmla="*/ 465977 h 465512"/>
                    <a:gd name="T4" fmla="*/ 1529985 w 1529542"/>
                    <a:gd name="T5" fmla="*/ 460430 h 465512"/>
                    <a:gd name="T6" fmla="*/ 1463464 w 1529542"/>
                    <a:gd name="T7" fmla="*/ 0 h 46551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529542"/>
                    <a:gd name="T13" fmla="*/ 0 h 465512"/>
                    <a:gd name="T14" fmla="*/ 1529542 w 1529542"/>
                    <a:gd name="T15" fmla="*/ 465512 h 46551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29542" h="465512">
                      <a:moveTo>
                        <a:pt x="1463040" y="0"/>
                      </a:moveTo>
                      <a:lnTo>
                        <a:pt x="0" y="465512"/>
                      </a:lnTo>
                      <a:lnTo>
                        <a:pt x="1529542" y="459971"/>
                      </a:lnTo>
                      <a:lnTo>
                        <a:pt x="1463040" y="0"/>
                      </a:ln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08" name="TextBox 46"/>
              <p:cNvSpPr>
                <a:spLocks noChangeArrowheads="1"/>
              </p:cNvSpPr>
              <p:nvPr/>
            </p:nvSpPr>
            <p:spPr bwMode="auto">
              <a:xfrm>
                <a:off x="212518" y="73938"/>
                <a:ext cx="1053627" cy="343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添加标题</a:t>
                </a:r>
                <a:endParaRPr kumimoji="0" lang="zh-CN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65" name="Group 10"/>
            <p:cNvGrpSpPr>
              <a:grpSpLocks/>
            </p:cNvGrpSpPr>
            <p:nvPr/>
          </p:nvGrpSpPr>
          <p:grpSpPr bwMode="auto">
            <a:xfrm>
              <a:off x="1017484" y="1782762"/>
              <a:ext cx="4114800" cy="560388"/>
              <a:chOff x="0" y="0"/>
              <a:chExt cx="1524000" cy="560388"/>
            </a:xfrm>
          </p:grpSpPr>
          <p:grpSp>
            <p:nvGrpSpPr>
              <p:cNvPr id="102" name="Group 11"/>
              <p:cNvGrpSpPr>
                <a:grpSpLocks/>
              </p:cNvGrpSpPr>
              <p:nvPr/>
            </p:nvGrpSpPr>
            <p:grpSpPr bwMode="auto">
              <a:xfrm>
                <a:off x="0" y="0"/>
                <a:ext cx="1524000" cy="560388"/>
                <a:chOff x="0" y="0"/>
                <a:chExt cx="2973577" cy="560322"/>
              </a:xfrm>
            </p:grpSpPr>
            <p:sp>
              <p:nvSpPr>
                <p:cNvPr id="104" name="任意多边形 42"/>
                <p:cNvSpPr>
                  <a:spLocks noChangeArrowheads="1"/>
                </p:cNvSpPr>
                <p:nvPr/>
              </p:nvSpPr>
              <p:spPr bwMode="auto">
                <a:xfrm>
                  <a:off x="-248" y="455482"/>
                  <a:ext cx="2974162" cy="105292"/>
                </a:xfrm>
                <a:custGeom>
                  <a:avLst/>
                  <a:gdLst>
                    <a:gd name="T0" fmla="*/ 0 w 2972825"/>
                    <a:gd name="T1" fmla="*/ 0 h 106612"/>
                    <a:gd name="T2" fmla="*/ 8205 w 2972825"/>
                    <a:gd name="T3" fmla="*/ 97193 h 106612"/>
                    <a:gd name="T4" fmla="*/ 2912627 w 2972825"/>
                    <a:gd name="T5" fmla="*/ 105292 h 106612"/>
                    <a:gd name="T6" fmla="*/ 2974162 w 2972825"/>
                    <a:gd name="T7" fmla="*/ 8099 h 106612"/>
                    <a:gd name="T8" fmla="*/ 2929037 w 2972825"/>
                    <a:gd name="T9" fmla="*/ 0 h 106612"/>
                    <a:gd name="T10" fmla="*/ 0 w 2972825"/>
                    <a:gd name="T11" fmla="*/ 0 h 10661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972825"/>
                    <a:gd name="T19" fmla="*/ 0 h 106612"/>
                    <a:gd name="T20" fmla="*/ 2972825 w 2972825"/>
                    <a:gd name="T21" fmla="*/ 106612 h 10661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972825" h="106612">
                      <a:moveTo>
                        <a:pt x="0" y="0"/>
                      </a:moveTo>
                      <a:lnTo>
                        <a:pt x="8201" y="98411"/>
                      </a:lnTo>
                      <a:lnTo>
                        <a:pt x="2911318" y="106612"/>
                      </a:lnTo>
                      <a:lnTo>
                        <a:pt x="2972825" y="8201"/>
                      </a:lnTo>
                      <a:lnTo>
                        <a:pt x="292772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62626"/>
                    </a:gs>
                    <a:gs pos="14999">
                      <a:srgbClr val="262626"/>
                    </a:gs>
                    <a:gs pos="67000">
                      <a:srgbClr val="7F7F7F"/>
                    </a:gs>
                    <a:gs pos="100000">
                      <a:srgbClr val="A5A5A5"/>
                    </a:gs>
                  </a:gsLst>
                  <a:lin ang="108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5" name="任意多边形 43"/>
                <p:cNvSpPr>
                  <a:spLocks noChangeArrowheads="1"/>
                </p:cNvSpPr>
                <p:nvPr/>
              </p:nvSpPr>
              <p:spPr bwMode="auto">
                <a:xfrm>
                  <a:off x="-248" y="706"/>
                  <a:ext cx="2974162" cy="468218"/>
                </a:xfrm>
                <a:custGeom>
                  <a:avLst/>
                  <a:gdLst>
                    <a:gd name="T0" fmla="*/ 6981 w 2973545"/>
                    <a:gd name="T1" fmla="*/ 0 h 467670"/>
                    <a:gd name="T2" fmla="*/ 0 w 2973545"/>
                    <a:gd name="T3" fmla="*/ 461230 h 467670"/>
                    <a:gd name="T4" fmla="*/ 2974162 w 2973545"/>
                    <a:gd name="T5" fmla="*/ 468218 h 467670"/>
                    <a:gd name="T6" fmla="*/ 2904346 w 2973545"/>
                    <a:gd name="T7" fmla="*/ 6988 h 467670"/>
                    <a:gd name="T8" fmla="*/ 6981 w 2973545"/>
                    <a:gd name="T9" fmla="*/ 0 h 4676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73545"/>
                    <a:gd name="T16" fmla="*/ 0 h 467670"/>
                    <a:gd name="T17" fmla="*/ 2973545 w 2973545"/>
                    <a:gd name="T18" fmla="*/ 467670 h 4676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73545" h="467670">
                      <a:moveTo>
                        <a:pt x="6980" y="0"/>
                      </a:moveTo>
                      <a:lnTo>
                        <a:pt x="0" y="460690"/>
                      </a:lnTo>
                      <a:lnTo>
                        <a:pt x="2973545" y="467670"/>
                      </a:lnTo>
                      <a:lnTo>
                        <a:pt x="2903743" y="6980"/>
                      </a:lnTo>
                      <a:lnTo>
                        <a:pt x="698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62626"/>
                    </a:gs>
                    <a:gs pos="14999">
                      <a:srgbClr val="262626"/>
                    </a:gs>
                    <a:gs pos="67000">
                      <a:srgbClr val="7F7F7F"/>
                    </a:gs>
                    <a:gs pos="100000">
                      <a:srgbClr val="A5A5A5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6" name="任意多边形 44"/>
                <p:cNvSpPr>
                  <a:spLocks noChangeArrowheads="1"/>
                </p:cNvSpPr>
                <p:nvPr/>
              </p:nvSpPr>
              <p:spPr bwMode="auto">
                <a:xfrm>
                  <a:off x="1440691" y="5186"/>
                  <a:ext cx="1529985" cy="465977"/>
                </a:xfrm>
                <a:custGeom>
                  <a:avLst/>
                  <a:gdLst>
                    <a:gd name="T0" fmla="*/ 1463464 w 1529542"/>
                    <a:gd name="T1" fmla="*/ 0 h 465512"/>
                    <a:gd name="T2" fmla="*/ 0 w 1529542"/>
                    <a:gd name="T3" fmla="*/ 465977 h 465512"/>
                    <a:gd name="T4" fmla="*/ 1529985 w 1529542"/>
                    <a:gd name="T5" fmla="*/ 460430 h 465512"/>
                    <a:gd name="T6" fmla="*/ 1463464 w 1529542"/>
                    <a:gd name="T7" fmla="*/ 0 h 46551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529542"/>
                    <a:gd name="T13" fmla="*/ 0 h 465512"/>
                    <a:gd name="T14" fmla="*/ 1529542 w 1529542"/>
                    <a:gd name="T15" fmla="*/ 465512 h 46551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29542" h="465512">
                      <a:moveTo>
                        <a:pt x="1463040" y="0"/>
                      </a:moveTo>
                      <a:lnTo>
                        <a:pt x="0" y="465512"/>
                      </a:lnTo>
                      <a:lnTo>
                        <a:pt x="1529542" y="459971"/>
                      </a:lnTo>
                      <a:lnTo>
                        <a:pt x="1463040" y="0"/>
                      </a:ln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03" name="TextBox 41"/>
              <p:cNvSpPr>
                <a:spLocks noChangeArrowheads="1"/>
              </p:cNvSpPr>
              <p:nvPr/>
            </p:nvSpPr>
            <p:spPr bwMode="auto">
              <a:xfrm>
                <a:off x="474505" y="63440"/>
                <a:ext cx="925201" cy="343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添加标题</a:t>
                </a:r>
                <a:endParaRPr kumimoji="0" lang="zh-CN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66" name="Group 16"/>
            <p:cNvGrpSpPr>
              <a:grpSpLocks/>
            </p:cNvGrpSpPr>
            <p:nvPr/>
          </p:nvGrpSpPr>
          <p:grpSpPr bwMode="auto">
            <a:xfrm>
              <a:off x="1017141" y="2740025"/>
              <a:ext cx="2982412" cy="560387"/>
              <a:chOff x="0" y="0"/>
              <a:chExt cx="1529442" cy="560388"/>
            </a:xfrm>
          </p:grpSpPr>
          <p:grpSp>
            <p:nvGrpSpPr>
              <p:cNvPr id="97" name="Group 17"/>
              <p:cNvGrpSpPr>
                <a:grpSpLocks/>
              </p:cNvGrpSpPr>
              <p:nvPr/>
            </p:nvGrpSpPr>
            <p:grpSpPr bwMode="auto">
              <a:xfrm>
                <a:off x="177" y="0"/>
                <a:ext cx="1529265" cy="560388"/>
                <a:chOff x="0" y="0"/>
                <a:chExt cx="2983848" cy="560322"/>
              </a:xfrm>
            </p:grpSpPr>
            <p:sp>
              <p:nvSpPr>
                <p:cNvPr id="99" name="任意多边形 37"/>
                <p:cNvSpPr>
                  <a:spLocks noChangeArrowheads="1"/>
                </p:cNvSpPr>
                <p:nvPr/>
              </p:nvSpPr>
              <p:spPr bwMode="auto">
                <a:xfrm>
                  <a:off x="-345" y="454928"/>
                  <a:ext cx="2972541" cy="105294"/>
                </a:xfrm>
                <a:custGeom>
                  <a:avLst/>
                  <a:gdLst>
                    <a:gd name="T0" fmla="*/ 0 w 2972825"/>
                    <a:gd name="T1" fmla="*/ 0 h 106612"/>
                    <a:gd name="T2" fmla="*/ 8200 w 2972825"/>
                    <a:gd name="T3" fmla="*/ 97194 h 106612"/>
                    <a:gd name="T4" fmla="*/ 2911040 w 2972825"/>
                    <a:gd name="T5" fmla="*/ 105294 h 106612"/>
                    <a:gd name="T6" fmla="*/ 2972541 w 2972825"/>
                    <a:gd name="T7" fmla="*/ 8100 h 106612"/>
                    <a:gd name="T8" fmla="*/ 2927440 w 2972825"/>
                    <a:gd name="T9" fmla="*/ 0 h 106612"/>
                    <a:gd name="T10" fmla="*/ 0 w 2972825"/>
                    <a:gd name="T11" fmla="*/ 0 h 10661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972825"/>
                    <a:gd name="T19" fmla="*/ 0 h 106612"/>
                    <a:gd name="T20" fmla="*/ 2972825 w 2972825"/>
                    <a:gd name="T21" fmla="*/ 106612 h 10661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972825" h="106612">
                      <a:moveTo>
                        <a:pt x="0" y="0"/>
                      </a:moveTo>
                      <a:lnTo>
                        <a:pt x="8201" y="98411"/>
                      </a:lnTo>
                      <a:lnTo>
                        <a:pt x="2911318" y="106612"/>
                      </a:lnTo>
                      <a:lnTo>
                        <a:pt x="2972825" y="8201"/>
                      </a:lnTo>
                      <a:lnTo>
                        <a:pt x="292772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6C0000"/>
                    </a:gs>
                    <a:gs pos="100000">
                      <a:srgbClr val="A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0" name="任意多边形 3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973576" cy="468258"/>
                </a:xfrm>
                <a:custGeom>
                  <a:avLst/>
                  <a:gdLst>
                    <a:gd name="T0" fmla="*/ 6980 w 2973545"/>
                    <a:gd name="T1" fmla="*/ 0 h 467670"/>
                    <a:gd name="T2" fmla="*/ 0 w 2973545"/>
                    <a:gd name="T3" fmla="*/ 461269 h 467670"/>
                    <a:gd name="T4" fmla="*/ 2973576 w 2973545"/>
                    <a:gd name="T5" fmla="*/ 468258 h 467670"/>
                    <a:gd name="T6" fmla="*/ 2903773 w 2973545"/>
                    <a:gd name="T7" fmla="*/ 6989 h 467670"/>
                    <a:gd name="T8" fmla="*/ 6980 w 2973545"/>
                    <a:gd name="T9" fmla="*/ 0 h 4676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73545"/>
                    <a:gd name="T16" fmla="*/ 0 h 467670"/>
                    <a:gd name="T17" fmla="*/ 2973545 w 2973545"/>
                    <a:gd name="T18" fmla="*/ 467670 h 4676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73545" h="467670">
                      <a:moveTo>
                        <a:pt x="6980" y="0"/>
                      </a:moveTo>
                      <a:lnTo>
                        <a:pt x="0" y="460690"/>
                      </a:lnTo>
                      <a:lnTo>
                        <a:pt x="2973545" y="467670"/>
                      </a:lnTo>
                      <a:lnTo>
                        <a:pt x="2903743" y="6980"/>
                      </a:lnTo>
                      <a:lnTo>
                        <a:pt x="698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6F0000"/>
                    </a:gs>
                    <a:gs pos="25000">
                      <a:srgbClr val="A00000"/>
                    </a:gs>
                    <a:gs pos="100000">
                      <a:srgbClr val="FF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1" name="任意多边形 39"/>
                <p:cNvSpPr>
                  <a:spLocks noChangeArrowheads="1"/>
                </p:cNvSpPr>
                <p:nvPr/>
              </p:nvSpPr>
              <p:spPr bwMode="auto">
                <a:xfrm>
                  <a:off x="1454541" y="4633"/>
                  <a:ext cx="1528864" cy="465978"/>
                </a:xfrm>
                <a:custGeom>
                  <a:avLst/>
                  <a:gdLst>
                    <a:gd name="T0" fmla="*/ 1462391 w 1529542"/>
                    <a:gd name="T1" fmla="*/ 0 h 465512"/>
                    <a:gd name="T2" fmla="*/ 0 w 1529542"/>
                    <a:gd name="T3" fmla="*/ 465978 h 465512"/>
                    <a:gd name="T4" fmla="*/ 1528864 w 1529542"/>
                    <a:gd name="T5" fmla="*/ 460431 h 465512"/>
                    <a:gd name="T6" fmla="*/ 1462391 w 1529542"/>
                    <a:gd name="T7" fmla="*/ 0 h 46551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529542"/>
                    <a:gd name="T13" fmla="*/ 0 h 465512"/>
                    <a:gd name="T14" fmla="*/ 1529542 w 1529542"/>
                    <a:gd name="T15" fmla="*/ 465512 h 46551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29542" h="465512">
                      <a:moveTo>
                        <a:pt x="1463040" y="0"/>
                      </a:moveTo>
                      <a:lnTo>
                        <a:pt x="0" y="465512"/>
                      </a:lnTo>
                      <a:lnTo>
                        <a:pt x="1529542" y="459971"/>
                      </a:lnTo>
                      <a:lnTo>
                        <a:pt x="1463040" y="0"/>
                      </a:lnTo>
                      <a:close/>
                    </a:path>
                  </a:pathLst>
                </a:custGeom>
                <a:solidFill>
                  <a:srgbClr val="FFFFFF">
                    <a:alpha val="5098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98" name="TextBox 36"/>
              <p:cNvSpPr>
                <a:spLocks noChangeArrowheads="1"/>
              </p:cNvSpPr>
              <p:nvPr/>
            </p:nvSpPr>
            <p:spPr bwMode="auto">
              <a:xfrm>
                <a:off x="0" y="44964"/>
                <a:ext cx="1487853" cy="3434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添加标题</a:t>
                </a:r>
                <a:endParaRPr kumimoji="0" lang="zh-CN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67" name="Group 22"/>
            <p:cNvGrpSpPr>
              <a:grpSpLocks/>
            </p:cNvGrpSpPr>
            <p:nvPr/>
          </p:nvGrpSpPr>
          <p:grpSpPr bwMode="auto">
            <a:xfrm>
              <a:off x="1010419" y="3698875"/>
              <a:ext cx="1492966" cy="560387"/>
              <a:chOff x="0" y="0"/>
              <a:chExt cx="1531247" cy="560388"/>
            </a:xfrm>
          </p:grpSpPr>
          <p:grpSp>
            <p:nvGrpSpPr>
              <p:cNvPr id="92" name="Group 23"/>
              <p:cNvGrpSpPr>
                <a:grpSpLocks/>
              </p:cNvGrpSpPr>
              <p:nvPr/>
            </p:nvGrpSpPr>
            <p:grpSpPr bwMode="auto">
              <a:xfrm>
                <a:off x="7247" y="0"/>
                <a:ext cx="1524000" cy="560388"/>
                <a:chOff x="0" y="0"/>
                <a:chExt cx="2973576" cy="560322"/>
              </a:xfrm>
            </p:grpSpPr>
            <p:sp>
              <p:nvSpPr>
                <p:cNvPr id="94" name="任意多边形 106"/>
                <p:cNvSpPr>
                  <a:spLocks noChangeArrowheads="1"/>
                </p:cNvSpPr>
                <p:nvPr/>
              </p:nvSpPr>
              <p:spPr bwMode="auto">
                <a:xfrm>
                  <a:off x="-689" y="455028"/>
                  <a:ext cx="2972542" cy="105294"/>
                </a:xfrm>
                <a:custGeom>
                  <a:avLst/>
                  <a:gdLst>
                    <a:gd name="T0" fmla="*/ 0 w 2972825"/>
                    <a:gd name="T1" fmla="*/ 0 h 106612"/>
                    <a:gd name="T2" fmla="*/ 8214 w 2972825"/>
                    <a:gd name="T3" fmla="*/ 95535 h 106612"/>
                    <a:gd name="T4" fmla="*/ 2916192 w 2972825"/>
                    <a:gd name="T5" fmla="*/ 103496 h 106612"/>
                    <a:gd name="T6" fmla="*/ 2977802 w 2972825"/>
                    <a:gd name="T7" fmla="*/ 7961 h 106612"/>
                    <a:gd name="T8" fmla="*/ 2932623 w 2972825"/>
                    <a:gd name="T9" fmla="*/ 0 h 106612"/>
                    <a:gd name="T10" fmla="*/ 0 w 2972825"/>
                    <a:gd name="T11" fmla="*/ 0 h 10661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972825"/>
                    <a:gd name="T19" fmla="*/ 0 h 106612"/>
                    <a:gd name="T20" fmla="*/ 2972825 w 2972825"/>
                    <a:gd name="T21" fmla="*/ 106612 h 10661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972825" h="106612">
                      <a:moveTo>
                        <a:pt x="0" y="0"/>
                      </a:moveTo>
                      <a:lnTo>
                        <a:pt x="8201" y="98411"/>
                      </a:lnTo>
                      <a:lnTo>
                        <a:pt x="2911318" y="106612"/>
                      </a:lnTo>
                      <a:lnTo>
                        <a:pt x="2972825" y="8201"/>
                      </a:lnTo>
                      <a:lnTo>
                        <a:pt x="292772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62626"/>
                    </a:gs>
                    <a:gs pos="14999">
                      <a:srgbClr val="262626"/>
                    </a:gs>
                    <a:gs pos="67000">
                      <a:srgbClr val="7F7F7F"/>
                    </a:gs>
                    <a:gs pos="100000">
                      <a:srgbClr val="A5A5A5"/>
                    </a:gs>
                  </a:gsLst>
                  <a:lin ang="108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5" name="任意多边形 33"/>
                <p:cNvSpPr>
                  <a:spLocks noChangeArrowheads="1"/>
                </p:cNvSpPr>
                <p:nvPr/>
              </p:nvSpPr>
              <p:spPr bwMode="auto">
                <a:xfrm>
                  <a:off x="-689" y="253"/>
                  <a:ext cx="2972542" cy="468217"/>
                </a:xfrm>
                <a:custGeom>
                  <a:avLst/>
                  <a:gdLst>
                    <a:gd name="T0" fmla="*/ 6978 w 2973545"/>
                    <a:gd name="T1" fmla="*/ 0 h 467670"/>
                    <a:gd name="T2" fmla="*/ 0 w 2973545"/>
                    <a:gd name="T3" fmla="*/ 461229 h 467670"/>
                    <a:gd name="T4" fmla="*/ 2972542 w 2973545"/>
                    <a:gd name="T5" fmla="*/ 468217 h 467670"/>
                    <a:gd name="T6" fmla="*/ 2902764 w 2973545"/>
                    <a:gd name="T7" fmla="*/ 6988 h 467670"/>
                    <a:gd name="T8" fmla="*/ 6978 w 2973545"/>
                    <a:gd name="T9" fmla="*/ 0 h 4676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73545"/>
                    <a:gd name="T16" fmla="*/ 0 h 467670"/>
                    <a:gd name="T17" fmla="*/ 2973545 w 2973545"/>
                    <a:gd name="T18" fmla="*/ 467670 h 4676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73545" h="467670">
                      <a:moveTo>
                        <a:pt x="6980" y="0"/>
                      </a:moveTo>
                      <a:lnTo>
                        <a:pt x="0" y="460690"/>
                      </a:lnTo>
                      <a:lnTo>
                        <a:pt x="2973545" y="467670"/>
                      </a:lnTo>
                      <a:lnTo>
                        <a:pt x="2903743" y="6980"/>
                      </a:lnTo>
                      <a:lnTo>
                        <a:pt x="698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62626"/>
                    </a:gs>
                    <a:gs pos="14999">
                      <a:srgbClr val="262626"/>
                    </a:gs>
                    <a:gs pos="67000">
                      <a:srgbClr val="7F7F7F"/>
                    </a:gs>
                    <a:gs pos="100000">
                      <a:srgbClr val="A5A5A5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6" name="任意多边形 34"/>
                <p:cNvSpPr>
                  <a:spLocks noChangeArrowheads="1"/>
                </p:cNvSpPr>
                <p:nvPr/>
              </p:nvSpPr>
              <p:spPr bwMode="auto">
                <a:xfrm>
                  <a:off x="1438505" y="4733"/>
                  <a:ext cx="1528866" cy="465978"/>
                </a:xfrm>
                <a:custGeom>
                  <a:avLst/>
                  <a:gdLst>
                    <a:gd name="T0" fmla="*/ 1462393 w 1529542"/>
                    <a:gd name="T1" fmla="*/ 0 h 465512"/>
                    <a:gd name="T2" fmla="*/ 0 w 1529542"/>
                    <a:gd name="T3" fmla="*/ 465978 h 465512"/>
                    <a:gd name="T4" fmla="*/ 1528866 w 1529542"/>
                    <a:gd name="T5" fmla="*/ 460431 h 465512"/>
                    <a:gd name="T6" fmla="*/ 1462393 w 1529542"/>
                    <a:gd name="T7" fmla="*/ 0 h 46551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529542"/>
                    <a:gd name="T13" fmla="*/ 0 h 465512"/>
                    <a:gd name="T14" fmla="*/ 1529542 w 1529542"/>
                    <a:gd name="T15" fmla="*/ 465512 h 46551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29542" h="465512">
                      <a:moveTo>
                        <a:pt x="1463040" y="0"/>
                      </a:moveTo>
                      <a:lnTo>
                        <a:pt x="0" y="465512"/>
                      </a:lnTo>
                      <a:lnTo>
                        <a:pt x="1529542" y="459971"/>
                      </a:lnTo>
                      <a:lnTo>
                        <a:pt x="1463040" y="0"/>
                      </a:ln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93" name="TextBox 31"/>
              <p:cNvSpPr>
                <a:spLocks noChangeArrowheads="1"/>
              </p:cNvSpPr>
              <p:nvPr/>
            </p:nvSpPr>
            <p:spPr bwMode="auto">
              <a:xfrm>
                <a:off x="0" y="54026"/>
                <a:ext cx="1489002" cy="3434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添加标题</a:t>
                </a:r>
                <a:endParaRPr kumimoji="0" lang="zh-CN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68" name="TextBox 6"/>
            <p:cNvSpPr>
              <a:spLocks noChangeArrowheads="1"/>
            </p:cNvSpPr>
            <p:nvPr/>
          </p:nvSpPr>
          <p:spPr bwMode="auto">
            <a:xfrm>
              <a:off x="0" y="1420499"/>
              <a:ext cx="761736" cy="7249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</a:t>
              </a:r>
              <a:endParaRPr kumimoji="0" 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标题</a:t>
              </a:r>
              <a:endPara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69" name="Group 29"/>
            <p:cNvGrpSpPr>
              <a:grpSpLocks/>
            </p:cNvGrpSpPr>
            <p:nvPr/>
          </p:nvGrpSpPr>
          <p:grpSpPr bwMode="auto">
            <a:xfrm>
              <a:off x="980972" y="300037"/>
              <a:ext cx="5522912" cy="3678238"/>
              <a:chOff x="0" y="0"/>
              <a:chExt cx="5522416" cy="3679040"/>
            </a:xfrm>
          </p:grpSpPr>
          <p:cxnSp>
            <p:nvCxnSpPr>
              <p:cNvPr id="78" name="AutoShape 22"/>
              <p:cNvCxnSpPr>
                <a:cxnSpLocks noChangeShapeType="1"/>
              </p:cNvCxnSpPr>
              <p:nvPr/>
            </p:nvCxnSpPr>
            <p:spPr bwMode="auto">
              <a:xfrm rot="10800000" flipH="1" flipV="1">
                <a:off x="0" y="57952"/>
                <a:ext cx="1588" cy="747713"/>
              </a:xfrm>
              <a:prstGeom prst="bentConnector3">
                <a:avLst>
                  <a:gd name="adj1" fmla="val -13200000"/>
                </a:avLst>
              </a:prstGeom>
              <a:noFill/>
              <a:ln w="38100">
                <a:solidFill>
                  <a:srgbClr val="969696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9" name="AutoShape 23"/>
              <p:cNvCxnSpPr>
                <a:cxnSpLocks noChangeShapeType="1"/>
              </p:cNvCxnSpPr>
              <p:nvPr/>
            </p:nvCxnSpPr>
            <p:spPr bwMode="auto">
              <a:xfrm rot="10800000" flipH="1" flipV="1">
                <a:off x="0" y="57952"/>
                <a:ext cx="1588" cy="1704975"/>
              </a:xfrm>
              <a:prstGeom prst="bentConnector3">
                <a:avLst>
                  <a:gd name="adj1" fmla="val -13200000"/>
                </a:avLst>
              </a:prstGeom>
              <a:noFill/>
              <a:ln w="38100">
                <a:solidFill>
                  <a:srgbClr val="969696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0" name="AutoShape 24"/>
              <p:cNvCxnSpPr>
                <a:cxnSpLocks noChangeShapeType="1"/>
              </p:cNvCxnSpPr>
              <p:nvPr/>
            </p:nvCxnSpPr>
            <p:spPr bwMode="auto">
              <a:xfrm rot="10800000" flipH="1" flipV="1">
                <a:off x="0" y="57952"/>
                <a:ext cx="1588" cy="2662238"/>
              </a:xfrm>
              <a:prstGeom prst="bentConnector3">
                <a:avLst>
                  <a:gd name="adj1" fmla="val -13200000"/>
                </a:avLst>
              </a:prstGeom>
              <a:noFill/>
              <a:ln w="38100">
                <a:solidFill>
                  <a:srgbClr val="969696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1" name="AutoShape 25"/>
              <p:cNvCxnSpPr>
                <a:cxnSpLocks noChangeShapeType="1"/>
              </p:cNvCxnSpPr>
              <p:nvPr/>
            </p:nvCxnSpPr>
            <p:spPr bwMode="auto">
              <a:xfrm rot="10800000" flipH="1" flipV="1">
                <a:off x="0" y="57952"/>
                <a:ext cx="1588" cy="3621088"/>
              </a:xfrm>
              <a:prstGeom prst="bentConnector3">
                <a:avLst>
                  <a:gd name="adj1" fmla="val -13200000"/>
                </a:avLst>
              </a:prstGeom>
              <a:noFill/>
              <a:ln w="38100">
                <a:solidFill>
                  <a:srgbClr val="969696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grpSp>
            <p:nvGrpSpPr>
              <p:cNvPr id="82" name="Group 34"/>
              <p:cNvGrpSpPr>
                <a:grpSpLocks/>
              </p:cNvGrpSpPr>
              <p:nvPr/>
            </p:nvGrpSpPr>
            <p:grpSpPr bwMode="auto">
              <a:xfrm>
                <a:off x="10616" y="0"/>
                <a:ext cx="5511800" cy="59989"/>
                <a:chOff x="0" y="0"/>
                <a:chExt cx="5511800" cy="59989"/>
              </a:xfrm>
            </p:grpSpPr>
            <p:sp>
              <p:nvSpPr>
                <p:cNvPr id="83" name="任意多边形 21"/>
                <p:cNvSpPr>
                  <a:spLocks noChangeArrowheads="1"/>
                </p:cNvSpPr>
                <p:nvPr/>
              </p:nvSpPr>
              <p:spPr bwMode="auto">
                <a:xfrm>
                  <a:off x="906" y="60703"/>
                  <a:ext cx="5504163" cy="1"/>
                </a:xfrm>
                <a:custGeom>
                  <a:avLst/>
                  <a:gdLst>
                    <a:gd name="T0" fmla="*/ 0 w 10107"/>
                    <a:gd name="T1" fmla="*/ 0 h 1"/>
                    <a:gd name="T2" fmla="*/ 5504163 w 10107"/>
                    <a:gd name="T3" fmla="*/ 0 h 1"/>
                    <a:gd name="T4" fmla="*/ 0 60000 65536"/>
                    <a:gd name="T5" fmla="*/ 0 60000 65536"/>
                    <a:gd name="T6" fmla="*/ 0 w 10107"/>
                    <a:gd name="T7" fmla="*/ 0 h 1"/>
                    <a:gd name="T8" fmla="*/ 10107 w 10107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0107" h="1">
                      <a:moveTo>
                        <a:pt x="0" y="0"/>
                      </a:moveTo>
                      <a:lnTo>
                        <a:pt x="10107" y="0"/>
                      </a:lnTo>
                    </a:path>
                  </a:pathLst>
                </a:custGeom>
                <a:noFill/>
                <a:ln w="9525" cmpd="sng">
                  <a:solidFill>
                    <a:srgbClr val="3F3F3F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4" name="任意多边形 22"/>
                <p:cNvSpPr>
                  <a:spLocks noChangeArrowheads="1"/>
                </p:cNvSpPr>
                <p:nvPr/>
              </p:nvSpPr>
              <p:spPr bwMode="auto">
                <a:xfrm>
                  <a:off x="906" y="195"/>
                  <a:ext cx="1" cy="60508"/>
                </a:xfrm>
                <a:custGeom>
                  <a:avLst/>
                  <a:gdLst>
                    <a:gd name="T0" fmla="*/ 0 w 1"/>
                    <a:gd name="T1" fmla="*/ 60508 h 59267"/>
                    <a:gd name="T2" fmla="*/ 0 w 1"/>
                    <a:gd name="T3" fmla="*/ 0 h 59267"/>
                    <a:gd name="T4" fmla="*/ 0 60000 65536"/>
                    <a:gd name="T5" fmla="*/ 0 60000 65536"/>
                    <a:gd name="T6" fmla="*/ 0 w 1"/>
                    <a:gd name="T7" fmla="*/ 0 h 59267"/>
                    <a:gd name="T8" fmla="*/ 1 w 1"/>
                    <a:gd name="T9" fmla="*/ 59267 h 5926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525" cmpd="sng">
                  <a:solidFill>
                    <a:srgbClr val="3F3F3F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5" name="任意多边形 23"/>
                <p:cNvSpPr>
                  <a:spLocks noChangeArrowheads="1"/>
                </p:cNvSpPr>
                <p:nvPr/>
              </p:nvSpPr>
              <p:spPr bwMode="auto">
                <a:xfrm>
                  <a:off x="728970" y="195"/>
                  <a:ext cx="1" cy="60508"/>
                </a:xfrm>
                <a:custGeom>
                  <a:avLst/>
                  <a:gdLst>
                    <a:gd name="T0" fmla="*/ 0 w 1"/>
                    <a:gd name="T1" fmla="*/ 60508 h 59267"/>
                    <a:gd name="T2" fmla="*/ 0 w 1"/>
                    <a:gd name="T3" fmla="*/ 0 h 59267"/>
                    <a:gd name="T4" fmla="*/ 0 60000 65536"/>
                    <a:gd name="T5" fmla="*/ 0 60000 65536"/>
                    <a:gd name="T6" fmla="*/ 0 w 1"/>
                    <a:gd name="T7" fmla="*/ 0 h 59267"/>
                    <a:gd name="T8" fmla="*/ 1 w 1"/>
                    <a:gd name="T9" fmla="*/ 59267 h 5926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525" cmpd="sng">
                  <a:solidFill>
                    <a:srgbClr val="3F3F3F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6" name="任意多边形 24"/>
                <p:cNvSpPr>
                  <a:spLocks noChangeArrowheads="1"/>
                </p:cNvSpPr>
                <p:nvPr/>
              </p:nvSpPr>
              <p:spPr bwMode="auto">
                <a:xfrm>
                  <a:off x="1546641" y="195"/>
                  <a:ext cx="1" cy="60508"/>
                </a:xfrm>
                <a:custGeom>
                  <a:avLst/>
                  <a:gdLst>
                    <a:gd name="T0" fmla="*/ 0 w 1"/>
                    <a:gd name="T1" fmla="*/ 60508 h 59267"/>
                    <a:gd name="T2" fmla="*/ 0 w 1"/>
                    <a:gd name="T3" fmla="*/ 0 h 59267"/>
                    <a:gd name="T4" fmla="*/ 0 60000 65536"/>
                    <a:gd name="T5" fmla="*/ 0 60000 65536"/>
                    <a:gd name="T6" fmla="*/ 0 w 1"/>
                    <a:gd name="T7" fmla="*/ 0 h 59267"/>
                    <a:gd name="T8" fmla="*/ 1 w 1"/>
                    <a:gd name="T9" fmla="*/ 59267 h 5926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525" cmpd="sng">
                  <a:solidFill>
                    <a:srgbClr val="3F3F3F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7" name="任意多边形 25"/>
                <p:cNvSpPr>
                  <a:spLocks noChangeArrowheads="1"/>
                </p:cNvSpPr>
                <p:nvPr/>
              </p:nvSpPr>
              <p:spPr bwMode="auto">
                <a:xfrm>
                  <a:off x="2339671" y="195"/>
                  <a:ext cx="1" cy="60508"/>
                </a:xfrm>
                <a:custGeom>
                  <a:avLst/>
                  <a:gdLst>
                    <a:gd name="T0" fmla="*/ 0 w 1"/>
                    <a:gd name="T1" fmla="*/ 60508 h 59267"/>
                    <a:gd name="T2" fmla="*/ 0 w 1"/>
                    <a:gd name="T3" fmla="*/ 0 h 59267"/>
                    <a:gd name="T4" fmla="*/ 0 60000 65536"/>
                    <a:gd name="T5" fmla="*/ 0 60000 65536"/>
                    <a:gd name="T6" fmla="*/ 0 w 1"/>
                    <a:gd name="T7" fmla="*/ 0 h 59267"/>
                    <a:gd name="T8" fmla="*/ 1 w 1"/>
                    <a:gd name="T9" fmla="*/ 59267 h 5926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525" cmpd="sng">
                  <a:solidFill>
                    <a:srgbClr val="3F3F3F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8" name="任意多边形 26"/>
                <p:cNvSpPr>
                  <a:spLocks noChangeArrowheads="1"/>
                </p:cNvSpPr>
                <p:nvPr/>
              </p:nvSpPr>
              <p:spPr bwMode="auto">
                <a:xfrm>
                  <a:off x="3141661" y="195"/>
                  <a:ext cx="1" cy="60508"/>
                </a:xfrm>
                <a:custGeom>
                  <a:avLst/>
                  <a:gdLst>
                    <a:gd name="T0" fmla="*/ 0 w 1"/>
                    <a:gd name="T1" fmla="*/ 60508 h 59267"/>
                    <a:gd name="T2" fmla="*/ 0 w 1"/>
                    <a:gd name="T3" fmla="*/ 0 h 59267"/>
                    <a:gd name="T4" fmla="*/ 0 60000 65536"/>
                    <a:gd name="T5" fmla="*/ 0 60000 65536"/>
                    <a:gd name="T6" fmla="*/ 0 w 1"/>
                    <a:gd name="T7" fmla="*/ 0 h 59267"/>
                    <a:gd name="T8" fmla="*/ 1 w 1"/>
                    <a:gd name="T9" fmla="*/ 59267 h 5926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525" cmpd="sng">
                  <a:solidFill>
                    <a:srgbClr val="3F3F3F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9" name="任意多边形 27"/>
                <p:cNvSpPr>
                  <a:spLocks noChangeArrowheads="1"/>
                </p:cNvSpPr>
                <p:nvPr/>
              </p:nvSpPr>
              <p:spPr bwMode="auto">
                <a:xfrm>
                  <a:off x="3945892" y="195"/>
                  <a:ext cx="1" cy="60508"/>
                </a:xfrm>
                <a:custGeom>
                  <a:avLst/>
                  <a:gdLst>
                    <a:gd name="T0" fmla="*/ 0 w 1"/>
                    <a:gd name="T1" fmla="*/ 60508 h 59267"/>
                    <a:gd name="T2" fmla="*/ 0 w 1"/>
                    <a:gd name="T3" fmla="*/ 0 h 59267"/>
                    <a:gd name="T4" fmla="*/ 0 60000 65536"/>
                    <a:gd name="T5" fmla="*/ 0 60000 65536"/>
                    <a:gd name="T6" fmla="*/ 0 w 1"/>
                    <a:gd name="T7" fmla="*/ 0 h 59267"/>
                    <a:gd name="T8" fmla="*/ 1 w 1"/>
                    <a:gd name="T9" fmla="*/ 59267 h 5926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525" cmpd="sng">
                  <a:solidFill>
                    <a:srgbClr val="3F3F3F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0" name="任意多边形 28"/>
                <p:cNvSpPr>
                  <a:spLocks noChangeArrowheads="1"/>
                </p:cNvSpPr>
                <p:nvPr/>
              </p:nvSpPr>
              <p:spPr bwMode="auto">
                <a:xfrm>
                  <a:off x="4738922" y="195"/>
                  <a:ext cx="1" cy="60508"/>
                </a:xfrm>
                <a:custGeom>
                  <a:avLst/>
                  <a:gdLst>
                    <a:gd name="T0" fmla="*/ 0 w 1"/>
                    <a:gd name="T1" fmla="*/ 60508 h 59267"/>
                    <a:gd name="T2" fmla="*/ 0 w 1"/>
                    <a:gd name="T3" fmla="*/ 0 h 59267"/>
                    <a:gd name="T4" fmla="*/ 0 60000 65536"/>
                    <a:gd name="T5" fmla="*/ 0 60000 65536"/>
                    <a:gd name="T6" fmla="*/ 0 w 1"/>
                    <a:gd name="T7" fmla="*/ 0 h 59267"/>
                    <a:gd name="T8" fmla="*/ 1 w 1"/>
                    <a:gd name="T9" fmla="*/ 59267 h 5926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525" cmpd="sng">
                  <a:solidFill>
                    <a:srgbClr val="3F3F3F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1" name="任意多边形 29"/>
                <p:cNvSpPr>
                  <a:spLocks noChangeArrowheads="1"/>
                </p:cNvSpPr>
                <p:nvPr/>
              </p:nvSpPr>
              <p:spPr bwMode="auto">
                <a:xfrm>
                  <a:off x="5511789" y="195"/>
                  <a:ext cx="1" cy="60508"/>
                </a:xfrm>
                <a:custGeom>
                  <a:avLst/>
                  <a:gdLst>
                    <a:gd name="T0" fmla="*/ 0 w 1"/>
                    <a:gd name="T1" fmla="*/ 60508 h 59267"/>
                    <a:gd name="T2" fmla="*/ 0 w 1"/>
                    <a:gd name="T3" fmla="*/ 0 h 59267"/>
                    <a:gd name="T4" fmla="*/ 0 60000 65536"/>
                    <a:gd name="T5" fmla="*/ 0 60000 65536"/>
                    <a:gd name="T6" fmla="*/ 0 w 1"/>
                    <a:gd name="T7" fmla="*/ 0 h 59267"/>
                    <a:gd name="T8" fmla="*/ 1 w 1"/>
                    <a:gd name="T9" fmla="*/ 59267 h 5926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525" cmpd="sng">
                  <a:solidFill>
                    <a:srgbClr val="3F3F3F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70" name="TextBox 8"/>
            <p:cNvSpPr>
              <a:spLocks noChangeArrowheads="1"/>
            </p:cNvSpPr>
            <p:nvPr/>
          </p:nvSpPr>
          <p:spPr bwMode="auto">
            <a:xfrm>
              <a:off x="725889" y="0"/>
              <a:ext cx="748294" cy="324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文本</a:t>
              </a:r>
              <a:endPara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TextBox 9"/>
            <p:cNvSpPr>
              <a:spLocks noChangeArrowheads="1"/>
            </p:cNvSpPr>
            <p:nvPr/>
          </p:nvSpPr>
          <p:spPr bwMode="auto">
            <a:xfrm>
              <a:off x="1454017" y="0"/>
              <a:ext cx="746054" cy="324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文本</a:t>
              </a:r>
              <a:endPara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TextBox 10"/>
            <p:cNvSpPr>
              <a:spLocks noChangeArrowheads="1"/>
            </p:cNvSpPr>
            <p:nvPr/>
          </p:nvSpPr>
          <p:spPr bwMode="auto">
            <a:xfrm>
              <a:off x="2271764" y="0"/>
              <a:ext cx="746052" cy="324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文本</a:t>
              </a:r>
              <a:endPara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TextBox 11"/>
            <p:cNvSpPr>
              <a:spLocks noChangeArrowheads="1"/>
            </p:cNvSpPr>
            <p:nvPr/>
          </p:nvSpPr>
          <p:spPr bwMode="auto">
            <a:xfrm>
              <a:off x="3067104" y="0"/>
              <a:ext cx="746054" cy="324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文本</a:t>
              </a:r>
              <a:endPara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TextBox 12"/>
            <p:cNvSpPr>
              <a:spLocks noChangeArrowheads="1"/>
            </p:cNvSpPr>
            <p:nvPr/>
          </p:nvSpPr>
          <p:spPr bwMode="auto">
            <a:xfrm>
              <a:off x="3869166" y="0"/>
              <a:ext cx="746054" cy="324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文本</a:t>
              </a:r>
              <a:endPara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TextBox 13"/>
            <p:cNvSpPr>
              <a:spLocks noChangeArrowheads="1"/>
            </p:cNvSpPr>
            <p:nvPr/>
          </p:nvSpPr>
          <p:spPr bwMode="auto">
            <a:xfrm>
              <a:off x="4671228" y="0"/>
              <a:ext cx="748294" cy="324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文本</a:t>
              </a:r>
              <a:endPara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TextBox 14"/>
            <p:cNvSpPr>
              <a:spLocks noChangeArrowheads="1"/>
            </p:cNvSpPr>
            <p:nvPr/>
          </p:nvSpPr>
          <p:spPr bwMode="auto">
            <a:xfrm>
              <a:off x="5466570" y="0"/>
              <a:ext cx="746052" cy="324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文本</a:t>
              </a:r>
              <a:endPara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TextBox 15"/>
            <p:cNvSpPr>
              <a:spLocks noChangeArrowheads="1"/>
            </p:cNvSpPr>
            <p:nvPr/>
          </p:nvSpPr>
          <p:spPr bwMode="auto">
            <a:xfrm>
              <a:off x="6239506" y="0"/>
              <a:ext cx="746054" cy="324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文本</a:t>
              </a:r>
              <a:endPara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1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79" b="5579"/>
          <a:stretch>
            <a:fillRect/>
          </a:stretch>
        </p:blipFill>
        <p:spPr bwMode="auto">
          <a:xfrm>
            <a:off x="179249" y="2421902"/>
            <a:ext cx="3524171" cy="2375250"/>
          </a:xfrm>
          <a:prstGeom prst="rect">
            <a:avLst/>
          </a:prstGeom>
          <a:solidFill>
            <a:srgbClr val="C00000"/>
          </a:solidFill>
          <a:ln w="38100" cap="sq">
            <a:solidFill>
              <a:srgbClr val="C8C6BD"/>
            </a:solidFill>
            <a:miter lim="800000"/>
            <a:headEnd/>
            <a:tailEnd/>
          </a:ln>
        </p:spPr>
      </p:pic>
      <p:sp>
        <p:nvSpPr>
          <p:cNvPr id="113" name="Text Box 11"/>
          <p:cNvSpPr>
            <a:spLocks noChangeArrowheads="1"/>
          </p:cNvSpPr>
          <p:nvPr/>
        </p:nvSpPr>
        <p:spPr bwMode="auto">
          <a:xfrm>
            <a:off x="89694" y="5251527"/>
            <a:ext cx="42687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第一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模板网，为广大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爱好者，提供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PowerPoint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模板下载、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PowerPoint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教程、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PowerPoint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素材等。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4" name="Text Box 11"/>
          <p:cNvSpPr>
            <a:spLocks noChangeArrowheads="1"/>
          </p:cNvSpPr>
          <p:nvPr/>
        </p:nvSpPr>
        <p:spPr bwMode="auto">
          <a:xfrm>
            <a:off x="16991" y="1488158"/>
            <a:ext cx="91270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第一</a:t>
            </a:r>
            <a:r>
              <a:rPr lang="en-US" altLang="zh-CN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模板网，为广大</a:t>
            </a:r>
            <a:r>
              <a:rPr lang="en-US" altLang="zh-CN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爱好者，提供</a:t>
            </a:r>
            <a:r>
              <a:rPr lang="en-US" altLang="zh-CN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PowerPoint</a:t>
            </a:r>
            <a:r>
              <a:rPr lang="zh-CN" altLang="en-US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模板下载、</a:t>
            </a:r>
            <a:r>
              <a:rPr lang="en-US" altLang="zh-CN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PowerPoint</a:t>
            </a:r>
            <a:r>
              <a:rPr lang="zh-CN" altLang="en-US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教程、</a:t>
            </a:r>
            <a:r>
              <a:rPr lang="en-US" altLang="zh-CN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PowerPoint</a:t>
            </a:r>
            <a:r>
              <a:rPr lang="zh-CN" altLang="en-US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素材等，建设中国</a:t>
            </a:r>
            <a:r>
              <a:rPr lang="en-US" altLang="zh-CN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爱好者的网上家园，立志成为最大最权威的</a:t>
            </a:r>
            <a:r>
              <a:rPr lang="en-US" altLang="zh-CN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中文网站。</a:t>
            </a:r>
          </a:p>
        </p:txBody>
      </p:sp>
      <p:sp>
        <p:nvSpPr>
          <p:cNvPr id="115" name="直接连接符 66"/>
          <p:cNvSpPr>
            <a:spLocks noChangeShapeType="1"/>
          </p:cNvSpPr>
          <p:nvPr/>
        </p:nvSpPr>
        <p:spPr bwMode="auto">
          <a:xfrm>
            <a:off x="156691" y="1404020"/>
            <a:ext cx="8987309" cy="0"/>
          </a:xfrm>
          <a:prstGeom prst="line">
            <a:avLst/>
          </a:prstGeom>
          <a:noFill/>
          <a:ln w="9525">
            <a:solidFill>
              <a:srgbClr val="FFFF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16" name="Group 56"/>
          <p:cNvGrpSpPr>
            <a:grpSpLocks/>
          </p:cNvGrpSpPr>
          <p:nvPr/>
        </p:nvGrpSpPr>
        <p:grpSpPr bwMode="auto">
          <a:xfrm>
            <a:off x="159866" y="908720"/>
            <a:ext cx="4095678" cy="413283"/>
            <a:chOff x="0" y="0"/>
            <a:chExt cx="3071170" cy="309562"/>
          </a:xfrm>
        </p:grpSpPr>
        <p:grpSp>
          <p:nvGrpSpPr>
            <p:cNvPr id="117" name="Group 57"/>
            <p:cNvGrpSpPr>
              <a:grpSpLocks/>
            </p:cNvGrpSpPr>
            <p:nvPr/>
          </p:nvGrpSpPr>
          <p:grpSpPr bwMode="auto">
            <a:xfrm>
              <a:off x="216279" y="0"/>
              <a:ext cx="2854891" cy="309562"/>
              <a:chOff x="0" y="0"/>
              <a:chExt cx="2854212" cy="311300"/>
            </a:xfrm>
          </p:grpSpPr>
          <p:sp>
            <p:nvSpPr>
              <p:cNvPr id="121" name="TextBox 10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76740" cy="278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点击添加标题</a:t>
                </a:r>
                <a:endParaRPr kumimoji="0" 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122" name="矩形 109"/>
              <p:cNvSpPr>
                <a:spLocks noChangeArrowheads="1"/>
              </p:cNvSpPr>
              <p:nvPr/>
            </p:nvSpPr>
            <p:spPr bwMode="auto">
              <a:xfrm>
                <a:off x="1560904" y="46167"/>
                <a:ext cx="1293308" cy="2086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sym typeface="Arial" pitchFamily="34" charset="0"/>
                  </a:rPr>
                  <a:t>CLICK TO ADD TITLE</a:t>
                </a:r>
                <a:endParaRPr kumimoji="0" lang="zh-CN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sym typeface="Arial" pitchFamily="34" charset="0"/>
                </a:endParaRPr>
              </a:p>
            </p:txBody>
          </p:sp>
          <p:sp>
            <p:nvSpPr>
              <p:cNvPr id="123" name="直接连接符 74"/>
              <p:cNvSpPr>
                <a:spLocks noChangeShapeType="1"/>
              </p:cNvSpPr>
              <p:nvPr/>
            </p:nvSpPr>
            <p:spPr bwMode="auto">
              <a:xfrm>
                <a:off x="1559877" y="57471"/>
                <a:ext cx="1" cy="25382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18" name="Group 61"/>
            <p:cNvGrpSpPr>
              <a:grpSpLocks/>
            </p:cNvGrpSpPr>
            <p:nvPr/>
          </p:nvGrpSpPr>
          <p:grpSpPr bwMode="auto">
            <a:xfrm>
              <a:off x="0" y="57152"/>
              <a:ext cx="215800" cy="215800"/>
              <a:chOff x="0" y="0"/>
              <a:chExt cx="215800" cy="215800"/>
            </a:xfrm>
          </p:grpSpPr>
          <p:sp>
            <p:nvSpPr>
              <p:cNvPr id="119" name="椭圆 70"/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215800" cy="215800"/>
              </a:xfrm>
              <a:prstGeom prst="ellipse">
                <a:avLst/>
              </a:prstGeom>
              <a:solidFill>
                <a:srgbClr val="C00000"/>
              </a:solidFill>
              <a:ln w="38100" cap="sq">
                <a:solidFill>
                  <a:srgbClr val="C8C6BD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20" name="Freeform 15"/>
              <p:cNvSpPr>
                <a:spLocks noEditPoints="1" noChangeArrowheads="1"/>
              </p:cNvSpPr>
              <p:nvPr/>
            </p:nvSpPr>
            <p:spPr bwMode="auto">
              <a:xfrm>
                <a:off x="52914" y="45675"/>
                <a:ext cx="109973" cy="124451"/>
              </a:xfrm>
              <a:custGeom>
                <a:avLst/>
                <a:gdLst>
                  <a:gd name="T0" fmla="*/ 56936 w 423"/>
                  <a:gd name="T1" fmla="*/ 75475 h 526"/>
                  <a:gd name="T2" fmla="*/ 53037 w 423"/>
                  <a:gd name="T3" fmla="*/ 88725 h 526"/>
                  <a:gd name="T4" fmla="*/ 56416 w 423"/>
                  <a:gd name="T5" fmla="*/ 75238 h 526"/>
                  <a:gd name="T6" fmla="*/ 47837 w 423"/>
                  <a:gd name="T7" fmla="*/ 61043 h 526"/>
                  <a:gd name="T8" fmla="*/ 49917 w 423"/>
                  <a:gd name="T9" fmla="*/ 54891 h 526"/>
                  <a:gd name="T10" fmla="*/ 54597 w 423"/>
                  <a:gd name="T11" fmla="*/ 53708 h 526"/>
                  <a:gd name="T12" fmla="*/ 53037 w 423"/>
                  <a:gd name="T13" fmla="*/ 65774 h 526"/>
                  <a:gd name="T14" fmla="*/ 56936 w 423"/>
                  <a:gd name="T15" fmla="*/ 67431 h 526"/>
                  <a:gd name="T16" fmla="*/ 54597 w 423"/>
                  <a:gd name="T17" fmla="*/ 53708 h 526"/>
                  <a:gd name="T18" fmla="*/ 55116 w 423"/>
                  <a:gd name="T19" fmla="*/ 124451 h 526"/>
                  <a:gd name="T20" fmla="*/ 46797 w 423"/>
                  <a:gd name="T21" fmla="*/ 21530 h 526"/>
                  <a:gd name="T22" fmla="*/ 29898 w 423"/>
                  <a:gd name="T23" fmla="*/ 0 h 526"/>
                  <a:gd name="T24" fmla="*/ 42637 w 423"/>
                  <a:gd name="T25" fmla="*/ 0 h 526"/>
                  <a:gd name="T26" fmla="*/ 55116 w 423"/>
                  <a:gd name="T27" fmla="*/ 0 h 526"/>
                  <a:gd name="T28" fmla="*/ 67336 w 423"/>
                  <a:gd name="T29" fmla="*/ 0 h 526"/>
                  <a:gd name="T30" fmla="*/ 80075 w 423"/>
                  <a:gd name="T31" fmla="*/ 0 h 526"/>
                  <a:gd name="T32" fmla="*/ 109973 w 423"/>
                  <a:gd name="T33" fmla="*/ 93930 h 526"/>
                  <a:gd name="T34" fmla="*/ 60056 w 423"/>
                  <a:gd name="T35" fmla="*/ 68850 h 526"/>
                  <a:gd name="T36" fmla="*/ 64476 w 423"/>
                  <a:gd name="T37" fmla="*/ 57020 h 526"/>
                  <a:gd name="T38" fmla="*/ 68116 w 423"/>
                  <a:gd name="T39" fmla="*/ 51815 h 526"/>
                  <a:gd name="T40" fmla="*/ 60056 w 423"/>
                  <a:gd name="T41" fmla="*/ 43061 h 526"/>
                  <a:gd name="T42" fmla="*/ 56936 w 423"/>
                  <a:gd name="T43" fmla="*/ 48266 h 526"/>
                  <a:gd name="T44" fmla="*/ 53037 w 423"/>
                  <a:gd name="T45" fmla="*/ 48266 h 526"/>
                  <a:gd name="T46" fmla="*/ 49917 w 423"/>
                  <a:gd name="T47" fmla="*/ 43061 h 526"/>
                  <a:gd name="T48" fmla="*/ 44457 w 423"/>
                  <a:gd name="T49" fmla="*/ 51815 h 526"/>
                  <a:gd name="T50" fmla="*/ 44197 w 423"/>
                  <a:gd name="T51" fmla="*/ 68614 h 526"/>
                  <a:gd name="T52" fmla="*/ 49917 w 423"/>
                  <a:gd name="T53" fmla="*/ 88251 h 526"/>
                  <a:gd name="T54" fmla="*/ 42897 w 423"/>
                  <a:gd name="T55" fmla="*/ 84466 h 526"/>
                  <a:gd name="T56" fmla="*/ 44717 w 423"/>
                  <a:gd name="T57" fmla="*/ 92510 h 526"/>
                  <a:gd name="T58" fmla="*/ 49917 w 423"/>
                  <a:gd name="T59" fmla="*/ 99608 h 526"/>
                  <a:gd name="T60" fmla="*/ 53037 w 423"/>
                  <a:gd name="T61" fmla="*/ 94403 h 526"/>
                  <a:gd name="T62" fmla="*/ 56936 w 423"/>
                  <a:gd name="T63" fmla="*/ 99608 h 526"/>
                  <a:gd name="T64" fmla="*/ 60056 w 423"/>
                  <a:gd name="T65" fmla="*/ 93457 h 526"/>
                  <a:gd name="T66" fmla="*/ 69936 w 423"/>
                  <a:gd name="T67" fmla="*/ 83283 h 526"/>
                  <a:gd name="T68" fmla="*/ 60056 w 423"/>
                  <a:gd name="T69" fmla="*/ 77131 h 526"/>
                  <a:gd name="T70" fmla="*/ 61096 w 423"/>
                  <a:gd name="T71" fmla="*/ 86122 h 526"/>
                  <a:gd name="T72" fmla="*/ 60056 w 423"/>
                  <a:gd name="T73" fmla="*/ 77131 h 52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23"/>
                  <a:gd name="T112" fmla="*/ 0 h 526"/>
                  <a:gd name="T113" fmla="*/ 423 w 423"/>
                  <a:gd name="T114" fmla="*/ 526 h 52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23" h="526">
                    <a:moveTo>
                      <a:pt x="217" y="318"/>
                    </a:moveTo>
                    <a:cubicBezTo>
                      <a:pt x="218" y="319"/>
                      <a:pt x="218" y="319"/>
                      <a:pt x="219" y="319"/>
                    </a:cubicBezTo>
                    <a:cubicBezTo>
                      <a:pt x="219" y="374"/>
                      <a:pt x="219" y="374"/>
                      <a:pt x="219" y="374"/>
                    </a:cubicBezTo>
                    <a:cubicBezTo>
                      <a:pt x="214" y="375"/>
                      <a:pt x="209" y="376"/>
                      <a:pt x="204" y="375"/>
                    </a:cubicBezTo>
                    <a:cubicBezTo>
                      <a:pt x="204" y="312"/>
                      <a:pt x="204" y="312"/>
                      <a:pt x="204" y="312"/>
                    </a:cubicBezTo>
                    <a:cubicBezTo>
                      <a:pt x="208" y="314"/>
                      <a:pt x="213" y="316"/>
                      <a:pt x="217" y="318"/>
                    </a:cubicBezTo>
                    <a:close/>
                    <a:moveTo>
                      <a:pt x="188" y="235"/>
                    </a:moveTo>
                    <a:cubicBezTo>
                      <a:pt x="184" y="240"/>
                      <a:pt x="181" y="249"/>
                      <a:pt x="184" y="258"/>
                    </a:cubicBezTo>
                    <a:cubicBezTo>
                      <a:pt x="185" y="263"/>
                      <a:pt x="188" y="267"/>
                      <a:pt x="192" y="270"/>
                    </a:cubicBezTo>
                    <a:cubicBezTo>
                      <a:pt x="192" y="232"/>
                      <a:pt x="192" y="232"/>
                      <a:pt x="192" y="232"/>
                    </a:cubicBezTo>
                    <a:cubicBezTo>
                      <a:pt x="191" y="233"/>
                      <a:pt x="189" y="234"/>
                      <a:pt x="188" y="235"/>
                    </a:cubicBezTo>
                    <a:close/>
                    <a:moveTo>
                      <a:pt x="210" y="227"/>
                    </a:moveTo>
                    <a:cubicBezTo>
                      <a:pt x="208" y="227"/>
                      <a:pt x="206" y="227"/>
                      <a:pt x="204" y="227"/>
                    </a:cubicBezTo>
                    <a:cubicBezTo>
                      <a:pt x="204" y="278"/>
                      <a:pt x="204" y="278"/>
                      <a:pt x="204" y="278"/>
                    </a:cubicBezTo>
                    <a:cubicBezTo>
                      <a:pt x="209" y="280"/>
                      <a:pt x="213" y="282"/>
                      <a:pt x="218" y="284"/>
                    </a:cubicBezTo>
                    <a:cubicBezTo>
                      <a:pt x="218" y="285"/>
                      <a:pt x="219" y="285"/>
                      <a:pt x="219" y="285"/>
                    </a:cubicBezTo>
                    <a:cubicBezTo>
                      <a:pt x="219" y="227"/>
                      <a:pt x="219" y="227"/>
                      <a:pt x="219" y="227"/>
                    </a:cubicBezTo>
                    <a:cubicBezTo>
                      <a:pt x="216" y="227"/>
                      <a:pt x="213" y="227"/>
                      <a:pt x="210" y="227"/>
                    </a:cubicBezTo>
                    <a:close/>
                    <a:moveTo>
                      <a:pt x="423" y="397"/>
                    </a:moveTo>
                    <a:cubicBezTo>
                      <a:pt x="423" y="514"/>
                      <a:pt x="328" y="526"/>
                      <a:pt x="212" y="526"/>
                    </a:cubicBezTo>
                    <a:cubicBezTo>
                      <a:pt x="95" y="526"/>
                      <a:pt x="0" y="514"/>
                      <a:pt x="0" y="397"/>
                    </a:cubicBezTo>
                    <a:cubicBezTo>
                      <a:pt x="0" y="291"/>
                      <a:pt x="79" y="121"/>
                      <a:pt x="180" y="91"/>
                    </a:cubicBezTo>
                    <a:cubicBezTo>
                      <a:pt x="143" y="78"/>
                      <a:pt x="115" y="42"/>
                      <a:pt x="115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22" y="4"/>
                      <a:pt x="131" y="6"/>
                      <a:pt x="140" y="6"/>
                    </a:cubicBezTo>
                    <a:cubicBezTo>
                      <a:pt x="149" y="6"/>
                      <a:pt x="157" y="4"/>
                      <a:pt x="164" y="0"/>
                    </a:cubicBezTo>
                    <a:cubicBezTo>
                      <a:pt x="170" y="4"/>
                      <a:pt x="179" y="6"/>
                      <a:pt x="188" y="6"/>
                    </a:cubicBezTo>
                    <a:cubicBezTo>
                      <a:pt x="197" y="6"/>
                      <a:pt x="205" y="4"/>
                      <a:pt x="212" y="0"/>
                    </a:cubicBezTo>
                    <a:cubicBezTo>
                      <a:pt x="218" y="4"/>
                      <a:pt x="226" y="6"/>
                      <a:pt x="235" y="6"/>
                    </a:cubicBezTo>
                    <a:cubicBezTo>
                      <a:pt x="244" y="6"/>
                      <a:pt x="253" y="4"/>
                      <a:pt x="259" y="0"/>
                    </a:cubicBezTo>
                    <a:cubicBezTo>
                      <a:pt x="266" y="4"/>
                      <a:pt x="274" y="6"/>
                      <a:pt x="283" y="6"/>
                    </a:cubicBezTo>
                    <a:cubicBezTo>
                      <a:pt x="292" y="6"/>
                      <a:pt x="301" y="4"/>
                      <a:pt x="308" y="0"/>
                    </a:cubicBezTo>
                    <a:cubicBezTo>
                      <a:pt x="308" y="42"/>
                      <a:pt x="280" y="78"/>
                      <a:pt x="243" y="91"/>
                    </a:cubicBezTo>
                    <a:cubicBezTo>
                      <a:pt x="344" y="121"/>
                      <a:pt x="423" y="291"/>
                      <a:pt x="423" y="397"/>
                    </a:cubicBezTo>
                    <a:close/>
                    <a:moveTo>
                      <a:pt x="267" y="325"/>
                    </a:moveTo>
                    <a:cubicBezTo>
                      <a:pt x="261" y="308"/>
                      <a:pt x="247" y="299"/>
                      <a:pt x="231" y="291"/>
                    </a:cubicBezTo>
                    <a:cubicBezTo>
                      <a:pt x="231" y="230"/>
                      <a:pt x="231" y="230"/>
                      <a:pt x="231" y="230"/>
                    </a:cubicBezTo>
                    <a:cubicBezTo>
                      <a:pt x="237" y="233"/>
                      <a:pt x="243" y="237"/>
                      <a:pt x="248" y="241"/>
                    </a:cubicBezTo>
                    <a:cubicBezTo>
                      <a:pt x="250" y="242"/>
                      <a:pt x="251" y="243"/>
                      <a:pt x="253" y="244"/>
                    </a:cubicBezTo>
                    <a:cubicBezTo>
                      <a:pt x="256" y="235"/>
                      <a:pt x="259" y="227"/>
                      <a:pt x="262" y="219"/>
                    </a:cubicBezTo>
                    <a:cubicBezTo>
                      <a:pt x="253" y="213"/>
                      <a:pt x="243" y="208"/>
                      <a:pt x="231" y="205"/>
                    </a:cubicBezTo>
                    <a:cubicBezTo>
                      <a:pt x="231" y="182"/>
                      <a:pt x="231" y="182"/>
                      <a:pt x="231" y="182"/>
                    </a:cubicBezTo>
                    <a:cubicBezTo>
                      <a:pt x="219" y="182"/>
                      <a:pt x="219" y="182"/>
                      <a:pt x="219" y="182"/>
                    </a:cubicBezTo>
                    <a:cubicBezTo>
                      <a:pt x="219" y="204"/>
                      <a:pt x="219" y="204"/>
                      <a:pt x="219" y="204"/>
                    </a:cubicBezTo>
                    <a:cubicBezTo>
                      <a:pt x="215" y="204"/>
                      <a:pt x="212" y="204"/>
                      <a:pt x="207" y="204"/>
                    </a:cubicBezTo>
                    <a:cubicBezTo>
                      <a:pt x="206" y="204"/>
                      <a:pt x="205" y="204"/>
                      <a:pt x="204" y="204"/>
                    </a:cubicBezTo>
                    <a:cubicBezTo>
                      <a:pt x="204" y="182"/>
                      <a:pt x="204" y="182"/>
                      <a:pt x="204" y="182"/>
                    </a:cubicBezTo>
                    <a:cubicBezTo>
                      <a:pt x="192" y="182"/>
                      <a:pt x="192" y="182"/>
                      <a:pt x="192" y="182"/>
                    </a:cubicBezTo>
                    <a:cubicBezTo>
                      <a:pt x="192" y="207"/>
                      <a:pt x="192" y="207"/>
                      <a:pt x="192" y="207"/>
                    </a:cubicBezTo>
                    <a:cubicBezTo>
                      <a:pt x="184" y="209"/>
                      <a:pt x="177" y="214"/>
                      <a:pt x="171" y="219"/>
                    </a:cubicBezTo>
                    <a:cubicBezTo>
                      <a:pt x="163" y="227"/>
                      <a:pt x="156" y="238"/>
                      <a:pt x="156" y="254"/>
                    </a:cubicBezTo>
                    <a:cubicBezTo>
                      <a:pt x="156" y="270"/>
                      <a:pt x="161" y="281"/>
                      <a:pt x="170" y="290"/>
                    </a:cubicBezTo>
                    <a:cubicBezTo>
                      <a:pt x="177" y="296"/>
                      <a:pt x="184" y="301"/>
                      <a:pt x="192" y="305"/>
                    </a:cubicBezTo>
                    <a:cubicBezTo>
                      <a:pt x="192" y="373"/>
                      <a:pt x="192" y="373"/>
                      <a:pt x="192" y="373"/>
                    </a:cubicBezTo>
                    <a:cubicBezTo>
                      <a:pt x="183" y="370"/>
                      <a:pt x="176" y="364"/>
                      <a:pt x="169" y="359"/>
                    </a:cubicBezTo>
                    <a:cubicBezTo>
                      <a:pt x="168" y="358"/>
                      <a:pt x="167" y="357"/>
                      <a:pt x="165" y="357"/>
                    </a:cubicBezTo>
                    <a:cubicBezTo>
                      <a:pt x="161" y="365"/>
                      <a:pt x="157" y="373"/>
                      <a:pt x="153" y="381"/>
                    </a:cubicBezTo>
                    <a:cubicBezTo>
                      <a:pt x="159" y="385"/>
                      <a:pt x="165" y="388"/>
                      <a:pt x="172" y="391"/>
                    </a:cubicBezTo>
                    <a:cubicBezTo>
                      <a:pt x="178" y="394"/>
                      <a:pt x="185" y="396"/>
                      <a:pt x="192" y="397"/>
                    </a:cubicBezTo>
                    <a:cubicBezTo>
                      <a:pt x="192" y="421"/>
                      <a:pt x="192" y="421"/>
                      <a:pt x="192" y="421"/>
                    </a:cubicBezTo>
                    <a:cubicBezTo>
                      <a:pt x="204" y="421"/>
                      <a:pt x="204" y="421"/>
                      <a:pt x="204" y="421"/>
                    </a:cubicBezTo>
                    <a:cubicBezTo>
                      <a:pt x="204" y="399"/>
                      <a:pt x="204" y="399"/>
                      <a:pt x="204" y="399"/>
                    </a:cubicBezTo>
                    <a:cubicBezTo>
                      <a:pt x="209" y="399"/>
                      <a:pt x="214" y="398"/>
                      <a:pt x="219" y="398"/>
                    </a:cubicBezTo>
                    <a:cubicBezTo>
                      <a:pt x="219" y="421"/>
                      <a:pt x="219" y="421"/>
                      <a:pt x="219" y="421"/>
                    </a:cubicBezTo>
                    <a:cubicBezTo>
                      <a:pt x="231" y="421"/>
                      <a:pt x="231" y="421"/>
                      <a:pt x="231" y="421"/>
                    </a:cubicBezTo>
                    <a:cubicBezTo>
                      <a:pt x="231" y="395"/>
                      <a:pt x="231" y="395"/>
                      <a:pt x="231" y="395"/>
                    </a:cubicBezTo>
                    <a:cubicBezTo>
                      <a:pt x="236" y="393"/>
                      <a:pt x="241" y="391"/>
                      <a:pt x="245" y="388"/>
                    </a:cubicBezTo>
                    <a:cubicBezTo>
                      <a:pt x="257" y="381"/>
                      <a:pt x="266" y="369"/>
                      <a:pt x="269" y="352"/>
                    </a:cubicBezTo>
                    <a:cubicBezTo>
                      <a:pt x="271" y="343"/>
                      <a:pt x="270" y="333"/>
                      <a:pt x="267" y="325"/>
                    </a:cubicBezTo>
                    <a:close/>
                    <a:moveTo>
                      <a:pt x="231" y="326"/>
                    </a:moveTo>
                    <a:cubicBezTo>
                      <a:pt x="231" y="368"/>
                      <a:pt x="231" y="368"/>
                      <a:pt x="231" y="368"/>
                    </a:cubicBezTo>
                    <a:cubicBezTo>
                      <a:pt x="232" y="367"/>
                      <a:pt x="234" y="365"/>
                      <a:pt x="235" y="364"/>
                    </a:cubicBezTo>
                    <a:cubicBezTo>
                      <a:pt x="239" y="359"/>
                      <a:pt x="242" y="352"/>
                      <a:pt x="241" y="344"/>
                    </a:cubicBezTo>
                    <a:cubicBezTo>
                      <a:pt x="241" y="336"/>
                      <a:pt x="236" y="330"/>
                      <a:pt x="231" y="32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77657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7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 bldLvl="0" autoUpdateAnimBg="0"/>
      <p:bldP spid="114" grpId="0" bldLvl="0" autoUpdateAnimBg="0"/>
      <p:bldP spid="1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"/>
          <p:cNvGrpSpPr>
            <a:grpSpLocks/>
          </p:cNvGrpSpPr>
          <p:nvPr/>
        </p:nvGrpSpPr>
        <p:grpSpPr bwMode="auto">
          <a:xfrm>
            <a:off x="934707" y="1052736"/>
            <a:ext cx="7669741" cy="4097756"/>
            <a:chOff x="0" y="0"/>
            <a:chExt cx="8036105" cy="4294469"/>
          </a:xfrm>
        </p:grpSpPr>
        <p:sp>
          <p:nvSpPr>
            <p:cNvPr id="41" name="椭圆 10"/>
            <p:cNvSpPr>
              <a:spLocks noChangeArrowheads="1"/>
            </p:cNvSpPr>
            <p:nvPr/>
          </p:nvSpPr>
          <p:spPr bwMode="auto">
            <a:xfrm>
              <a:off x="1085449" y="3307552"/>
              <a:ext cx="5222980" cy="986917"/>
            </a:xfrm>
            <a:prstGeom prst="ellipse">
              <a:avLst/>
            </a:prstGeom>
            <a:gradFill rotWithShape="1">
              <a:gsLst>
                <a:gs pos="0">
                  <a:srgbClr val="111111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lIns="122767" tIns="61384" rIns="122767" bIns="61384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Arial" pitchFamily="34" charset="0"/>
              </a:endParaRPr>
            </a:p>
          </p:txBody>
        </p:sp>
        <p:sp>
          <p:nvSpPr>
            <p:cNvPr id="42" name="任意多边形 3"/>
            <p:cNvSpPr>
              <a:spLocks noChangeArrowheads="1"/>
            </p:cNvSpPr>
            <p:nvPr/>
          </p:nvSpPr>
          <p:spPr bwMode="auto">
            <a:xfrm>
              <a:off x="2209219" y="1281902"/>
              <a:ext cx="1487957" cy="2495639"/>
            </a:xfrm>
            <a:custGeom>
              <a:avLst/>
              <a:gdLst>
                <a:gd name="T0" fmla="*/ 1487957 w 1198605"/>
                <a:gd name="T1" fmla="*/ 0 h 2496065"/>
                <a:gd name="T2" fmla="*/ 1487957 w 1198605"/>
                <a:gd name="T3" fmla="*/ 2495639 h 2496065"/>
                <a:gd name="T4" fmla="*/ 0 w 1198605"/>
                <a:gd name="T5" fmla="*/ 1853198 h 2496065"/>
                <a:gd name="T6" fmla="*/ 1487957 w 1198605"/>
                <a:gd name="T7" fmla="*/ 0 h 249606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98605"/>
                <a:gd name="T13" fmla="*/ 0 h 2496065"/>
                <a:gd name="T14" fmla="*/ 1198605 w 1198605"/>
                <a:gd name="T15" fmla="*/ 2496065 h 249606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98605" h="2496065">
                  <a:moveTo>
                    <a:pt x="1198605" y="0"/>
                  </a:moveTo>
                  <a:lnTo>
                    <a:pt x="1198605" y="2496065"/>
                  </a:lnTo>
                  <a:lnTo>
                    <a:pt x="0" y="1853514"/>
                  </a:lnTo>
                  <a:lnTo>
                    <a:pt x="1198605" y="0"/>
                  </a:lnTo>
                  <a:close/>
                </a:path>
              </a:pathLst>
            </a:custGeom>
            <a:gradFill rotWithShape="1">
              <a:gsLst>
                <a:gs pos="0">
                  <a:srgbClr val="262626"/>
                </a:gs>
                <a:gs pos="14999">
                  <a:srgbClr val="262626"/>
                </a:gs>
                <a:gs pos="67000">
                  <a:srgbClr val="7F7F7F"/>
                </a:gs>
                <a:gs pos="100000">
                  <a:srgbClr val="A5A5A5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任意多边形 4"/>
            <p:cNvSpPr>
              <a:spLocks noChangeArrowheads="1"/>
            </p:cNvSpPr>
            <p:nvPr/>
          </p:nvSpPr>
          <p:spPr bwMode="auto">
            <a:xfrm flipH="1">
              <a:off x="3696938" y="1282465"/>
              <a:ext cx="1392866" cy="2496066"/>
            </a:xfrm>
            <a:custGeom>
              <a:avLst/>
              <a:gdLst>
                <a:gd name="T0" fmla="*/ 1392866 w 1198605"/>
                <a:gd name="T1" fmla="*/ 0 h 2496065"/>
                <a:gd name="T2" fmla="*/ 1392866 w 1198605"/>
                <a:gd name="T3" fmla="*/ 2496066 h 2496065"/>
                <a:gd name="T4" fmla="*/ 0 w 1198605"/>
                <a:gd name="T5" fmla="*/ 1853515 h 2496065"/>
                <a:gd name="T6" fmla="*/ 1392866 w 1198605"/>
                <a:gd name="T7" fmla="*/ 0 h 249606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98605"/>
                <a:gd name="T13" fmla="*/ 0 h 2496065"/>
                <a:gd name="T14" fmla="*/ 1198605 w 1198605"/>
                <a:gd name="T15" fmla="*/ 2496065 h 249606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98605" h="2496065">
                  <a:moveTo>
                    <a:pt x="1198605" y="0"/>
                  </a:moveTo>
                  <a:lnTo>
                    <a:pt x="1198605" y="2496065"/>
                  </a:lnTo>
                  <a:lnTo>
                    <a:pt x="0" y="1853514"/>
                  </a:lnTo>
                  <a:lnTo>
                    <a:pt x="1198605" y="0"/>
                  </a:lnTo>
                  <a:close/>
                </a:path>
              </a:pathLst>
            </a:custGeom>
            <a:gradFill rotWithShape="1">
              <a:gsLst>
                <a:gs pos="0">
                  <a:srgbClr val="6F0000"/>
                </a:gs>
                <a:gs pos="25000">
                  <a:srgbClr val="A00000"/>
                </a:gs>
                <a:gs pos="100000">
                  <a:srgbClr val="FF00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矩形 5"/>
            <p:cNvSpPr>
              <a:spLocks noChangeArrowheads="1"/>
            </p:cNvSpPr>
            <p:nvPr/>
          </p:nvSpPr>
          <p:spPr bwMode="auto">
            <a:xfrm rot="-2694318">
              <a:off x="3265555" y="2277886"/>
              <a:ext cx="196880" cy="596455"/>
            </a:xfrm>
            <a:prstGeom prst="rect">
              <a:avLst/>
            </a:prstGeom>
            <a:gradFill rotWithShape="1">
              <a:gsLst>
                <a:gs pos="0">
                  <a:srgbClr val="000000"/>
                </a:gs>
                <a:gs pos="87000">
                  <a:srgbClr val="FFFFFF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5" name="任意多边形 6"/>
            <p:cNvSpPr>
              <a:spLocks noChangeArrowheads="1"/>
            </p:cNvSpPr>
            <p:nvPr/>
          </p:nvSpPr>
          <p:spPr bwMode="auto">
            <a:xfrm flipH="1">
              <a:off x="3766962" y="1473759"/>
              <a:ext cx="1189909" cy="2132357"/>
            </a:xfrm>
            <a:custGeom>
              <a:avLst/>
              <a:gdLst>
                <a:gd name="T0" fmla="*/ 1189909 w 1198605"/>
                <a:gd name="T1" fmla="*/ 0 h 2496065"/>
                <a:gd name="T2" fmla="*/ 1189909 w 1198605"/>
                <a:gd name="T3" fmla="*/ 2132357 h 2496065"/>
                <a:gd name="T4" fmla="*/ 0 w 1198605"/>
                <a:gd name="T5" fmla="*/ 1583434 h 2496065"/>
                <a:gd name="T6" fmla="*/ 1189909 w 1198605"/>
                <a:gd name="T7" fmla="*/ 0 h 249606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98605"/>
                <a:gd name="T13" fmla="*/ 0 h 2496065"/>
                <a:gd name="T14" fmla="*/ 1198605 w 1198605"/>
                <a:gd name="T15" fmla="*/ 2496065 h 249606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98605" h="2496065">
                  <a:moveTo>
                    <a:pt x="1198605" y="0"/>
                  </a:moveTo>
                  <a:lnTo>
                    <a:pt x="1198605" y="2496065"/>
                  </a:lnTo>
                  <a:lnTo>
                    <a:pt x="0" y="1853514"/>
                  </a:lnTo>
                  <a:lnTo>
                    <a:pt x="1198605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35000">
                  <a:srgbClr val="FFFFFF"/>
                </a:gs>
                <a:gs pos="100000">
                  <a:srgbClr val="FFFFFF"/>
                </a:gs>
              </a:gsLst>
              <a:lin ang="8100000" scaled="1"/>
            </a:gradFill>
            <a:ln w="3175" cap="flat" cmpd="sng">
              <a:solidFill>
                <a:srgbClr val="395E8A"/>
              </a:solidFill>
              <a:bevel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矩形 7"/>
            <p:cNvSpPr>
              <a:spLocks noChangeArrowheads="1"/>
            </p:cNvSpPr>
            <p:nvPr/>
          </p:nvSpPr>
          <p:spPr bwMode="auto">
            <a:xfrm rot="-2694318">
              <a:off x="3134933" y="2561911"/>
              <a:ext cx="196880" cy="596455"/>
            </a:xfrm>
            <a:prstGeom prst="rect">
              <a:avLst/>
            </a:prstGeom>
            <a:gradFill rotWithShape="1">
              <a:gsLst>
                <a:gs pos="0">
                  <a:srgbClr val="000000"/>
                </a:gs>
                <a:gs pos="87000">
                  <a:srgbClr val="FFFFFF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7" name="矩形 8"/>
            <p:cNvSpPr>
              <a:spLocks noChangeArrowheads="1"/>
            </p:cNvSpPr>
            <p:nvPr/>
          </p:nvSpPr>
          <p:spPr bwMode="auto">
            <a:xfrm rot="-2694318">
              <a:off x="3362102" y="1991967"/>
              <a:ext cx="198773" cy="596453"/>
            </a:xfrm>
            <a:prstGeom prst="rect">
              <a:avLst/>
            </a:prstGeom>
            <a:gradFill rotWithShape="1">
              <a:gsLst>
                <a:gs pos="0">
                  <a:srgbClr val="000000"/>
                </a:gs>
                <a:gs pos="87000">
                  <a:srgbClr val="FFFFFF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8" name="任意多边形 9"/>
            <p:cNvSpPr>
              <a:spLocks noChangeArrowheads="1"/>
            </p:cNvSpPr>
            <p:nvPr/>
          </p:nvSpPr>
          <p:spPr bwMode="auto">
            <a:xfrm>
              <a:off x="2353502" y="1470429"/>
              <a:ext cx="1265123" cy="2132357"/>
            </a:xfrm>
            <a:custGeom>
              <a:avLst/>
              <a:gdLst>
                <a:gd name="T0" fmla="*/ 1265123 w 1198605"/>
                <a:gd name="T1" fmla="*/ 0 h 2496065"/>
                <a:gd name="T2" fmla="*/ 1265123 w 1198605"/>
                <a:gd name="T3" fmla="*/ 2132357 h 2496065"/>
                <a:gd name="T4" fmla="*/ 0 w 1198605"/>
                <a:gd name="T5" fmla="*/ 1583434 h 2496065"/>
                <a:gd name="T6" fmla="*/ 1265123 w 1198605"/>
                <a:gd name="T7" fmla="*/ 0 h 249606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98605"/>
                <a:gd name="T13" fmla="*/ 0 h 2496065"/>
                <a:gd name="T14" fmla="*/ 1198605 w 1198605"/>
                <a:gd name="T15" fmla="*/ 2496065 h 249606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98605" h="2496065">
                  <a:moveTo>
                    <a:pt x="1198605" y="0"/>
                  </a:moveTo>
                  <a:lnTo>
                    <a:pt x="1198605" y="2496065"/>
                  </a:lnTo>
                  <a:lnTo>
                    <a:pt x="0" y="1853514"/>
                  </a:lnTo>
                  <a:lnTo>
                    <a:pt x="1198605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35000">
                  <a:srgbClr val="FFFFFF"/>
                </a:gs>
                <a:gs pos="100000">
                  <a:srgbClr val="FFFFFF"/>
                </a:gs>
              </a:gsLst>
              <a:lin ang="8100000" scaled="1"/>
            </a:gradFill>
            <a:ln w="3175" cap="flat" cmpd="sng">
              <a:solidFill>
                <a:srgbClr val="395E8A"/>
              </a:solidFill>
              <a:bevel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49" name="Group 12"/>
            <p:cNvGrpSpPr>
              <a:grpSpLocks/>
            </p:cNvGrpSpPr>
            <p:nvPr/>
          </p:nvGrpSpPr>
          <p:grpSpPr bwMode="auto">
            <a:xfrm rot="6662866">
              <a:off x="1715630" y="-62248"/>
              <a:ext cx="209301" cy="3193071"/>
              <a:chOff x="0" y="0"/>
              <a:chExt cx="216024" cy="3923053"/>
            </a:xfrm>
          </p:grpSpPr>
          <p:sp>
            <p:nvSpPr>
              <p:cNvPr id="75" name="矩形 8"/>
              <p:cNvSpPr>
                <a:spLocks noChangeArrowheads="1"/>
              </p:cNvSpPr>
              <p:nvPr/>
            </p:nvSpPr>
            <p:spPr bwMode="auto">
              <a:xfrm>
                <a:off x="-13351" y="-8931"/>
                <a:ext cx="226702" cy="3856275"/>
              </a:xfrm>
              <a:custGeom>
                <a:avLst/>
                <a:gdLst>
                  <a:gd name="T0" fmla="*/ 108012 w 216024"/>
                  <a:gd name="T1" fmla="*/ 0 h 3850886"/>
                  <a:gd name="T2" fmla="*/ 216024 w 216024"/>
                  <a:gd name="T3" fmla="*/ 36004 h 3850886"/>
                  <a:gd name="T4" fmla="*/ 216024 w 216024"/>
                  <a:gd name="T5" fmla="*/ 3850886 h 3850886"/>
                  <a:gd name="T6" fmla="*/ 0 w 216024"/>
                  <a:gd name="T7" fmla="*/ 3850886 h 3850886"/>
                  <a:gd name="T8" fmla="*/ 0 w 216024"/>
                  <a:gd name="T9" fmla="*/ 36004 h 3850886"/>
                  <a:gd name="T10" fmla="*/ 108012 w 216024"/>
                  <a:gd name="T11" fmla="*/ 0 h 3850886"/>
                  <a:gd name="T12" fmla="*/ 0 w 216024"/>
                  <a:gd name="T13" fmla="*/ 0 h 3850886"/>
                  <a:gd name="T14" fmla="*/ 216024 w 216024"/>
                  <a:gd name="T15" fmla="*/ 3850886 h 38508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216024" h="3850886">
                    <a:moveTo>
                      <a:pt x="108012" y="0"/>
                    </a:moveTo>
                    <a:cubicBezTo>
                      <a:pt x="167665" y="0"/>
                      <a:pt x="216024" y="16120"/>
                      <a:pt x="216024" y="36004"/>
                    </a:cubicBezTo>
                    <a:lnTo>
                      <a:pt x="216024" y="3850886"/>
                    </a:lnTo>
                    <a:lnTo>
                      <a:pt x="0" y="3850886"/>
                    </a:lnTo>
                    <a:lnTo>
                      <a:pt x="0" y="36004"/>
                    </a:lnTo>
                    <a:cubicBezTo>
                      <a:pt x="0" y="16120"/>
                      <a:pt x="48359" y="0"/>
                      <a:pt x="108012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262626"/>
                  </a:gs>
                  <a:gs pos="14999">
                    <a:srgbClr val="262626"/>
                  </a:gs>
                  <a:gs pos="67000">
                    <a:srgbClr val="7F7F7F"/>
                  </a:gs>
                  <a:gs pos="100000">
                    <a:srgbClr val="A5A5A5"/>
                  </a:gs>
                </a:gsLst>
                <a:lin ang="108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6" name="椭圆 39"/>
              <p:cNvSpPr>
                <a:spLocks noChangeArrowheads="1"/>
              </p:cNvSpPr>
              <p:nvPr/>
            </p:nvSpPr>
            <p:spPr bwMode="auto">
              <a:xfrm>
                <a:off x="-9553" y="3769291"/>
                <a:ext cx="226702" cy="144203"/>
              </a:xfrm>
              <a:prstGeom prst="ellipse">
                <a:avLst/>
              </a:prstGeom>
              <a:gradFill rotWithShape="1">
                <a:gsLst>
                  <a:gs pos="0">
                    <a:srgbClr val="262626"/>
                  </a:gs>
                  <a:gs pos="14999">
                    <a:srgbClr val="262626"/>
                  </a:gs>
                  <a:gs pos="67000">
                    <a:srgbClr val="7F7F7F"/>
                  </a:gs>
                  <a:gs pos="100000">
                    <a:srgbClr val="A5A5A5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77" name="圆角矩形 40"/>
              <p:cNvSpPr>
                <a:spLocks noChangeArrowheads="1"/>
              </p:cNvSpPr>
              <p:nvPr/>
            </p:nvSpPr>
            <p:spPr bwMode="auto">
              <a:xfrm>
                <a:off x="47098" y="76546"/>
                <a:ext cx="47098" cy="363581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/>
                  </a:gs>
                  <a:gs pos="37000">
                    <a:srgbClr val="FFFFFF"/>
                  </a:gs>
                  <a:gs pos="95999">
                    <a:srgbClr val="FFFFFF"/>
                  </a:gs>
                  <a:gs pos="100000">
                    <a:srgbClr val="FFFFFF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50" name="Group 16"/>
            <p:cNvGrpSpPr>
              <a:grpSpLocks/>
            </p:cNvGrpSpPr>
            <p:nvPr/>
          </p:nvGrpSpPr>
          <p:grpSpPr bwMode="auto">
            <a:xfrm rot="6662866">
              <a:off x="1600778" y="222520"/>
              <a:ext cx="209301" cy="3193071"/>
              <a:chOff x="0" y="0"/>
              <a:chExt cx="216024" cy="3923053"/>
            </a:xfrm>
          </p:grpSpPr>
          <p:sp>
            <p:nvSpPr>
              <p:cNvPr id="72" name="矩形 8"/>
              <p:cNvSpPr>
                <a:spLocks noChangeArrowheads="1"/>
              </p:cNvSpPr>
              <p:nvPr/>
            </p:nvSpPr>
            <p:spPr bwMode="auto">
              <a:xfrm>
                <a:off x="-9343" y="27306"/>
                <a:ext cx="224749" cy="3839995"/>
              </a:xfrm>
              <a:custGeom>
                <a:avLst/>
                <a:gdLst>
                  <a:gd name="T0" fmla="*/ 108012 w 216024"/>
                  <a:gd name="T1" fmla="*/ 0 h 3850886"/>
                  <a:gd name="T2" fmla="*/ 216024 w 216024"/>
                  <a:gd name="T3" fmla="*/ 36004 h 3850886"/>
                  <a:gd name="T4" fmla="*/ 216024 w 216024"/>
                  <a:gd name="T5" fmla="*/ 3850886 h 3850886"/>
                  <a:gd name="T6" fmla="*/ 0 w 216024"/>
                  <a:gd name="T7" fmla="*/ 3850886 h 3850886"/>
                  <a:gd name="T8" fmla="*/ 0 w 216024"/>
                  <a:gd name="T9" fmla="*/ 36004 h 3850886"/>
                  <a:gd name="T10" fmla="*/ 108012 w 216024"/>
                  <a:gd name="T11" fmla="*/ 0 h 3850886"/>
                  <a:gd name="T12" fmla="*/ 0 w 216024"/>
                  <a:gd name="T13" fmla="*/ 0 h 3850886"/>
                  <a:gd name="T14" fmla="*/ 216024 w 216024"/>
                  <a:gd name="T15" fmla="*/ 3850886 h 38508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216024" h="3850886">
                    <a:moveTo>
                      <a:pt x="108012" y="0"/>
                    </a:moveTo>
                    <a:cubicBezTo>
                      <a:pt x="167665" y="0"/>
                      <a:pt x="216024" y="16120"/>
                      <a:pt x="216024" y="36004"/>
                    </a:cubicBezTo>
                    <a:lnTo>
                      <a:pt x="216024" y="3850886"/>
                    </a:lnTo>
                    <a:lnTo>
                      <a:pt x="0" y="3850886"/>
                    </a:lnTo>
                    <a:lnTo>
                      <a:pt x="0" y="36004"/>
                    </a:lnTo>
                    <a:cubicBezTo>
                      <a:pt x="0" y="16120"/>
                      <a:pt x="48359" y="0"/>
                      <a:pt x="108012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262626"/>
                  </a:gs>
                  <a:gs pos="14999">
                    <a:srgbClr val="262626"/>
                  </a:gs>
                  <a:gs pos="67000">
                    <a:srgbClr val="7F7F7F"/>
                  </a:gs>
                  <a:gs pos="100000">
                    <a:srgbClr val="A5A5A5"/>
                  </a:gs>
                </a:gsLst>
                <a:lin ang="108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" name="椭圆 36"/>
              <p:cNvSpPr>
                <a:spLocks noChangeArrowheads="1"/>
              </p:cNvSpPr>
              <p:nvPr/>
            </p:nvSpPr>
            <p:spPr bwMode="auto">
              <a:xfrm>
                <a:off x="-14654" y="3781525"/>
                <a:ext cx="230611" cy="144203"/>
              </a:xfrm>
              <a:prstGeom prst="ellipse">
                <a:avLst/>
              </a:prstGeom>
              <a:gradFill rotWithShape="1">
                <a:gsLst>
                  <a:gs pos="0">
                    <a:srgbClr val="262626"/>
                  </a:gs>
                  <a:gs pos="14999">
                    <a:srgbClr val="262626"/>
                  </a:gs>
                  <a:gs pos="67000">
                    <a:srgbClr val="7F7F7F"/>
                  </a:gs>
                  <a:gs pos="100000">
                    <a:srgbClr val="A5A5A5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74" name="圆角矩形 37"/>
              <p:cNvSpPr>
                <a:spLocks noChangeArrowheads="1"/>
              </p:cNvSpPr>
              <p:nvPr/>
            </p:nvSpPr>
            <p:spPr bwMode="auto">
              <a:xfrm>
                <a:off x="47098" y="76546"/>
                <a:ext cx="47098" cy="363581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/>
                  </a:gs>
                  <a:gs pos="37000">
                    <a:srgbClr val="FFFFFF"/>
                  </a:gs>
                  <a:gs pos="95999">
                    <a:srgbClr val="FFFFFF"/>
                  </a:gs>
                  <a:gs pos="100000">
                    <a:srgbClr val="FFFFFF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51" name="Group 20"/>
            <p:cNvGrpSpPr>
              <a:grpSpLocks/>
            </p:cNvGrpSpPr>
            <p:nvPr/>
          </p:nvGrpSpPr>
          <p:grpSpPr bwMode="auto">
            <a:xfrm rot="6662866">
              <a:off x="1491885" y="513343"/>
              <a:ext cx="209301" cy="3193071"/>
              <a:chOff x="0" y="0"/>
              <a:chExt cx="216024" cy="3923053"/>
            </a:xfrm>
          </p:grpSpPr>
          <p:sp>
            <p:nvSpPr>
              <p:cNvPr id="69" name="矩形 8"/>
              <p:cNvSpPr>
                <a:spLocks noChangeArrowheads="1"/>
              </p:cNvSpPr>
              <p:nvPr/>
            </p:nvSpPr>
            <p:spPr bwMode="auto">
              <a:xfrm>
                <a:off x="-11920" y="1332"/>
                <a:ext cx="220839" cy="3858601"/>
              </a:xfrm>
              <a:custGeom>
                <a:avLst/>
                <a:gdLst>
                  <a:gd name="T0" fmla="*/ 108012 w 216024"/>
                  <a:gd name="T1" fmla="*/ 0 h 3850886"/>
                  <a:gd name="T2" fmla="*/ 216024 w 216024"/>
                  <a:gd name="T3" fmla="*/ 36004 h 3850886"/>
                  <a:gd name="T4" fmla="*/ 216024 w 216024"/>
                  <a:gd name="T5" fmla="*/ 3850886 h 3850886"/>
                  <a:gd name="T6" fmla="*/ 0 w 216024"/>
                  <a:gd name="T7" fmla="*/ 3850886 h 3850886"/>
                  <a:gd name="T8" fmla="*/ 0 w 216024"/>
                  <a:gd name="T9" fmla="*/ 36004 h 3850886"/>
                  <a:gd name="T10" fmla="*/ 108012 w 216024"/>
                  <a:gd name="T11" fmla="*/ 0 h 3850886"/>
                  <a:gd name="T12" fmla="*/ 0 w 216024"/>
                  <a:gd name="T13" fmla="*/ 0 h 3850886"/>
                  <a:gd name="T14" fmla="*/ 216024 w 216024"/>
                  <a:gd name="T15" fmla="*/ 3850886 h 38508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216024" h="3850886">
                    <a:moveTo>
                      <a:pt x="108012" y="0"/>
                    </a:moveTo>
                    <a:cubicBezTo>
                      <a:pt x="167665" y="0"/>
                      <a:pt x="216024" y="16120"/>
                      <a:pt x="216024" y="36004"/>
                    </a:cubicBezTo>
                    <a:lnTo>
                      <a:pt x="216024" y="3850886"/>
                    </a:lnTo>
                    <a:lnTo>
                      <a:pt x="0" y="3850886"/>
                    </a:lnTo>
                    <a:lnTo>
                      <a:pt x="0" y="36004"/>
                    </a:lnTo>
                    <a:cubicBezTo>
                      <a:pt x="0" y="16120"/>
                      <a:pt x="48359" y="0"/>
                      <a:pt x="108012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262626"/>
                  </a:gs>
                  <a:gs pos="14999">
                    <a:srgbClr val="262626"/>
                  </a:gs>
                  <a:gs pos="67000">
                    <a:srgbClr val="7F7F7F"/>
                  </a:gs>
                  <a:gs pos="100000">
                    <a:srgbClr val="A5A5A5"/>
                  </a:gs>
                </a:gsLst>
                <a:lin ang="108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" name="椭圆 33"/>
              <p:cNvSpPr>
                <a:spLocks noChangeArrowheads="1"/>
              </p:cNvSpPr>
              <p:nvPr/>
            </p:nvSpPr>
            <p:spPr bwMode="auto">
              <a:xfrm>
                <a:off x="-7859" y="3775708"/>
                <a:ext cx="214976" cy="144203"/>
              </a:xfrm>
              <a:prstGeom prst="ellipse">
                <a:avLst/>
              </a:prstGeom>
              <a:gradFill rotWithShape="1">
                <a:gsLst>
                  <a:gs pos="0">
                    <a:srgbClr val="262626"/>
                  </a:gs>
                  <a:gs pos="14999">
                    <a:srgbClr val="262626"/>
                  </a:gs>
                  <a:gs pos="67000">
                    <a:srgbClr val="7F7F7F"/>
                  </a:gs>
                  <a:gs pos="100000">
                    <a:srgbClr val="A5A5A5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71" name="圆角矩形 34"/>
              <p:cNvSpPr>
                <a:spLocks noChangeArrowheads="1"/>
              </p:cNvSpPr>
              <p:nvPr/>
            </p:nvSpPr>
            <p:spPr bwMode="auto">
              <a:xfrm>
                <a:off x="47098" y="76546"/>
                <a:ext cx="47098" cy="363581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/>
                  </a:gs>
                  <a:gs pos="37000">
                    <a:srgbClr val="FFFFFF"/>
                  </a:gs>
                  <a:gs pos="95999">
                    <a:srgbClr val="FFFFFF"/>
                  </a:gs>
                  <a:gs pos="100000">
                    <a:srgbClr val="FFFFFF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52" name="矩形 13"/>
            <p:cNvSpPr>
              <a:spLocks noChangeArrowheads="1"/>
            </p:cNvSpPr>
            <p:nvPr/>
          </p:nvSpPr>
          <p:spPr bwMode="auto">
            <a:xfrm rot="-2694318">
              <a:off x="4479016" y="2647120"/>
              <a:ext cx="198773" cy="596453"/>
            </a:xfrm>
            <a:prstGeom prst="rect">
              <a:avLst/>
            </a:prstGeom>
            <a:gradFill rotWithShape="1">
              <a:gsLst>
                <a:gs pos="0">
                  <a:srgbClr val="000000"/>
                </a:gs>
                <a:gs pos="87000">
                  <a:srgbClr val="FFFFFF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3" name="矩形 14"/>
            <p:cNvSpPr>
              <a:spLocks noChangeArrowheads="1"/>
            </p:cNvSpPr>
            <p:nvPr/>
          </p:nvSpPr>
          <p:spPr bwMode="auto">
            <a:xfrm rot="-2694318">
              <a:off x="4195055" y="1899185"/>
              <a:ext cx="109798" cy="596455"/>
            </a:xfrm>
            <a:prstGeom prst="rect">
              <a:avLst/>
            </a:prstGeom>
            <a:gradFill rotWithShape="1">
              <a:gsLst>
                <a:gs pos="0">
                  <a:srgbClr val="000000"/>
                </a:gs>
                <a:gs pos="87000">
                  <a:srgbClr val="FFFFFF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4" name="矩形 15"/>
            <p:cNvSpPr>
              <a:spLocks noChangeArrowheads="1"/>
            </p:cNvSpPr>
            <p:nvPr/>
          </p:nvSpPr>
          <p:spPr bwMode="auto">
            <a:xfrm rot="-2694318">
              <a:off x="4176124" y="2380135"/>
              <a:ext cx="155232" cy="596455"/>
            </a:xfrm>
            <a:prstGeom prst="rect">
              <a:avLst/>
            </a:prstGeom>
            <a:gradFill rotWithShape="1">
              <a:gsLst>
                <a:gs pos="0">
                  <a:srgbClr val="000000"/>
                </a:gs>
                <a:gs pos="87000">
                  <a:srgbClr val="FFFFFF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55" name="Group 27"/>
            <p:cNvGrpSpPr>
              <a:grpSpLocks/>
            </p:cNvGrpSpPr>
            <p:nvPr/>
          </p:nvGrpSpPr>
          <p:grpSpPr bwMode="auto">
            <a:xfrm>
              <a:off x="4422629" y="383932"/>
              <a:ext cx="396238" cy="1877118"/>
              <a:chOff x="0" y="0"/>
              <a:chExt cx="396238" cy="1877118"/>
            </a:xfrm>
          </p:grpSpPr>
          <p:sp>
            <p:nvSpPr>
              <p:cNvPr id="67" name="矩形 8"/>
              <p:cNvSpPr>
                <a:spLocks noChangeArrowheads="1"/>
              </p:cNvSpPr>
              <p:nvPr/>
            </p:nvSpPr>
            <p:spPr bwMode="auto">
              <a:xfrm rot="2301298">
                <a:off x="-405" y="448"/>
                <a:ext cx="397546" cy="1876464"/>
              </a:xfrm>
              <a:custGeom>
                <a:avLst/>
                <a:gdLst>
                  <a:gd name="T0" fmla="*/ 196096 w 396238"/>
                  <a:gd name="T1" fmla="*/ 0 h 1877118"/>
                  <a:gd name="T2" fmla="*/ 396238 w 396238"/>
                  <a:gd name="T3" fmla="*/ 441514 h 1877118"/>
                  <a:gd name="T4" fmla="*/ 279988 w 396238"/>
                  <a:gd name="T5" fmla="*/ 442046 h 1877118"/>
                  <a:gd name="T6" fmla="*/ 279988 w 396238"/>
                  <a:gd name="T7" fmla="*/ 1849253 h 1877118"/>
                  <a:gd name="T8" fmla="*/ 279948 w 396238"/>
                  <a:gd name="T9" fmla="*/ 1849253 h 1877118"/>
                  <a:gd name="T10" fmla="*/ 279987 w 396238"/>
                  <a:gd name="T11" fmla="*/ 1849314 h 1877118"/>
                  <a:gd name="T12" fmla="*/ 190607 w 396238"/>
                  <a:gd name="T13" fmla="*/ 1877118 h 1877118"/>
                  <a:gd name="T14" fmla="*/ 101226 w 396238"/>
                  <a:gd name="T15" fmla="*/ 1849314 h 1877118"/>
                  <a:gd name="T16" fmla="*/ 101265 w 396238"/>
                  <a:gd name="T17" fmla="*/ 1849253 h 1877118"/>
                  <a:gd name="T18" fmla="*/ 101226 w 396238"/>
                  <a:gd name="T19" fmla="*/ 1849253 h 1877118"/>
                  <a:gd name="T20" fmla="*/ 101226 w 396238"/>
                  <a:gd name="T21" fmla="*/ 442863 h 1877118"/>
                  <a:gd name="T22" fmla="*/ 0 w 396238"/>
                  <a:gd name="T23" fmla="*/ 443326 h 1877118"/>
                  <a:gd name="T24" fmla="*/ 196096 w 396238"/>
                  <a:gd name="T25" fmla="*/ 0 h 1877118"/>
                  <a:gd name="T26" fmla="*/ 0 w 396238"/>
                  <a:gd name="T27" fmla="*/ 0 h 1877118"/>
                  <a:gd name="T28" fmla="*/ 396238 w 396238"/>
                  <a:gd name="T29" fmla="*/ 1877118 h 1877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T26" t="T27" r="T28" b="T29"/>
                <a:pathLst>
                  <a:path w="396238" h="1877118">
                    <a:moveTo>
                      <a:pt x="196096" y="0"/>
                    </a:moveTo>
                    <a:lnTo>
                      <a:pt x="396238" y="441514"/>
                    </a:lnTo>
                    <a:lnTo>
                      <a:pt x="279988" y="442046"/>
                    </a:lnTo>
                    <a:lnTo>
                      <a:pt x="279988" y="1849253"/>
                    </a:lnTo>
                    <a:lnTo>
                      <a:pt x="279948" y="1849253"/>
                    </a:lnTo>
                    <a:cubicBezTo>
                      <a:pt x="279987" y="1849273"/>
                      <a:pt x="279987" y="1849294"/>
                      <a:pt x="279987" y="1849314"/>
                    </a:cubicBezTo>
                    <a:cubicBezTo>
                      <a:pt x="279988" y="1864669"/>
                      <a:pt x="239971" y="1877117"/>
                      <a:pt x="190607" y="1877118"/>
                    </a:cubicBezTo>
                    <a:cubicBezTo>
                      <a:pt x="141243" y="1877117"/>
                      <a:pt x="101226" y="1864669"/>
                      <a:pt x="101226" y="1849314"/>
                    </a:cubicBezTo>
                    <a:lnTo>
                      <a:pt x="101265" y="1849253"/>
                    </a:lnTo>
                    <a:lnTo>
                      <a:pt x="101226" y="1849253"/>
                    </a:lnTo>
                    <a:lnTo>
                      <a:pt x="101226" y="442863"/>
                    </a:lnTo>
                    <a:lnTo>
                      <a:pt x="0" y="443326"/>
                    </a:lnTo>
                    <a:lnTo>
                      <a:pt x="19609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62626"/>
                  </a:gs>
                  <a:gs pos="14999">
                    <a:srgbClr val="262626"/>
                  </a:gs>
                  <a:gs pos="67000">
                    <a:srgbClr val="7F7F7F"/>
                  </a:gs>
                  <a:gs pos="100000">
                    <a:srgbClr val="A5A5A5"/>
                  </a:gs>
                </a:gsLst>
                <a:lin ang="108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" name="圆角矩形 31"/>
              <p:cNvSpPr>
                <a:spLocks noChangeArrowheads="1"/>
              </p:cNvSpPr>
              <p:nvPr/>
            </p:nvSpPr>
            <p:spPr bwMode="auto">
              <a:xfrm rot="2301298">
                <a:off x="52130" y="334578"/>
                <a:ext cx="38974" cy="140382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/>
                  </a:gs>
                  <a:gs pos="37000">
                    <a:srgbClr val="FFFFFF"/>
                  </a:gs>
                  <a:gs pos="95999">
                    <a:srgbClr val="FFFFFF"/>
                  </a:gs>
                  <a:gs pos="100000">
                    <a:srgbClr val="FFFFFF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56" name="Group 30"/>
            <p:cNvGrpSpPr>
              <a:grpSpLocks/>
            </p:cNvGrpSpPr>
            <p:nvPr/>
          </p:nvGrpSpPr>
          <p:grpSpPr bwMode="auto">
            <a:xfrm>
              <a:off x="3899516" y="1738256"/>
              <a:ext cx="3658871" cy="467089"/>
              <a:chOff x="0" y="0"/>
              <a:chExt cx="3658871" cy="368899"/>
            </a:xfrm>
          </p:grpSpPr>
          <p:sp>
            <p:nvSpPr>
              <p:cNvPr id="65" name="椭圆 34"/>
              <p:cNvSpPr>
                <a:spLocks noChangeArrowheads="1"/>
              </p:cNvSpPr>
              <p:nvPr/>
            </p:nvSpPr>
            <p:spPr bwMode="auto">
              <a:xfrm rot="15223275" flipV="1">
                <a:off x="1645188" y="-1644985"/>
                <a:ext cx="369378" cy="3659315"/>
              </a:xfrm>
              <a:custGeom>
                <a:avLst/>
                <a:gdLst>
                  <a:gd name="T0" fmla="*/ 368899 w 368899"/>
                  <a:gd name="T1" fmla="*/ 514796 h 3658871"/>
                  <a:gd name="T2" fmla="*/ 174594 w 368899"/>
                  <a:gd name="T3" fmla="*/ 0 h 3658871"/>
                  <a:gd name="T4" fmla="*/ 0 w 368899"/>
                  <a:gd name="T5" fmla="*/ 521810 h 3658871"/>
                  <a:gd name="T6" fmla="*/ 110242 w 368899"/>
                  <a:gd name="T7" fmla="*/ 519714 h 3658871"/>
                  <a:gd name="T8" fmla="*/ 110242 w 368899"/>
                  <a:gd name="T9" fmla="*/ 3600132 h 3658871"/>
                  <a:gd name="T10" fmla="*/ 110277 w 368899"/>
                  <a:gd name="T11" fmla="*/ 3600132 h 3658871"/>
                  <a:gd name="T12" fmla="*/ 110242 w 368899"/>
                  <a:gd name="T13" fmla="*/ 3600262 h 3658871"/>
                  <a:gd name="T14" fmla="*/ 116312 w 368899"/>
                  <a:gd name="T15" fmla="*/ 3623075 h 3658871"/>
                  <a:gd name="T16" fmla="*/ 187481 w 368899"/>
                  <a:gd name="T17" fmla="*/ 3658871 h 3658871"/>
                  <a:gd name="T18" fmla="*/ 264719 w 368899"/>
                  <a:gd name="T19" fmla="*/ 3600262 h 3658871"/>
                  <a:gd name="T20" fmla="*/ 264684 w 368899"/>
                  <a:gd name="T21" fmla="*/ 3600132 h 3658871"/>
                  <a:gd name="T22" fmla="*/ 264718 w 368899"/>
                  <a:gd name="T23" fmla="*/ 3600132 h 3658871"/>
                  <a:gd name="T24" fmla="*/ 264718 w 368899"/>
                  <a:gd name="T25" fmla="*/ 516777 h 3658871"/>
                  <a:gd name="T26" fmla="*/ 368899 w 368899"/>
                  <a:gd name="T27" fmla="*/ 514796 h 3658871"/>
                  <a:gd name="T28" fmla="*/ 0 w 368899"/>
                  <a:gd name="T29" fmla="*/ 0 h 3658871"/>
                  <a:gd name="T30" fmla="*/ 368899 w 368899"/>
                  <a:gd name="T31" fmla="*/ 3658871 h 36588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T28" t="T29" r="T30" b="T31"/>
                <a:pathLst>
                  <a:path w="368899" h="3658871">
                    <a:moveTo>
                      <a:pt x="368899" y="514796"/>
                    </a:moveTo>
                    <a:lnTo>
                      <a:pt x="174594" y="0"/>
                    </a:lnTo>
                    <a:lnTo>
                      <a:pt x="0" y="521810"/>
                    </a:lnTo>
                    <a:lnTo>
                      <a:pt x="110242" y="519714"/>
                    </a:lnTo>
                    <a:lnTo>
                      <a:pt x="110242" y="3600132"/>
                    </a:lnTo>
                    <a:lnTo>
                      <a:pt x="110277" y="3600132"/>
                    </a:lnTo>
                    <a:lnTo>
                      <a:pt x="110242" y="3600262"/>
                    </a:lnTo>
                    <a:cubicBezTo>
                      <a:pt x="110242" y="3608354"/>
                      <a:pt x="112403" y="3616063"/>
                      <a:pt x="116312" y="3623075"/>
                    </a:cubicBezTo>
                    <a:cubicBezTo>
                      <a:pt x="128037" y="3644111"/>
                      <a:pt x="155487" y="3658871"/>
                      <a:pt x="187481" y="3658871"/>
                    </a:cubicBezTo>
                    <a:cubicBezTo>
                      <a:pt x="230138" y="3658871"/>
                      <a:pt x="264719" y="3632631"/>
                      <a:pt x="264719" y="3600262"/>
                    </a:cubicBezTo>
                    <a:cubicBezTo>
                      <a:pt x="264719" y="3600218"/>
                      <a:pt x="264719" y="3600175"/>
                      <a:pt x="264684" y="3600132"/>
                    </a:cubicBezTo>
                    <a:lnTo>
                      <a:pt x="264718" y="3600132"/>
                    </a:lnTo>
                    <a:lnTo>
                      <a:pt x="264718" y="516777"/>
                    </a:lnTo>
                    <a:lnTo>
                      <a:pt x="368899" y="51479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6C0000"/>
                  </a:gs>
                  <a:gs pos="34999">
                    <a:srgbClr val="6C0000"/>
                  </a:gs>
                  <a:gs pos="59999">
                    <a:srgbClr val="C00000"/>
                  </a:gs>
                  <a:gs pos="87000">
                    <a:srgbClr val="FF0000"/>
                  </a:gs>
                  <a:gs pos="100000">
                    <a:srgbClr val="FF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6" name="圆角矩形 29"/>
              <p:cNvSpPr>
                <a:spLocks noChangeArrowheads="1"/>
              </p:cNvSpPr>
              <p:nvPr/>
            </p:nvSpPr>
            <p:spPr bwMode="auto">
              <a:xfrm rot="15223275" flipV="1">
                <a:off x="1580018" y="-1324628"/>
                <a:ext cx="33743" cy="306134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/>
                  </a:gs>
                  <a:gs pos="37000">
                    <a:srgbClr val="FFFFFF"/>
                  </a:gs>
                  <a:gs pos="95999">
                    <a:srgbClr val="FFFFFF"/>
                  </a:gs>
                  <a:gs pos="100000">
                    <a:srgbClr val="FFFFFF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57" name="Group 33"/>
            <p:cNvGrpSpPr>
              <a:grpSpLocks/>
            </p:cNvGrpSpPr>
            <p:nvPr/>
          </p:nvGrpSpPr>
          <p:grpSpPr bwMode="auto">
            <a:xfrm>
              <a:off x="4297718" y="2561214"/>
              <a:ext cx="2819135" cy="360044"/>
              <a:chOff x="0" y="0"/>
              <a:chExt cx="2819135" cy="360043"/>
            </a:xfrm>
          </p:grpSpPr>
          <p:sp>
            <p:nvSpPr>
              <p:cNvPr id="63" name="矩形 8"/>
              <p:cNvSpPr>
                <a:spLocks noChangeArrowheads="1"/>
              </p:cNvSpPr>
              <p:nvPr/>
            </p:nvSpPr>
            <p:spPr bwMode="auto">
              <a:xfrm rot="5400000">
                <a:off x="1229074" y="-1228815"/>
                <a:ext cx="359765" cy="2818789"/>
              </a:xfrm>
              <a:custGeom>
                <a:avLst/>
                <a:gdLst>
                  <a:gd name="T0" fmla="*/ 0 w 360043"/>
                  <a:gd name="T1" fmla="*/ 557318 h 2819135"/>
                  <a:gd name="T2" fmla="*/ 180022 w 360043"/>
                  <a:gd name="T3" fmla="*/ 0 h 2819135"/>
                  <a:gd name="T4" fmla="*/ 360043 w 360043"/>
                  <a:gd name="T5" fmla="*/ 557318 h 2819135"/>
                  <a:gd name="T6" fmla="*/ 284670 w 360043"/>
                  <a:gd name="T7" fmla="*/ 557318 h 2819135"/>
                  <a:gd name="T8" fmla="*/ 284670 w 360043"/>
                  <a:gd name="T9" fmla="*/ 2776747 h 2819135"/>
                  <a:gd name="T10" fmla="*/ 284625 w 360043"/>
                  <a:gd name="T11" fmla="*/ 2776747 h 2819135"/>
                  <a:gd name="T12" fmla="*/ 284671 w 360043"/>
                  <a:gd name="T13" fmla="*/ 2776840 h 2819135"/>
                  <a:gd name="T14" fmla="*/ 180020 w 360043"/>
                  <a:gd name="T15" fmla="*/ 2819135 h 2819135"/>
                  <a:gd name="T16" fmla="*/ 75369 w 360043"/>
                  <a:gd name="T17" fmla="*/ 2776840 h 2819135"/>
                  <a:gd name="T18" fmla="*/ 75416 w 360043"/>
                  <a:gd name="T19" fmla="*/ 2776747 h 2819135"/>
                  <a:gd name="T20" fmla="*/ 75369 w 360043"/>
                  <a:gd name="T21" fmla="*/ 2776747 h 2819135"/>
                  <a:gd name="T22" fmla="*/ 75369 w 360043"/>
                  <a:gd name="T23" fmla="*/ 557318 h 2819135"/>
                  <a:gd name="T24" fmla="*/ 0 w 360043"/>
                  <a:gd name="T25" fmla="*/ 557318 h 2819135"/>
                  <a:gd name="T26" fmla="*/ 0 w 360043"/>
                  <a:gd name="T27" fmla="*/ 0 h 2819135"/>
                  <a:gd name="T28" fmla="*/ 360043 w 360043"/>
                  <a:gd name="T29" fmla="*/ 2819135 h 2819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T26" t="T27" r="T28" b="T29"/>
                <a:pathLst>
                  <a:path w="360043" h="2819135">
                    <a:moveTo>
                      <a:pt x="0" y="557318"/>
                    </a:moveTo>
                    <a:lnTo>
                      <a:pt x="180022" y="0"/>
                    </a:lnTo>
                    <a:lnTo>
                      <a:pt x="360043" y="557318"/>
                    </a:lnTo>
                    <a:lnTo>
                      <a:pt x="284670" y="557318"/>
                    </a:lnTo>
                    <a:lnTo>
                      <a:pt x="284670" y="2776747"/>
                    </a:lnTo>
                    <a:lnTo>
                      <a:pt x="284625" y="2776747"/>
                    </a:lnTo>
                    <a:cubicBezTo>
                      <a:pt x="284671" y="2776778"/>
                      <a:pt x="284671" y="2776809"/>
                      <a:pt x="284671" y="2776840"/>
                    </a:cubicBezTo>
                    <a:cubicBezTo>
                      <a:pt x="284671" y="2800199"/>
                      <a:pt x="237817" y="2819135"/>
                      <a:pt x="180020" y="2819135"/>
                    </a:cubicBezTo>
                    <a:cubicBezTo>
                      <a:pt x="122223" y="2819135"/>
                      <a:pt x="75369" y="2800199"/>
                      <a:pt x="75369" y="2776840"/>
                    </a:cubicBezTo>
                    <a:lnTo>
                      <a:pt x="75416" y="2776747"/>
                    </a:lnTo>
                    <a:lnTo>
                      <a:pt x="75369" y="2776747"/>
                    </a:lnTo>
                    <a:lnTo>
                      <a:pt x="75369" y="557318"/>
                    </a:lnTo>
                    <a:lnTo>
                      <a:pt x="0" y="55731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62626"/>
                  </a:gs>
                  <a:gs pos="14999">
                    <a:srgbClr val="262626"/>
                  </a:gs>
                  <a:gs pos="67000">
                    <a:srgbClr val="7F7F7F"/>
                  </a:gs>
                  <a:gs pos="100000">
                    <a:srgbClr val="A5A5A5"/>
                  </a:gs>
                </a:gsLst>
                <a:lin ang="108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4" name="圆角矩形 27"/>
              <p:cNvSpPr>
                <a:spLocks noChangeArrowheads="1"/>
              </p:cNvSpPr>
              <p:nvPr/>
            </p:nvSpPr>
            <p:spPr bwMode="auto">
              <a:xfrm rot="5400000">
                <a:off x="1216399" y="-923909"/>
                <a:ext cx="45719" cy="2135542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/>
                  </a:gs>
                  <a:gs pos="34000">
                    <a:srgbClr val="FFFFFF"/>
                  </a:gs>
                  <a:gs pos="95999">
                    <a:srgbClr val="FFFFFF"/>
                  </a:gs>
                  <a:gs pos="100000">
                    <a:srgbClr val="FFFFFF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58" name="TextBox 11"/>
            <p:cNvSpPr>
              <a:spLocks noChangeArrowheads="1"/>
            </p:cNvSpPr>
            <p:nvPr/>
          </p:nvSpPr>
          <p:spPr bwMode="auto">
            <a:xfrm flipH="1">
              <a:off x="4620997" y="0"/>
              <a:ext cx="1421699" cy="548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点击添加文本    </a:t>
              </a: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点击添加文本</a:t>
              </a: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9" name="TextBox 11"/>
            <p:cNvSpPr>
              <a:spLocks noChangeArrowheads="1"/>
            </p:cNvSpPr>
            <p:nvPr/>
          </p:nvSpPr>
          <p:spPr bwMode="auto">
            <a:xfrm flipH="1">
              <a:off x="6604940" y="802846"/>
              <a:ext cx="1431165" cy="548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点击添加文本    </a:t>
              </a: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点击添加文本</a:t>
              </a: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0" name="TextBox 11"/>
            <p:cNvSpPr>
              <a:spLocks noChangeArrowheads="1"/>
            </p:cNvSpPr>
            <p:nvPr/>
          </p:nvSpPr>
          <p:spPr bwMode="auto">
            <a:xfrm flipH="1">
              <a:off x="6169533" y="2995525"/>
              <a:ext cx="1380051" cy="548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点击添加文本    </a:t>
              </a: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点击添加文本</a:t>
              </a: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1" name="TextBox 11"/>
            <p:cNvSpPr>
              <a:spLocks noChangeArrowheads="1"/>
            </p:cNvSpPr>
            <p:nvPr/>
          </p:nvSpPr>
          <p:spPr bwMode="auto">
            <a:xfrm flipH="1">
              <a:off x="2777142" y="876692"/>
              <a:ext cx="1758666" cy="354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添加标题    </a:t>
              </a:r>
              <a:endParaRPr kumimoji="0" 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2" name="TextBox 11"/>
            <p:cNvSpPr>
              <a:spLocks noChangeArrowheads="1"/>
            </p:cNvSpPr>
            <p:nvPr/>
          </p:nvSpPr>
          <p:spPr bwMode="auto">
            <a:xfrm rot="1200738" flipH="1">
              <a:off x="508451" y="772926"/>
              <a:ext cx="1457668" cy="322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点击添加标题    </a:t>
              </a:r>
              <a:endPara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78" name="Text Box 11"/>
          <p:cNvSpPr>
            <a:spLocks noChangeArrowheads="1"/>
          </p:cNvSpPr>
          <p:nvPr/>
        </p:nvSpPr>
        <p:spPr bwMode="auto">
          <a:xfrm>
            <a:off x="107504" y="5523012"/>
            <a:ext cx="7992888" cy="570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第一</a:t>
            </a:r>
            <a:r>
              <a:rPr lang="en-US" altLang="zh-CN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模板网，为广大</a:t>
            </a:r>
            <a:r>
              <a:rPr lang="en-US" altLang="zh-CN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爱好者，提供</a:t>
            </a:r>
            <a:r>
              <a:rPr lang="en-US" altLang="zh-CN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PowerPoint</a:t>
            </a:r>
            <a:r>
              <a:rPr lang="zh-CN" altLang="en-US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模板下载、</a:t>
            </a:r>
            <a:r>
              <a:rPr lang="en-US" altLang="zh-CN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PowerPoint</a:t>
            </a:r>
            <a:r>
              <a:rPr lang="zh-CN" altLang="en-US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教程、</a:t>
            </a:r>
            <a:r>
              <a:rPr lang="en-US" altLang="zh-CN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PowerPoint</a:t>
            </a:r>
            <a:r>
              <a:rPr lang="zh-CN" altLang="en-US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素材等，建设中国</a:t>
            </a:r>
            <a:r>
              <a:rPr lang="en-US" altLang="zh-CN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爱好者的网上家园，立志成为最大最权威的</a:t>
            </a:r>
            <a:r>
              <a:rPr lang="en-US" altLang="zh-CN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中文网站。</a:t>
            </a:r>
          </a:p>
        </p:txBody>
      </p:sp>
      <p:grpSp>
        <p:nvGrpSpPr>
          <p:cNvPr id="79" name="Group 48"/>
          <p:cNvGrpSpPr>
            <a:grpSpLocks/>
          </p:cNvGrpSpPr>
          <p:nvPr/>
        </p:nvGrpSpPr>
        <p:grpSpPr bwMode="auto">
          <a:xfrm>
            <a:off x="107504" y="5012561"/>
            <a:ext cx="4652962" cy="495300"/>
            <a:chOff x="0" y="0"/>
            <a:chExt cx="3489647" cy="371451"/>
          </a:xfrm>
        </p:grpSpPr>
        <p:sp>
          <p:nvSpPr>
            <p:cNvPr id="80" name="直接连接符 54"/>
            <p:cNvSpPr>
              <a:spLocks noChangeShapeType="1"/>
            </p:cNvSpPr>
            <p:nvPr/>
          </p:nvSpPr>
          <p:spPr bwMode="auto">
            <a:xfrm>
              <a:off x="0" y="371450"/>
              <a:ext cx="3489647" cy="1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81" name="Group 50"/>
            <p:cNvGrpSpPr>
              <a:grpSpLocks/>
            </p:cNvGrpSpPr>
            <p:nvPr/>
          </p:nvGrpSpPr>
          <p:grpSpPr bwMode="auto">
            <a:xfrm>
              <a:off x="3270" y="0"/>
              <a:ext cx="3436819" cy="346226"/>
              <a:chOff x="0" y="0"/>
              <a:chExt cx="3436819" cy="346226"/>
            </a:xfrm>
          </p:grpSpPr>
          <p:grpSp>
            <p:nvGrpSpPr>
              <p:cNvPr id="82" name="Group 51"/>
              <p:cNvGrpSpPr>
                <a:grpSpLocks/>
              </p:cNvGrpSpPr>
              <p:nvPr/>
            </p:nvGrpSpPr>
            <p:grpSpPr bwMode="auto">
              <a:xfrm>
                <a:off x="216279" y="0"/>
                <a:ext cx="3220540" cy="346226"/>
                <a:chOff x="0" y="0"/>
                <a:chExt cx="3219774" cy="348169"/>
              </a:xfrm>
            </p:grpSpPr>
            <p:sp>
              <p:nvSpPr>
                <p:cNvPr id="86" name="TextBox 10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523099" cy="3481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4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  <a:sym typeface="微软雅黑" pitchFamily="34" charset="-122"/>
                    </a:rPr>
                    <a:t>点击添加标题</a:t>
                  </a:r>
                  <a:endParaRPr kumimoji="0" lang="en-US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endParaRPr>
                </a:p>
              </p:txBody>
            </p:sp>
            <p:sp>
              <p:nvSpPr>
                <p:cNvPr id="87" name="矩形 109"/>
                <p:cNvSpPr>
                  <a:spLocks noChangeArrowheads="1"/>
                </p:cNvSpPr>
                <p:nvPr/>
              </p:nvSpPr>
              <p:spPr bwMode="auto">
                <a:xfrm>
                  <a:off x="1560904" y="46167"/>
                  <a:ext cx="1658870" cy="2553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sym typeface="Arial" pitchFamily="34" charset="0"/>
                    </a:rPr>
                    <a:t>CLICK TO ADD TITLE</a:t>
                  </a:r>
                  <a:endParaRPr kumimoji="0" lang="zh-CN" altLang="en-US" sz="1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sym typeface="Arial" pitchFamily="34" charset="0"/>
                  </a:endParaRPr>
                </a:p>
              </p:txBody>
            </p:sp>
            <p:sp>
              <p:nvSpPr>
                <p:cNvPr id="88" name="直接连接符 62"/>
                <p:cNvSpPr>
                  <a:spLocks noChangeShapeType="1"/>
                </p:cNvSpPr>
                <p:nvPr/>
              </p:nvSpPr>
              <p:spPr bwMode="auto">
                <a:xfrm>
                  <a:off x="1559831" y="57467"/>
                  <a:ext cx="1" cy="25381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83" name="Group 55"/>
              <p:cNvGrpSpPr>
                <a:grpSpLocks/>
              </p:cNvGrpSpPr>
              <p:nvPr/>
            </p:nvGrpSpPr>
            <p:grpSpPr bwMode="auto">
              <a:xfrm>
                <a:off x="0" y="57150"/>
                <a:ext cx="215800" cy="215800"/>
                <a:chOff x="0" y="0"/>
                <a:chExt cx="215800" cy="215800"/>
              </a:xfrm>
            </p:grpSpPr>
            <p:sp>
              <p:nvSpPr>
                <p:cNvPr id="84" name="椭圆 58"/>
                <p:cNvSpPr>
                  <a:spLocks noChangeArrowheads="1"/>
                </p:cNvSpPr>
                <p:nvPr/>
              </p:nvSpPr>
              <p:spPr bwMode="auto">
                <a:xfrm flipH="1">
                  <a:off x="0" y="0"/>
                  <a:ext cx="215800" cy="215800"/>
                </a:xfrm>
                <a:prstGeom prst="ellipse">
                  <a:avLst/>
                </a:prstGeom>
                <a:solidFill>
                  <a:srgbClr val="C00000"/>
                </a:solidFill>
                <a:ln w="38100" cap="sq">
                  <a:solidFill>
                    <a:srgbClr val="C8C6BD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宋体" pitchFamily="2" charset="-122"/>
                    <a:sym typeface="宋体" pitchFamily="2" charset="-122"/>
                  </a:endParaRPr>
                </a:p>
              </p:txBody>
            </p:sp>
            <p:sp>
              <p:nvSpPr>
                <p:cNvPr id="85" name="Freeform 15"/>
                <p:cNvSpPr>
                  <a:spLocks noEditPoints="1" noChangeArrowheads="1"/>
                </p:cNvSpPr>
                <p:nvPr/>
              </p:nvSpPr>
              <p:spPr bwMode="auto">
                <a:xfrm>
                  <a:off x="52914" y="45675"/>
                  <a:ext cx="109973" cy="124451"/>
                </a:xfrm>
                <a:custGeom>
                  <a:avLst/>
                  <a:gdLst>
                    <a:gd name="T0" fmla="*/ 56936 w 423"/>
                    <a:gd name="T1" fmla="*/ 75475 h 526"/>
                    <a:gd name="T2" fmla="*/ 53037 w 423"/>
                    <a:gd name="T3" fmla="*/ 88725 h 526"/>
                    <a:gd name="T4" fmla="*/ 56416 w 423"/>
                    <a:gd name="T5" fmla="*/ 75238 h 526"/>
                    <a:gd name="T6" fmla="*/ 47837 w 423"/>
                    <a:gd name="T7" fmla="*/ 61043 h 526"/>
                    <a:gd name="T8" fmla="*/ 49917 w 423"/>
                    <a:gd name="T9" fmla="*/ 54891 h 526"/>
                    <a:gd name="T10" fmla="*/ 54597 w 423"/>
                    <a:gd name="T11" fmla="*/ 53708 h 526"/>
                    <a:gd name="T12" fmla="*/ 53037 w 423"/>
                    <a:gd name="T13" fmla="*/ 65774 h 526"/>
                    <a:gd name="T14" fmla="*/ 56936 w 423"/>
                    <a:gd name="T15" fmla="*/ 67431 h 526"/>
                    <a:gd name="T16" fmla="*/ 54597 w 423"/>
                    <a:gd name="T17" fmla="*/ 53708 h 526"/>
                    <a:gd name="T18" fmla="*/ 55116 w 423"/>
                    <a:gd name="T19" fmla="*/ 124451 h 526"/>
                    <a:gd name="T20" fmla="*/ 46797 w 423"/>
                    <a:gd name="T21" fmla="*/ 21530 h 526"/>
                    <a:gd name="T22" fmla="*/ 29898 w 423"/>
                    <a:gd name="T23" fmla="*/ 0 h 526"/>
                    <a:gd name="T24" fmla="*/ 42637 w 423"/>
                    <a:gd name="T25" fmla="*/ 0 h 526"/>
                    <a:gd name="T26" fmla="*/ 55116 w 423"/>
                    <a:gd name="T27" fmla="*/ 0 h 526"/>
                    <a:gd name="T28" fmla="*/ 67336 w 423"/>
                    <a:gd name="T29" fmla="*/ 0 h 526"/>
                    <a:gd name="T30" fmla="*/ 80075 w 423"/>
                    <a:gd name="T31" fmla="*/ 0 h 526"/>
                    <a:gd name="T32" fmla="*/ 109973 w 423"/>
                    <a:gd name="T33" fmla="*/ 93930 h 526"/>
                    <a:gd name="T34" fmla="*/ 60056 w 423"/>
                    <a:gd name="T35" fmla="*/ 68850 h 526"/>
                    <a:gd name="T36" fmla="*/ 64476 w 423"/>
                    <a:gd name="T37" fmla="*/ 57020 h 526"/>
                    <a:gd name="T38" fmla="*/ 68116 w 423"/>
                    <a:gd name="T39" fmla="*/ 51815 h 526"/>
                    <a:gd name="T40" fmla="*/ 60056 w 423"/>
                    <a:gd name="T41" fmla="*/ 43061 h 526"/>
                    <a:gd name="T42" fmla="*/ 56936 w 423"/>
                    <a:gd name="T43" fmla="*/ 48266 h 526"/>
                    <a:gd name="T44" fmla="*/ 53037 w 423"/>
                    <a:gd name="T45" fmla="*/ 48266 h 526"/>
                    <a:gd name="T46" fmla="*/ 49917 w 423"/>
                    <a:gd name="T47" fmla="*/ 43061 h 526"/>
                    <a:gd name="T48" fmla="*/ 44457 w 423"/>
                    <a:gd name="T49" fmla="*/ 51815 h 526"/>
                    <a:gd name="T50" fmla="*/ 44197 w 423"/>
                    <a:gd name="T51" fmla="*/ 68614 h 526"/>
                    <a:gd name="T52" fmla="*/ 49917 w 423"/>
                    <a:gd name="T53" fmla="*/ 88251 h 526"/>
                    <a:gd name="T54" fmla="*/ 42897 w 423"/>
                    <a:gd name="T55" fmla="*/ 84466 h 526"/>
                    <a:gd name="T56" fmla="*/ 44717 w 423"/>
                    <a:gd name="T57" fmla="*/ 92510 h 526"/>
                    <a:gd name="T58" fmla="*/ 49917 w 423"/>
                    <a:gd name="T59" fmla="*/ 99608 h 526"/>
                    <a:gd name="T60" fmla="*/ 53037 w 423"/>
                    <a:gd name="T61" fmla="*/ 94403 h 526"/>
                    <a:gd name="T62" fmla="*/ 56936 w 423"/>
                    <a:gd name="T63" fmla="*/ 99608 h 526"/>
                    <a:gd name="T64" fmla="*/ 60056 w 423"/>
                    <a:gd name="T65" fmla="*/ 93457 h 526"/>
                    <a:gd name="T66" fmla="*/ 69936 w 423"/>
                    <a:gd name="T67" fmla="*/ 83283 h 526"/>
                    <a:gd name="T68" fmla="*/ 60056 w 423"/>
                    <a:gd name="T69" fmla="*/ 77131 h 526"/>
                    <a:gd name="T70" fmla="*/ 61096 w 423"/>
                    <a:gd name="T71" fmla="*/ 86122 h 526"/>
                    <a:gd name="T72" fmla="*/ 60056 w 423"/>
                    <a:gd name="T73" fmla="*/ 77131 h 52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23"/>
                    <a:gd name="T112" fmla="*/ 0 h 526"/>
                    <a:gd name="T113" fmla="*/ 423 w 423"/>
                    <a:gd name="T114" fmla="*/ 526 h 526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23" h="526">
                      <a:moveTo>
                        <a:pt x="217" y="318"/>
                      </a:moveTo>
                      <a:cubicBezTo>
                        <a:pt x="218" y="319"/>
                        <a:pt x="218" y="319"/>
                        <a:pt x="219" y="319"/>
                      </a:cubicBezTo>
                      <a:cubicBezTo>
                        <a:pt x="219" y="374"/>
                        <a:pt x="219" y="374"/>
                        <a:pt x="219" y="374"/>
                      </a:cubicBezTo>
                      <a:cubicBezTo>
                        <a:pt x="214" y="375"/>
                        <a:pt x="209" y="376"/>
                        <a:pt x="204" y="375"/>
                      </a:cubicBezTo>
                      <a:cubicBezTo>
                        <a:pt x="204" y="312"/>
                        <a:pt x="204" y="312"/>
                        <a:pt x="204" y="312"/>
                      </a:cubicBezTo>
                      <a:cubicBezTo>
                        <a:pt x="208" y="314"/>
                        <a:pt x="213" y="316"/>
                        <a:pt x="217" y="318"/>
                      </a:cubicBezTo>
                      <a:close/>
                      <a:moveTo>
                        <a:pt x="188" y="235"/>
                      </a:moveTo>
                      <a:cubicBezTo>
                        <a:pt x="184" y="240"/>
                        <a:pt x="181" y="249"/>
                        <a:pt x="184" y="258"/>
                      </a:cubicBezTo>
                      <a:cubicBezTo>
                        <a:pt x="185" y="263"/>
                        <a:pt x="188" y="267"/>
                        <a:pt x="192" y="270"/>
                      </a:cubicBezTo>
                      <a:cubicBezTo>
                        <a:pt x="192" y="232"/>
                        <a:pt x="192" y="232"/>
                        <a:pt x="192" y="232"/>
                      </a:cubicBezTo>
                      <a:cubicBezTo>
                        <a:pt x="191" y="233"/>
                        <a:pt x="189" y="234"/>
                        <a:pt x="188" y="235"/>
                      </a:cubicBezTo>
                      <a:close/>
                      <a:moveTo>
                        <a:pt x="210" y="227"/>
                      </a:moveTo>
                      <a:cubicBezTo>
                        <a:pt x="208" y="227"/>
                        <a:pt x="206" y="227"/>
                        <a:pt x="204" y="227"/>
                      </a:cubicBezTo>
                      <a:cubicBezTo>
                        <a:pt x="204" y="278"/>
                        <a:pt x="204" y="278"/>
                        <a:pt x="204" y="278"/>
                      </a:cubicBezTo>
                      <a:cubicBezTo>
                        <a:pt x="209" y="280"/>
                        <a:pt x="213" y="282"/>
                        <a:pt x="218" y="284"/>
                      </a:cubicBezTo>
                      <a:cubicBezTo>
                        <a:pt x="218" y="285"/>
                        <a:pt x="219" y="285"/>
                        <a:pt x="219" y="285"/>
                      </a:cubicBezTo>
                      <a:cubicBezTo>
                        <a:pt x="219" y="227"/>
                        <a:pt x="219" y="227"/>
                        <a:pt x="219" y="227"/>
                      </a:cubicBezTo>
                      <a:cubicBezTo>
                        <a:pt x="216" y="227"/>
                        <a:pt x="213" y="227"/>
                        <a:pt x="210" y="227"/>
                      </a:cubicBezTo>
                      <a:close/>
                      <a:moveTo>
                        <a:pt x="423" y="397"/>
                      </a:moveTo>
                      <a:cubicBezTo>
                        <a:pt x="423" y="514"/>
                        <a:pt x="328" y="526"/>
                        <a:pt x="212" y="526"/>
                      </a:cubicBezTo>
                      <a:cubicBezTo>
                        <a:pt x="95" y="526"/>
                        <a:pt x="0" y="514"/>
                        <a:pt x="0" y="397"/>
                      </a:cubicBezTo>
                      <a:cubicBezTo>
                        <a:pt x="0" y="291"/>
                        <a:pt x="79" y="121"/>
                        <a:pt x="180" y="91"/>
                      </a:cubicBezTo>
                      <a:cubicBezTo>
                        <a:pt x="143" y="78"/>
                        <a:pt x="115" y="42"/>
                        <a:pt x="115" y="0"/>
                      </a:cubicBezTo>
                      <a:cubicBezTo>
                        <a:pt x="115" y="0"/>
                        <a:pt x="115" y="0"/>
                        <a:pt x="115" y="0"/>
                      </a:cubicBezTo>
                      <a:cubicBezTo>
                        <a:pt x="122" y="4"/>
                        <a:pt x="131" y="6"/>
                        <a:pt x="140" y="6"/>
                      </a:cubicBezTo>
                      <a:cubicBezTo>
                        <a:pt x="149" y="6"/>
                        <a:pt x="157" y="4"/>
                        <a:pt x="164" y="0"/>
                      </a:cubicBezTo>
                      <a:cubicBezTo>
                        <a:pt x="170" y="4"/>
                        <a:pt x="179" y="6"/>
                        <a:pt x="188" y="6"/>
                      </a:cubicBezTo>
                      <a:cubicBezTo>
                        <a:pt x="197" y="6"/>
                        <a:pt x="205" y="4"/>
                        <a:pt x="212" y="0"/>
                      </a:cubicBezTo>
                      <a:cubicBezTo>
                        <a:pt x="218" y="4"/>
                        <a:pt x="226" y="6"/>
                        <a:pt x="235" y="6"/>
                      </a:cubicBezTo>
                      <a:cubicBezTo>
                        <a:pt x="244" y="6"/>
                        <a:pt x="253" y="4"/>
                        <a:pt x="259" y="0"/>
                      </a:cubicBezTo>
                      <a:cubicBezTo>
                        <a:pt x="266" y="4"/>
                        <a:pt x="274" y="6"/>
                        <a:pt x="283" y="6"/>
                      </a:cubicBezTo>
                      <a:cubicBezTo>
                        <a:pt x="292" y="6"/>
                        <a:pt x="301" y="4"/>
                        <a:pt x="308" y="0"/>
                      </a:cubicBezTo>
                      <a:cubicBezTo>
                        <a:pt x="308" y="42"/>
                        <a:pt x="280" y="78"/>
                        <a:pt x="243" y="91"/>
                      </a:cubicBezTo>
                      <a:cubicBezTo>
                        <a:pt x="344" y="121"/>
                        <a:pt x="423" y="291"/>
                        <a:pt x="423" y="397"/>
                      </a:cubicBezTo>
                      <a:close/>
                      <a:moveTo>
                        <a:pt x="267" y="325"/>
                      </a:moveTo>
                      <a:cubicBezTo>
                        <a:pt x="261" y="308"/>
                        <a:pt x="247" y="299"/>
                        <a:pt x="231" y="291"/>
                      </a:cubicBezTo>
                      <a:cubicBezTo>
                        <a:pt x="231" y="230"/>
                        <a:pt x="231" y="230"/>
                        <a:pt x="231" y="230"/>
                      </a:cubicBezTo>
                      <a:cubicBezTo>
                        <a:pt x="237" y="233"/>
                        <a:pt x="243" y="237"/>
                        <a:pt x="248" y="241"/>
                      </a:cubicBezTo>
                      <a:cubicBezTo>
                        <a:pt x="250" y="242"/>
                        <a:pt x="251" y="243"/>
                        <a:pt x="253" y="244"/>
                      </a:cubicBezTo>
                      <a:cubicBezTo>
                        <a:pt x="256" y="235"/>
                        <a:pt x="259" y="227"/>
                        <a:pt x="262" y="219"/>
                      </a:cubicBezTo>
                      <a:cubicBezTo>
                        <a:pt x="253" y="213"/>
                        <a:pt x="243" y="208"/>
                        <a:pt x="231" y="205"/>
                      </a:cubicBezTo>
                      <a:cubicBezTo>
                        <a:pt x="231" y="182"/>
                        <a:pt x="231" y="182"/>
                        <a:pt x="231" y="182"/>
                      </a:cubicBezTo>
                      <a:cubicBezTo>
                        <a:pt x="219" y="182"/>
                        <a:pt x="219" y="182"/>
                        <a:pt x="219" y="182"/>
                      </a:cubicBezTo>
                      <a:cubicBezTo>
                        <a:pt x="219" y="204"/>
                        <a:pt x="219" y="204"/>
                        <a:pt x="219" y="204"/>
                      </a:cubicBezTo>
                      <a:cubicBezTo>
                        <a:pt x="215" y="204"/>
                        <a:pt x="212" y="204"/>
                        <a:pt x="207" y="204"/>
                      </a:cubicBezTo>
                      <a:cubicBezTo>
                        <a:pt x="206" y="204"/>
                        <a:pt x="205" y="204"/>
                        <a:pt x="204" y="204"/>
                      </a:cubicBezTo>
                      <a:cubicBezTo>
                        <a:pt x="204" y="182"/>
                        <a:pt x="204" y="182"/>
                        <a:pt x="204" y="182"/>
                      </a:cubicBezTo>
                      <a:cubicBezTo>
                        <a:pt x="192" y="182"/>
                        <a:pt x="192" y="182"/>
                        <a:pt x="192" y="182"/>
                      </a:cubicBezTo>
                      <a:cubicBezTo>
                        <a:pt x="192" y="207"/>
                        <a:pt x="192" y="207"/>
                        <a:pt x="192" y="207"/>
                      </a:cubicBezTo>
                      <a:cubicBezTo>
                        <a:pt x="184" y="209"/>
                        <a:pt x="177" y="214"/>
                        <a:pt x="171" y="219"/>
                      </a:cubicBezTo>
                      <a:cubicBezTo>
                        <a:pt x="163" y="227"/>
                        <a:pt x="156" y="238"/>
                        <a:pt x="156" y="254"/>
                      </a:cubicBezTo>
                      <a:cubicBezTo>
                        <a:pt x="156" y="270"/>
                        <a:pt x="161" y="281"/>
                        <a:pt x="170" y="290"/>
                      </a:cubicBezTo>
                      <a:cubicBezTo>
                        <a:pt x="177" y="296"/>
                        <a:pt x="184" y="301"/>
                        <a:pt x="192" y="305"/>
                      </a:cubicBezTo>
                      <a:cubicBezTo>
                        <a:pt x="192" y="373"/>
                        <a:pt x="192" y="373"/>
                        <a:pt x="192" y="373"/>
                      </a:cubicBezTo>
                      <a:cubicBezTo>
                        <a:pt x="183" y="370"/>
                        <a:pt x="176" y="364"/>
                        <a:pt x="169" y="359"/>
                      </a:cubicBezTo>
                      <a:cubicBezTo>
                        <a:pt x="168" y="358"/>
                        <a:pt x="167" y="357"/>
                        <a:pt x="165" y="357"/>
                      </a:cubicBezTo>
                      <a:cubicBezTo>
                        <a:pt x="161" y="365"/>
                        <a:pt x="157" y="373"/>
                        <a:pt x="153" y="381"/>
                      </a:cubicBezTo>
                      <a:cubicBezTo>
                        <a:pt x="159" y="385"/>
                        <a:pt x="165" y="388"/>
                        <a:pt x="172" y="391"/>
                      </a:cubicBezTo>
                      <a:cubicBezTo>
                        <a:pt x="178" y="394"/>
                        <a:pt x="185" y="396"/>
                        <a:pt x="192" y="397"/>
                      </a:cubicBezTo>
                      <a:cubicBezTo>
                        <a:pt x="192" y="421"/>
                        <a:pt x="192" y="421"/>
                        <a:pt x="192" y="421"/>
                      </a:cubicBezTo>
                      <a:cubicBezTo>
                        <a:pt x="204" y="421"/>
                        <a:pt x="204" y="421"/>
                        <a:pt x="204" y="421"/>
                      </a:cubicBezTo>
                      <a:cubicBezTo>
                        <a:pt x="204" y="399"/>
                        <a:pt x="204" y="399"/>
                        <a:pt x="204" y="399"/>
                      </a:cubicBezTo>
                      <a:cubicBezTo>
                        <a:pt x="209" y="399"/>
                        <a:pt x="214" y="398"/>
                        <a:pt x="219" y="398"/>
                      </a:cubicBezTo>
                      <a:cubicBezTo>
                        <a:pt x="219" y="421"/>
                        <a:pt x="219" y="421"/>
                        <a:pt x="219" y="421"/>
                      </a:cubicBezTo>
                      <a:cubicBezTo>
                        <a:pt x="231" y="421"/>
                        <a:pt x="231" y="421"/>
                        <a:pt x="231" y="421"/>
                      </a:cubicBezTo>
                      <a:cubicBezTo>
                        <a:pt x="231" y="395"/>
                        <a:pt x="231" y="395"/>
                        <a:pt x="231" y="395"/>
                      </a:cubicBezTo>
                      <a:cubicBezTo>
                        <a:pt x="236" y="393"/>
                        <a:pt x="241" y="391"/>
                        <a:pt x="245" y="388"/>
                      </a:cubicBezTo>
                      <a:cubicBezTo>
                        <a:pt x="257" y="381"/>
                        <a:pt x="266" y="369"/>
                        <a:pt x="269" y="352"/>
                      </a:cubicBezTo>
                      <a:cubicBezTo>
                        <a:pt x="271" y="343"/>
                        <a:pt x="270" y="333"/>
                        <a:pt x="267" y="325"/>
                      </a:cubicBezTo>
                      <a:close/>
                      <a:moveTo>
                        <a:pt x="231" y="326"/>
                      </a:moveTo>
                      <a:cubicBezTo>
                        <a:pt x="231" y="368"/>
                        <a:pt x="231" y="368"/>
                        <a:pt x="231" y="368"/>
                      </a:cubicBezTo>
                      <a:cubicBezTo>
                        <a:pt x="232" y="367"/>
                        <a:pt x="234" y="365"/>
                        <a:pt x="235" y="364"/>
                      </a:cubicBezTo>
                      <a:cubicBezTo>
                        <a:pt x="239" y="359"/>
                        <a:pt x="242" y="352"/>
                        <a:pt x="241" y="344"/>
                      </a:cubicBezTo>
                      <a:cubicBezTo>
                        <a:pt x="241" y="336"/>
                        <a:pt x="236" y="330"/>
                        <a:pt x="231" y="32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455145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-108520" y="1916832"/>
            <a:ext cx="9288846" cy="3240360"/>
            <a:chOff x="800100" y="2276872"/>
            <a:chExt cx="10575925" cy="3689350"/>
          </a:xfrm>
        </p:grpSpPr>
        <p:grpSp>
          <p:nvGrpSpPr>
            <p:cNvPr id="2" name="Group 3"/>
            <p:cNvGrpSpPr>
              <a:grpSpLocks/>
            </p:cNvGrpSpPr>
            <p:nvPr/>
          </p:nvGrpSpPr>
          <p:grpSpPr bwMode="auto">
            <a:xfrm>
              <a:off x="8218488" y="3527822"/>
              <a:ext cx="3157537" cy="2387600"/>
              <a:chOff x="0" y="0"/>
              <a:chExt cx="2368778" cy="1791614"/>
            </a:xfrm>
          </p:grpSpPr>
          <p:sp>
            <p:nvSpPr>
              <p:cNvPr id="3" name="椭圆 10"/>
              <p:cNvSpPr>
                <a:spLocks noChangeArrowheads="1"/>
              </p:cNvSpPr>
              <p:nvPr/>
            </p:nvSpPr>
            <p:spPr bwMode="auto">
              <a:xfrm flipH="1" flipV="1">
                <a:off x="0" y="929666"/>
                <a:ext cx="2368778" cy="861948"/>
              </a:xfrm>
              <a:prstGeom prst="ellipse">
                <a:avLst/>
              </a:prstGeom>
              <a:gradFill rotWithShape="1">
                <a:gsLst>
                  <a:gs pos="0">
                    <a:srgbClr val="111111"/>
                  </a:gs>
                  <a:gs pos="100000">
                    <a:srgbClr val="FFFFFF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none" lIns="122767" tIns="61384" rIns="122767" bIns="61384" anchor="ctr"/>
              <a:lstStyle/>
              <a:p>
                <a:pPr algn="ctr"/>
                <a:endParaRPr lang="zh-CN" altLang="zh-CN" sz="2400">
                  <a:solidFill>
                    <a:srgbClr val="000000"/>
                  </a:solidFill>
                  <a:sym typeface="Arial" pitchFamily="34" charset="0"/>
                </a:endParaRPr>
              </a:p>
            </p:txBody>
          </p:sp>
          <p:grpSp>
            <p:nvGrpSpPr>
              <p:cNvPr id="4" name="Group 5"/>
              <p:cNvGrpSpPr>
                <a:grpSpLocks/>
              </p:cNvGrpSpPr>
              <p:nvPr/>
            </p:nvGrpSpPr>
            <p:grpSpPr bwMode="auto">
              <a:xfrm>
                <a:off x="557100" y="0"/>
                <a:ext cx="1261273" cy="1268083"/>
                <a:chOff x="0" y="0"/>
                <a:chExt cx="1261273" cy="1268083"/>
              </a:xfrm>
            </p:grpSpPr>
            <p:grpSp>
              <p:nvGrpSpPr>
                <p:cNvPr id="5" name="Group 6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261273" cy="1268083"/>
                  <a:chOff x="0" y="0"/>
                  <a:chExt cx="2547790" cy="2561547"/>
                </a:xfrm>
              </p:grpSpPr>
              <p:sp>
                <p:nvSpPr>
                  <p:cNvPr id="7" name="椭圆 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2542753" cy="254275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9999">
                        <a:srgbClr val="FFFFFF"/>
                      </a:gs>
                      <a:gs pos="34000">
                        <a:srgbClr val="D8D8D8"/>
                      </a:gs>
                      <a:gs pos="65999">
                        <a:srgbClr val="A5A5A5"/>
                      </a:gs>
                      <a:gs pos="100000">
                        <a:srgbClr val="F2F2F2"/>
                      </a:gs>
                    </a:gsLst>
                    <a:path path="rect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395E8A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lang="zh-CN" altLang="zh-CN" sz="2400">
                      <a:solidFill>
                        <a:srgbClr val="FFFFFF"/>
                      </a:solidFill>
                      <a:latin typeface="宋体" pitchFamily="2" charset="-122"/>
                      <a:sym typeface="宋体" pitchFamily="2" charset="-122"/>
                    </a:endParaRPr>
                  </a:p>
                </p:txBody>
              </p:sp>
              <p:sp>
                <p:nvSpPr>
                  <p:cNvPr id="8" name="椭圆 7"/>
                  <p:cNvSpPr>
                    <a:spLocks noChangeArrowheads="1"/>
                  </p:cNvSpPr>
                  <p:nvPr/>
                </p:nvSpPr>
                <p:spPr bwMode="auto">
                  <a:xfrm>
                    <a:off x="438" y="12721"/>
                    <a:ext cx="2542753" cy="254275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51999">
                        <a:srgbClr val="FFFFFF"/>
                      </a:gs>
                      <a:gs pos="67999">
                        <a:srgbClr val="BFBFBF"/>
                      </a:gs>
                      <a:gs pos="79999">
                        <a:srgbClr val="FFFFFF"/>
                      </a:gs>
                      <a:gs pos="100000">
                        <a:srgbClr val="FFFFFF"/>
                      </a:gs>
                    </a:gsLst>
                    <a:path path="rect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395E8A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lang="zh-CN" altLang="zh-CN" sz="2400">
                      <a:solidFill>
                        <a:srgbClr val="FFFFFF"/>
                      </a:solidFill>
                      <a:latin typeface="宋体" pitchFamily="2" charset="-122"/>
                      <a:sym typeface="宋体" pitchFamily="2" charset="-122"/>
                    </a:endParaRPr>
                  </a:p>
                </p:txBody>
              </p:sp>
              <p:sp>
                <p:nvSpPr>
                  <p:cNvPr id="9" name="椭圆 8"/>
                  <p:cNvSpPr>
                    <a:spLocks noChangeArrowheads="1"/>
                  </p:cNvSpPr>
                  <p:nvPr/>
                </p:nvSpPr>
                <p:spPr bwMode="auto">
                  <a:xfrm>
                    <a:off x="741636" y="92765"/>
                    <a:ext cx="1059481" cy="52524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2000">
                        <a:srgbClr val="FFFFFF"/>
                      </a:gs>
                      <a:gs pos="8400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395E8A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lang="zh-CN" altLang="zh-CN" sz="2400">
                      <a:solidFill>
                        <a:srgbClr val="FFFFFF"/>
                      </a:solidFill>
                      <a:latin typeface="宋体" pitchFamily="2" charset="-122"/>
                      <a:sym typeface="宋体" pitchFamily="2" charset="-122"/>
                    </a:endParaRPr>
                  </a:p>
                </p:txBody>
              </p:sp>
              <p:sp>
                <p:nvSpPr>
                  <p:cNvPr id="10" name="椭圆 29"/>
                  <p:cNvSpPr>
                    <a:spLocks noChangeArrowheads="1"/>
                  </p:cNvSpPr>
                  <p:nvPr/>
                </p:nvSpPr>
                <p:spPr bwMode="auto">
                  <a:xfrm>
                    <a:off x="5036" y="1267030"/>
                    <a:ext cx="2542754" cy="1294517"/>
                  </a:xfrm>
                  <a:custGeom>
                    <a:avLst/>
                    <a:gdLst>
                      <a:gd name="T0" fmla="*/ 2541586 w 2542754"/>
                      <a:gd name="T1" fmla="*/ 0 h 1294517"/>
                      <a:gd name="T2" fmla="*/ 2542754 w 2542754"/>
                      <a:gd name="T3" fmla="*/ 23139 h 1294517"/>
                      <a:gd name="T4" fmla="*/ 1271377 w 2542754"/>
                      <a:gd name="T5" fmla="*/ 1294517 h 1294517"/>
                      <a:gd name="T6" fmla="*/ 0 w 2542754"/>
                      <a:gd name="T7" fmla="*/ 23139 h 1294517"/>
                      <a:gd name="T8" fmla="*/ 1169 w 2542754"/>
                      <a:gd name="T9" fmla="*/ 1 h 1294517"/>
                      <a:gd name="T10" fmla="*/ 1271376 w 2542754"/>
                      <a:gd name="T11" fmla="*/ 147691 h 1294517"/>
                      <a:gd name="T12" fmla="*/ 2541586 w 2542754"/>
                      <a:gd name="T13" fmla="*/ 0 h 1294517"/>
                      <a:gd name="T14" fmla="*/ 0 w 2542754"/>
                      <a:gd name="T15" fmla="*/ 0 h 1294517"/>
                      <a:gd name="T16" fmla="*/ 2542754 w 2542754"/>
                      <a:gd name="T17" fmla="*/ 1294517 h 12945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T14" t="T15" r="T16" b="T17"/>
                    <a:pathLst>
                      <a:path w="2542754" h="1294517">
                        <a:moveTo>
                          <a:pt x="2541586" y="0"/>
                        </a:moveTo>
                        <a:cubicBezTo>
                          <a:pt x="2542685" y="7685"/>
                          <a:pt x="2542754" y="15404"/>
                          <a:pt x="2542754" y="23139"/>
                        </a:cubicBezTo>
                        <a:cubicBezTo>
                          <a:pt x="2542754" y="725302"/>
                          <a:pt x="1973539" y="1294517"/>
                          <a:pt x="1271377" y="1294517"/>
                        </a:cubicBezTo>
                        <a:cubicBezTo>
                          <a:pt x="569215" y="1294517"/>
                          <a:pt x="0" y="725302"/>
                          <a:pt x="0" y="23139"/>
                        </a:cubicBezTo>
                        <a:lnTo>
                          <a:pt x="1169" y="1"/>
                        </a:lnTo>
                        <a:cubicBezTo>
                          <a:pt x="380089" y="94499"/>
                          <a:pt x="812439" y="147691"/>
                          <a:pt x="1271376" y="147691"/>
                        </a:cubicBezTo>
                        <a:cubicBezTo>
                          <a:pt x="1730315" y="147691"/>
                          <a:pt x="2162665" y="94499"/>
                          <a:pt x="2541586" y="0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6C0000"/>
                      </a:gs>
                      <a:gs pos="34999">
                        <a:srgbClr val="6C0000"/>
                      </a:gs>
                      <a:gs pos="59999">
                        <a:srgbClr val="C00000"/>
                      </a:gs>
                      <a:gs pos="87000">
                        <a:srgbClr val="FF0000"/>
                      </a:gs>
                      <a:gs pos="100000">
                        <a:srgbClr val="FF0000"/>
                      </a:gs>
                    </a:gsLst>
                    <a:lin ang="108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 cap="flat" cmpd="sng">
                        <a:solidFill>
                          <a:srgbClr val="395E8A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" name="椭圆 10"/>
                  <p:cNvSpPr>
                    <a:spLocks noChangeArrowheads="1"/>
                  </p:cNvSpPr>
                  <p:nvPr/>
                </p:nvSpPr>
                <p:spPr bwMode="auto">
                  <a:xfrm>
                    <a:off x="3500" y="1028173"/>
                    <a:ext cx="2544290" cy="43332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C0000"/>
                      </a:gs>
                      <a:gs pos="34999">
                        <a:srgbClr val="6C0000"/>
                      </a:gs>
                      <a:gs pos="59999">
                        <a:srgbClr val="C00000"/>
                      </a:gs>
                      <a:gs pos="87000">
                        <a:srgbClr val="FF0000"/>
                      </a:gs>
                      <a:gs pos="100000">
                        <a:srgbClr val="FF0000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395E8A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lang="zh-CN" altLang="zh-CN" sz="2400">
                      <a:solidFill>
                        <a:srgbClr val="FFFFFF"/>
                      </a:solidFill>
                      <a:latin typeface="宋体" pitchFamily="2" charset="-122"/>
                      <a:sym typeface="宋体" pitchFamily="2" charset="-122"/>
                    </a:endParaRPr>
                  </a:p>
                </p:txBody>
              </p:sp>
            </p:grpSp>
            <p:sp>
              <p:nvSpPr>
                <p:cNvPr id="6" name="TextBox 12"/>
                <p:cNvSpPr>
                  <a:spLocks noChangeArrowheads="1"/>
                </p:cNvSpPr>
                <p:nvPr/>
              </p:nvSpPr>
              <p:spPr bwMode="auto">
                <a:xfrm>
                  <a:off x="322658" y="821202"/>
                  <a:ext cx="615957" cy="3464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240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  <a:sym typeface="微软雅黑" pitchFamily="34" charset="-122"/>
                    </a:rPr>
                    <a:t>50%</a:t>
                  </a:r>
                  <a:endParaRPr lang="zh-CN" altLang="en-US" sz="24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endParaRPr>
                </a:p>
              </p:txBody>
            </p:sp>
          </p:grpSp>
        </p:grpSp>
        <p:grpSp>
          <p:nvGrpSpPr>
            <p:cNvPr id="12" name="Group 13"/>
            <p:cNvGrpSpPr>
              <a:grpSpLocks/>
            </p:cNvGrpSpPr>
            <p:nvPr/>
          </p:nvGrpSpPr>
          <p:grpSpPr bwMode="auto">
            <a:xfrm>
              <a:off x="6383338" y="3527822"/>
              <a:ext cx="3157537" cy="2387600"/>
              <a:chOff x="0" y="0"/>
              <a:chExt cx="2368778" cy="1791614"/>
            </a:xfrm>
          </p:grpSpPr>
          <p:sp>
            <p:nvSpPr>
              <p:cNvPr id="13" name="椭圆 10"/>
              <p:cNvSpPr>
                <a:spLocks noChangeArrowheads="1"/>
              </p:cNvSpPr>
              <p:nvPr/>
            </p:nvSpPr>
            <p:spPr bwMode="auto">
              <a:xfrm flipH="1" flipV="1">
                <a:off x="0" y="929666"/>
                <a:ext cx="2368778" cy="861948"/>
              </a:xfrm>
              <a:prstGeom prst="ellipse">
                <a:avLst/>
              </a:prstGeom>
              <a:gradFill rotWithShape="1">
                <a:gsLst>
                  <a:gs pos="0">
                    <a:srgbClr val="111111"/>
                  </a:gs>
                  <a:gs pos="100000">
                    <a:srgbClr val="FFFFFF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none" lIns="122767" tIns="61384" rIns="122767" bIns="61384" anchor="ctr"/>
              <a:lstStyle/>
              <a:p>
                <a:pPr algn="ctr"/>
                <a:endParaRPr lang="zh-CN" altLang="zh-CN" sz="2400">
                  <a:solidFill>
                    <a:srgbClr val="000000"/>
                  </a:solidFill>
                  <a:sym typeface="Arial" pitchFamily="34" charset="0"/>
                </a:endParaRPr>
              </a:p>
            </p:txBody>
          </p:sp>
          <p:grpSp>
            <p:nvGrpSpPr>
              <p:cNvPr id="14" name="Group 15"/>
              <p:cNvGrpSpPr>
                <a:grpSpLocks/>
              </p:cNvGrpSpPr>
              <p:nvPr/>
            </p:nvGrpSpPr>
            <p:grpSpPr bwMode="auto">
              <a:xfrm>
                <a:off x="557360" y="0"/>
                <a:ext cx="1258997" cy="1266717"/>
                <a:chOff x="0" y="0"/>
                <a:chExt cx="1258997" cy="1266717"/>
              </a:xfrm>
            </p:grpSpPr>
            <p:grpSp>
              <p:nvGrpSpPr>
                <p:cNvPr id="15" name="Group 16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258997" cy="1266717"/>
                  <a:chOff x="0" y="0"/>
                  <a:chExt cx="1560265" cy="1569832"/>
                </a:xfrm>
              </p:grpSpPr>
              <p:sp>
                <p:nvSpPr>
                  <p:cNvPr id="17" name="椭圆 1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559996" cy="155999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9999">
                        <a:srgbClr val="FFFFFF"/>
                      </a:gs>
                      <a:gs pos="34000">
                        <a:srgbClr val="D8D8D8"/>
                      </a:gs>
                      <a:gs pos="65999">
                        <a:srgbClr val="A5A5A5"/>
                      </a:gs>
                      <a:gs pos="100000">
                        <a:srgbClr val="F2F2F2"/>
                      </a:gs>
                    </a:gsLst>
                    <a:path path="rect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395E8A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lang="zh-CN" altLang="zh-CN" sz="2400">
                      <a:solidFill>
                        <a:srgbClr val="FFFFFF"/>
                      </a:solidFill>
                      <a:latin typeface="宋体" pitchFamily="2" charset="-122"/>
                      <a:sym typeface="宋体" pitchFamily="2" charset="-122"/>
                    </a:endParaRPr>
                  </a:p>
                </p:txBody>
              </p:sp>
              <p:sp>
                <p:nvSpPr>
                  <p:cNvPr id="18" name="椭圆 17"/>
                  <p:cNvSpPr>
                    <a:spLocks noChangeArrowheads="1"/>
                  </p:cNvSpPr>
                  <p:nvPr/>
                </p:nvSpPr>
                <p:spPr bwMode="auto">
                  <a:xfrm>
                    <a:off x="269" y="7804"/>
                    <a:ext cx="1559996" cy="155999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51999">
                        <a:srgbClr val="FFFFFF"/>
                      </a:gs>
                      <a:gs pos="67999">
                        <a:srgbClr val="BFBFBF"/>
                      </a:gs>
                      <a:gs pos="79999">
                        <a:srgbClr val="FFFFFF"/>
                      </a:gs>
                      <a:gs pos="100000">
                        <a:srgbClr val="FFFFFF"/>
                      </a:gs>
                    </a:gsLst>
                    <a:path path="rect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395E8A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lang="zh-CN" altLang="zh-CN" sz="2400">
                      <a:solidFill>
                        <a:srgbClr val="FFFFFF"/>
                      </a:solidFill>
                      <a:latin typeface="宋体" pitchFamily="2" charset="-122"/>
                      <a:sym typeface="宋体" pitchFamily="2" charset="-122"/>
                    </a:endParaRPr>
                  </a:p>
                </p:txBody>
              </p:sp>
              <p:sp>
                <p:nvSpPr>
                  <p:cNvPr id="19" name="椭圆 18"/>
                  <p:cNvSpPr>
                    <a:spLocks noChangeArrowheads="1"/>
                  </p:cNvSpPr>
                  <p:nvPr/>
                </p:nvSpPr>
                <p:spPr bwMode="auto">
                  <a:xfrm>
                    <a:off x="454999" y="56912"/>
                    <a:ext cx="649999" cy="32223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2000">
                        <a:srgbClr val="FFFFFF"/>
                      </a:gs>
                      <a:gs pos="8400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395E8A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lang="zh-CN" altLang="zh-CN" sz="2400">
                      <a:solidFill>
                        <a:srgbClr val="FFFFFF"/>
                      </a:solidFill>
                      <a:latin typeface="宋体" pitchFamily="2" charset="-122"/>
                      <a:sym typeface="宋体" pitchFamily="2" charset="-122"/>
                    </a:endParaRPr>
                  </a:p>
                </p:txBody>
              </p:sp>
              <p:sp>
                <p:nvSpPr>
                  <p:cNvPr id="20" name="椭圆 65"/>
                  <p:cNvSpPr>
                    <a:spLocks noChangeArrowheads="1"/>
                  </p:cNvSpPr>
                  <p:nvPr/>
                </p:nvSpPr>
                <p:spPr bwMode="auto">
                  <a:xfrm>
                    <a:off x="1489" y="872123"/>
                    <a:ext cx="1551167" cy="697709"/>
                  </a:xfrm>
                  <a:custGeom>
                    <a:avLst/>
                    <a:gdLst>
                      <a:gd name="T0" fmla="*/ 0 w 1551167"/>
                      <a:gd name="T1" fmla="*/ 0 h 697709"/>
                      <a:gd name="T2" fmla="*/ 775583 w 1551167"/>
                      <a:gd name="T3" fmla="*/ 108850 h 697709"/>
                      <a:gd name="T4" fmla="*/ 1551167 w 1551167"/>
                      <a:gd name="T5" fmla="*/ 0 h 697709"/>
                      <a:gd name="T6" fmla="*/ 775583 w 1551167"/>
                      <a:gd name="T7" fmla="*/ 697709 h 697709"/>
                      <a:gd name="T8" fmla="*/ 0 w 1551167"/>
                      <a:gd name="T9" fmla="*/ 0 h 69770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551167"/>
                      <a:gd name="T16" fmla="*/ 0 h 697709"/>
                      <a:gd name="T17" fmla="*/ 1551167 w 1551167"/>
                      <a:gd name="T18" fmla="*/ 697709 h 69770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551167" h="697709">
                        <a:moveTo>
                          <a:pt x="0" y="0"/>
                        </a:moveTo>
                        <a:cubicBezTo>
                          <a:pt x="218912" y="88301"/>
                          <a:pt x="486598" y="108850"/>
                          <a:pt x="775583" y="108850"/>
                        </a:cubicBezTo>
                        <a:cubicBezTo>
                          <a:pt x="1064569" y="108850"/>
                          <a:pt x="1332255" y="88301"/>
                          <a:pt x="1551167" y="0"/>
                        </a:cubicBezTo>
                        <a:cubicBezTo>
                          <a:pt x="1510172" y="392107"/>
                          <a:pt x="1178566" y="697709"/>
                          <a:pt x="775583" y="697709"/>
                        </a:cubicBezTo>
                        <a:cubicBezTo>
                          <a:pt x="372600" y="697709"/>
                          <a:pt x="40994" y="392107"/>
                          <a:pt x="0" y="0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262626"/>
                      </a:gs>
                      <a:gs pos="14999">
                        <a:srgbClr val="262626"/>
                      </a:gs>
                      <a:gs pos="67000">
                        <a:srgbClr val="7F7F7F"/>
                      </a:gs>
                      <a:gs pos="100000">
                        <a:srgbClr val="A5A5A5"/>
                      </a:gs>
                    </a:gsLst>
                    <a:lin ang="108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 cap="flat" cmpd="sng">
                        <a:solidFill>
                          <a:srgbClr val="395E8A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" name="椭圆 20"/>
                  <p:cNvSpPr>
                    <a:spLocks noChangeArrowheads="1"/>
                  </p:cNvSpPr>
                  <p:nvPr/>
                </p:nvSpPr>
                <p:spPr bwMode="auto">
                  <a:xfrm>
                    <a:off x="2382" y="747322"/>
                    <a:ext cx="1552656" cy="25022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262626"/>
                      </a:gs>
                      <a:gs pos="14999">
                        <a:srgbClr val="262626"/>
                      </a:gs>
                      <a:gs pos="67000">
                        <a:srgbClr val="7F7F7F"/>
                      </a:gs>
                      <a:gs pos="100000">
                        <a:srgbClr val="A5A5A5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395E8A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lang="zh-CN" altLang="zh-CN" sz="2400">
                      <a:solidFill>
                        <a:srgbClr val="FFFFFF"/>
                      </a:solidFill>
                      <a:latin typeface="宋体" pitchFamily="2" charset="-122"/>
                      <a:sym typeface="宋体" pitchFamily="2" charset="-122"/>
                    </a:endParaRPr>
                  </a:p>
                </p:txBody>
              </p:sp>
            </p:grpSp>
            <p:sp>
              <p:nvSpPr>
                <p:cNvPr id="16" name="TextBox 38"/>
                <p:cNvSpPr>
                  <a:spLocks noChangeArrowheads="1"/>
                </p:cNvSpPr>
                <p:nvPr/>
              </p:nvSpPr>
              <p:spPr bwMode="auto">
                <a:xfrm>
                  <a:off x="321521" y="871561"/>
                  <a:ext cx="615957" cy="3464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240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  <a:sym typeface="微软雅黑" pitchFamily="34" charset="-122"/>
                    </a:rPr>
                    <a:t>40%</a:t>
                  </a:r>
                  <a:endParaRPr lang="zh-CN" altLang="en-US" sz="24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endParaRPr>
                </a:p>
              </p:txBody>
            </p:sp>
          </p:grpSp>
        </p:grpSp>
        <p:grpSp>
          <p:nvGrpSpPr>
            <p:cNvPr id="22" name="Group 23"/>
            <p:cNvGrpSpPr>
              <a:grpSpLocks/>
            </p:cNvGrpSpPr>
            <p:nvPr/>
          </p:nvGrpSpPr>
          <p:grpSpPr bwMode="auto">
            <a:xfrm>
              <a:off x="4559300" y="3527822"/>
              <a:ext cx="3157538" cy="2387600"/>
              <a:chOff x="0" y="0"/>
              <a:chExt cx="2368778" cy="1791614"/>
            </a:xfrm>
          </p:grpSpPr>
          <p:sp>
            <p:nvSpPr>
              <p:cNvPr id="23" name="椭圆 10"/>
              <p:cNvSpPr>
                <a:spLocks noChangeArrowheads="1"/>
              </p:cNvSpPr>
              <p:nvPr/>
            </p:nvSpPr>
            <p:spPr bwMode="auto">
              <a:xfrm flipH="1" flipV="1">
                <a:off x="0" y="929666"/>
                <a:ext cx="2368778" cy="861948"/>
              </a:xfrm>
              <a:prstGeom prst="ellipse">
                <a:avLst/>
              </a:prstGeom>
              <a:gradFill rotWithShape="1">
                <a:gsLst>
                  <a:gs pos="0">
                    <a:srgbClr val="111111"/>
                  </a:gs>
                  <a:gs pos="100000">
                    <a:srgbClr val="FFFFFF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none" lIns="122767" tIns="61384" rIns="122767" bIns="61384" anchor="ctr"/>
              <a:lstStyle/>
              <a:p>
                <a:pPr algn="ctr"/>
                <a:endParaRPr lang="zh-CN" altLang="zh-CN" sz="2400">
                  <a:solidFill>
                    <a:srgbClr val="000000"/>
                  </a:solidFill>
                  <a:sym typeface="Arial" pitchFamily="34" charset="0"/>
                </a:endParaRPr>
              </a:p>
            </p:txBody>
          </p:sp>
          <p:grpSp>
            <p:nvGrpSpPr>
              <p:cNvPr id="24" name="Group 25"/>
              <p:cNvGrpSpPr>
                <a:grpSpLocks/>
              </p:cNvGrpSpPr>
              <p:nvPr/>
            </p:nvGrpSpPr>
            <p:grpSpPr bwMode="auto">
              <a:xfrm>
                <a:off x="549753" y="0"/>
                <a:ext cx="1258997" cy="1266467"/>
                <a:chOff x="0" y="0"/>
                <a:chExt cx="1258997" cy="1266467"/>
              </a:xfrm>
            </p:grpSpPr>
            <p:grpSp>
              <p:nvGrpSpPr>
                <p:cNvPr id="25" name="Group 26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258997" cy="1266467"/>
                  <a:chOff x="0" y="0"/>
                  <a:chExt cx="1560265" cy="1569523"/>
                </a:xfrm>
              </p:grpSpPr>
              <p:sp>
                <p:nvSpPr>
                  <p:cNvPr id="27" name="椭圆 2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559996" cy="155999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9999">
                        <a:srgbClr val="FFFFFF"/>
                      </a:gs>
                      <a:gs pos="34000">
                        <a:srgbClr val="D8D8D8"/>
                      </a:gs>
                      <a:gs pos="65999">
                        <a:srgbClr val="A5A5A5"/>
                      </a:gs>
                      <a:gs pos="100000">
                        <a:srgbClr val="F2F2F2"/>
                      </a:gs>
                    </a:gsLst>
                    <a:path path="rect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395E8A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lang="zh-CN" altLang="zh-CN" sz="2400">
                      <a:solidFill>
                        <a:srgbClr val="FFFFFF"/>
                      </a:solidFill>
                      <a:latin typeface="宋体" pitchFamily="2" charset="-122"/>
                      <a:sym typeface="宋体" pitchFamily="2" charset="-122"/>
                    </a:endParaRPr>
                  </a:p>
                </p:txBody>
              </p:sp>
              <p:sp>
                <p:nvSpPr>
                  <p:cNvPr id="28" name="椭圆 27"/>
                  <p:cNvSpPr>
                    <a:spLocks noChangeArrowheads="1"/>
                  </p:cNvSpPr>
                  <p:nvPr/>
                </p:nvSpPr>
                <p:spPr bwMode="auto">
                  <a:xfrm>
                    <a:off x="269" y="7804"/>
                    <a:ext cx="1559996" cy="155999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51999">
                        <a:srgbClr val="FFFFFF"/>
                      </a:gs>
                      <a:gs pos="67999">
                        <a:srgbClr val="BFBFBF"/>
                      </a:gs>
                      <a:gs pos="79999">
                        <a:srgbClr val="FFFFFF"/>
                      </a:gs>
                      <a:gs pos="100000">
                        <a:srgbClr val="FFFFFF"/>
                      </a:gs>
                    </a:gsLst>
                    <a:path path="rect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395E8A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lang="zh-CN" altLang="zh-CN" sz="2400">
                      <a:solidFill>
                        <a:srgbClr val="FFFFFF"/>
                      </a:solidFill>
                      <a:latin typeface="宋体" pitchFamily="2" charset="-122"/>
                      <a:sym typeface="宋体" pitchFamily="2" charset="-122"/>
                    </a:endParaRPr>
                  </a:p>
                </p:txBody>
              </p:sp>
              <p:sp>
                <p:nvSpPr>
                  <p:cNvPr id="29" name="椭圆 28"/>
                  <p:cNvSpPr>
                    <a:spLocks noChangeArrowheads="1"/>
                  </p:cNvSpPr>
                  <p:nvPr/>
                </p:nvSpPr>
                <p:spPr bwMode="auto">
                  <a:xfrm>
                    <a:off x="454999" y="56912"/>
                    <a:ext cx="649999" cy="32223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2000">
                        <a:srgbClr val="FFFFFF"/>
                      </a:gs>
                      <a:gs pos="8400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395E8A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lang="zh-CN" altLang="zh-CN" sz="2400">
                      <a:solidFill>
                        <a:srgbClr val="FFFFFF"/>
                      </a:solidFill>
                      <a:latin typeface="宋体" pitchFamily="2" charset="-122"/>
                      <a:sym typeface="宋体" pitchFamily="2" charset="-122"/>
                    </a:endParaRPr>
                  </a:p>
                </p:txBody>
              </p:sp>
              <p:sp>
                <p:nvSpPr>
                  <p:cNvPr id="30" name="椭圆 61"/>
                  <p:cNvSpPr>
                    <a:spLocks noChangeArrowheads="1"/>
                  </p:cNvSpPr>
                  <p:nvPr/>
                </p:nvSpPr>
                <p:spPr bwMode="auto">
                  <a:xfrm>
                    <a:off x="31308" y="999027"/>
                    <a:ext cx="1497380" cy="570496"/>
                  </a:xfrm>
                  <a:custGeom>
                    <a:avLst/>
                    <a:gdLst>
                      <a:gd name="T0" fmla="*/ 0 w 1497380"/>
                      <a:gd name="T1" fmla="*/ 1877 h 570496"/>
                      <a:gd name="T2" fmla="*/ 807345 w 1497380"/>
                      <a:gd name="T3" fmla="*/ 74830 h 570496"/>
                      <a:gd name="T4" fmla="*/ 1497380 w 1497380"/>
                      <a:gd name="T5" fmla="*/ 0 h 570496"/>
                      <a:gd name="T6" fmla="*/ 747332 w 1497380"/>
                      <a:gd name="T7" fmla="*/ 570496 h 570496"/>
                      <a:gd name="T8" fmla="*/ 0 w 1497380"/>
                      <a:gd name="T9" fmla="*/ 1877 h 57049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497380"/>
                      <a:gd name="T16" fmla="*/ 0 h 570496"/>
                      <a:gd name="T17" fmla="*/ 1497380 w 1497380"/>
                      <a:gd name="T18" fmla="*/ 570496 h 57049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497380" h="570496">
                        <a:moveTo>
                          <a:pt x="0" y="1877"/>
                        </a:moveTo>
                        <a:cubicBezTo>
                          <a:pt x="240300" y="48459"/>
                          <a:pt x="557782" y="75143"/>
                          <a:pt x="807345" y="74830"/>
                        </a:cubicBezTo>
                        <a:cubicBezTo>
                          <a:pt x="1056908" y="74517"/>
                          <a:pt x="1288961" y="32928"/>
                          <a:pt x="1497380" y="0"/>
                        </a:cubicBezTo>
                        <a:cubicBezTo>
                          <a:pt x="1401471" y="317359"/>
                          <a:pt x="1096420" y="570496"/>
                          <a:pt x="747332" y="570496"/>
                        </a:cubicBezTo>
                        <a:cubicBezTo>
                          <a:pt x="390159" y="570496"/>
                          <a:pt x="89057" y="330424"/>
                          <a:pt x="0" y="1877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262626"/>
                      </a:gs>
                      <a:gs pos="14999">
                        <a:srgbClr val="262626"/>
                      </a:gs>
                      <a:gs pos="67000">
                        <a:srgbClr val="7F7F7F"/>
                      </a:gs>
                      <a:gs pos="100000">
                        <a:srgbClr val="A5A5A5"/>
                      </a:gs>
                    </a:gsLst>
                    <a:lin ang="108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 cap="flat" cmpd="sng">
                        <a:solidFill>
                          <a:srgbClr val="395E8A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" name="椭圆 30"/>
                  <p:cNvSpPr>
                    <a:spLocks noChangeArrowheads="1"/>
                  </p:cNvSpPr>
                  <p:nvPr/>
                </p:nvSpPr>
                <p:spPr bwMode="auto">
                  <a:xfrm>
                    <a:off x="31307" y="924769"/>
                    <a:ext cx="1495282" cy="15612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262626"/>
                      </a:gs>
                      <a:gs pos="14999">
                        <a:srgbClr val="262626"/>
                      </a:gs>
                      <a:gs pos="67000">
                        <a:srgbClr val="7F7F7F"/>
                      </a:gs>
                      <a:gs pos="100000">
                        <a:srgbClr val="A5A5A5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395E8A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lang="zh-CN" altLang="zh-CN" sz="2400">
                      <a:solidFill>
                        <a:srgbClr val="FFFFFF"/>
                      </a:solidFill>
                      <a:latin typeface="宋体" pitchFamily="2" charset="-122"/>
                      <a:sym typeface="宋体" pitchFamily="2" charset="-122"/>
                    </a:endParaRPr>
                  </a:p>
                </p:txBody>
              </p:sp>
            </p:grpSp>
            <p:sp>
              <p:nvSpPr>
                <p:cNvPr id="26" name="TextBox 39"/>
                <p:cNvSpPr>
                  <a:spLocks noChangeArrowheads="1"/>
                </p:cNvSpPr>
                <p:nvPr/>
              </p:nvSpPr>
              <p:spPr bwMode="auto">
                <a:xfrm>
                  <a:off x="334222" y="918356"/>
                  <a:ext cx="615956" cy="3464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240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  <a:sym typeface="微软雅黑" pitchFamily="34" charset="-122"/>
                    </a:rPr>
                    <a:t>30%</a:t>
                  </a:r>
                  <a:endParaRPr lang="zh-CN" altLang="en-US" sz="24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endParaRPr>
                </a:p>
              </p:txBody>
            </p:sp>
          </p:grpSp>
        </p:grpSp>
        <p:grpSp>
          <p:nvGrpSpPr>
            <p:cNvPr id="32" name="Group 33"/>
            <p:cNvGrpSpPr>
              <a:grpSpLocks/>
            </p:cNvGrpSpPr>
            <p:nvPr/>
          </p:nvGrpSpPr>
          <p:grpSpPr bwMode="auto">
            <a:xfrm>
              <a:off x="2649538" y="3527822"/>
              <a:ext cx="3160712" cy="2438400"/>
              <a:chOff x="0" y="0"/>
              <a:chExt cx="2368778" cy="1829175"/>
            </a:xfrm>
          </p:grpSpPr>
          <p:sp>
            <p:nvSpPr>
              <p:cNvPr id="33" name="椭圆 10"/>
              <p:cNvSpPr>
                <a:spLocks noChangeArrowheads="1"/>
              </p:cNvSpPr>
              <p:nvPr/>
            </p:nvSpPr>
            <p:spPr bwMode="auto">
              <a:xfrm flipH="1" flipV="1">
                <a:off x="0" y="967227"/>
                <a:ext cx="2368778" cy="861948"/>
              </a:xfrm>
              <a:prstGeom prst="ellipse">
                <a:avLst/>
              </a:prstGeom>
              <a:gradFill rotWithShape="1">
                <a:gsLst>
                  <a:gs pos="0">
                    <a:srgbClr val="111111"/>
                  </a:gs>
                  <a:gs pos="100000">
                    <a:srgbClr val="FFFFFF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none" lIns="122767" tIns="61384" rIns="122767" bIns="61384" anchor="ctr"/>
              <a:lstStyle/>
              <a:p>
                <a:pPr algn="ctr"/>
                <a:endParaRPr lang="zh-CN" altLang="zh-CN" sz="2400">
                  <a:solidFill>
                    <a:srgbClr val="000000"/>
                  </a:solidFill>
                  <a:sym typeface="Arial" pitchFamily="34" charset="0"/>
                </a:endParaRPr>
              </a:p>
            </p:txBody>
          </p:sp>
          <p:grpSp>
            <p:nvGrpSpPr>
              <p:cNvPr id="34" name="Group 35"/>
              <p:cNvGrpSpPr>
                <a:grpSpLocks/>
              </p:cNvGrpSpPr>
              <p:nvPr/>
            </p:nvGrpSpPr>
            <p:grpSpPr bwMode="auto">
              <a:xfrm>
                <a:off x="605457" y="0"/>
                <a:ext cx="1258997" cy="1298897"/>
                <a:chOff x="0" y="0"/>
                <a:chExt cx="1258997" cy="1298897"/>
              </a:xfrm>
            </p:grpSpPr>
            <p:grpSp>
              <p:nvGrpSpPr>
                <p:cNvPr id="35" name="Group 36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258997" cy="1265079"/>
                  <a:chOff x="0" y="0"/>
                  <a:chExt cx="1560265" cy="1567802"/>
                </a:xfrm>
              </p:grpSpPr>
              <p:sp>
                <p:nvSpPr>
                  <p:cNvPr id="37" name="椭圆 3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559996" cy="155999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9999">
                        <a:srgbClr val="FFFFFF"/>
                      </a:gs>
                      <a:gs pos="34000">
                        <a:srgbClr val="D8D8D8"/>
                      </a:gs>
                      <a:gs pos="65999">
                        <a:srgbClr val="A5A5A5"/>
                      </a:gs>
                      <a:gs pos="100000">
                        <a:srgbClr val="F2F2F2"/>
                      </a:gs>
                    </a:gsLst>
                    <a:path path="rect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395E8A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lang="zh-CN" altLang="zh-CN" sz="2400">
                      <a:solidFill>
                        <a:srgbClr val="FFFFFF"/>
                      </a:solidFill>
                      <a:latin typeface="宋体" pitchFamily="2" charset="-122"/>
                      <a:sym typeface="宋体" pitchFamily="2" charset="-122"/>
                    </a:endParaRPr>
                  </a:p>
                </p:txBody>
              </p:sp>
              <p:sp>
                <p:nvSpPr>
                  <p:cNvPr id="38" name="椭圆 37"/>
                  <p:cNvSpPr>
                    <a:spLocks noChangeArrowheads="1"/>
                  </p:cNvSpPr>
                  <p:nvPr/>
                </p:nvSpPr>
                <p:spPr bwMode="auto">
                  <a:xfrm>
                    <a:off x="269" y="7804"/>
                    <a:ext cx="1559996" cy="155999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51999">
                        <a:srgbClr val="FFFFFF"/>
                      </a:gs>
                      <a:gs pos="67999">
                        <a:srgbClr val="BFBFBF"/>
                      </a:gs>
                      <a:gs pos="79999">
                        <a:srgbClr val="FFFFFF"/>
                      </a:gs>
                      <a:gs pos="100000">
                        <a:srgbClr val="FFFFFF"/>
                      </a:gs>
                    </a:gsLst>
                    <a:path path="rect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395E8A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lang="zh-CN" altLang="zh-CN" sz="2400">
                      <a:solidFill>
                        <a:srgbClr val="FFFFFF"/>
                      </a:solidFill>
                      <a:latin typeface="宋体" pitchFamily="2" charset="-122"/>
                      <a:sym typeface="宋体" pitchFamily="2" charset="-122"/>
                    </a:endParaRPr>
                  </a:p>
                </p:txBody>
              </p:sp>
              <p:sp>
                <p:nvSpPr>
                  <p:cNvPr id="39" name="椭圆 38"/>
                  <p:cNvSpPr>
                    <a:spLocks noChangeArrowheads="1"/>
                  </p:cNvSpPr>
                  <p:nvPr/>
                </p:nvSpPr>
                <p:spPr bwMode="auto">
                  <a:xfrm>
                    <a:off x="454999" y="56912"/>
                    <a:ext cx="649999" cy="32223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2000">
                        <a:srgbClr val="FFFFFF"/>
                      </a:gs>
                      <a:gs pos="8400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395E8A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lang="zh-CN" altLang="zh-CN" sz="2400">
                      <a:solidFill>
                        <a:srgbClr val="FFFFFF"/>
                      </a:solidFill>
                      <a:latin typeface="宋体" pitchFamily="2" charset="-122"/>
                      <a:sym typeface="宋体" pitchFamily="2" charset="-122"/>
                    </a:endParaRPr>
                  </a:p>
                </p:txBody>
              </p:sp>
              <p:grpSp>
                <p:nvGrpSpPr>
                  <p:cNvPr id="40" name="Group 40"/>
                  <p:cNvGrpSpPr>
                    <a:grpSpLocks/>
                  </p:cNvGrpSpPr>
                  <p:nvPr/>
                </p:nvGrpSpPr>
                <p:grpSpPr bwMode="auto">
                  <a:xfrm>
                    <a:off x="109045" y="1118989"/>
                    <a:ext cx="1340333" cy="446212"/>
                    <a:chOff x="0" y="0"/>
                    <a:chExt cx="2128640" cy="691105"/>
                  </a:xfrm>
                </p:grpSpPr>
                <p:sp>
                  <p:nvSpPr>
                    <p:cNvPr id="41" name="椭圆 2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381" y="122114"/>
                      <a:ext cx="2118762" cy="568991"/>
                    </a:xfrm>
                    <a:custGeom>
                      <a:avLst/>
                      <a:gdLst>
                        <a:gd name="T0" fmla="*/ 2118762 w 2118762"/>
                        <a:gd name="T1" fmla="*/ 0 h 568991"/>
                        <a:gd name="T2" fmla="*/ 1059381 w 2118762"/>
                        <a:gd name="T3" fmla="*/ 568991 h 568991"/>
                        <a:gd name="T4" fmla="*/ 0 w 2118762"/>
                        <a:gd name="T5" fmla="*/ 0 h 568991"/>
                        <a:gd name="T6" fmla="*/ 1059380 w 2118762"/>
                        <a:gd name="T7" fmla="*/ 94012 h 568991"/>
                        <a:gd name="T8" fmla="*/ 2118762 w 2118762"/>
                        <a:gd name="T9" fmla="*/ 0 h 568991"/>
                        <a:gd name="T10" fmla="*/ 0 w 2118762"/>
                        <a:gd name="T11" fmla="*/ 0 h 568991"/>
                        <a:gd name="T12" fmla="*/ 2118762 w 2118762"/>
                        <a:gd name="T13" fmla="*/ 568991 h 5689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T10" t="T11" r="T12" b="T13"/>
                      <a:pathLst>
                        <a:path w="2118762" h="568991">
                          <a:moveTo>
                            <a:pt x="2118762" y="0"/>
                          </a:moveTo>
                          <a:cubicBezTo>
                            <a:pt x="1891393" y="343038"/>
                            <a:pt x="1501774" y="568991"/>
                            <a:pt x="1059381" y="568991"/>
                          </a:cubicBezTo>
                          <a:cubicBezTo>
                            <a:pt x="616988" y="568991"/>
                            <a:pt x="227370" y="343038"/>
                            <a:pt x="0" y="0"/>
                          </a:cubicBezTo>
                          <a:cubicBezTo>
                            <a:pt x="325651" y="60548"/>
                            <a:pt x="683632" y="94012"/>
                            <a:pt x="1059380" y="94012"/>
                          </a:cubicBezTo>
                          <a:cubicBezTo>
                            <a:pt x="1435129" y="94012"/>
                            <a:pt x="1793111" y="60548"/>
                            <a:pt x="2118762" y="0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262626"/>
                        </a:gs>
                        <a:gs pos="14999">
                          <a:srgbClr val="262626"/>
                        </a:gs>
                        <a:gs pos="67000">
                          <a:srgbClr val="7F7F7F"/>
                        </a:gs>
                        <a:gs pos="100000">
                          <a:srgbClr val="A5A5A5"/>
                        </a:gs>
                      </a:gsLst>
                      <a:lin ang="108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3175" cap="flat" cmpd="sng">
                          <a:solidFill>
                            <a:srgbClr val="395E8A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" name="椭圆 4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2128640" cy="222126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262626"/>
                        </a:gs>
                        <a:gs pos="14999">
                          <a:srgbClr val="262626"/>
                        </a:gs>
                        <a:gs pos="67000">
                          <a:srgbClr val="7F7F7F"/>
                        </a:gs>
                        <a:gs pos="100000">
                          <a:srgbClr val="A5A5A5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3175">
                          <a:solidFill>
                            <a:srgbClr val="395E8A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 lang="zh-CN" altLang="zh-CN" sz="2400">
                        <a:solidFill>
                          <a:srgbClr val="FFFFFF"/>
                        </a:solidFill>
                        <a:latin typeface="宋体" pitchFamily="2" charset="-122"/>
                        <a:sym typeface="宋体" pitchFamily="2" charset="-122"/>
                      </a:endParaRPr>
                    </a:p>
                  </p:txBody>
                </p:sp>
              </p:grpSp>
            </p:grpSp>
            <p:sp>
              <p:nvSpPr>
                <p:cNvPr id="36" name="TextBox 40"/>
                <p:cNvSpPr>
                  <a:spLocks noChangeArrowheads="1"/>
                </p:cNvSpPr>
                <p:nvPr/>
              </p:nvSpPr>
              <p:spPr bwMode="auto">
                <a:xfrm>
                  <a:off x="334530" y="952577"/>
                  <a:ext cx="615338" cy="3463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2400" dirty="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  <a:sym typeface="微软雅黑" pitchFamily="34" charset="-122"/>
                    </a:rPr>
                    <a:t>20%</a:t>
                  </a:r>
                  <a:endParaRPr lang="zh-CN" altLang="en-US" sz="24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endParaRPr>
                </a:p>
              </p:txBody>
            </p:sp>
          </p:grpSp>
        </p:grpSp>
        <p:grpSp>
          <p:nvGrpSpPr>
            <p:cNvPr id="43" name="Group 44"/>
            <p:cNvGrpSpPr>
              <a:grpSpLocks/>
            </p:cNvGrpSpPr>
            <p:nvPr/>
          </p:nvGrpSpPr>
          <p:grpSpPr bwMode="auto">
            <a:xfrm>
              <a:off x="800100" y="3527822"/>
              <a:ext cx="3157538" cy="2438400"/>
              <a:chOff x="0" y="0"/>
              <a:chExt cx="2368778" cy="1829175"/>
            </a:xfrm>
          </p:grpSpPr>
          <p:sp>
            <p:nvSpPr>
              <p:cNvPr id="44" name="椭圆 10"/>
              <p:cNvSpPr>
                <a:spLocks noChangeArrowheads="1"/>
              </p:cNvSpPr>
              <p:nvPr/>
            </p:nvSpPr>
            <p:spPr bwMode="auto">
              <a:xfrm flipH="1" flipV="1">
                <a:off x="0" y="967227"/>
                <a:ext cx="2368778" cy="861948"/>
              </a:xfrm>
              <a:prstGeom prst="ellipse">
                <a:avLst/>
              </a:prstGeom>
              <a:gradFill rotWithShape="1">
                <a:gsLst>
                  <a:gs pos="0">
                    <a:srgbClr val="111111"/>
                  </a:gs>
                  <a:gs pos="100000">
                    <a:srgbClr val="FFFFFF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none" lIns="122767" tIns="61384" rIns="122767" bIns="61384" anchor="ctr"/>
              <a:lstStyle/>
              <a:p>
                <a:pPr algn="ctr"/>
                <a:endParaRPr lang="zh-CN" altLang="zh-CN" sz="2400">
                  <a:solidFill>
                    <a:srgbClr val="000000"/>
                  </a:solidFill>
                  <a:sym typeface="Arial" pitchFamily="34" charset="0"/>
                </a:endParaRPr>
              </a:p>
            </p:txBody>
          </p:sp>
          <p:grpSp>
            <p:nvGrpSpPr>
              <p:cNvPr id="45" name="Group 46"/>
              <p:cNvGrpSpPr>
                <a:grpSpLocks/>
              </p:cNvGrpSpPr>
              <p:nvPr/>
            </p:nvGrpSpPr>
            <p:grpSpPr bwMode="auto">
              <a:xfrm>
                <a:off x="617623" y="0"/>
                <a:ext cx="1258997" cy="1275102"/>
                <a:chOff x="0" y="0"/>
                <a:chExt cx="1258997" cy="1275102"/>
              </a:xfrm>
            </p:grpSpPr>
            <p:grpSp>
              <p:nvGrpSpPr>
                <p:cNvPr id="46" name="Group 47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258997" cy="1265078"/>
                  <a:chOff x="0" y="0"/>
                  <a:chExt cx="1560265" cy="1567801"/>
                </a:xfrm>
              </p:grpSpPr>
              <p:sp>
                <p:nvSpPr>
                  <p:cNvPr id="48" name="椭圆 4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559996" cy="155999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9999">
                        <a:srgbClr val="FFFFFF"/>
                      </a:gs>
                      <a:gs pos="34000">
                        <a:srgbClr val="D8D8D8"/>
                      </a:gs>
                      <a:gs pos="65999">
                        <a:srgbClr val="A5A5A5"/>
                      </a:gs>
                      <a:gs pos="100000">
                        <a:srgbClr val="F2F2F2"/>
                      </a:gs>
                    </a:gsLst>
                    <a:path path="rect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395E8A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lang="zh-CN" altLang="zh-CN" sz="2400">
                      <a:solidFill>
                        <a:srgbClr val="FFFFFF"/>
                      </a:solidFill>
                      <a:latin typeface="宋体" pitchFamily="2" charset="-122"/>
                      <a:sym typeface="宋体" pitchFamily="2" charset="-122"/>
                    </a:endParaRPr>
                  </a:p>
                </p:txBody>
              </p:sp>
              <p:sp>
                <p:nvSpPr>
                  <p:cNvPr id="49" name="椭圆 48"/>
                  <p:cNvSpPr>
                    <a:spLocks noChangeArrowheads="1"/>
                  </p:cNvSpPr>
                  <p:nvPr/>
                </p:nvSpPr>
                <p:spPr bwMode="auto">
                  <a:xfrm>
                    <a:off x="269" y="7803"/>
                    <a:ext cx="1559996" cy="155999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51999">
                        <a:srgbClr val="FFFFFF"/>
                      </a:gs>
                      <a:gs pos="67999">
                        <a:srgbClr val="BFBFBF"/>
                      </a:gs>
                      <a:gs pos="79999">
                        <a:srgbClr val="FFFFFF"/>
                      </a:gs>
                      <a:gs pos="100000">
                        <a:srgbClr val="FFFFFF"/>
                      </a:gs>
                    </a:gsLst>
                    <a:path path="rect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395E8A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lang="zh-CN" altLang="zh-CN" sz="2400">
                      <a:solidFill>
                        <a:srgbClr val="FFFFFF"/>
                      </a:solidFill>
                      <a:latin typeface="宋体" pitchFamily="2" charset="-122"/>
                      <a:sym typeface="宋体" pitchFamily="2" charset="-122"/>
                    </a:endParaRPr>
                  </a:p>
                </p:txBody>
              </p:sp>
              <p:sp>
                <p:nvSpPr>
                  <p:cNvPr id="50" name="椭圆 49"/>
                  <p:cNvSpPr>
                    <a:spLocks noChangeArrowheads="1"/>
                  </p:cNvSpPr>
                  <p:nvPr/>
                </p:nvSpPr>
                <p:spPr bwMode="auto">
                  <a:xfrm>
                    <a:off x="454999" y="56912"/>
                    <a:ext cx="649999" cy="32223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2000">
                        <a:srgbClr val="FFFFFF"/>
                      </a:gs>
                      <a:gs pos="8400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395E8A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lang="zh-CN" altLang="zh-CN" sz="2400">
                      <a:solidFill>
                        <a:srgbClr val="FFFFFF"/>
                      </a:solidFill>
                      <a:latin typeface="宋体" pitchFamily="2" charset="-122"/>
                      <a:sym typeface="宋体" pitchFamily="2" charset="-122"/>
                    </a:endParaRPr>
                  </a:p>
                </p:txBody>
              </p:sp>
              <p:sp>
                <p:nvSpPr>
                  <p:cNvPr id="51" name="椭圆 58"/>
                  <p:cNvSpPr>
                    <a:spLocks noChangeArrowheads="1"/>
                  </p:cNvSpPr>
                  <p:nvPr/>
                </p:nvSpPr>
                <p:spPr bwMode="auto">
                  <a:xfrm>
                    <a:off x="205986" y="1311921"/>
                    <a:ext cx="1144060" cy="253364"/>
                  </a:xfrm>
                  <a:custGeom>
                    <a:avLst/>
                    <a:gdLst>
                      <a:gd name="T0" fmla="*/ 0 w 1144060"/>
                      <a:gd name="T1" fmla="*/ 0 h 253364"/>
                      <a:gd name="T2" fmla="*/ 572361 w 1144060"/>
                      <a:gd name="T3" fmla="*/ 55884 h 253364"/>
                      <a:gd name="T4" fmla="*/ 1144060 w 1144060"/>
                      <a:gd name="T5" fmla="*/ 151 h 253364"/>
                      <a:gd name="T6" fmla="*/ 572092 w 1144060"/>
                      <a:gd name="T7" fmla="*/ 253364 h 253364"/>
                      <a:gd name="T8" fmla="*/ 0 w 1144060"/>
                      <a:gd name="T9" fmla="*/ 0 h 253364"/>
                      <a:gd name="T10" fmla="*/ 0 w 1144060"/>
                      <a:gd name="T11" fmla="*/ 0 h 253364"/>
                      <a:gd name="T12" fmla="*/ 1144060 w 1144060"/>
                      <a:gd name="T13" fmla="*/ 253364 h 2533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T10" t="T11" r="T12" b="T13"/>
                    <a:pathLst>
                      <a:path w="1144060" h="253364">
                        <a:moveTo>
                          <a:pt x="0" y="0"/>
                        </a:moveTo>
                        <a:cubicBezTo>
                          <a:pt x="175507" y="36042"/>
                          <a:pt x="369036" y="55884"/>
                          <a:pt x="572361" y="55884"/>
                        </a:cubicBezTo>
                        <a:cubicBezTo>
                          <a:pt x="775429" y="55884"/>
                          <a:pt x="968726" y="36092"/>
                          <a:pt x="1144060" y="151"/>
                        </a:cubicBezTo>
                        <a:cubicBezTo>
                          <a:pt x="1003299" y="156464"/>
                          <a:pt x="799012" y="253364"/>
                          <a:pt x="572092" y="253364"/>
                        </a:cubicBezTo>
                        <a:cubicBezTo>
                          <a:pt x="345102" y="253364"/>
                          <a:pt x="140758" y="156403"/>
                          <a:pt x="0" y="0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262626"/>
                      </a:gs>
                      <a:gs pos="14999">
                        <a:srgbClr val="262626"/>
                      </a:gs>
                      <a:gs pos="67000">
                        <a:srgbClr val="7F7F7F"/>
                      </a:gs>
                      <a:gs pos="100000">
                        <a:srgbClr val="A5A5A5"/>
                      </a:gs>
                    </a:gsLst>
                    <a:lin ang="108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 cap="flat" cmpd="sng">
                        <a:solidFill>
                          <a:srgbClr val="395E8A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2" name="椭圆 51"/>
                  <p:cNvSpPr>
                    <a:spLocks noChangeArrowheads="1"/>
                  </p:cNvSpPr>
                  <p:nvPr/>
                </p:nvSpPr>
                <p:spPr bwMode="auto">
                  <a:xfrm>
                    <a:off x="201223" y="1247576"/>
                    <a:ext cx="1151419" cy="11986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262626"/>
                      </a:gs>
                      <a:gs pos="14999">
                        <a:srgbClr val="262626"/>
                      </a:gs>
                      <a:gs pos="67000">
                        <a:srgbClr val="7F7F7F"/>
                      </a:gs>
                      <a:gs pos="100000">
                        <a:srgbClr val="A5A5A5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395E8A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lang="zh-CN" altLang="zh-CN" sz="2400">
                      <a:solidFill>
                        <a:srgbClr val="FFFFFF"/>
                      </a:solidFill>
                      <a:latin typeface="宋体" pitchFamily="2" charset="-122"/>
                      <a:sym typeface="宋体" pitchFamily="2" charset="-122"/>
                    </a:endParaRPr>
                  </a:p>
                </p:txBody>
              </p:sp>
            </p:grpSp>
            <p:sp>
              <p:nvSpPr>
                <p:cNvPr id="47" name="TextBox 41"/>
                <p:cNvSpPr>
                  <a:spLocks noChangeArrowheads="1"/>
                </p:cNvSpPr>
                <p:nvPr/>
              </p:nvSpPr>
              <p:spPr bwMode="auto">
                <a:xfrm>
                  <a:off x="334221" y="928782"/>
                  <a:ext cx="615956" cy="3463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240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  <a:sym typeface="微软雅黑" pitchFamily="34" charset="-122"/>
                    </a:rPr>
                    <a:t>10%</a:t>
                  </a:r>
                  <a:endParaRPr lang="zh-CN" altLang="en-US" sz="24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endParaRPr>
                </a:p>
              </p:txBody>
            </p:sp>
          </p:grpSp>
        </p:grpSp>
        <p:sp>
          <p:nvSpPr>
            <p:cNvPr id="53" name="直接连接符 52"/>
            <p:cNvSpPr>
              <a:spLocks noChangeShapeType="1"/>
            </p:cNvSpPr>
            <p:nvPr/>
          </p:nvSpPr>
          <p:spPr bwMode="auto">
            <a:xfrm>
              <a:off x="2463800" y="2843610"/>
              <a:ext cx="0" cy="744537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prstDash val="sysDash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TextBox 11"/>
            <p:cNvSpPr>
              <a:spLocks noChangeArrowheads="1"/>
            </p:cNvSpPr>
            <p:nvPr/>
          </p:nvSpPr>
          <p:spPr bwMode="auto">
            <a:xfrm flipH="1">
              <a:off x="1582738" y="2276872"/>
              <a:ext cx="1951037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6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点击添加文本    </a:t>
              </a:r>
              <a:endParaRPr 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/>
              <a:r>
                <a:rPr lang="zh-CN" altLang="en-US" sz="16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点击添加文本</a:t>
              </a:r>
              <a:endParaRPr 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5" name="直接连接符 54"/>
            <p:cNvSpPr>
              <a:spLocks noChangeShapeType="1"/>
            </p:cNvSpPr>
            <p:nvPr/>
          </p:nvSpPr>
          <p:spPr bwMode="auto">
            <a:xfrm>
              <a:off x="4297363" y="2843610"/>
              <a:ext cx="0" cy="744537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prstDash val="sysDash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TextBox 11"/>
            <p:cNvSpPr>
              <a:spLocks noChangeArrowheads="1"/>
            </p:cNvSpPr>
            <p:nvPr/>
          </p:nvSpPr>
          <p:spPr bwMode="auto">
            <a:xfrm flipH="1">
              <a:off x="3417888" y="2276872"/>
              <a:ext cx="1951037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6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点击添加文本    </a:t>
              </a:r>
              <a:endParaRPr 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/>
              <a:r>
                <a:rPr lang="zh-CN" altLang="en-US" sz="16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点击添加文本</a:t>
              </a:r>
              <a:endParaRPr 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7" name="直接连接符 56"/>
            <p:cNvSpPr>
              <a:spLocks noChangeShapeType="1"/>
            </p:cNvSpPr>
            <p:nvPr/>
          </p:nvSpPr>
          <p:spPr bwMode="auto">
            <a:xfrm>
              <a:off x="6132513" y="2843610"/>
              <a:ext cx="0" cy="744537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prstDash val="sysDash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TextBox 11"/>
            <p:cNvSpPr>
              <a:spLocks noChangeArrowheads="1"/>
            </p:cNvSpPr>
            <p:nvPr/>
          </p:nvSpPr>
          <p:spPr bwMode="auto">
            <a:xfrm flipH="1">
              <a:off x="5251450" y="2276872"/>
              <a:ext cx="1954213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6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点击添加文本    </a:t>
              </a:r>
              <a:endParaRPr 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/>
              <a:r>
                <a:rPr lang="zh-CN" altLang="en-US" sz="16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点击添加文本</a:t>
              </a:r>
              <a:endParaRPr 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9" name="直接连接符 58"/>
            <p:cNvSpPr>
              <a:spLocks noChangeShapeType="1"/>
            </p:cNvSpPr>
            <p:nvPr/>
          </p:nvSpPr>
          <p:spPr bwMode="auto">
            <a:xfrm>
              <a:off x="7964488" y="2843610"/>
              <a:ext cx="1587" cy="744537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prstDash val="sysDash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TextBox 11"/>
            <p:cNvSpPr>
              <a:spLocks noChangeArrowheads="1"/>
            </p:cNvSpPr>
            <p:nvPr/>
          </p:nvSpPr>
          <p:spPr bwMode="auto">
            <a:xfrm flipH="1">
              <a:off x="7086600" y="2276872"/>
              <a:ext cx="1951038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6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点击添加文本    </a:t>
              </a:r>
              <a:endParaRPr 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/>
              <a:r>
                <a:rPr lang="zh-CN" altLang="en-US" sz="16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点击添加文本</a:t>
              </a:r>
              <a:endParaRPr 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1" name="直接连接符 60"/>
            <p:cNvSpPr>
              <a:spLocks noChangeShapeType="1"/>
            </p:cNvSpPr>
            <p:nvPr/>
          </p:nvSpPr>
          <p:spPr bwMode="auto">
            <a:xfrm>
              <a:off x="9802813" y="2843610"/>
              <a:ext cx="0" cy="744537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prstDash val="sysDash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TextBox 11"/>
            <p:cNvSpPr>
              <a:spLocks noChangeArrowheads="1"/>
            </p:cNvSpPr>
            <p:nvPr/>
          </p:nvSpPr>
          <p:spPr bwMode="auto">
            <a:xfrm flipH="1">
              <a:off x="8921750" y="2276872"/>
              <a:ext cx="1954213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6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点击添加文本    </a:t>
              </a:r>
              <a:endParaRPr 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/>
              <a:r>
                <a:rPr lang="zh-CN" altLang="en-US" sz="16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点击添加文本</a:t>
              </a:r>
              <a:endParaRPr 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979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组合 75"/>
          <p:cNvGrpSpPr/>
          <p:nvPr/>
        </p:nvGrpSpPr>
        <p:grpSpPr>
          <a:xfrm>
            <a:off x="107504" y="1106160"/>
            <a:ext cx="8985025" cy="4267056"/>
            <a:chOff x="608013" y="933450"/>
            <a:chExt cx="10723562" cy="5092700"/>
          </a:xfrm>
        </p:grpSpPr>
        <p:grpSp>
          <p:nvGrpSpPr>
            <p:cNvPr id="39" name="Group 3"/>
            <p:cNvGrpSpPr>
              <a:grpSpLocks/>
            </p:cNvGrpSpPr>
            <p:nvPr/>
          </p:nvGrpSpPr>
          <p:grpSpPr bwMode="auto">
            <a:xfrm>
              <a:off x="4421188" y="1531938"/>
              <a:ext cx="6910387" cy="4494212"/>
              <a:chOff x="0" y="0"/>
              <a:chExt cx="7302816" cy="4748349"/>
            </a:xfrm>
          </p:grpSpPr>
          <p:sp>
            <p:nvSpPr>
              <p:cNvPr id="40" name="直接连接符 2"/>
              <p:cNvSpPr>
                <a:spLocks noChangeShapeType="1"/>
              </p:cNvSpPr>
              <p:nvPr/>
            </p:nvSpPr>
            <p:spPr bwMode="auto">
              <a:xfrm>
                <a:off x="2098022" y="216953"/>
                <a:ext cx="1" cy="3066408"/>
              </a:xfrm>
              <a:prstGeom prst="line">
                <a:avLst/>
              </a:prstGeom>
              <a:noFill/>
              <a:ln w="9525">
                <a:solidFill>
                  <a:srgbClr val="3F3F3F"/>
                </a:solidFill>
                <a:prstDash val="sysDot"/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" name="直接连接符 3"/>
              <p:cNvSpPr>
                <a:spLocks noChangeShapeType="1"/>
              </p:cNvSpPr>
              <p:nvPr/>
            </p:nvSpPr>
            <p:spPr bwMode="auto">
              <a:xfrm>
                <a:off x="44734" y="216953"/>
                <a:ext cx="1" cy="3066408"/>
              </a:xfrm>
              <a:prstGeom prst="line">
                <a:avLst/>
              </a:prstGeom>
              <a:noFill/>
              <a:ln w="9525">
                <a:solidFill>
                  <a:srgbClr val="3F3F3F"/>
                </a:solidFill>
                <a:prstDash val="sysDot"/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" name="Freeform 7"/>
              <p:cNvSpPr>
                <a:spLocks noChangeArrowheads="1"/>
              </p:cNvSpPr>
              <p:nvPr/>
            </p:nvSpPr>
            <p:spPr bwMode="auto">
              <a:xfrm>
                <a:off x="42946" y="1775813"/>
                <a:ext cx="6362700" cy="2971800"/>
              </a:xfrm>
              <a:custGeom>
                <a:avLst/>
                <a:gdLst>
                  <a:gd name="T0" fmla="*/ 0 w 2432"/>
                  <a:gd name="T1" fmla="*/ 1245226 h 1136"/>
                  <a:gd name="T2" fmla="*/ 6362700 w 2432"/>
                  <a:gd name="T3" fmla="*/ 0 h 1136"/>
                  <a:gd name="T4" fmla="*/ 6362700 w 2432"/>
                  <a:gd name="T5" fmla="*/ 2971800 h 1136"/>
                  <a:gd name="T6" fmla="*/ 0 w 2432"/>
                  <a:gd name="T7" fmla="*/ 1726574 h 1136"/>
                  <a:gd name="T8" fmla="*/ 0 w 2432"/>
                  <a:gd name="T9" fmla="*/ 1245226 h 11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32"/>
                  <a:gd name="T16" fmla="*/ 0 h 1136"/>
                  <a:gd name="T17" fmla="*/ 2432 w 2432"/>
                  <a:gd name="T18" fmla="*/ 1136 h 11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32" h="1136">
                    <a:moveTo>
                      <a:pt x="0" y="476"/>
                    </a:moveTo>
                    <a:cubicBezTo>
                      <a:pt x="0" y="476"/>
                      <a:pt x="1640" y="264"/>
                      <a:pt x="2432" y="0"/>
                    </a:cubicBezTo>
                    <a:cubicBezTo>
                      <a:pt x="2432" y="1136"/>
                      <a:pt x="2432" y="1136"/>
                      <a:pt x="2432" y="1136"/>
                    </a:cubicBezTo>
                    <a:cubicBezTo>
                      <a:pt x="2432" y="1136"/>
                      <a:pt x="1312" y="820"/>
                      <a:pt x="0" y="660"/>
                    </a:cubicBezTo>
                    <a:lnTo>
                      <a:pt x="0" y="4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17000">
                    <a:srgbClr val="000000"/>
                  </a:gs>
                  <a:gs pos="59999">
                    <a:srgbClr val="000000"/>
                  </a:gs>
                  <a:gs pos="100000">
                    <a:srgbClr val="000000"/>
                  </a:gs>
                </a:gsLst>
                <a:lin ang="5400000" scaled="1"/>
              </a:gradFill>
              <a:ln w="3175" cap="flat" cmpd="sng">
                <a:solidFill>
                  <a:srgbClr val="FFFFFF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" name="椭圆 6"/>
              <p:cNvSpPr>
                <a:spLocks noChangeArrowheads="1"/>
              </p:cNvSpPr>
              <p:nvPr/>
            </p:nvSpPr>
            <p:spPr bwMode="auto">
              <a:xfrm flipH="1">
                <a:off x="0" y="3030623"/>
                <a:ext cx="91704" cy="462980"/>
              </a:xfrm>
              <a:prstGeom prst="ellipse">
                <a:avLst/>
              </a:prstGeom>
              <a:gradFill rotWithShape="1">
                <a:gsLst>
                  <a:gs pos="0">
                    <a:srgbClr val="262626"/>
                  </a:gs>
                  <a:gs pos="14999">
                    <a:srgbClr val="262626"/>
                  </a:gs>
                  <a:gs pos="67000">
                    <a:srgbClr val="7F7F7F"/>
                  </a:gs>
                  <a:gs pos="100000">
                    <a:srgbClr val="A5A5A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44" name="直接连接符 7"/>
              <p:cNvSpPr>
                <a:spLocks noChangeShapeType="1"/>
              </p:cNvSpPr>
              <p:nvPr/>
            </p:nvSpPr>
            <p:spPr bwMode="auto">
              <a:xfrm>
                <a:off x="4153546" y="216953"/>
                <a:ext cx="1" cy="3066408"/>
              </a:xfrm>
              <a:prstGeom prst="line">
                <a:avLst/>
              </a:prstGeom>
              <a:noFill/>
              <a:ln w="9525">
                <a:solidFill>
                  <a:srgbClr val="3F3F3F"/>
                </a:solidFill>
                <a:prstDash val="sysDot"/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直接连接符 8"/>
              <p:cNvSpPr>
                <a:spLocks noChangeShapeType="1"/>
              </p:cNvSpPr>
              <p:nvPr/>
            </p:nvSpPr>
            <p:spPr bwMode="auto">
              <a:xfrm>
                <a:off x="6401428" y="216953"/>
                <a:ext cx="1" cy="3066408"/>
              </a:xfrm>
              <a:prstGeom prst="line">
                <a:avLst/>
              </a:prstGeom>
              <a:noFill/>
              <a:ln w="9525">
                <a:solidFill>
                  <a:srgbClr val="3F3F3F"/>
                </a:solidFill>
                <a:prstDash val="sysDot"/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" name="Freeform 7"/>
              <p:cNvSpPr>
                <a:spLocks noChangeArrowheads="1"/>
              </p:cNvSpPr>
              <p:nvPr/>
            </p:nvSpPr>
            <p:spPr bwMode="auto">
              <a:xfrm>
                <a:off x="2082828" y="2358940"/>
                <a:ext cx="2037714" cy="1848430"/>
              </a:xfrm>
              <a:custGeom>
                <a:avLst/>
                <a:gdLst>
                  <a:gd name="T0" fmla="*/ 2037714 w 2037714"/>
                  <a:gd name="T1" fmla="*/ 0 h 1848430"/>
                  <a:gd name="T2" fmla="*/ 2037714 w 2037714"/>
                  <a:gd name="T3" fmla="*/ 1848430 h 1848430"/>
                  <a:gd name="T4" fmla="*/ 0 w 2037714"/>
                  <a:gd name="T5" fmla="*/ 1455409 h 1848430"/>
                  <a:gd name="T6" fmla="*/ 0 w 2037714"/>
                  <a:gd name="T7" fmla="*/ 369472 h 1848430"/>
                  <a:gd name="T8" fmla="*/ 2037714 w 2037714"/>
                  <a:gd name="T9" fmla="*/ 0 h 1848430"/>
                  <a:gd name="T10" fmla="*/ 0 w 2037714"/>
                  <a:gd name="T11" fmla="*/ 0 h 1848430"/>
                  <a:gd name="T12" fmla="*/ 2037714 w 2037714"/>
                  <a:gd name="T13" fmla="*/ 1848430 h 1848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T10" t="T11" r="T12" b="T13"/>
                <a:pathLst>
                  <a:path w="2037714" h="1848430">
                    <a:moveTo>
                      <a:pt x="2037714" y="0"/>
                    </a:moveTo>
                    <a:lnTo>
                      <a:pt x="2037714" y="1848430"/>
                    </a:lnTo>
                    <a:cubicBezTo>
                      <a:pt x="1438385" y="1719715"/>
                      <a:pt x="748050" y="1582845"/>
                      <a:pt x="0" y="1455409"/>
                    </a:cubicBezTo>
                    <a:lnTo>
                      <a:pt x="0" y="369472"/>
                    </a:lnTo>
                    <a:cubicBezTo>
                      <a:pt x="630309" y="266637"/>
                      <a:pt x="1342195" y="141325"/>
                      <a:pt x="2037714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17000">
                    <a:srgbClr val="000000"/>
                  </a:gs>
                  <a:gs pos="59999">
                    <a:srgbClr val="000000"/>
                  </a:gs>
                  <a:gs pos="100000">
                    <a:srgbClr val="0000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" name="椭圆 10"/>
              <p:cNvSpPr>
                <a:spLocks noChangeArrowheads="1"/>
              </p:cNvSpPr>
              <p:nvPr/>
            </p:nvSpPr>
            <p:spPr bwMode="auto">
              <a:xfrm flipH="1">
                <a:off x="1977240" y="2730916"/>
                <a:ext cx="210250" cy="1062395"/>
              </a:xfrm>
              <a:prstGeom prst="ellipse">
                <a:avLst/>
              </a:prstGeom>
              <a:gradFill rotWithShape="1">
                <a:gsLst>
                  <a:gs pos="0">
                    <a:srgbClr val="262626"/>
                  </a:gs>
                  <a:gs pos="14999">
                    <a:srgbClr val="262626"/>
                  </a:gs>
                  <a:gs pos="67000">
                    <a:srgbClr val="7F7F7F"/>
                  </a:gs>
                  <a:gs pos="100000">
                    <a:srgbClr val="A5A5A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48" name="椭圆 11"/>
              <p:cNvSpPr>
                <a:spLocks noChangeArrowheads="1"/>
              </p:cNvSpPr>
              <p:nvPr/>
            </p:nvSpPr>
            <p:spPr bwMode="auto">
              <a:xfrm flipH="1">
                <a:off x="3941061" y="2346217"/>
                <a:ext cx="360108" cy="1829557"/>
              </a:xfrm>
              <a:prstGeom prst="ellipse">
                <a:avLst/>
              </a:prstGeom>
              <a:gradFill rotWithShape="1">
                <a:gsLst>
                  <a:gs pos="0">
                    <a:srgbClr val="262626"/>
                  </a:gs>
                  <a:gs pos="14999">
                    <a:srgbClr val="262626"/>
                  </a:gs>
                  <a:gs pos="67000">
                    <a:srgbClr val="7F7F7F"/>
                  </a:gs>
                  <a:gs pos="100000">
                    <a:srgbClr val="A5A5A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49" name="Freeform 13"/>
              <p:cNvSpPr>
                <a:spLocks noChangeArrowheads="1"/>
              </p:cNvSpPr>
              <p:nvPr/>
            </p:nvSpPr>
            <p:spPr bwMode="auto">
              <a:xfrm>
                <a:off x="84" y="3231551"/>
                <a:ext cx="6402387" cy="1327150"/>
              </a:xfrm>
              <a:custGeom>
                <a:avLst/>
                <a:gdLst>
                  <a:gd name="T0" fmla="*/ 0 w 2448"/>
                  <a:gd name="T1" fmla="*/ 0 h 508"/>
                  <a:gd name="T2" fmla="*/ 6078083 w 2448"/>
                  <a:gd name="T3" fmla="*/ 229900 h 508"/>
                  <a:gd name="T4" fmla="*/ 6402387 w 2448"/>
                  <a:gd name="T5" fmla="*/ 1327150 h 508"/>
                  <a:gd name="T6" fmla="*/ 0 w 2448"/>
                  <a:gd name="T7" fmla="*/ 83600 h 508"/>
                  <a:gd name="T8" fmla="*/ 0 w 2448"/>
                  <a:gd name="T9" fmla="*/ 0 h 5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48"/>
                  <a:gd name="T16" fmla="*/ 0 h 508"/>
                  <a:gd name="T17" fmla="*/ 2448 w 2448"/>
                  <a:gd name="T18" fmla="*/ 508 h 5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48" h="508">
                    <a:moveTo>
                      <a:pt x="0" y="0"/>
                    </a:moveTo>
                    <a:cubicBezTo>
                      <a:pt x="0" y="0"/>
                      <a:pt x="2232" y="76"/>
                      <a:pt x="2324" y="88"/>
                    </a:cubicBezTo>
                    <a:cubicBezTo>
                      <a:pt x="2416" y="100"/>
                      <a:pt x="2448" y="508"/>
                      <a:pt x="2448" y="508"/>
                    </a:cubicBezTo>
                    <a:cubicBezTo>
                      <a:pt x="2448" y="508"/>
                      <a:pt x="2176" y="332"/>
                      <a:pt x="0" y="32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2000">
                    <a:srgbClr val="FFFFFF"/>
                  </a:gs>
                  <a:gs pos="79999">
                    <a:srgbClr val="FFFFFF"/>
                  </a:gs>
                  <a:gs pos="100000">
                    <a:srgbClr val="FFFFFF"/>
                  </a:gs>
                </a:gsLst>
                <a:path path="rect">
                  <a:fillToRect r="100000" b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" name="椭圆 13"/>
              <p:cNvSpPr>
                <a:spLocks noChangeArrowheads="1"/>
              </p:cNvSpPr>
              <p:nvPr/>
            </p:nvSpPr>
            <p:spPr bwMode="auto">
              <a:xfrm>
                <a:off x="6112893" y="1775878"/>
                <a:ext cx="586015" cy="2972471"/>
              </a:xfrm>
              <a:prstGeom prst="ellipse">
                <a:avLst/>
              </a:prstGeom>
              <a:gradFill rotWithShape="1">
                <a:gsLst>
                  <a:gs pos="0">
                    <a:srgbClr val="6C0000"/>
                  </a:gs>
                  <a:gs pos="34999">
                    <a:srgbClr val="6C0000"/>
                  </a:gs>
                  <a:gs pos="59999">
                    <a:srgbClr val="C00000"/>
                  </a:gs>
                  <a:gs pos="87000">
                    <a:srgbClr val="FF0000"/>
                  </a:gs>
                  <a:gs pos="100000">
                    <a:srgbClr val="FF00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sym typeface="宋体" pitchFamily="2" charset="-122"/>
                </a:endParaRPr>
              </a:p>
            </p:txBody>
          </p:sp>
          <p:grpSp>
            <p:nvGrpSpPr>
              <p:cNvPr id="51" name="Group 15"/>
              <p:cNvGrpSpPr>
                <a:grpSpLocks/>
              </p:cNvGrpSpPr>
              <p:nvPr/>
            </p:nvGrpSpPr>
            <p:grpSpPr bwMode="auto">
              <a:xfrm>
                <a:off x="42946" y="0"/>
                <a:ext cx="6359525" cy="432048"/>
                <a:chOff x="0" y="0"/>
                <a:chExt cx="6359525" cy="432048"/>
              </a:xfrm>
            </p:grpSpPr>
            <p:sp>
              <p:nvSpPr>
                <p:cNvPr id="62" name="矩形 25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039882" cy="432048"/>
                </a:xfrm>
                <a:prstGeom prst="rect">
                  <a:avLst/>
                </a:prstGeom>
                <a:gradFill rotWithShape="1">
                  <a:gsLst>
                    <a:gs pos="0">
                      <a:srgbClr val="A5A5A5"/>
                    </a:gs>
                    <a:gs pos="54999">
                      <a:srgbClr val="D8D8D8"/>
                    </a:gs>
                    <a:gs pos="100000">
                      <a:srgbClr val="F2F2F2"/>
                    </a:gs>
                  </a:gsLst>
                  <a:lin ang="0" scaled="1"/>
                </a:gradFill>
                <a:ln w="3175">
                  <a:solidFill>
                    <a:srgbClr val="FFFFFF"/>
                  </a:solidFill>
                  <a:bevel/>
                  <a:headEnd/>
                  <a:tailEnd/>
                </a:ln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宋体" pitchFamily="2" charset="-122"/>
                    <a:sym typeface="宋体" pitchFamily="2" charset="-122"/>
                  </a:endParaRPr>
                </a:p>
              </p:txBody>
            </p:sp>
            <p:sp>
              <p:nvSpPr>
                <p:cNvPr id="63" name="矩形 26"/>
                <p:cNvSpPr>
                  <a:spLocks noChangeArrowheads="1"/>
                </p:cNvSpPr>
                <p:nvPr/>
              </p:nvSpPr>
              <p:spPr bwMode="auto">
                <a:xfrm>
                  <a:off x="2055826" y="0"/>
                  <a:ext cx="2039882" cy="432048"/>
                </a:xfrm>
                <a:prstGeom prst="rect">
                  <a:avLst/>
                </a:prstGeom>
                <a:gradFill rotWithShape="1">
                  <a:gsLst>
                    <a:gs pos="0">
                      <a:srgbClr val="A5A5A5"/>
                    </a:gs>
                    <a:gs pos="54999">
                      <a:srgbClr val="D8D8D8"/>
                    </a:gs>
                    <a:gs pos="100000">
                      <a:srgbClr val="F2F2F2"/>
                    </a:gs>
                  </a:gsLst>
                  <a:lin ang="0" scaled="1"/>
                </a:gradFill>
                <a:ln w="3175">
                  <a:solidFill>
                    <a:srgbClr val="FFFFFF"/>
                  </a:solidFill>
                  <a:bevel/>
                  <a:headEnd/>
                  <a:tailEnd/>
                </a:ln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宋体" pitchFamily="2" charset="-122"/>
                    <a:sym typeface="宋体" pitchFamily="2" charset="-122"/>
                  </a:endParaRPr>
                </a:p>
              </p:txBody>
            </p:sp>
            <p:sp>
              <p:nvSpPr>
                <p:cNvPr id="64" name="矩形 27"/>
                <p:cNvSpPr>
                  <a:spLocks noChangeArrowheads="1"/>
                </p:cNvSpPr>
                <p:nvPr/>
              </p:nvSpPr>
              <p:spPr bwMode="auto">
                <a:xfrm>
                  <a:off x="4111750" y="0"/>
                  <a:ext cx="2247775" cy="432048"/>
                </a:xfrm>
                <a:prstGeom prst="rect">
                  <a:avLst/>
                </a:prstGeom>
                <a:gradFill rotWithShape="1">
                  <a:gsLst>
                    <a:gs pos="0">
                      <a:srgbClr val="A5A5A5"/>
                    </a:gs>
                    <a:gs pos="54999">
                      <a:srgbClr val="D8D8D8"/>
                    </a:gs>
                    <a:gs pos="100000">
                      <a:srgbClr val="F2F2F2"/>
                    </a:gs>
                  </a:gsLst>
                  <a:lin ang="0" scaled="1"/>
                </a:gradFill>
                <a:ln w="3175">
                  <a:solidFill>
                    <a:srgbClr val="FFFFFF"/>
                  </a:solidFill>
                  <a:bevel/>
                  <a:headEnd/>
                  <a:tailEnd/>
                </a:ln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宋体" pitchFamily="2" charset="-122"/>
                    <a:sym typeface="宋体" pitchFamily="2" charset="-122"/>
                  </a:endParaRPr>
                </a:p>
              </p:txBody>
            </p:sp>
          </p:grpSp>
          <p:sp>
            <p:nvSpPr>
              <p:cNvPr id="52" name="TextBox 11"/>
              <p:cNvSpPr>
                <a:spLocks noChangeArrowheads="1"/>
              </p:cNvSpPr>
              <p:nvPr/>
            </p:nvSpPr>
            <p:spPr bwMode="auto">
              <a:xfrm flipH="1">
                <a:off x="176697" y="46970"/>
                <a:ext cx="1851984" cy="4269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添加标题    </a:t>
                </a:r>
                <a:endParaRPr kumimoji="0" lang="en-US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53" name="TextBox 11"/>
              <p:cNvSpPr>
                <a:spLocks noChangeArrowheads="1"/>
              </p:cNvSpPr>
              <p:nvPr/>
            </p:nvSpPr>
            <p:spPr bwMode="auto">
              <a:xfrm flipH="1">
                <a:off x="2247880" y="46970"/>
                <a:ext cx="1851984" cy="4269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添加标题    </a:t>
                </a:r>
                <a:endParaRPr kumimoji="0" lang="en-US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54" name="TextBox 11"/>
              <p:cNvSpPr>
                <a:spLocks noChangeArrowheads="1"/>
              </p:cNvSpPr>
              <p:nvPr/>
            </p:nvSpPr>
            <p:spPr bwMode="auto">
              <a:xfrm flipH="1">
                <a:off x="4390637" y="46970"/>
                <a:ext cx="1854223" cy="4269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添加标题    </a:t>
                </a:r>
                <a:endParaRPr kumimoji="0" lang="en-US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55" name="TextBox 11"/>
              <p:cNvSpPr>
                <a:spLocks noChangeArrowheads="1"/>
              </p:cNvSpPr>
              <p:nvPr/>
            </p:nvSpPr>
            <p:spPr bwMode="auto">
              <a:xfrm flipH="1">
                <a:off x="335505" y="577048"/>
                <a:ext cx="1561217" cy="5433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3F3F3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点击添加文本    </a:t>
                </a:r>
                <a:endParaRPr kumimoji="0" 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3F3F3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点击添加文本</a:t>
                </a:r>
                <a:endParaRPr kumimoji="0" 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56" name="TextBox 11"/>
              <p:cNvSpPr>
                <a:spLocks noChangeArrowheads="1"/>
              </p:cNvSpPr>
              <p:nvPr/>
            </p:nvSpPr>
            <p:spPr bwMode="auto">
              <a:xfrm flipH="1">
                <a:off x="2406686" y="577048"/>
                <a:ext cx="1561217" cy="5433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3F3F3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点击添加文本    </a:t>
                </a:r>
                <a:endParaRPr kumimoji="0" 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3F3F3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点击添加文本</a:t>
                </a:r>
                <a:endParaRPr kumimoji="0" 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57" name="TextBox 11"/>
              <p:cNvSpPr>
                <a:spLocks noChangeArrowheads="1"/>
              </p:cNvSpPr>
              <p:nvPr/>
            </p:nvSpPr>
            <p:spPr bwMode="auto">
              <a:xfrm flipH="1">
                <a:off x="4549440" y="577048"/>
                <a:ext cx="1563451" cy="5433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3F3F3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点击添加文本    </a:t>
                </a:r>
                <a:endParaRPr kumimoji="0" 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3F3F3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点击添加文本</a:t>
                </a:r>
                <a:endParaRPr kumimoji="0" 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58" name="TextBox 48"/>
              <p:cNvSpPr>
                <a:spLocks noChangeArrowheads="1"/>
              </p:cNvSpPr>
              <p:nvPr/>
            </p:nvSpPr>
            <p:spPr bwMode="auto">
              <a:xfrm>
                <a:off x="294904" y="2929470"/>
                <a:ext cx="852202" cy="3298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9" name="TextBox 49"/>
              <p:cNvSpPr>
                <a:spLocks noChangeArrowheads="1"/>
              </p:cNvSpPr>
              <p:nvPr/>
            </p:nvSpPr>
            <p:spPr bwMode="auto">
              <a:xfrm>
                <a:off x="2115234" y="2929470"/>
                <a:ext cx="1109060" cy="349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" name="TextBox 50"/>
              <p:cNvSpPr>
                <a:spLocks noChangeArrowheads="1"/>
              </p:cNvSpPr>
              <p:nvPr/>
            </p:nvSpPr>
            <p:spPr bwMode="auto">
              <a:xfrm>
                <a:off x="4240549" y="2929470"/>
                <a:ext cx="1265985" cy="4269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" name="TextBox 51"/>
              <p:cNvSpPr>
                <a:spLocks noChangeArrowheads="1"/>
              </p:cNvSpPr>
              <p:nvPr/>
            </p:nvSpPr>
            <p:spPr bwMode="auto">
              <a:xfrm>
                <a:off x="6464355" y="2698266"/>
                <a:ext cx="838461" cy="4657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65" name="Text Box 11"/>
            <p:cNvSpPr>
              <a:spLocks noChangeArrowheads="1"/>
            </p:cNvSpPr>
            <p:nvPr/>
          </p:nvSpPr>
          <p:spPr bwMode="auto">
            <a:xfrm>
              <a:off x="608013" y="1428749"/>
              <a:ext cx="3600450" cy="1322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1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第一</a:t>
              </a:r>
              <a:r>
                <a:rPr lang="en-US" altLang="zh-CN" sz="11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PPT</a:t>
              </a:r>
              <a:r>
                <a:rPr lang="zh-CN" altLang="en-US" sz="11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模板网，为广大</a:t>
              </a:r>
              <a:r>
                <a:rPr lang="en-US" altLang="zh-CN" sz="11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PPT</a:t>
              </a:r>
              <a:r>
                <a:rPr lang="zh-CN" altLang="en-US" sz="11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爱好者，提供</a:t>
              </a:r>
              <a:r>
                <a:rPr lang="en-US" altLang="zh-CN" sz="11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PowerPoint</a:t>
              </a:r>
              <a:r>
                <a:rPr lang="zh-CN" altLang="en-US" sz="11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模板下载、</a:t>
              </a:r>
              <a:r>
                <a:rPr lang="en-US" altLang="zh-CN" sz="11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PowerPoint</a:t>
              </a:r>
              <a:r>
                <a:rPr lang="zh-CN" altLang="en-US" sz="11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教程、</a:t>
              </a:r>
              <a:r>
                <a:rPr lang="en-US" altLang="zh-CN" sz="11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PowerPoint</a:t>
              </a:r>
              <a:r>
                <a:rPr lang="zh-CN" altLang="en-US" sz="11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素材等，建设中国</a:t>
              </a:r>
              <a:r>
                <a:rPr lang="en-US" altLang="zh-CN" sz="11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PPT</a:t>
              </a:r>
              <a:r>
                <a:rPr lang="zh-CN" altLang="en-US" sz="11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爱好者的网上家园，立志成为最大最权威的</a:t>
              </a:r>
              <a:r>
                <a:rPr lang="en-US" altLang="zh-CN" sz="11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PPT</a:t>
              </a:r>
              <a:r>
                <a:rPr lang="zh-CN" altLang="en-US" sz="11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中文网站。</a:t>
              </a:r>
            </a:p>
          </p:txBody>
        </p:sp>
        <p:pic>
          <p:nvPicPr>
            <p:cNvPr id="66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94" t="10576" r="5095" b="-385"/>
            <a:stretch>
              <a:fillRect/>
            </a:stretch>
          </p:blipFill>
          <p:spPr bwMode="auto">
            <a:xfrm>
              <a:off x="720725" y="3327400"/>
              <a:ext cx="3454400" cy="2381250"/>
            </a:xfrm>
            <a:prstGeom prst="rect">
              <a:avLst/>
            </a:prstGeom>
            <a:solidFill>
              <a:srgbClr val="C00000"/>
            </a:solidFill>
            <a:ln w="38100" cap="sq">
              <a:solidFill>
                <a:srgbClr val="C8C6BD"/>
              </a:solidFill>
              <a:miter lim="800000"/>
              <a:headEnd/>
              <a:tailEnd/>
            </a:ln>
          </p:spPr>
        </p:pic>
        <p:sp>
          <p:nvSpPr>
            <p:cNvPr id="67" name="直接连接符 40"/>
            <p:cNvSpPr>
              <a:spLocks noChangeShapeType="1"/>
            </p:cNvSpPr>
            <p:nvPr/>
          </p:nvSpPr>
          <p:spPr bwMode="auto">
            <a:xfrm>
              <a:off x="696913" y="1428749"/>
              <a:ext cx="10567787" cy="0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68" name="Group 32"/>
            <p:cNvGrpSpPr>
              <a:grpSpLocks/>
            </p:cNvGrpSpPr>
            <p:nvPr/>
          </p:nvGrpSpPr>
          <p:grpSpPr bwMode="auto">
            <a:xfrm>
              <a:off x="700088" y="933450"/>
              <a:ext cx="4276430" cy="413283"/>
              <a:chOff x="0" y="0"/>
              <a:chExt cx="3206708" cy="309562"/>
            </a:xfrm>
          </p:grpSpPr>
          <p:grpSp>
            <p:nvGrpSpPr>
              <p:cNvPr id="69" name="Group 33"/>
              <p:cNvGrpSpPr>
                <a:grpSpLocks/>
              </p:cNvGrpSpPr>
              <p:nvPr/>
            </p:nvGrpSpPr>
            <p:grpSpPr bwMode="auto">
              <a:xfrm>
                <a:off x="216279" y="0"/>
                <a:ext cx="2990429" cy="309562"/>
                <a:chOff x="0" y="0"/>
                <a:chExt cx="2989717" cy="311300"/>
              </a:xfrm>
            </p:grpSpPr>
            <p:sp>
              <p:nvSpPr>
                <p:cNvPr id="73" name="TextBox 10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266741" cy="3043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6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  <a:sym typeface="微软雅黑" pitchFamily="34" charset="-122"/>
                    </a:rPr>
                    <a:t>点击添加标题</a:t>
                  </a:r>
                  <a:endParaRPr kumimoji="0" 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endParaRPr>
                </a:p>
              </p:txBody>
            </p:sp>
            <p:sp>
              <p:nvSpPr>
                <p:cNvPr id="74" name="矩形 109"/>
                <p:cNvSpPr>
                  <a:spLocks noChangeArrowheads="1"/>
                </p:cNvSpPr>
                <p:nvPr/>
              </p:nvSpPr>
              <p:spPr bwMode="auto">
                <a:xfrm>
                  <a:off x="1560904" y="46167"/>
                  <a:ext cx="1428813" cy="235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1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sym typeface="Arial" pitchFamily="34" charset="0"/>
                    </a:rPr>
                    <a:t>CLICK TO ADD TITLE</a:t>
                  </a:r>
                  <a:endParaRPr kumimoji="0" lang="zh-CN" altLang="en-US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sym typeface="Arial" pitchFamily="34" charset="0"/>
                  </a:endParaRPr>
                </a:p>
              </p:txBody>
            </p:sp>
            <p:sp>
              <p:nvSpPr>
                <p:cNvPr id="75" name="直接连接符 48"/>
                <p:cNvSpPr>
                  <a:spLocks noChangeShapeType="1"/>
                </p:cNvSpPr>
                <p:nvPr/>
              </p:nvSpPr>
              <p:spPr bwMode="auto">
                <a:xfrm>
                  <a:off x="1559877" y="57471"/>
                  <a:ext cx="1" cy="25382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70" name="Group 37"/>
              <p:cNvGrpSpPr>
                <a:grpSpLocks/>
              </p:cNvGrpSpPr>
              <p:nvPr/>
            </p:nvGrpSpPr>
            <p:grpSpPr bwMode="auto">
              <a:xfrm>
                <a:off x="0" y="57152"/>
                <a:ext cx="215800" cy="215800"/>
                <a:chOff x="0" y="0"/>
                <a:chExt cx="215800" cy="215800"/>
              </a:xfrm>
            </p:grpSpPr>
            <p:sp>
              <p:nvSpPr>
                <p:cNvPr id="71" name="椭圆 44"/>
                <p:cNvSpPr>
                  <a:spLocks noChangeArrowheads="1"/>
                </p:cNvSpPr>
                <p:nvPr/>
              </p:nvSpPr>
              <p:spPr bwMode="auto">
                <a:xfrm flipH="1">
                  <a:off x="0" y="0"/>
                  <a:ext cx="215800" cy="215800"/>
                </a:xfrm>
                <a:prstGeom prst="ellipse">
                  <a:avLst/>
                </a:prstGeom>
                <a:solidFill>
                  <a:srgbClr val="C00000"/>
                </a:solidFill>
                <a:ln w="38100" cap="sq">
                  <a:solidFill>
                    <a:srgbClr val="C8C6BD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宋体" pitchFamily="2" charset="-122"/>
                    <a:sym typeface="宋体" pitchFamily="2" charset="-122"/>
                  </a:endParaRPr>
                </a:p>
              </p:txBody>
            </p:sp>
            <p:sp>
              <p:nvSpPr>
                <p:cNvPr id="72" name="Freeform 15"/>
                <p:cNvSpPr>
                  <a:spLocks noEditPoints="1" noChangeArrowheads="1"/>
                </p:cNvSpPr>
                <p:nvPr/>
              </p:nvSpPr>
              <p:spPr bwMode="auto">
                <a:xfrm>
                  <a:off x="52914" y="45675"/>
                  <a:ext cx="109973" cy="124451"/>
                </a:xfrm>
                <a:custGeom>
                  <a:avLst/>
                  <a:gdLst>
                    <a:gd name="T0" fmla="*/ 56936 w 423"/>
                    <a:gd name="T1" fmla="*/ 75475 h 526"/>
                    <a:gd name="T2" fmla="*/ 53037 w 423"/>
                    <a:gd name="T3" fmla="*/ 88725 h 526"/>
                    <a:gd name="T4" fmla="*/ 56416 w 423"/>
                    <a:gd name="T5" fmla="*/ 75238 h 526"/>
                    <a:gd name="T6" fmla="*/ 47837 w 423"/>
                    <a:gd name="T7" fmla="*/ 61043 h 526"/>
                    <a:gd name="T8" fmla="*/ 49917 w 423"/>
                    <a:gd name="T9" fmla="*/ 54891 h 526"/>
                    <a:gd name="T10" fmla="*/ 54597 w 423"/>
                    <a:gd name="T11" fmla="*/ 53708 h 526"/>
                    <a:gd name="T12" fmla="*/ 53037 w 423"/>
                    <a:gd name="T13" fmla="*/ 65774 h 526"/>
                    <a:gd name="T14" fmla="*/ 56936 w 423"/>
                    <a:gd name="T15" fmla="*/ 67431 h 526"/>
                    <a:gd name="T16" fmla="*/ 54597 w 423"/>
                    <a:gd name="T17" fmla="*/ 53708 h 526"/>
                    <a:gd name="T18" fmla="*/ 55116 w 423"/>
                    <a:gd name="T19" fmla="*/ 124451 h 526"/>
                    <a:gd name="T20" fmla="*/ 46797 w 423"/>
                    <a:gd name="T21" fmla="*/ 21530 h 526"/>
                    <a:gd name="T22" fmla="*/ 29898 w 423"/>
                    <a:gd name="T23" fmla="*/ 0 h 526"/>
                    <a:gd name="T24" fmla="*/ 42637 w 423"/>
                    <a:gd name="T25" fmla="*/ 0 h 526"/>
                    <a:gd name="T26" fmla="*/ 55116 w 423"/>
                    <a:gd name="T27" fmla="*/ 0 h 526"/>
                    <a:gd name="T28" fmla="*/ 67336 w 423"/>
                    <a:gd name="T29" fmla="*/ 0 h 526"/>
                    <a:gd name="T30" fmla="*/ 80075 w 423"/>
                    <a:gd name="T31" fmla="*/ 0 h 526"/>
                    <a:gd name="T32" fmla="*/ 109973 w 423"/>
                    <a:gd name="T33" fmla="*/ 93930 h 526"/>
                    <a:gd name="T34" fmla="*/ 60056 w 423"/>
                    <a:gd name="T35" fmla="*/ 68850 h 526"/>
                    <a:gd name="T36" fmla="*/ 64476 w 423"/>
                    <a:gd name="T37" fmla="*/ 57020 h 526"/>
                    <a:gd name="T38" fmla="*/ 68116 w 423"/>
                    <a:gd name="T39" fmla="*/ 51815 h 526"/>
                    <a:gd name="T40" fmla="*/ 60056 w 423"/>
                    <a:gd name="T41" fmla="*/ 43061 h 526"/>
                    <a:gd name="T42" fmla="*/ 56936 w 423"/>
                    <a:gd name="T43" fmla="*/ 48266 h 526"/>
                    <a:gd name="T44" fmla="*/ 53037 w 423"/>
                    <a:gd name="T45" fmla="*/ 48266 h 526"/>
                    <a:gd name="T46" fmla="*/ 49917 w 423"/>
                    <a:gd name="T47" fmla="*/ 43061 h 526"/>
                    <a:gd name="T48" fmla="*/ 44457 w 423"/>
                    <a:gd name="T49" fmla="*/ 51815 h 526"/>
                    <a:gd name="T50" fmla="*/ 44197 w 423"/>
                    <a:gd name="T51" fmla="*/ 68614 h 526"/>
                    <a:gd name="T52" fmla="*/ 49917 w 423"/>
                    <a:gd name="T53" fmla="*/ 88251 h 526"/>
                    <a:gd name="T54" fmla="*/ 42897 w 423"/>
                    <a:gd name="T55" fmla="*/ 84466 h 526"/>
                    <a:gd name="T56" fmla="*/ 44717 w 423"/>
                    <a:gd name="T57" fmla="*/ 92510 h 526"/>
                    <a:gd name="T58" fmla="*/ 49917 w 423"/>
                    <a:gd name="T59" fmla="*/ 99608 h 526"/>
                    <a:gd name="T60" fmla="*/ 53037 w 423"/>
                    <a:gd name="T61" fmla="*/ 94403 h 526"/>
                    <a:gd name="T62" fmla="*/ 56936 w 423"/>
                    <a:gd name="T63" fmla="*/ 99608 h 526"/>
                    <a:gd name="T64" fmla="*/ 60056 w 423"/>
                    <a:gd name="T65" fmla="*/ 93457 h 526"/>
                    <a:gd name="T66" fmla="*/ 69936 w 423"/>
                    <a:gd name="T67" fmla="*/ 83283 h 526"/>
                    <a:gd name="T68" fmla="*/ 60056 w 423"/>
                    <a:gd name="T69" fmla="*/ 77131 h 526"/>
                    <a:gd name="T70" fmla="*/ 61096 w 423"/>
                    <a:gd name="T71" fmla="*/ 86122 h 526"/>
                    <a:gd name="T72" fmla="*/ 60056 w 423"/>
                    <a:gd name="T73" fmla="*/ 77131 h 52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23"/>
                    <a:gd name="T112" fmla="*/ 0 h 526"/>
                    <a:gd name="T113" fmla="*/ 423 w 423"/>
                    <a:gd name="T114" fmla="*/ 526 h 526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23" h="526">
                      <a:moveTo>
                        <a:pt x="217" y="318"/>
                      </a:moveTo>
                      <a:cubicBezTo>
                        <a:pt x="218" y="319"/>
                        <a:pt x="218" y="319"/>
                        <a:pt x="219" y="319"/>
                      </a:cubicBezTo>
                      <a:cubicBezTo>
                        <a:pt x="219" y="374"/>
                        <a:pt x="219" y="374"/>
                        <a:pt x="219" y="374"/>
                      </a:cubicBezTo>
                      <a:cubicBezTo>
                        <a:pt x="214" y="375"/>
                        <a:pt x="209" y="376"/>
                        <a:pt x="204" y="375"/>
                      </a:cubicBezTo>
                      <a:cubicBezTo>
                        <a:pt x="204" y="312"/>
                        <a:pt x="204" y="312"/>
                        <a:pt x="204" y="312"/>
                      </a:cubicBezTo>
                      <a:cubicBezTo>
                        <a:pt x="208" y="314"/>
                        <a:pt x="213" y="316"/>
                        <a:pt x="217" y="318"/>
                      </a:cubicBezTo>
                      <a:close/>
                      <a:moveTo>
                        <a:pt x="188" y="235"/>
                      </a:moveTo>
                      <a:cubicBezTo>
                        <a:pt x="184" y="240"/>
                        <a:pt x="181" y="249"/>
                        <a:pt x="184" y="258"/>
                      </a:cubicBezTo>
                      <a:cubicBezTo>
                        <a:pt x="185" y="263"/>
                        <a:pt x="188" y="267"/>
                        <a:pt x="192" y="270"/>
                      </a:cubicBezTo>
                      <a:cubicBezTo>
                        <a:pt x="192" y="232"/>
                        <a:pt x="192" y="232"/>
                        <a:pt x="192" y="232"/>
                      </a:cubicBezTo>
                      <a:cubicBezTo>
                        <a:pt x="191" y="233"/>
                        <a:pt x="189" y="234"/>
                        <a:pt x="188" y="235"/>
                      </a:cubicBezTo>
                      <a:close/>
                      <a:moveTo>
                        <a:pt x="210" y="227"/>
                      </a:moveTo>
                      <a:cubicBezTo>
                        <a:pt x="208" y="227"/>
                        <a:pt x="206" y="227"/>
                        <a:pt x="204" y="227"/>
                      </a:cubicBezTo>
                      <a:cubicBezTo>
                        <a:pt x="204" y="278"/>
                        <a:pt x="204" y="278"/>
                        <a:pt x="204" y="278"/>
                      </a:cubicBezTo>
                      <a:cubicBezTo>
                        <a:pt x="209" y="280"/>
                        <a:pt x="213" y="282"/>
                        <a:pt x="218" y="284"/>
                      </a:cubicBezTo>
                      <a:cubicBezTo>
                        <a:pt x="218" y="285"/>
                        <a:pt x="219" y="285"/>
                        <a:pt x="219" y="285"/>
                      </a:cubicBezTo>
                      <a:cubicBezTo>
                        <a:pt x="219" y="227"/>
                        <a:pt x="219" y="227"/>
                        <a:pt x="219" y="227"/>
                      </a:cubicBezTo>
                      <a:cubicBezTo>
                        <a:pt x="216" y="227"/>
                        <a:pt x="213" y="227"/>
                        <a:pt x="210" y="227"/>
                      </a:cubicBezTo>
                      <a:close/>
                      <a:moveTo>
                        <a:pt x="423" y="397"/>
                      </a:moveTo>
                      <a:cubicBezTo>
                        <a:pt x="423" y="514"/>
                        <a:pt x="328" y="526"/>
                        <a:pt x="212" y="526"/>
                      </a:cubicBezTo>
                      <a:cubicBezTo>
                        <a:pt x="95" y="526"/>
                        <a:pt x="0" y="514"/>
                        <a:pt x="0" y="397"/>
                      </a:cubicBezTo>
                      <a:cubicBezTo>
                        <a:pt x="0" y="291"/>
                        <a:pt x="79" y="121"/>
                        <a:pt x="180" y="91"/>
                      </a:cubicBezTo>
                      <a:cubicBezTo>
                        <a:pt x="143" y="78"/>
                        <a:pt x="115" y="42"/>
                        <a:pt x="115" y="0"/>
                      </a:cubicBezTo>
                      <a:cubicBezTo>
                        <a:pt x="115" y="0"/>
                        <a:pt x="115" y="0"/>
                        <a:pt x="115" y="0"/>
                      </a:cubicBezTo>
                      <a:cubicBezTo>
                        <a:pt x="122" y="4"/>
                        <a:pt x="131" y="6"/>
                        <a:pt x="140" y="6"/>
                      </a:cubicBezTo>
                      <a:cubicBezTo>
                        <a:pt x="149" y="6"/>
                        <a:pt x="157" y="4"/>
                        <a:pt x="164" y="0"/>
                      </a:cubicBezTo>
                      <a:cubicBezTo>
                        <a:pt x="170" y="4"/>
                        <a:pt x="179" y="6"/>
                        <a:pt x="188" y="6"/>
                      </a:cubicBezTo>
                      <a:cubicBezTo>
                        <a:pt x="197" y="6"/>
                        <a:pt x="205" y="4"/>
                        <a:pt x="212" y="0"/>
                      </a:cubicBezTo>
                      <a:cubicBezTo>
                        <a:pt x="218" y="4"/>
                        <a:pt x="226" y="6"/>
                        <a:pt x="235" y="6"/>
                      </a:cubicBezTo>
                      <a:cubicBezTo>
                        <a:pt x="244" y="6"/>
                        <a:pt x="253" y="4"/>
                        <a:pt x="259" y="0"/>
                      </a:cubicBezTo>
                      <a:cubicBezTo>
                        <a:pt x="266" y="4"/>
                        <a:pt x="274" y="6"/>
                        <a:pt x="283" y="6"/>
                      </a:cubicBezTo>
                      <a:cubicBezTo>
                        <a:pt x="292" y="6"/>
                        <a:pt x="301" y="4"/>
                        <a:pt x="308" y="0"/>
                      </a:cubicBezTo>
                      <a:cubicBezTo>
                        <a:pt x="308" y="42"/>
                        <a:pt x="280" y="78"/>
                        <a:pt x="243" y="91"/>
                      </a:cubicBezTo>
                      <a:cubicBezTo>
                        <a:pt x="344" y="121"/>
                        <a:pt x="423" y="291"/>
                        <a:pt x="423" y="397"/>
                      </a:cubicBezTo>
                      <a:close/>
                      <a:moveTo>
                        <a:pt x="267" y="325"/>
                      </a:moveTo>
                      <a:cubicBezTo>
                        <a:pt x="261" y="308"/>
                        <a:pt x="247" y="299"/>
                        <a:pt x="231" y="291"/>
                      </a:cubicBezTo>
                      <a:cubicBezTo>
                        <a:pt x="231" y="230"/>
                        <a:pt x="231" y="230"/>
                        <a:pt x="231" y="230"/>
                      </a:cubicBezTo>
                      <a:cubicBezTo>
                        <a:pt x="237" y="233"/>
                        <a:pt x="243" y="237"/>
                        <a:pt x="248" y="241"/>
                      </a:cubicBezTo>
                      <a:cubicBezTo>
                        <a:pt x="250" y="242"/>
                        <a:pt x="251" y="243"/>
                        <a:pt x="253" y="244"/>
                      </a:cubicBezTo>
                      <a:cubicBezTo>
                        <a:pt x="256" y="235"/>
                        <a:pt x="259" y="227"/>
                        <a:pt x="262" y="219"/>
                      </a:cubicBezTo>
                      <a:cubicBezTo>
                        <a:pt x="253" y="213"/>
                        <a:pt x="243" y="208"/>
                        <a:pt x="231" y="205"/>
                      </a:cubicBezTo>
                      <a:cubicBezTo>
                        <a:pt x="231" y="182"/>
                        <a:pt x="231" y="182"/>
                        <a:pt x="231" y="182"/>
                      </a:cubicBezTo>
                      <a:cubicBezTo>
                        <a:pt x="219" y="182"/>
                        <a:pt x="219" y="182"/>
                        <a:pt x="219" y="182"/>
                      </a:cubicBezTo>
                      <a:cubicBezTo>
                        <a:pt x="219" y="204"/>
                        <a:pt x="219" y="204"/>
                        <a:pt x="219" y="204"/>
                      </a:cubicBezTo>
                      <a:cubicBezTo>
                        <a:pt x="215" y="204"/>
                        <a:pt x="212" y="204"/>
                        <a:pt x="207" y="204"/>
                      </a:cubicBezTo>
                      <a:cubicBezTo>
                        <a:pt x="206" y="204"/>
                        <a:pt x="205" y="204"/>
                        <a:pt x="204" y="204"/>
                      </a:cubicBezTo>
                      <a:cubicBezTo>
                        <a:pt x="204" y="182"/>
                        <a:pt x="204" y="182"/>
                        <a:pt x="204" y="182"/>
                      </a:cubicBezTo>
                      <a:cubicBezTo>
                        <a:pt x="192" y="182"/>
                        <a:pt x="192" y="182"/>
                        <a:pt x="192" y="182"/>
                      </a:cubicBezTo>
                      <a:cubicBezTo>
                        <a:pt x="192" y="207"/>
                        <a:pt x="192" y="207"/>
                        <a:pt x="192" y="207"/>
                      </a:cubicBezTo>
                      <a:cubicBezTo>
                        <a:pt x="184" y="209"/>
                        <a:pt x="177" y="214"/>
                        <a:pt x="171" y="219"/>
                      </a:cubicBezTo>
                      <a:cubicBezTo>
                        <a:pt x="163" y="227"/>
                        <a:pt x="156" y="238"/>
                        <a:pt x="156" y="254"/>
                      </a:cubicBezTo>
                      <a:cubicBezTo>
                        <a:pt x="156" y="270"/>
                        <a:pt x="161" y="281"/>
                        <a:pt x="170" y="290"/>
                      </a:cubicBezTo>
                      <a:cubicBezTo>
                        <a:pt x="177" y="296"/>
                        <a:pt x="184" y="301"/>
                        <a:pt x="192" y="305"/>
                      </a:cubicBezTo>
                      <a:cubicBezTo>
                        <a:pt x="192" y="373"/>
                        <a:pt x="192" y="373"/>
                        <a:pt x="192" y="373"/>
                      </a:cubicBezTo>
                      <a:cubicBezTo>
                        <a:pt x="183" y="370"/>
                        <a:pt x="176" y="364"/>
                        <a:pt x="169" y="359"/>
                      </a:cubicBezTo>
                      <a:cubicBezTo>
                        <a:pt x="168" y="358"/>
                        <a:pt x="167" y="357"/>
                        <a:pt x="165" y="357"/>
                      </a:cubicBezTo>
                      <a:cubicBezTo>
                        <a:pt x="161" y="365"/>
                        <a:pt x="157" y="373"/>
                        <a:pt x="153" y="381"/>
                      </a:cubicBezTo>
                      <a:cubicBezTo>
                        <a:pt x="159" y="385"/>
                        <a:pt x="165" y="388"/>
                        <a:pt x="172" y="391"/>
                      </a:cubicBezTo>
                      <a:cubicBezTo>
                        <a:pt x="178" y="394"/>
                        <a:pt x="185" y="396"/>
                        <a:pt x="192" y="397"/>
                      </a:cubicBezTo>
                      <a:cubicBezTo>
                        <a:pt x="192" y="421"/>
                        <a:pt x="192" y="421"/>
                        <a:pt x="192" y="421"/>
                      </a:cubicBezTo>
                      <a:cubicBezTo>
                        <a:pt x="204" y="421"/>
                        <a:pt x="204" y="421"/>
                        <a:pt x="204" y="421"/>
                      </a:cubicBezTo>
                      <a:cubicBezTo>
                        <a:pt x="204" y="399"/>
                        <a:pt x="204" y="399"/>
                        <a:pt x="204" y="399"/>
                      </a:cubicBezTo>
                      <a:cubicBezTo>
                        <a:pt x="209" y="399"/>
                        <a:pt x="214" y="398"/>
                        <a:pt x="219" y="398"/>
                      </a:cubicBezTo>
                      <a:cubicBezTo>
                        <a:pt x="219" y="421"/>
                        <a:pt x="219" y="421"/>
                        <a:pt x="219" y="421"/>
                      </a:cubicBezTo>
                      <a:cubicBezTo>
                        <a:pt x="231" y="421"/>
                        <a:pt x="231" y="421"/>
                        <a:pt x="231" y="421"/>
                      </a:cubicBezTo>
                      <a:cubicBezTo>
                        <a:pt x="231" y="395"/>
                        <a:pt x="231" y="395"/>
                        <a:pt x="231" y="395"/>
                      </a:cubicBezTo>
                      <a:cubicBezTo>
                        <a:pt x="236" y="393"/>
                        <a:pt x="241" y="391"/>
                        <a:pt x="245" y="388"/>
                      </a:cubicBezTo>
                      <a:cubicBezTo>
                        <a:pt x="257" y="381"/>
                        <a:pt x="266" y="369"/>
                        <a:pt x="269" y="352"/>
                      </a:cubicBezTo>
                      <a:cubicBezTo>
                        <a:pt x="271" y="343"/>
                        <a:pt x="270" y="333"/>
                        <a:pt x="267" y="325"/>
                      </a:cubicBezTo>
                      <a:close/>
                      <a:moveTo>
                        <a:pt x="231" y="326"/>
                      </a:moveTo>
                      <a:cubicBezTo>
                        <a:pt x="231" y="368"/>
                        <a:pt x="231" y="368"/>
                        <a:pt x="231" y="368"/>
                      </a:cubicBezTo>
                      <a:cubicBezTo>
                        <a:pt x="232" y="367"/>
                        <a:pt x="234" y="365"/>
                        <a:pt x="235" y="364"/>
                      </a:cubicBezTo>
                      <a:cubicBezTo>
                        <a:pt x="239" y="359"/>
                        <a:pt x="242" y="352"/>
                        <a:pt x="241" y="344"/>
                      </a:cubicBezTo>
                      <a:cubicBezTo>
                        <a:pt x="241" y="336"/>
                        <a:pt x="236" y="330"/>
                        <a:pt x="231" y="32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229623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矩形 1"/>
          <p:cNvSpPr>
            <a:spLocks noChangeArrowheads="1"/>
          </p:cNvSpPr>
          <p:nvPr/>
        </p:nvSpPr>
        <p:spPr bwMode="auto">
          <a:xfrm>
            <a:off x="1621189" y="3901672"/>
            <a:ext cx="1263909" cy="2077953"/>
          </a:xfrm>
          <a:prstGeom prst="rect">
            <a:avLst/>
          </a:prstGeom>
          <a:gradFill rotWithShape="1">
            <a:gsLst>
              <a:gs pos="0">
                <a:srgbClr val="D8D8D8"/>
              </a:gs>
              <a:gs pos="100000">
                <a:srgbClr val="BFBFBF"/>
              </a:gs>
            </a:gsLst>
            <a:lin ang="4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egoe UI" pitchFamily="34" charset="0"/>
              <a:sym typeface="Segoe UI" pitchFamily="34" charset="0"/>
            </a:endParaRPr>
          </a:p>
        </p:txBody>
      </p:sp>
      <p:sp>
        <p:nvSpPr>
          <p:cNvPr id="66" name="矩形 2"/>
          <p:cNvSpPr>
            <a:spLocks noChangeArrowheads="1"/>
          </p:cNvSpPr>
          <p:nvPr/>
        </p:nvSpPr>
        <p:spPr bwMode="auto">
          <a:xfrm>
            <a:off x="5515743" y="2032230"/>
            <a:ext cx="1262481" cy="3697469"/>
          </a:xfrm>
          <a:prstGeom prst="rect">
            <a:avLst/>
          </a:prstGeom>
          <a:gradFill rotWithShape="1">
            <a:gsLst>
              <a:gs pos="0">
                <a:srgbClr val="D8D8D8"/>
              </a:gs>
              <a:gs pos="100000">
                <a:srgbClr val="BFBFBF"/>
              </a:gs>
            </a:gsLst>
            <a:lin ang="4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egoe UI" pitchFamily="34" charset="0"/>
              <a:sym typeface="Segoe UI" pitchFamily="34" charset="0"/>
            </a:endParaRPr>
          </a:p>
        </p:txBody>
      </p:sp>
      <p:sp>
        <p:nvSpPr>
          <p:cNvPr id="67" name="矩形 3"/>
          <p:cNvSpPr>
            <a:spLocks noChangeArrowheads="1"/>
          </p:cNvSpPr>
          <p:nvPr/>
        </p:nvSpPr>
        <p:spPr bwMode="auto">
          <a:xfrm>
            <a:off x="7466590" y="1148207"/>
            <a:ext cx="1263908" cy="4581492"/>
          </a:xfrm>
          <a:prstGeom prst="rect">
            <a:avLst/>
          </a:prstGeom>
          <a:gradFill rotWithShape="1">
            <a:gsLst>
              <a:gs pos="0">
                <a:srgbClr val="00AFC4"/>
              </a:gs>
              <a:gs pos="29999">
                <a:srgbClr val="00AFC4"/>
              </a:gs>
              <a:gs pos="82999">
                <a:srgbClr val="C00000"/>
              </a:gs>
              <a:gs pos="100000">
                <a:srgbClr val="C00000"/>
              </a:gs>
            </a:gsLst>
            <a:lin ang="4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egoe UI" pitchFamily="34" charset="0"/>
              <a:sym typeface="Segoe UI" pitchFamily="34" charset="0"/>
            </a:endParaRPr>
          </a:p>
        </p:txBody>
      </p:sp>
      <p:sp>
        <p:nvSpPr>
          <p:cNvPr id="68" name="矩形 4"/>
          <p:cNvSpPr>
            <a:spLocks noChangeArrowheads="1"/>
          </p:cNvSpPr>
          <p:nvPr/>
        </p:nvSpPr>
        <p:spPr bwMode="auto">
          <a:xfrm>
            <a:off x="3569180" y="2980519"/>
            <a:ext cx="1263909" cy="3010531"/>
          </a:xfrm>
          <a:prstGeom prst="rect">
            <a:avLst/>
          </a:prstGeom>
          <a:gradFill rotWithShape="1">
            <a:gsLst>
              <a:gs pos="0">
                <a:srgbClr val="D8D8D8"/>
              </a:gs>
              <a:gs pos="100000">
                <a:srgbClr val="BFBFBF"/>
              </a:gs>
            </a:gsLst>
            <a:lin ang="4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egoe UI" pitchFamily="34" charset="0"/>
              <a:sym typeface="Segoe UI" pitchFamily="34" charset="0"/>
            </a:endParaRPr>
          </a:p>
        </p:txBody>
      </p:sp>
      <p:grpSp>
        <p:nvGrpSpPr>
          <p:cNvPr id="69" name="Group 7"/>
          <p:cNvGrpSpPr>
            <a:grpSpLocks/>
          </p:cNvGrpSpPr>
          <p:nvPr/>
        </p:nvGrpSpPr>
        <p:grpSpPr bwMode="auto">
          <a:xfrm>
            <a:off x="2679446" y="5610294"/>
            <a:ext cx="6051053" cy="410994"/>
            <a:chOff x="0" y="-23296"/>
            <a:chExt cx="5045432" cy="341904"/>
          </a:xfrm>
        </p:grpSpPr>
        <p:sp>
          <p:nvSpPr>
            <p:cNvPr id="70" name="平行四边形 49"/>
            <p:cNvSpPr>
              <a:spLocks noChangeArrowheads="1"/>
            </p:cNvSpPr>
            <p:nvPr/>
          </p:nvSpPr>
          <p:spPr bwMode="auto">
            <a:xfrm>
              <a:off x="0" y="76085"/>
              <a:ext cx="5045432" cy="242523"/>
            </a:xfrm>
            <a:prstGeom prst="parallelogram">
              <a:avLst>
                <a:gd name="adj" fmla="val 24945"/>
              </a:avLst>
            </a:prstGeom>
            <a:gradFill rotWithShape="1">
              <a:gsLst>
                <a:gs pos="0">
                  <a:srgbClr val="595959"/>
                </a:gs>
                <a:gs pos="78000">
                  <a:srgbClr val="FFFFFF"/>
                </a:gs>
                <a:gs pos="100000">
                  <a:srgbClr val="FFFFFF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71" name="TextBox 11"/>
            <p:cNvSpPr>
              <a:spLocks noChangeArrowheads="1"/>
            </p:cNvSpPr>
            <p:nvPr/>
          </p:nvSpPr>
          <p:spPr bwMode="auto">
            <a:xfrm flipH="1">
              <a:off x="1157631" y="-23296"/>
              <a:ext cx="2171854" cy="307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点击添加文本    </a:t>
              </a:r>
              <a:endParaRPr lang="en-US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72" name="Group 10"/>
          <p:cNvGrpSpPr>
            <a:grpSpLocks/>
          </p:cNvGrpSpPr>
          <p:nvPr/>
        </p:nvGrpSpPr>
        <p:grpSpPr bwMode="auto">
          <a:xfrm>
            <a:off x="1352698" y="5729699"/>
            <a:ext cx="1532401" cy="287058"/>
            <a:chOff x="0" y="0"/>
            <a:chExt cx="1828800" cy="342646"/>
          </a:xfrm>
        </p:grpSpPr>
        <p:sp>
          <p:nvSpPr>
            <p:cNvPr id="73" name="任意多边形 6"/>
            <p:cNvSpPr>
              <a:spLocks noChangeArrowheads="1"/>
            </p:cNvSpPr>
            <p:nvPr/>
          </p:nvSpPr>
          <p:spPr bwMode="auto">
            <a:xfrm>
              <a:off x="0" y="0"/>
              <a:ext cx="1828800" cy="281378"/>
            </a:xfrm>
            <a:custGeom>
              <a:avLst/>
              <a:gdLst>
                <a:gd name="T0" fmla="*/ 0 w 1828800"/>
                <a:gd name="T1" fmla="*/ 280537 h 282222"/>
                <a:gd name="T2" fmla="*/ 1648178 w 1828800"/>
                <a:gd name="T3" fmla="*/ 280537 h 282222"/>
                <a:gd name="T4" fmla="*/ 1828800 w 1828800"/>
                <a:gd name="T5" fmla="*/ 0 h 282222"/>
                <a:gd name="T6" fmla="*/ 203200 w 1828800"/>
                <a:gd name="T7" fmla="*/ 0 h 282222"/>
                <a:gd name="T8" fmla="*/ 0 w 1828800"/>
                <a:gd name="T9" fmla="*/ 280537 h 2822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28800"/>
                <a:gd name="T16" fmla="*/ 0 h 282222"/>
                <a:gd name="T17" fmla="*/ 1828800 w 1828800"/>
                <a:gd name="T18" fmla="*/ 282222 h 2822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28800" h="282222">
                  <a:moveTo>
                    <a:pt x="0" y="282222"/>
                  </a:moveTo>
                  <a:lnTo>
                    <a:pt x="1648178" y="282222"/>
                  </a:lnTo>
                  <a:lnTo>
                    <a:pt x="1828800" y="0"/>
                  </a:lnTo>
                  <a:lnTo>
                    <a:pt x="203200" y="0"/>
                  </a:lnTo>
                  <a:lnTo>
                    <a:pt x="0" y="282222"/>
                  </a:lnTo>
                  <a:close/>
                </a:path>
              </a:pathLst>
            </a:custGeom>
            <a:gradFill rotWithShape="1">
              <a:gsLst>
                <a:gs pos="0">
                  <a:srgbClr val="262626"/>
                </a:gs>
                <a:gs pos="14999">
                  <a:srgbClr val="262626"/>
                </a:gs>
                <a:gs pos="67000">
                  <a:srgbClr val="7F7F7F"/>
                </a:gs>
                <a:gs pos="100000">
                  <a:srgbClr val="A5A5A5"/>
                </a:gs>
              </a:gsLst>
              <a:lin ang="10800000" scaled="1"/>
            </a:gradFill>
            <a:ln w="3175" cap="flat" cmpd="sng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矩形 7"/>
            <p:cNvSpPr>
              <a:spLocks noChangeArrowheads="1"/>
            </p:cNvSpPr>
            <p:nvPr/>
          </p:nvSpPr>
          <p:spPr bwMode="auto">
            <a:xfrm>
              <a:off x="0" y="281378"/>
              <a:ext cx="1651600" cy="61268"/>
            </a:xfrm>
            <a:prstGeom prst="rect">
              <a:avLst/>
            </a:prstGeom>
            <a:gradFill rotWithShape="1">
              <a:gsLst>
                <a:gs pos="0">
                  <a:srgbClr val="262626"/>
                </a:gs>
                <a:gs pos="14999">
                  <a:srgbClr val="262626"/>
                </a:gs>
                <a:gs pos="67000">
                  <a:srgbClr val="7F7F7F"/>
                </a:gs>
                <a:gs pos="100000">
                  <a:srgbClr val="A5A5A5"/>
                </a:gs>
              </a:gsLst>
              <a:lin ang="10800000" scaled="1"/>
            </a:gradFill>
            <a:ln w="3175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75" name="Group 13"/>
          <p:cNvGrpSpPr>
            <a:grpSpLocks/>
          </p:cNvGrpSpPr>
          <p:nvPr/>
        </p:nvGrpSpPr>
        <p:grpSpPr bwMode="auto">
          <a:xfrm>
            <a:off x="2679446" y="4935650"/>
            <a:ext cx="902588" cy="1083963"/>
            <a:chOff x="0" y="0"/>
            <a:chExt cx="1062240" cy="1598294"/>
          </a:xfrm>
        </p:grpSpPr>
        <p:sp>
          <p:nvSpPr>
            <p:cNvPr id="76" name="任意多边形 9"/>
            <p:cNvSpPr>
              <a:spLocks noChangeArrowheads="1"/>
            </p:cNvSpPr>
            <p:nvPr/>
          </p:nvSpPr>
          <p:spPr bwMode="auto">
            <a:xfrm>
              <a:off x="60507" y="0"/>
              <a:ext cx="1001733" cy="1592676"/>
            </a:xfrm>
            <a:custGeom>
              <a:avLst/>
              <a:gdLst>
                <a:gd name="T0" fmla="*/ 0 w 1002808"/>
                <a:gd name="T1" fmla="*/ 1592604 h 1592748"/>
                <a:gd name="T2" fmla="*/ 432536 w 1002808"/>
                <a:gd name="T3" fmla="*/ 1040827 h 1592748"/>
                <a:gd name="T4" fmla="*/ 1000659 w 1002808"/>
                <a:gd name="T5" fmla="*/ 0 h 1592748"/>
                <a:gd name="T6" fmla="*/ 685036 w 1002808"/>
                <a:gd name="T7" fmla="*/ 322023 h 1592748"/>
                <a:gd name="T8" fmla="*/ 0 w 1002808"/>
                <a:gd name="T9" fmla="*/ 1592604 h 15927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02808"/>
                <a:gd name="T16" fmla="*/ 0 h 1592748"/>
                <a:gd name="T17" fmla="*/ 1002808 w 1002808"/>
                <a:gd name="T18" fmla="*/ 1592748 h 15927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02808" h="1592748">
                  <a:moveTo>
                    <a:pt x="0" y="1592748"/>
                  </a:moveTo>
                  <a:lnTo>
                    <a:pt x="433465" y="1040921"/>
                  </a:lnTo>
                  <a:lnTo>
                    <a:pt x="1002808" y="0"/>
                  </a:lnTo>
                  <a:lnTo>
                    <a:pt x="686507" y="322053"/>
                  </a:lnTo>
                  <a:lnTo>
                    <a:pt x="0" y="1592748"/>
                  </a:lnTo>
                  <a:close/>
                </a:path>
              </a:pathLst>
            </a:custGeom>
            <a:gradFill rotWithShape="1">
              <a:gsLst>
                <a:gs pos="0">
                  <a:srgbClr val="262626"/>
                </a:gs>
                <a:gs pos="14999">
                  <a:srgbClr val="262626"/>
                </a:gs>
                <a:gs pos="67000">
                  <a:srgbClr val="7F7F7F"/>
                </a:gs>
                <a:gs pos="100000">
                  <a:srgbClr val="A5A5A5"/>
                </a:gs>
              </a:gsLst>
              <a:lin ang="10800000" scaled="1"/>
            </a:gradFill>
            <a:ln w="3175" cap="flat" cmpd="sng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平行四边形 10"/>
            <p:cNvSpPr>
              <a:spLocks noChangeArrowheads="1"/>
            </p:cNvSpPr>
            <p:nvPr/>
          </p:nvSpPr>
          <p:spPr bwMode="auto">
            <a:xfrm>
              <a:off x="0" y="247188"/>
              <a:ext cx="795559" cy="1351106"/>
            </a:xfrm>
            <a:prstGeom prst="parallelogram">
              <a:avLst>
                <a:gd name="adj" fmla="val 93014"/>
              </a:avLst>
            </a:prstGeom>
            <a:gradFill rotWithShape="1">
              <a:gsLst>
                <a:gs pos="0">
                  <a:srgbClr val="262626"/>
                </a:gs>
                <a:gs pos="14999">
                  <a:srgbClr val="262626"/>
                </a:gs>
                <a:gs pos="67000">
                  <a:srgbClr val="7F7F7F"/>
                </a:gs>
                <a:gs pos="100000">
                  <a:srgbClr val="A5A5A5"/>
                </a:gs>
              </a:gsLst>
              <a:lin ang="10800000" scaled="1"/>
            </a:gradFill>
            <a:ln w="3175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78" name="Group 16"/>
          <p:cNvGrpSpPr>
            <a:grpSpLocks/>
          </p:cNvGrpSpPr>
          <p:nvPr/>
        </p:nvGrpSpPr>
        <p:grpSpPr bwMode="auto">
          <a:xfrm>
            <a:off x="3319255" y="4865671"/>
            <a:ext cx="1530972" cy="285629"/>
            <a:chOff x="0" y="0"/>
            <a:chExt cx="1828800" cy="342646"/>
          </a:xfrm>
        </p:grpSpPr>
        <p:sp>
          <p:nvSpPr>
            <p:cNvPr id="79" name="任意多边形 12"/>
            <p:cNvSpPr>
              <a:spLocks noChangeArrowheads="1"/>
            </p:cNvSpPr>
            <p:nvPr/>
          </p:nvSpPr>
          <p:spPr bwMode="auto">
            <a:xfrm>
              <a:off x="0" y="0"/>
              <a:ext cx="1828800" cy="283254"/>
            </a:xfrm>
            <a:custGeom>
              <a:avLst/>
              <a:gdLst>
                <a:gd name="T0" fmla="*/ 0 w 1828800"/>
                <a:gd name="T1" fmla="*/ 284290 h 282222"/>
                <a:gd name="T2" fmla="*/ 1648178 w 1828800"/>
                <a:gd name="T3" fmla="*/ 284290 h 282222"/>
                <a:gd name="T4" fmla="*/ 1828800 w 1828800"/>
                <a:gd name="T5" fmla="*/ 0 h 282222"/>
                <a:gd name="T6" fmla="*/ 203200 w 1828800"/>
                <a:gd name="T7" fmla="*/ 0 h 282222"/>
                <a:gd name="T8" fmla="*/ 0 w 1828800"/>
                <a:gd name="T9" fmla="*/ 284290 h 2822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28800"/>
                <a:gd name="T16" fmla="*/ 0 h 282222"/>
                <a:gd name="T17" fmla="*/ 1828800 w 1828800"/>
                <a:gd name="T18" fmla="*/ 282222 h 2822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28800" h="282222">
                  <a:moveTo>
                    <a:pt x="0" y="282222"/>
                  </a:moveTo>
                  <a:lnTo>
                    <a:pt x="1648178" y="282222"/>
                  </a:lnTo>
                  <a:lnTo>
                    <a:pt x="1828800" y="0"/>
                  </a:lnTo>
                  <a:lnTo>
                    <a:pt x="203200" y="0"/>
                  </a:lnTo>
                  <a:lnTo>
                    <a:pt x="0" y="282222"/>
                  </a:lnTo>
                  <a:close/>
                </a:path>
              </a:pathLst>
            </a:custGeom>
            <a:gradFill rotWithShape="1">
              <a:gsLst>
                <a:gs pos="0">
                  <a:srgbClr val="262626"/>
                </a:gs>
                <a:gs pos="14999">
                  <a:srgbClr val="262626"/>
                </a:gs>
                <a:gs pos="67000">
                  <a:srgbClr val="7F7F7F"/>
                </a:gs>
                <a:gs pos="100000">
                  <a:srgbClr val="A5A5A5"/>
                </a:gs>
              </a:gsLst>
              <a:lin ang="10800000" scaled="1"/>
            </a:gradFill>
            <a:ln w="3175" cap="flat" cmpd="sng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矩形 13"/>
            <p:cNvSpPr>
              <a:spLocks noChangeArrowheads="1"/>
            </p:cNvSpPr>
            <p:nvPr/>
          </p:nvSpPr>
          <p:spPr bwMode="auto">
            <a:xfrm>
              <a:off x="0" y="283254"/>
              <a:ext cx="1651379" cy="59392"/>
            </a:xfrm>
            <a:prstGeom prst="rect">
              <a:avLst/>
            </a:prstGeom>
            <a:gradFill rotWithShape="1">
              <a:gsLst>
                <a:gs pos="0">
                  <a:srgbClr val="262626"/>
                </a:gs>
                <a:gs pos="14999">
                  <a:srgbClr val="262626"/>
                </a:gs>
                <a:gs pos="67000">
                  <a:srgbClr val="7F7F7F"/>
                </a:gs>
                <a:gs pos="100000">
                  <a:srgbClr val="A5A5A5"/>
                </a:gs>
              </a:gsLst>
              <a:lin ang="10800000" scaled="1"/>
            </a:gradFill>
            <a:ln w="3175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81" name="Group 19"/>
          <p:cNvGrpSpPr>
            <a:grpSpLocks/>
          </p:cNvGrpSpPr>
          <p:nvPr/>
        </p:nvGrpSpPr>
        <p:grpSpPr bwMode="auto">
          <a:xfrm>
            <a:off x="4644574" y="4068766"/>
            <a:ext cx="902588" cy="1085391"/>
            <a:chOff x="0" y="0"/>
            <a:chExt cx="1062240" cy="1599569"/>
          </a:xfrm>
        </p:grpSpPr>
        <p:sp>
          <p:nvSpPr>
            <p:cNvPr id="82" name="任意多边形 15"/>
            <p:cNvSpPr>
              <a:spLocks noChangeArrowheads="1"/>
            </p:cNvSpPr>
            <p:nvPr/>
          </p:nvSpPr>
          <p:spPr bwMode="auto">
            <a:xfrm>
              <a:off x="64989" y="0"/>
              <a:ext cx="997251" cy="1599569"/>
            </a:xfrm>
            <a:custGeom>
              <a:avLst/>
              <a:gdLst>
                <a:gd name="T0" fmla="*/ 0 w 997364"/>
                <a:gd name="T1" fmla="*/ 1599569 h 1599569"/>
                <a:gd name="T2" fmla="*/ 427925 w 997364"/>
                <a:gd name="T3" fmla="*/ 1040921 h 1599569"/>
                <a:gd name="T4" fmla="*/ 997138 w 997364"/>
                <a:gd name="T5" fmla="*/ 0 h 1599569"/>
                <a:gd name="T6" fmla="*/ 680909 w 997364"/>
                <a:gd name="T7" fmla="*/ 322053 h 1599569"/>
                <a:gd name="T8" fmla="*/ 0 w 997364"/>
                <a:gd name="T9" fmla="*/ 1599569 h 15995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97364"/>
                <a:gd name="T16" fmla="*/ 0 h 1599569"/>
                <a:gd name="T17" fmla="*/ 997364 w 997364"/>
                <a:gd name="T18" fmla="*/ 1599569 h 15995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97364" h="1599569">
                  <a:moveTo>
                    <a:pt x="0" y="1599569"/>
                  </a:moveTo>
                  <a:lnTo>
                    <a:pt x="428021" y="1040921"/>
                  </a:lnTo>
                  <a:lnTo>
                    <a:pt x="997364" y="0"/>
                  </a:lnTo>
                  <a:lnTo>
                    <a:pt x="681063" y="322053"/>
                  </a:lnTo>
                  <a:lnTo>
                    <a:pt x="0" y="1599569"/>
                  </a:lnTo>
                  <a:close/>
                </a:path>
              </a:pathLst>
            </a:custGeom>
            <a:gradFill rotWithShape="1">
              <a:gsLst>
                <a:gs pos="0">
                  <a:srgbClr val="262626"/>
                </a:gs>
                <a:gs pos="14999">
                  <a:srgbClr val="262626"/>
                </a:gs>
                <a:gs pos="67000">
                  <a:srgbClr val="7F7F7F"/>
                </a:gs>
                <a:gs pos="100000">
                  <a:srgbClr val="A5A5A5"/>
                </a:gs>
              </a:gsLst>
              <a:lin ang="10800000" scaled="1"/>
            </a:gradFill>
            <a:ln w="3175" cap="flat" cmpd="sng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平行四边形 16"/>
            <p:cNvSpPr>
              <a:spLocks noChangeArrowheads="1"/>
            </p:cNvSpPr>
            <p:nvPr/>
          </p:nvSpPr>
          <p:spPr bwMode="auto">
            <a:xfrm>
              <a:off x="0" y="246951"/>
              <a:ext cx="795559" cy="1352618"/>
            </a:xfrm>
            <a:prstGeom prst="parallelogram">
              <a:avLst>
                <a:gd name="adj" fmla="val 93014"/>
              </a:avLst>
            </a:prstGeom>
            <a:gradFill rotWithShape="1">
              <a:gsLst>
                <a:gs pos="0">
                  <a:srgbClr val="262626"/>
                </a:gs>
                <a:gs pos="14999">
                  <a:srgbClr val="262626"/>
                </a:gs>
                <a:gs pos="67000">
                  <a:srgbClr val="7F7F7F"/>
                </a:gs>
                <a:gs pos="100000">
                  <a:srgbClr val="A5A5A5"/>
                </a:gs>
              </a:gsLst>
              <a:lin ang="10800000" scaled="1"/>
            </a:gradFill>
            <a:ln w="3175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84" name="Group 22"/>
          <p:cNvGrpSpPr>
            <a:grpSpLocks/>
          </p:cNvGrpSpPr>
          <p:nvPr/>
        </p:nvGrpSpPr>
        <p:grpSpPr bwMode="auto">
          <a:xfrm>
            <a:off x="5294380" y="3964511"/>
            <a:ext cx="1532401" cy="287058"/>
            <a:chOff x="0" y="0"/>
            <a:chExt cx="1828800" cy="342646"/>
          </a:xfrm>
        </p:grpSpPr>
        <p:sp>
          <p:nvSpPr>
            <p:cNvPr id="85" name="任意多边形 18"/>
            <p:cNvSpPr>
              <a:spLocks noChangeArrowheads="1"/>
            </p:cNvSpPr>
            <p:nvPr/>
          </p:nvSpPr>
          <p:spPr bwMode="auto">
            <a:xfrm>
              <a:off x="0" y="0"/>
              <a:ext cx="1828800" cy="281379"/>
            </a:xfrm>
            <a:custGeom>
              <a:avLst/>
              <a:gdLst>
                <a:gd name="T0" fmla="*/ 0 w 1828800"/>
                <a:gd name="T1" fmla="*/ 280539 h 282222"/>
                <a:gd name="T2" fmla="*/ 1648178 w 1828800"/>
                <a:gd name="T3" fmla="*/ 280539 h 282222"/>
                <a:gd name="T4" fmla="*/ 1828800 w 1828800"/>
                <a:gd name="T5" fmla="*/ 0 h 282222"/>
                <a:gd name="T6" fmla="*/ 203200 w 1828800"/>
                <a:gd name="T7" fmla="*/ 0 h 282222"/>
                <a:gd name="T8" fmla="*/ 0 w 1828800"/>
                <a:gd name="T9" fmla="*/ 280539 h 2822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28800"/>
                <a:gd name="T16" fmla="*/ 0 h 282222"/>
                <a:gd name="T17" fmla="*/ 1828800 w 1828800"/>
                <a:gd name="T18" fmla="*/ 282222 h 2822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28800" h="282222">
                  <a:moveTo>
                    <a:pt x="0" y="282222"/>
                  </a:moveTo>
                  <a:lnTo>
                    <a:pt x="1648178" y="282222"/>
                  </a:lnTo>
                  <a:lnTo>
                    <a:pt x="1828800" y="0"/>
                  </a:lnTo>
                  <a:lnTo>
                    <a:pt x="203200" y="0"/>
                  </a:lnTo>
                  <a:lnTo>
                    <a:pt x="0" y="282222"/>
                  </a:lnTo>
                  <a:close/>
                </a:path>
              </a:pathLst>
            </a:custGeom>
            <a:gradFill rotWithShape="1">
              <a:gsLst>
                <a:gs pos="0">
                  <a:srgbClr val="262626"/>
                </a:gs>
                <a:gs pos="14999">
                  <a:srgbClr val="262626"/>
                </a:gs>
                <a:gs pos="67000">
                  <a:srgbClr val="7F7F7F"/>
                </a:gs>
                <a:gs pos="100000">
                  <a:srgbClr val="A5A5A5"/>
                </a:gs>
              </a:gsLst>
              <a:lin ang="10800000" scaled="1"/>
            </a:gradFill>
            <a:ln w="3175" cap="flat" cmpd="sng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矩形 19"/>
            <p:cNvSpPr>
              <a:spLocks noChangeArrowheads="1"/>
            </p:cNvSpPr>
            <p:nvPr/>
          </p:nvSpPr>
          <p:spPr bwMode="auto">
            <a:xfrm>
              <a:off x="0" y="281379"/>
              <a:ext cx="1651600" cy="61267"/>
            </a:xfrm>
            <a:prstGeom prst="rect">
              <a:avLst/>
            </a:prstGeom>
            <a:gradFill rotWithShape="1">
              <a:gsLst>
                <a:gs pos="0">
                  <a:srgbClr val="262626"/>
                </a:gs>
                <a:gs pos="14999">
                  <a:srgbClr val="262626"/>
                </a:gs>
                <a:gs pos="67000">
                  <a:srgbClr val="7F7F7F"/>
                </a:gs>
                <a:gs pos="100000">
                  <a:srgbClr val="A5A5A5"/>
                </a:gs>
              </a:gsLst>
              <a:lin ang="10800000" scaled="1"/>
            </a:gradFill>
            <a:ln w="3175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87" name="Group 25"/>
          <p:cNvGrpSpPr>
            <a:grpSpLocks/>
          </p:cNvGrpSpPr>
          <p:nvPr/>
        </p:nvGrpSpPr>
        <p:grpSpPr bwMode="auto">
          <a:xfrm>
            <a:off x="6621128" y="3169034"/>
            <a:ext cx="902588" cy="1085391"/>
            <a:chOff x="0" y="0"/>
            <a:chExt cx="1062240" cy="1598294"/>
          </a:xfrm>
        </p:grpSpPr>
        <p:sp>
          <p:nvSpPr>
            <p:cNvPr id="88" name="任意多边形 21"/>
            <p:cNvSpPr>
              <a:spLocks noChangeArrowheads="1"/>
            </p:cNvSpPr>
            <p:nvPr/>
          </p:nvSpPr>
          <p:spPr bwMode="auto">
            <a:xfrm>
              <a:off x="60507" y="0"/>
              <a:ext cx="1001733" cy="1587078"/>
            </a:xfrm>
            <a:custGeom>
              <a:avLst/>
              <a:gdLst>
                <a:gd name="T0" fmla="*/ 0 w 1002809"/>
                <a:gd name="T1" fmla="*/ 1588229 h 1585928"/>
                <a:gd name="T2" fmla="*/ 432536 w 1002809"/>
                <a:gd name="T3" fmla="*/ 1042431 h 1585928"/>
                <a:gd name="T4" fmla="*/ 1000658 w 1002809"/>
                <a:gd name="T5" fmla="*/ 0 h 1585928"/>
                <a:gd name="T6" fmla="*/ 685035 w 1002809"/>
                <a:gd name="T7" fmla="*/ 322521 h 1585928"/>
                <a:gd name="T8" fmla="*/ 0 w 1002809"/>
                <a:gd name="T9" fmla="*/ 1588229 h 15859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02809"/>
                <a:gd name="T16" fmla="*/ 0 h 1585928"/>
                <a:gd name="T17" fmla="*/ 1002809 w 1002809"/>
                <a:gd name="T18" fmla="*/ 1585928 h 15859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02809" h="1585928">
                  <a:moveTo>
                    <a:pt x="0" y="1585928"/>
                  </a:moveTo>
                  <a:lnTo>
                    <a:pt x="433466" y="1040921"/>
                  </a:lnTo>
                  <a:lnTo>
                    <a:pt x="1002809" y="0"/>
                  </a:lnTo>
                  <a:lnTo>
                    <a:pt x="686508" y="322053"/>
                  </a:lnTo>
                  <a:lnTo>
                    <a:pt x="0" y="1585928"/>
                  </a:lnTo>
                  <a:close/>
                </a:path>
              </a:pathLst>
            </a:custGeom>
            <a:gradFill rotWithShape="1">
              <a:gsLst>
                <a:gs pos="0">
                  <a:srgbClr val="262626"/>
                </a:gs>
                <a:gs pos="14999">
                  <a:srgbClr val="262626"/>
                </a:gs>
                <a:gs pos="67000">
                  <a:srgbClr val="7F7F7F"/>
                </a:gs>
                <a:gs pos="100000">
                  <a:srgbClr val="A5A5A5"/>
                </a:gs>
              </a:gsLst>
              <a:lin ang="10800000" scaled="1"/>
            </a:gradFill>
            <a:ln w="3175" cap="flat" cmpd="sng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平行四边形 22"/>
            <p:cNvSpPr>
              <a:spLocks noChangeArrowheads="1"/>
            </p:cNvSpPr>
            <p:nvPr/>
          </p:nvSpPr>
          <p:spPr bwMode="auto">
            <a:xfrm>
              <a:off x="0" y="246754"/>
              <a:ext cx="795559" cy="1351540"/>
            </a:xfrm>
            <a:prstGeom prst="parallelogram">
              <a:avLst>
                <a:gd name="adj" fmla="val 93014"/>
              </a:avLst>
            </a:prstGeom>
            <a:gradFill rotWithShape="1">
              <a:gsLst>
                <a:gs pos="0">
                  <a:srgbClr val="262626"/>
                </a:gs>
                <a:gs pos="14999">
                  <a:srgbClr val="262626"/>
                </a:gs>
                <a:gs pos="67000">
                  <a:srgbClr val="7F7F7F"/>
                </a:gs>
                <a:gs pos="100000">
                  <a:srgbClr val="A5A5A5"/>
                </a:gs>
              </a:gsLst>
              <a:lin ang="10800000" scaled="1"/>
            </a:gradFill>
            <a:ln w="3175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90" name="Group 28"/>
          <p:cNvGrpSpPr>
            <a:grpSpLocks/>
          </p:cNvGrpSpPr>
          <p:nvPr/>
        </p:nvGrpSpPr>
        <p:grpSpPr bwMode="auto">
          <a:xfrm>
            <a:off x="7258081" y="3086201"/>
            <a:ext cx="1540969" cy="295626"/>
            <a:chOff x="0" y="0"/>
            <a:chExt cx="1284459" cy="245015"/>
          </a:xfrm>
        </p:grpSpPr>
        <p:sp>
          <p:nvSpPr>
            <p:cNvPr id="91" name="任意多边形 24"/>
            <p:cNvSpPr>
              <a:spLocks noChangeArrowheads="1"/>
            </p:cNvSpPr>
            <p:nvPr/>
          </p:nvSpPr>
          <p:spPr bwMode="auto">
            <a:xfrm>
              <a:off x="1154267" y="0"/>
              <a:ext cx="130192" cy="245015"/>
            </a:xfrm>
            <a:custGeom>
              <a:avLst/>
              <a:gdLst>
                <a:gd name="T0" fmla="*/ 125180 w 160544"/>
                <a:gd name="T1" fmla="*/ 0 h 302420"/>
                <a:gd name="T2" fmla="*/ 130192 w 160544"/>
                <a:gd name="T3" fmla="*/ 0 h 302420"/>
                <a:gd name="T4" fmla="*/ 125604 w 160544"/>
                <a:gd name="T5" fmla="*/ 36656 h 302420"/>
                <a:gd name="T6" fmla="*/ 85 w 160544"/>
                <a:gd name="T7" fmla="*/ 245015 h 302420"/>
                <a:gd name="T8" fmla="*/ 2017 w 160544"/>
                <a:gd name="T9" fmla="*/ 190996 h 302420"/>
                <a:gd name="T10" fmla="*/ 125180 w 160544"/>
                <a:gd name="T11" fmla="*/ 0 h 3024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0544"/>
                <a:gd name="T19" fmla="*/ 0 h 302420"/>
                <a:gd name="T20" fmla="*/ 160544 w 160544"/>
                <a:gd name="T21" fmla="*/ 302420 h 3024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0544" h="302420">
                  <a:moveTo>
                    <a:pt x="154363" y="0"/>
                  </a:moveTo>
                  <a:lnTo>
                    <a:pt x="160544" y="0"/>
                  </a:lnTo>
                  <a:cubicBezTo>
                    <a:pt x="159121" y="15119"/>
                    <a:pt x="155515" y="30181"/>
                    <a:pt x="154887" y="45244"/>
                  </a:cubicBezTo>
                  <a:lnTo>
                    <a:pt x="105" y="302420"/>
                  </a:lnTo>
                  <a:cubicBezTo>
                    <a:pt x="-689" y="280195"/>
                    <a:pt x="3281" y="257970"/>
                    <a:pt x="2487" y="235745"/>
                  </a:cubicBezTo>
                  <a:lnTo>
                    <a:pt x="154363" y="0"/>
                  </a:lnTo>
                  <a:close/>
                </a:path>
              </a:pathLst>
            </a:custGeom>
            <a:gradFill rotWithShape="1">
              <a:gsLst>
                <a:gs pos="0">
                  <a:srgbClr val="6C0000"/>
                </a:gs>
                <a:gs pos="34999">
                  <a:srgbClr val="6C0000"/>
                </a:gs>
                <a:gs pos="59999">
                  <a:srgbClr val="C00000"/>
                </a:gs>
                <a:gs pos="87000">
                  <a:srgbClr val="FF0000"/>
                </a:gs>
                <a:gs pos="100000">
                  <a:srgbClr val="FF0000"/>
                </a:gs>
              </a:gsLst>
              <a:lin ang="0" scaled="1"/>
            </a:gradFill>
            <a:ln w="3175" cap="flat" cmpd="sng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92" name="Group 30"/>
            <p:cNvGrpSpPr>
              <a:grpSpLocks/>
            </p:cNvGrpSpPr>
            <p:nvPr/>
          </p:nvGrpSpPr>
          <p:grpSpPr bwMode="auto">
            <a:xfrm>
              <a:off x="0" y="2387"/>
              <a:ext cx="1277402" cy="239335"/>
              <a:chOff x="0" y="0"/>
              <a:chExt cx="1828800" cy="342646"/>
            </a:xfrm>
          </p:grpSpPr>
          <p:sp>
            <p:nvSpPr>
              <p:cNvPr id="93" name="任意多边形 26"/>
              <p:cNvSpPr>
                <a:spLocks noChangeArrowheads="1"/>
              </p:cNvSpPr>
              <p:nvPr/>
            </p:nvSpPr>
            <p:spPr bwMode="auto">
              <a:xfrm>
                <a:off x="0" y="1109"/>
                <a:ext cx="1829811" cy="280621"/>
              </a:xfrm>
              <a:custGeom>
                <a:avLst/>
                <a:gdLst>
                  <a:gd name="T0" fmla="*/ 0 w 1828800"/>
                  <a:gd name="T1" fmla="*/ 279029 h 282222"/>
                  <a:gd name="T2" fmla="*/ 1650001 w 1828800"/>
                  <a:gd name="T3" fmla="*/ 279029 h 282222"/>
                  <a:gd name="T4" fmla="*/ 1830823 w 1828800"/>
                  <a:gd name="T5" fmla="*/ 0 h 282222"/>
                  <a:gd name="T6" fmla="*/ 203424 w 1828800"/>
                  <a:gd name="T7" fmla="*/ 0 h 282222"/>
                  <a:gd name="T8" fmla="*/ 0 w 1828800"/>
                  <a:gd name="T9" fmla="*/ 279029 h 2822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28800"/>
                  <a:gd name="T16" fmla="*/ 0 h 282222"/>
                  <a:gd name="T17" fmla="*/ 1828800 w 1828800"/>
                  <a:gd name="T18" fmla="*/ 282222 h 2822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28800" h="282222">
                    <a:moveTo>
                      <a:pt x="0" y="282222"/>
                    </a:moveTo>
                    <a:lnTo>
                      <a:pt x="1648178" y="282222"/>
                    </a:lnTo>
                    <a:lnTo>
                      <a:pt x="1828800" y="0"/>
                    </a:lnTo>
                    <a:lnTo>
                      <a:pt x="203200" y="0"/>
                    </a:lnTo>
                    <a:lnTo>
                      <a:pt x="0" y="28222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6C0000"/>
                  </a:gs>
                  <a:gs pos="34999">
                    <a:srgbClr val="6C0000"/>
                  </a:gs>
                  <a:gs pos="59999">
                    <a:srgbClr val="C00000"/>
                  </a:gs>
                  <a:gs pos="87000">
                    <a:srgbClr val="FF0000"/>
                  </a:gs>
                  <a:gs pos="100000">
                    <a:srgbClr val="FF0000"/>
                  </a:gs>
                </a:gsLst>
                <a:lin ang="108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4" name="矩形 27"/>
              <p:cNvSpPr>
                <a:spLocks noChangeArrowheads="1"/>
              </p:cNvSpPr>
              <p:nvPr/>
            </p:nvSpPr>
            <p:spPr bwMode="auto">
              <a:xfrm>
                <a:off x="0" y="281730"/>
                <a:ext cx="1652512" cy="61104"/>
              </a:xfrm>
              <a:prstGeom prst="rect">
                <a:avLst/>
              </a:prstGeom>
              <a:gradFill rotWithShape="1">
                <a:gsLst>
                  <a:gs pos="0">
                    <a:srgbClr val="6C0000"/>
                  </a:gs>
                  <a:gs pos="34999">
                    <a:srgbClr val="6C0000"/>
                  </a:gs>
                  <a:gs pos="59999">
                    <a:srgbClr val="C00000"/>
                  </a:gs>
                  <a:gs pos="87000">
                    <a:srgbClr val="FF0000"/>
                  </a:gs>
                  <a:gs pos="100000">
                    <a:srgbClr val="FF0000"/>
                  </a:gs>
                </a:gsLst>
                <a:lin ang="0" scaled="1"/>
              </a:gradFill>
              <a:ln w="3175">
                <a:solidFill>
                  <a:srgbClr val="FFFFFF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sym typeface="宋体" pitchFamily="2" charset="-122"/>
                </a:endParaRPr>
              </a:p>
            </p:txBody>
          </p:sp>
        </p:grpSp>
      </p:grpSp>
      <p:grpSp>
        <p:nvGrpSpPr>
          <p:cNvPr id="95" name="Group 33"/>
          <p:cNvGrpSpPr>
            <a:grpSpLocks/>
          </p:cNvGrpSpPr>
          <p:nvPr/>
        </p:nvGrpSpPr>
        <p:grpSpPr bwMode="auto">
          <a:xfrm>
            <a:off x="7603692" y="2426398"/>
            <a:ext cx="839750" cy="839750"/>
            <a:chOff x="0" y="0"/>
            <a:chExt cx="699910" cy="699910"/>
          </a:xfrm>
        </p:grpSpPr>
        <p:grpSp>
          <p:nvGrpSpPr>
            <p:cNvPr id="96" name="Group 34"/>
            <p:cNvGrpSpPr>
              <a:grpSpLocks/>
            </p:cNvGrpSpPr>
            <p:nvPr/>
          </p:nvGrpSpPr>
          <p:grpSpPr bwMode="auto">
            <a:xfrm>
              <a:off x="0" y="0"/>
              <a:ext cx="699910" cy="699910"/>
              <a:chOff x="0" y="0"/>
              <a:chExt cx="864096" cy="864096"/>
            </a:xfrm>
          </p:grpSpPr>
          <p:sp>
            <p:nvSpPr>
              <p:cNvPr id="98" name="椭圆 3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864096" cy="864096"/>
              </a:xfrm>
              <a:prstGeom prst="ellipse">
                <a:avLst/>
              </a:prstGeom>
              <a:gradFill rotWithShape="1">
                <a:gsLst>
                  <a:gs pos="0">
                    <a:srgbClr val="6C0000"/>
                  </a:gs>
                  <a:gs pos="34999">
                    <a:srgbClr val="6C0000"/>
                  </a:gs>
                  <a:gs pos="59999">
                    <a:srgbClr val="C00000"/>
                  </a:gs>
                  <a:gs pos="87000">
                    <a:srgbClr val="FF0000"/>
                  </a:gs>
                  <a:gs pos="100000">
                    <a:srgbClr val="FF0000"/>
                  </a:gs>
                </a:gsLst>
                <a:lin ang="10800000" scaled="1"/>
              </a:gradFill>
              <a:ln w="3175">
                <a:solidFill>
                  <a:srgbClr val="FFFFFF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99" name="椭圆 32"/>
              <p:cNvSpPr>
                <a:spLocks noChangeArrowheads="1"/>
              </p:cNvSpPr>
              <p:nvPr/>
            </p:nvSpPr>
            <p:spPr bwMode="auto">
              <a:xfrm>
                <a:off x="252028" y="31524"/>
                <a:ext cx="360040" cy="17849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2000">
                    <a:srgbClr val="FFFFFF"/>
                  </a:gs>
                  <a:gs pos="8400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97" name="TextBox 11"/>
            <p:cNvSpPr>
              <a:spLocks noChangeArrowheads="1"/>
            </p:cNvSpPr>
            <p:nvPr/>
          </p:nvSpPr>
          <p:spPr bwMode="auto">
            <a:xfrm flipH="1">
              <a:off x="28568" y="99987"/>
              <a:ext cx="652297" cy="436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添加文本    </a:t>
              </a:r>
              <a:endParaRPr kumimoji="0" 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100" name="Group 38"/>
          <p:cNvGrpSpPr>
            <a:grpSpLocks/>
          </p:cNvGrpSpPr>
          <p:nvPr/>
        </p:nvGrpSpPr>
        <p:grpSpPr bwMode="auto">
          <a:xfrm>
            <a:off x="5774237" y="3269004"/>
            <a:ext cx="839750" cy="839750"/>
            <a:chOff x="0" y="0"/>
            <a:chExt cx="699910" cy="699910"/>
          </a:xfrm>
        </p:grpSpPr>
        <p:grpSp>
          <p:nvGrpSpPr>
            <p:cNvPr id="101" name="Group 39"/>
            <p:cNvGrpSpPr>
              <a:grpSpLocks/>
            </p:cNvGrpSpPr>
            <p:nvPr/>
          </p:nvGrpSpPr>
          <p:grpSpPr bwMode="auto">
            <a:xfrm>
              <a:off x="0" y="0"/>
              <a:ext cx="699910" cy="699910"/>
              <a:chOff x="0" y="0"/>
              <a:chExt cx="864096" cy="864096"/>
            </a:xfrm>
          </p:grpSpPr>
          <p:sp>
            <p:nvSpPr>
              <p:cNvPr id="103" name="椭圆 3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864096" cy="864096"/>
              </a:xfrm>
              <a:prstGeom prst="ellipse">
                <a:avLst/>
              </a:prstGeom>
              <a:gradFill rotWithShape="1">
                <a:gsLst>
                  <a:gs pos="0">
                    <a:srgbClr val="262626"/>
                  </a:gs>
                  <a:gs pos="14999">
                    <a:srgbClr val="262626"/>
                  </a:gs>
                  <a:gs pos="67000">
                    <a:srgbClr val="7F7F7F"/>
                  </a:gs>
                  <a:gs pos="100000">
                    <a:srgbClr val="A5A5A5"/>
                  </a:gs>
                </a:gsLst>
                <a:lin ang="10800000" scaled="1"/>
              </a:gradFill>
              <a:ln w="3175">
                <a:solidFill>
                  <a:srgbClr val="FFFFFF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04" name="椭圆 37"/>
              <p:cNvSpPr>
                <a:spLocks noChangeArrowheads="1"/>
              </p:cNvSpPr>
              <p:nvPr/>
            </p:nvSpPr>
            <p:spPr bwMode="auto">
              <a:xfrm>
                <a:off x="252028" y="31524"/>
                <a:ext cx="360040" cy="17849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2000">
                    <a:srgbClr val="FFFFFF"/>
                  </a:gs>
                  <a:gs pos="8400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102" name="TextBox 11"/>
            <p:cNvSpPr>
              <a:spLocks noChangeArrowheads="1"/>
            </p:cNvSpPr>
            <p:nvPr/>
          </p:nvSpPr>
          <p:spPr bwMode="auto">
            <a:xfrm flipH="1">
              <a:off x="23807" y="73006"/>
              <a:ext cx="652296" cy="436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添加文本    </a:t>
              </a:r>
              <a:endParaRPr kumimoji="0" 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105" name="Group 43"/>
          <p:cNvGrpSpPr>
            <a:grpSpLocks/>
          </p:cNvGrpSpPr>
          <p:nvPr/>
        </p:nvGrpSpPr>
        <p:grpSpPr bwMode="auto">
          <a:xfrm>
            <a:off x="3666294" y="4168736"/>
            <a:ext cx="838322" cy="839750"/>
            <a:chOff x="0" y="0"/>
            <a:chExt cx="699910" cy="699910"/>
          </a:xfrm>
        </p:grpSpPr>
        <p:grpSp>
          <p:nvGrpSpPr>
            <p:cNvPr id="106" name="Group 44"/>
            <p:cNvGrpSpPr>
              <a:grpSpLocks/>
            </p:cNvGrpSpPr>
            <p:nvPr/>
          </p:nvGrpSpPr>
          <p:grpSpPr bwMode="auto">
            <a:xfrm>
              <a:off x="0" y="0"/>
              <a:ext cx="699910" cy="699910"/>
              <a:chOff x="0" y="0"/>
              <a:chExt cx="864096" cy="864096"/>
            </a:xfrm>
          </p:grpSpPr>
          <p:sp>
            <p:nvSpPr>
              <p:cNvPr id="108" name="椭圆 4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864096" cy="864096"/>
              </a:xfrm>
              <a:prstGeom prst="ellipse">
                <a:avLst/>
              </a:prstGeom>
              <a:gradFill rotWithShape="1">
                <a:gsLst>
                  <a:gs pos="0">
                    <a:srgbClr val="262626"/>
                  </a:gs>
                  <a:gs pos="14999">
                    <a:srgbClr val="262626"/>
                  </a:gs>
                  <a:gs pos="67000">
                    <a:srgbClr val="7F7F7F"/>
                  </a:gs>
                  <a:gs pos="100000">
                    <a:srgbClr val="A5A5A5"/>
                  </a:gs>
                </a:gsLst>
                <a:lin ang="10800000" scaled="1"/>
              </a:gradFill>
              <a:ln w="3175">
                <a:solidFill>
                  <a:srgbClr val="FFFFFF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09" name="椭圆 42"/>
              <p:cNvSpPr>
                <a:spLocks noChangeArrowheads="1"/>
              </p:cNvSpPr>
              <p:nvPr/>
            </p:nvSpPr>
            <p:spPr bwMode="auto">
              <a:xfrm>
                <a:off x="252028" y="31524"/>
                <a:ext cx="360040" cy="17849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2000">
                    <a:srgbClr val="FFFFFF"/>
                  </a:gs>
                  <a:gs pos="8400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107" name="TextBox 11"/>
            <p:cNvSpPr>
              <a:spLocks noChangeArrowheads="1"/>
            </p:cNvSpPr>
            <p:nvPr/>
          </p:nvSpPr>
          <p:spPr bwMode="auto">
            <a:xfrm flipH="1">
              <a:off x="27041" y="88877"/>
              <a:ext cx="652189" cy="436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添加文本    </a:t>
              </a:r>
              <a:endParaRPr kumimoji="0" 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110" name="Group 48"/>
          <p:cNvGrpSpPr>
            <a:grpSpLocks/>
          </p:cNvGrpSpPr>
          <p:nvPr/>
        </p:nvGrpSpPr>
        <p:grpSpPr bwMode="auto">
          <a:xfrm>
            <a:off x="1699738" y="5045617"/>
            <a:ext cx="839750" cy="839750"/>
            <a:chOff x="0" y="0"/>
            <a:chExt cx="699910" cy="699910"/>
          </a:xfrm>
        </p:grpSpPr>
        <p:grpSp>
          <p:nvGrpSpPr>
            <p:cNvPr id="111" name="Group 49"/>
            <p:cNvGrpSpPr>
              <a:grpSpLocks/>
            </p:cNvGrpSpPr>
            <p:nvPr/>
          </p:nvGrpSpPr>
          <p:grpSpPr bwMode="auto">
            <a:xfrm>
              <a:off x="0" y="0"/>
              <a:ext cx="699910" cy="699910"/>
              <a:chOff x="0" y="0"/>
              <a:chExt cx="864096" cy="864096"/>
            </a:xfrm>
          </p:grpSpPr>
          <p:sp>
            <p:nvSpPr>
              <p:cNvPr id="113" name="椭圆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864096" cy="864096"/>
              </a:xfrm>
              <a:prstGeom prst="ellipse">
                <a:avLst/>
              </a:prstGeom>
              <a:gradFill rotWithShape="1">
                <a:gsLst>
                  <a:gs pos="0">
                    <a:srgbClr val="262626"/>
                  </a:gs>
                  <a:gs pos="14999">
                    <a:srgbClr val="262626"/>
                  </a:gs>
                  <a:gs pos="67000">
                    <a:srgbClr val="7F7F7F"/>
                  </a:gs>
                  <a:gs pos="100000">
                    <a:srgbClr val="A5A5A5"/>
                  </a:gs>
                </a:gsLst>
                <a:lin ang="10800000" scaled="1"/>
              </a:gradFill>
              <a:ln w="3175">
                <a:solidFill>
                  <a:srgbClr val="FFFFFF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14" name="椭圆 47"/>
              <p:cNvSpPr>
                <a:spLocks noChangeArrowheads="1"/>
              </p:cNvSpPr>
              <p:nvPr/>
            </p:nvSpPr>
            <p:spPr bwMode="auto">
              <a:xfrm>
                <a:off x="252028" y="31524"/>
                <a:ext cx="360040" cy="17849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2000">
                    <a:srgbClr val="FFFFFF"/>
                  </a:gs>
                  <a:gs pos="8400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112" name="TextBox 11"/>
            <p:cNvSpPr>
              <a:spLocks noChangeArrowheads="1"/>
            </p:cNvSpPr>
            <p:nvPr/>
          </p:nvSpPr>
          <p:spPr bwMode="auto">
            <a:xfrm flipH="1">
              <a:off x="23807" y="119032"/>
              <a:ext cx="652296" cy="436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添加文本    </a:t>
              </a:r>
              <a:endParaRPr kumimoji="0" 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15" name="TextBox 11"/>
          <p:cNvSpPr>
            <a:spLocks noChangeArrowheads="1"/>
          </p:cNvSpPr>
          <p:nvPr/>
        </p:nvSpPr>
        <p:spPr bwMode="auto">
          <a:xfrm flipH="1">
            <a:off x="1631187" y="4324403"/>
            <a:ext cx="13667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点击添加文本    </a:t>
            </a:r>
            <a:endParaRPr lang="en-US" sz="120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/>
            <a:r>
              <a:rPr lang="zh-CN" altLang="en-US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点击添加文本</a:t>
            </a:r>
            <a:endParaRPr lang="en-US" sz="120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6" name="TextBox 11"/>
          <p:cNvSpPr>
            <a:spLocks noChangeArrowheads="1"/>
          </p:cNvSpPr>
          <p:nvPr/>
        </p:nvSpPr>
        <p:spPr bwMode="auto">
          <a:xfrm flipH="1">
            <a:off x="3599171" y="3526070"/>
            <a:ext cx="13667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点击添加文本    </a:t>
            </a:r>
            <a:endParaRPr lang="en-US" sz="120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/>
            <a:r>
              <a:rPr lang="zh-CN" altLang="en-US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点击添加文本</a:t>
            </a:r>
            <a:endParaRPr lang="en-US" sz="120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7" name="TextBox 11"/>
          <p:cNvSpPr>
            <a:spLocks noChangeArrowheads="1"/>
          </p:cNvSpPr>
          <p:nvPr/>
        </p:nvSpPr>
        <p:spPr bwMode="auto">
          <a:xfrm flipH="1">
            <a:off x="5500033" y="2616341"/>
            <a:ext cx="13667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点击添加文本    </a:t>
            </a:r>
            <a:endParaRPr lang="en-US" sz="120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/>
            <a:r>
              <a:rPr lang="zh-CN" altLang="en-US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点击添加文本</a:t>
            </a:r>
            <a:endParaRPr lang="en-US" sz="120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8" name="TextBox 11"/>
          <p:cNvSpPr>
            <a:spLocks noChangeArrowheads="1"/>
          </p:cNvSpPr>
          <p:nvPr/>
        </p:nvSpPr>
        <p:spPr bwMode="auto">
          <a:xfrm flipH="1">
            <a:off x="7453736" y="1749457"/>
            <a:ext cx="13667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点击添加文本    </a:t>
            </a:r>
            <a:endParaRPr lang="en-US" sz="120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/>
            <a:r>
              <a:rPr lang="zh-CN" altLang="en-US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点击添加文本</a:t>
            </a:r>
            <a:endParaRPr lang="en-US" sz="120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9" name="Text Box 11"/>
          <p:cNvSpPr>
            <a:spLocks noChangeArrowheads="1"/>
          </p:cNvSpPr>
          <p:nvPr/>
        </p:nvSpPr>
        <p:spPr bwMode="auto">
          <a:xfrm>
            <a:off x="181392" y="1502861"/>
            <a:ext cx="74163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第一</a:t>
            </a:r>
            <a:r>
              <a:rPr lang="en-US" altLang="zh-CN" sz="12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模板网，为广大</a:t>
            </a:r>
            <a:r>
              <a:rPr lang="en-US" altLang="zh-CN" sz="12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爱好者，提供</a:t>
            </a:r>
            <a:r>
              <a:rPr lang="en-US" altLang="zh-CN" sz="12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PowerPoint</a:t>
            </a:r>
            <a:r>
              <a:rPr lang="zh-CN" altLang="en-US" sz="12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模板下载、</a:t>
            </a:r>
            <a:r>
              <a:rPr lang="en-US" altLang="zh-CN" sz="12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PowerPoint</a:t>
            </a:r>
            <a:r>
              <a:rPr lang="zh-CN" altLang="en-US" sz="12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教程、</a:t>
            </a:r>
            <a:r>
              <a:rPr lang="en-US" altLang="zh-CN" sz="12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PowerPoint</a:t>
            </a:r>
            <a:r>
              <a:rPr lang="zh-CN" altLang="en-US" sz="12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素材等，建设中国</a:t>
            </a:r>
            <a:r>
              <a:rPr lang="en-US" altLang="zh-CN" sz="12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爱好者的网上家园，立志成为最大最权威的</a:t>
            </a:r>
            <a:r>
              <a:rPr lang="en-US" altLang="zh-CN" sz="12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中文网站。</a:t>
            </a:r>
          </a:p>
        </p:txBody>
      </p:sp>
      <p:grpSp>
        <p:nvGrpSpPr>
          <p:cNvPr id="120" name="Group 59"/>
          <p:cNvGrpSpPr>
            <a:grpSpLocks/>
          </p:cNvGrpSpPr>
          <p:nvPr/>
        </p:nvGrpSpPr>
        <p:grpSpPr bwMode="auto">
          <a:xfrm>
            <a:off x="309925" y="1068705"/>
            <a:ext cx="3857724" cy="371796"/>
            <a:chOff x="0" y="0"/>
            <a:chExt cx="3215515" cy="309561"/>
          </a:xfrm>
        </p:grpSpPr>
        <p:grpSp>
          <p:nvGrpSpPr>
            <p:cNvPr id="121" name="Group 60"/>
            <p:cNvGrpSpPr>
              <a:grpSpLocks/>
            </p:cNvGrpSpPr>
            <p:nvPr/>
          </p:nvGrpSpPr>
          <p:grpSpPr bwMode="auto">
            <a:xfrm>
              <a:off x="216279" y="0"/>
              <a:ext cx="2999236" cy="309561"/>
              <a:chOff x="0" y="0"/>
              <a:chExt cx="2998522" cy="311300"/>
            </a:xfrm>
          </p:grpSpPr>
          <p:sp>
            <p:nvSpPr>
              <p:cNvPr id="125" name="TextBox 10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08042" cy="3092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点击添加标题</a:t>
                </a:r>
                <a:endParaRPr kumimoji="0" 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126" name="矩形 109"/>
              <p:cNvSpPr>
                <a:spLocks noChangeArrowheads="1"/>
              </p:cNvSpPr>
              <p:nvPr/>
            </p:nvSpPr>
            <p:spPr bwMode="auto">
              <a:xfrm>
                <a:off x="1560904" y="46167"/>
                <a:ext cx="1437618" cy="2319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sym typeface="Arial" pitchFamily="34" charset="0"/>
                  </a:rPr>
                  <a:t>CLICK TO ADD TITLE</a:t>
                </a:r>
                <a:endParaRPr kumimoji="0" lang="zh-CN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sym typeface="Arial" pitchFamily="34" charset="0"/>
                </a:endParaRPr>
              </a:p>
            </p:txBody>
          </p:sp>
          <p:sp>
            <p:nvSpPr>
              <p:cNvPr id="127" name="直接连接符 74"/>
              <p:cNvSpPr>
                <a:spLocks noChangeShapeType="1"/>
              </p:cNvSpPr>
              <p:nvPr/>
            </p:nvSpPr>
            <p:spPr bwMode="auto">
              <a:xfrm>
                <a:off x="1559877" y="57471"/>
                <a:ext cx="1" cy="25382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22" name="Group 64"/>
            <p:cNvGrpSpPr>
              <a:grpSpLocks/>
            </p:cNvGrpSpPr>
            <p:nvPr/>
          </p:nvGrpSpPr>
          <p:grpSpPr bwMode="auto">
            <a:xfrm>
              <a:off x="0" y="57152"/>
              <a:ext cx="215800" cy="215800"/>
              <a:chOff x="0" y="0"/>
              <a:chExt cx="215800" cy="215800"/>
            </a:xfrm>
          </p:grpSpPr>
          <p:sp>
            <p:nvSpPr>
              <p:cNvPr id="123" name="椭圆 70"/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215800" cy="215800"/>
              </a:xfrm>
              <a:prstGeom prst="ellipse">
                <a:avLst/>
              </a:prstGeom>
              <a:solidFill>
                <a:srgbClr val="C00000"/>
              </a:solidFill>
              <a:ln w="38100" cap="sq">
                <a:solidFill>
                  <a:srgbClr val="C8C6BD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24" name="Freeform 15"/>
              <p:cNvSpPr>
                <a:spLocks noEditPoints="1" noChangeArrowheads="1"/>
              </p:cNvSpPr>
              <p:nvPr/>
            </p:nvSpPr>
            <p:spPr bwMode="auto">
              <a:xfrm>
                <a:off x="52914" y="45675"/>
                <a:ext cx="109973" cy="124451"/>
              </a:xfrm>
              <a:custGeom>
                <a:avLst/>
                <a:gdLst>
                  <a:gd name="T0" fmla="*/ 14802418 w 423"/>
                  <a:gd name="T1" fmla="*/ 17857299 h 526"/>
                  <a:gd name="T2" fmla="*/ 13788742 w 423"/>
                  <a:gd name="T3" fmla="*/ 20992234 h 526"/>
                  <a:gd name="T4" fmla="*/ 14667226 w 423"/>
                  <a:gd name="T5" fmla="*/ 17801225 h 526"/>
                  <a:gd name="T6" fmla="*/ 12436828 w 423"/>
                  <a:gd name="T7" fmla="*/ 14442704 h 526"/>
                  <a:gd name="T8" fmla="*/ 12977594 w 423"/>
                  <a:gd name="T9" fmla="*/ 12987148 h 526"/>
                  <a:gd name="T10" fmla="*/ 14194317 w 423"/>
                  <a:gd name="T11" fmla="*/ 12707252 h 526"/>
                  <a:gd name="T12" fmla="*/ 13788742 w 423"/>
                  <a:gd name="T13" fmla="*/ 15562053 h 526"/>
                  <a:gd name="T14" fmla="*/ 14802418 w 423"/>
                  <a:gd name="T15" fmla="*/ 15954098 h 526"/>
                  <a:gd name="T16" fmla="*/ 14194317 w 423"/>
                  <a:gd name="T17" fmla="*/ 12707252 h 526"/>
                  <a:gd name="T18" fmla="*/ 14329248 w 423"/>
                  <a:gd name="T19" fmla="*/ 29444965 h 526"/>
                  <a:gd name="T20" fmla="*/ 12166446 w 423"/>
                  <a:gd name="T21" fmla="*/ 5093973 h 526"/>
                  <a:gd name="T22" fmla="*/ 7772985 w 423"/>
                  <a:gd name="T23" fmla="*/ 0 h 526"/>
                  <a:gd name="T24" fmla="*/ 11084914 w 423"/>
                  <a:gd name="T25" fmla="*/ 0 h 526"/>
                  <a:gd name="T26" fmla="*/ 14329248 w 423"/>
                  <a:gd name="T27" fmla="*/ 0 h 526"/>
                  <a:gd name="T28" fmla="*/ 17506246 w 423"/>
                  <a:gd name="T29" fmla="*/ 0 h 526"/>
                  <a:gd name="T30" fmla="*/ 20818175 w 423"/>
                  <a:gd name="T31" fmla="*/ 0 h 526"/>
                  <a:gd name="T32" fmla="*/ 28591160 w 423"/>
                  <a:gd name="T33" fmla="*/ 22223731 h 526"/>
                  <a:gd name="T34" fmla="*/ 15613566 w 423"/>
                  <a:gd name="T35" fmla="*/ 16289831 h 526"/>
                  <a:gd name="T36" fmla="*/ 16762693 w 423"/>
                  <a:gd name="T37" fmla="*/ 13490867 h 526"/>
                  <a:gd name="T38" fmla="*/ 17709033 w 423"/>
                  <a:gd name="T39" fmla="*/ 12259370 h 526"/>
                  <a:gd name="T40" fmla="*/ 15613566 w 423"/>
                  <a:gd name="T41" fmla="*/ 10188183 h 526"/>
                  <a:gd name="T42" fmla="*/ 14802418 w 423"/>
                  <a:gd name="T43" fmla="*/ 11419681 h 526"/>
                  <a:gd name="T44" fmla="*/ 13788742 w 423"/>
                  <a:gd name="T45" fmla="*/ 11419681 h 526"/>
                  <a:gd name="T46" fmla="*/ 12977594 w 423"/>
                  <a:gd name="T47" fmla="*/ 10188183 h 526"/>
                  <a:gd name="T48" fmla="*/ 11558084 w 423"/>
                  <a:gd name="T49" fmla="*/ 12259370 h 526"/>
                  <a:gd name="T50" fmla="*/ 11490489 w 423"/>
                  <a:gd name="T51" fmla="*/ 16233994 h 526"/>
                  <a:gd name="T52" fmla="*/ 12977594 w 423"/>
                  <a:gd name="T53" fmla="*/ 20880086 h 526"/>
                  <a:gd name="T54" fmla="*/ 11152510 w 423"/>
                  <a:gd name="T55" fmla="*/ 19984559 h 526"/>
                  <a:gd name="T56" fmla="*/ 11625680 w 423"/>
                  <a:gd name="T57" fmla="*/ 21887760 h 526"/>
                  <a:gd name="T58" fmla="*/ 12977594 w 423"/>
                  <a:gd name="T59" fmla="*/ 23567139 h 526"/>
                  <a:gd name="T60" fmla="*/ 13788742 w 423"/>
                  <a:gd name="T61" fmla="*/ 22335642 h 526"/>
                  <a:gd name="T62" fmla="*/ 14802418 w 423"/>
                  <a:gd name="T63" fmla="*/ 23567139 h 526"/>
                  <a:gd name="T64" fmla="*/ 15613566 w 423"/>
                  <a:gd name="T65" fmla="*/ 22111820 h 526"/>
                  <a:gd name="T66" fmla="*/ 18182203 w 423"/>
                  <a:gd name="T67" fmla="*/ 19704663 h 526"/>
                  <a:gd name="T68" fmla="*/ 15613566 w 423"/>
                  <a:gd name="T69" fmla="*/ 18249107 h 526"/>
                  <a:gd name="T70" fmla="*/ 15883949 w 423"/>
                  <a:gd name="T71" fmla="*/ 20376367 h 526"/>
                  <a:gd name="T72" fmla="*/ 15613566 w 423"/>
                  <a:gd name="T73" fmla="*/ 18249107 h 52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23"/>
                  <a:gd name="T112" fmla="*/ 0 h 526"/>
                  <a:gd name="T113" fmla="*/ 423 w 423"/>
                  <a:gd name="T114" fmla="*/ 526 h 52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23" h="526">
                    <a:moveTo>
                      <a:pt x="217" y="318"/>
                    </a:moveTo>
                    <a:cubicBezTo>
                      <a:pt x="218" y="319"/>
                      <a:pt x="218" y="319"/>
                      <a:pt x="219" y="319"/>
                    </a:cubicBezTo>
                    <a:cubicBezTo>
                      <a:pt x="219" y="374"/>
                      <a:pt x="219" y="374"/>
                      <a:pt x="219" y="374"/>
                    </a:cubicBezTo>
                    <a:cubicBezTo>
                      <a:pt x="214" y="375"/>
                      <a:pt x="209" y="376"/>
                      <a:pt x="204" y="375"/>
                    </a:cubicBezTo>
                    <a:cubicBezTo>
                      <a:pt x="204" y="312"/>
                      <a:pt x="204" y="312"/>
                      <a:pt x="204" y="312"/>
                    </a:cubicBezTo>
                    <a:cubicBezTo>
                      <a:pt x="208" y="314"/>
                      <a:pt x="213" y="316"/>
                      <a:pt x="217" y="318"/>
                    </a:cubicBezTo>
                    <a:close/>
                    <a:moveTo>
                      <a:pt x="188" y="235"/>
                    </a:moveTo>
                    <a:cubicBezTo>
                      <a:pt x="184" y="240"/>
                      <a:pt x="181" y="249"/>
                      <a:pt x="184" y="258"/>
                    </a:cubicBezTo>
                    <a:cubicBezTo>
                      <a:pt x="185" y="263"/>
                      <a:pt x="188" y="267"/>
                      <a:pt x="192" y="270"/>
                    </a:cubicBezTo>
                    <a:cubicBezTo>
                      <a:pt x="192" y="232"/>
                      <a:pt x="192" y="232"/>
                      <a:pt x="192" y="232"/>
                    </a:cubicBezTo>
                    <a:cubicBezTo>
                      <a:pt x="191" y="233"/>
                      <a:pt x="189" y="234"/>
                      <a:pt x="188" y="235"/>
                    </a:cubicBezTo>
                    <a:close/>
                    <a:moveTo>
                      <a:pt x="210" y="227"/>
                    </a:moveTo>
                    <a:cubicBezTo>
                      <a:pt x="208" y="227"/>
                      <a:pt x="206" y="227"/>
                      <a:pt x="204" y="227"/>
                    </a:cubicBezTo>
                    <a:cubicBezTo>
                      <a:pt x="204" y="278"/>
                      <a:pt x="204" y="278"/>
                      <a:pt x="204" y="278"/>
                    </a:cubicBezTo>
                    <a:cubicBezTo>
                      <a:pt x="209" y="280"/>
                      <a:pt x="213" y="282"/>
                      <a:pt x="218" y="284"/>
                    </a:cubicBezTo>
                    <a:cubicBezTo>
                      <a:pt x="218" y="285"/>
                      <a:pt x="219" y="285"/>
                      <a:pt x="219" y="285"/>
                    </a:cubicBezTo>
                    <a:cubicBezTo>
                      <a:pt x="219" y="227"/>
                      <a:pt x="219" y="227"/>
                      <a:pt x="219" y="227"/>
                    </a:cubicBezTo>
                    <a:cubicBezTo>
                      <a:pt x="216" y="227"/>
                      <a:pt x="213" y="227"/>
                      <a:pt x="210" y="227"/>
                    </a:cubicBezTo>
                    <a:close/>
                    <a:moveTo>
                      <a:pt x="423" y="397"/>
                    </a:moveTo>
                    <a:cubicBezTo>
                      <a:pt x="423" y="514"/>
                      <a:pt x="328" y="526"/>
                      <a:pt x="212" y="526"/>
                    </a:cubicBezTo>
                    <a:cubicBezTo>
                      <a:pt x="95" y="526"/>
                      <a:pt x="0" y="514"/>
                      <a:pt x="0" y="397"/>
                    </a:cubicBezTo>
                    <a:cubicBezTo>
                      <a:pt x="0" y="291"/>
                      <a:pt x="79" y="121"/>
                      <a:pt x="180" y="91"/>
                    </a:cubicBezTo>
                    <a:cubicBezTo>
                      <a:pt x="143" y="78"/>
                      <a:pt x="115" y="42"/>
                      <a:pt x="115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22" y="4"/>
                      <a:pt x="131" y="6"/>
                      <a:pt x="140" y="6"/>
                    </a:cubicBezTo>
                    <a:cubicBezTo>
                      <a:pt x="149" y="6"/>
                      <a:pt x="157" y="4"/>
                      <a:pt x="164" y="0"/>
                    </a:cubicBezTo>
                    <a:cubicBezTo>
                      <a:pt x="170" y="4"/>
                      <a:pt x="179" y="6"/>
                      <a:pt x="188" y="6"/>
                    </a:cubicBezTo>
                    <a:cubicBezTo>
                      <a:pt x="197" y="6"/>
                      <a:pt x="205" y="4"/>
                      <a:pt x="212" y="0"/>
                    </a:cubicBezTo>
                    <a:cubicBezTo>
                      <a:pt x="218" y="4"/>
                      <a:pt x="226" y="6"/>
                      <a:pt x="235" y="6"/>
                    </a:cubicBezTo>
                    <a:cubicBezTo>
                      <a:pt x="244" y="6"/>
                      <a:pt x="253" y="4"/>
                      <a:pt x="259" y="0"/>
                    </a:cubicBezTo>
                    <a:cubicBezTo>
                      <a:pt x="266" y="4"/>
                      <a:pt x="274" y="6"/>
                      <a:pt x="283" y="6"/>
                    </a:cubicBezTo>
                    <a:cubicBezTo>
                      <a:pt x="292" y="6"/>
                      <a:pt x="301" y="4"/>
                      <a:pt x="308" y="0"/>
                    </a:cubicBezTo>
                    <a:cubicBezTo>
                      <a:pt x="308" y="42"/>
                      <a:pt x="280" y="78"/>
                      <a:pt x="243" y="91"/>
                    </a:cubicBezTo>
                    <a:cubicBezTo>
                      <a:pt x="344" y="121"/>
                      <a:pt x="423" y="291"/>
                      <a:pt x="423" y="397"/>
                    </a:cubicBezTo>
                    <a:close/>
                    <a:moveTo>
                      <a:pt x="267" y="325"/>
                    </a:moveTo>
                    <a:cubicBezTo>
                      <a:pt x="261" y="308"/>
                      <a:pt x="247" y="299"/>
                      <a:pt x="231" y="291"/>
                    </a:cubicBezTo>
                    <a:cubicBezTo>
                      <a:pt x="231" y="230"/>
                      <a:pt x="231" y="230"/>
                      <a:pt x="231" y="230"/>
                    </a:cubicBezTo>
                    <a:cubicBezTo>
                      <a:pt x="237" y="233"/>
                      <a:pt x="243" y="237"/>
                      <a:pt x="248" y="241"/>
                    </a:cubicBezTo>
                    <a:cubicBezTo>
                      <a:pt x="250" y="242"/>
                      <a:pt x="251" y="243"/>
                      <a:pt x="253" y="244"/>
                    </a:cubicBezTo>
                    <a:cubicBezTo>
                      <a:pt x="256" y="235"/>
                      <a:pt x="259" y="227"/>
                      <a:pt x="262" y="219"/>
                    </a:cubicBezTo>
                    <a:cubicBezTo>
                      <a:pt x="253" y="213"/>
                      <a:pt x="243" y="208"/>
                      <a:pt x="231" y="205"/>
                    </a:cubicBezTo>
                    <a:cubicBezTo>
                      <a:pt x="231" y="182"/>
                      <a:pt x="231" y="182"/>
                      <a:pt x="231" y="182"/>
                    </a:cubicBezTo>
                    <a:cubicBezTo>
                      <a:pt x="219" y="182"/>
                      <a:pt x="219" y="182"/>
                      <a:pt x="219" y="182"/>
                    </a:cubicBezTo>
                    <a:cubicBezTo>
                      <a:pt x="219" y="204"/>
                      <a:pt x="219" y="204"/>
                      <a:pt x="219" y="204"/>
                    </a:cubicBezTo>
                    <a:cubicBezTo>
                      <a:pt x="215" y="204"/>
                      <a:pt x="212" y="204"/>
                      <a:pt x="207" y="204"/>
                    </a:cubicBezTo>
                    <a:cubicBezTo>
                      <a:pt x="206" y="204"/>
                      <a:pt x="205" y="204"/>
                      <a:pt x="204" y="204"/>
                    </a:cubicBezTo>
                    <a:cubicBezTo>
                      <a:pt x="204" y="182"/>
                      <a:pt x="204" y="182"/>
                      <a:pt x="204" y="182"/>
                    </a:cubicBezTo>
                    <a:cubicBezTo>
                      <a:pt x="192" y="182"/>
                      <a:pt x="192" y="182"/>
                      <a:pt x="192" y="182"/>
                    </a:cubicBezTo>
                    <a:cubicBezTo>
                      <a:pt x="192" y="207"/>
                      <a:pt x="192" y="207"/>
                      <a:pt x="192" y="207"/>
                    </a:cubicBezTo>
                    <a:cubicBezTo>
                      <a:pt x="184" y="209"/>
                      <a:pt x="177" y="214"/>
                      <a:pt x="171" y="219"/>
                    </a:cubicBezTo>
                    <a:cubicBezTo>
                      <a:pt x="163" y="227"/>
                      <a:pt x="156" y="238"/>
                      <a:pt x="156" y="254"/>
                    </a:cubicBezTo>
                    <a:cubicBezTo>
                      <a:pt x="156" y="270"/>
                      <a:pt x="161" y="281"/>
                      <a:pt x="170" y="290"/>
                    </a:cubicBezTo>
                    <a:cubicBezTo>
                      <a:pt x="177" y="296"/>
                      <a:pt x="184" y="301"/>
                      <a:pt x="192" y="305"/>
                    </a:cubicBezTo>
                    <a:cubicBezTo>
                      <a:pt x="192" y="373"/>
                      <a:pt x="192" y="373"/>
                      <a:pt x="192" y="373"/>
                    </a:cubicBezTo>
                    <a:cubicBezTo>
                      <a:pt x="183" y="370"/>
                      <a:pt x="176" y="364"/>
                      <a:pt x="169" y="359"/>
                    </a:cubicBezTo>
                    <a:cubicBezTo>
                      <a:pt x="168" y="358"/>
                      <a:pt x="167" y="357"/>
                      <a:pt x="165" y="357"/>
                    </a:cubicBezTo>
                    <a:cubicBezTo>
                      <a:pt x="161" y="365"/>
                      <a:pt x="157" y="373"/>
                      <a:pt x="153" y="381"/>
                    </a:cubicBezTo>
                    <a:cubicBezTo>
                      <a:pt x="159" y="385"/>
                      <a:pt x="165" y="388"/>
                      <a:pt x="172" y="391"/>
                    </a:cubicBezTo>
                    <a:cubicBezTo>
                      <a:pt x="178" y="394"/>
                      <a:pt x="185" y="396"/>
                      <a:pt x="192" y="397"/>
                    </a:cubicBezTo>
                    <a:cubicBezTo>
                      <a:pt x="192" y="421"/>
                      <a:pt x="192" y="421"/>
                      <a:pt x="192" y="421"/>
                    </a:cubicBezTo>
                    <a:cubicBezTo>
                      <a:pt x="204" y="421"/>
                      <a:pt x="204" y="421"/>
                      <a:pt x="204" y="421"/>
                    </a:cubicBezTo>
                    <a:cubicBezTo>
                      <a:pt x="204" y="399"/>
                      <a:pt x="204" y="399"/>
                      <a:pt x="204" y="399"/>
                    </a:cubicBezTo>
                    <a:cubicBezTo>
                      <a:pt x="209" y="399"/>
                      <a:pt x="214" y="398"/>
                      <a:pt x="219" y="398"/>
                    </a:cubicBezTo>
                    <a:cubicBezTo>
                      <a:pt x="219" y="421"/>
                      <a:pt x="219" y="421"/>
                      <a:pt x="219" y="421"/>
                    </a:cubicBezTo>
                    <a:cubicBezTo>
                      <a:pt x="231" y="421"/>
                      <a:pt x="231" y="421"/>
                      <a:pt x="231" y="421"/>
                    </a:cubicBezTo>
                    <a:cubicBezTo>
                      <a:pt x="231" y="395"/>
                      <a:pt x="231" y="395"/>
                      <a:pt x="231" y="395"/>
                    </a:cubicBezTo>
                    <a:cubicBezTo>
                      <a:pt x="236" y="393"/>
                      <a:pt x="241" y="391"/>
                      <a:pt x="245" y="388"/>
                    </a:cubicBezTo>
                    <a:cubicBezTo>
                      <a:pt x="257" y="381"/>
                      <a:pt x="266" y="369"/>
                      <a:pt x="269" y="352"/>
                    </a:cubicBezTo>
                    <a:cubicBezTo>
                      <a:pt x="271" y="343"/>
                      <a:pt x="270" y="333"/>
                      <a:pt x="267" y="325"/>
                    </a:cubicBezTo>
                    <a:close/>
                    <a:moveTo>
                      <a:pt x="231" y="326"/>
                    </a:moveTo>
                    <a:cubicBezTo>
                      <a:pt x="231" y="368"/>
                      <a:pt x="231" y="368"/>
                      <a:pt x="231" y="368"/>
                    </a:cubicBezTo>
                    <a:cubicBezTo>
                      <a:pt x="232" y="367"/>
                      <a:pt x="234" y="365"/>
                      <a:pt x="235" y="364"/>
                    </a:cubicBezTo>
                    <a:cubicBezTo>
                      <a:pt x="239" y="359"/>
                      <a:pt x="242" y="352"/>
                      <a:pt x="241" y="344"/>
                    </a:cubicBezTo>
                    <a:cubicBezTo>
                      <a:pt x="241" y="336"/>
                      <a:pt x="236" y="330"/>
                      <a:pt x="231" y="32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83541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oup 3"/>
          <p:cNvGrpSpPr>
            <a:grpSpLocks/>
          </p:cNvGrpSpPr>
          <p:nvPr/>
        </p:nvGrpSpPr>
        <p:grpSpPr bwMode="auto">
          <a:xfrm>
            <a:off x="1316558" y="1628800"/>
            <a:ext cx="6927850" cy="4652963"/>
            <a:chOff x="0" y="0"/>
            <a:chExt cx="5195274" cy="3490454"/>
          </a:xfrm>
        </p:grpSpPr>
        <p:sp>
          <p:nvSpPr>
            <p:cNvPr id="61" name="直接连接符 2"/>
            <p:cNvSpPr>
              <a:spLocks noChangeShapeType="1"/>
            </p:cNvSpPr>
            <p:nvPr/>
          </p:nvSpPr>
          <p:spPr bwMode="auto">
            <a:xfrm flipV="1">
              <a:off x="995245" y="1842096"/>
              <a:ext cx="303176" cy="686022"/>
            </a:xfrm>
            <a:prstGeom prst="line">
              <a:avLst/>
            </a:prstGeom>
            <a:noFill/>
            <a:ln w="9525">
              <a:solidFill>
                <a:srgbClr val="7F7F7F"/>
              </a:solidFill>
              <a:prstDash val="sysDot"/>
              <a:bevel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直接连接符 3"/>
            <p:cNvSpPr>
              <a:spLocks noChangeShapeType="1"/>
            </p:cNvSpPr>
            <p:nvPr/>
          </p:nvSpPr>
          <p:spPr bwMode="auto">
            <a:xfrm>
              <a:off x="1028578" y="978216"/>
              <a:ext cx="269843" cy="639969"/>
            </a:xfrm>
            <a:prstGeom prst="line">
              <a:avLst/>
            </a:prstGeom>
            <a:noFill/>
            <a:ln w="9525">
              <a:solidFill>
                <a:srgbClr val="7F7F7F"/>
              </a:solidFill>
              <a:prstDash val="sysDot"/>
              <a:bevel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直接连接符 4"/>
            <p:cNvSpPr>
              <a:spLocks noChangeShapeType="1"/>
            </p:cNvSpPr>
            <p:nvPr/>
          </p:nvSpPr>
          <p:spPr bwMode="auto">
            <a:xfrm flipV="1">
              <a:off x="2053982" y="1916732"/>
              <a:ext cx="452385" cy="1025857"/>
            </a:xfrm>
            <a:prstGeom prst="line">
              <a:avLst/>
            </a:prstGeom>
            <a:noFill/>
            <a:ln w="9525">
              <a:solidFill>
                <a:srgbClr val="7F7F7F"/>
              </a:solidFill>
              <a:prstDash val="sysDot"/>
              <a:bevel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直接连接符 5"/>
            <p:cNvSpPr>
              <a:spLocks noChangeShapeType="1"/>
            </p:cNvSpPr>
            <p:nvPr/>
          </p:nvSpPr>
          <p:spPr bwMode="auto">
            <a:xfrm>
              <a:off x="2101602" y="538336"/>
              <a:ext cx="444447" cy="1057617"/>
            </a:xfrm>
            <a:prstGeom prst="line">
              <a:avLst/>
            </a:prstGeom>
            <a:noFill/>
            <a:ln w="9525">
              <a:solidFill>
                <a:srgbClr val="7F7F7F"/>
              </a:solidFill>
              <a:prstDash val="sysDot"/>
              <a:bevel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直接连接符 6"/>
            <p:cNvSpPr>
              <a:spLocks noChangeShapeType="1"/>
            </p:cNvSpPr>
            <p:nvPr/>
          </p:nvSpPr>
          <p:spPr bwMode="auto">
            <a:xfrm flipV="1">
              <a:off x="3446056" y="1950081"/>
              <a:ext cx="652385" cy="1478440"/>
            </a:xfrm>
            <a:prstGeom prst="line">
              <a:avLst/>
            </a:prstGeom>
            <a:noFill/>
            <a:ln w="9525">
              <a:solidFill>
                <a:srgbClr val="7F7F7F"/>
              </a:solidFill>
              <a:prstDash val="sysDot"/>
              <a:bevel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直接连接符 7"/>
            <p:cNvSpPr>
              <a:spLocks noChangeShapeType="1"/>
            </p:cNvSpPr>
            <p:nvPr/>
          </p:nvSpPr>
          <p:spPr bwMode="auto">
            <a:xfrm>
              <a:off x="3455580" y="28584"/>
              <a:ext cx="628576" cy="1492733"/>
            </a:xfrm>
            <a:prstGeom prst="line">
              <a:avLst/>
            </a:prstGeom>
            <a:noFill/>
            <a:ln w="9525">
              <a:solidFill>
                <a:srgbClr val="7F7F7F"/>
              </a:solidFill>
              <a:prstDash val="sysDot"/>
              <a:bevel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67" name="Group 10"/>
            <p:cNvGrpSpPr>
              <a:grpSpLocks/>
            </p:cNvGrpSpPr>
            <p:nvPr/>
          </p:nvGrpSpPr>
          <p:grpSpPr bwMode="auto">
            <a:xfrm>
              <a:off x="2282219" y="2698297"/>
              <a:ext cx="1399004" cy="792157"/>
              <a:chOff x="0" y="0"/>
              <a:chExt cx="1912624" cy="1082983"/>
            </a:xfrm>
          </p:grpSpPr>
          <p:sp>
            <p:nvSpPr>
              <p:cNvPr id="105" name="任意多边形 46"/>
              <p:cNvSpPr>
                <a:spLocks noChangeArrowheads="1"/>
              </p:cNvSpPr>
              <p:nvPr/>
            </p:nvSpPr>
            <p:spPr bwMode="auto">
              <a:xfrm>
                <a:off x="459" y="-358"/>
                <a:ext cx="1840217" cy="1081170"/>
              </a:xfrm>
              <a:custGeom>
                <a:avLst/>
                <a:gdLst>
                  <a:gd name="T0" fmla="*/ 1839759 w 1840675"/>
                  <a:gd name="T1" fmla="*/ 475466 h 1080656"/>
                  <a:gd name="T2" fmla="*/ 1566763 w 1840675"/>
                  <a:gd name="T3" fmla="*/ 1081684 h 1080656"/>
                  <a:gd name="T4" fmla="*/ 0 w 1840675"/>
                  <a:gd name="T5" fmla="*/ 451694 h 1080656"/>
                  <a:gd name="T6" fmla="*/ 201781 w 1840675"/>
                  <a:gd name="T7" fmla="*/ 0 h 1080656"/>
                  <a:gd name="T8" fmla="*/ 1839759 w 1840675"/>
                  <a:gd name="T9" fmla="*/ 475466 h 10806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40675"/>
                  <a:gd name="T16" fmla="*/ 0 h 1080656"/>
                  <a:gd name="T17" fmla="*/ 1840675 w 1840675"/>
                  <a:gd name="T18" fmla="*/ 1080656 h 10806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40675" h="1080656">
                    <a:moveTo>
                      <a:pt x="1840675" y="475014"/>
                    </a:moveTo>
                    <a:lnTo>
                      <a:pt x="1567543" y="1080656"/>
                    </a:lnTo>
                    <a:lnTo>
                      <a:pt x="0" y="451264"/>
                    </a:lnTo>
                    <a:lnTo>
                      <a:pt x="201881" y="0"/>
                    </a:lnTo>
                    <a:lnTo>
                      <a:pt x="1840675" y="47501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40000"/>
                  </a:gs>
                  <a:gs pos="50000">
                    <a:srgbClr val="D40000"/>
                  </a:gs>
                  <a:gs pos="100000">
                    <a:srgbClr val="FF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6" name="任意多边形 47"/>
              <p:cNvSpPr>
                <a:spLocks noChangeArrowheads="1"/>
              </p:cNvSpPr>
              <p:nvPr/>
            </p:nvSpPr>
            <p:spPr bwMode="auto">
              <a:xfrm>
                <a:off x="1565078" y="479439"/>
                <a:ext cx="347211" cy="603544"/>
              </a:xfrm>
              <a:custGeom>
                <a:avLst/>
                <a:gdLst>
                  <a:gd name="T0" fmla="*/ 272454 w 348363"/>
                  <a:gd name="T1" fmla="*/ 0 h 603016"/>
                  <a:gd name="T2" fmla="*/ 0 w 348363"/>
                  <a:gd name="T3" fmla="*/ 602248 h 603016"/>
                  <a:gd name="T4" fmla="*/ 132331 w 348363"/>
                  <a:gd name="T5" fmla="*/ 604072 h 603016"/>
                  <a:gd name="T6" fmla="*/ 346063 w 348363"/>
                  <a:gd name="T7" fmla="*/ 110149 h 603016"/>
                  <a:gd name="T8" fmla="*/ 272454 w 348363"/>
                  <a:gd name="T9" fmla="*/ 0 h 6030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8363"/>
                  <a:gd name="T16" fmla="*/ 0 h 603016"/>
                  <a:gd name="T17" fmla="*/ 348363 w 348363"/>
                  <a:gd name="T18" fmla="*/ 603016 h 6030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8363" h="603016">
                    <a:moveTo>
                      <a:pt x="274265" y="0"/>
                    </a:moveTo>
                    <a:lnTo>
                      <a:pt x="0" y="601195"/>
                    </a:lnTo>
                    <a:lnTo>
                      <a:pt x="133211" y="603016"/>
                    </a:lnTo>
                    <a:lnTo>
                      <a:pt x="348363" y="109957"/>
                    </a:lnTo>
                    <a:lnTo>
                      <a:pt x="274265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40000"/>
                  </a:gs>
                  <a:gs pos="50000">
                    <a:srgbClr val="D40000"/>
                  </a:gs>
                  <a:gs pos="100000">
                    <a:srgbClr val="FF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68" name="TextBox 11"/>
            <p:cNvSpPr>
              <a:spLocks noChangeArrowheads="1"/>
            </p:cNvSpPr>
            <p:nvPr/>
          </p:nvSpPr>
          <p:spPr bwMode="auto">
            <a:xfrm rot="1166028" flipH="1">
              <a:off x="2631764" y="2975565"/>
              <a:ext cx="1065087" cy="277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添加标题    </a:t>
              </a:r>
              <a:endParaRPr kumimoji="0" 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grpSp>
          <p:nvGrpSpPr>
            <p:cNvPr id="69" name="Group 14"/>
            <p:cNvGrpSpPr>
              <a:grpSpLocks/>
            </p:cNvGrpSpPr>
            <p:nvPr/>
          </p:nvGrpSpPr>
          <p:grpSpPr bwMode="auto">
            <a:xfrm flipV="1">
              <a:off x="2279882" y="0"/>
              <a:ext cx="1399005" cy="788728"/>
              <a:chOff x="0" y="0"/>
              <a:chExt cx="1912625" cy="1082984"/>
            </a:xfrm>
          </p:grpSpPr>
          <p:sp>
            <p:nvSpPr>
              <p:cNvPr id="103" name="任意多边形 44"/>
              <p:cNvSpPr>
                <a:spLocks noChangeArrowheads="1"/>
              </p:cNvSpPr>
              <p:nvPr/>
            </p:nvSpPr>
            <p:spPr bwMode="auto">
              <a:xfrm>
                <a:off x="-685" y="-706"/>
                <a:ext cx="1842387" cy="1081510"/>
              </a:xfrm>
              <a:custGeom>
                <a:avLst/>
                <a:gdLst>
                  <a:gd name="T0" fmla="*/ 1844101 w 1840675"/>
                  <a:gd name="T1" fmla="*/ 475765 h 1080656"/>
                  <a:gd name="T2" fmla="*/ 1570460 w 1840675"/>
                  <a:gd name="T3" fmla="*/ 1082365 h 1080656"/>
                  <a:gd name="T4" fmla="*/ 0 w 1840675"/>
                  <a:gd name="T5" fmla="*/ 451978 h 1080656"/>
                  <a:gd name="T6" fmla="*/ 202257 w 1840675"/>
                  <a:gd name="T7" fmla="*/ 0 h 1080656"/>
                  <a:gd name="T8" fmla="*/ 1844101 w 1840675"/>
                  <a:gd name="T9" fmla="*/ 475765 h 10806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40675"/>
                  <a:gd name="T16" fmla="*/ 0 h 1080656"/>
                  <a:gd name="T17" fmla="*/ 1840675 w 1840675"/>
                  <a:gd name="T18" fmla="*/ 1080656 h 10806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40675" h="1080656">
                    <a:moveTo>
                      <a:pt x="1840675" y="475014"/>
                    </a:moveTo>
                    <a:lnTo>
                      <a:pt x="1567543" y="1080656"/>
                    </a:lnTo>
                    <a:lnTo>
                      <a:pt x="0" y="451264"/>
                    </a:lnTo>
                    <a:lnTo>
                      <a:pt x="201881" y="0"/>
                    </a:lnTo>
                    <a:lnTo>
                      <a:pt x="1840675" y="47501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40000"/>
                  </a:gs>
                  <a:gs pos="50000">
                    <a:srgbClr val="D40000"/>
                  </a:gs>
                  <a:gs pos="100000">
                    <a:srgbClr val="FF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4" name="任意多边形 45"/>
              <p:cNvSpPr>
                <a:spLocks noChangeArrowheads="1"/>
              </p:cNvSpPr>
              <p:nvPr/>
            </p:nvSpPr>
            <p:spPr bwMode="auto">
              <a:xfrm>
                <a:off x="1570443" y="474635"/>
                <a:ext cx="342871" cy="608349"/>
              </a:xfrm>
              <a:custGeom>
                <a:avLst/>
                <a:gdLst>
                  <a:gd name="T0" fmla="*/ 268359 w 343600"/>
                  <a:gd name="T1" fmla="*/ 0 h 607810"/>
                  <a:gd name="T2" fmla="*/ 0 w 343600"/>
                  <a:gd name="T3" fmla="*/ 602305 h 607810"/>
                  <a:gd name="T4" fmla="*/ 127903 w 343600"/>
                  <a:gd name="T5" fmla="*/ 608888 h 607810"/>
                  <a:gd name="T6" fmla="*/ 342144 w 343600"/>
                  <a:gd name="T7" fmla="*/ 114955 h 607810"/>
                  <a:gd name="T8" fmla="*/ 268359 w 343600"/>
                  <a:gd name="T9" fmla="*/ 0 h 6078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3600"/>
                  <a:gd name="T16" fmla="*/ 0 h 607810"/>
                  <a:gd name="T17" fmla="*/ 343600 w 343600"/>
                  <a:gd name="T18" fmla="*/ 607810 h 6078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3600" h="607810">
                    <a:moveTo>
                      <a:pt x="269502" y="0"/>
                    </a:moveTo>
                    <a:lnTo>
                      <a:pt x="0" y="601238"/>
                    </a:lnTo>
                    <a:lnTo>
                      <a:pt x="128448" y="607810"/>
                    </a:lnTo>
                    <a:lnTo>
                      <a:pt x="343600" y="114751"/>
                    </a:lnTo>
                    <a:lnTo>
                      <a:pt x="269502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40000"/>
                  </a:gs>
                  <a:gs pos="50000">
                    <a:srgbClr val="D40000"/>
                  </a:gs>
                  <a:gs pos="100000">
                    <a:srgbClr val="FF0000"/>
                  </a:gs>
                </a:gsLst>
                <a:lin ang="108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0" name="TextBox 11"/>
            <p:cNvSpPr>
              <a:spLocks noChangeArrowheads="1"/>
            </p:cNvSpPr>
            <p:nvPr/>
          </p:nvSpPr>
          <p:spPr bwMode="auto">
            <a:xfrm rot="20510264" flipH="1">
              <a:off x="2580970" y="160894"/>
              <a:ext cx="1461915" cy="284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添加标题    </a:t>
              </a:r>
              <a:endParaRPr kumimoji="0" 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grpSp>
          <p:nvGrpSpPr>
            <p:cNvPr id="71" name="Group 18"/>
            <p:cNvGrpSpPr>
              <a:grpSpLocks/>
            </p:cNvGrpSpPr>
            <p:nvPr/>
          </p:nvGrpSpPr>
          <p:grpSpPr bwMode="auto">
            <a:xfrm>
              <a:off x="1166991" y="2341066"/>
              <a:ext cx="1072628" cy="614321"/>
              <a:chOff x="0" y="0"/>
              <a:chExt cx="1912624" cy="1095409"/>
            </a:xfrm>
          </p:grpSpPr>
          <p:sp>
            <p:nvSpPr>
              <p:cNvPr id="101" name="任意多边形 42"/>
              <p:cNvSpPr>
                <a:spLocks noChangeArrowheads="1"/>
              </p:cNvSpPr>
              <p:nvPr/>
            </p:nvSpPr>
            <p:spPr bwMode="auto">
              <a:xfrm>
                <a:off x="-563" y="-596"/>
                <a:ext cx="1842568" cy="1081680"/>
              </a:xfrm>
              <a:custGeom>
                <a:avLst/>
                <a:gdLst>
                  <a:gd name="T0" fmla="*/ 1844463 w 1840675"/>
                  <a:gd name="T1" fmla="*/ 475915 h 1080656"/>
                  <a:gd name="T2" fmla="*/ 1570769 w 1840675"/>
                  <a:gd name="T3" fmla="*/ 1082705 h 1080656"/>
                  <a:gd name="T4" fmla="*/ 0 w 1840675"/>
                  <a:gd name="T5" fmla="*/ 452120 h 1080656"/>
                  <a:gd name="T6" fmla="*/ 202297 w 1840675"/>
                  <a:gd name="T7" fmla="*/ 0 h 1080656"/>
                  <a:gd name="T8" fmla="*/ 1844463 w 1840675"/>
                  <a:gd name="T9" fmla="*/ 475915 h 10806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40675"/>
                  <a:gd name="T16" fmla="*/ 0 h 1080656"/>
                  <a:gd name="T17" fmla="*/ 1840675 w 1840675"/>
                  <a:gd name="T18" fmla="*/ 1080656 h 10806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40675" h="1080656">
                    <a:moveTo>
                      <a:pt x="1840675" y="475014"/>
                    </a:moveTo>
                    <a:lnTo>
                      <a:pt x="1567543" y="1080656"/>
                    </a:lnTo>
                    <a:lnTo>
                      <a:pt x="0" y="451264"/>
                    </a:lnTo>
                    <a:lnTo>
                      <a:pt x="201881" y="0"/>
                    </a:lnTo>
                    <a:lnTo>
                      <a:pt x="1840675" y="47501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62626"/>
                  </a:gs>
                  <a:gs pos="14999">
                    <a:srgbClr val="262626"/>
                  </a:gs>
                  <a:gs pos="67000">
                    <a:srgbClr val="7F7F7F"/>
                  </a:gs>
                  <a:gs pos="100000">
                    <a:srgbClr val="A5A5A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2" name="任意多边形 43"/>
              <p:cNvSpPr>
                <a:spLocks noChangeArrowheads="1"/>
              </p:cNvSpPr>
              <p:nvPr/>
            </p:nvSpPr>
            <p:spPr bwMode="auto">
              <a:xfrm>
                <a:off x="1570290" y="480780"/>
                <a:ext cx="342475" cy="614461"/>
              </a:xfrm>
              <a:custGeom>
                <a:avLst/>
                <a:gdLst>
                  <a:gd name="T0" fmla="*/ 271612 w 341010"/>
                  <a:gd name="T1" fmla="*/ 0 h 613058"/>
                  <a:gd name="T2" fmla="*/ 0 w 341010"/>
                  <a:gd name="T3" fmla="*/ 603742 h 613058"/>
                  <a:gd name="T4" fmla="*/ 111279 w 341010"/>
                  <a:gd name="T5" fmla="*/ 615867 h 613058"/>
                  <a:gd name="T6" fmla="*/ 343946 w 341010"/>
                  <a:gd name="T7" fmla="*/ 108069 h 613058"/>
                  <a:gd name="T8" fmla="*/ 271612 w 341010"/>
                  <a:gd name="T9" fmla="*/ 0 h 6130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1010"/>
                  <a:gd name="T16" fmla="*/ 0 h 613058"/>
                  <a:gd name="T17" fmla="*/ 341010 w 341010"/>
                  <a:gd name="T18" fmla="*/ 613058 h 6130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1010" h="613058">
                    <a:moveTo>
                      <a:pt x="269293" y="0"/>
                    </a:moveTo>
                    <a:lnTo>
                      <a:pt x="0" y="600988"/>
                    </a:lnTo>
                    <a:lnTo>
                      <a:pt x="110329" y="613058"/>
                    </a:lnTo>
                    <a:lnTo>
                      <a:pt x="341010" y="107576"/>
                    </a:lnTo>
                    <a:lnTo>
                      <a:pt x="26929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62626"/>
                  </a:gs>
                  <a:gs pos="14999">
                    <a:srgbClr val="262626"/>
                  </a:gs>
                  <a:gs pos="67000">
                    <a:srgbClr val="7F7F7F"/>
                  </a:gs>
                  <a:gs pos="100000">
                    <a:srgbClr val="A5A5A5"/>
                  </a:gs>
                </a:gsLst>
                <a:lin ang="162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2" name="TextBox 11"/>
            <p:cNvSpPr>
              <a:spLocks noChangeArrowheads="1"/>
            </p:cNvSpPr>
            <p:nvPr/>
          </p:nvSpPr>
          <p:spPr bwMode="auto">
            <a:xfrm rot="1166028" flipH="1">
              <a:off x="1330168" y="2560715"/>
              <a:ext cx="1065087" cy="2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添加标题    </a:t>
              </a:r>
              <a:endParaRPr kumimoji="0" 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grpSp>
          <p:nvGrpSpPr>
            <p:cNvPr id="73" name="Group 22"/>
            <p:cNvGrpSpPr>
              <a:grpSpLocks/>
            </p:cNvGrpSpPr>
            <p:nvPr/>
          </p:nvGrpSpPr>
          <p:grpSpPr bwMode="auto">
            <a:xfrm flipV="1">
              <a:off x="1176030" y="520089"/>
              <a:ext cx="1072629" cy="581436"/>
              <a:chOff x="0" y="0"/>
              <a:chExt cx="1912625" cy="1082984"/>
            </a:xfrm>
          </p:grpSpPr>
          <p:sp>
            <p:nvSpPr>
              <p:cNvPr id="99" name="任意多边形 40"/>
              <p:cNvSpPr>
                <a:spLocks noChangeArrowheads="1"/>
              </p:cNvSpPr>
              <p:nvPr/>
            </p:nvSpPr>
            <p:spPr bwMode="auto">
              <a:xfrm>
                <a:off x="301" y="-1036"/>
                <a:ext cx="1842567" cy="1079612"/>
              </a:xfrm>
              <a:custGeom>
                <a:avLst/>
                <a:gdLst>
                  <a:gd name="T0" fmla="*/ 1844461 w 1840675"/>
                  <a:gd name="T1" fmla="*/ 474097 h 1080656"/>
                  <a:gd name="T2" fmla="*/ 1570767 w 1840675"/>
                  <a:gd name="T3" fmla="*/ 1078569 h 1080656"/>
                  <a:gd name="T4" fmla="*/ 0 w 1840675"/>
                  <a:gd name="T5" fmla="*/ 450392 h 1080656"/>
                  <a:gd name="T6" fmla="*/ 202297 w 1840675"/>
                  <a:gd name="T7" fmla="*/ 0 h 1080656"/>
                  <a:gd name="T8" fmla="*/ 1844461 w 1840675"/>
                  <a:gd name="T9" fmla="*/ 474097 h 10806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40675"/>
                  <a:gd name="T16" fmla="*/ 0 h 1080656"/>
                  <a:gd name="T17" fmla="*/ 1840675 w 1840675"/>
                  <a:gd name="T18" fmla="*/ 1080656 h 10806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40675" h="1080656">
                    <a:moveTo>
                      <a:pt x="1840675" y="475014"/>
                    </a:moveTo>
                    <a:lnTo>
                      <a:pt x="1567543" y="1080656"/>
                    </a:lnTo>
                    <a:lnTo>
                      <a:pt x="0" y="451264"/>
                    </a:lnTo>
                    <a:lnTo>
                      <a:pt x="201881" y="0"/>
                    </a:lnTo>
                    <a:lnTo>
                      <a:pt x="1840675" y="47501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62626"/>
                  </a:gs>
                  <a:gs pos="14999">
                    <a:srgbClr val="262626"/>
                  </a:gs>
                  <a:gs pos="67000">
                    <a:srgbClr val="7F7F7F"/>
                  </a:gs>
                  <a:gs pos="100000">
                    <a:srgbClr val="A5A5A5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0" name="任意多边形 41"/>
              <p:cNvSpPr>
                <a:spLocks noChangeArrowheads="1"/>
              </p:cNvSpPr>
              <p:nvPr/>
            </p:nvSpPr>
            <p:spPr bwMode="auto">
              <a:xfrm>
                <a:off x="1582475" y="481092"/>
                <a:ext cx="331154" cy="600440"/>
              </a:xfrm>
              <a:custGeom>
                <a:avLst/>
                <a:gdLst>
                  <a:gd name="T0" fmla="*/ 259131 w 331694"/>
                  <a:gd name="T1" fmla="*/ 0 h 600635"/>
                  <a:gd name="T2" fmla="*/ 0 w 331694"/>
                  <a:gd name="T3" fmla="*/ 591287 h 600635"/>
                  <a:gd name="T4" fmla="*/ 116163 w 331694"/>
                  <a:gd name="T5" fmla="*/ 600245 h 600635"/>
                  <a:gd name="T6" fmla="*/ 330615 w 331694"/>
                  <a:gd name="T7" fmla="*/ 107506 h 600635"/>
                  <a:gd name="T8" fmla="*/ 259131 w 331694"/>
                  <a:gd name="T9" fmla="*/ 0 h 6006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1694"/>
                  <a:gd name="T16" fmla="*/ 0 h 600635"/>
                  <a:gd name="T17" fmla="*/ 331694 w 331694"/>
                  <a:gd name="T18" fmla="*/ 600635 h 6006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1694" h="600635">
                    <a:moveTo>
                      <a:pt x="259977" y="0"/>
                    </a:moveTo>
                    <a:lnTo>
                      <a:pt x="0" y="591671"/>
                    </a:lnTo>
                    <a:lnTo>
                      <a:pt x="116542" y="600635"/>
                    </a:lnTo>
                    <a:lnTo>
                      <a:pt x="331694" y="107576"/>
                    </a:lnTo>
                    <a:lnTo>
                      <a:pt x="25997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62626"/>
                  </a:gs>
                  <a:gs pos="14999">
                    <a:srgbClr val="262626"/>
                  </a:gs>
                  <a:gs pos="67000">
                    <a:srgbClr val="7F7F7F"/>
                  </a:gs>
                  <a:gs pos="100000">
                    <a:srgbClr val="A5A5A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4" name="TextBox 11"/>
            <p:cNvSpPr>
              <a:spLocks noChangeArrowheads="1"/>
            </p:cNvSpPr>
            <p:nvPr/>
          </p:nvSpPr>
          <p:spPr bwMode="auto">
            <a:xfrm rot="20516800" flipH="1">
              <a:off x="1285723" y="624925"/>
              <a:ext cx="1333342" cy="2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添加标题    </a:t>
              </a:r>
              <a:endParaRPr kumimoji="0" 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grpSp>
          <p:nvGrpSpPr>
            <p:cNvPr id="75" name="Group 26"/>
            <p:cNvGrpSpPr>
              <a:grpSpLocks/>
            </p:cNvGrpSpPr>
            <p:nvPr/>
          </p:nvGrpSpPr>
          <p:grpSpPr bwMode="auto">
            <a:xfrm flipV="1">
              <a:off x="296224" y="933692"/>
              <a:ext cx="821589" cy="445356"/>
              <a:chOff x="0" y="0"/>
              <a:chExt cx="1912625" cy="1082984"/>
            </a:xfrm>
          </p:grpSpPr>
          <p:sp>
            <p:nvSpPr>
              <p:cNvPr id="97" name="任意多边形 38"/>
              <p:cNvSpPr>
                <a:spLocks noChangeArrowheads="1"/>
              </p:cNvSpPr>
              <p:nvPr/>
            </p:nvSpPr>
            <p:spPr bwMode="auto">
              <a:xfrm>
                <a:off x="1406" y="1586"/>
                <a:ext cx="1840208" cy="1077392"/>
              </a:xfrm>
              <a:custGeom>
                <a:avLst/>
                <a:gdLst>
                  <a:gd name="T0" fmla="*/ 1839741 w 1840675"/>
                  <a:gd name="T1" fmla="*/ 472149 h 1080656"/>
                  <a:gd name="T2" fmla="*/ 1566747 w 1840675"/>
                  <a:gd name="T3" fmla="*/ 1074138 h 1080656"/>
                  <a:gd name="T4" fmla="*/ 0 w 1840675"/>
                  <a:gd name="T5" fmla="*/ 448542 h 1080656"/>
                  <a:gd name="T6" fmla="*/ 201779 w 1840675"/>
                  <a:gd name="T7" fmla="*/ 0 h 1080656"/>
                  <a:gd name="T8" fmla="*/ 1839741 w 1840675"/>
                  <a:gd name="T9" fmla="*/ 472149 h 10806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40675"/>
                  <a:gd name="T16" fmla="*/ 0 h 1080656"/>
                  <a:gd name="T17" fmla="*/ 1840675 w 1840675"/>
                  <a:gd name="T18" fmla="*/ 1080656 h 10806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40675" h="1080656">
                    <a:moveTo>
                      <a:pt x="1840675" y="475014"/>
                    </a:moveTo>
                    <a:lnTo>
                      <a:pt x="1567543" y="1080656"/>
                    </a:lnTo>
                    <a:lnTo>
                      <a:pt x="0" y="451264"/>
                    </a:lnTo>
                    <a:lnTo>
                      <a:pt x="201881" y="0"/>
                    </a:lnTo>
                    <a:lnTo>
                      <a:pt x="1840675" y="47501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62626"/>
                  </a:gs>
                  <a:gs pos="14999">
                    <a:srgbClr val="262626"/>
                  </a:gs>
                  <a:gs pos="67000">
                    <a:srgbClr val="7F7F7F"/>
                  </a:gs>
                  <a:gs pos="100000">
                    <a:srgbClr val="A5A5A5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8" name="任意多边形 39"/>
              <p:cNvSpPr>
                <a:spLocks noChangeArrowheads="1"/>
              </p:cNvSpPr>
              <p:nvPr/>
            </p:nvSpPr>
            <p:spPr bwMode="auto">
              <a:xfrm>
                <a:off x="1579254" y="484289"/>
                <a:ext cx="332568" cy="598549"/>
              </a:xfrm>
              <a:custGeom>
                <a:avLst/>
                <a:gdLst>
                  <a:gd name="T0" fmla="*/ 261349 w 331694"/>
                  <a:gd name="T1" fmla="*/ 0 h 600635"/>
                  <a:gd name="T2" fmla="*/ 0 w 331694"/>
                  <a:gd name="T3" fmla="*/ 587568 h 600635"/>
                  <a:gd name="T4" fmla="*/ 117157 w 331694"/>
                  <a:gd name="T5" fmla="*/ 596470 h 600635"/>
                  <a:gd name="T6" fmla="*/ 333444 w 331694"/>
                  <a:gd name="T7" fmla="*/ 106830 h 600635"/>
                  <a:gd name="T8" fmla="*/ 261349 w 331694"/>
                  <a:gd name="T9" fmla="*/ 0 h 6006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1694"/>
                  <a:gd name="T16" fmla="*/ 0 h 600635"/>
                  <a:gd name="T17" fmla="*/ 331694 w 331694"/>
                  <a:gd name="T18" fmla="*/ 600635 h 6006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1694" h="600635">
                    <a:moveTo>
                      <a:pt x="259977" y="0"/>
                    </a:moveTo>
                    <a:lnTo>
                      <a:pt x="0" y="591671"/>
                    </a:lnTo>
                    <a:lnTo>
                      <a:pt x="116542" y="600635"/>
                    </a:lnTo>
                    <a:lnTo>
                      <a:pt x="331694" y="107576"/>
                    </a:lnTo>
                    <a:lnTo>
                      <a:pt x="25997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62626"/>
                  </a:gs>
                  <a:gs pos="14999">
                    <a:srgbClr val="262626"/>
                  </a:gs>
                  <a:gs pos="67000">
                    <a:srgbClr val="7F7F7F"/>
                  </a:gs>
                  <a:gs pos="100000">
                    <a:srgbClr val="A5A5A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6" name="TextBox 11"/>
            <p:cNvSpPr>
              <a:spLocks noChangeArrowheads="1"/>
            </p:cNvSpPr>
            <p:nvPr/>
          </p:nvSpPr>
          <p:spPr bwMode="auto">
            <a:xfrm rot="20516800" flipH="1">
              <a:off x="355558" y="1005586"/>
              <a:ext cx="1065087" cy="223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添加标题    </a:t>
              </a:r>
              <a:endPara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grpSp>
          <p:nvGrpSpPr>
            <p:cNvPr id="77" name="Group 30"/>
            <p:cNvGrpSpPr>
              <a:grpSpLocks/>
            </p:cNvGrpSpPr>
            <p:nvPr/>
          </p:nvGrpSpPr>
          <p:grpSpPr bwMode="auto">
            <a:xfrm>
              <a:off x="301487" y="2076471"/>
              <a:ext cx="821589" cy="469069"/>
              <a:chOff x="0" y="0"/>
              <a:chExt cx="1912625" cy="1095185"/>
            </a:xfrm>
          </p:grpSpPr>
          <p:sp>
            <p:nvSpPr>
              <p:cNvPr id="95" name="任意多边形 36"/>
              <p:cNvSpPr>
                <a:spLocks noChangeArrowheads="1"/>
              </p:cNvSpPr>
              <p:nvPr/>
            </p:nvSpPr>
            <p:spPr bwMode="auto">
              <a:xfrm>
                <a:off x="237" y="1520"/>
                <a:ext cx="1843905" cy="1078941"/>
              </a:xfrm>
              <a:custGeom>
                <a:avLst/>
                <a:gdLst>
                  <a:gd name="T0" fmla="*/ 1847141 w 1840675"/>
                  <a:gd name="T1" fmla="*/ 473507 h 1080656"/>
                  <a:gd name="T2" fmla="*/ 1573050 w 1840675"/>
                  <a:gd name="T3" fmla="*/ 1077229 h 1080656"/>
                  <a:gd name="T4" fmla="*/ 0 w 1840675"/>
                  <a:gd name="T5" fmla="*/ 449833 h 1080656"/>
                  <a:gd name="T6" fmla="*/ 202590 w 1840675"/>
                  <a:gd name="T7" fmla="*/ 0 h 1080656"/>
                  <a:gd name="T8" fmla="*/ 1847141 w 1840675"/>
                  <a:gd name="T9" fmla="*/ 473507 h 10806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40675"/>
                  <a:gd name="T16" fmla="*/ 0 h 1080656"/>
                  <a:gd name="T17" fmla="*/ 1840675 w 1840675"/>
                  <a:gd name="T18" fmla="*/ 1080656 h 10806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40675" h="1080656">
                    <a:moveTo>
                      <a:pt x="1840675" y="475014"/>
                    </a:moveTo>
                    <a:lnTo>
                      <a:pt x="1567543" y="1080656"/>
                    </a:lnTo>
                    <a:lnTo>
                      <a:pt x="0" y="451264"/>
                    </a:lnTo>
                    <a:lnTo>
                      <a:pt x="201881" y="0"/>
                    </a:lnTo>
                    <a:lnTo>
                      <a:pt x="1840675" y="47501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62626"/>
                  </a:gs>
                  <a:gs pos="14999">
                    <a:srgbClr val="262626"/>
                  </a:gs>
                  <a:gs pos="67000">
                    <a:srgbClr val="7F7F7F"/>
                  </a:gs>
                  <a:gs pos="100000">
                    <a:srgbClr val="A5A5A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6" name="任意多边形 37"/>
              <p:cNvSpPr>
                <a:spLocks noChangeArrowheads="1"/>
              </p:cNvSpPr>
              <p:nvPr/>
            </p:nvSpPr>
            <p:spPr bwMode="auto">
              <a:xfrm>
                <a:off x="1570698" y="483522"/>
                <a:ext cx="343652" cy="611770"/>
              </a:xfrm>
              <a:custGeom>
                <a:avLst/>
                <a:gdLst>
                  <a:gd name="T0" fmla="*/ 271816 w 343857"/>
                  <a:gd name="T1" fmla="*/ 0 h 612836"/>
                  <a:gd name="T2" fmla="*/ 0 w 343857"/>
                  <a:gd name="T3" fmla="*/ 605825 h 612836"/>
                  <a:gd name="T4" fmla="*/ 112351 w 343857"/>
                  <a:gd name="T5" fmla="*/ 610706 h 612836"/>
                  <a:gd name="T6" fmla="*/ 343447 w 343857"/>
                  <a:gd name="T7" fmla="*/ 107202 h 612836"/>
                  <a:gd name="T8" fmla="*/ 271816 w 343857"/>
                  <a:gd name="T9" fmla="*/ 0 h 6128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3857"/>
                  <a:gd name="T16" fmla="*/ 0 h 612836"/>
                  <a:gd name="T17" fmla="*/ 343857 w 343857"/>
                  <a:gd name="T18" fmla="*/ 612836 h 6128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3857" h="612836">
                    <a:moveTo>
                      <a:pt x="272140" y="0"/>
                    </a:moveTo>
                    <a:lnTo>
                      <a:pt x="0" y="607938"/>
                    </a:lnTo>
                    <a:lnTo>
                      <a:pt x="112485" y="612836"/>
                    </a:lnTo>
                    <a:lnTo>
                      <a:pt x="343857" y="107576"/>
                    </a:lnTo>
                    <a:lnTo>
                      <a:pt x="27214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62626"/>
                  </a:gs>
                  <a:gs pos="14999">
                    <a:srgbClr val="262626"/>
                  </a:gs>
                  <a:gs pos="67000">
                    <a:srgbClr val="7F7F7F"/>
                  </a:gs>
                  <a:gs pos="100000">
                    <a:srgbClr val="A5A5A5"/>
                  </a:gs>
                </a:gsLst>
                <a:lin ang="162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8" name="TextBox 11"/>
            <p:cNvSpPr>
              <a:spLocks noChangeArrowheads="1"/>
            </p:cNvSpPr>
            <p:nvPr/>
          </p:nvSpPr>
          <p:spPr bwMode="auto">
            <a:xfrm rot="1124705" flipH="1">
              <a:off x="376194" y="2245825"/>
              <a:ext cx="1065086" cy="223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添加标题    </a:t>
              </a:r>
              <a:endPara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grpSp>
          <p:nvGrpSpPr>
            <p:cNvPr id="79" name="Group 34"/>
            <p:cNvGrpSpPr>
              <a:grpSpLocks/>
            </p:cNvGrpSpPr>
            <p:nvPr/>
          </p:nvGrpSpPr>
          <p:grpSpPr bwMode="auto">
            <a:xfrm>
              <a:off x="0" y="1301894"/>
              <a:ext cx="5195274" cy="845558"/>
              <a:chOff x="0" y="0"/>
              <a:chExt cx="7102626" cy="1155990"/>
            </a:xfrm>
          </p:grpSpPr>
          <p:sp>
            <p:nvSpPr>
              <p:cNvPr id="92" name="右箭头 2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912768" cy="1155990"/>
              </a:xfrm>
              <a:custGeom>
                <a:avLst/>
                <a:gdLst>
                  <a:gd name="T0" fmla="*/ 0 w 6912768"/>
                  <a:gd name="T1" fmla="*/ 342442 h 1944216"/>
                  <a:gd name="T2" fmla="*/ 5940660 w 6912768"/>
                  <a:gd name="T3" fmla="*/ 171832 h 1944216"/>
                  <a:gd name="T4" fmla="*/ 5940660 w 6912768"/>
                  <a:gd name="T5" fmla="*/ 0 h 1944216"/>
                  <a:gd name="T6" fmla="*/ 6912768 w 6912768"/>
                  <a:gd name="T7" fmla="*/ 343664 h 1944216"/>
                  <a:gd name="T8" fmla="*/ 5940660 w 6912768"/>
                  <a:gd name="T9" fmla="*/ 687327 h 1944216"/>
                  <a:gd name="T10" fmla="*/ 5940660 w 6912768"/>
                  <a:gd name="T11" fmla="*/ 515496 h 1944216"/>
                  <a:gd name="T12" fmla="*/ 0 w 6912768"/>
                  <a:gd name="T13" fmla="*/ 344885 h 1944216"/>
                  <a:gd name="T14" fmla="*/ 0 w 6912768"/>
                  <a:gd name="T15" fmla="*/ 342442 h 194421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912768"/>
                  <a:gd name="T25" fmla="*/ 0 h 1944216"/>
                  <a:gd name="T26" fmla="*/ 6912768 w 6912768"/>
                  <a:gd name="T27" fmla="*/ 1944216 h 194421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912768" h="1944216">
                    <a:moveTo>
                      <a:pt x="0" y="968654"/>
                    </a:moveTo>
                    <a:lnTo>
                      <a:pt x="5940660" y="486054"/>
                    </a:lnTo>
                    <a:lnTo>
                      <a:pt x="5940660" y="0"/>
                    </a:lnTo>
                    <a:lnTo>
                      <a:pt x="6912768" y="972108"/>
                    </a:lnTo>
                    <a:lnTo>
                      <a:pt x="5940660" y="1944216"/>
                    </a:lnTo>
                    <a:lnTo>
                      <a:pt x="5940660" y="1458162"/>
                    </a:lnTo>
                    <a:lnTo>
                      <a:pt x="0" y="975562"/>
                    </a:lnTo>
                    <a:lnTo>
                      <a:pt x="0" y="96865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5A5A5"/>
                  </a:gs>
                  <a:gs pos="54999">
                    <a:srgbClr val="D8D8D8"/>
                  </a:gs>
                  <a:gs pos="100000">
                    <a:srgbClr val="F2F2F2"/>
                  </a:gs>
                </a:gsLst>
                <a:lin ang="10800000" scaled="1"/>
              </a:gradFill>
              <a:ln w="3175" cap="flat" cmpd="sng">
                <a:solidFill>
                  <a:srgbClr val="FFFFFF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3" name="任意多边形 34"/>
              <p:cNvSpPr>
                <a:spLocks noChangeArrowheads="1"/>
              </p:cNvSpPr>
              <p:nvPr/>
            </p:nvSpPr>
            <p:spPr bwMode="auto">
              <a:xfrm>
                <a:off x="5949841" y="4119"/>
                <a:ext cx="1152785" cy="572834"/>
              </a:xfrm>
              <a:custGeom>
                <a:avLst/>
                <a:gdLst>
                  <a:gd name="T0" fmla="*/ 0 w 1152785"/>
                  <a:gd name="T1" fmla="*/ 0 h 572834"/>
                  <a:gd name="T2" fmla="*/ 957096 w 1152785"/>
                  <a:gd name="T3" fmla="*/ 572834 h 572834"/>
                  <a:gd name="T4" fmla="*/ 1152785 w 1152785"/>
                  <a:gd name="T5" fmla="*/ 572834 h 572834"/>
                  <a:gd name="T6" fmla="*/ 0 w 1152785"/>
                  <a:gd name="T7" fmla="*/ 0 h 57283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52785"/>
                  <a:gd name="T13" fmla="*/ 0 h 572834"/>
                  <a:gd name="T14" fmla="*/ 1152785 w 1152785"/>
                  <a:gd name="T15" fmla="*/ 572834 h 57283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52785" h="572834">
                    <a:moveTo>
                      <a:pt x="0" y="0"/>
                    </a:moveTo>
                    <a:lnTo>
                      <a:pt x="957096" y="572834"/>
                    </a:lnTo>
                    <a:lnTo>
                      <a:pt x="1152785" y="572834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5A5A5"/>
                  </a:gs>
                  <a:gs pos="54999">
                    <a:srgbClr val="D8D8D8"/>
                  </a:gs>
                  <a:gs pos="100000">
                    <a:srgbClr val="F2F2F2"/>
                  </a:gs>
                </a:gsLst>
                <a:lin ang="5400000" scaled="1"/>
              </a:gradFill>
              <a:ln w="3175" cap="flat" cmpd="sng">
                <a:solidFill>
                  <a:srgbClr val="FFFFFF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4" name="任意多边形 35"/>
              <p:cNvSpPr>
                <a:spLocks noChangeArrowheads="1"/>
              </p:cNvSpPr>
              <p:nvPr/>
            </p:nvSpPr>
            <p:spPr bwMode="auto">
              <a:xfrm flipV="1">
                <a:off x="5949841" y="576953"/>
                <a:ext cx="1152785" cy="571945"/>
              </a:xfrm>
              <a:custGeom>
                <a:avLst/>
                <a:gdLst>
                  <a:gd name="T0" fmla="*/ 0 w 1152785"/>
                  <a:gd name="T1" fmla="*/ 0 h 572834"/>
                  <a:gd name="T2" fmla="*/ 957096 w 1152785"/>
                  <a:gd name="T3" fmla="*/ 571057 h 572834"/>
                  <a:gd name="T4" fmla="*/ 1152785 w 1152785"/>
                  <a:gd name="T5" fmla="*/ 571057 h 572834"/>
                  <a:gd name="T6" fmla="*/ 0 w 1152785"/>
                  <a:gd name="T7" fmla="*/ 0 h 57283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52785"/>
                  <a:gd name="T13" fmla="*/ 0 h 572834"/>
                  <a:gd name="T14" fmla="*/ 1152785 w 1152785"/>
                  <a:gd name="T15" fmla="*/ 572834 h 57283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52785" h="572834">
                    <a:moveTo>
                      <a:pt x="0" y="0"/>
                    </a:moveTo>
                    <a:lnTo>
                      <a:pt x="957096" y="572834"/>
                    </a:lnTo>
                    <a:lnTo>
                      <a:pt x="1152785" y="5728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7F7F"/>
              </a:solidFill>
              <a:ln w="3175" cap="flat" cmpd="sng">
                <a:solidFill>
                  <a:srgbClr val="FFFFFF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80" name="TextBox 11"/>
            <p:cNvSpPr>
              <a:spLocks noChangeArrowheads="1"/>
            </p:cNvSpPr>
            <p:nvPr/>
          </p:nvSpPr>
          <p:spPr bwMode="auto">
            <a:xfrm rot="20696875" flipH="1">
              <a:off x="168255" y="1292548"/>
              <a:ext cx="1000007" cy="219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点击添加文本</a:t>
              </a:r>
              <a:endPara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1" name="TextBox 11"/>
            <p:cNvSpPr>
              <a:spLocks noChangeArrowheads="1"/>
            </p:cNvSpPr>
            <p:nvPr/>
          </p:nvSpPr>
          <p:spPr bwMode="auto">
            <a:xfrm rot="1135792" flipH="1">
              <a:off x="138452" y="1937955"/>
              <a:ext cx="1054331" cy="219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点击添加文本</a:t>
              </a:r>
              <a:endPara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2" name="TextBox 11"/>
            <p:cNvSpPr>
              <a:spLocks noChangeArrowheads="1"/>
            </p:cNvSpPr>
            <p:nvPr/>
          </p:nvSpPr>
          <p:spPr bwMode="auto">
            <a:xfrm rot="1052353" flipH="1">
              <a:off x="1405870" y="2113036"/>
              <a:ext cx="948880" cy="219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点击添加文本</a:t>
              </a:r>
              <a:endPara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3" name="TextBox 11"/>
            <p:cNvSpPr>
              <a:spLocks noChangeArrowheads="1"/>
            </p:cNvSpPr>
            <p:nvPr/>
          </p:nvSpPr>
          <p:spPr bwMode="auto">
            <a:xfrm rot="1135792" flipH="1">
              <a:off x="1242459" y="2261559"/>
              <a:ext cx="1042424" cy="219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点击添加文本</a:t>
              </a:r>
              <a:endPara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4" name="TextBox 11"/>
            <p:cNvSpPr>
              <a:spLocks noChangeArrowheads="1"/>
            </p:cNvSpPr>
            <p:nvPr/>
          </p:nvSpPr>
          <p:spPr bwMode="auto">
            <a:xfrm rot="20696875" flipH="1">
              <a:off x="1022229" y="984943"/>
              <a:ext cx="1298422" cy="223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点击添加文本</a:t>
              </a:r>
              <a:endPara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5" name="TextBox 11"/>
            <p:cNvSpPr>
              <a:spLocks noChangeArrowheads="1"/>
            </p:cNvSpPr>
            <p:nvPr/>
          </p:nvSpPr>
          <p:spPr bwMode="auto">
            <a:xfrm rot="20822258" flipH="1">
              <a:off x="1077786" y="1134215"/>
              <a:ext cx="1298422" cy="223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点击添加文本</a:t>
              </a:r>
              <a:endPara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6" name="TextBox 11"/>
            <p:cNvSpPr>
              <a:spLocks noChangeArrowheads="1"/>
            </p:cNvSpPr>
            <p:nvPr/>
          </p:nvSpPr>
          <p:spPr bwMode="auto">
            <a:xfrm rot="20696875" flipH="1">
              <a:off x="2598431" y="596204"/>
              <a:ext cx="1107944" cy="219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点击添加文本</a:t>
              </a:r>
              <a:endPara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7" name="TextBox 11"/>
            <p:cNvSpPr>
              <a:spLocks noChangeArrowheads="1"/>
            </p:cNvSpPr>
            <p:nvPr/>
          </p:nvSpPr>
          <p:spPr bwMode="auto">
            <a:xfrm rot="20696875" flipH="1">
              <a:off x="2657161" y="753418"/>
              <a:ext cx="1107944" cy="219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点击添加文本</a:t>
              </a:r>
              <a:endPara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8" name="TextBox 11"/>
            <p:cNvSpPr>
              <a:spLocks noChangeArrowheads="1"/>
            </p:cNvSpPr>
            <p:nvPr/>
          </p:nvSpPr>
          <p:spPr bwMode="auto">
            <a:xfrm rot="1135792" flipH="1">
              <a:off x="2774031" y="2511787"/>
              <a:ext cx="1016694" cy="219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点击添加文本</a:t>
              </a:r>
              <a:endPara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9" name="TextBox 11"/>
            <p:cNvSpPr>
              <a:spLocks noChangeArrowheads="1"/>
            </p:cNvSpPr>
            <p:nvPr/>
          </p:nvSpPr>
          <p:spPr bwMode="auto">
            <a:xfrm rot="1135792" flipH="1">
              <a:off x="2694748" y="2680324"/>
              <a:ext cx="994696" cy="219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点击添加文本</a:t>
              </a:r>
              <a:endPara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90" name="TextBox 11"/>
            <p:cNvSpPr>
              <a:spLocks noChangeArrowheads="1"/>
            </p:cNvSpPr>
            <p:nvPr/>
          </p:nvSpPr>
          <p:spPr bwMode="auto">
            <a:xfrm rot="1135792" flipH="1">
              <a:off x="2905301" y="2346938"/>
              <a:ext cx="961596" cy="219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点击添加文本</a:t>
              </a:r>
              <a:endPara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91" name="TextBox 11"/>
            <p:cNvSpPr>
              <a:spLocks noChangeArrowheads="1"/>
            </p:cNvSpPr>
            <p:nvPr/>
          </p:nvSpPr>
          <p:spPr bwMode="auto">
            <a:xfrm rot="20696875" flipH="1">
              <a:off x="2727003" y="910631"/>
              <a:ext cx="1106357" cy="219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点击添加文本</a:t>
              </a:r>
              <a:endPara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07" name="椭圆 107"/>
          <p:cNvSpPr>
            <a:spLocks noChangeArrowheads="1"/>
          </p:cNvSpPr>
          <p:nvPr/>
        </p:nvSpPr>
        <p:spPr bwMode="auto">
          <a:xfrm>
            <a:off x="452958" y="3462363"/>
            <a:ext cx="933450" cy="931862"/>
          </a:xfrm>
          <a:prstGeom prst="ellipse">
            <a:avLst/>
          </a:prstGeom>
          <a:gradFill rotWithShape="1">
            <a:gsLst>
              <a:gs pos="0">
                <a:srgbClr val="6C0000"/>
              </a:gs>
              <a:gs pos="34999">
                <a:srgbClr val="6C0000"/>
              </a:gs>
              <a:gs pos="59999">
                <a:srgbClr val="C00000"/>
              </a:gs>
              <a:gs pos="87000">
                <a:srgbClr val="FF0000"/>
              </a:gs>
              <a:gs pos="100000">
                <a:srgbClr val="FF0000"/>
              </a:gs>
            </a:gsLst>
            <a:lin ang="10800000" scaled="1"/>
          </a:gradFill>
          <a:ln w="3175">
            <a:solidFill>
              <a:srgbClr val="FFFFFF"/>
            </a:solidFill>
            <a:bevel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4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8" name="Text Box 11"/>
          <p:cNvSpPr>
            <a:spLocks noChangeArrowheads="1"/>
          </p:cNvSpPr>
          <p:nvPr/>
        </p:nvSpPr>
        <p:spPr bwMode="auto">
          <a:xfrm>
            <a:off x="179512" y="1319213"/>
            <a:ext cx="89644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第一</a:t>
            </a:r>
            <a:r>
              <a:rPr lang="en-US" altLang="zh-CN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模板网，为广大</a:t>
            </a:r>
            <a:r>
              <a:rPr lang="en-US" altLang="zh-CN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爱好者，提供</a:t>
            </a:r>
            <a:r>
              <a:rPr lang="en-US" altLang="zh-CN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PowerPoint</a:t>
            </a:r>
            <a:r>
              <a:rPr lang="zh-CN" altLang="en-US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模板下载、</a:t>
            </a:r>
            <a:r>
              <a:rPr lang="en-US" altLang="zh-CN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PowerPoint</a:t>
            </a:r>
            <a:r>
              <a:rPr lang="zh-CN" altLang="en-US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教程、</a:t>
            </a:r>
            <a:r>
              <a:rPr lang="en-US" altLang="zh-CN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PowerPoint</a:t>
            </a:r>
            <a:r>
              <a:rPr lang="zh-CN" altLang="en-US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素材等，建设中国</a:t>
            </a:r>
            <a:r>
              <a:rPr lang="en-US" altLang="zh-CN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爱好者的网上家园，立志成为最大最权威的</a:t>
            </a:r>
            <a:r>
              <a:rPr lang="en-US" altLang="zh-CN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中文网站。</a:t>
            </a:r>
          </a:p>
        </p:txBody>
      </p:sp>
      <p:sp>
        <p:nvSpPr>
          <p:cNvPr id="109" name="直接连接符 120"/>
          <p:cNvSpPr>
            <a:spLocks noChangeShapeType="1"/>
          </p:cNvSpPr>
          <p:nvPr/>
        </p:nvSpPr>
        <p:spPr bwMode="auto">
          <a:xfrm flipV="1">
            <a:off x="179512" y="1319213"/>
            <a:ext cx="8856984" cy="21555"/>
          </a:xfrm>
          <a:prstGeom prst="line">
            <a:avLst/>
          </a:prstGeom>
          <a:noFill/>
          <a:ln w="9525">
            <a:solidFill>
              <a:srgbClr val="FFFF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10" name="Group 113"/>
          <p:cNvGrpSpPr>
            <a:grpSpLocks/>
          </p:cNvGrpSpPr>
          <p:nvPr/>
        </p:nvGrpSpPr>
        <p:grpSpPr bwMode="auto">
          <a:xfrm>
            <a:off x="182687" y="845468"/>
            <a:ext cx="4348953" cy="413282"/>
            <a:chOff x="0" y="0"/>
            <a:chExt cx="3261090" cy="309563"/>
          </a:xfrm>
        </p:grpSpPr>
        <p:grpSp>
          <p:nvGrpSpPr>
            <p:cNvPr id="111" name="Group 114"/>
            <p:cNvGrpSpPr>
              <a:grpSpLocks/>
            </p:cNvGrpSpPr>
            <p:nvPr/>
          </p:nvGrpSpPr>
          <p:grpSpPr bwMode="auto">
            <a:xfrm>
              <a:off x="216279" y="0"/>
              <a:ext cx="3044811" cy="309563"/>
              <a:chOff x="0" y="0"/>
              <a:chExt cx="3044087" cy="311301"/>
            </a:xfrm>
          </p:grpSpPr>
          <p:sp>
            <p:nvSpPr>
              <p:cNvPr id="115" name="TextBox 10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92107" cy="3013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点击添加标题</a:t>
                </a:r>
                <a:endParaRPr kumimoji="0" 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116" name="矩形 109"/>
              <p:cNvSpPr>
                <a:spLocks noChangeArrowheads="1"/>
              </p:cNvSpPr>
              <p:nvPr/>
            </p:nvSpPr>
            <p:spPr bwMode="auto">
              <a:xfrm>
                <a:off x="1560904" y="46167"/>
                <a:ext cx="1483183" cy="2318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sym typeface="Arial" pitchFamily="34" charset="0"/>
                  </a:rPr>
                  <a:t>CLICK TO ADD TITLE</a:t>
                </a: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sym typeface="Arial" pitchFamily="34" charset="0"/>
                </a:endParaRPr>
              </a:p>
            </p:txBody>
          </p:sp>
          <p:sp>
            <p:nvSpPr>
              <p:cNvPr id="117" name="直接连接符 128"/>
              <p:cNvSpPr>
                <a:spLocks noChangeShapeType="1"/>
              </p:cNvSpPr>
              <p:nvPr/>
            </p:nvSpPr>
            <p:spPr bwMode="auto">
              <a:xfrm>
                <a:off x="1559877" y="57471"/>
                <a:ext cx="1" cy="25383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12" name="Group 118"/>
            <p:cNvGrpSpPr>
              <a:grpSpLocks/>
            </p:cNvGrpSpPr>
            <p:nvPr/>
          </p:nvGrpSpPr>
          <p:grpSpPr bwMode="auto">
            <a:xfrm>
              <a:off x="0" y="57152"/>
              <a:ext cx="215800" cy="215800"/>
              <a:chOff x="0" y="0"/>
              <a:chExt cx="215800" cy="215800"/>
            </a:xfrm>
          </p:grpSpPr>
          <p:sp>
            <p:nvSpPr>
              <p:cNvPr id="113" name="椭圆 124"/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215800" cy="215800"/>
              </a:xfrm>
              <a:prstGeom prst="ellipse">
                <a:avLst/>
              </a:prstGeom>
              <a:solidFill>
                <a:srgbClr val="C00000"/>
              </a:solidFill>
              <a:ln w="38100" cap="sq">
                <a:solidFill>
                  <a:srgbClr val="C8C6BD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14" name="Freeform 15"/>
              <p:cNvSpPr>
                <a:spLocks noEditPoints="1" noChangeArrowheads="1"/>
              </p:cNvSpPr>
              <p:nvPr/>
            </p:nvSpPr>
            <p:spPr bwMode="auto">
              <a:xfrm>
                <a:off x="52914" y="45675"/>
                <a:ext cx="109973" cy="124451"/>
              </a:xfrm>
              <a:custGeom>
                <a:avLst/>
                <a:gdLst>
                  <a:gd name="T0" fmla="*/ 14802418 w 423"/>
                  <a:gd name="T1" fmla="*/ 17857299 h 526"/>
                  <a:gd name="T2" fmla="*/ 13788742 w 423"/>
                  <a:gd name="T3" fmla="*/ 20992234 h 526"/>
                  <a:gd name="T4" fmla="*/ 14667226 w 423"/>
                  <a:gd name="T5" fmla="*/ 17801225 h 526"/>
                  <a:gd name="T6" fmla="*/ 12436828 w 423"/>
                  <a:gd name="T7" fmla="*/ 14442704 h 526"/>
                  <a:gd name="T8" fmla="*/ 12977594 w 423"/>
                  <a:gd name="T9" fmla="*/ 12987148 h 526"/>
                  <a:gd name="T10" fmla="*/ 14194317 w 423"/>
                  <a:gd name="T11" fmla="*/ 12707252 h 526"/>
                  <a:gd name="T12" fmla="*/ 13788742 w 423"/>
                  <a:gd name="T13" fmla="*/ 15562053 h 526"/>
                  <a:gd name="T14" fmla="*/ 14802418 w 423"/>
                  <a:gd name="T15" fmla="*/ 15954098 h 526"/>
                  <a:gd name="T16" fmla="*/ 14194317 w 423"/>
                  <a:gd name="T17" fmla="*/ 12707252 h 526"/>
                  <a:gd name="T18" fmla="*/ 14329248 w 423"/>
                  <a:gd name="T19" fmla="*/ 29444965 h 526"/>
                  <a:gd name="T20" fmla="*/ 12166446 w 423"/>
                  <a:gd name="T21" fmla="*/ 5093973 h 526"/>
                  <a:gd name="T22" fmla="*/ 7772985 w 423"/>
                  <a:gd name="T23" fmla="*/ 0 h 526"/>
                  <a:gd name="T24" fmla="*/ 11084914 w 423"/>
                  <a:gd name="T25" fmla="*/ 0 h 526"/>
                  <a:gd name="T26" fmla="*/ 14329248 w 423"/>
                  <a:gd name="T27" fmla="*/ 0 h 526"/>
                  <a:gd name="T28" fmla="*/ 17506246 w 423"/>
                  <a:gd name="T29" fmla="*/ 0 h 526"/>
                  <a:gd name="T30" fmla="*/ 20818175 w 423"/>
                  <a:gd name="T31" fmla="*/ 0 h 526"/>
                  <a:gd name="T32" fmla="*/ 28591160 w 423"/>
                  <a:gd name="T33" fmla="*/ 22223731 h 526"/>
                  <a:gd name="T34" fmla="*/ 15613566 w 423"/>
                  <a:gd name="T35" fmla="*/ 16289831 h 526"/>
                  <a:gd name="T36" fmla="*/ 16762693 w 423"/>
                  <a:gd name="T37" fmla="*/ 13490867 h 526"/>
                  <a:gd name="T38" fmla="*/ 17709033 w 423"/>
                  <a:gd name="T39" fmla="*/ 12259370 h 526"/>
                  <a:gd name="T40" fmla="*/ 15613566 w 423"/>
                  <a:gd name="T41" fmla="*/ 10188183 h 526"/>
                  <a:gd name="T42" fmla="*/ 14802418 w 423"/>
                  <a:gd name="T43" fmla="*/ 11419681 h 526"/>
                  <a:gd name="T44" fmla="*/ 13788742 w 423"/>
                  <a:gd name="T45" fmla="*/ 11419681 h 526"/>
                  <a:gd name="T46" fmla="*/ 12977594 w 423"/>
                  <a:gd name="T47" fmla="*/ 10188183 h 526"/>
                  <a:gd name="T48" fmla="*/ 11558084 w 423"/>
                  <a:gd name="T49" fmla="*/ 12259370 h 526"/>
                  <a:gd name="T50" fmla="*/ 11490489 w 423"/>
                  <a:gd name="T51" fmla="*/ 16233994 h 526"/>
                  <a:gd name="T52" fmla="*/ 12977594 w 423"/>
                  <a:gd name="T53" fmla="*/ 20880086 h 526"/>
                  <a:gd name="T54" fmla="*/ 11152510 w 423"/>
                  <a:gd name="T55" fmla="*/ 19984559 h 526"/>
                  <a:gd name="T56" fmla="*/ 11625680 w 423"/>
                  <a:gd name="T57" fmla="*/ 21887760 h 526"/>
                  <a:gd name="T58" fmla="*/ 12977594 w 423"/>
                  <a:gd name="T59" fmla="*/ 23567139 h 526"/>
                  <a:gd name="T60" fmla="*/ 13788742 w 423"/>
                  <a:gd name="T61" fmla="*/ 22335642 h 526"/>
                  <a:gd name="T62" fmla="*/ 14802418 w 423"/>
                  <a:gd name="T63" fmla="*/ 23567139 h 526"/>
                  <a:gd name="T64" fmla="*/ 15613566 w 423"/>
                  <a:gd name="T65" fmla="*/ 22111820 h 526"/>
                  <a:gd name="T66" fmla="*/ 18182203 w 423"/>
                  <a:gd name="T67" fmla="*/ 19704663 h 526"/>
                  <a:gd name="T68" fmla="*/ 15613566 w 423"/>
                  <a:gd name="T69" fmla="*/ 18249107 h 526"/>
                  <a:gd name="T70" fmla="*/ 15883949 w 423"/>
                  <a:gd name="T71" fmla="*/ 20376367 h 526"/>
                  <a:gd name="T72" fmla="*/ 15613566 w 423"/>
                  <a:gd name="T73" fmla="*/ 18249107 h 52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23"/>
                  <a:gd name="T112" fmla="*/ 0 h 526"/>
                  <a:gd name="T113" fmla="*/ 423 w 423"/>
                  <a:gd name="T114" fmla="*/ 526 h 52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23" h="526">
                    <a:moveTo>
                      <a:pt x="217" y="318"/>
                    </a:moveTo>
                    <a:cubicBezTo>
                      <a:pt x="218" y="319"/>
                      <a:pt x="218" y="319"/>
                      <a:pt x="219" y="319"/>
                    </a:cubicBezTo>
                    <a:cubicBezTo>
                      <a:pt x="219" y="374"/>
                      <a:pt x="219" y="374"/>
                      <a:pt x="219" y="374"/>
                    </a:cubicBezTo>
                    <a:cubicBezTo>
                      <a:pt x="214" y="375"/>
                      <a:pt x="209" y="376"/>
                      <a:pt x="204" y="375"/>
                    </a:cubicBezTo>
                    <a:cubicBezTo>
                      <a:pt x="204" y="312"/>
                      <a:pt x="204" y="312"/>
                      <a:pt x="204" y="312"/>
                    </a:cubicBezTo>
                    <a:cubicBezTo>
                      <a:pt x="208" y="314"/>
                      <a:pt x="213" y="316"/>
                      <a:pt x="217" y="318"/>
                    </a:cubicBezTo>
                    <a:close/>
                    <a:moveTo>
                      <a:pt x="188" y="235"/>
                    </a:moveTo>
                    <a:cubicBezTo>
                      <a:pt x="184" y="240"/>
                      <a:pt x="181" y="249"/>
                      <a:pt x="184" y="258"/>
                    </a:cubicBezTo>
                    <a:cubicBezTo>
                      <a:pt x="185" y="263"/>
                      <a:pt x="188" y="267"/>
                      <a:pt x="192" y="270"/>
                    </a:cubicBezTo>
                    <a:cubicBezTo>
                      <a:pt x="192" y="232"/>
                      <a:pt x="192" y="232"/>
                      <a:pt x="192" y="232"/>
                    </a:cubicBezTo>
                    <a:cubicBezTo>
                      <a:pt x="191" y="233"/>
                      <a:pt x="189" y="234"/>
                      <a:pt x="188" y="235"/>
                    </a:cubicBezTo>
                    <a:close/>
                    <a:moveTo>
                      <a:pt x="210" y="227"/>
                    </a:moveTo>
                    <a:cubicBezTo>
                      <a:pt x="208" y="227"/>
                      <a:pt x="206" y="227"/>
                      <a:pt x="204" y="227"/>
                    </a:cubicBezTo>
                    <a:cubicBezTo>
                      <a:pt x="204" y="278"/>
                      <a:pt x="204" y="278"/>
                      <a:pt x="204" y="278"/>
                    </a:cubicBezTo>
                    <a:cubicBezTo>
                      <a:pt x="209" y="280"/>
                      <a:pt x="213" y="282"/>
                      <a:pt x="218" y="284"/>
                    </a:cubicBezTo>
                    <a:cubicBezTo>
                      <a:pt x="218" y="285"/>
                      <a:pt x="219" y="285"/>
                      <a:pt x="219" y="285"/>
                    </a:cubicBezTo>
                    <a:cubicBezTo>
                      <a:pt x="219" y="227"/>
                      <a:pt x="219" y="227"/>
                      <a:pt x="219" y="227"/>
                    </a:cubicBezTo>
                    <a:cubicBezTo>
                      <a:pt x="216" y="227"/>
                      <a:pt x="213" y="227"/>
                      <a:pt x="210" y="227"/>
                    </a:cubicBezTo>
                    <a:close/>
                    <a:moveTo>
                      <a:pt x="423" y="397"/>
                    </a:moveTo>
                    <a:cubicBezTo>
                      <a:pt x="423" y="514"/>
                      <a:pt x="328" y="526"/>
                      <a:pt x="212" y="526"/>
                    </a:cubicBezTo>
                    <a:cubicBezTo>
                      <a:pt x="95" y="526"/>
                      <a:pt x="0" y="514"/>
                      <a:pt x="0" y="397"/>
                    </a:cubicBezTo>
                    <a:cubicBezTo>
                      <a:pt x="0" y="291"/>
                      <a:pt x="79" y="121"/>
                      <a:pt x="180" y="91"/>
                    </a:cubicBezTo>
                    <a:cubicBezTo>
                      <a:pt x="143" y="78"/>
                      <a:pt x="115" y="42"/>
                      <a:pt x="115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22" y="4"/>
                      <a:pt x="131" y="6"/>
                      <a:pt x="140" y="6"/>
                    </a:cubicBezTo>
                    <a:cubicBezTo>
                      <a:pt x="149" y="6"/>
                      <a:pt x="157" y="4"/>
                      <a:pt x="164" y="0"/>
                    </a:cubicBezTo>
                    <a:cubicBezTo>
                      <a:pt x="170" y="4"/>
                      <a:pt x="179" y="6"/>
                      <a:pt x="188" y="6"/>
                    </a:cubicBezTo>
                    <a:cubicBezTo>
                      <a:pt x="197" y="6"/>
                      <a:pt x="205" y="4"/>
                      <a:pt x="212" y="0"/>
                    </a:cubicBezTo>
                    <a:cubicBezTo>
                      <a:pt x="218" y="4"/>
                      <a:pt x="226" y="6"/>
                      <a:pt x="235" y="6"/>
                    </a:cubicBezTo>
                    <a:cubicBezTo>
                      <a:pt x="244" y="6"/>
                      <a:pt x="253" y="4"/>
                      <a:pt x="259" y="0"/>
                    </a:cubicBezTo>
                    <a:cubicBezTo>
                      <a:pt x="266" y="4"/>
                      <a:pt x="274" y="6"/>
                      <a:pt x="283" y="6"/>
                    </a:cubicBezTo>
                    <a:cubicBezTo>
                      <a:pt x="292" y="6"/>
                      <a:pt x="301" y="4"/>
                      <a:pt x="308" y="0"/>
                    </a:cubicBezTo>
                    <a:cubicBezTo>
                      <a:pt x="308" y="42"/>
                      <a:pt x="280" y="78"/>
                      <a:pt x="243" y="91"/>
                    </a:cubicBezTo>
                    <a:cubicBezTo>
                      <a:pt x="344" y="121"/>
                      <a:pt x="423" y="291"/>
                      <a:pt x="423" y="397"/>
                    </a:cubicBezTo>
                    <a:close/>
                    <a:moveTo>
                      <a:pt x="267" y="325"/>
                    </a:moveTo>
                    <a:cubicBezTo>
                      <a:pt x="261" y="308"/>
                      <a:pt x="247" y="299"/>
                      <a:pt x="231" y="291"/>
                    </a:cubicBezTo>
                    <a:cubicBezTo>
                      <a:pt x="231" y="230"/>
                      <a:pt x="231" y="230"/>
                      <a:pt x="231" y="230"/>
                    </a:cubicBezTo>
                    <a:cubicBezTo>
                      <a:pt x="237" y="233"/>
                      <a:pt x="243" y="237"/>
                      <a:pt x="248" y="241"/>
                    </a:cubicBezTo>
                    <a:cubicBezTo>
                      <a:pt x="250" y="242"/>
                      <a:pt x="251" y="243"/>
                      <a:pt x="253" y="244"/>
                    </a:cubicBezTo>
                    <a:cubicBezTo>
                      <a:pt x="256" y="235"/>
                      <a:pt x="259" y="227"/>
                      <a:pt x="262" y="219"/>
                    </a:cubicBezTo>
                    <a:cubicBezTo>
                      <a:pt x="253" y="213"/>
                      <a:pt x="243" y="208"/>
                      <a:pt x="231" y="205"/>
                    </a:cubicBezTo>
                    <a:cubicBezTo>
                      <a:pt x="231" y="182"/>
                      <a:pt x="231" y="182"/>
                      <a:pt x="231" y="182"/>
                    </a:cubicBezTo>
                    <a:cubicBezTo>
                      <a:pt x="219" y="182"/>
                      <a:pt x="219" y="182"/>
                      <a:pt x="219" y="182"/>
                    </a:cubicBezTo>
                    <a:cubicBezTo>
                      <a:pt x="219" y="204"/>
                      <a:pt x="219" y="204"/>
                      <a:pt x="219" y="204"/>
                    </a:cubicBezTo>
                    <a:cubicBezTo>
                      <a:pt x="215" y="204"/>
                      <a:pt x="212" y="204"/>
                      <a:pt x="207" y="204"/>
                    </a:cubicBezTo>
                    <a:cubicBezTo>
                      <a:pt x="206" y="204"/>
                      <a:pt x="205" y="204"/>
                      <a:pt x="204" y="204"/>
                    </a:cubicBezTo>
                    <a:cubicBezTo>
                      <a:pt x="204" y="182"/>
                      <a:pt x="204" y="182"/>
                      <a:pt x="204" y="182"/>
                    </a:cubicBezTo>
                    <a:cubicBezTo>
                      <a:pt x="192" y="182"/>
                      <a:pt x="192" y="182"/>
                      <a:pt x="192" y="182"/>
                    </a:cubicBezTo>
                    <a:cubicBezTo>
                      <a:pt x="192" y="207"/>
                      <a:pt x="192" y="207"/>
                      <a:pt x="192" y="207"/>
                    </a:cubicBezTo>
                    <a:cubicBezTo>
                      <a:pt x="184" y="209"/>
                      <a:pt x="177" y="214"/>
                      <a:pt x="171" y="219"/>
                    </a:cubicBezTo>
                    <a:cubicBezTo>
                      <a:pt x="163" y="227"/>
                      <a:pt x="156" y="238"/>
                      <a:pt x="156" y="254"/>
                    </a:cubicBezTo>
                    <a:cubicBezTo>
                      <a:pt x="156" y="270"/>
                      <a:pt x="161" y="281"/>
                      <a:pt x="170" y="290"/>
                    </a:cubicBezTo>
                    <a:cubicBezTo>
                      <a:pt x="177" y="296"/>
                      <a:pt x="184" y="301"/>
                      <a:pt x="192" y="305"/>
                    </a:cubicBezTo>
                    <a:cubicBezTo>
                      <a:pt x="192" y="373"/>
                      <a:pt x="192" y="373"/>
                      <a:pt x="192" y="373"/>
                    </a:cubicBezTo>
                    <a:cubicBezTo>
                      <a:pt x="183" y="370"/>
                      <a:pt x="176" y="364"/>
                      <a:pt x="169" y="359"/>
                    </a:cubicBezTo>
                    <a:cubicBezTo>
                      <a:pt x="168" y="358"/>
                      <a:pt x="167" y="357"/>
                      <a:pt x="165" y="357"/>
                    </a:cubicBezTo>
                    <a:cubicBezTo>
                      <a:pt x="161" y="365"/>
                      <a:pt x="157" y="373"/>
                      <a:pt x="153" y="381"/>
                    </a:cubicBezTo>
                    <a:cubicBezTo>
                      <a:pt x="159" y="385"/>
                      <a:pt x="165" y="388"/>
                      <a:pt x="172" y="391"/>
                    </a:cubicBezTo>
                    <a:cubicBezTo>
                      <a:pt x="178" y="394"/>
                      <a:pt x="185" y="396"/>
                      <a:pt x="192" y="397"/>
                    </a:cubicBezTo>
                    <a:cubicBezTo>
                      <a:pt x="192" y="421"/>
                      <a:pt x="192" y="421"/>
                      <a:pt x="192" y="421"/>
                    </a:cubicBezTo>
                    <a:cubicBezTo>
                      <a:pt x="204" y="421"/>
                      <a:pt x="204" y="421"/>
                      <a:pt x="204" y="421"/>
                    </a:cubicBezTo>
                    <a:cubicBezTo>
                      <a:pt x="204" y="399"/>
                      <a:pt x="204" y="399"/>
                      <a:pt x="204" y="399"/>
                    </a:cubicBezTo>
                    <a:cubicBezTo>
                      <a:pt x="209" y="399"/>
                      <a:pt x="214" y="398"/>
                      <a:pt x="219" y="398"/>
                    </a:cubicBezTo>
                    <a:cubicBezTo>
                      <a:pt x="219" y="421"/>
                      <a:pt x="219" y="421"/>
                      <a:pt x="219" y="421"/>
                    </a:cubicBezTo>
                    <a:cubicBezTo>
                      <a:pt x="231" y="421"/>
                      <a:pt x="231" y="421"/>
                      <a:pt x="231" y="421"/>
                    </a:cubicBezTo>
                    <a:cubicBezTo>
                      <a:pt x="231" y="395"/>
                      <a:pt x="231" y="395"/>
                      <a:pt x="231" y="395"/>
                    </a:cubicBezTo>
                    <a:cubicBezTo>
                      <a:pt x="236" y="393"/>
                      <a:pt x="241" y="391"/>
                      <a:pt x="245" y="388"/>
                    </a:cubicBezTo>
                    <a:cubicBezTo>
                      <a:pt x="257" y="381"/>
                      <a:pt x="266" y="369"/>
                      <a:pt x="269" y="352"/>
                    </a:cubicBezTo>
                    <a:cubicBezTo>
                      <a:pt x="271" y="343"/>
                      <a:pt x="270" y="333"/>
                      <a:pt x="267" y="325"/>
                    </a:cubicBezTo>
                    <a:close/>
                    <a:moveTo>
                      <a:pt x="231" y="326"/>
                    </a:moveTo>
                    <a:cubicBezTo>
                      <a:pt x="231" y="368"/>
                      <a:pt x="231" y="368"/>
                      <a:pt x="231" y="368"/>
                    </a:cubicBezTo>
                    <a:cubicBezTo>
                      <a:pt x="232" y="367"/>
                      <a:pt x="234" y="365"/>
                      <a:pt x="235" y="364"/>
                    </a:cubicBezTo>
                    <a:cubicBezTo>
                      <a:pt x="239" y="359"/>
                      <a:pt x="242" y="352"/>
                      <a:pt x="241" y="344"/>
                    </a:cubicBezTo>
                    <a:cubicBezTo>
                      <a:pt x="241" y="336"/>
                      <a:pt x="236" y="330"/>
                      <a:pt x="231" y="32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1771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 bldLvl="0" autoUpdateAnimBg="0"/>
      <p:bldP spid="109" grpId="0" animBg="1"/>
    </p:bld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22894</TotalTime>
  <Words>902</Words>
  <Application>Microsoft Office PowerPoint</Application>
  <PresentationFormat>全屏显示(4:3)</PresentationFormat>
  <Paragraphs>200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第一PPT模板网：www.1ppt.com</vt:lpstr>
      <vt:lpstr>第一PPT：www.1ppt.com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1320</cp:revision>
  <dcterms:created xsi:type="dcterms:W3CDTF">2009-02-11T05:37:22Z</dcterms:created>
  <dcterms:modified xsi:type="dcterms:W3CDTF">2016-03-20T07:58:49Z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