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23" r:id="rId2"/>
  </p:sldMasterIdLst>
  <p:notesMasterIdLst>
    <p:notesMasterId r:id="rId19"/>
  </p:notesMasterIdLst>
  <p:handoutMasterIdLst>
    <p:handoutMasterId r:id="rId20"/>
  </p:handoutMasterIdLst>
  <p:sldIdLst>
    <p:sldId id="319" r:id="rId3"/>
    <p:sldId id="321" r:id="rId4"/>
    <p:sldId id="322" r:id="rId5"/>
    <p:sldId id="323" r:id="rId6"/>
    <p:sldId id="320" r:id="rId7"/>
    <p:sldId id="324" r:id="rId8"/>
    <p:sldId id="325" r:id="rId9"/>
    <p:sldId id="326" r:id="rId10"/>
    <p:sldId id="327" r:id="rId11"/>
    <p:sldId id="328" r:id="rId12"/>
    <p:sldId id="329" r:id="rId13"/>
    <p:sldId id="330" r:id="rId14"/>
    <p:sldId id="331" r:id="rId15"/>
    <p:sldId id="332" r:id="rId16"/>
    <p:sldId id="333" r:id="rId17"/>
    <p:sldId id="318" r:id="rId1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66FF33"/>
    <a:srgbClr val="FF6600"/>
    <a:srgbClr val="99FF66"/>
    <a:srgbClr val="990099"/>
    <a:srgbClr val="FFCC66"/>
    <a:srgbClr val="FFFFFF"/>
    <a:srgbClr val="FFCC00"/>
    <a:srgbClr val="002060"/>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570" autoAdjust="0"/>
    <p:restoredTop sz="96444" autoAdjust="0"/>
  </p:normalViewPr>
  <p:slideViewPr>
    <p:cSldViewPr>
      <p:cViewPr>
        <p:scale>
          <a:sx n="110" d="100"/>
          <a:sy n="110" d="100"/>
        </p:scale>
        <p:origin x="-1848" y="-384"/>
      </p:cViewPr>
      <p:guideLst>
        <p:guide orient="horz" pos="2160"/>
        <p:guide pos="2880"/>
      </p:guideLst>
    </p:cSldViewPr>
  </p:slideViewPr>
  <p:notesTextViewPr>
    <p:cViewPr>
      <p:scale>
        <a:sx n="100" d="100"/>
        <a:sy n="100" d="100"/>
      </p:scale>
      <p:origin x="0" y="0"/>
    </p:cViewPr>
  </p:notesTextViewPr>
  <p:sorterViewPr>
    <p:cViewPr>
      <p:scale>
        <a:sx n="150" d="100"/>
        <a:sy n="150" d="100"/>
      </p:scale>
      <p:origin x="0" y="0"/>
    </p:cViewPr>
  </p:sorterViewPr>
  <p:notesViewPr>
    <p:cSldViewPr>
      <p:cViewPr varScale="1">
        <p:scale>
          <a:sx n="81" d="100"/>
          <a:sy n="81" d="100"/>
        </p:scale>
        <p:origin x="-328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AE1A7895-9E8F-4C50-B5E8-7345F3E6B0B6}" type="datetimeFigureOut">
              <a:rPr lang="zh-CN" altLang="en-US"/>
              <a:pPr>
                <a:defRPr/>
              </a:pPr>
              <a:t>2016/3/17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41C19984-4B2A-48B4-B869-87DEC631B6E0}" type="slidenum">
              <a:rPr lang="zh-CN" altLang="en-US"/>
              <a:pPr>
                <a:defRPr/>
              </a:pPr>
              <a:t>‹#›</a:t>
            </a:fld>
            <a:endParaRPr lang="zh-CN" altLang="en-US"/>
          </a:p>
        </p:txBody>
      </p:sp>
    </p:spTree>
    <p:extLst>
      <p:ext uri="{BB962C8B-B14F-4D97-AF65-F5344CB8AC3E}">
        <p14:creationId xmlns:p14="http://schemas.microsoft.com/office/powerpoint/2010/main" val="14472935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CED0698-BD05-4639-9D81-B9F65B9CB3B9}" type="datetimeFigureOut">
              <a:rPr lang="zh-CN" altLang="en-US" smtClean="0"/>
              <a:pPr/>
              <a:t>2016/3/17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0DEE79-D6A9-404B-B2E7-14B1D3548937}" type="slidenum">
              <a:rPr lang="zh-CN" altLang="en-US" smtClean="0"/>
              <a:pPr/>
              <a:t>‹#›</a:t>
            </a:fld>
            <a:endParaRPr lang="zh-CN" altLang="en-US"/>
          </a:p>
        </p:txBody>
      </p:sp>
    </p:spTree>
    <p:extLst>
      <p:ext uri="{BB962C8B-B14F-4D97-AF65-F5344CB8AC3E}">
        <p14:creationId xmlns:p14="http://schemas.microsoft.com/office/powerpoint/2010/main" val="1686444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hyperlink" Target="http://www.1ppt.com/sucai/" TargetMode="External"/><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矩形 5"/>
          <p:cNvSpPr/>
          <p:nvPr userDrawn="1"/>
        </p:nvSpPr>
        <p:spPr bwMode="auto">
          <a:xfrm>
            <a:off x="6637569" y="282134"/>
            <a:ext cx="2326919" cy="338554"/>
          </a:xfrm>
          <a:prstGeom prst="rect">
            <a:avLst/>
          </a:prstGeom>
          <a:noFill/>
        </p:spPr>
        <p:txBody>
          <a:bodyPr wrap="none">
            <a:spAutoFit/>
          </a:bodyPr>
          <a:lstStyle/>
          <a:p>
            <a:pPr algn="ctr">
              <a:defRPr/>
            </a:pPr>
            <a:r>
              <a:rPr lang="en-US" altLang="zh-CN" sz="1600" spc="300" dirty="0" smtClean="0">
                <a:solidFill>
                  <a:schemeClr val="bg1"/>
                </a:solidFill>
                <a:latin typeface="微软雅黑" pitchFamily="34" charset="-122"/>
                <a:ea typeface="微软雅黑" pitchFamily="34" charset="-122"/>
              </a:rPr>
              <a:t>WWW.1PPT.COM</a:t>
            </a:r>
            <a:endParaRPr lang="zh-CN" altLang="en-US" sz="1600" spc="300" dirty="0">
              <a:solidFill>
                <a:schemeClr val="bg1"/>
              </a:solidFill>
              <a:latin typeface="微软雅黑" pitchFamily="34" charset="-122"/>
              <a:ea typeface="微软雅黑" pitchFamily="34" charset="-122"/>
            </a:endParaRPr>
          </a:p>
        </p:txBody>
      </p:sp>
      <p:sp>
        <p:nvSpPr>
          <p:cNvPr id="8" name="矩形 7"/>
          <p:cNvSpPr/>
          <p:nvPr userDrawn="1"/>
        </p:nvSpPr>
        <p:spPr bwMode="auto">
          <a:xfrm>
            <a:off x="-10211" y="256936"/>
            <a:ext cx="5014514" cy="338554"/>
          </a:xfrm>
          <a:prstGeom prst="rect">
            <a:avLst/>
          </a:prstGeom>
          <a:noFill/>
        </p:spPr>
        <p:txBody>
          <a:bodyPr wrap="none">
            <a:spAutoFit/>
          </a:bodyPr>
          <a:lstStyle/>
          <a:p>
            <a:pPr algn="ctr">
              <a:defRPr/>
            </a:pPr>
            <a:r>
              <a:rPr lang="en-US" altLang="zh-CN" sz="1600" spc="300" dirty="0" smtClean="0">
                <a:solidFill>
                  <a:schemeClr val="bg1"/>
                </a:solidFill>
                <a:latin typeface="微软雅黑" pitchFamily="34" charset="-122"/>
                <a:ea typeface="微软雅黑" pitchFamily="34" charset="-122"/>
              </a:rPr>
              <a:t>『</a:t>
            </a:r>
            <a:r>
              <a:rPr lang="zh-CN" altLang="en-US" sz="1600" spc="300" dirty="0" smtClean="0">
                <a:solidFill>
                  <a:schemeClr val="bg1"/>
                </a:solidFill>
                <a:latin typeface="微软雅黑" pitchFamily="34" charset="-122"/>
                <a:ea typeface="微软雅黑" pitchFamily="34" charset="-122"/>
              </a:rPr>
              <a:t>第一</a:t>
            </a:r>
            <a:r>
              <a:rPr lang="en-US" altLang="zh-CN" sz="1600" spc="300" dirty="0" smtClean="0">
                <a:solidFill>
                  <a:schemeClr val="bg1"/>
                </a:solidFill>
                <a:latin typeface="微软雅黑" pitchFamily="34" charset="-122"/>
                <a:ea typeface="微软雅黑" pitchFamily="34" charset="-122"/>
              </a:rPr>
              <a:t>PPT</a:t>
            </a:r>
            <a:r>
              <a:rPr lang="en-US" altLang="zh-CN" sz="1600" spc="300" baseline="0" dirty="0" smtClean="0">
                <a:solidFill>
                  <a:schemeClr val="bg1"/>
                </a:solidFill>
                <a:latin typeface="微软雅黑" pitchFamily="34" charset="-122"/>
                <a:ea typeface="微软雅黑" pitchFamily="34" charset="-122"/>
              </a:rPr>
              <a:t>』— </a:t>
            </a:r>
            <a:r>
              <a:rPr lang="en-US" altLang="zh-CN" sz="1600" spc="300" dirty="0" smtClean="0">
                <a:solidFill>
                  <a:schemeClr val="bg1"/>
                </a:solidFill>
                <a:latin typeface="微软雅黑" pitchFamily="34" charset="-122"/>
                <a:ea typeface="微软雅黑" pitchFamily="34" charset="-122"/>
              </a:rPr>
              <a:t>PPT</a:t>
            </a:r>
            <a:r>
              <a:rPr lang="zh-CN" altLang="en-US" sz="1600" spc="300" dirty="0" smtClean="0">
                <a:solidFill>
                  <a:schemeClr val="bg1"/>
                </a:solidFill>
                <a:latin typeface="微软雅黑" pitchFamily="34" charset="-122"/>
                <a:ea typeface="微软雅黑" pitchFamily="34" charset="-122"/>
              </a:rPr>
              <a:t>模板</a:t>
            </a:r>
            <a:r>
              <a:rPr lang="en-US" altLang="zh-CN" sz="1600" spc="300" baseline="0" dirty="0" smtClean="0">
                <a:solidFill>
                  <a:schemeClr val="bg1"/>
                </a:solidFill>
                <a:latin typeface="微软雅黑" pitchFamily="34" charset="-122"/>
                <a:ea typeface="微软雅黑" pitchFamily="34" charset="-122"/>
              </a:rPr>
              <a:t> PPT</a:t>
            </a:r>
            <a:r>
              <a:rPr lang="zh-CN" altLang="en-US" sz="1600" spc="300" baseline="0" dirty="0" smtClean="0">
                <a:solidFill>
                  <a:schemeClr val="bg1"/>
                </a:solidFill>
                <a:latin typeface="微软雅黑" pitchFamily="34" charset="-122"/>
                <a:ea typeface="微软雅黑" pitchFamily="34" charset="-122"/>
              </a:rPr>
              <a:t>素材免费下载</a:t>
            </a:r>
            <a:endParaRPr lang="zh-CN" altLang="en-US" sz="1600" spc="300" dirty="0">
              <a:solidFill>
                <a:schemeClr val="bg1"/>
              </a:solidFill>
              <a:latin typeface="微软雅黑" pitchFamily="34" charset="-122"/>
              <a:ea typeface="微软雅黑" pitchFamily="34" charset="-122"/>
            </a:endParaRPr>
          </a:p>
        </p:txBody>
      </p:sp>
      <p:sp>
        <p:nvSpPr>
          <p:cNvPr id="7" name="矩形 6"/>
          <p:cNvSpPr/>
          <p:nvPr userDrawn="1"/>
        </p:nvSpPr>
        <p:spPr bwMode="auto">
          <a:xfrm>
            <a:off x="2771800" y="9837712"/>
            <a:ext cx="4032448" cy="360040"/>
          </a:xfrm>
          <a:prstGeom prst="rect">
            <a:avLst/>
          </a:prstGeom>
          <a:noFill/>
          <a:ln w="25400">
            <a:noFill/>
          </a:ln>
          <a:effectLst/>
          <a:scene3d>
            <a:camera prst="orthographicFront"/>
            <a:lightRig rig="flat" dir="t"/>
          </a:scene3d>
          <a:sp3d>
            <a:extrusionClr>
              <a:schemeClr val="bg1"/>
            </a:extrusionClr>
            <a:contourClr>
              <a:schemeClr val="bg1"/>
            </a:contourClr>
          </a:sp3d>
        </p:spPr>
        <p:style>
          <a:lnRef idx="1">
            <a:schemeClr val="accent2"/>
          </a:lnRef>
          <a:fillRef idx="3">
            <a:schemeClr val="accent2"/>
          </a:fillRef>
          <a:effectRef idx="2">
            <a:schemeClr val="accent2"/>
          </a:effectRef>
          <a:fontRef idx="minor">
            <a:schemeClr val="lt1"/>
          </a:fontRef>
        </p:style>
        <p:txBody>
          <a:bodyPr rtlCol="0" anchor="ctr"/>
          <a:lstStyle/>
          <a:p>
            <a:pPr marL="0" algn="ctr" eaLnBrk="0" fontAlgn="ctr" hangingPunct="0">
              <a:spcBef>
                <a:spcPts val="0"/>
              </a:spcBef>
              <a:spcAft>
                <a:spcPts val="0"/>
              </a:spcAft>
              <a:buClr>
                <a:srgbClr val="FF0000"/>
              </a:buClr>
              <a:buSzPct val="70000"/>
              <a:tabLst>
                <a:tab pos="136525" algn="l"/>
              </a:tabLst>
            </a:pPr>
            <a:r>
              <a:rPr lang="zh-CN" altLang="en-US" sz="1400" dirty="0" smtClean="0">
                <a:latin typeface="微软雅黑" pitchFamily="34" charset="-122"/>
                <a:ea typeface="微软雅黑" pitchFamily="34" charset="-122"/>
              </a:rPr>
              <a:t>第一</a:t>
            </a:r>
            <a:r>
              <a:rPr lang="en-US" altLang="zh-CN" sz="1400" dirty="0" smtClean="0">
                <a:latin typeface="微软雅黑" pitchFamily="34" charset="-122"/>
                <a:ea typeface="微软雅黑" pitchFamily="34" charset="-122"/>
              </a:rPr>
              <a:t>PPT</a:t>
            </a:r>
            <a:r>
              <a:rPr lang="zh-CN" altLang="en-US" sz="1400" dirty="0" smtClean="0">
                <a:latin typeface="微软雅黑" pitchFamily="34" charset="-122"/>
                <a:ea typeface="微软雅黑" pitchFamily="34" charset="-122"/>
              </a:rPr>
              <a:t>模板网，</a:t>
            </a:r>
            <a:r>
              <a:rPr lang="en-US" altLang="zh-CN" sz="1400" dirty="0" smtClean="0">
                <a:latin typeface="微软雅黑" pitchFamily="34" charset="-122"/>
                <a:ea typeface="微软雅黑" pitchFamily="34" charset="-122"/>
              </a:rPr>
              <a:t>PPT</a:t>
            </a:r>
            <a:r>
              <a:rPr lang="zh-CN" altLang="en-US" sz="1400" dirty="0" smtClean="0">
                <a:latin typeface="微软雅黑" pitchFamily="34" charset="-122"/>
                <a:ea typeface="微软雅黑" pitchFamily="34" charset="-122"/>
              </a:rPr>
              <a:t>素材下载</a:t>
            </a:r>
            <a:endParaRPr lang="en-US" altLang="zh-CN" sz="1400" dirty="0" smtClean="0">
              <a:latin typeface="微软雅黑" pitchFamily="34" charset="-122"/>
              <a:ea typeface="微软雅黑" pitchFamily="34" charset="-122"/>
            </a:endParaRPr>
          </a:p>
          <a:p>
            <a:pPr marL="0" algn="ctr" eaLnBrk="0" fontAlgn="ctr" hangingPunct="0">
              <a:spcBef>
                <a:spcPts val="0"/>
              </a:spcBef>
              <a:spcAft>
                <a:spcPts val="0"/>
              </a:spcAft>
              <a:buClr>
                <a:srgbClr val="FF0000"/>
              </a:buClr>
              <a:buSzPct val="70000"/>
              <a:tabLst>
                <a:tab pos="136525" algn="l"/>
              </a:tabLst>
            </a:pPr>
            <a:r>
              <a:rPr lang="en-US" altLang="zh-CN" sz="1400" dirty="0" smtClean="0">
                <a:latin typeface="微软雅黑" pitchFamily="34" charset="-122"/>
                <a:ea typeface="微软雅黑" pitchFamily="34" charset="-122"/>
                <a:hlinkClick r:id="rId3"/>
              </a:rPr>
              <a:t>www.1ppt.com/sucai/</a:t>
            </a:r>
            <a:r>
              <a:rPr lang="en-US" altLang="zh-CN" sz="1400" dirty="0" smtClean="0">
                <a:latin typeface="微软雅黑" pitchFamily="34" charset="-122"/>
                <a:ea typeface="微软雅黑" pitchFamily="34" charset="-122"/>
              </a:rPr>
              <a:t> </a:t>
            </a:r>
            <a:endParaRPr lang="zh-CN" altLang="en-US" sz="1400" dirty="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2016/3/17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799213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2016/3/17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403529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2016/3/17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351582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2016/3/17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00075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矩形 6"/>
          <p:cNvSpPr/>
          <p:nvPr userDrawn="1"/>
        </p:nvSpPr>
        <p:spPr bwMode="auto">
          <a:xfrm>
            <a:off x="6637569" y="282134"/>
            <a:ext cx="2326919" cy="338554"/>
          </a:xfrm>
          <a:prstGeom prst="rect">
            <a:avLst/>
          </a:prstGeom>
          <a:noFill/>
        </p:spPr>
        <p:txBody>
          <a:bodyPr wrap="none">
            <a:spAutoFit/>
          </a:bodyPr>
          <a:lstStyle/>
          <a:p>
            <a:pPr algn="ctr">
              <a:defRPr/>
            </a:pPr>
            <a:r>
              <a:rPr lang="en-US" altLang="zh-CN" sz="1600" spc="300" dirty="0" smtClean="0">
                <a:solidFill>
                  <a:schemeClr val="bg1"/>
                </a:solidFill>
                <a:latin typeface="微软雅黑" pitchFamily="34" charset="-122"/>
                <a:ea typeface="微软雅黑" pitchFamily="34" charset="-122"/>
              </a:rPr>
              <a:t>WWW.1PPT.COM</a:t>
            </a:r>
            <a:endParaRPr lang="zh-CN" altLang="en-US" sz="1600" spc="300" dirty="0">
              <a:solidFill>
                <a:schemeClr val="bg1"/>
              </a:solidFill>
              <a:latin typeface="微软雅黑" pitchFamily="34" charset="-122"/>
              <a:ea typeface="微软雅黑" pitchFamily="34" charset="-122"/>
            </a:endParaRPr>
          </a:p>
        </p:txBody>
      </p:sp>
      <p:sp>
        <p:nvSpPr>
          <p:cNvPr id="8" name="矩形 7"/>
          <p:cNvSpPr/>
          <p:nvPr userDrawn="1"/>
        </p:nvSpPr>
        <p:spPr bwMode="auto">
          <a:xfrm>
            <a:off x="-10211" y="256936"/>
            <a:ext cx="5014514" cy="338554"/>
          </a:xfrm>
          <a:prstGeom prst="rect">
            <a:avLst/>
          </a:prstGeom>
          <a:noFill/>
        </p:spPr>
        <p:txBody>
          <a:bodyPr wrap="none">
            <a:spAutoFit/>
          </a:bodyPr>
          <a:lstStyle/>
          <a:p>
            <a:pPr algn="ctr">
              <a:defRPr/>
            </a:pPr>
            <a:r>
              <a:rPr lang="en-US" altLang="zh-CN" sz="1600" spc="300" dirty="0" smtClean="0">
                <a:solidFill>
                  <a:schemeClr val="bg1"/>
                </a:solidFill>
                <a:latin typeface="微软雅黑" pitchFamily="34" charset="-122"/>
                <a:ea typeface="微软雅黑" pitchFamily="34" charset="-122"/>
              </a:rPr>
              <a:t>『</a:t>
            </a:r>
            <a:r>
              <a:rPr lang="zh-CN" altLang="en-US" sz="1600" spc="300" dirty="0" smtClean="0">
                <a:solidFill>
                  <a:schemeClr val="bg1"/>
                </a:solidFill>
                <a:latin typeface="微软雅黑" pitchFamily="34" charset="-122"/>
                <a:ea typeface="微软雅黑" pitchFamily="34" charset="-122"/>
              </a:rPr>
              <a:t>第一</a:t>
            </a:r>
            <a:r>
              <a:rPr lang="en-US" altLang="zh-CN" sz="1600" spc="300" dirty="0" smtClean="0">
                <a:solidFill>
                  <a:schemeClr val="bg1"/>
                </a:solidFill>
                <a:latin typeface="微软雅黑" pitchFamily="34" charset="-122"/>
                <a:ea typeface="微软雅黑" pitchFamily="34" charset="-122"/>
              </a:rPr>
              <a:t>PPT</a:t>
            </a:r>
            <a:r>
              <a:rPr lang="en-US" altLang="zh-CN" sz="1600" spc="300" baseline="0" dirty="0" smtClean="0">
                <a:solidFill>
                  <a:schemeClr val="bg1"/>
                </a:solidFill>
                <a:latin typeface="微软雅黑" pitchFamily="34" charset="-122"/>
                <a:ea typeface="微软雅黑" pitchFamily="34" charset="-122"/>
              </a:rPr>
              <a:t>』— </a:t>
            </a:r>
            <a:r>
              <a:rPr lang="en-US" altLang="zh-CN" sz="1600" spc="300" dirty="0" smtClean="0">
                <a:solidFill>
                  <a:schemeClr val="bg1"/>
                </a:solidFill>
                <a:latin typeface="微软雅黑" pitchFamily="34" charset="-122"/>
                <a:ea typeface="微软雅黑" pitchFamily="34" charset="-122"/>
              </a:rPr>
              <a:t>PPT</a:t>
            </a:r>
            <a:r>
              <a:rPr lang="zh-CN" altLang="en-US" sz="1600" spc="300" dirty="0" smtClean="0">
                <a:solidFill>
                  <a:schemeClr val="bg1"/>
                </a:solidFill>
                <a:latin typeface="微软雅黑" pitchFamily="34" charset="-122"/>
                <a:ea typeface="微软雅黑" pitchFamily="34" charset="-122"/>
              </a:rPr>
              <a:t>模板</a:t>
            </a:r>
            <a:r>
              <a:rPr lang="en-US" altLang="zh-CN" sz="1600" spc="300" baseline="0" dirty="0" smtClean="0">
                <a:solidFill>
                  <a:schemeClr val="bg1"/>
                </a:solidFill>
                <a:latin typeface="微软雅黑" pitchFamily="34" charset="-122"/>
                <a:ea typeface="微软雅黑" pitchFamily="34" charset="-122"/>
              </a:rPr>
              <a:t> PPT</a:t>
            </a:r>
            <a:r>
              <a:rPr lang="zh-CN" altLang="en-US" sz="1600" spc="300" baseline="0" dirty="0" smtClean="0">
                <a:solidFill>
                  <a:schemeClr val="bg1"/>
                </a:solidFill>
                <a:latin typeface="微软雅黑" pitchFamily="34" charset="-122"/>
                <a:ea typeface="微软雅黑" pitchFamily="34" charset="-122"/>
              </a:rPr>
              <a:t>素材免费下载</a:t>
            </a:r>
            <a:endParaRPr lang="zh-CN" altLang="en-US" sz="1600" spc="300" dirty="0">
              <a:solidFill>
                <a:schemeClr val="bg1"/>
              </a:solidFill>
              <a:latin typeface="微软雅黑" pitchFamily="34" charset="-122"/>
              <a:ea typeface="微软雅黑" pitchFamily="34" charset="-122"/>
            </a:endParaRPr>
          </a:p>
        </p:txBody>
      </p:sp>
      <p:sp>
        <p:nvSpPr>
          <p:cNvPr id="9" name="矩形 8"/>
          <p:cNvSpPr/>
          <p:nvPr userDrawn="1"/>
        </p:nvSpPr>
        <p:spPr bwMode="auto">
          <a:xfrm>
            <a:off x="133382" y="643778"/>
            <a:ext cx="8856984" cy="6097590"/>
          </a:xfrm>
          <a:prstGeom prst="rect">
            <a:avLst/>
          </a:prstGeom>
          <a:solidFill>
            <a:schemeClr val="tx1">
              <a:lumMod val="85000"/>
              <a:lumOff val="15000"/>
            </a:schemeClr>
          </a:solidFill>
          <a:ln w="76200">
            <a:solidFill>
              <a:schemeClr val="tx1">
                <a:lumMod val="85000"/>
                <a:lumOff val="15000"/>
                <a:alpha val="39000"/>
              </a:schemeClr>
            </a:solidFill>
          </a:ln>
          <a:effectLst/>
          <a:scene3d>
            <a:camera prst="orthographicFront"/>
            <a:lightRig rig="flat" dir="t"/>
          </a:scene3d>
          <a:sp3d>
            <a:extrusionClr>
              <a:schemeClr val="bg1"/>
            </a:extrusionClr>
            <a:contourClr>
              <a:schemeClr val="bg1"/>
            </a:contourClr>
          </a:sp3d>
        </p:spPr>
        <p:style>
          <a:lnRef idx="1">
            <a:schemeClr val="accent2"/>
          </a:lnRef>
          <a:fillRef idx="3">
            <a:schemeClr val="accent2"/>
          </a:fillRef>
          <a:effectRef idx="2">
            <a:schemeClr val="accent2"/>
          </a:effectRef>
          <a:fontRef idx="minor">
            <a:schemeClr val="lt1"/>
          </a:fontRef>
        </p:style>
        <p:txBody>
          <a:bodyPr rtlCol="0" anchor="ctr"/>
          <a:lstStyle/>
          <a:p>
            <a:pPr marL="0" algn="ctr" eaLnBrk="0" fontAlgn="ctr" hangingPunct="0">
              <a:spcBef>
                <a:spcPts val="0"/>
              </a:spcBef>
              <a:spcAft>
                <a:spcPts val="0"/>
              </a:spcAft>
              <a:buClr>
                <a:srgbClr val="FF0000"/>
              </a:buClr>
              <a:buSzPct val="70000"/>
              <a:tabLst>
                <a:tab pos="136525" algn="l"/>
              </a:tabLst>
            </a:pPr>
            <a:endParaRPr lang="zh-CN" altLang="en-US" sz="1400">
              <a:latin typeface="微软雅黑" pitchFamily="34" charset="-122"/>
              <a:ea typeface="微软雅黑" pitchFamily="34" charset="-122"/>
            </a:endParaRPr>
          </a:p>
        </p:txBody>
      </p:sp>
    </p:spTree>
    <p:extLst>
      <p:ext uri="{BB962C8B-B14F-4D97-AF65-F5344CB8AC3E}">
        <p14:creationId xmlns:p14="http://schemas.microsoft.com/office/powerpoint/2010/main" val="8681175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2016/3/17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909712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2016/3/17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816374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2016/3/17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455014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2016/3/17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792767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2016/3/17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456535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2016/3/17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368034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2016/3/17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5655261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7E97B707-22D4-4B06-9A8A-89EF284804D8}" type="datetimeFigureOut">
              <a:rPr lang="zh-CN" altLang="en-US"/>
              <a:pPr>
                <a:defRPr/>
              </a:pPr>
              <a:t>2016/3/17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53F49717-76DA-4DAA-9161-16E5D566D94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97" r:id="rId1"/>
    <p:sldLayoutId id="2147483722" r:id="rId2"/>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530820CF-B880-4189-942D-D702A7CBA730}" type="datetimeFigureOut">
              <a:rPr lang="zh-CN" altLang="en-US" smtClean="0">
                <a:solidFill>
                  <a:prstClr val="black">
                    <a:tint val="75000"/>
                  </a:prstClr>
                </a:solidFill>
                <a:latin typeface="Calibri"/>
                <a:ea typeface="宋体"/>
              </a:rPr>
              <a:pPr fontAlgn="auto">
                <a:spcBef>
                  <a:spcPts val="0"/>
                </a:spcBef>
                <a:spcAft>
                  <a:spcPts val="0"/>
                </a:spcAft>
              </a:pPr>
              <a:t>2016/3/17</a:t>
            </a:fld>
            <a:endParaRPr lang="zh-CN" altLang="en-US">
              <a:solidFill>
                <a:prstClr val="black">
                  <a:tint val="75000"/>
                </a:prstClr>
              </a:solidFill>
              <a:latin typeface="Calibri"/>
              <a:ea typeface="宋体"/>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a:ea typeface="宋体"/>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0C913308-F349-4B6D-A68A-DD1791B4A57B}" type="slidenum">
              <a:rPr lang="zh-CN" altLang="en-US" smtClean="0">
                <a:solidFill>
                  <a:prstClr val="black">
                    <a:tint val="75000"/>
                  </a:prstClr>
                </a:solidFill>
                <a:latin typeface="Calibri"/>
                <a:ea typeface="宋体"/>
              </a:rPr>
              <a:pPr fontAlgn="auto">
                <a:spcBef>
                  <a:spcPts val="0"/>
                </a:spcBef>
                <a:spcAft>
                  <a:spcPts val="0"/>
                </a:spcAft>
              </a:pPr>
              <a:t>‹#›</a:t>
            </a:fld>
            <a:endParaRPr lang="zh-CN" altLang="en-US">
              <a:solidFill>
                <a:prstClr val="black">
                  <a:tint val="75000"/>
                </a:prstClr>
              </a:solidFill>
              <a:latin typeface="Calibri"/>
              <a:ea typeface="宋体"/>
            </a:endParaRPr>
          </a:p>
        </p:txBody>
      </p:sp>
    </p:spTree>
    <p:extLst>
      <p:ext uri="{BB962C8B-B14F-4D97-AF65-F5344CB8AC3E}">
        <p14:creationId xmlns:p14="http://schemas.microsoft.com/office/powerpoint/2010/main" val="4239830767"/>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9.png"/><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image" Target="../media/image35.png"/><Relationship Id="rId1" Type="http://schemas.openxmlformats.org/officeDocument/2006/relationships/slideLayout" Target="../slideLayouts/slideLayout1.xml"/><Relationship Id="rId6" Type="http://schemas.openxmlformats.org/officeDocument/2006/relationships/image" Target="../media/image39.png"/><Relationship Id="rId5" Type="http://schemas.openxmlformats.org/officeDocument/2006/relationships/image" Target="../media/image38.png"/><Relationship Id="rId10" Type="http://schemas.openxmlformats.org/officeDocument/2006/relationships/image" Target="../media/image42.png"/><Relationship Id="rId4" Type="http://schemas.openxmlformats.org/officeDocument/2006/relationships/image" Target="../media/image37.png"/><Relationship Id="rId9" Type="http://schemas.openxmlformats.org/officeDocument/2006/relationships/image" Target="../media/image30.png"/></Relationships>
</file>

<file path=ppt/slides/_rels/slide16.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image" Target="../media/image43.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kejian/" TargetMode="External"/><Relationship Id="rId2" Type="http://schemas.openxmlformats.org/officeDocument/2006/relationships/hyperlink" Target="http://www.1ppt.com/moban/" TargetMode="External"/><Relationship Id="rId1" Type="http://schemas.openxmlformats.org/officeDocument/2006/relationships/slideLayout" Target="../slideLayouts/slideLayout4.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image" Target="../media/image45.png"/><Relationship Id="rId10" Type="http://schemas.openxmlformats.org/officeDocument/2006/relationships/hyperlink" Target="http://www.1ppt.com/word/" TargetMode="External"/><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image" Target="../media/image44.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5" descr="C:\Documents and Settings\Admin\Рабочий стол\diagrams\Money\PNG\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4250" y="3232150"/>
            <a:ext cx="1243013" cy="2719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Curved Down Arrow 15"/>
          <p:cNvSpPr>
            <a:spLocks noChangeArrowheads="1"/>
          </p:cNvSpPr>
          <p:nvPr/>
        </p:nvSpPr>
        <p:spPr bwMode="auto">
          <a:xfrm>
            <a:off x="3305175" y="2143125"/>
            <a:ext cx="2714625" cy="1071563"/>
          </a:xfrm>
          <a:prstGeom prst="curvedDownArrow">
            <a:avLst>
              <a:gd name="adj1" fmla="val 25017"/>
              <a:gd name="adj2" fmla="val 50022"/>
              <a:gd name="adj3" fmla="val 25000"/>
            </a:avLst>
          </a:prstGeom>
          <a:solidFill>
            <a:srgbClr val="A5A5A5"/>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latin typeface="Calibri" pitchFamily="34" charset="0"/>
              <a:cs typeface="Calibri" pitchFamily="34" charset="0"/>
              <a:sym typeface="Calibri" pitchFamily="34" charset="0"/>
            </a:endParaRPr>
          </a:p>
        </p:txBody>
      </p:sp>
      <p:pic>
        <p:nvPicPr>
          <p:cNvPr id="18" name="Picture 7" descr="C:\Documents and Settings\Admin\Рабочий стол\diagrams\Money\PNG\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03800" y="3232150"/>
            <a:ext cx="2159000" cy="26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Straight Connector 17"/>
          <p:cNvSpPr>
            <a:spLocks noChangeShapeType="1"/>
          </p:cNvSpPr>
          <p:nvPr/>
        </p:nvSpPr>
        <p:spPr bwMode="auto">
          <a:xfrm rot="5400000" flipH="1" flipV="1">
            <a:off x="6412706" y="2893219"/>
            <a:ext cx="357188" cy="285750"/>
          </a:xfrm>
          <a:prstGeom prst="line">
            <a:avLst/>
          </a:prstGeom>
          <a:noFill/>
          <a:ln w="19050">
            <a:solidFill>
              <a:srgbClr val="3F3F3F"/>
            </a:solidFill>
            <a:prstDash val="sysDash"/>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0" name="Прямоугольник 121"/>
          <p:cNvSpPr>
            <a:spLocks noChangeArrowheads="1"/>
          </p:cNvSpPr>
          <p:nvPr/>
        </p:nvSpPr>
        <p:spPr bwMode="auto">
          <a:xfrm>
            <a:off x="2903538" y="1143000"/>
            <a:ext cx="33639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This is an example text.</a:t>
            </a:r>
            <a:endParaRPr kumimoji="0" lang="zh-CN" altLang="en-US" sz="1200" b="1" i="0" u="none" strike="noStrike" kern="0" cap="none" spc="0" normalizeH="0" baseline="0" noProof="0" smtClean="0">
              <a:ln>
                <a:noFill/>
              </a:ln>
              <a:solidFill>
                <a:srgbClr val="000000"/>
              </a:solidFill>
              <a:effectLst/>
              <a:uLnTx/>
              <a:uFillTx/>
              <a:sym typeface="Arial"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000000"/>
                </a:solidFill>
                <a:effectLst/>
                <a:uLnTx/>
                <a:uFillTx/>
                <a:sym typeface="Arial" pitchFamily="34" charset="0"/>
              </a:rPr>
              <a:t>Go ahead and replace it with your own text. This is an example text. Go ahead and replace it with your own text. This is an example text.</a:t>
            </a:r>
            <a:endParaRPr kumimoji="0" lang="zh-CN" altLang="en-US" sz="1200" b="0" i="0" u="none" strike="noStrike" kern="0" cap="none" spc="0" normalizeH="0" baseline="0" noProof="0" smtClean="0">
              <a:ln>
                <a:noFill/>
              </a:ln>
              <a:solidFill>
                <a:srgbClr val="000000"/>
              </a:solidFill>
              <a:effectLst/>
              <a:uLnTx/>
              <a:uFillTx/>
              <a:sym typeface="Arial" pitchFamily="34" charset="0"/>
            </a:endParaRPr>
          </a:p>
        </p:txBody>
      </p:sp>
      <p:sp>
        <p:nvSpPr>
          <p:cNvPr id="21" name="Прямоугольник 121"/>
          <p:cNvSpPr>
            <a:spLocks noChangeArrowheads="1"/>
          </p:cNvSpPr>
          <p:nvPr/>
        </p:nvSpPr>
        <p:spPr bwMode="auto">
          <a:xfrm>
            <a:off x="6715125" y="2220913"/>
            <a:ext cx="19288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This is an example text.</a:t>
            </a:r>
            <a:endParaRPr kumimoji="0" lang="zh-CN" altLang="en-US" sz="1200" b="1" i="0" u="none" strike="noStrike" kern="0" cap="none" spc="0" normalizeH="0" baseline="0" noProof="0" smtClean="0">
              <a:ln>
                <a:noFill/>
              </a:ln>
              <a:solidFill>
                <a:srgbClr val="000000"/>
              </a:solidFill>
              <a:effectLst/>
              <a:uLnTx/>
              <a:uFillTx/>
              <a:sym typeface="Arial"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000000"/>
                </a:solidFill>
                <a:effectLst/>
                <a:uLnTx/>
                <a:uFillTx/>
                <a:sym typeface="Arial" pitchFamily="34" charset="0"/>
              </a:rPr>
              <a:t>Go ahead and replace it with your own text.</a:t>
            </a:r>
            <a:endParaRPr kumimoji="0" lang="zh-CN" altLang="en-US" sz="1200" b="0" i="0" u="none" strike="noStrike" kern="0" cap="none" spc="0" normalizeH="0" baseline="0" noProof="0" smtClean="0">
              <a:ln>
                <a:noFill/>
              </a:ln>
              <a:solidFill>
                <a:srgbClr val="000000"/>
              </a:solidFill>
              <a:effectLst/>
              <a:uLnTx/>
              <a:uFillTx/>
              <a:sym typeface="Arial" pitchFamily="34" charset="0"/>
            </a:endParaRPr>
          </a:p>
        </p:txBody>
      </p:sp>
      <p:sp>
        <p:nvSpPr>
          <p:cNvPr id="22" name="Straight Connector 22"/>
          <p:cNvSpPr>
            <a:spLocks noChangeShapeType="1"/>
          </p:cNvSpPr>
          <p:nvPr/>
        </p:nvSpPr>
        <p:spPr bwMode="auto">
          <a:xfrm rot="16200000" flipV="1">
            <a:off x="2197894" y="2893219"/>
            <a:ext cx="357188" cy="285750"/>
          </a:xfrm>
          <a:prstGeom prst="line">
            <a:avLst/>
          </a:prstGeom>
          <a:noFill/>
          <a:ln w="19050">
            <a:solidFill>
              <a:srgbClr val="3F3F3F"/>
            </a:solidFill>
            <a:prstDash val="sysDash"/>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3" name="Прямоугольник 121"/>
          <p:cNvSpPr>
            <a:spLocks noChangeArrowheads="1"/>
          </p:cNvSpPr>
          <p:nvPr/>
        </p:nvSpPr>
        <p:spPr bwMode="auto">
          <a:xfrm flipH="1">
            <a:off x="590550" y="2220913"/>
            <a:ext cx="19288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This is an example text.</a:t>
            </a:r>
            <a:endParaRPr kumimoji="0" lang="zh-CN" altLang="en-US" sz="1200" b="1" i="0" u="none" strike="noStrike" kern="0" cap="none" spc="0" normalizeH="0" baseline="0" noProof="0" smtClean="0">
              <a:ln>
                <a:noFill/>
              </a:ln>
              <a:solidFill>
                <a:srgbClr val="000000"/>
              </a:solidFill>
              <a:effectLst/>
              <a:uLnTx/>
              <a:uFillTx/>
              <a:sym typeface="Arial"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000000"/>
                </a:solidFill>
                <a:effectLst/>
                <a:uLnTx/>
                <a:uFillTx/>
                <a:sym typeface="Arial" pitchFamily="34" charset="0"/>
              </a:rPr>
              <a:t>Go ahead and replace it with your own text.</a:t>
            </a:r>
            <a:endParaRPr kumimoji="0" lang="zh-CN" altLang="en-US" sz="1200" b="0" i="0" u="none" strike="noStrike" kern="0" cap="none" spc="0" normalizeH="0" baseline="0" noProof="0" smtClean="0">
              <a:ln>
                <a:noFill/>
              </a:ln>
              <a:solidFill>
                <a:srgbClr val="000000"/>
              </a:solidFill>
              <a:effectLst/>
              <a:uLnTx/>
              <a:uFillTx/>
              <a:sym typeface="Arial" pitchFamily="34" charset="0"/>
            </a:endParaRPr>
          </a:p>
        </p:txBody>
      </p:sp>
    </p:spTree>
    <p:extLst>
      <p:ext uri="{BB962C8B-B14F-4D97-AF65-F5344CB8AC3E}">
        <p14:creationId xmlns:p14="http://schemas.microsoft.com/office/powerpoint/2010/main" val="19178633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0" descr="C:\Documents and Settings\Admin\Рабочий стол\diagrams\Money\PNG\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43563" y="4987925"/>
            <a:ext cx="2501900" cy="147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 name="Group 6"/>
          <p:cNvGrpSpPr>
            <a:grpSpLocks noChangeAspect="1"/>
          </p:cNvGrpSpPr>
          <p:nvPr/>
        </p:nvGrpSpPr>
        <p:grpSpPr bwMode="auto">
          <a:xfrm>
            <a:off x="498475" y="3059113"/>
            <a:ext cx="1644650" cy="1857375"/>
            <a:chOff x="0" y="0"/>
            <a:chExt cx="1908156" cy="2155421"/>
          </a:xfrm>
        </p:grpSpPr>
        <p:pic>
          <p:nvPicPr>
            <p:cNvPr id="25" name="Picture 7" descr="C:\Documents and Settings\Admin\Рабочий стол\diagrams\Money\PNG\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4414" y="0"/>
              <a:ext cx="1093742" cy="1349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7" descr="C:\Documents and Settings\Admin\Рабочий стол\diagrams\Money\PNG\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433393"/>
              <a:ext cx="1093742" cy="1349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7" descr="C:\Documents and Settings\Admin\Рабочий стол\diagrams\Money\PNG\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7990" y="806185"/>
              <a:ext cx="1093742" cy="1349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8" name="Group 10"/>
          <p:cNvGrpSpPr>
            <a:grpSpLocks noChangeAspect="1"/>
          </p:cNvGrpSpPr>
          <p:nvPr/>
        </p:nvGrpSpPr>
        <p:grpSpPr bwMode="auto">
          <a:xfrm>
            <a:off x="2000250" y="1038225"/>
            <a:ext cx="1644650" cy="1857375"/>
            <a:chOff x="0" y="0"/>
            <a:chExt cx="1908156" cy="2155421"/>
          </a:xfrm>
        </p:grpSpPr>
        <p:pic>
          <p:nvPicPr>
            <p:cNvPr id="29" name="Picture 7" descr="C:\Documents and Settings\Admin\Рабочий стол\diagrams\Money\PNG\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4414" y="0"/>
              <a:ext cx="1093742" cy="1349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7" descr="C:\Documents and Settings\Admin\Рабочий стол\diagrams\Money\PNG\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433393"/>
              <a:ext cx="1093742" cy="1349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7" descr="C:\Documents and Settings\Admin\Рабочий стол\diagrams\Money\PNG\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7990" y="806185"/>
              <a:ext cx="1093742" cy="1349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2" name="Group 14"/>
          <p:cNvGrpSpPr>
            <a:grpSpLocks noChangeAspect="1"/>
          </p:cNvGrpSpPr>
          <p:nvPr/>
        </p:nvGrpSpPr>
        <p:grpSpPr bwMode="auto">
          <a:xfrm>
            <a:off x="3141663" y="3344863"/>
            <a:ext cx="1644650" cy="1857375"/>
            <a:chOff x="0" y="0"/>
            <a:chExt cx="1908156" cy="2155421"/>
          </a:xfrm>
        </p:grpSpPr>
        <p:pic>
          <p:nvPicPr>
            <p:cNvPr id="33" name="Picture 7" descr="C:\Documents and Settings\Admin\Рабочий стол\diagrams\Money\PNG\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4414" y="0"/>
              <a:ext cx="1093742" cy="1349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7" descr="C:\Documents and Settings\Admin\Рабочий стол\diagrams\Money\PNG\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433393"/>
              <a:ext cx="1093742" cy="1349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7" descr="C:\Documents and Settings\Admin\Рабочий стол\diagrams\Money\PNG\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7990" y="806185"/>
              <a:ext cx="1093742" cy="1349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6" name="Straight Connector 46"/>
          <p:cNvSpPr>
            <a:spLocks noChangeShapeType="1"/>
          </p:cNvSpPr>
          <p:nvPr/>
        </p:nvSpPr>
        <p:spPr bwMode="auto">
          <a:xfrm rot="16200000" flipH="1">
            <a:off x="3454400" y="3013075"/>
            <a:ext cx="592138" cy="357188"/>
          </a:xfrm>
          <a:prstGeom prst="line">
            <a:avLst/>
          </a:prstGeom>
          <a:noFill/>
          <a:ln w="28575">
            <a:solidFill>
              <a:srgbClr val="3F3F3F"/>
            </a:solidFill>
            <a:prstDash val="sysDash"/>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7" name="Straight Connector 57"/>
          <p:cNvSpPr>
            <a:spLocks noChangeShapeType="1"/>
          </p:cNvSpPr>
          <p:nvPr/>
        </p:nvSpPr>
        <p:spPr bwMode="auto">
          <a:xfrm>
            <a:off x="2352675" y="4252913"/>
            <a:ext cx="762000" cy="95250"/>
          </a:xfrm>
          <a:prstGeom prst="line">
            <a:avLst/>
          </a:prstGeom>
          <a:noFill/>
          <a:ln w="28575">
            <a:solidFill>
              <a:srgbClr val="3F3F3F"/>
            </a:solidFill>
            <a:prstDash val="sysDash"/>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8" name="Straight Connector 59"/>
          <p:cNvSpPr>
            <a:spLocks noChangeShapeType="1"/>
          </p:cNvSpPr>
          <p:nvPr/>
        </p:nvSpPr>
        <p:spPr bwMode="auto">
          <a:xfrm>
            <a:off x="5048250" y="4878388"/>
            <a:ext cx="595313" cy="323850"/>
          </a:xfrm>
          <a:prstGeom prst="line">
            <a:avLst/>
          </a:prstGeom>
          <a:noFill/>
          <a:ln w="28575">
            <a:solidFill>
              <a:srgbClr val="3F3F3F"/>
            </a:solidFill>
            <a:prstDash val="sysDash"/>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9" name="Прямоугольник 121"/>
          <p:cNvSpPr>
            <a:spLocks noChangeArrowheads="1"/>
          </p:cNvSpPr>
          <p:nvPr/>
        </p:nvSpPr>
        <p:spPr bwMode="auto">
          <a:xfrm>
            <a:off x="500063" y="4967288"/>
            <a:ext cx="14478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EXAMPLE TEXT</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0" name="Прямоугольник 121"/>
          <p:cNvSpPr>
            <a:spLocks noChangeArrowheads="1"/>
          </p:cNvSpPr>
          <p:nvPr/>
        </p:nvSpPr>
        <p:spPr bwMode="auto">
          <a:xfrm>
            <a:off x="3195638" y="5205413"/>
            <a:ext cx="14478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EXAMPLE TEXT</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1" name="Прямоугольник 121"/>
          <p:cNvSpPr>
            <a:spLocks noChangeArrowheads="1"/>
          </p:cNvSpPr>
          <p:nvPr/>
        </p:nvSpPr>
        <p:spPr bwMode="auto">
          <a:xfrm>
            <a:off x="1066800" y="2600325"/>
            <a:ext cx="1447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EXAMPLE TEXT</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2" name="Прямоугольник 121"/>
          <p:cNvSpPr>
            <a:spLocks noChangeArrowheads="1"/>
          </p:cNvSpPr>
          <p:nvPr/>
        </p:nvSpPr>
        <p:spPr bwMode="auto">
          <a:xfrm>
            <a:off x="5438775" y="1749425"/>
            <a:ext cx="2705100"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This is an example text.</a:t>
            </a:r>
            <a:endParaRPr kumimoji="0" lang="zh-CN" altLang="en-US" sz="1200" b="1" i="0" u="none" strike="noStrike" kern="0" cap="none" spc="0" normalizeH="0" baseline="0" noProof="0" smtClean="0">
              <a:ln>
                <a:noFill/>
              </a:ln>
              <a:solidFill>
                <a:srgbClr val="000000"/>
              </a:solidFill>
              <a:effectLst/>
              <a:uLnTx/>
              <a:uFillTx/>
              <a:sym typeface="Arial"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000000"/>
                </a:solidFill>
                <a:effectLst/>
                <a:uLnTx/>
                <a:uFillTx/>
                <a:sym typeface="Arial" pitchFamily="34" charset="0"/>
              </a:rPr>
              <a:t>Go ahead and replace it with your own text. This is an example text. Go ahead and replace it with your own text. This is an example text.</a:t>
            </a:r>
            <a:endParaRPr kumimoji="0" lang="zh-CN" altLang="en-US" sz="1200" b="0" i="0" u="none" strike="noStrike" kern="0" cap="none" spc="0" normalizeH="0" baseline="0" noProof="0" smtClean="0">
              <a:ln>
                <a:noFill/>
              </a:ln>
              <a:solidFill>
                <a:srgbClr val="000000"/>
              </a:solidFill>
              <a:effectLst/>
              <a:uLnTx/>
              <a:uFillTx/>
              <a:sym typeface="Arial"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000000"/>
                </a:solidFill>
                <a:effectLst/>
                <a:uLnTx/>
                <a:uFillTx/>
                <a:sym typeface="Arial" pitchFamily="34" charset="0"/>
              </a:rPr>
              <a:t>Go ahead and replace it with your own text. This is an example text.</a:t>
            </a:r>
            <a:endParaRPr kumimoji="0" lang="zh-CN" altLang="en-US" sz="1200" b="0" i="0" u="none" strike="noStrike" kern="0" cap="none" spc="0" normalizeH="0" baseline="0" noProof="0" smtClean="0">
              <a:ln>
                <a:noFill/>
              </a:ln>
              <a:solidFill>
                <a:srgbClr val="000000"/>
              </a:solidFill>
              <a:effectLst/>
              <a:uLnTx/>
              <a:uFillTx/>
              <a:sym typeface="Arial" pitchFamily="34" charset="0"/>
            </a:endParaRPr>
          </a:p>
        </p:txBody>
      </p:sp>
      <p:sp>
        <p:nvSpPr>
          <p:cNvPr id="43" name="Straight Connector 69"/>
          <p:cNvSpPr>
            <a:spLocks noChangeShapeType="1"/>
          </p:cNvSpPr>
          <p:nvPr/>
        </p:nvSpPr>
        <p:spPr bwMode="auto">
          <a:xfrm rot="5400000">
            <a:off x="5940426" y="4070350"/>
            <a:ext cx="1695450" cy="3175"/>
          </a:xfrm>
          <a:prstGeom prst="line">
            <a:avLst/>
          </a:prstGeom>
          <a:noFill/>
          <a:ln w="19050">
            <a:solidFill>
              <a:srgbClr val="3F3F3F"/>
            </a:solidFill>
            <a:prstDash val="sysDash"/>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Tree>
    <p:extLst>
      <p:ext uri="{BB962C8B-B14F-4D97-AF65-F5344CB8AC3E}">
        <p14:creationId xmlns:p14="http://schemas.microsoft.com/office/powerpoint/2010/main" val="39438637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rved Down Arrow 79"/>
          <p:cNvSpPr>
            <a:spLocks noChangeArrowheads="1"/>
          </p:cNvSpPr>
          <p:nvPr/>
        </p:nvSpPr>
        <p:spPr bwMode="auto">
          <a:xfrm rot="2260844" flipV="1">
            <a:off x="2635250" y="4032250"/>
            <a:ext cx="3406775" cy="1492250"/>
          </a:xfrm>
          <a:prstGeom prst="curvedDownArrow">
            <a:avLst>
              <a:gd name="adj1" fmla="val 40311"/>
              <a:gd name="adj2" fmla="val 63733"/>
              <a:gd name="adj3" fmla="val 25000"/>
            </a:avLst>
          </a:prstGeom>
          <a:solidFill>
            <a:srgbClr val="A5A5A5"/>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latin typeface="Calibri" pitchFamily="34" charset="0"/>
              <a:cs typeface="Calibri" pitchFamily="34" charset="0"/>
              <a:sym typeface="Calibri" pitchFamily="34" charset="0"/>
            </a:endParaRPr>
          </a:p>
        </p:txBody>
      </p:sp>
      <p:pic>
        <p:nvPicPr>
          <p:cNvPr id="11" name="Picture 11" descr="C:\Documents and Settings\Admin\Рабочий стол\diagrams\Money\PNG\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19388" y="1447800"/>
            <a:ext cx="2917825" cy="217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descr="C:\Documents and Settings\Admin\Рабочий стол\diagrams\Money\PNG\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3863" y="1843088"/>
            <a:ext cx="2917825" cy="2179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1" descr="C:\Documents and Settings\Admin\Рабочий стол\diagrams\Money\PNG\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263" y="2130425"/>
            <a:ext cx="2917825" cy="217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Прямоугольник 47"/>
          <p:cNvSpPr>
            <a:spLocks noChangeArrowheads="1"/>
          </p:cNvSpPr>
          <p:nvPr/>
        </p:nvSpPr>
        <p:spPr bwMode="auto">
          <a:xfrm>
            <a:off x="6029325" y="1214438"/>
            <a:ext cx="2500313" cy="50196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000000"/>
              </a:solidFill>
              <a:effectLst/>
              <a:uLnTx/>
              <a:uFillTx/>
              <a:latin typeface="MS PGothic" pitchFamily="34" charset="-128"/>
              <a:ea typeface="MS PGothic" pitchFamily="34" charset="-128"/>
              <a:sym typeface="MS PGothic" pitchFamily="34" charset="-128"/>
            </a:endParaRPr>
          </a:p>
        </p:txBody>
      </p:sp>
      <p:sp>
        <p:nvSpPr>
          <p:cNvPr id="15" name="Прямоугольник 121"/>
          <p:cNvSpPr>
            <a:spLocks noChangeArrowheads="1"/>
          </p:cNvSpPr>
          <p:nvPr/>
        </p:nvSpPr>
        <p:spPr bwMode="auto">
          <a:xfrm>
            <a:off x="6272213" y="1519238"/>
            <a:ext cx="200025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Example text.</a:t>
            </a:r>
            <a:endParaRPr kumimoji="0" lang="zh-CN" altLang="en-US" sz="1200" b="1" i="0" u="none" strike="noStrike" kern="0" cap="none" spc="0" normalizeH="0" baseline="0" noProof="0" smtClean="0">
              <a:ln>
                <a:noFill/>
              </a:ln>
              <a:solidFill>
                <a:srgbClr val="000000"/>
              </a:solidFill>
              <a:effectLst/>
              <a:uLnTx/>
              <a:uFillTx/>
              <a:sym typeface="Arial"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000000"/>
                </a:solidFill>
                <a:effectLst/>
                <a:uLnTx/>
                <a:uFillTx/>
                <a:sym typeface="Arial" pitchFamily="34" charset="0"/>
              </a:rPr>
              <a:t>Go ahead and replace it with your own text. This is an example text. Go ahead and replace it with your own text. This is an example text. Go ahead and replace it with your own text. This is an example text. Go ahead and replace it with your own text. This is an example text. </a:t>
            </a:r>
            <a:endParaRPr kumimoji="0" lang="zh-CN" altLang="en-US" sz="1200" b="0" i="0" u="none" strike="noStrike" kern="0" cap="none" spc="0" normalizeH="0" baseline="0" noProof="0" smtClean="0">
              <a:ln>
                <a:noFill/>
              </a:ln>
              <a:solidFill>
                <a:srgbClr val="000000"/>
              </a:solidFill>
              <a:effectLst/>
              <a:uLnTx/>
              <a:uFillTx/>
              <a:sym typeface="Arial"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000000"/>
                </a:solidFill>
                <a:effectLst/>
                <a:uLnTx/>
                <a:uFillTx/>
                <a:sym typeface="Arial" pitchFamily="34" charset="0"/>
              </a:rPr>
              <a:t>Go ahead and replace it with your own text. This is an example text. Go ahead and replace it with your own text. This is an example text. </a:t>
            </a:r>
            <a:endParaRPr kumimoji="0" lang="zh-CN" altLang="en-US" sz="1200" b="0" i="0" u="none" strike="noStrike" kern="0" cap="none" spc="0" normalizeH="0" baseline="0" noProof="0" smtClean="0">
              <a:ln>
                <a:noFill/>
              </a:ln>
              <a:solidFill>
                <a:srgbClr val="000000"/>
              </a:solidFill>
              <a:effectLst/>
              <a:uLnTx/>
              <a:uFillTx/>
              <a:sym typeface="Arial"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000000"/>
                </a:solidFill>
                <a:effectLst/>
                <a:uLnTx/>
                <a:uFillTx/>
                <a:sym typeface="Arial" pitchFamily="34" charset="0"/>
              </a:rPr>
              <a:t>Go ahead and replace it with your own text. This is an example text. Go ahead and replace it with your own text.</a:t>
            </a:r>
            <a:endParaRPr kumimoji="0" lang="zh-CN" altLang="en-US" sz="1200" b="0" i="0" u="none" strike="noStrike" kern="0" cap="none" spc="0" normalizeH="0" baseline="0" noProof="0" smtClean="0">
              <a:ln>
                <a:noFill/>
              </a:ln>
              <a:solidFill>
                <a:srgbClr val="000000"/>
              </a:solidFill>
              <a:effectLst/>
              <a:uLnTx/>
              <a:uFillTx/>
              <a:sym typeface="Arial" pitchFamily="34" charset="0"/>
            </a:endParaRPr>
          </a:p>
        </p:txBody>
      </p:sp>
      <p:sp>
        <p:nvSpPr>
          <p:cNvPr id="16" name="Прямоугольник 121"/>
          <p:cNvSpPr>
            <a:spLocks noChangeArrowheads="1"/>
          </p:cNvSpPr>
          <p:nvPr/>
        </p:nvSpPr>
        <p:spPr bwMode="auto">
          <a:xfrm>
            <a:off x="1085850" y="5524500"/>
            <a:ext cx="19288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This is an example text.</a:t>
            </a:r>
            <a:endParaRPr kumimoji="0" lang="zh-CN" altLang="en-US" sz="1200" b="1" i="0" u="none" strike="noStrike" kern="0" cap="none" spc="0" normalizeH="0" baseline="0" noProof="0" smtClean="0">
              <a:ln>
                <a:noFill/>
              </a:ln>
              <a:solidFill>
                <a:srgbClr val="000000"/>
              </a:solidFill>
              <a:effectLst/>
              <a:uLnTx/>
              <a:uFillTx/>
              <a:sym typeface="Arial"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000000"/>
                </a:solidFill>
                <a:effectLst/>
                <a:uLnTx/>
                <a:uFillTx/>
                <a:sym typeface="Arial" pitchFamily="34" charset="0"/>
              </a:rPr>
              <a:t>Go ahead and replace it with your own text.</a:t>
            </a:r>
            <a:endParaRPr kumimoji="0" lang="zh-CN" altLang="en-US" sz="1200" b="0" i="0" u="none" strike="noStrike" kern="0" cap="none" spc="0" normalizeH="0" baseline="0" noProof="0" smtClean="0">
              <a:ln>
                <a:noFill/>
              </a:ln>
              <a:solidFill>
                <a:srgbClr val="000000"/>
              </a:solidFill>
              <a:effectLst/>
              <a:uLnTx/>
              <a:uFillTx/>
              <a:sym typeface="Arial" pitchFamily="34" charset="0"/>
            </a:endParaRPr>
          </a:p>
        </p:txBody>
      </p:sp>
      <p:sp>
        <p:nvSpPr>
          <p:cNvPr id="17" name="Straight Connector 85"/>
          <p:cNvSpPr>
            <a:spLocks noChangeShapeType="1"/>
          </p:cNvSpPr>
          <p:nvPr/>
        </p:nvSpPr>
        <p:spPr bwMode="auto">
          <a:xfrm flipV="1">
            <a:off x="2976563" y="5453063"/>
            <a:ext cx="785812" cy="357187"/>
          </a:xfrm>
          <a:prstGeom prst="line">
            <a:avLst/>
          </a:prstGeom>
          <a:noFill/>
          <a:ln w="19050">
            <a:solidFill>
              <a:srgbClr val="3F3F3F"/>
            </a:solidFill>
            <a:prstDash val="sysDash"/>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Tree>
    <p:extLst>
      <p:ext uri="{BB962C8B-B14F-4D97-AF65-F5344CB8AC3E}">
        <p14:creationId xmlns:p14="http://schemas.microsoft.com/office/powerpoint/2010/main" val="15464193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8" descr="C:\Documents and Settings\Admin\Рабочий стол\diagrams\Money\PNG\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2238" y="895350"/>
            <a:ext cx="3773487" cy="253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1" descr="C:\Documents and Settings\Admin\Рабочий стол\diagrams\Money\PNG\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4375" y="4273550"/>
            <a:ext cx="1933575" cy="144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2" descr="C:\Documents and Settings\Admin\Рабочий стол\diagrams\Money\PNG\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86438" y="4386263"/>
            <a:ext cx="1249362" cy="1379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3" descr="C:\Documents and Settings\Admin\Рабочий стол\diagrams\Money\PNG\9.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78200" y="4451350"/>
            <a:ext cx="1531938" cy="136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Up Arrow 47"/>
          <p:cNvSpPr>
            <a:spLocks noChangeArrowheads="1"/>
          </p:cNvSpPr>
          <p:nvPr/>
        </p:nvSpPr>
        <p:spPr bwMode="auto">
          <a:xfrm flipH="1">
            <a:off x="3952875" y="3484563"/>
            <a:ext cx="357188" cy="1019175"/>
          </a:xfrm>
          <a:prstGeom prst="upArrow">
            <a:avLst>
              <a:gd name="adj1" fmla="val 50000"/>
              <a:gd name="adj2" fmla="val 50039"/>
            </a:avLst>
          </a:prstGeom>
          <a:solidFill>
            <a:srgbClr val="A5A5A5"/>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Calibri" pitchFamily="34" charset="0"/>
              <a:cs typeface="Calibri" pitchFamily="34" charset="0"/>
              <a:sym typeface="Calibri" pitchFamily="34" charset="0"/>
            </a:endParaRPr>
          </a:p>
        </p:txBody>
      </p:sp>
      <p:sp>
        <p:nvSpPr>
          <p:cNvPr id="19" name="Up Arrow 48"/>
          <p:cNvSpPr>
            <a:spLocks noChangeArrowheads="1"/>
          </p:cNvSpPr>
          <p:nvPr/>
        </p:nvSpPr>
        <p:spPr bwMode="auto">
          <a:xfrm rot="18900000">
            <a:off x="5289550" y="3175000"/>
            <a:ext cx="357188" cy="1449388"/>
          </a:xfrm>
          <a:prstGeom prst="upArrow">
            <a:avLst>
              <a:gd name="adj1" fmla="val 50000"/>
              <a:gd name="adj2" fmla="val 50008"/>
            </a:avLst>
          </a:prstGeom>
          <a:solidFill>
            <a:srgbClr val="A5A5A5"/>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Calibri" pitchFamily="34" charset="0"/>
              <a:cs typeface="Calibri" pitchFamily="34" charset="0"/>
              <a:sym typeface="Calibri" pitchFamily="34" charset="0"/>
            </a:endParaRPr>
          </a:p>
        </p:txBody>
      </p:sp>
      <p:sp>
        <p:nvSpPr>
          <p:cNvPr id="20" name="Up Arrow 49"/>
          <p:cNvSpPr>
            <a:spLocks noChangeArrowheads="1"/>
          </p:cNvSpPr>
          <p:nvPr/>
        </p:nvSpPr>
        <p:spPr bwMode="auto">
          <a:xfrm rot="2700000">
            <a:off x="2540000" y="3175000"/>
            <a:ext cx="357188" cy="1449388"/>
          </a:xfrm>
          <a:prstGeom prst="upArrow">
            <a:avLst>
              <a:gd name="adj1" fmla="val 50000"/>
              <a:gd name="adj2" fmla="val 50008"/>
            </a:avLst>
          </a:prstGeom>
          <a:solidFill>
            <a:srgbClr val="A5A5A5"/>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Calibri" pitchFamily="34" charset="0"/>
              <a:cs typeface="Calibri" pitchFamily="34" charset="0"/>
              <a:sym typeface="Calibri" pitchFamily="34" charset="0"/>
            </a:endParaRPr>
          </a:p>
        </p:txBody>
      </p:sp>
      <p:sp>
        <p:nvSpPr>
          <p:cNvPr id="21" name="Прямоугольник 121"/>
          <p:cNvSpPr>
            <a:spLocks noChangeArrowheads="1"/>
          </p:cNvSpPr>
          <p:nvPr/>
        </p:nvSpPr>
        <p:spPr bwMode="auto">
          <a:xfrm>
            <a:off x="757238" y="5783263"/>
            <a:ext cx="19288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This is an example text.</a:t>
            </a:r>
            <a:endParaRPr kumimoji="0" lang="zh-CN" altLang="en-US" sz="1200" b="1" i="0" u="none" strike="noStrike" kern="0" cap="none" spc="0" normalizeH="0" baseline="0" noProof="0" smtClean="0">
              <a:ln>
                <a:noFill/>
              </a:ln>
              <a:solidFill>
                <a:srgbClr val="000000"/>
              </a:solidFill>
              <a:effectLst/>
              <a:uLnTx/>
              <a:uFillTx/>
              <a:sym typeface="Arial"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000000"/>
                </a:solidFill>
                <a:effectLst/>
                <a:uLnTx/>
                <a:uFillTx/>
                <a:sym typeface="Arial" pitchFamily="34" charset="0"/>
              </a:rPr>
              <a:t>Go ahead and replace it with your own text.</a:t>
            </a:r>
            <a:endParaRPr kumimoji="0" lang="zh-CN" altLang="en-US" sz="1200" b="0" i="0" u="none" strike="noStrike" kern="0" cap="none" spc="0" normalizeH="0" baseline="0" noProof="0" smtClean="0">
              <a:ln>
                <a:noFill/>
              </a:ln>
              <a:solidFill>
                <a:srgbClr val="000000"/>
              </a:solidFill>
              <a:effectLst/>
              <a:uLnTx/>
              <a:uFillTx/>
              <a:sym typeface="Arial" pitchFamily="34" charset="0"/>
            </a:endParaRPr>
          </a:p>
        </p:txBody>
      </p:sp>
      <p:sp>
        <p:nvSpPr>
          <p:cNvPr id="22" name="Прямоугольник 121"/>
          <p:cNvSpPr>
            <a:spLocks noChangeArrowheads="1"/>
          </p:cNvSpPr>
          <p:nvPr/>
        </p:nvSpPr>
        <p:spPr bwMode="auto">
          <a:xfrm>
            <a:off x="3133725" y="5783263"/>
            <a:ext cx="19288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This is an example text.</a:t>
            </a:r>
            <a:endParaRPr kumimoji="0" lang="zh-CN" altLang="en-US" sz="1200" b="1" i="0" u="none" strike="noStrike" kern="0" cap="none" spc="0" normalizeH="0" baseline="0" noProof="0" smtClean="0">
              <a:ln>
                <a:noFill/>
              </a:ln>
              <a:solidFill>
                <a:srgbClr val="000000"/>
              </a:solidFill>
              <a:effectLst/>
              <a:uLnTx/>
              <a:uFillTx/>
              <a:sym typeface="Arial"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000000"/>
                </a:solidFill>
                <a:effectLst/>
                <a:uLnTx/>
                <a:uFillTx/>
                <a:sym typeface="Arial" pitchFamily="34" charset="0"/>
              </a:rPr>
              <a:t>Go ahead and replace it with your own text.</a:t>
            </a:r>
            <a:endParaRPr kumimoji="0" lang="zh-CN" altLang="en-US" sz="1200" b="0" i="0" u="none" strike="noStrike" kern="0" cap="none" spc="0" normalizeH="0" baseline="0" noProof="0" smtClean="0">
              <a:ln>
                <a:noFill/>
              </a:ln>
              <a:solidFill>
                <a:srgbClr val="000000"/>
              </a:solidFill>
              <a:effectLst/>
              <a:uLnTx/>
              <a:uFillTx/>
              <a:sym typeface="Arial" pitchFamily="34" charset="0"/>
            </a:endParaRPr>
          </a:p>
        </p:txBody>
      </p:sp>
      <p:sp>
        <p:nvSpPr>
          <p:cNvPr id="23" name="Прямоугольник 121"/>
          <p:cNvSpPr>
            <a:spLocks noChangeArrowheads="1"/>
          </p:cNvSpPr>
          <p:nvPr/>
        </p:nvSpPr>
        <p:spPr bwMode="auto">
          <a:xfrm>
            <a:off x="5472113" y="5783263"/>
            <a:ext cx="19288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This is an example text.</a:t>
            </a:r>
            <a:endParaRPr kumimoji="0" lang="zh-CN" altLang="en-US" sz="1200" b="1" i="0" u="none" strike="noStrike" kern="0" cap="none" spc="0" normalizeH="0" baseline="0" noProof="0" smtClean="0">
              <a:ln>
                <a:noFill/>
              </a:ln>
              <a:solidFill>
                <a:srgbClr val="000000"/>
              </a:solidFill>
              <a:effectLst/>
              <a:uLnTx/>
              <a:uFillTx/>
              <a:sym typeface="Arial"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000000"/>
                </a:solidFill>
                <a:effectLst/>
                <a:uLnTx/>
                <a:uFillTx/>
                <a:sym typeface="Arial" pitchFamily="34" charset="0"/>
              </a:rPr>
              <a:t>Go ahead and replace it with your own text.</a:t>
            </a:r>
            <a:endParaRPr kumimoji="0" lang="zh-CN" altLang="en-US" sz="1200" b="0" i="0" u="none" strike="noStrike" kern="0" cap="none" spc="0" normalizeH="0" baseline="0" noProof="0" smtClean="0">
              <a:ln>
                <a:noFill/>
              </a:ln>
              <a:solidFill>
                <a:srgbClr val="000000"/>
              </a:solidFill>
              <a:effectLst/>
              <a:uLnTx/>
              <a:uFillTx/>
              <a:sym typeface="Arial" pitchFamily="34" charset="0"/>
            </a:endParaRPr>
          </a:p>
        </p:txBody>
      </p:sp>
      <p:sp>
        <p:nvSpPr>
          <p:cNvPr id="24" name="Прямоугольник 121"/>
          <p:cNvSpPr>
            <a:spLocks noChangeArrowheads="1"/>
          </p:cNvSpPr>
          <p:nvPr/>
        </p:nvSpPr>
        <p:spPr bwMode="auto">
          <a:xfrm>
            <a:off x="5938838" y="1538288"/>
            <a:ext cx="27051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This is an example text.</a:t>
            </a:r>
            <a:endParaRPr kumimoji="0" lang="zh-CN" altLang="en-US" sz="1200" b="1" i="0" u="none" strike="noStrike" kern="0" cap="none" spc="0" normalizeH="0" baseline="0" noProof="0" smtClean="0">
              <a:ln>
                <a:noFill/>
              </a:ln>
              <a:solidFill>
                <a:srgbClr val="000000"/>
              </a:solidFill>
              <a:effectLst/>
              <a:uLnTx/>
              <a:uFillTx/>
              <a:sym typeface="Arial"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000000"/>
                </a:solidFill>
                <a:effectLst/>
                <a:uLnTx/>
                <a:uFillTx/>
                <a:sym typeface="Arial" pitchFamily="34" charset="0"/>
              </a:rPr>
              <a:t>Go ahead and replace it with your own text. This is an example text. Go ahead and replace it with your own text. This is an example text.</a:t>
            </a:r>
            <a:endParaRPr kumimoji="0" lang="zh-CN" altLang="en-US" sz="1200" b="0" i="0" u="none" strike="noStrike" kern="0" cap="none" spc="0" normalizeH="0" baseline="0" noProof="0" smtClean="0">
              <a:ln>
                <a:noFill/>
              </a:ln>
              <a:solidFill>
                <a:srgbClr val="000000"/>
              </a:solidFill>
              <a:effectLst/>
              <a:uLnTx/>
              <a:uFillTx/>
              <a:sym typeface="Arial"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000000"/>
                </a:solidFill>
                <a:effectLst/>
                <a:uLnTx/>
                <a:uFillTx/>
                <a:sym typeface="Arial" pitchFamily="34" charset="0"/>
              </a:rPr>
              <a:t>Go ahead and replace it with your own text. This is an example text.</a:t>
            </a:r>
            <a:endParaRPr kumimoji="0" lang="zh-CN" altLang="en-US" sz="1200" b="0" i="0" u="none" strike="noStrike" kern="0" cap="none" spc="0" normalizeH="0" baseline="0" noProof="0" smtClean="0">
              <a:ln>
                <a:noFill/>
              </a:ln>
              <a:solidFill>
                <a:srgbClr val="000000"/>
              </a:solidFill>
              <a:effectLst/>
              <a:uLnTx/>
              <a:uFillTx/>
              <a:sym typeface="Arial" pitchFamily="34" charset="0"/>
            </a:endParaRPr>
          </a:p>
        </p:txBody>
      </p:sp>
      <p:sp>
        <p:nvSpPr>
          <p:cNvPr id="25" name="Straight Connector 54"/>
          <p:cNvSpPr>
            <a:spLocks noChangeShapeType="1"/>
          </p:cNvSpPr>
          <p:nvPr/>
        </p:nvSpPr>
        <p:spPr bwMode="auto">
          <a:xfrm rot="10800000">
            <a:off x="4857750" y="2252663"/>
            <a:ext cx="1133475" cy="3175"/>
          </a:xfrm>
          <a:prstGeom prst="line">
            <a:avLst/>
          </a:prstGeom>
          <a:noFill/>
          <a:ln w="19050">
            <a:solidFill>
              <a:srgbClr val="3F3F3F"/>
            </a:solidFill>
            <a:prstDash val="sysDash"/>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Tree>
    <p:extLst>
      <p:ext uri="{BB962C8B-B14F-4D97-AF65-F5344CB8AC3E}">
        <p14:creationId xmlns:p14="http://schemas.microsoft.com/office/powerpoint/2010/main" val="35494608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3"/>
          <p:cNvGrpSpPr>
            <a:grpSpLocks/>
          </p:cNvGrpSpPr>
          <p:nvPr/>
        </p:nvGrpSpPr>
        <p:grpSpPr bwMode="auto">
          <a:xfrm>
            <a:off x="366713" y="2776538"/>
            <a:ext cx="2738437" cy="1562100"/>
            <a:chOff x="0" y="0"/>
            <a:chExt cx="1143008" cy="1560646"/>
          </a:xfrm>
        </p:grpSpPr>
        <p:sp>
          <p:nvSpPr>
            <p:cNvPr id="24" name="Rectangle 25"/>
            <p:cNvSpPr>
              <a:spLocks noChangeArrowheads="1"/>
            </p:cNvSpPr>
            <p:nvPr/>
          </p:nvSpPr>
          <p:spPr bwMode="auto">
            <a:xfrm>
              <a:off x="0" y="0"/>
              <a:ext cx="1143008" cy="1560646"/>
            </a:xfrm>
            <a:prstGeom prst="rect">
              <a:avLst/>
            </a:prstGeom>
            <a:gradFill rotWithShape="1">
              <a:gsLst>
                <a:gs pos="0">
                  <a:srgbClr val="595959"/>
                </a:gs>
                <a:gs pos="79999">
                  <a:srgbClr val="BFBFBF"/>
                </a:gs>
                <a:gs pos="100000">
                  <a:srgbClr val="D8D8D8"/>
                </a:gs>
              </a:gsLst>
              <a:lin ang="16200000" scaled="1"/>
            </a:gra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Calibri" pitchFamily="34" charset="0"/>
                <a:cs typeface="Calibri" pitchFamily="34" charset="0"/>
                <a:sym typeface="Calibri" pitchFamily="34" charset="0"/>
              </a:endParaRPr>
            </a:p>
          </p:txBody>
        </p:sp>
        <p:sp>
          <p:nvSpPr>
            <p:cNvPr id="25" name="Rectangle 26"/>
            <p:cNvSpPr>
              <a:spLocks noChangeArrowheads="1"/>
            </p:cNvSpPr>
            <p:nvPr/>
          </p:nvSpPr>
          <p:spPr bwMode="auto">
            <a:xfrm>
              <a:off x="28252" y="43408"/>
              <a:ext cx="1083869" cy="1459528"/>
            </a:xfrm>
            <a:prstGeom prst="rect">
              <a:avLst/>
            </a:prstGeom>
            <a:solidFill>
              <a:srgbClr val="FFFFFF"/>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Calibri" pitchFamily="34" charset="0"/>
                <a:cs typeface="Calibri" pitchFamily="34" charset="0"/>
                <a:sym typeface="Calibri" pitchFamily="34" charset="0"/>
              </a:endParaRPr>
            </a:p>
          </p:txBody>
        </p:sp>
      </p:grpSp>
      <p:sp>
        <p:nvSpPr>
          <p:cNvPr id="26" name="Down Arrow 17"/>
          <p:cNvSpPr>
            <a:spLocks noChangeArrowheads="1"/>
          </p:cNvSpPr>
          <p:nvPr/>
        </p:nvSpPr>
        <p:spPr bwMode="auto">
          <a:xfrm>
            <a:off x="1090613" y="1343025"/>
            <a:ext cx="1143000" cy="1263650"/>
          </a:xfrm>
          <a:prstGeom prst="downArrow">
            <a:avLst>
              <a:gd name="adj1" fmla="val 50000"/>
              <a:gd name="adj2" fmla="val 50047"/>
            </a:avLst>
          </a:prstGeom>
          <a:gradFill rotWithShape="1">
            <a:gsLst>
              <a:gs pos="0">
                <a:srgbClr val="9BBB59"/>
              </a:gs>
              <a:gs pos="100000">
                <a:srgbClr val="8064A2"/>
              </a:gs>
            </a:gsLst>
            <a:lin ang="13500000" scaled="1"/>
          </a:gra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Calibri" pitchFamily="34" charset="0"/>
              <a:cs typeface="Calibri" pitchFamily="34" charset="0"/>
              <a:sym typeface="Calibri" pitchFamily="34" charset="0"/>
            </a:endParaRPr>
          </a:p>
        </p:txBody>
      </p:sp>
      <p:sp>
        <p:nvSpPr>
          <p:cNvPr id="27" name="TextBox 44"/>
          <p:cNvSpPr>
            <a:spLocks noChangeArrowheads="1"/>
          </p:cNvSpPr>
          <p:nvPr/>
        </p:nvSpPr>
        <p:spPr bwMode="auto">
          <a:xfrm>
            <a:off x="676275" y="2947988"/>
            <a:ext cx="2343150"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28600" marR="0" lvl="0" indent="-228600" defTabSz="914400" eaLnBrk="1" fontAlgn="auto" latinLnBrk="0" hangingPunct="1">
              <a:lnSpc>
                <a:spcPct val="100000"/>
              </a:lnSpc>
              <a:spcBef>
                <a:spcPts val="0"/>
              </a:spcBef>
              <a:spcAft>
                <a:spcPts val="0"/>
              </a:spcAft>
              <a:buClrTx/>
              <a:buSzTx/>
              <a:buFontTx/>
              <a:buNone/>
              <a:tabLst/>
              <a:defRPr/>
            </a:pPr>
            <a:r>
              <a:rPr kumimoji="0" lang="en-US" altLang="zh-CN" sz="7000" b="1" i="0" u="none" strike="noStrike" kern="0" cap="none" spc="0" normalizeH="0" baseline="0" noProof="0" smtClean="0">
                <a:ln>
                  <a:noFill/>
                </a:ln>
                <a:solidFill>
                  <a:srgbClr val="9BBB59"/>
                </a:solidFill>
                <a:effectLst/>
                <a:uLnTx/>
                <a:uFillTx/>
                <a:sym typeface="Arial" pitchFamily="34" charset="0"/>
              </a:rPr>
              <a:t>5,03</a:t>
            </a:r>
            <a:r>
              <a:rPr kumimoji="0" lang="en-US" altLang="zh-CN" sz="3000" b="1" i="0" u="none" strike="noStrike" kern="0" cap="none" spc="0" normalizeH="0" baseline="0" noProof="0" smtClean="0">
                <a:ln>
                  <a:noFill/>
                </a:ln>
                <a:solidFill>
                  <a:srgbClr val="9BBB59"/>
                </a:solidFill>
                <a:effectLst/>
                <a:uLnTx/>
                <a:uFillTx/>
                <a:sym typeface="Arial" pitchFamily="34" charset="0"/>
              </a:rPr>
              <a:t>%</a:t>
            </a:r>
            <a:endParaRPr kumimoji="0" lang="zh-CN" altLang="en-US" sz="3000" b="1" i="0" u="none" strike="noStrike" kern="0" cap="none" spc="0" normalizeH="0" baseline="0" noProof="0" smtClean="0">
              <a:ln>
                <a:noFill/>
              </a:ln>
              <a:solidFill>
                <a:srgbClr val="9BBB59"/>
              </a:solidFill>
              <a:effectLst/>
              <a:uLnTx/>
              <a:uFillTx/>
              <a:sym typeface="Arial" pitchFamily="34" charset="0"/>
            </a:endParaRPr>
          </a:p>
        </p:txBody>
      </p:sp>
      <p:grpSp>
        <p:nvGrpSpPr>
          <p:cNvPr id="28" name="Group 10"/>
          <p:cNvGrpSpPr>
            <a:grpSpLocks/>
          </p:cNvGrpSpPr>
          <p:nvPr/>
        </p:nvGrpSpPr>
        <p:grpSpPr bwMode="auto">
          <a:xfrm>
            <a:off x="3200400" y="2776538"/>
            <a:ext cx="2738438" cy="1562100"/>
            <a:chOff x="0" y="0"/>
            <a:chExt cx="1143008" cy="1560646"/>
          </a:xfrm>
        </p:grpSpPr>
        <p:sp>
          <p:nvSpPr>
            <p:cNvPr id="29" name="Rectangle 32"/>
            <p:cNvSpPr>
              <a:spLocks noChangeArrowheads="1"/>
            </p:cNvSpPr>
            <p:nvPr/>
          </p:nvSpPr>
          <p:spPr bwMode="auto">
            <a:xfrm>
              <a:off x="0" y="0"/>
              <a:ext cx="1143008" cy="1560646"/>
            </a:xfrm>
            <a:prstGeom prst="rect">
              <a:avLst/>
            </a:prstGeom>
            <a:gradFill rotWithShape="1">
              <a:gsLst>
                <a:gs pos="0">
                  <a:srgbClr val="595959"/>
                </a:gs>
                <a:gs pos="79999">
                  <a:srgbClr val="BFBFBF"/>
                </a:gs>
                <a:gs pos="100000">
                  <a:srgbClr val="D8D8D8"/>
                </a:gs>
              </a:gsLst>
              <a:lin ang="16200000" scaled="1"/>
            </a:gra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Calibri" pitchFamily="34" charset="0"/>
                <a:cs typeface="Calibri" pitchFamily="34" charset="0"/>
                <a:sym typeface="Calibri" pitchFamily="34" charset="0"/>
              </a:endParaRPr>
            </a:p>
          </p:txBody>
        </p:sp>
        <p:sp>
          <p:nvSpPr>
            <p:cNvPr id="30" name="Rectangle 33"/>
            <p:cNvSpPr>
              <a:spLocks noChangeArrowheads="1"/>
            </p:cNvSpPr>
            <p:nvPr/>
          </p:nvSpPr>
          <p:spPr bwMode="auto">
            <a:xfrm>
              <a:off x="28252" y="43408"/>
              <a:ext cx="1083869" cy="1459528"/>
            </a:xfrm>
            <a:prstGeom prst="rect">
              <a:avLst/>
            </a:prstGeom>
            <a:solidFill>
              <a:srgbClr val="FFFFFF"/>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Calibri" pitchFamily="34" charset="0"/>
                <a:cs typeface="Calibri" pitchFamily="34" charset="0"/>
                <a:sym typeface="Calibri" pitchFamily="34" charset="0"/>
              </a:endParaRPr>
            </a:p>
          </p:txBody>
        </p:sp>
      </p:grpSp>
      <p:sp>
        <p:nvSpPr>
          <p:cNvPr id="31" name="TextBox 44"/>
          <p:cNvSpPr>
            <a:spLocks noChangeArrowheads="1"/>
          </p:cNvSpPr>
          <p:nvPr/>
        </p:nvSpPr>
        <p:spPr bwMode="auto">
          <a:xfrm>
            <a:off x="3529013" y="2947988"/>
            <a:ext cx="2343150"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28600" marR="0" lvl="0" indent="-228600" defTabSz="914400" eaLnBrk="1" fontAlgn="auto" latinLnBrk="0" hangingPunct="1">
              <a:lnSpc>
                <a:spcPct val="100000"/>
              </a:lnSpc>
              <a:spcBef>
                <a:spcPts val="0"/>
              </a:spcBef>
              <a:spcAft>
                <a:spcPts val="0"/>
              </a:spcAft>
              <a:buClrTx/>
              <a:buSzTx/>
              <a:buFontTx/>
              <a:buNone/>
              <a:tabLst/>
              <a:defRPr/>
            </a:pPr>
            <a:r>
              <a:rPr kumimoji="0" lang="zh-CN" altLang="en-US" sz="7000" b="1" i="0" u="none" strike="noStrike" kern="0" cap="none" spc="0" normalizeH="0" baseline="0" noProof="0" smtClean="0">
                <a:ln>
                  <a:noFill/>
                </a:ln>
                <a:solidFill>
                  <a:srgbClr val="953734"/>
                </a:solidFill>
                <a:effectLst/>
                <a:uLnTx/>
                <a:uFillTx/>
                <a:sym typeface="Arial" pitchFamily="34" charset="0"/>
              </a:rPr>
              <a:t>0</a:t>
            </a:r>
            <a:r>
              <a:rPr kumimoji="0" lang="en-US" altLang="zh-CN" sz="7000" b="1" i="0" u="none" strike="noStrike" kern="0" cap="none" spc="0" normalizeH="0" baseline="0" noProof="0" smtClean="0">
                <a:ln>
                  <a:noFill/>
                </a:ln>
                <a:solidFill>
                  <a:srgbClr val="953734"/>
                </a:solidFill>
                <a:effectLst/>
                <a:uLnTx/>
                <a:uFillTx/>
                <a:sym typeface="Arial" pitchFamily="34" charset="0"/>
              </a:rPr>
              <a:t>,03</a:t>
            </a:r>
            <a:r>
              <a:rPr kumimoji="0" lang="en-US" altLang="zh-CN" sz="3000" b="1" i="0" u="none" strike="noStrike" kern="0" cap="none" spc="0" normalizeH="0" baseline="0" noProof="0" smtClean="0">
                <a:ln>
                  <a:noFill/>
                </a:ln>
                <a:solidFill>
                  <a:srgbClr val="953734"/>
                </a:solidFill>
                <a:effectLst/>
                <a:uLnTx/>
                <a:uFillTx/>
                <a:sym typeface="Arial" pitchFamily="34" charset="0"/>
              </a:rPr>
              <a:t>%</a:t>
            </a:r>
            <a:endParaRPr kumimoji="0" lang="zh-CN" altLang="en-US" sz="3000" b="1" i="0" u="none" strike="noStrike" kern="0" cap="none" spc="0" normalizeH="0" baseline="0" noProof="0" smtClean="0">
              <a:ln>
                <a:noFill/>
              </a:ln>
              <a:solidFill>
                <a:srgbClr val="953734"/>
              </a:solidFill>
              <a:effectLst/>
              <a:uLnTx/>
              <a:uFillTx/>
              <a:sym typeface="Arial" pitchFamily="34" charset="0"/>
            </a:endParaRPr>
          </a:p>
        </p:txBody>
      </p:sp>
      <p:grpSp>
        <p:nvGrpSpPr>
          <p:cNvPr id="32" name="Group 14"/>
          <p:cNvGrpSpPr>
            <a:grpSpLocks/>
          </p:cNvGrpSpPr>
          <p:nvPr/>
        </p:nvGrpSpPr>
        <p:grpSpPr bwMode="auto">
          <a:xfrm>
            <a:off x="6019800" y="2776538"/>
            <a:ext cx="2738438" cy="1562100"/>
            <a:chOff x="0" y="0"/>
            <a:chExt cx="1143008" cy="1560646"/>
          </a:xfrm>
        </p:grpSpPr>
        <p:sp>
          <p:nvSpPr>
            <p:cNvPr id="33" name="Rectangle 36"/>
            <p:cNvSpPr>
              <a:spLocks noChangeArrowheads="1"/>
            </p:cNvSpPr>
            <p:nvPr/>
          </p:nvSpPr>
          <p:spPr bwMode="auto">
            <a:xfrm>
              <a:off x="0" y="0"/>
              <a:ext cx="1143008" cy="1560646"/>
            </a:xfrm>
            <a:prstGeom prst="rect">
              <a:avLst/>
            </a:prstGeom>
            <a:gradFill rotWithShape="1">
              <a:gsLst>
                <a:gs pos="0">
                  <a:srgbClr val="595959"/>
                </a:gs>
                <a:gs pos="79999">
                  <a:srgbClr val="BFBFBF"/>
                </a:gs>
                <a:gs pos="100000">
                  <a:srgbClr val="D8D8D8"/>
                </a:gs>
              </a:gsLst>
              <a:lin ang="16200000" scaled="1"/>
            </a:gra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Calibri" pitchFamily="34" charset="0"/>
                <a:cs typeface="Calibri" pitchFamily="34" charset="0"/>
                <a:sym typeface="Calibri" pitchFamily="34" charset="0"/>
              </a:endParaRPr>
            </a:p>
          </p:txBody>
        </p:sp>
        <p:sp>
          <p:nvSpPr>
            <p:cNvPr id="34" name="Rectangle 37"/>
            <p:cNvSpPr>
              <a:spLocks noChangeArrowheads="1"/>
            </p:cNvSpPr>
            <p:nvPr/>
          </p:nvSpPr>
          <p:spPr bwMode="auto">
            <a:xfrm>
              <a:off x="28252" y="43408"/>
              <a:ext cx="1083869" cy="1459528"/>
            </a:xfrm>
            <a:prstGeom prst="rect">
              <a:avLst/>
            </a:prstGeom>
            <a:solidFill>
              <a:srgbClr val="FFFFFF"/>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Calibri" pitchFamily="34" charset="0"/>
                <a:cs typeface="Calibri" pitchFamily="34" charset="0"/>
                <a:sym typeface="Calibri" pitchFamily="34" charset="0"/>
              </a:endParaRPr>
            </a:p>
          </p:txBody>
        </p:sp>
      </p:grpSp>
      <p:sp>
        <p:nvSpPr>
          <p:cNvPr id="35" name="TextBox 44"/>
          <p:cNvSpPr>
            <a:spLocks noChangeArrowheads="1"/>
          </p:cNvSpPr>
          <p:nvPr/>
        </p:nvSpPr>
        <p:spPr bwMode="auto">
          <a:xfrm>
            <a:off x="6357938" y="2947988"/>
            <a:ext cx="2343150"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28600" marR="0" lvl="0" indent="-228600" defTabSz="914400" eaLnBrk="1" fontAlgn="auto" latinLnBrk="0" hangingPunct="1">
              <a:lnSpc>
                <a:spcPct val="100000"/>
              </a:lnSpc>
              <a:spcBef>
                <a:spcPts val="0"/>
              </a:spcBef>
              <a:spcAft>
                <a:spcPts val="0"/>
              </a:spcAft>
              <a:buClrTx/>
              <a:buSzTx/>
              <a:buFontTx/>
              <a:buNone/>
              <a:tabLst/>
              <a:defRPr/>
            </a:pPr>
            <a:r>
              <a:rPr kumimoji="0" lang="zh-CN" altLang="en-US" sz="7000" b="1" i="0" u="none" strike="noStrike" kern="0" cap="none" spc="0" normalizeH="0" baseline="0" noProof="0" smtClean="0">
                <a:ln>
                  <a:noFill/>
                </a:ln>
                <a:solidFill>
                  <a:srgbClr val="953734"/>
                </a:solidFill>
                <a:effectLst/>
                <a:uLnTx/>
                <a:uFillTx/>
                <a:sym typeface="Arial" pitchFamily="34" charset="0"/>
              </a:rPr>
              <a:t>7</a:t>
            </a:r>
            <a:r>
              <a:rPr kumimoji="0" lang="en-US" altLang="zh-CN" sz="7000" b="1" i="0" u="none" strike="noStrike" kern="0" cap="none" spc="0" normalizeH="0" baseline="0" noProof="0" smtClean="0">
                <a:ln>
                  <a:noFill/>
                </a:ln>
                <a:solidFill>
                  <a:srgbClr val="953734"/>
                </a:solidFill>
                <a:effectLst/>
                <a:uLnTx/>
                <a:uFillTx/>
                <a:sym typeface="Arial" pitchFamily="34" charset="0"/>
              </a:rPr>
              <a:t>,</a:t>
            </a:r>
            <a:r>
              <a:rPr kumimoji="0" lang="zh-CN" altLang="en-US" sz="7000" b="1" i="0" u="none" strike="noStrike" kern="0" cap="none" spc="0" normalizeH="0" baseline="0" noProof="0" smtClean="0">
                <a:ln>
                  <a:noFill/>
                </a:ln>
                <a:solidFill>
                  <a:srgbClr val="953734"/>
                </a:solidFill>
                <a:effectLst/>
                <a:uLnTx/>
                <a:uFillTx/>
                <a:sym typeface="Arial" pitchFamily="34" charset="0"/>
              </a:rPr>
              <a:t>16</a:t>
            </a:r>
            <a:r>
              <a:rPr kumimoji="0" lang="en-US" altLang="zh-CN" sz="3000" b="1" i="0" u="none" strike="noStrike" kern="0" cap="none" spc="0" normalizeH="0" baseline="0" noProof="0" smtClean="0">
                <a:ln>
                  <a:noFill/>
                </a:ln>
                <a:solidFill>
                  <a:srgbClr val="953734"/>
                </a:solidFill>
                <a:effectLst/>
                <a:uLnTx/>
                <a:uFillTx/>
                <a:sym typeface="Arial" pitchFamily="34" charset="0"/>
              </a:rPr>
              <a:t>%</a:t>
            </a:r>
            <a:endParaRPr kumimoji="0" lang="zh-CN" altLang="en-US" sz="3000" b="1" i="0" u="none" strike="noStrike" kern="0" cap="none" spc="0" normalizeH="0" baseline="0" noProof="0" smtClean="0">
              <a:ln>
                <a:noFill/>
              </a:ln>
              <a:solidFill>
                <a:srgbClr val="953734"/>
              </a:solidFill>
              <a:effectLst/>
              <a:uLnTx/>
              <a:uFillTx/>
              <a:sym typeface="Arial" pitchFamily="34" charset="0"/>
            </a:endParaRPr>
          </a:p>
        </p:txBody>
      </p:sp>
      <p:pic>
        <p:nvPicPr>
          <p:cNvPr id="36" name="Picture 10" descr="C:\Documents and Settings\Admin\Рабочий стол\diagrams\Money\PNG\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45200" y="4105275"/>
            <a:ext cx="2670175"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11" descr="C:\Documents and Settings\Admin\Рабочий стол\diagrams\Money\PNG\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4238" y="4135438"/>
            <a:ext cx="2290762" cy="171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12" descr="C:\Documents and Settings\Admin\Рабочий стол\diagrams\Money\PNG\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7250" y="4000500"/>
            <a:ext cx="1619250" cy="178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Прямоугольник 121"/>
          <p:cNvSpPr>
            <a:spLocks noChangeArrowheads="1"/>
          </p:cNvSpPr>
          <p:nvPr/>
        </p:nvSpPr>
        <p:spPr bwMode="auto">
          <a:xfrm>
            <a:off x="909638" y="5857875"/>
            <a:ext cx="1447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EXAMPLE TEXT</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0" name="Прямоугольник 121"/>
          <p:cNvSpPr>
            <a:spLocks noChangeArrowheads="1"/>
          </p:cNvSpPr>
          <p:nvPr/>
        </p:nvSpPr>
        <p:spPr bwMode="auto">
          <a:xfrm>
            <a:off x="3762375" y="5857875"/>
            <a:ext cx="1447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EXAMPLE TEXT</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1" name="Прямоугольник 121"/>
          <p:cNvSpPr>
            <a:spLocks noChangeArrowheads="1"/>
          </p:cNvSpPr>
          <p:nvPr/>
        </p:nvSpPr>
        <p:spPr bwMode="auto">
          <a:xfrm>
            <a:off x="6781800" y="5857875"/>
            <a:ext cx="1447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EXAMPLE TEXT</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2" name="Down Arrow 42"/>
          <p:cNvSpPr>
            <a:spLocks noChangeArrowheads="1"/>
          </p:cNvSpPr>
          <p:nvPr/>
        </p:nvSpPr>
        <p:spPr bwMode="auto">
          <a:xfrm rot="10800000">
            <a:off x="3981450" y="1343025"/>
            <a:ext cx="1143000" cy="1263650"/>
          </a:xfrm>
          <a:prstGeom prst="downArrow">
            <a:avLst>
              <a:gd name="adj1" fmla="val 50000"/>
              <a:gd name="adj2" fmla="val 50047"/>
            </a:avLst>
          </a:prstGeom>
          <a:gradFill rotWithShape="1">
            <a:gsLst>
              <a:gs pos="0">
                <a:srgbClr val="4F81BD"/>
              </a:gs>
              <a:gs pos="100000">
                <a:srgbClr val="C0504D"/>
              </a:gs>
            </a:gsLst>
            <a:lin ang="2700000" scaled="1"/>
          </a:gra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Calibri" pitchFamily="34" charset="0"/>
              <a:cs typeface="Calibri" pitchFamily="34" charset="0"/>
              <a:sym typeface="Calibri" pitchFamily="34" charset="0"/>
            </a:endParaRPr>
          </a:p>
        </p:txBody>
      </p:sp>
      <p:sp>
        <p:nvSpPr>
          <p:cNvPr id="43" name="Down Arrow 46"/>
          <p:cNvSpPr>
            <a:spLocks noChangeArrowheads="1"/>
          </p:cNvSpPr>
          <p:nvPr/>
        </p:nvSpPr>
        <p:spPr bwMode="auto">
          <a:xfrm rot="10800000">
            <a:off x="6772275" y="1343025"/>
            <a:ext cx="1143000" cy="1263650"/>
          </a:xfrm>
          <a:prstGeom prst="downArrow">
            <a:avLst>
              <a:gd name="adj1" fmla="val 50000"/>
              <a:gd name="adj2" fmla="val 50047"/>
            </a:avLst>
          </a:prstGeom>
          <a:gradFill rotWithShape="1">
            <a:gsLst>
              <a:gs pos="0">
                <a:srgbClr val="4F81BD"/>
              </a:gs>
              <a:gs pos="100000">
                <a:srgbClr val="C0504D"/>
              </a:gs>
            </a:gsLst>
            <a:lin ang="2700000" scaled="1"/>
          </a:gra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Calibri" pitchFamily="34" charset="0"/>
              <a:cs typeface="Calibri" pitchFamily="34" charset="0"/>
              <a:sym typeface="Calibri" pitchFamily="34" charset="0"/>
            </a:endParaRPr>
          </a:p>
        </p:txBody>
      </p:sp>
    </p:spTree>
    <p:extLst>
      <p:ext uri="{BB962C8B-B14F-4D97-AF65-F5344CB8AC3E}">
        <p14:creationId xmlns:p14="http://schemas.microsoft.com/office/powerpoint/2010/main" val="19439356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5"/>
          <p:cNvGrpSpPr>
            <a:grpSpLocks/>
          </p:cNvGrpSpPr>
          <p:nvPr/>
        </p:nvGrpSpPr>
        <p:grpSpPr bwMode="auto">
          <a:xfrm>
            <a:off x="3457575" y="2659063"/>
            <a:ext cx="2133600" cy="1954212"/>
            <a:chOff x="0" y="0"/>
            <a:chExt cx="2574145" cy="2357454"/>
          </a:xfrm>
        </p:grpSpPr>
        <p:sp>
          <p:nvSpPr>
            <p:cNvPr id="19" name="Block Arc 17"/>
            <p:cNvSpPr>
              <a:spLocks noChangeArrowheads="1"/>
            </p:cNvSpPr>
            <p:nvPr/>
          </p:nvSpPr>
          <p:spPr bwMode="auto">
            <a:xfrm>
              <a:off x="216691" y="0"/>
              <a:ext cx="2357454" cy="2357454"/>
            </a:xfrm>
            <a:custGeom>
              <a:avLst/>
              <a:gdLst>
                <a:gd name="T0" fmla="*/ 1178727 w 21600"/>
                <a:gd name="T1" fmla="*/ 0 h 21600"/>
                <a:gd name="T2" fmla="*/ 700688 w 21600"/>
                <a:gd name="T3" fmla="*/ 338993 h 21600"/>
                <a:gd name="T4" fmla="*/ 1178727 w 21600"/>
                <a:gd name="T5" fmla="*/ 424997 h 21600"/>
                <a:gd name="T6" fmla="*/ 1656766 w 21600"/>
                <a:gd name="T7" fmla="*/ 338993 h 21600"/>
                <a:gd name="T8" fmla="*/ 0 60000 65536"/>
                <a:gd name="T9" fmla="*/ 0 60000 65536"/>
                <a:gd name="T10" fmla="*/ 0 60000 65536"/>
                <a:gd name="T11" fmla="*/ 0 60000 65536"/>
                <a:gd name="T12" fmla="*/ 0 w 21600"/>
                <a:gd name="T13" fmla="*/ 0 h 21600"/>
                <a:gd name="T14" fmla="*/ 21600 w 21600"/>
                <a:gd name="T15" fmla="*/ 92 h 21600"/>
              </a:gdLst>
              <a:ahLst/>
              <a:cxnLst>
                <a:cxn ang="T8">
                  <a:pos x="T0" y="T1"/>
                </a:cxn>
                <a:cxn ang="T9">
                  <a:pos x="T2" y="T3"/>
                </a:cxn>
                <a:cxn ang="T10">
                  <a:pos x="T4" y="T5"/>
                </a:cxn>
                <a:cxn ang="T11">
                  <a:pos x="T6" y="T7"/>
                </a:cxn>
              </a:cxnLst>
              <a:rect l="T12" t="T13" r="T14" b="T15"/>
              <a:pathLst>
                <a:path w="21600" h="21600">
                  <a:moveTo>
                    <a:pt x="7383" y="4798"/>
                  </a:moveTo>
                  <a:cubicBezTo>
                    <a:pt x="8424" y="4205"/>
                    <a:pt x="9602" y="3894"/>
                    <a:pt x="10799" y="3894"/>
                  </a:cubicBezTo>
                  <a:cubicBezTo>
                    <a:pt x="11997" y="3893"/>
                    <a:pt x="13175" y="4205"/>
                    <a:pt x="14216" y="4798"/>
                  </a:cubicBezTo>
                  <a:lnTo>
                    <a:pt x="16142" y="1413"/>
                  </a:lnTo>
                  <a:cubicBezTo>
                    <a:pt x="14514" y="487"/>
                    <a:pt x="12673" y="0"/>
                    <a:pt x="10800" y="0"/>
                  </a:cubicBezTo>
                  <a:cubicBezTo>
                    <a:pt x="8926" y="-1"/>
                    <a:pt x="7085" y="487"/>
                    <a:pt x="5457" y="1413"/>
                  </a:cubicBezTo>
                  <a:lnTo>
                    <a:pt x="7383" y="4798"/>
                  </a:lnTo>
                  <a:close/>
                </a:path>
              </a:pathLst>
            </a:custGeom>
            <a:solidFill>
              <a:srgbClr val="FFFFFF"/>
            </a:solidFill>
            <a:ln>
              <a:noFill/>
            </a:ln>
            <a:extLst>
              <a:ext uri="{91240B29-F687-4F45-9708-019B960494DF}">
                <a14:hiddenLine xmlns:a14="http://schemas.microsoft.com/office/drawing/2010/main" w="9525" cap="flat" cmpd="sng">
                  <a:solidFill>
                    <a:srgbClr val="000000"/>
                  </a:solidFill>
                  <a:miter lim="800000"/>
                  <a:headEnd/>
                  <a:tailEnd/>
                </a14:hiddenLine>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0" name="Up Arrow 18"/>
            <p:cNvSpPr>
              <a:spLocks noChangeArrowheads="1"/>
            </p:cNvSpPr>
            <p:nvPr/>
          </p:nvSpPr>
          <p:spPr bwMode="auto">
            <a:xfrm>
              <a:off x="0" y="544026"/>
              <a:ext cx="857256" cy="642942"/>
            </a:xfrm>
            <a:prstGeom prst="upArrow">
              <a:avLst>
                <a:gd name="adj1" fmla="val 49620"/>
                <a:gd name="adj2" fmla="val 80852"/>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000000"/>
                </a:solidFill>
                <a:effectLst/>
                <a:uLnTx/>
                <a:uFillTx/>
                <a:latin typeface="Calibri" pitchFamily="34" charset="0"/>
                <a:cs typeface="Calibri" pitchFamily="34" charset="0"/>
                <a:sym typeface="Calibri" pitchFamily="34" charset="0"/>
              </a:endParaRPr>
            </a:p>
          </p:txBody>
        </p:sp>
      </p:grpSp>
      <p:pic>
        <p:nvPicPr>
          <p:cNvPr id="21" name="Picture 9" descr="C:\Documents and Settings\Admin\Рабочий стол\diagrams\Money\PNG\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8938" y="3087688"/>
            <a:ext cx="1301750" cy="130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10" descr="C:\Documents and Settings\Admin\Рабочий стол\diagrams\Money\PNG\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05238" y="5006975"/>
            <a:ext cx="1704975"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10" descr="C:\Documents and Settings\Admin\Рабочий стол\diagrams\Money\PNG\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05238" y="1377950"/>
            <a:ext cx="1704975"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10" descr="C:\Documents and Settings\Admin\Рабочий стол\diagrams\Money\PNG\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3155950"/>
            <a:ext cx="1704975"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10" descr="C:\Documents and Settings\Admin\Рабочий стол\diagrams\Money\PNG\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91225" y="3155950"/>
            <a:ext cx="1704975"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Прямоугольник 121"/>
          <p:cNvSpPr>
            <a:spLocks noChangeArrowheads="1"/>
          </p:cNvSpPr>
          <p:nvPr/>
        </p:nvSpPr>
        <p:spPr bwMode="auto">
          <a:xfrm>
            <a:off x="1100138" y="5478463"/>
            <a:ext cx="19288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This is an example text.</a:t>
            </a:r>
            <a:endParaRPr kumimoji="0" lang="zh-CN" altLang="en-US" sz="1200" b="1" i="0" u="none" strike="noStrike" kern="0" cap="none" spc="0" normalizeH="0" baseline="0" noProof="0" smtClean="0">
              <a:ln>
                <a:noFill/>
              </a:ln>
              <a:solidFill>
                <a:srgbClr val="000000"/>
              </a:solidFill>
              <a:effectLst/>
              <a:uLnTx/>
              <a:uFillTx/>
              <a:sym typeface="Arial"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000000"/>
                </a:solidFill>
                <a:effectLst/>
                <a:uLnTx/>
                <a:uFillTx/>
                <a:sym typeface="Arial" pitchFamily="34" charset="0"/>
              </a:rPr>
              <a:t>Go ahead and replace it with your own text.</a:t>
            </a:r>
            <a:endParaRPr kumimoji="0" lang="zh-CN" altLang="en-US" sz="1200" b="0" i="0" u="none" strike="noStrike" kern="0" cap="none" spc="0" normalizeH="0" baseline="0" noProof="0" smtClean="0">
              <a:ln>
                <a:noFill/>
              </a:ln>
              <a:solidFill>
                <a:srgbClr val="000000"/>
              </a:solidFill>
              <a:effectLst/>
              <a:uLnTx/>
              <a:uFillTx/>
              <a:sym typeface="Arial" pitchFamily="34" charset="0"/>
            </a:endParaRPr>
          </a:p>
        </p:txBody>
      </p:sp>
      <p:sp>
        <p:nvSpPr>
          <p:cNvPr id="27" name="Straight Connector 25"/>
          <p:cNvSpPr>
            <a:spLocks noChangeShapeType="1"/>
          </p:cNvSpPr>
          <p:nvPr/>
        </p:nvSpPr>
        <p:spPr bwMode="auto">
          <a:xfrm flipV="1">
            <a:off x="2990850" y="5407025"/>
            <a:ext cx="785813" cy="357188"/>
          </a:xfrm>
          <a:prstGeom prst="line">
            <a:avLst/>
          </a:prstGeom>
          <a:noFill/>
          <a:ln w="19050">
            <a:solidFill>
              <a:srgbClr val="3F3F3F"/>
            </a:solidFill>
            <a:prstDash val="sysDash"/>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8" name="Прямоугольник 121"/>
          <p:cNvSpPr>
            <a:spLocks noChangeArrowheads="1"/>
          </p:cNvSpPr>
          <p:nvPr/>
        </p:nvSpPr>
        <p:spPr bwMode="auto">
          <a:xfrm>
            <a:off x="561975" y="2117725"/>
            <a:ext cx="19288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This is an example text.</a:t>
            </a:r>
            <a:endParaRPr kumimoji="0" lang="zh-CN" altLang="en-US" sz="1200" b="1" i="0" u="none" strike="noStrike" kern="0" cap="none" spc="0" normalizeH="0" baseline="0" noProof="0" smtClean="0">
              <a:ln>
                <a:noFill/>
              </a:ln>
              <a:solidFill>
                <a:srgbClr val="000000"/>
              </a:solidFill>
              <a:effectLst/>
              <a:uLnTx/>
              <a:uFillTx/>
              <a:sym typeface="Arial"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000000"/>
                </a:solidFill>
                <a:effectLst/>
                <a:uLnTx/>
                <a:uFillTx/>
                <a:sym typeface="Arial" pitchFamily="34" charset="0"/>
              </a:rPr>
              <a:t>Go ahead and replace it with your own text.</a:t>
            </a:r>
            <a:endParaRPr kumimoji="0" lang="zh-CN" altLang="en-US" sz="1200" b="0" i="0" u="none" strike="noStrike" kern="0" cap="none" spc="0" normalizeH="0" baseline="0" noProof="0" smtClean="0">
              <a:ln>
                <a:noFill/>
              </a:ln>
              <a:solidFill>
                <a:srgbClr val="000000"/>
              </a:solidFill>
              <a:effectLst/>
              <a:uLnTx/>
              <a:uFillTx/>
              <a:sym typeface="Arial" pitchFamily="34" charset="0"/>
            </a:endParaRPr>
          </a:p>
        </p:txBody>
      </p:sp>
      <p:sp>
        <p:nvSpPr>
          <p:cNvPr id="29" name="Straight Connector 31"/>
          <p:cNvSpPr>
            <a:spLocks noChangeShapeType="1"/>
          </p:cNvSpPr>
          <p:nvPr/>
        </p:nvSpPr>
        <p:spPr bwMode="auto">
          <a:xfrm>
            <a:off x="7300913" y="4164013"/>
            <a:ext cx="547687" cy="504825"/>
          </a:xfrm>
          <a:prstGeom prst="line">
            <a:avLst/>
          </a:prstGeom>
          <a:noFill/>
          <a:ln w="19050">
            <a:solidFill>
              <a:srgbClr val="3F3F3F"/>
            </a:solidFill>
            <a:prstDash val="sysDash"/>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0" name="Прямоугольник 121"/>
          <p:cNvSpPr>
            <a:spLocks noChangeArrowheads="1"/>
          </p:cNvSpPr>
          <p:nvPr/>
        </p:nvSpPr>
        <p:spPr bwMode="auto">
          <a:xfrm>
            <a:off x="6215063" y="954088"/>
            <a:ext cx="19288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This is an example text.</a:t>
            </a:r>
            <a:endParaRPr kumimoji="0" lang="zh-CN" altLang="en-US" sz="1200" b="1" i="0" u="none" strike="noStrike" kern="0" cap="none" spc="0" normalizeH="0" baseline="0" noProof="0" smtClean="0">
              <a:ln>
                <a:noFill/>
              </a:ln>
              <a:solidFill>
                <a:srgbClr val="000000"/>
              </a:solidFill>
              <a:effectLst/>
              <a:uLnTx/>
              <a:uFillTx/>
              <a:sym typeface="Arial"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000000"/>
                </a:solidFill>
                <a:effectLst/>
                <a:uLnTx/>
                <a:uFillTx/>
                <a:sym typeface="Arial" pitchFamily="34" charset="0"/>
              </a:rPr>
              <a:t>Go ahead and replace it with your own text.</a:t>
            </a:r>
            <a:endParaRPr kumimoji="0" lang="zh-CN" altLang="en-US" sz="1200" b="0" i="0" u="none" strike="noStrike" kern="0" cap="none" spc="0" normalizeH="0" baseline="0" noProof="0" smtClean="0">
              <a:ln>
                <a:noFill/>
              </a:ln>
              <a:solidFill>
                <a:srgbClr val="000000"/>
              </a:solidFill>
              <a:effectLst/>
              <a:uLnTx/>
              <a:uFillTx/>
              <a:sym typeface="Arial" pitchFamily="34" charset="0"/>
            </a:endParaRPr>
          </a:p>
        </p:txBody>
      </p:sp>
      <p:sp>
        <p:nvSpPr>
          <p:cNvPr id="31" name="Straight Connector 34"/>
          <p:cNvSpPr>
            <a:spLocks noChangeShapeType="1"/>
          </p:cNvSpPr>
          <p:nvPr/>
        </p:nvSpPr>
        <p:spPr bwMode="auto">
          <a:xfrm flipV="1">
            <a:off x="5419725" y="1311275"/>
            <a:ext cx="785813" cy="357188"/>
          </a:xfrm>
          <a:prstGeom prst="line">
            <a:avLst/>
          </a:prstGeom>
          <a:noFill/>
          <a:ln w="19050">
            <a:solidFill>
              <a:srgbClr val="3F3F3F"/>
            </a:solidFill>
            <a:prstDash val="sysDash"/>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2" name="Прямоугольник 121"/>
          <p:cNvSpPr>
            <a:spLocks noChangeArrowheads="1"/>
          </p:cNvSpPr>
          <p:nvPr/>
        </p:nvSpPr>
        <p:spPr bwMode="auto">
          <a:xfrm>
            <a:off x="6919913" y="4692650"/>
            <a:ext cx="192881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This is an example text.</a:t>
            </a:r>
            <a:endParaRPr kumimoji="0" lang="zh-CN" altLang="en-US" sz="1200" b="1" i="0" u="none" strike="noStrike" kern="0" cap="none" spc="0" normalizeH="0" baseline="0" noProof="0" smtClean="0">
              <a:ln>
                <a:noFill/>
              </a:ln>
              <a:solidFill>
                <a:srgbClr val="000000"/>
              </a:solidFill>
              <a:effectLst/>
              <a:uLnTx/>
              <a:uFillTx/>
              <a:sym typeface="Arial"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000000"/>
                </a:solidFill>
                <a:effectLst/>
                <a:uLnTx/>
                <a:uFillTx/>
                <a:sym typeface="Arial" pitchFamily="34" charset="0"/>
              </a:rPr>
              <a:t>Go ahead and replace it with your own text.</a:t>
            </a:r>
            <a:endParaRPr kumimoji="0" lang="zh-CN" altLang="en-US" sz="1200" b="0" i="0" u="none" strike="noStrike" kern="0" cap="none" spc="0" normalizeH="0" baseline="0" noProof="0" smtClean="0">
              <a:ln>
                <a:noFill/>
              </a:ln>
              <a:solidFill>
                <a:srgbClr val="000000"/>
              </a:solidFill>
              <a:effectLst/>
              <a:uLnTx/>
              <a:uFillTx/>
              <a:sym typeface="Arial" pitchFamily="34" charset="0"/>
            </a:endParaRPr>
          </a:p>
        </p:txBody>
      </p:sp>
      <p:sp>
        <p:nvSpPr>
          <p:cNvPr id="33" name="Straight Connector 38"/>
          <p:cNvSpPr>
            <a:spLocks noChangeShapeType="1"/>
          </p:cNvSpPr>
          <p:nvPr/>
        </p:nvSpPr>
        <p:spPr bwMode="auto">
          <a:xfrm>
            <a:off x="2000250" y="2673350"/>
            <a:ext cx="547688" cy="504825"/>
          </a:xfrm>
          <a:prstGeom prst="line">
            <a:avLst/>
          </a:prstGeom>
          <a:noFill/>
          <a:ln w="19050">
            <a:solidFill>
              <a:srgbClr val="3F3F3F"/>
            </a:solidFill>
            <a:prstDash val="sysDash"/>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Tree>
    <p:extLst>
      <p:ext uri="{BB962C8B-B14F-4D97-AF65-F5344CB8AC3E}">
        <p14:creationId xmlns:p14="http://schemas.microsoft.com/office/powerpoint/2010/main" val="12373969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6984782" y="5288968"/>
            <a:ext cx="775136" cy="230832"/>
          </a:xfrm>
          <a:prstGeom prst="rect">
            <a:avLst/>
          </a:prstGeom>
        </p:spPr>
        <p:txBody>
          <a:bodyPr wrap="square">
            <a:spAutoFit/>
          </a:bodyPr>
          <a:lstStyle/>
          <a:p>
            <a:pPr lvl="0"/>
            <a:r>
              <a:rPr lang="en-US" altLang="zh-CN" sz="100" dirty="0">
                <a:solidFill>
                  <a:schemeClr val="bg1"/>
                </a:solidFill>
              </a:rPr>
              <a:t>PPT</a:t>
            </a:r>
            <a:r>
              <a:rPr lang="zh-CN" altLang="en-US" sz="100" dirty="0">
                <a:solidFill>
                  <a:schemeClr val="bg1"/>
                </a:solidFill>
              </a:rPr>
              <a:t>模板下载：</a:t>
            </a:r>
            <a:r>
              <a:rPr lang="en-US" altLang="zh-CN" sz="100" dirty="0">
                <a:solidFill>
                  <a:schemeClr val="bg1"/>
                </a:solidFill>
              </a:rPr>
              <a:t>www.1ppt.com/moban/     </a:t>
            </a:r>
            <a:r>
              <a:rPr lang="zh-CN" altLang="en-US" sz="100" dirty="0">
                <a:solidFill>
                  <a:schemeClr val="bg1"/>
                </a:solidFill>
              </a:rPr>
              <a:t>行业</a:t>
            </a:r>
            <a:r>
              <a:rPr lang="en-US" altLang="zh-CN" sz="100" dirty="0">
                <a:solidFill>
                  <a:schemeClr val="bg1"/>
                </a:solidFill>
              </a:rPr>
              <a:t>PPT</a:t>
            </a:r>
            <a:r>
              <a:rPr lang="zh-CN" altLang="en-US" sz="100" dirty="0">
                <a:solidFill>
                  <a:schemeClr val="bg1"/>
                </a:solidFill>
              </a:rPr>
              <a:t>模板：</a:t>
            </a:r>
            <a:r>
              <a:rPr lang="en-US" altLang="zh-CN" sz="100" dirty="0">
                <a:solidFill>
                  <a:schemeClr val="bg1"/>
                </a:solidFill>
              </a:rPr>
              <a:t>www.1ppt.com/hangye/ </a:t>
            </a:r>
          </a:p>
          <a:p>
            <a:pPr lvl="0"/>
            <a:r>
              <a:rPr lang="zh-CN" altLang="en-US" sz="100" dirty="0">
                <a:solidFill>
                  <a:schemeClr val="bg1"/>
                </a:solidFill>
              </a:rPr>
              <a:t>节日</a:t>
            </a:r>
            <a:r>
              <a:rPr lang="en-US" altLang="zh-CN" sz="100" dirty="0">
                <a:solidFill>
                  <a:schemeClr val="bg1"/>
                </a:solidFill>
              </a:rPr>
              <a:t>PPT</a:t>
            </a:r>
            <a:r>
              <a:rPr lang="zh-CN" altLang="en-US" sz="100" dirty="0">
                <a:solidFill>
                  <a:schemeClr val="bg1"/>
                </a:solidFill>
              </a:rPr>
              <a:t>模板：</a:t>
            </a:r>
            <a:r>
              <a:rPr lang="en-US" altLang="zh-CN" sz="100" dirty="0">
                <a:solidFill>
                  <a:schemeClr val="bg1"/>
                </a:solidFill>
              </a:rPr>
              <a:t>www.1ppt.com/jieri/           PPT</a:t>
            </a:r>
            <a:r>
              <a:rPr lang="zh-CN" altLang="en-US" sz="100" dirty="0">
                <a:solidFill>
                  <a:schemeClr val="bg1"/>
                </a:solidFill>
              </a:rPr>
              <a:t>素材下载：</a:t>
            </a:r>
            <a:r>
              <a:rPr lang="en-US" altLang="zh-CN" sz="100" dirty="0">
                <a:solidFill>
                  <a:schemeClr val="bg1"/>
                </a:solidFill>
              </a:rPr>
              <a:t>www.1ppt.com/sucai/</a:t>
            </a:r>
          </a:p>
          <a:p>
            <a:pPr lvl="0"/>
            <a:r>
              <a:rPr lang="en-US" altLang="zh-CN" sz="100" dirty="0">
                <a:solidFill>
                  <a:schemeClr val="bg1"/>
                </a:solidFill>
              </a:rPr>
              <a:t>PPT</a:t>
            </a:r>
            <a:r>
              <a:rPr lang="zh-CN" altLang="en-US" sz="100" dirty="0">
                <a:solidFill>
                  <a:schemeClr val="bg1"/>
                </a:solidFill>
              </a:rPr>
              <a:t>背景图片：</a:t>
            </a:r>
            <a:r>
              <a:rPr lang="en-US" altLang="zh-CN" sz="100" dirty="0">
                <a:solidFill>
                  <a:schemeClr val="bg1"/>
                </a:solidFill>
              </a:rPr>
              <a:t>www.1ppt.com/beijing/      PPT</a:t>
            </a:r>
            <a:r>
              <a:rPr lang="zh-CN" altLang="en-US" sz="100" dirty="0">
                <a:solidFill>
                  <a:schemeClr val="bg1"/>
                </a:solidFill>
              </a:rPr>
              <a:t>图表下载：</a:t>
            </a:r>
            <a:r>
              <a:rPr lang="en-US" altLang="zh-CN" sz="100" dirty="0">
                <a:solidFill>
                  <a:schemeClr val="bg1"/>
                </a:solidFill>
              </a:rPr>
              <a:t>www.1ppt.com/tubiao/      </a:t>
            </a:r>
          </a:p>
          <a:p>
            <a:pPr lvl="0"/>
            <a:r>
              <a:rPr lang="zh-CN" altLang="en-US" sz="100" dirty="0">
                <a:solidFill>
                  <a:schemeClr val="bg1"/>
                </a:solidFill>
              </a:rPr>
              <a:t>优秀</a:t>
            </a:r>
            <a:r>
              <a:rPr lang="en-US" altLang="zh-CN" sz="100" dirty="0">
                <a:solidFill>
                  <a:schemeClr val="bg1"/>
                </a:solidFill>
              </a:rPr>
              <a:t>PPT</a:t>
            </a:r>
            <a:r>
              <a:rPr lang="zh-CN" altLang="en-US" sz="100" dirty="0">
                <a:solidFill>
                  <a:schemeClr val="bg1"/>
                </a:solidFill>
              </a:rPr>
              <a:t>下载：</a:t>
            </a:r>
            <a:r>
              <a:rPr lang="en-US" altLang="zh-CN" sz="100" dirty="0">
                <a:solidFill>
                  <a:schemeClr val="bg1"/>
                </a:solidFill>
              </a:rPr>
              <a:t>www.1ppt.com/xiazai/        PPT</a:t>
            </a:r>
            <a:r>
              <a:rPr lang="zh-CN" altLang="en-US" sz="100" dirty="0">
                <a:solidFill>
                  <a:schemeClr val="bg1"/>
                </a:solidFill>
              </a:rPr>
              <a:t>教程： </a:t>
            </a:r>
            <a:r>
              <a:rPr lang="en-US" altLang="zh-CN" sz="100" dirty="0">
                <a:solidFill>
                  <a:schemeClr val="bg1"/>
                </a:solidFill>
              </a:rPr>
              <a:t>www.1ppt.com/powerpoint/      </a:t>
            </a:r>
          </a:p>
          <a:p>
            <a:pPr lvl="0"/>
            <a:r>
              <a:rPr lang="en-US" altLang="zh-CN" sz="100" dirty="0">
                <a:solidFill>
                  <a:schemeClr val="bg1"/>
                </a:solidFill>
              </a:rPr>
              <a:t>Word</a:t>
            </a:r>
            <a:r>
              <a:rPr lang="zh-CN" altLang="en-US" sz="100" dirty="0">
                <a:solidFill>
                  <a:schemeClr val="bg1"/>
                </a:solidFill>
              </a:rPr>
              <a:t>教程： </a:t>
            </a:r>
            <a:r>
              <a:rPr lang="en-US" altLang="zh-CN" sz="100" dirty="0">
                <a:solidFill>
                  <a:schemeClr val="bg1"/>
                </a:solidFill>
              </a:rPr>
              <a:t>www.1ppt.com/word/              Excel</a:t>
            </a:r>
            <a:r>
              <a:rPr lang="zh-CN" altLang="en-US" sz="100" dirty="0">
                <a:solidFill>
                  <a:schemeClr val="bg1"/>
                </a:solidFill>
              </a:rPr>
              <a:t>教程：</a:t>
            </a:r>
            <a:r>
              <a:rPr lang="en-US" altLang="zh-CN" sz="100" dirty="0">
                <a:solidFill>
                  <a:schemeClr val="bg1"/>
                </a:solidFill>
              </a:rPr>
              <a:t>www.1ppt.com/excel/  </a:t>
            </a:r>
          </a:p>
          <a:p>
            <a:pPr lvl="0"/>
            <a:r>
              <a:rPr lang="zh-CN" altLang="en-US" sz="100" dirty="0">
                <a:solidFill>
                  <a:schemeClr val="bg1"/>
                </a:solidFill>
              </a:rPr>
              <a:t>资料下载：</a:t>
            </a:r>
            <a:r>
              <a:rPr lang="en-US" altLang="zh-CN" sz="100" dirty="0">
                <a:solidFill>
                  <a:schemeClr val="bg1"/>
                </a:solidFill>
              </a:rPr>
              <a:t>www.1ppt.com/ziliao/                PPT</a:t>
            </a:r>
            <a:r>
              <a:rPr lang="zh-CN" altLang="en-US" sz="100" dirty="0">
                <a:solidFill>
                  <a:schemeClr val="bg1"/>
                </a:solidFill>
              </a:rPr>
              <a:t>课件下载：</a:t>
            </a:r>
            <a:r>
              <a:rPr lang="en-US" altLang="zh-CN" sz="100" dirty="0">
                <a:solidFill>
                  <a:schemeClr val="bg1"/>
                </a:solidFill>
              </a:rPr>
              <a:t>www.1ppt.com/kejian/ </a:t>
            </a:r>
          </a:p>
          <a:p>
            <a:pPr lvl="0"/>
            <a:r>
              <a:rPr lang="zh-CN" altLang="en-US" sz="100" dirty="0">
                <a:solidFill>
                  <a:schemeClr val="bg1"/>
                </a:solidFill>
              </a:rPr>
              <a:t>范文下载：</a:t>
            </a:r>
            <a:r>
              <a:rPr lang="en-US" altLang="zh-CN" sz="100" dirty="0">
                <a:solidFill>
                  <a:schemeClr val="bg1"/>
                </a:solidFill>
              </a:rPr>
              <a:t>www.1ppt.com/fanwen/             </a:t>
            </a:r>
            <a:r>
              <a:rPr lang="zh-CN" altLang="en-US" sz="100" dirty="0">
                <a:solidFill>
                  <a:schemeClr val="bg1"/>
                </a:solidFill>
              </a:rPr>
              <a:t>试卷下载：</a:t>
            </a:r>
            <a:r>
              <a:rPr lang="en-US" altLang="zh-CN" sz="100" dirty="0">
                <a:solidFill>
                  <a:schemeClr val="bg1"/>
                </a:solidFill>
              </a:rPr>
              <a:t>www.1ppt.com/shiti/  </a:t>
            </a:r>
          </a:p>
          <a:p>
            <a:pPr lvl="0"/>
            <a:r>
              <a:rPr lang="zh-CN" altLang="en-US" sz="100" dirty="0">
                <a:solidFill>
                  <a:schemeClr val="bg1"/>
                </a:solidFill>
              </a:rPr>
              <a:t>教案下载：</a:t>
            </a:r>
            <a:r>
              <a:rPr lang="en-US" altLang="zh-CN" sz="100" dirty="0">
                <a:solidFill>
                  <a:schemeClr val="bg1"/>
                </a:solidFill>
              </a:rPr>
              <a:t>www.1ppt.com/jiaoan/  </a:t>
            </a:r>
            <a:r>
              <a:rPr lang="en-US" altLang="zh-CN" sz="100" dirty="0" smtClean="0">
                <a:solidFill>
                  <a:schemeClr val="bg1"/>
                </a:solidFill>
              </a:rPr>
              <a:t>      PPT</a:t>
            </a:r>
            <a:r>
              <a:rPr lang="zh-CN" altLang="en-US" sz="100" dirty="0" smtClean="0">
                <a:solidFill>
                  <a:schemeClr val="bg1"/>
                </a:solidFill>
              </a:rPr>
              <a:t>论坛：</a:t>
            </a:r>
            <a:r>
              <a:rPr lang="en-US" altLang="zh-CN" sz="100" dirty="0" smtClean="0">
                <a:solidFill>
                  <a:schemeClr val="bg1"/>
                </a:solidFill>
              </a:rPr>
              <a:t>www.1ppt.cn</a:t>
            </a:r>
            <a:endParaRPr lang="en-US" altLang="zh-CN" sz="100" dirty="0">
              <a:solidFill>
                <a:schemeClr val="bg1"/>
              </a:solidFill>
            </a:endParaRPr>
          </a:p>
          <a:p>
            <a:pPr lvl="0"/>
            <a:r>
              <a:rPr lang="en-US" altLang="zh-CN" sz="100" dirty="0">
                <a:solidFill>
                  <a:schemeClr val="bg1"/>
                </a:solidFill>
              </a:rPr>
              <a:t> </a:t>
            </a:r>
            <a:endParaRPr lang="zh-CN" altLang="en-US" sz="100" dirty="0">
              <a:solidFill>
                <a:schemeClr val="bg1"/>
              </a:solidFill>
            </a:endParaRPr>
          </a:p>
        </p:txBody>
      </p:sp>
      <p:pic>
        <p:nvPicPr>
          <p:cNvPr id="20" name="Picture 5" descr="C:\Documents and Settings\Admin\Рабочий стол\diagrams\Money\PNG\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71975" y="2814638"/>
            <a:ext cx="796925" cy="1744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6" descr="C:\Documents and Settings\Admin\Рабочий стол\diagrams\Money\PNG\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5388" y="2806700"/>
            <a:ext cx="1735137" cy="180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7" descr="C:\Documents and Settings\Admin\Рабочий стол\diagrams\Money\PNG\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43663" y="2771775"/>
            <a:ext cx="1547812" cy="190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8" descr="C:\Documents and Settings\Admin\Рабочий стол\diagrams\Money\PNG\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79838" y="1062038"/>
            <a:ext cx="1925637" cy="1293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9" descr="C:\Documents and Settings\Admin\Рабочий стол\diagrams\Money\PNG\5.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05600" y="4972050"/>
            <a:ext cx="1333500"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10" descr="C:\Documents and Settings\Admin\Рабочий стол\diagrams\Money\PNG\6.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48088" y="5175250"/>
            <a:ext cx="1898650"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11" descr="C:\Documents and Settings\Admin\Рабочий стол\diagrams\Money\PNG\7.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14450" y="5046663"/>
            <a:ext cx="1768475"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12" descr="C:\Documents and Settings\Admin\Рабочий стол\diagrams\Money\PNG\8.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743700" y="847725"/>
            <a:ext cx="1247775" cy="137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13" descr="C:\Documents and Settings\Admin\Рабочий стол\diagrams\Money\PNG\9.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74763" y="1030288"/>
            <a:ext cx="1474787"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Прямоугольник 121"/>
          <p:cNvSpPr>
            <a:spLocks noChangeArrowheads="1"/>
          </p:cNvSpPr>
          <p:nvPr/>
        </p:nvSpPr>
        <p:spPr bwMode="auto">
          <a:xfrm>
            <a:off x="1352550" y="2347913"/>
            <a:ext cx="1447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EXAMPLE TEXT</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0" name="Прямоугольник 121"/>
          <p:cNvSpPr>
            <a:spLocks noChangeArrowheads="1"/>
          </p:cNvSpPr>
          <p:nvPr/>
        </p:nvSpPr>
        <p:spPr bwMode="auto">
          <a:xfrm>
            <a:off x="3995738" y="2347913"/>
            <a:ext cx="1447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EXAMPLE TEXT</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1" name="Прямоугольник 121"/>
          <p:cNvSpPr>
            <a:spLocks noChangeArrowheads="1"/>
          </p:cNvSpPr>
          <p:nvPr/>
        </p:nvSpPr>
        <p:spPr bwMode="auto">
          <a:xfrm>
            <a:off x="6629400" y="2347913"/>
            <a:ext cx="1447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EXAMPLE TEXT</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2" name="Прямоугольник 121"/>
          <p:cNvSpPr>
            <a:spLocks noChangeArrowheads="1"/>
          </p:cNvSpPr>
          <p:nvPr/>
        </p:nvSpPr>
        <p:spPr bwMode="auto">
          <a:xfrm>
            <a:off x="1352550" y="4610100"/>
            <a:ext cx="1447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EXAMPLE TEXT</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3" name="Прямоугольник 121"/>
          <p:cNvSpPr>
            <a:spLocks noChangeArrowheads="1"/>
          </p:cNvSpPr>
          <p:nvPr/>
        </p:nvSpPr>
        <p:spPr bwMode="auto">
          <a:xfrm>
            <a:off x="3995738" y="4610100"/>
            <a:ext cx="1447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EXAMPLE TEXT</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4" name="Прямоугольник 121"/>
          <p:cNvSpPr>
            <a:spLocks noChangeArrowheads="1"/>
          </p:cNvSpPr>
          <p:nvPr/>
        </p:nvSpPr>
        <p:spPr bwMode="auto">
          <a:xfrm>
            <a:off x="6629400" y="4610100"/>
            <a:ext cx="1447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EXAMPLE TEXT</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5" name="Прямоугольник 121"/>
          <p:cNvSpPr>
            <a:spLocks noChangeArrowheads="1"/>
          </p:cNvSpPr>
          <p:nvPr/>
        </p:nvSpPr>
        <p:spPr bwMode="auto">
          <a:xfrm>
            <a:off x="1352550" y="6334125"/>
            <a:ext cx="1447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EXAMPLE TEXT</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6" name="Прямоугольник 121"/>
          <p:cNvSpPr>
            <a:spLocks noChangeArrowheads="1"/>
          </p:cNvSpPr>
          <p:nvPr/>
        </p:nvSpPr>
        <p:spPr bwMode="auto">
          <a:xfrm>
            <a:off x="3995738" y="6334125"/>
            <a:ext cx="1447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EXAMPLE TEXT</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7" name="Прямоугольник 121"/>
          <p:cNvSpPr>
            <a:spLocks noChangeArrowheads="1"/>
          </p:cNvSpPr>
          <p:nvPr/>
        </p:nvSpPr>
        <p:spPr bwMode="auto">
          <a:xfrm>
            <a:off x="6629400" y="6334125"/>
            <a:ext cx="1447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EXAMPLE TEXT</a:t>
            </a:r>
            <a:endParaRPr kumimoji="0" lang="zh-CN" altLang="en-US" sz="1800" b="0" i="0" u="none" strike="noStrike" kern="0" cap="none" spc="0" normalizeH="0" baseline="0" noProof="0" smtClean="0">
              <a:ln>
                <a:noFill/>
              </a:ln>
              <a:solidFill>
                <a:sysClr val="windowText" lastClr="000000"/>
              </a:solidFill>
              <a:effectLst/>
              <a:uLnTx/>
              <a:uFillTx/>
            </a:endParaRPr>
          </a:p>
        </p:txBody>
      </p:sp>
    </p:spTree>
    <p:extLst>
      <p:ext uri="{BB962C8B-B14F-4D97-AF65-F5344CB8AC3E}">
        <p14:creationId xmlns:p14="http://schemas.microsoft.com/office/powerpoint/2010/main" val="11842375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20114" y="4005064"/>
            <a:ext cx="7960398" cy="2664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US" altLang="zh-CN" sz="1600" dirty="0" smtClean="0">
                <a:solidFill>
                  <a:srgbClr val="EEECE1">
                    <a:lumMod val="25000"/>
                  </a:srgbClr>
                </a:solidFill>
              </a:rPr>
              <a:t>PPT</a:t>
            </a:r>
            <a:r>
              <a:rPr lang="zh-CN" altLang="en-US" sz="1600" dirty="0" smtClean="0">
                <a:solidFill>
                  <a:srgbClr val="EEECE1">
                    <a:lumMod val="25000"/>
                  </a:srgbClr>
                </a:solidFill>
              </a:rPr>
              <a:t>模板下载：</a:t>
            </a:r>
            <a:r>
              <a:rPr lang="en-US" altLang="zh-CN" sz="1600" dirty="0" smtClean="0">
                <a:solidFill>
                  <a:srgbClr val="EEECE1">
                    <a:lumMod val="25000"/>
                  </a:srgbClr>
                </a:solidFill>
                <a:hlinkClick r:id="rId2"/>
              </a:rPr>
              <a:t>www.1ppt.com/moban/</a:t>
            </a:r>
            <a:r>
              <a:rPr lang="en-US" altLang="zh-CN" sz="1600" dirty="0" smtClean="0">
                <a:solidFill>
                  <a:srgbClr val="EEECE1">
                    <a:lumMod val="25000"/>
                  </a:srgbClr>
                </a:solidFill>
              </a:rPr>
              <a:t>     </a:t>
            </a:r>
            <a:r>
              <a:rPr lang="zh-CN" altLang="en-US" sz="1600" dirty="0" smtClean="0">
                <a:solidFill>
                  <a:srgbClr val="EEECE1">
                    <a:lumMod val="25000"/>
                  </a:srgbClr>
                </a:solidFill>
              </a:rPr>
              <a:t>行业</a:t>
            </a:r>
            <a:r>
              <a:rPr lang="en-US" altLang="zh-CN" sz="1600" dirty="0" smtClean="0">
                <a:solidFill>
                  <a:srgbClr val="EEECE1">
                    <a:lumMod val="25000"/>
                  </a:srgbClr>
                </a:solidFill>
              </a:rPr>
              <a:t>PPT</a:t>
            </a:r>
            <a:r>
              <a:rPr lang="zh-CN" altLang="en-US" sz="1600" dirty="0" smtClean="0">
                <a:solidFill>
                  <a:srgbClr val="EEECE1">
                    <a:lumMod val="25000"/>
                  </a:srgbClr>
                </a:solidFill>
              </a:rPr>
              <a:t>模板：</a:t>
            </a:r>
            <a:r>
              <a:rPr lang="en-US" altLang="zh-CN" sz="1600" dirty="0" smtClean="0">
                <a:solidFill>
                  <a:srgbClr val="EEECE1">
                    <a:lumMod val="25000"/>
                  </a:srgbClr>
                </a:solidFill>
                <a:hlinkClick r:id="rId3"/>
              </a:rPr>
              <a:t>www.1ppt.com/hangye/</a:t>
            </a:r>
            <a:r>
              <a:rPr lang="en-US" altLang="zh-CN" sz="1600" dirty="0" smtClean="0">
                <a:solidFill>
                  <a:srgbClr val="EEECE1">
                    <a:lumMod val="25000"/>
                  </a:srgbClr>
                </a:solidFill>
              </a:rPr>
              <a:t> </a:t>
            </a:r>
          </a:p>
          <a:p>
            <a:pPr fontAlgn="auto">
              <a:spcBef>
                <a:spcPts val="0"/>
              </a:spcBef>
              <a:spcAft>
                <a:spcPts val="0"/>
              </a:spcAft>
            </a:pPr>
            <a:r>
              <a:rPr lang="zh-CN" altLang="en-US" sz="1600" dirty="0" smtClean="0">
                <a:solidFill>
                  <a:srgbClr val="EEECE1">
                    <a:lumMod val="25000"/>
                  </a:srgbClr>
                </a:solidFill>
              </a:rPr>
              <a:t>节日</a:t>
            </a:r>
            <a:r>
              <a:rPr lang="en-US" altLang="zh-CN" sz="1600" dirty="0" smtClean="0">
                <a:solidFill>
                  <a:srgbClr val="EEECE1">
                    <a:lumMod val="25000"/>
                  </a:srgbClr>
                </a:solidFill>
              </a:rPr>
              <a:t>PPT</a:t>
            </a:r>
            <a:r>
              <a:rPr lang="zh-CN" altLang="en-US" sz="1600" dirty="0" smtClean="0">
                <a:solidFill>
                  <a:srgbClr val="EEECE1">
                    <a:lumMod val="25000"/>
                  </a:srgbClr>
                </a:solidFill>
              </a:rPr>
              <a:t>模板：</a:t>
            </a:r>
            <a:r>
              <a:rPr lang="en-US" altLang="zh-CN" sz="1600" dirty="0" smtClean="0">
                <a:solidFill>
                  <a:srgbClr val="EEECE1">
                    <a:lumMod val="25000"/>
                  </a:srgbClr>
                </a:solidFill>
                <a:hlinkClick r:id="rId4"/>
              </a:rPr>
              <a:t>www.1ppt.com/jieri/</a:t>
            </a:r>
            <a:r>
              <a:rPr lang="en-US" altLang="zh-CN" sz="1600" dirty="0" smtClean="0">
                <a:solidFill>
                  <a:srgbClr val="EEECE1">
                    <a:lumMod val="25000"/>
                  </a:srgbClr>
                </a:solidFill>
              </a:rPr>
              <a:t>           PPT</a:t>
            </a:r>
            <a:r>
              <a:rPr lang="zh-CN" altLang="en-US" sz="1600" dirty="0" smtClean="0">
                <a:solidFill>
                  <a:srgbClr val="EEECE1">
                    <a:lumMod val="25000"/>
                  </a:srgbClr>
                </a:solidFill>
              </a:rPr>
              <a:t>素材下载：</a:t>
            </a:r>
            <a:r>
              <a:rPr lang="en-US" altLang="zh-CN" sz="1600" dirty="0" smtClean="0">
                <a:solidFill>
                  <a:srgbClr val="EEECE1">
                    <a:lumMod val="25000"/>
                  </a:srgbClr>
                </a:solidFill>
                <a:hlinkClick r:id="rId5"/>
              </a:rPr>
              <a:t>www.1ppt.com/sucai/</a:t>
            </a:r>
            <a:endParaRPr lang="en-US" altLang="zh-CN" sz="1600" dirty="0" smtClean="0">
              <a:solidFill>
                <a:srgbClr val="EEECE1">
                  <a:lumMod val="25000"/>
                </a:srgbClr>
              </a:solidFill>
            </a:endParaRPr>
          </a:p>
          <a:p>
            <a:pPr fontAlgn="auto">
              <a:spcBef>
                <a:spcPts val="0"/>
              </a:spcBef>
              <a:spcAft>
                <a:spcPts val="0"/>
              </a:spcAft>
            </a:pPr>
            <a:r>
              <a:rPr lang="en-US" altLang="zh-CN" sz="1600" dirty="0" smtClean="0">
                <a:solidFill>
                  <a:srgbClr val="EEECE1">
                    <a:lumMod val="25000"/>
                  </a:srgbClr>
                </a:solidFill>
              </a:rPr>
              <a:t>PPT</a:t>
            </a:r>
            <a:r>
              <a:rPr lang="zh-CN" altLang="en-US" sz="1600" dirty="0" smtClean="0">
                <a:solidFill>
                  <a:srgbClr val="EEECE1">
                    <a:lumMod val="25000"/>
                  </a:srgbClr>
                </a:solidFill>
              </a:rPr>
              <a:t>背景图片：</a:t>
            </a:r>
            <a:r>
              <a:rPr lang="en-US" altLang="zh-CN" sz="1600" dirty="0" smtClean="0">
                <a:solidFill>
                  <a:srgbClr val="EEECE1">
                    <a:lumMod val="25000"/>
                  </a:srgbClr>
                </a:solidFill>
                <a:hlinkClick r:id="rId6"/>
              </a:rPr>
              <a:t>www.1ppt.com/beijing/</a:t>
            </a:r>
            <a:r>
              <a:rPr lang="en-US" altLang="zh-CN" sz="1600" dirty="0" smtClean="0">
                <a:solidFill>
                  <a:srgbClr val="EEECE1">
                    <a:lumMod val="25000"/>
                  </a:srgbClr>
                </a:solidFill>
              </a:rPr>
              <a:t>      PPT</a:t>
            </a:r>
            <a:r>
              <a:rPr lang="zh-CN" altLang="en-US" sz="1600" dirty="0" smtClean="0">
                <a:solidFill>
                  <a:srgbClr val="EEECE1">
                    <a:lumMod val="25000"/>
                  </a:srgbClr>
                </a:solidFill>
              </a:rPr>
              <a:t>图表下载：</a:t>
            </a:r>
            <a:r>
              <a:rPr lang="en-US" altLang="zh-CN" sz="1600" dirty="0" smtClean="0">
                <a:solidFill>
                  <a:srgbClr val="EEECE1">
                    <a:lumMod val="25000"/>
                  </a:srgbClr>
                </a:solidFill>
                <a:hlinkClick r:id="rId7"/>
              </a:rPr>
              <a:t>www.1ppt.com/tubiao/</a:t>
            </a:r>
            <a:r>
              <a:rPr lang="en-US" altLang="zh-CN" sz="1600" dirty="0" smtClean="0">
                <a:solidFill>
                  <a:srgbClr val="EEECE1">
                    <a:lumMod val="25000"/>
                  </a:srgbClr>
                </a:solidFill>
              </a:rPr>
              <a:t>      </a:t>
            </a:r>
          </a:p>
          <a:p>
            <a:pPr fontAlgn="auto">
              <a:spcBef>
                <a:spcPts val="0"/>
              </a:spcBef>
              <a:spcAft>
                <a:spcPts val="0"/>
              </a:spcAft>
            </a:pPr>
            <a:r>
              <a:rPr lang="zh-CN" altLang="en-US" sz="1600" dirty="0" smtClean="0">
                <a:solidFill>
                  <a:srgbClr val="EEECE1">
                    <a:lumMod val="25000"/>
                  </a:srgbClr>
                </a:solidFill>
              </a:rPr>
              <a:t>优秀</a:t>
            </a:r>
            <a:r>
              <a:rPr lang="en-US" altLang="zh-CN" sz="1600" dirty="0" smtClean="0">
                <a:solidFill>
                  <a:srgbClr val="EEECE1">
                    <a:lumMod val="25000"/>
                  </a:srgbClr>
                </a:solidFill>
              </a:rPr>
              <a:t>PPT</a:t>
            </a:r>
            <a:r>
              <a:rPr lang="zh-CN" altLang="en-US" sz="1600" dirty="0" smtClean="0">
                <a:solidFill>
                  <a:srgbClr val="EEECE1">
                    <a:lumMod val="25000"/>
                  </a:srgbClr>
                </a:solidFill>
              </a:rPr>
              <a:t>下载：</a:t>
            </a:r>
            <a:r>
              <a:rPr lang="en-US" altLang="zh-CN" sz="1600" dirty="0" smtClean="0">
                <a:solidFill>
                  <a:srgbClr val="EEECE1">
                    <a:lumMod val="25000"/>
                  </a:srgbClr>
                </a:solidFill>
                <a:hlinkClick r:id="rId8"/>
              </a:rPr>
              <a:t>www.1ppt.com/xiazai/</a:t>
            </a:r>
            <a:r>
              <a:rPr lang="en-US" altLang="zh-CN" sz="1600" dirty="0" smtClean="0">
                <a:solidFill>
                  <a:srgbClr val="EEECE1">
                    <a:lumMod val="25000"/>
                  </a:srgbClr>
                </a:solidFill>
              </a:rPr>
              <a:t>        PPT</a:t>
            </a:r>
            <a:r>
              <a:rPr lang="zh-CN" altLang="en-US" sz="1600" dirty="0" smtClean="0">
                <a:solidFill>
                  <a:srgbClr val="EEECE1">
                    <a:lumMod val="25000"/>
                  </a:srgbClr>
                </a:solidFill>
              </a:rPr>
              <a:t>教程：</a:t>
            </a:r>
            <a:r>
              <a:rPr lang="en-US" altLang="zh-CN" sz="1600" dirty="0" smtClean="0">
                <a:solidFill>
                  <a:srgbClr val="EEECE1">
                    <a:lumMod val="25000"/>
                  </a:srgbClr>
                </a:solidFill>
                <a:hlinkClick r:id="rId9"/>
              </a:rPr>
              <a:t>www.1ppt.com/powerpoint/</a:t>
            </a:r>
            <a:r>
              <a:rPr lang="en-US" altLang="zh-CN" sz="1600" dirty="0" smtClean="0">
                <a:solidFill>
                  <a:srgbClr val="EEECE1">
                    <a:lumMod val="25000"/>
                  </a:srgbClr>
                </a:solidFill>
              </a:rPr>
              <a:t>      </a:t>
            </a:r>
          </a:p>
          <a:p>
            <a:pPr fontAlgn="auto">
              <a:spcBef>
                <a:spcPts val="0"/>
              </a:spcBef>
              <a:spcAft>
                <a:spcPts val="0"/>
              </a:spcAft>
            </a:pPr>
            <a:r>
              <a:rPr lang="en-US" altLang="zh-CN" sz="1600" dirty="0" smtClean="0">
                <a:solidFill>
                  <a:srgbClr val="EEECE1">
                    <a:lumMod val="25000"/>
                  </a:srgbClr>
                </a:solidFill>
              </a:rPr>
              <a:t>Word</a:t>
            </a:r>
            <a:r>
              <a:rPr lang="zh-CN" altLang="en-US" sz="1600" dirty="0" smtClean="0">
                <a:solidFill>
                  <a:srgbClr val="EEECE1">
                    <a:lumMod val="25000"/>
                  </a:srgbClr>
                </a:solidFill>
              </a:rPr>
              <a:t>教程：</a:t>
            </a:r>
            <a:r>
              <a:rPr lang="en-US" altLang="zh-CN" sz="1600" dirty="0" smtClean="0">
                <a:solidFill>
                  <a:srgbClr val="EEECE1">
                    <a:lumMod val="25000"/>
                  </a:srgbClr>
                </a:solidFill>
                <a:hlinkClick r:id="rId10"/>
              </a:rPr>
              <a:t>www.1ppt.com/word/</a:t>
            </a:r>
            <a:r>
              <a:rPr lang="en-US" altLang="zh-CN" sz="1600" dirty="0" smtClean="0">
                <a:solidFill>
                  <a:srgbClr val="EEECE1">
                    <a:lumMod val="25000"/>
                  </a:srgbClr>
                </a:solidFill>
              </a:rPr>
              <a:t>              Excel</a:t>
            </a:r>
            <a:r>
              <a:rPr lang="zh-CN" altLang="en-US" sz="1600" dirty="0" smtClean="0">
                <a:solidFill>
                  <a:srgbClr val="EEECE1">
                    <a:lumMod val="25000"/>
                  </a:srgbClr>
                </a:solidFill>
              </a:rPr>
              <a:t>教程：</a:t>
            </a:r>
            <a:r>
              <a:rPr lang="en-US" altLang="zh-CN" sz="1600" dirty="0" smtClean="0">
                <a:solidFill>
                  <a:srgbClr val="EEECE1">
                    <a:lumMod val="25000"/>
                  </a:srgbClr>
                </a:solidFill>
                <a:hlinkClick r:id="rId11"/>
              </a:rPr>
              <a:t>www.1ppt.com/excel/</a:t>
            </a:r>
            <a:r>
              <a:rPr lang="en-US" altLang="zh-CN" sz="1600" dirty="0" smtClean="0">
                <a:solidFill>
                  <a:srgbClr val="EEECE1">
                    <a:lumMod val="25000"/>
                  </a:srgbClr>
                </a:solidFill>
              </a:rPr>
              <a:t> </a:t>
            </a:r>
          </a:p>
          <a:p>
            <a:pPr fontAlgn="auto">
              <a:spcBef>
                <a:spcPts val="0"/>
              </a:spcBef>
              <a:spcAft>
                <a:spcPts val="0"/>
              </a:spcAft>
            </a:pPr>
            <a:r>
              <a:rPr lang="en-US" altLang="zh-CN" sz="1600" dirty="0" smtClean="0">
                <a:solidFill>
                  <a:srgbClr val="EEECE1">
                    <a:lumMod val="25000"/>
                  </a:srgbClr>
                </a:solidFill>
              </a:rPr>
              <a:t>PPT</a:t>
            </a:r>
            <a:r>
              <a:rPr lang="zh-CN" altLang="en-US" sz="1600" dirty="0" smtClean="0">
                <a:solidFill>
                  <a:srgbClr val="EEECE1">
                    <a:lumMod val="25000"/>
                  </a:srgbClr>
                </a:solidFill>
              </a:rPr>
              <a:t>课件下载：</a:t>
            </a:r>
            <a:r>
              <a:rPr lang="en-US" altLang="zh-CN" sz="1600" dirty="0" smtClean="0">
                <a:solidFill>
                  <a:srgbClr val="EEECE1">
                    <a:lumMod val="25000"/>
                  </a:srgbClr>
                </a:solidFill>
                <a:hlinkClick r:id="rId12"/>
              </a:rPr>
              <a:t>www.1ppt.com/kejian/</a:t>
            </a:r>
            <a:r>
              <a:rPr lang="en-US" altLang="zh-CN" sz="1600" dirty="0" smtClean="0">
                <a:solidFill>
                  <a:srgbClr val="EEECE1">
                    <a:lumMod val="25000"/>
                  </a:srgbClr>
                </a:solidFill>
              </a:rPr>
              <a:t> </a:t>
            </a:r>
            <a:endParaRPr lang="zh-CN" altLang="en-US" sz="1600" dirty="0">
              <a:solidFill>
                <a:srgbClr val="EEECE1">
                  <a:lumMod val="25000"/>
                </a:srgbClr>
              </a:solidFill>
            </a:endParaRPr>
          </a:p>
        </p:txBody>
      </p:sp>
      <p:sp>
        <p:nvSpPr>
          <p:cNvPr id="3" name="Rectangle 17"/>
          <p:cNvSpPr>
            <a:spLocks noChangeArrowheads="1"/>
          </p:cNvSpPr>
          <p:nvPr/>
        </p:nvSpPr>
        <p:spPr bwMode="gray">
          <a:xfrm>
            <a:off x="0" y="2285992"/>
            <a:ext cx="9144000" cy="2222508"/>
          </a:xfrm>
          <a:prstGeom prst="rect">
            <a:avLst/>
          </a:prstGeom>
          <a:solidFill>
            <a:schemeClr val="tx2">
              <a:lumMod val="75000"/>
            </a:schemeClr>
          </a:solidFill>
          <a:ln w="9525">
            <a:noFill/>
            <a:miter lim="800000"/>
            <a:headEnd/>
            <a:tailEnd/>
          </a:ln>
        </p:spPr>
        <p:txBody>
          <a:bodyPr wrap="none" anchor="ctr"/>
          <a:lstStyle/>
          <a:p>
            <a:pPr fontAlgn="auto">
              <a:spcBef>
                <a:spcPts val="0"/>
              </a:spcBef>
              <a:spcAft>
                <a:spcPts val="0"/>
              </a:spcAft>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877867" y="714816"/>
            <a:ext cx="5790477" cy="1346032"/>
          </a:xfrm>
          <a:prstGeom prst="rect">
            <a:avLst/>
          </a:prstGeom>
          <a:noFill/>
          <a:ln>
            <a:noFill/>
          </a:ln>
        </p:spPr>
      </p:pic>
      <p:sp>
        <p:nvSpPr>
          <p:cNvPr id="15" name="Rectangle 3"/>
          <p:cNvSpPr>
            <a:spLocks noChangeArrowheads="1"/>
          </p:cNvSpPr>
          <p:nvPr/>
        </p:nvSpPr>
        <p:spPr bwMode="auto">
          <a:xfrm>
            <a:off x="468313" y="2386385"/>
            <a:ext cx="4103687" cy="197871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p>
          <a:p>
            <a:pPr fontAlgn="auto">
              <a:lnSpc>
                <a:spcPct val="150000"/>
              </a:lnSpc>
              <a:spcBef>
                <a:spcPts val="0"/>
              </a:spcBef>
              <a:spcAft>
                <a:spcPts val="0"/>
              </a:spcAft>
              <a:buClr>
                <a:srgbClr val="5B8CC1"/>
              </a:buClr>
              <a:buFont typeface="Wingdings" pitchFamily="2" charset="2"/>
              <a:buChar char="n"/>
              <a:defRPr/>
            </a:pPr>
            <a:endParaRPr lang="zh-CN" altLang="en-US" sz="1200" kern="0" dirty="0" smtClean="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修改模板中的内容包括，图片，数据，文本的替换。</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a:p>
            <a:pPr fontAlgn="auto">
              <a:spcBef>
                <a:spcPct val="20000"/>
              </a:spcBef>
              <a:spcAft>
                <a:spcPts val="0"/>
              </a:spcAft>
              <a:buClr>
                <a:srgbClr val="5B8CC1"/>
              </a:buClr>
              <a:buFont typeface="Wingdings" pitchFamily="2" charset="2"/>
              <a:buChar char="n"/>
              <a:defRPr/>
            </a:pPr>
            <a:endParaRPr lang="en-US" altLang="zh-CN" sz="1200" kern="0" dirty="0" smtClean="0">
              <a:solidFill>
                <a:prstClr val="white"/>
              </a:solidFill>
              <a:latin typeface="微软雅黑" pitchFamily="34" charset="-122"/>
              <a:ea typeface="微软雅黑" pitchFamily="34" charset="-122"/>
            </a:endParaRPr>
          </a:p>
        </p:txBody>
      </p:sp>
      <p:sp>
        <p:nvSpPr>
          <p:cNvPr id="16" name="Rectangle 4"/>
          <p:cNvSpPr>
            <a:spLocks noChangeArrowheads="1"/>
          </p:cNvSpPr>
          <p:nvPr/>
        </p:nvSpPr>
        <p:spPr bwMode="auto">
          <a:xfrm>
            <a:off x="4572000" y="2386385"/>
            <a:ext cx="4103688" cy="197871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p>
          <a:p>
            <a:pPr fontAlgn="auto">
              <a:lnSpc>
                <a:spcPct val="150000"/>
              </a:lnSpc>
              <a:spcBef>
                <a:spcPts val="0"/>
              </a:spcBef>
              <a:spcAft>
                <a:spcPts val="0"/>
              </a:spcAft>
              <a:buClr>
                <a:srgbClr val="5B8CC1"/>
              </a:buClr>
              <a:buFont typeface="Wingdings" pitchFamily="2" charset="2"/>
              <a:buChar char="n"/>
              <a:defRPr/>
            </a:pPr>
            <a:endParaRPr lang="zh-CN" altLang="en-US" sz="1050" b="1" kern="0" dirty="0" smtClean="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收集整理我们发布的免费资源后，打包上传并</a:t>
            </a:r>
          </a:p>
          <a:p>
            <a:pPr fontAlgn="auto">
              <a:lnSpc>
                <a:spcPct val="150000"/>
              </a:lnSpc>
              <a:spcBef>
                <a:spcPts val="0"/>
              </a:spcBef>
              <a:spcAft>
                <a:spcPts val="0"/>
              </a:spcAft>
              <a:buClr>
                <a:srgbClr val="5B8CC1"/>
              </a:buClr>
              <a:buFont typeface="Wingdings" pitchFamily="2" charset="2"/>
              <a:buNone/>
              <a:defRPr/>
            </a:pPr>
            <a:r>
              <a:rPr lang="zh-CN" altLang="en-US" sz="1200" kern="0" dirty="0" smtClean="0">
                <a:solidFill>
                  <a:prstClr val="white"/>
                </a:solidFill>
                <a:latin typeface="微软雅黑" pitchFamily="34" charset="-122"/>
                <a:ea typeface="微软雅黑" pitchFamily="34" charset="-122"/>
              </a:rPr>
              <a:t>   用于各种形式的付费下载。</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703638" y="248798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645400" y="248798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9999189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0" descr="C:\Documents and Settings\Admin\Рабочий стол\diagrams\Money\PNG\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3763" y="2759075"/>
            <a:ext cx="2205037"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C:\Documents and Settings\Admin\Рабочий стол\diagrams\Money\PNG\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5225" y="2689225"/>
            <a:ext cx="1974850" cy="147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3" descr="C:\Documents and Settings\Admin\Рабочий стол\diagrams\Money\PNG\9.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65888" y="2689225"/>
            <a:ext cx="1739900" cy="154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Прямоугольник 121"/>
          <p:cNvSpPr>
            <a:spLocks noChangeArrowheads="1"/>
          </p:cNvSpPr>
          <p:nvPr/>
        </p:nvSpPr>
        <p:spPr bwMode="auto">
          <a:xfrm>
            <a:off x="6186488" y="1330325"/>
            <a:ext cx="20097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This is an example text.</a:t>
            </a:r>
            <a:endParaRPr kumimoji="0" lang="zh-CN" altLang="en-US" sz="1200" b="1" i="0" u="none" strike="noStrike" kern="0" cap="none" spc="0" normalizeH="0" baseline="0" noProof="0" smtClean="0">
              <a:ln>
                <a:noFill/>
              </a:ln>
              <a:solidFill>
                <a:srgbClr val="000000"/>
              </a:solidFill>
              <a:effectLst/>
              <a:uLnTx/>
              <a:uFillTx/>
              <a:sym typeface="Arial"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000000"/>
                </a:solidFill>
                <a:effectLst/>
                <a:uLnTx/>
                <a:uFillTx/>
                <a:sym typeface="Arial" pitchFamily="34" charset="0"/>
              </a:rPr>
              <a:t>Go ahead and replace it with your own text. This is an example text.</a:t>
            </a:r>
            <a:endParaRPr kumimoji="0" lang="zh-CN" altLang="en-US" sz="1200" b="0" i="0" u="none" strike="noStrike" kern="0" cap="none" spc="0" normalizeH="0" baseline="0" noProof="0" smtClean="0">
              <a:ln>
                <a:noFill/>
              </a:ln>
              <a:solidFill>
                <a:srgbClr val="000000"/>
              </a:solidFill>
              <a:effectLst/>
              <a:uLnTx/>
              <a:uFillTx/>
              <a:sym typeface="Arial" pitchFamily="34" charset="0"/>
            </a:endParaRPr>
          </a:p>
        </p:txBody>
      </p:sp>
      <p:sp>
        <p:nvSpPr>
          <p:cNvPr id="21" name="Прямоугольник 121"/>
          <p:cNvSpPr>
            <a:spLocks noChangeArrowheads="1"/>
          </p:cNvSpPr>
          <p:nvPr/>
        </p:nvSpPr>
        <p:spPr bwMode="auto">
          <a:xfrm>
            <a:off x="3552825" y="1330325"/>
            <a:ext cx="20097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This is an example text.</a:t>
            </a:r>
            <a:endParaRPr kumimoji="0" lang="zh-CN" altLang="en-US" sz="1200" b="1" i="0" u="none" strike="noStrike" kern="0" cap="none" spc="0" normalizeH="0" baseline="0" noProof="0" smtClean="0">
              <a:ln>
                <a:noFill/>
              </a:ln>
              <a:solidFill>
                <a:srgbClr val="000000"/>
              </a:solidFill>
              <a:effectLst/>
              <a:uLnTx/>
              <a:uFillTx/>
              <a:sym typeface="Arial"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000000"/>
                </a:solidFill>
                <a:effectLst/>
                <a:uLnTx/>
                <a:uFillTx/>
                <a:sym typeface="Arial" pitchFamily="34" charset="0"/>
              </a:rPr>
              <a:t>Go ahead and replace it with your own text. This is an example text.</a:t>
            </a:r>
            <a:endParaRPr kumimoji="0" lang="zh-CN" altLang="en-US" sz="1200" b="0" i="0" u="none" strike="noStrike" kern="0" cap="none" spc="0" normalizeH="0" baseline="0" noProof="0" smtClean="0">
              <a:ln>
                <a:noFill/>
              </a:ln>
              <a:solidFill>
                <a:srgbClr val="000000"/>
              </a:solidFill>
              <a:effectLst/>
              <a:uLnTx/>
              <a:uFillTx/>
              <a:sym typeface="Arial" pitchFamily="34" charset="0"/>
            </a:endParaRPr>
          </a:p>
        </p:txBody>
      </p:sp>
      <p:sp>
        <p:nvSpPr>
          <p:cNvPr id="22" name="Прямоугольник 121"/>
          <p:cNvSpPr>
            <a:spLocks noChangeArrowheads="1"/>
          </p:cNvSpPr>
          <p:nvPr/>
        </p:nvSpPr>
        <p:spPr bwMode="auto">
          <a:xfrm>
            <a:off x="847725" y="1330325"/>
            <a:ext cx="20097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This is an example text.</a:t>
            </a:r>
            <a:endParaRPr kumimoji="0" lang="zh-CN" altLang="en-US" sz="1200" b="1" i="0" u="none" strike="noStrike" kern="0" cap="none" spc="0" normalizeH="0" baseline="0" noProof="0" smtClean="0">
              <a:ln>
                <a:noFill/>
              </a:ln>
              <a:solidFill>
                <a:srgbClr val="000000"/>
              </a:solidFill>
              <a:effectLst/>
              <a:uLnTx/>
              <a:uFillTx/>
              <a:sym typeface="Arial"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000000"/>
                </a:solidFill>
                <a:effectLst/>
                <a:uLnTx/>
                <a:uFillTx/>
                <a:sym typeface="Arial" pitchFamily="34" charset="0"/>
              </a:rPr>
              <a:t>Go ahead and replace it with your own text. This is an example text.</a:t>
            </a:r>
            <a:endParaRPr kumimoji="0" lang="zh-CN" altLang="en-US" sz="1200" b="0" i="0" u="none" strike="noStrike" kern="0" cap="none" spc="0" normalizeH="0" baseline="0" noProof="0" smtClean="0">
              <a:ln>
                <a:noFill/>
              </a:ln>
              <a:solidFill>
                <a:srgbClr val="000000"/>
              </a:solidFill>
              <a:effectLst/>
              <a:uLnTx/>
              <a:uFillTx/>
              <a:sym typeface="Arial" pitchFamily="34" charset="0"/>
            </a:endParaRPr>
          </a:p>
        </p:txBody>
      </p:sp>
      <p:sp>
        <p:nvSpPr>
          <p:cNvPr id="23" name="Straight Connector 24"/>
          <p:cNvSpPr>
            <a:spLocks noChangeShapeType="1"/>
          </p:cNvSpPr>
          <p:nvPr/>
        </p:nvSpPr>
        <p:spPr bwMode="auto">
          <a:xfrm rot="5400000">
            <a:off x="6972301" y="2447925"/>
            <a:ext cx="431800" cy="3175"/>
          </a:xfrm>
          <a:prstGeom prst="line">
            <a:avLst/>
          </a:prstGeom>
          <a:noFill/>
          <a:ln w="19050">
            <a:solidFill>
              <a:srgbClr val="3F3F3F"/>
            </a:solidFill>
            <a:prstDash val="sysDash"/>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4" name="Straight Connector 26"/>
          <p:cNvSpPr>
            <a:spLocks noChangeShapeType="1"/>
          </p:cNvSpPr>
          <p:nvPr/>
        </p:nvSpPr>
        <p:spPr bwMode="auto">
          <a:xfrm rot="5400000">
            <a:off x="4338638" y="2447925"/>
            <a:ext cx="431800" cy="3175"/>
          </a:xfrm>
          <a:prstGeom prst="line">
            <a:avLst/>
          </a:prstGeom>
          <a:noFill/>
          <a:ln w="19050">
            <a:solidFill>
              <a:srgbClr val="3F3F3F"/>
            </a:solidFill>
            <a:prstDash val="sysDash"/>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5" name="Straight Connector 28"/>
          <p:cNvSpPr>
            <a:spLocks noChangeShapeType="1"/>
          </p:cNvSpPr>
          <p:nvPr/>
        </p:nvSpPr>
        <p:spPr bwMode="auto">
          <a:xfrm rot="5400000">
            <a:off x="1633538" y="2447925"/>
            <a:ext cx="431800" cy="3175"/>
          </a:xfrm>
          <a:prstGeom prst="line">
            <a:avLst/>
          </a:prstGeom>
          <a:noFill/>
          <a:ln w="19050">
            <a:solidFill>
              <a:srgbClr val="3F3F3F"/>
            </a:solidFill>
            <a:prstDash val="sysDash"/>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6" name="Curved Down Arrow 29"/>
          <p:cNvSpPr>
            <a:spLocks noChangeArrowheads="1"/>
          </p:cNvSpPr>
          <p:nvPr/>
        </p:nvSpPr>
        <p:spPr bwMode="auto">
          <a:xfrm flipV="1">
            <a:off x="2195513" y="4146550"/>
            <a:ext cx="1762125" cy="695325"/>
          </a:xfrm>
          <a:prstGeom prst="curvedDownArrow">
            <a:avLst>
              <a:gd name="adj1" fmla="val 24990"/>
              <a:gd name="adj2" fmla="val 50004"/>
              <a:gd name="adj3" fmla="val 25000"/>
            </a:avLst>
          </a:prstGeom>
          <a:solidFill>
            <a:srgbClr val="A5A5A5"/>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latin typeface="Calibri" pitchFamily="34" charset="0"/>
              <a:cs typeface="Calibri" pitchFamily="34" charset="0"/>
              <a:sym typeface="Calibri" pitchFamily="34" charset="0"/>
            </a:endParaRPr>
          </a:p>
        </p:txBody>
      </p:sp>
      <p:sp>
        <p:nvSpPr>
          <p:cNvPr id="27" name="Curved Down Arrow 30"/>
          <p:cNvSpPr>
            <a:spLocks noChangeArrowheads="1"/>
          </p:cNvSpPr>
          <p:nvPr/>
        </p:nvSpPr>
        <p:spPr bwMode="auto">
          <a:xfrm flipV="1">
            <a:off x="5148263" y="4146550"/>
            <a:ext cx="1762125" cy="695325"/>
          </a:xfrm>
          <a:prstGeom prst="curvedDownArrow">
            <a:avLst>
              <a:gd name="adj1" fmla="val 24990"/>
              <a:gd name="adj2" fmla="val 50004"/>
              <a:gd name="adj3" fmla="val 25000"/>
            </a:avLst>
          </a:prstGeom>
          <a:solidFill>
            <a:srgbClr val="A5A5A5"/>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latin typeface="Calibri" pitchFamily="34" charset="0"/>
              <a:cs typeface="Calibri" pitchFamily="34" charset="0"/>
              <a:sym typeface="Calibri" pitchFamily="34" charset="0"/>
            </a:endParaRPr>
          </a:p>
        </p:txBody>
      </p:sp>
      <p:sp>
        <p:nvSpPr>
          <p:cNvPr id="28" name="Прямоугольник 121"/>
          <p:cNvSpPr>
            <a:spLocks noChangeArrowheads="1"/>
          </p:cNvSpPr>
          <p:nvPr/>
        </p:nvSpPr>
        <p:spPr bwMode="auto">
          <a:xfrm>
            <a:off x="5000625" y="5403850"/>
            <a:ext cx="20097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This is an example text.</a:t>
            </a:r>
            <a:endParaRPr kumimoji="0" lang="zh-CN" altLang="en-US" sz="1200" b="1" i="0" u="none" strike="noStrike" kern="0" cap="none" spc="0" normalizeH="0" baseline="0" noProof="0" smtClean="0">
              <a:ln>
                <a:noFill/>
              </a:ln>
              <a:solidFill>
                <a:srgbClr val="000000"/>
              </a:solidFill>
              <a:effectLst/>
              <a:uLnTx/>
              <a:uFillTx/>
              <a:sym typeface="Arial"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000000"/>
                </a:solidFill>
                <a:effectLst/>
                <a:uLnTx/>
                <a:uFillTx/>
                <a:sym typeface="Arial" pitchFamily="34" charset="0"/>
              </a:rPr>
              <a:t>Go ahead and replace it with your own text. This is an example text.</a:t>
            </a:r>
            <a:endParaRPr kumimoji="0" lang="zh-CN" altLang="en-US" sz="1200" b="0" i="0" u="none" strike="noStrike" kern="0" cap="none" spc="0" normalizeH="0" baseline="0" noProof="0" smtClean="0">
              <a:ln>
                <a:noFill/>
              </a:ln>
              <a:solidFill>
                <a:srgbClr val="000000"/>
              </a:solidFill>
              <a:effectLst/>
              <a:uLnTx/>
              <a:uFillTx/>
              <a:sym typeface="Arial" pitchFamily="34" charset="0"/>
            </a:endParaRPr>
          </a:p>
        </p:txBody>
      </p:sp>
      <p:sp>
        <p:nvSpPr>
          <p:cNvPr id="29" name="Прямоугольник 121"/>
          <p:cNvSpPr>
            <a:spLocks noChangeArrowheads="1"/>
          </p:cNvSpPr>
          <p:nvPr/>
        </p:nvSpPr>
        <p:spPr bwMode="auto">
          <a:xfrm>
            <a:off x="2019300" y="5403850"/>
            <a:ext cx="20097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This is an example text.</a:t>
            </a:r>
            <a:endParaRPr kumimoji="0" lang="zh-CN" altLang="en-US" sz="1200" b="1" i="0" u="none" strike="noStrike" kern="0" cap="none" spc="0" normalizeH="0" baseline="0" noProof="0" smtClean="0">
              <a:ln>
                <a:noFill/>
              </a:ln>
              <a:solidFill>
                <a:srgbClr val="000000"/>
              </a:solidFill>
              <a:effectLst/>
              <a:uLnTx/>
              <a:uFillTx/>
              <a:sym typeface="Arial"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000000"/>
                </a:solidFill>
                <a:effectLst/>
                <a:uLnTx/>
                <a:uFillTx/>
                <a:sym typeface="Arial" pitchFamily="34" charset="0"/>
              </a:rPr>
              <a:t>Go ahead and replace it with your own text. This is an example text.</a:t>
            </a:r>
            <a:endParaRPr kumimoji="0" lang="zh-CN" altLang="en-US" sz="1200" b="0" i="0" u="none" strike="noStrike" kern="0" cap="none" spc="0" normalizeH="0" baseline="0" noProof="0" smtClean="0">
              <a:ln>
                <a:noFill/>
              </a:ln>
              <a:solidFill>
                <a:srgbClr val="000000"/>
              </a:solidFill>
              <a:effectLst/>
              <a:uLnTx/>
              <a:uFillTx/>
              <a:sym typeface="Arial" pitchFamily="34" charset="0"/>
            </a:endParaRPr>
          </a:p>
        </p:txBody>
      </p:sp>
      <p:sp>
        <p:nvSpPr>
          <p:cNvPr id="30" name="Straight Connector 34"/>
          <p:cNvSpPr>
            <a:spLocks noChangeShapeType="1"/>
          </p:cNvSpPr>
          <p:nvPr/>
        </p:nvSpPr>
        <p:spPr bwMode="auto">
          <a:xfrm rot="5400000">
            <a:off x="5785644" y="5145881"/>
            <a:ext cx="433388" cy="3175"/>
          </a:xfrm>
          <a:prstGeom prst="line">
            <a:avLst/>
          </a:prstGeom>
          <a:noFill/>
          <a:ln w="19050">
            <a:solidFill>
              <a:srgbClr val="3F3F3F"/>
            </a:solidFill>
            <a:prstDash val="sysDash"/>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1" name="Straight Connector 35"/>
          <p:cNvSpPr>
            <a:spLocks noChangeShapeType="1"/>
          </p:cNvSpPr>
          <p:nvPr/>
        </p:nvSpPr>
        <p:spPr bwMode="auto">
          <a:xfrm rot="5400000">
            <a:off x="2794794" y="5145881"/>
            <a:ext cx="433388" cy="3175"/>
          </a:xfrm>
          <a:prstGeom prst="line">
            <a:avLst/>
          </a:prstGeom>
          <a:noFill/>
          <a:ln w="19050">
            <a:solidFill>
              <a:srgbClr val="3F3F3F"/>
            </a:solidFill>
            <a:prstDash val="sysDash"/>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Tree>
    <p:extLst>
      <p:ext uri="{BB962C8B-B14F-4D97-AF65-F5344CB8AC3E}">
        <p14:creationId xmlns:p14="http://schemas.microsoft.com/office/powerpoint/2010/main" val="1539675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2" descr="C:\Documents and Settings\Admin\Рабочий стол\diagrams\Money\PNG\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8700" y="3284538"/>
            <a:ext cx="2041525" cy="225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Left-Right Arrow 22"/>
          <p:cNvSpPr>
            <a:spLocks noChangeArrowheads="1"/>
          </p:cNvSpPr>
          <p:nvPr/>
        </p:nvSpPr>
        <p:spPr bwMode="auto">
          <a:xfrm>
            <a:off x="3317875" y="3965575"/>
            <a:ext cx="2533650" cy="1073150"/>
          </a:xfrm>
          <a:prstGeom prst="leftRightArrow">
            <a:avLst>
              <a:gd name="adj1" fmla="val 57185"/>
              <a:gd name="adj2" fmla="val 26899"/>
            </a:avLst>
          </a:prstGeom>
          <a:gradFill rotWithShape="1">
            <a:gsLst>
              <a:gs pos="0">
                <a:srgbClr val="7F7F7F"/>
              </a:gs>
              <a:gs pos="100000">
                <a:srgbClr val="262626"/>
              </a:gs>
            </a:gsLst>
            <a:lin ang="2700000" scaled="1"/>
          </a:gra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Calibri" pitchFamily="34" charset="0"/>
              <a:cs typeface="Calibri" pitchFamily="34" charset="0"/>
              <a:sym typeface="Calibri" pitchFamily="34" charset="0"/>
            </a:endParaRPr>
          </a:p>
        </p:txBody>
      </p:sp>
      <p:sp>
        <p:nvSpPr>
          <p:cNvPr id="17" name="Прямоугольник 128"/>
          <p:cNvSpPr>
            <a:spLocks noChangeArrowheads="1"/>
          </p:cNvSpPr>
          <p:nvPr/>
        </p:nvSpPr>
        <p:spPr bwMode="auto">
          <a:xfrm>
            <a:off x="3646488" y="4251325"/>
            <a:ext cx="18430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FFFFFF"/>
                </a:solidFill>
                <a:effectLst/>
                <a:uLnTx/>
                <a:uFillTx/>
                <a:sym typeface="Arial" pitchFamily="34" charset="0"/>
              </a:rPr>
              <a:t>Example text.</a:t>
            </a:r>
            <a:endParaRPr kumimoji="0" lang="zh-CN" altLang="en-US" sz="1200" b="1" i="0" u="none" strike="noStrike" kern="0" cap="none" spc="0" normalizeH="0" baseline="0" noProof="0" smtClean="0">
              <a:ln>
                <a:noFill/>
              </a:ln>
              <a:solidFill>
                <a:srgbClr val="FFFFFF"/>
              </a:solidFill>
              <a:effectLst/>
              <a:uLnTx/>
              <a:uFillTx/>
              <a:sym typeface="Arial"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FFFFFF"/>
                </a:solidFill>
                <a:effectLst/>
                <a:uLnTx/>
                <a:uFillTx/>
                <a:sym typeface="Arial" pitchFamily="34" charset="0"/>
              </a:rPr>
              <a:t>This is an example text.</a:t>
            </a: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18" name="Picture 9" descr="C:\Documents and Settings\Admin\Рабочий стол\diagrams\Money\PNG\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9650" y="3382963"/>
            <a:ext cx="2178050" cy="2179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Прямоугольник 121"/>
          <p:cNvSpPr>
            <a:spLocks noChangeArrowheads="1"/>
          </p:cNvSpPr>
          <p:nvPr/>
        </p:nvSpPr>
        <p:spPr bwMode="auto">
          <a:xfrm>
            <a:off x="6205538" y="1392238"/>
            <a:ext cx="20097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This is an example text.</a:t>
            </a:r>
            <a:endParaRPr kumimoji="0" lang="zh-CN" altLang="en-US" sz="1200" b="1" i="0" u="none" strike="noStrike" kern="0" cap="none" spc="0" normalizeH="0" baseline="0" noProof="0" smtClean="0">
              <a:ln>
                <a:noFill/>
              </a:ln>
              <a:solidFill>
                <a:srgbClr val="000000"/>
              </a:solidFill>
              <a:effectLst/>
              <a:uLnTx/>
              <a:uFillTx/>
              <a:sym typeface="Arial"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000000"/>
                </a:solidFill>
                <a:effectLst/>
                <a:uLnTx/>
                <a:uFillTx/>
                <a:sym typeface="Arial" pitchFamily="34" charset="0"/>
              </a:rPr>
              <a:t>Go ahead and replace it with your own text. This is an example text.</a:t>
            </a:r>
            <a:endParaRPr kumimoji="0" lang="zh-CN" altLang="en-US" sz="1200" b="0" i="0" u="none" strike="noStrike" kern="0" cap="none" spc="0" normalizeH="0" baseline="0" noProof="0" smtClean="0">
              <a:ln>
                <a:noFill/>
              </a:ln>
              <a:solidFill>
                <a:srgbClr val="000000"/>
              </a:solidFill>
              <a:effectLst/>
              <a:uLnTx/>
              <a:uFillTx/>
              <a:sym typeface="Arial" pitchFamily="34" charset="0"/>
            </a:endParaRPr>
          </a:p>
        </p:txBody>
      </p:sp>
      <p:sp>
        <p:nvSpPr>
          <p:cNvPr id="20" name="Прямоугольник 121"/>
          <p:cNvSpPr>
            <a:spLocks noChangeArrowheads="1"/>
          </p:cNvSpPr>
          <p:nvPr/>
        </p:nvSpPr>
        <p:spPr bwMode="auto">
          <a:xfrm>
            <a:off x="3571875" y="1392238"/>
            <a:ext cx="20097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This is an example text.</a:t>
            </a:r>
            <a:endParaRPr kumimoji="0" lang="zh-CN" altLang="en-US" sz="1200" b="1" i="0" u="none" strike="noStrike" kern="0" cap="none" spc="0" normalizeH="0" baseline="0" noProof="0" smtClean="0">
              <a:ln>
                <a:noFill/>
              </a:ln>
              <a:solidFill>
                <a:srgbClr val="000000"/>
              </a:solidFill>
              <a:effectLst/>
              <a:uLnTx/>
              <a:uFillTx/>
              <a:sym typeface="Arial"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000000"/>
                </a:solidFill>
                <a:effectLst/>
                <a:uLnTx/>
                <a:uFillTx/>
                <a:sym typeface="Arial" pitchFamily="34" charset="0"/>
              </a:rPr>
              <a:t>Go ahead and replace it with your own text. This is an example text.</a:t>
            </a:r>
            <a:endParaRPr kumimoji="0" lang="zh-CN" altLang="en-US" sz="1200" b="0" i="0" u="none" strike="noStrike" kern="0" cap="none" spc="0" normalizeH="0" baseline="0" noProof="0" smtClean="0">
              <a:ln>
                <a:noFill/>
              </a:ln>
              <a:solidFill>
                <a:srgbClr val="000000"/>
              </a:solidFill>
              <a:effectLst/>
              <a:uLnTx/>
              <a:uFillTx/>
              <a:sym typeface="Arial" pitchFamily="34" charset="0"/>
            </a:endParaRPr>
          </a:p>
        </p:txBody>
      </p:sp>
      <p:sp>
        <p:nvSpPr>
          <p:cNvPr id="21" name="Прямоугольник 121"/>
          <p:cNvSpPr>
            <a:spLocks noChangeArrowheads="1"/>
          </p:cNvSpPr>
          <p:nvPr/>
        </p:nvSpPr>
        <p:spPr bwMode="auto">
          <a:xfrm>
            <a:off x="800100" y="1392238"/>
            <a:ext cx="20097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This is an example text.</a:t>
            </a:r>
            <a:endParaRPr kumimoji="0" lang="zh-CN" altLang="en-US" sz="1200" b="1" i="0" u="none" strike="noStrike" kern="0" cap="none" spc="0" normalizeH="0" baseline="0" noProof="0" smtClean="0">
              <a:ln>
                <a:noFill/>
              </a:ln>
              <a:solidFill>
                <a:srgbClr val="000000"/>
              </a:solidFill>
              <a:effectLst/>
              <a:uLnTx/>
              <a:uFillTx/>
              <a:sym typeface="Arial"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000000"/>
                </a:solidFill>
                <a:effectLst/>
                <a:uLnTx/>
                <a:uFillTx/>
                <a:sym typeface="Arial" pitchFamily="34" charset="0"/>
              </a:rPr>
              <a:t>Go ahead and replace it with your own text. This is an example text.</a:t>
            </a:r>
            <a:endParaRPr kumimoji="0" lang="zh-CN" altLang="en-US" sz="1200" b="0" i="0" u="none" strike="noStrike" kern="0" cap="none" spc="0" normalizeH="0" baseline="0" noProof="0" smtClean="0">
              <a:ln>
                <a:noFill/>
              </a:ln>
              <a:solidFill>
                <a:srgbClr val="000000"/>
              </a:solidFill>
              <a:effectLst/>
              <a:uLnTx/>
              <a:uFillTx/>
              <a:sym typeface="Arial" pitchFamily="34" charset="0"/>
            </a:endParaRPr>
          </a:p>
        </p:txBody>
      </p:sp>
      <p:sp>
        <p:nvSpPr>
          <p:cNvPr id="22" name="Straight Connector 39"/>
          <p:cNvSpPr>
            <a:spLocks noChangeShapeType="1"/>
          </p:cNvSpPr>
          <p:nvPr/>
        </p:nvSpPr>
        <p:spPr bwMode="auto">
          <a:xfrm rot="5400000">
            <a:off x="6753226" y="2747962"/>
            <a:ext cx="908050" cy="3175"/>
          </a:xfrm>
          <a:prstGeom prst="line">
            <a:avLst/>
          </a:prstGeom>
          <a:noFill/>
          <a:ln w="19050">
            <a:solidFill>
              <a:srgbClr val="3F3F3F"/>
            </a:solidFill>
            <a:prstDash val="sysDash"/>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3" name="Straight Connector 41"/>
          <p:cNvSpPr>
            <a:spLocks noChangeShapeType="1"/>
          </p:cNvSpPr>
          <p:nvPr/>
        </p:nvSpPr>
        <p:spPr bwMode="auto">
          <a:xfrm rot="5400000">
            <a:off x="1347788" y="2747962"/>
            <a:ext cx="908050" cy="3175"/>
          </a:xfrm>
          <a:prstGeom prst="line">
            <a:avLst/>
          </a:prstGeom>
          <a:noFill/>
          <a:ln w="19050">
            <a:solidFill>
              <a:srgbClr val="3F3F3F"/>
            </a:solidFill>
            <a:prstDash val="sysDash"/>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4" name="Straight Connector 40"/>
          <p:cNvSpPr>
            <a:spLocks noChangeShapeType="1"/>
          </p:cNvSpPr>
          <p:nvPr/>
        </p:nvSpPr>
        <p:spPr bwMode="auto">
          <a:xfrm rot="5400000">
            <a:off x="3725863" y="3141662"/>
            <a:ext cx="1695450" cy="3175"/>
          </a:xfrm>
          <a:prstGeom prst="line">
            <a:avLst/>
          </a:prstGeom>
          <a:noFill/>
          <a:ln w="19050">
            <a:solidFill>
              <a:srgbClr val="3F3F3F"/>
            </a:solidFill>
            <a:prstDash val="sysDash"/>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5" name="Прямоугольник 121"/>
          <p:cNvSpPr>
            <a:spLocks noChangeArrowheads="1"/>
          </p:cNvSpPr>
          <p:nvPr/>
        </p:nvSpPr>
        <p:spPr bwMode="auto">
          <a:xfrm>
            <a:off x="1171575" y="5641975"/>
            <a:ext cx="14478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EXAMPLE TEXT</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6" name="Прямоугольник 121"/>
          <p:cNvSpPr>
            <a:spLocks noChangeArrowheads="1"/>
          </p:cNvSpPr>
          <p:nvPr/>
        </p:nvSpPr>
        <p:spPr bwMode="auto">
          <a:xfrm>
            <a:off x="3890963" y="4937125"/>
            <a:ext cx="14478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EXAMPLE TEXT</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7" name="Прямоугольник 121"/>
          <p:cNvSpPr>
            <a:spLocks noChangeArrowheads="1"/>
          </p:cNvSpPr>
          <p:nvPr/>
        </p:nvSpPr>
        <p:spPr bwMode="auto">
          <a:xfrm>
            <a:off x="6553200" y="5641975"/>
            <a:ext cx="14478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EXAMPLE TEXT</a:t>
            </a:r>
            <a:endParaRPr kumimoji="0" lang="zh-CN" altLang="en-US" sz="1800" b="0" i="0" u="none" strike="noStrike" kern="0" cap="none" spc="0" normalizeH="0" baseline="0" noProof="0" smtClean="0">
              <a:ln>
                <a:noFill/>
              </a:ln>
              <a:solidFill>
                <a:sysClr val="windowText" lastClr="000000"/>
              </a:solidFill>
              <a:effectLst/>
              <a:uLnTx/>
              <a:uFillTx/>
            </a:endParaRPr>
          </a:p>
        </p:txBody>
      </p:sp>
    </p:spTree>
    <p:extLst>
      <p:ext uri="{BB962C8B-B14F-4D97-AF65-F5344CB8AC3E}">
        <p14:creationId xmlns:p14="http://schemas.microsoft.com/office/powerpoint/2010/main" val="10087650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Круговая стрелка 28"/>
          <p:cNvSpPr>
            <a:spLocks noChangeArrowheads="1"/>
          </p:cNvSpPr>
          <p:nvPr/>
        </p:nvSpPr>
        <p:spPr bwMode="auto">
          <a:xfrm rot="16911220">
            <a:off x="3009107" y="1494631"/>
            <a:ext cx="915988" cy="866775"/>
          </a:xfrm>
          <a:custGeom>
            <a:avLst/>
            <a:gdLst>
              <a:gd name="T0" fmla="*/ 5446 w 1310396"/>
              <a:gd name="T1" fmla="*/ 0 h 1415063"/>
              <a:gd name="T2" fmla="*/ 837869 w 1310396"/>
              <a:gd name="T3" fmla="*/ 633780 h 1415063"/>
              <a:gd name="T4" fmla="*/ 915988 w 1310396"/>
              <a:gd name="T5" fmla="*/ 627063 h 1415063"/>
              <a:gd name="T6" fmla="*/ 824861 w 1310396"/>
              <a:gd name="T7" fmla="*/ 866775 h 1415063"/>
              <a:gd name="T8" fmla="*/ 624310 w 1310396"/>
              <a:gd name="T9" fmla="*/ 652136 h 1415063"/>
              <a:gd name="T10" fmla="*/ 702195 w 1310396"/>
              <a:gd name="T11" fmla="*/ 645441 h 1415063"/>
              <a:gd name="T12" fmla="*/ 0 w 1310396"/>
              <a:gd name="T13" fmla="*/ 3728 h 1415063"/>
              <a:gd name="T14" fmla="*/ 5446 w 1310396"/>
              <a:gd name="T15" fmla="*/ 0 h 1415063"/>
              <a:gd name="T16" fmla="*/ 0 60000 65536"/>
              <a:gd name="T17" fmla="*/ 0 60000 65536"/>
              <a:gd name="T18" fmla="*/ 0 60000 65536"/>
              <a:gd name="T19" fmla="*/ 0 60000 65536"/>
              <a:gd name="T20" fmla="*/ 0 60000 65536"/>
              <a:gd name="T21" fmla="*/ 0 60000 65536"/>
              <a:gd name="T22" fmla="*/ 0 60000 65536"/>
              <a:gd name="T23" fmla="*/ 0 60000 65536"/>
              <a:gd name="T24" fmla="*/ 0 w 1310396"/>
              <a:gd name="T25" fmla="*/ 0 h 1415063"/>
              <a:gd name="T26" fmla="*/ 1310396 w 1310396"/>
              <a:gd name="T27" fmla="*/ 1415063 h 141506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10396" h="1415063">
                <a:moveTo>
                  <a:pt x="7791" y="0"/>
                </a:moveTo>
                <a:cubicBezTo>
                  <a:pt x="556279" y="79536"/>
                  <a:pt x="1016390" y="479309"/>
                  <a:pt x="1198641" y="1034685"/>
                </a:cubicBezTo>
                <a:lnTo>
                  <a:pt x="1310396" y="1023719"/>
                </a:lnTo>
                <a:lnTo>
                  <a:pt x="1180032" y="1415063"/>
                </a:lnTo>
                <a:lnTo>
                  <a:pt x="893126" y="1064651"/>
                </a:lnTo>
                <a:lnTo>
                  <a:pt x="1004547" y="1053721"/>
                </a:lnTo>
                <a:cubicBezTo>
                  <a:pt x="836337" y="587773"/>
                  <a:pt x="461809" y="74225"/>
                  <a:pt x="0" y="6087"/>
                </a:cubicBezTo>
                <a:lnTo>
                  <a:pt x="7791" y="0"/>
                </a:lnTo>
                <a:close/>
              </a:path>
            </a:pathLst>
          </a:custGeom>
          <a:solidFill>
            <a:srgbClr val="7F7F7F"/>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8" name="Круговая стрелка 28"/>
          <p:cNvSpPr>
            <a:spLocks noChangeArrowheads="1"/>
          </p:cNvSpPr>
          <p:nvPr/>
        </p:nvSpPr>
        <p:spPr bwMode="auto">
          <a:xfrm rot="20700000">
            <a:off x="5046663" y="1495425"/>
            <a:ext cx="915987" cy="866775"/>
          </a:xfrm>
          <a:custGeom>
            <a:avLst/>
            <a:gdLst>
              <a:gd name="T0" fmla="*/ 5446 w 1310396"/>
              <a:gd name="T1" fmla="*/ 0 h 1415063"/>
              <a:gd name="T2" fmla="*/ 837869 w 1310396"/>
              <a:gd name="T3" fmla="*/ 633780 h 1415063"/>
              <a:gd name="T4" fmla="*/ 915987 w 1310396"/>
              <a:gd name="T5" fmla="*/ 627063 h 1415063"/>
              <a:gd name="T6" fmla="*/ 824861 w 1310396"/>
              <a:gd name="T7" fmla="*/ 866775 h 1415063"/>
              <a:gd name="T8" fmla="*/ 624309 w 1310396"/>
              <a:gd name="T9" fmla="*/ 652136 h 1415063"/>
              <a:gd name="T10" fmla="*/ 702194 w 1310396"/>
              <a:gd name="T11" fmla="*/ 645441 h 1415063"/>
              <a:gd name="T12" fmla="*/ 0 w 1310396"/>
              <a:gd name="T13" fmla="*/ 3728 h 1415063"/>
              <a:gd name="T14" fmla="*/ 5446 w 1310396"/>
              <a:gd name="T15" fmla="*/ 0 h 1415063"/>
              <a:gd name="T16" fmla="*/ 0 60000 65536"/>
              <a:gd name="T17" fmla="*/ 0 60000 65536"/>
              <a:gd name="T18" fmla="*/ 0 60000 65536"/>
              <a:gd name="T19" fmla="*/ 0 60000 65536"/>
              <a:gd name="T20" fmla="*/ 0 60000 65536"/>
              <a:gd name="T21" fmla="*/ 0 60000 65536"/>
              <a:gd name="T22" fmla="*/ 0 60000 65536"/>
              <a:gd name="T23" fmla="*/ 0 60000 65536"/>
              <a:gd name="T24" fmla="*/ 0 w 1310396"/>
              <a:gd name="T25" fmla="*/ 0 h 1415063"/>
              <a:gd name="T26" fmla="*/ 1310396 w 1310396"/>
              <a:gd name="T27" fmla="*/ 1415063 h 141506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10396" h="1415063">
                <a:moveTo>
                  <a:pt x="7791" y="0"/>
                </a:moveTo>
                <a:cubicBezTo>
                  <a:pt x="556279" y="79536"/>
                  <a:pt x="1016390" y="479309"/>
                  <a:pt x="1198641" y="1034685"/>
                </a:cubicBezTo>
                <a:lnTo>
                  <a:pt x="1310396" y="1023719"/>
                </a:lnTo>
                <a:lnTo>
                  <a:pt x="1180032" y="1415063"/>
                </a:lnTo>
                <a:lnTo>
                  <a:pt x="893126" y="1064651"/>
                </a:lnTo>
                <a:lnTo>
                  <a:pt x="1004547" y="1053721"/>
                </a:lnTo>
                <a:cubicBezTo>
                  <a:pt x="836337" y="587773"/>
                  <a:pt x="461809" y="74225"/>
                  <a:pt x="0" y="6087"/>
                </a:cubicBezTo>
                <a:lnTo>
                  <a:pt x="7791" y="0"/>
                </a:lnTo>
                <a:close/>
              </a:path>
            </a:pathLst>
          </a:custGeom>
          <a:solidFill>
            <a:srgbClr val="7F7F7F"/>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9" name="Круговая стрелка 28"/>
          <p:cNvSpPr>
            <a:spLocks noChangeArrowheads="1"/>
          </p:cNvSpPr>
          <p:nvPr/>
        </p:nvSpPr>
        <p:spPr bwMode="auto">
          <a:xfrm rot="16911222" flipH="1" flipV="1">
            <a:off x="4999832" y="5049044"/>
            <a:ext cx="915987" cy="866775"/>
          </a:xfrm>
          <a:custGeom>
            <a:avLst/>
            <a:gdLst>
              <a:gd name="T0" fmla="*/ 5446 w 1310396"/>
              <a:gd name="T1" fmla="*/ 0 h 1415063"/>
              <a:gd name="T2" fmla="*/ 837869 w 1310396"/>
              <a:gd name="T3" fmla="*/ 633780 h 1415063"/>
              <a:gd name="T4" fmla="*/ 915987 w 1310396"/>
              <a:gd name="T5" fmla="*/ 627063 h 1415063"/>
              <a:gd name="T6" fmla="*/ 824861 w 1310396"/>
              <a:gd name="T7" fmla="*/ 866775 h 1415063"/>
              <a:gd name="T8" fmla="*/ 624309 w 1310396"/>
              <a:gd name="T9" fmla="*/ 652136 h 1415063"/>
              <a:gd name="T10" fmla="*/ 702194 w 1310396"/>
              <a:gd name="T11" fmla="*/ 645441 h 1415063"/>
              <a:gd name="T12" fmla="*/ 0 w 1310396"/>
              <a:gd name="T13" fmla="*/ 3728 h 1415063"/>
              <a:gd name="T14" fmla="*/ 5446 w 1310396"/>
              <a:gd name="T15" fmla="*/ 0 h 1415063"/>
              <a:gd name="T16" fmla="*/ 0 60000 65536"/>
              <a:gd name="T17" fmla="*/ 0 60000 65536"/>
              <a:gd name="T18" fmla="*/ 0 60000 65536"/>
              <a:gd name="T19" fmla="*/ 0 60000 65536"/>
              <a:gd name="T20" fmla="*/ 0 60000 65536"/>
              <a:gd name="T21" fmla="*/ 0 60000 65536"/>
              <a:gd name="T22" fmla="*/ 0 60000 65536"/>
              <a:gd name="T23" fmla="*/ 0 60000 65536"/>
              <a:gd name="T24" fmla="*/ 0 w 1310396"/>
              <a:gd name="T25" fmla="*/ 0 h 1415063"/>
              <a:gd name="T26" fmla="*/ 1310396 w 1310396"/>
              <a:gd name="T27" fmla="*/ 1415063 h 141506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10396" h="1415063">
                <a:moveTo>
                  <a:pt x="7791" y="0"/>
                </a:moveTo>
                <a:cubicBezTo>
                  <a:pt x="556279" y="79536"/>
                  <a:pt x="1016390" y="479309"/>
                  <a:pt x="1198641" y="1034685"/>
                </a:cubicBezTo>
                <a:lnTo>
                  <a:pt x="1310396" y="1023719"/>
                </a:lnTo>
                <a:lnTo>
                  <a:pt x="1180032" y="1415063"/>
                </a:lnTo>
                <a:lnTo>
                  <a:pt x="893126" y="1064651"/>
                </a:lnTo>
                <a:lnTo>
                  <a:pt x="1004547" y="1053721"/>
                </a:lnTo>
                <a:cubicBezTo>
                  <a:pt x="836337" y="587773"/>
                  <a:pt x="461809" y="74225"/>
                  <a:pt x="0" y="6087"/>
                </a:cubicBezTo>
                <a:lnTo>
                  <a:pt x="7791" y="0"/>
                </a:lnTo>
                <a:close/>
              </a:path>
            </a:pathLst>
          </a:custGeom>
          <a:solidFill>
            <a:srgbClr val="7F7F7F"/>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0" name="Круговая стрелка 28"/>
          <p:cNvSpPr>
            <a:spLocks noChangeArrowheads="1"/>
          </p:cNvSpPr>
          <p:nvPr/>
        </p:nvSpPr>
        <p:spPr bwMode="auto">
          <a:xfrm rot="20700000" flipH="1" flipV="1">
            <a:off x="2963863" y="5049838"/>
            <a:ext cx="915987" cy="866775"/>
          </a:xfrm>
          <a:custGeom>
            <a:avLst/>
            <a:gdLst>
              <a:gd name="T0" fmla="*/ 5446 w 1310396"/>
              <a:gd name="T1" fmla="*/ 0 h 1415063"/>
              <a:gd name="T2" fmla="*/ 837869 w 1310396"/>
              <a:gd name="T3" fmla="*/ 633780 h 1415063"/>
              <a:gd name="T4" fmla="*/ 915987 w 1310396"/>
              <a:gd name="T5" fmla="*/ 627063 h 1415063"/>
              <a:gd name="T6" fmla="*/ 824861 w 1310396"/>
              <a:gd name="T7" fmla="*/ 866775 h 1415063"/>
              <a:gd name="T8" fmla="*/ 624309 w 1310396"/>
              <a:gd name="T9" fmla="*/ 652136 h 1415063"/>
              <a:gd name="T10" fmla="*/ 702194 w 1310396"/>
              <a:gd name="T11" fmla="*/ 645441 h 1415063"/>
              <a:gd name="T12" fmla="*/ 0 w 1310396"/>
              <a:gd name="T13" fmla="*/ 3728 h 1415063"/>
              <a:gd name="T14" fmla="*/ 5446 w 1310396"/>
              <a:gd name="T15" fmla="*/ 0 h 1415063"/>
              <a:gd name="T16" fmla="*/ 0 60000 65536"/>
              <a:gd name="T17" fmla="*/ 0 60000 65536"/>
              <a:gd name="T18" fmla="*/ 0 60000 65536"/>
              <a:gd name="T19" fmla="*/ 0 60000 65536"/>
              <a:gd name="T20" fmla="*/ 0 60000 65536"/>
              <a:gd name="T21" fmla="*/ 0 60000 65536"/>
              <a:gd name="T22" fmla="*/ 0 60000 65536"/>
              <a:gd name="T23" fmla="*/ 0 60000 65536"/>
              <a:gd name="T24" fmla="*/ 0 w 1310396"/>
              <a:gd name="T25" fmla="*/ 0 h 1415063"/>
              <a:gd name="T26" fmla="*/ 1310396 w 1310396"/>
              <a:gd name="T27" fmla="*/ 1415063 h 141506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10396" h="1415063">
                <a:moveTo>
                  <a:pt x="7791" y="0"/>
                </a:moveTo>
                <a:cubicBezTo>
                  <a:pt x="556279" y="79536"/>
                  <a:pt x="1016390" y="479309"/>
                  <a:pt x="1198641" y="1034685"/>
                </a:cubicBezTo>
                <a:lnTo>
                  <a:pt x="1310396" y="1023719"/>
                </a:lnTo>
                <a:lnTo>
                  <a:pt x="1180032" y="1415063"/>
                </a:lnTo>
                <a:lnTo>
                  <a:pt x="893126" y="1064651"/>
                </a:lnTo>
                <a:lnTo>
                  <a:pt x="1004547" y="1053721"/>
                </a:lnTo>
                <a:cubicBezTo>
                  <a:pt x="836337" y="587773"/>
                  <a:pt x="461809" y="74225"/>
                  <a:pt x="0" y="6087"/>
                </a:cubicBezTo>
                <a:lnTo>
                  <a:pt x="7791" y="0"/>
                </a:lnTo>
                <a:close/>
              </a:path>
            </a:pathLst>
          </a:custGeom>
          <a:solidFill>
            <a:srgbClr val="7F7F7F"/>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1" name="Круговая стрелка 28"/>
          <p:cNvSpPr>
            <a:spLocks noChangeArrowheads="1"/>
          </p:cNvSpPr>
          <p:nvPr/>
        </p:nvSpPr>
        <p:spPr bwMode="auto">
          <a:xfrm rot="2700000" flipH="1" flipV="1">
            <a:off x="1977232" y="3280569"/>
            <a:ext cx="915987" cy="866775"/>
          </a:xfrm>
          <a:custGeom>
            <a:avLst/>
            <a:gdLst>
              <a:gd name="T0" fmla="*/ 5446 w 1310396"/>
              <a:gd name="T1" fmla="*/ 0 h 1415063"/>
              <a:gd name="T2" fmla="*/ 837869 w 1310396"/>
              <a:gd name="T3" fmla="*/ 633780 h 1415063"/>
              <a:gd name="T4" fmla="*/ 915987 w 1310396"/>
              <a:gd name="T5" fmla="*/ 627063 h 1415063"/>
              <a:gd name="T6" fmla="*/ 824861 w 1310396"/>
              <a:gd name="T7" fmla="*/ 866775 h 1415063"/>
              <a:gd name="T8" fmla="*/ 624309 w 1310396"/>
              <a:gd name="T9" fmla="*/ 652136 h 1415063"/>
              <a:gd name="T10" fmla="*/ 702194 w 1310396"/>
              <a:gd name="T11" fmla="*/ 645441 h 1415063"/>
              <a:gd name="T12" fmla="*/ 0 w 1310396"/>
              <a:gd name="T13" fmla="*/ 3728 h 1415063"/>
              <a:gd name="T14" fmla="*/ 5446 w 1310396"/>
              <a:gd name="T15" fmla="*/ 0 h 1415063"/>
              <a:gd name="T16" fmla="*/ 0 60000 65536"/>
              <a:gd name="T17" fmla="*/ 0 60000 65536"/>
              <a:gd name="T18" fmla="*/ 0 60000 65536"/>
              <a:gd name="T19" fmla="*/ 0 60000 65536"/>
              <a:gd name="T20" fmla="*/ 0 60000 65536"/>
              <a:gd name="T21" fmla="*/ 0 60000 65536"/>
              <a:gd name="T22" fmla="*/ 0 60000 65536"/>
              <a:gd name="T23" fmla="*/ 0 60000 65536"/>
              <a:gd name="T24" fmla="*/ 0 w 1310396"/>
              <a:gd name="T25" fmla="*/ 0 h 1415063"/>
              <a:gd name="T26" fmla="*/ 1310396 w 1310396"/>
              <a:gd name="T27" fmla="*/ 1415063 h 141506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10396" h="1415063">
                <a:moveTo>
                  <a:pt x="7791" y="0"/>
                </a:moveTo>
                <a:cubicBezTo>
                  <a:pt x="556279" y="79536"/>
                  <a:pt x="1016390" y="479309"/>
                  <a:pt x="1198641" y="1034685"/>
                </a:cubicBezTo>
                <a:lnTo>
                  <a:pt x="1310396" y="1023719"/>
                </a:lnTo>
                <a:lnTo>
                  <a:pt x="1180032" y="1415063"/>
                </a:lnTo>
                <a:lnTo>
                  <a:pt x="893126" y="1064651"/>
                </a:lnTo>
                <a:lnTo>
                  <a:pt x="1004547" y="1053721"/>
                </a:lnTo>
                <a:cubicBezTo>
                  <a:pt x="836337" y="587773"/>
                  <a:pt x="461809" y="74225"/>
                  <a:pt x="0" y="6087"/>
                </a:cubicBezTo>
                <a:lnTo>
                  <a:pt x="7791" y="0"/>
                </a:lnTo>
                <a:close/>
              </a:path>
            </a:pathLst>
          </a:custGeom>
          <a:solidFill>
            <a:srgbClr val="7F7F7F"/>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2" name="Круговая стрелка 28"/>
          <p:cNvSpPr>
            <a:spLocks noChangeArrowheads="1"/>
          </p:cNvSpPr>
          <p:nvPr/>
        </p:nvSpPr>
        <p:spPr bwMode="auto">
          <a:xfrm rot="2700000">
            <a:off x="5990432" y="3280569"/>
            <a:ext cx="915987" cy="866775"/>
          </a:xfrm>
          <a:custGeom>
            <a:avLst/>
            <a:gdLst>
              <a:gd name="T0" fmla="*/ 5446 w 1310396"/>
              <a:gd name="T1" fmla="*/ 0 h 1415063"/>
              <a:gd name="T2" fmla="*/ 837869 w 1310396"/>
              <a:gd name="T3" fmla="*/ 633780 h 1415063"/>
              <a:gd name="T4" fmla="*/ 915987 w 1310396"/>
              <a:gd name="T5" fmla="*/ 627063 h 1415063"/>
              <a:gd name="T6" fmla="*/ 824861 w 1310396"/>
              <a:gd name="T7" fmla="*/ 866775 h 1415063"/>
              <a:gd name="T8" fmla="*/ 624309 w 1310396"/>
              <a:gd name="T9" fmla="*/ 652136 h 1415063"/>
              <a:gd name="T10" fmla="*/ 702194 w 1310396"/>
              <a:gd name="T11" fmla="*/ 645441 h 1415063"/>
              <a:gd name="T12" fmla="*/ 0 w 1310396"/>
              <a:gd name="T13" fmla="*/ 3728 h 1415063"/>
              <a:gd name="T14" fmla="*/ 5446 w 1310396"/>
              <a:gd name="T15" fmla="*/ 0 h 1415063"/>
              <a:gd name="T16" fmla="*/ 0 60000 65536"/>
              <a:gd name="T17" fmla="*/ 0 60000 65536"/>
              <a:gd name="T18" fmla="*/ 0 60000 65536"/>
              <a:gd name="T19" fmla="*/ 0 60000 65536"/>
              <a:gd name="T20" fmla="*/ 0 60000 65536"/>
              <a:gd name="T21" fmla="*/ 0 60000 65536"/>
              <a:gd name="T22" fmla="*/ 0 60000 65536"/>
              <a:gd name="T23" fmla="*/ 0 60000 65536"/>
              <a:gd name="T24" fmla="*/ 0 w 1310396"/>
              <a:gd name="T25" fmla="*/ 0 h 1415063"/>
              <a:gd name="T26" fmla="*/ 1310396 w 1310396"/>
              <a:gd name="T27" fmla="*/ 1415063 h 141506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10396" h="1415063">
                <a:moveTo>
                  <a:pt x="7791" y="0"/>
                </a:moveTo>
                <a:cubicBezTo>
                  <a:pt x="556279" y="79536"/>
                  <a:pt x="1016390" y="479309"/>
                  <a:pt x="1198641" y="1034685"/>
                </a:cubicBezTo>
                <a:lnTo>
                  <a:pt x="1310396" y="1023719"/>
                </a:lnTo>
                <a:lnTo>
                  <a:pt x="1180032" y="1415063"/>
                </a:lnTo>
                <a:lnTo>
                  <a:pt x="893126" y="1064651"/>
                </a:lnTo>
                <a:lnTo>
                  <a:pt x="1004547" y="1053721"/>
                </a:lnTo>
                <a:cubicBezTo>
                  <a:pt x="836337" y="587773"/>
                  <a:pt x="461809" y="74225"/>
                  <a:pt x="0" y="6087"/>
                </a:cubicBezTo>
                <a:lnTo>
                  <a:pt x="7791" y="0"/>
                </a:lnTo>
                <a:close/>
              </a:path>
            </a:pathLst>
          </a:custGeom>
          <a:solidFill>
            <a:srgbClr val="7F7F7F"/>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3" name="Прямоугольник 53"/>
          <p:cNvSpPr>
            <a:spLocks noChangeArrowheads="1"/>
          </p:cNvSpPr>
          <p:nvPr/>
        </p:nvSpPr>
        <p:spPr bwMode="auto">
          <a:xfrm>
            <a:off x="2286000" y="738188"/>
            <a:ext cx="12144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Example text. </a:t>
            </a:r>
            <a:endParaRPr kumimoji="0" lang="zh-CN" altLang="en-US" sz="1200" b="1" i="0" u="none" strike="noStrike" kern="0" cap="none" spc="0" normalizeH="0" baseline="0" noProof="0" smtClean="0">
              <a:ln>
                <a:noFill/>
              </a:ln>
              <a:solidFill>
                <a:srgbClr val="000000"/>
              </a:solidFill>
              <a:effectLst/>
              <a:uLnTx/>
              <a:uFillTx/>
              <a:sym typeface="Arial"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000000"/>
                </a:solidFill>
                <a:effectLst/>
                <a:uLnTx/>
                <a:uFillTx/>
                <a:sym typeface="Arial" pitchFamily="34" charset="0"/>
              </a:rPr>
              <a:t>This is an example text.</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4" name="Прямая соединительная линия 54"/>
          <p:cNvSpPr>
            <a:spLocks noChangeShapeType="1"/>
          </p:cNvSpPr>
          <p:nvPr/>
        </p:nvSpPr>
        <p:spPr bwMode="auto">
          <a:xfrm>
            <a:off x="3071813" y="1381125"/>
            <a:ext cx="1071562" cy="1588"/>
          </a:xfrm>
          <a:prstGeom prst="line">
            <a:avLst/>
          </a:prstGeom>
          <a:noFill/>
          <a:ln w="19050">
            <a:solidFill>
              <a:srgbClr val="3F3F3F"/>
            </a:solidFill>
            <a:prstDash val="sysDot"/>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5" name="Прямоугольник 55"/>
          <p:cNvSpPr>
            <a:spLocks noChangeArrowheads="1"/>
          </p:cNvSpPr>
          <p:nvPr/>
        </p:nvSpPr>
        <p:spPr bwMode="auto">
          <a:xfrm>
            <a:off x="6481763" y="1011238"/>
            <a:ext cx="12144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Example text. </a:t>
            </a:r>
            <a:endParaRPr kumimoji="0" lang="zh-CN" altLang="en-US" sz="1200" b="1" i="0" u="none" strike="noStrike" kern="0" cap="none" spc="0" normalizeH="0" baseline="0" noProof="0" smtClean="0">
              <a:ln>
                <a:noFill/>
              </a:ln>
              <a:solidFill>
                <a:srgbClr val="000000"/>
              </a:solidFill>
              <a:effectLst/>
              <a:uLnTx/>
              <a:uFillTx/>
              <a:sym typeface="Arial"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000000"/>
                </a:solidFill>
                <a:effectLst/>
                <a:uLnTx/>
                <a:uFillTx/>
                <a:sym typeface="Arial" pitchFamily="34" charset="0"/>
              </a:rPr>
              <a:t>This is an example text.</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6" name="Прямая соединительная линия 56"/>
          <p:cNvSpPr>
            <a:spLocks noChangeShapeType="1"/>
          </p:cNvSpPr>
          <p:nvPr/>
        </p:nvSpPr>
        <p:spPr bwMode="auto">
          <a:xfrm rot="5400000" flipH="1" flipV="1">
            <a:off x="6551613" y="1841500"/>
            <a:ext cx="488950" cy="304800"/>
          </a:xfrm>
          <a:prstGeom prst="line">
            <a:avLst/>
          </a:prstGeom>
          <a:noFill/>
          <a:ln w="19050">
            <a:solidFill>
              <a:srgbClr val="3F3F3F"/>
            </a:solidFill>
            <a:prstDash val="sysDot"/>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7" name="Прямоугольник 57"/>
          <p:cNvSpPr>
            <a:spLocks noChangeArrowheads="1"/>
          </p:cNvSpPr>
          <p:nvPr/>
        </p:nvSpPr>
        <p:spPr bwMode="auto">
          <a:xfrm>
            <a:off x="642938" y="1511300"/>
            <a:ext cx="12144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Example text. </a:t>
            </a:r>
            <a:endParaRPr kumimoji="0" lang="zh-CN" altLang="en-US" sz="1200" b="1" i="0" u="none" strike="noStrike" kern="0" cap="none" spc="0" normalizeH="0" baseline="0" noProof="0" smtClean="0">
              <a:ln>
                <a:noFill/>
              </a:ln>
              <a:solidFill>
                <a:srgbClr val="000000"/>
              </a:solidFill>
              <a:effectLst/>
              <a:uLnTx/>
              <a:uFillTx/>
              <a:sym typeface="Arial"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000000"/>
                </a:solidFill>
                <a:effectLst/>
                <a:uLnTx/>
                <a:uFillTx/>
                <a:sym typeface="Arial" pitchFamily="34" charset="0"/>
              </a:rPr>
              <a:t>This is an example text.</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8" name="Прямая соединительная линия 58"/>
          <p:cNvSpPr>
            <a:spLocks noChangeShapeType="1"/>
          </p:cNvSpPr>
          <p:nvPr/>
        </p:nvSpPr>
        <p:spPr bwMode="auto">
          <a:xfrm>
            <a:off x="1452563" y="2200275"/>
            <a:ext cx="681037" cy="252413"/>
          </a:xfrm>
          <a:prstGeom prst="line">
            <a:avLst/>
          </a:prstGeom>
          <a:noFill/>
          <a:ln w="19050">
            <a:solidFill>
              <a:srgbClr val="3F3F3F"/>
            </a:solidFill>
            <a:prstDash val="sysDot"/>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9" name="Прямоугольник 59"/>
          <p:cNvSpPr>
            <a:spLocks noChangeArrowheads="1"/>
          </p:cNvSpPr>
          <p:nvPr/>
        </p:nvSpPr>
        <p:spPr bwMode="auto">
          <a:xfrm>
            <a:off x="7448550" y="4511675"/>
            <a:ext cx="12144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Example text. </a:t>
            </a:r>
            <a:endParaRPr kumimoji="0" lang="zh-CN" altLang="en-US" sz="1200" b="1" i="0" u="none" strike="noStrike" kern="0" cap="none" spc="0" normalizeH="0" baseline="0" noProof="0" smtClean="0">
              <a:ln>
                <a:noFill/>
              </a:ln>
              <a:solidFill>
                <a:srgbClr val="000000"/>
              </a:solidFill>
              <a:effectLst/>
              <a:uLnTx/>
              <a:uFillTx/>
              <a:sym typeface="Arial"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000000"/>
                </a:solidFill>
                <a:effectLst/>
                <a:uLnTx/>
                <a:uFillTx/>
                <a:sym typeface="Arial" pitchFamily="34" charset="0"/>
              </a:rPr>
              <a:t>This is an example text.</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0" name="Прямая соединительная линия 65"/>
          <p:cNvSpPr>
            <a:spLocks noChangeShapeType="1"/>
          </p:cNvSpPr>
          <p:nvPr/>
        </p:nvSpPr>
        <p:spPr bwMode="auto">
          <a:xfrm flipV="1">
            <a:off x="6786563" y="4849813"/>
            <a:ext cx="642937" cy="103187"/>
          </a:xfrm>
          <a:prstGeom prst="line">
            <a:avLst/>
          </a:prstGeom>
          <a:noFill/>
          <a:ln w="19050">
            <a:solidFill>
              <a:srgbClr val="3F3F3F"/>
            </a:solidFill>
            <a:prstDash val="sysDot"/>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1" name="Прямоугольник 66"/>
          <p:cNvSpPr>
            <a:spLocks noChangeArrowheads="1"/>
          </p:cNvSpPr>
          <p:nvPr/>
        </p:nvSpPr>
        <p:spPr bwMode="auto">
          <a:xfrm>
            <a:off x="495300" y="4830763"/>
            <a:ext cx="11906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Example text. </a:t>
            </a:r>
            <a:endParaRPr kumimoji="0" lang="zh-CN" altLang="en-US" sz="1200" b="1" i="0" u="none" strike="noStrike" kern="0" cap="none" spc="0" normalizeH="0" baseline="0" noProof="0" smtClean="0">
              <a:ln>
                <a:noFill/>
              </a:ln>
              <a:solidFill>
                <a:srgbClr val="000000"/>
              </a:solidFill>
              <a:effectLst/>
              <a:uLnTx/>
              <a:uFillTx/>
              <a:sym typeface="Arial"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000000"/>
                </a:solidFill>
                <a:effectLst/>
                <a:uLnTx/>
                <a:uFillTx/>
                <a:sym typeface="Arial" pitchFamily="34" charset="0"/>
              </a:rPr>
              <a:t>This is an example text.</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2" name="Прямая соединительная линия 67"/>
          <p:cNvSpPr>
            <a:spLocks noChangeShapeType="1"/>
          </p:cNvSpPr>
          <p:nvPr/>
        </p:nvSpPr>
        <p:spPr bwMode="auto">
          <a:xfrm flipV="1">
            <a:off x="1614488" y="4911725"/>
            <a:ext cx="571500" cy="214313"/>
          </a:xfrm>
          <a:prstGeom prst="line">
            <a:avLst/>
          </a:prstGeom>
          <a:noFill/>
          <a:ln w="19050">
            <a:solidFill>
              <a:srgbClr val="3F3F3F"/>
            </a:solidFill>
            <a:prstDash val="sysDot"/>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3" name="Прямоугольник 59"/>
          <p:cNvSpPr>
            <a:spLocks noChangeArrowheads="1"/>
          </p:cNvSpPr>
          <p:nvPr/>
        </p:nvSpPr>
        <p:spPr bwMode="auto">
          <a:xfrm>
            <a:off x="5757863" y="6059488"/>
            <a:ext cx="12144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Example text. </a:t>
            </a:r>
            <a:endParaRPr kumimoji="0" lang="zh-CN" altLang="en-US" sz="1200" b="1" i="0" u="none" strike="noStrike" kern="0" cap="none" spc="0" normalizeH="0" baseline="0" noProof="0" smtClean="0">
              <a:ln>
                <a:noFill/>
              </a:ln>
              <a:solidFill>
                <a:srgbClr val="000000"/>
              </a:solidFill>
              <a:effectLst/>
              <a:uLnTx/>
              <a:uFillTx/>
              <a:sym typeface="Arial"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000000"/>
                </a:solidFill>
                <a:effectLst/>
                <a:uLnTx/>
                <a:uFillTx/>
                <a:sym typeface="Arial" pitchFamily="34" charset="0"/>
              </a:rPr>
              <a:t>This is an example text.</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4" name="Прямая соединительная линия 65"/>
          <p:cNvSpPr>
            <a:spLocks noChangeShapeType="1"/>
          </p:cNvSpPr>
          <p:nvPr/>
        </p:nvSpPr>
        <p:spPr bwMode="auto">
          <a:xfrm>
            <a:off x="4929188" y="6064250"/>
            <a:ext cx="785812" cy="314325"/>
          </a:xfrm>
          <a:prstGeom prst="line">
            <a:avLst/>
          </a:prstGeom>
          <a:noFill/>
          <a:ln w="19050">
            <a:solidFill>
              <a:srgbClr val="3F3F3F"/>
            </a:solidFill>
            <a:prstDash val="sysDot"/>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45" name="Picture 5" descr="C:\Documents and Settings\Admin\Рабочий стол\diagrams\Money\PNG\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29075" y="2511425"/>
            <a:ext cx="952500" cy="208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 name="Picture 6" descr="C:\Documents and Settings\Admin\Рабочий стол\diagrams\Money\PNG\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46725" y="2005013"/>
            <a:ext cx="1206500" cy="1254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 name="Picture 7" descr="C:\Documents and Settings\Admin\Рабочий стол\diagrams\Money\PNG\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4300" y="912813"/>
            <a:ext cx="979488"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 name="Picture 8" descr="C:\Documents and Settings\Admin\Рабочий стол\diagrams\Money\PNG\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06800" y="5146675"/>
            <a:ext cx="1336675"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Picture 10" descr="C:\Documents and Settings\Admin\Рабочий стол\diagrams\Money\PNG\6.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45138" y="4319588"/>
            <a:ext cx="1360487" cy="804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 name="Picture 11" descr="C:\Documents and Settings\Admin\Рабочий стол\diagrams\Money\PNG\7.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66925" y="4310063"/>
            <a:ext cx="1117600"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 name="Picture 13" descr="C:\Documents and Settings\Admin\Рабочий стол\diagrams\Money\PNG\9.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71700" y="2201863"/>
            <a:ext cx="1057275" cy="941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930248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6" descr="C:\Documents and Settings\Admin\Рабочий стол\diagrams\Money\PNG\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7563" y="1298575"/>
            <a:ext cx="2073275" cy="215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7" descr="C:\Documents and Settings\Admin\Рабочий стол\diagrams\Money\PNG\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2125" y="4078288"/>
            <a:ext cx="1847850" cy="227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11" descr="C:\Documents and Settings\Admin\Рабочий стол\diagrams\Money\PNG\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28750" y="4578350"/>
            <a:ext cx="2111375" cy="157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Up Arrow 20"/>
          <p:cNvSpPr>
            <a:spLocks noChangeArrowheads="1"/>
          </p:cNvSpPr>
          <p:nvPr/>
        </p:nvSpPr>
        <p:spPr bwMode="auto">
          <a:xfrm rot="1800000">
            <a:off x="3238500" y="3189288"/>
            <a:ext cx="357188" cy="1622425"/>
          </a:xfrm>
          <a:prstGeom prst="upArrow">
            <a:avLst>
              <a:gd name="adj1" fmla="val 50000"/>
              <a:gd name="adj2" fmla="val 50027"/>
            </a:avLst>
          </a:prstGeom>
          <a:solidFill>
            <a:srgbClr val="A5A5A5"/>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Calibri" pitchFamily="34" charset="0"/>
              <a:cs typeface="Calibri" pitchFamily="34" charset="0"/>
              <a:sym typeface="Calibri" pitchFamily="34" charset="0"/>
            </a:endParaRPr>
          </a:p>
        </p:txBody>
      </p:sp>
      <p:sp>
        <p:nvSpPr>
          <p:cNvPr id="31" name="Up Arrow 24"/>
          <p:cNvSpPr>
            <a:spLocks noChangeArrowheads="1"/>
          </p:cNvSpPr>
          <p:nvPr/>
        </p:nvSpPr>
        <p:spPr bwMode="auto">
          <a:xfrm rot="19800000" flipH="1">
            <a:off x="5453063" y="3189288"/>
            <a:ext cx="357187" cy="1622425"/>
          </a:xfrm>
          <a:prstGeom prst="upArrow">
            <a:avLst>
              <a:gd name="adj1" fmla="val 50000"/>
              <a:gd name="adj2" fmla="val 50028"/>
            </a:avLst>
          </a:prstGeom>
          <a:solidFill>
            <a:srgbClr val="A5A5A5"/>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Calibri" pitchFamily="34" charset="0"/>
              <a:cs typeface="Calibri" pitchFamily="34" charset="0"/>
              <a:sym typeface="Calibri" pitchFamily="34" charset="0"/>
            </a:endParaRPr>
          </a:p>
        </p:txBody>
      </p:sp>
      <p:sp>
        <p:nvSpPr>
          <p:cNvPr id="32" name="Прямоугольник 121"/>
          <p:cNvSpPr>
            <a:spLocks noChangeArrowheads="1"/>
          </p:cNvSpPr>
          <p:nvPr/>
        </p:nvSpPr>
        <p:spPr bwMode="auto">
          <a:xfrm>
            <a:off x="1662113" y="6072188"/>
            <a:ext cx="14478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EXAMPLE TEXT</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3" name="Прямоугольник 121"/>
          <p:cNvSpPr>
            <a:spLocks noChangeArrowheads="1"/>
          </p:cNvSpPr>
          <p:nvPr/>
        </p:nvSpPr>
        <p:spPr bwMode="auto">
          <a:xfrm>
            <a:off x="6967538" y="5972175"/>
            <a:ext cx="1447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EXAMPLE TEXT</a:t>
            </a: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4" name="Straight Connector 28"/>
          <p:cNvSpPr>
            <a:spLocks noChangeShapeType="1"/>
          </p:cNvSpPr>
          <p:nvPr/>
        </p:nvSpPr>
        <p:spPr bwMode="auto">
          <a:xfrm rot="5400000" flipH="1" flipV="1">
            <a:off x="6931819" y="3607594"/>
            <a:ext cx="357188" cy="285750"/>
          </a:xfrm>
          <a:prstGeom prst="line">
            <a:avLst/>
          </a:prstGeom>
          <a:noFill/>
          <a:ln w="19050">
            <a:solidFill>
              <a:srgbClr val="3F3F3F"/>
            </a:solidFill>
            <a:prstDash val="sysDash"/>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5" name="Прямоугольник 121"/>
          <p:cNvSpPr>
            <a:spLocks noChangeArrowheads="1"/>
          </p:cNvSpPr>
          <p:nvPr/>
        </p:nvSpPr>
        <p:spPr bwMode="auto">
          <a:xfrm>
            <a:off x="6591300" y="2857500"/>
            <a:ext cx="19288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This is an example text.</a:t>
            </a:r>
            <a:endParaRPr kumimoji="0" lang="zh-CN" altLang="en-US" sz="1200" b="1" i="0" u="none" strike="noStrike" kern="0" cap="none" spc="0" normalizeH="0" baseline="0" noProof="0" smtClean="0">
              <a:ln>
                <a:noFill/>
              </a:ln>
              <a:solidFill>
                <a:srgbClr val="000000"/>
              </a:solidFill>
              <a:effectLst/>
              <a:uLnTx/>
              <a:uFillTx/>
              <a:sym typeface="Arial"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000000"/>
                </a:solidFill>
                <a:effectLst/>
                <a:uLnTx/>
                <a:uFillTx/>
                <a:sym typeface="Arial" pitchFamily="34" charset="0"/>
              </a:rPr>
              <a:t>Go ahead and replace it with your own text.</a:t>
            </a:r>
            <a:endParaRPr kumimoji="0" lang="zh-CN" altLang="en-US" sz="1200" b="0" i="0" u="none" strike="noStrike" kern="0" cap="none" spc="0" normalizeH="0" baseline="0" noProof="0" smtClean="0">
              <a:ln>
                <a:noFill/>
              </a:ln>
              <a:solidFill>
                <a:srgbClr val="000000"/>
              </a:solidFill>
              <a:effectLst/>
              <a:uLnTx/>
              <a:uFillTx/>
              <a:sym typeface="Arial" pitchFamily="34" charset="0"/>
            </a:endParaRPr>
          </a:p>
        </p:txBody>
      </p:sp>
      <p:sp>
        <p:nvSpPr>
          <p:cNvPr id="36" name="Straight Connector 30"/>
          <p:cNvSpPr>
            <a:spLocks noChangeShapeType="1"/>
          </p:cNvSpPr>
          <p:nvPr/>
        </p:nvSpPr>
        <p:spPr bwMode="auto">
          <a:xfrm rot="5400000" flipH="1" flipV="1">
            <a:off x="5288756" y="1535907"/>
            <a:ext cx="357187" cy="285750"/>
          </a:xfrm>
          <a:prstGeom prst="line">
            <a:avLst/>
          </a:prstGeom>
          <a:noFill/>
          <a:ln w="19050">
            <a:solidFill>
              <a:srgbClr val="3F3F3F"/>
            </a:solidFill>
            <a:prstDash val="sysDash"/>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7" name="Прямоугольник 121"/>
          <p:cNvSpPr>
            <a:spLocks noChangeArrowheads="1"/>
          </p:cNvSpPr>
          <p:nvPr/>
        </p:nvSpPr>
        <p:spPr bwMode="auto">
          <a:xfrm>
            <a:off x="5467350" y="876300"/>
            <a:ext cx="19288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This is an example text.</a:t>
            </a:r>
            <a:endParaRPr kumimoji="0" lang="zh-CN" altLang="en-US" sz="1200" b="1" i="0" u="none" strike="noStrike" kern="0" cap="none" spc="0" normalizeH="0" baseline="0" noProof="0" smtClean="0">
              <a:ln>
                <a:noFill/>
              </a:ln>
              <a:solidFill>
                <a:srgbClr val="000000"/>
              </a:solidFill>
              <a:effectLst/>
              <a:uLnTx/>
              <a:uFillTx/>
              <a:sym typeface="Arial"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000000"/>
                </a:solidFill>
                <a:effectLst/>
                <a:uLnTx/>
                <a:uFillTx/>
                <a:sym typeface="Arial" pitchFamily="34" charset="0"/>
              </a:rPr>
              <a:t>Go ahead and replace it with your own text.</a:t>
            </a:r>
            <a:endParaRPr kumimoji="0" lang="zh-CN" altLang="en-US" sz="1200" b="0" i="0" u="none" strike="noStrike" kern="0" cap="none" spc="0" normalizeH="0" baseline="0" noProof="0" smtClean="0">
              <a:ln>
                <a:noFill/>
              </a:ln>
              <a:solidFill>
                <a:srgbClr val="000000"/>
              </a:solidFill>
              <a:effectLst/>
              <a:uLnTx/>
              <a:uFillTx/>
              <a:sym typeface="Arial" pitchFamily="34" charset="0"/>
            </a:endParaRPr>
          </a:p>
        </p:txBody>
      </p:sp>
      <p:sp>
        <p:nvSpPr>
          <p:cNvPr id="38" name="Straight Connector 33"/>
          <p:cNvSpPr>
            <a:spLocks noChangeShapeType="1"/>
          </p:cNvSpPr>
          <p:nvPr/>
        </p:nvSpPr>
        <p:spPr bwMode="auto">
          <a:xfrm rot="16200000" flipV="1">
            <a:off x="2066926" y="4257675"/>
            <a:ext cx="571500" cy="200025"/>
          </a:xfrm>
          <a:prstGeom prst="line">
            <a:avLst/>
          </a:prstGeom>
          <a:noFill/>
          <a:ln w="19050">
            <a:solidFill>
              <a:srgbClr val="3F3F3F"/>
            </a:solidFill>
            <a:prstDash val="sysDash"/>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9" name="Прямоугольник 121"/>
          <p:cNvSpPr>
            <a:spLocks noChangeArrowheads="1"/>
          </p:cNvSpPr>
          <p:nvPr/>
        </p:nvSpPr>
        <p:spPr bwMode="auto">
          <a:xfrm>
            <a:off x="681038" y="3354388"/>
            <a:ext cx="19288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This is an example text.</a:t>
            </a:r>
            <a:endParaRPr kumimoji="0" lang="zh-CN" altLang="en-US" sz="1200" b="1" i="0" u="none" strike="noStrike" kern="0" cap="none" spc="0" normalizeH="0" baseline="0" noProof="0" smtClean="0">
              <a:ln>
                <a:noFill/>
              </a:ln>
              <a:solidFill>
                <a:srgbClr val="000000"/>
              </a:solidFill>
              <a:effectLst/>
              <a:uLnTx/>
              <a:uFillTx/>
              <a:sym typeface="Arial"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000000"/>
                </a:solidFill>
                <a:effectLst/>
                <a:uLnTx/>
                <a:uFillTx/>
                <a:sym typeface="Arial" pitchFamily="34" charset="0"/>
              </a:rPr>
              <a:t>Go ahead and replace it with your own text.</a:t>
            </a:r>
            <a:endParaRPr kumimoji="0" lang="zh-CN" altLang="en-US" sz="1200" b="0" i="0" u="none" strike="noStrike" kern="0" cap="none" spc="0" normalizeH="0" baseline="0" noProof="0" smtClean="0">
              <a:ln>
                <a:noFill/>
              </a:ln>
              <a:solidFill>
                <a:srgbClr val="000000"/>
              </a:solidFill>
              <a:effectLst/>
              <a:uLnTx/>
              <a:uFillTx/>
              <a:sym typeface="Arial" pitchFamily="34" charset="0"/>
            </a:endParaRPr>
          </a:p>
        </p:txBody>
      </p:sp>
    </p:spTree>
    <p:extLst>
      <p:ext uri="{BB962C8B-B14F-4D97-AF65-F5344CB8AC3E}">
        <p14:creationId xmlns:p14="http://schemas.microsoft.com/office/powerpoint/2010/main" val="24213892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0" descr="C:\Documents and Settings\Admin\Рабочий стол\diagrams\Money\PNG\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4163" y="1124744"/>
            <a:ext cx="3251200" cy="192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Straight Connector 17"/>
          <p:cNvSpPr>
            <a:spLocks noChangeShapeType="1"/>
          </p:cNvSpPr>
          <p:nvPr/>
        </p:nvSpPr>
        <p:spPr bwMode="auto">
          <a:xfrm flipV="1">
            <a:off x="3186113" y="2624932"/>
            <a:ext cx="2500312" cy="357187"/>
          </a:xfrm>
          <a:prstGeom prst="line">
            <a:avLst/>
          </a:prstGeom>
          <a:noFill/>
          <a:ln w="19050">
            <a:solidFill>
              <a:srgbClr val="3F3F3F"/>
            </a:solidFill>
            <a:prstDash val="sysDash"/>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8" name="Прямоугольник 121"/>
          <p:cNvSpPr>
            <a:spLocks noChangeArrowheads="1"/>
          </p:cNvSpPr>
          <p:nvPr/>
        </p:nvSpPr>
        <p:spPr bwMode="auto">
          <a:xfrm>
            <a:off x="257175" y="2505869"/>
            <a:ext cx="19288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This is an example text.</a:t>
            </a:r>
            <a:endParaRPr kumimoji="0" lang="zh-CN" altLang="en-US" sz="1200" b="1" i="0" u="none" strike="noStrike" kern="0" cap="none" spc="0" normalizeH="0" baseline="0" noProof="0" smtClean="0">
              <a:ln>
                <a:noFill/>
              </a:ln>
              <a:solidFill>
                <a:srgbClr val="000000"/>
              </a:solidFill>
              <a:effectLst/>
              <a:uLnTx/>
              <a:uFillTx/>
              <a:sym typeface="Arial"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000000"/>
                </a:solidFill>
                <a:effectLst/>
                <a:uLnTx/>
                <a:uFillTx/>
                <a:sym typeface="Arial" pitchFamily="34" charset="0"/>
              </a:rPr>
              <a:t>Go ahead and replace it with your own text.</a:t>
            </a:r>
            <a:endParaRPr kumimoji="0" lang="zh-CN" altLang="en-US" sz="1200" b="0" i="0" u="none" strike="noStrike" kern="0" cap="none" spc="0" normalizeH="0" baseline="0" noProof="0" smtClean="0">
              <a:ln>
                <a:noFill/>
              </a:ln>
              <a:solidFill>
                <a:srgbClr val="000000"/>
              </a:solidFill>
              <a:effectLst/>
              <a:uLnTx/>
              <a:uFillTx/>
              <a:sym typeface="Arial" pitchFamily="34" charset="0"/>
            </a:endParaRPr>
          </a:p>
        </p:txBody>
      </p:sp>
      <p:sp>
        <p:nvSpPr>
          <p:cNvPr id="19" name="Straight Connector 26"/>
          <p:cNvSpPr>
            <a:spLocks noChangeShapeType="1"/>
          </p:cNvSpPr>
          <p:nvPr/>
        </p:nvSpPr>
        <p:spPr bwMode="auto">
          <a:xfrm flipV="1">
            <a:off x="3114675" y="2624932"/>
            <a:ext cx="2571750" cy="1285875"/>
          </a:xfrm>
          <a:prstGeom prst="line">
            <a:avLst/>
          </a:prstGeom>
          <a:noFill/>
          <a:ln w="19050">
            <a:solidFill>
              <a:srgbClr val="3F3F3F"/>
            </a:solidFill>
            <a:prstDash val="sysDash"/>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0" name="Straight Connector 29"/>
          <p:cNvSpPr>
            <a:spLocks noChangeShapeType="1"/>
          </p:cNvSpPr>
          <p:nvPr/>
        </p:nvSpPr>
        <p:spPr bwMode="auto">
          <a:xfrm rot="5400000" flipH="1" flipV="1">
            <a:off x="3578225" y="2659857"/>
            <a:ext cx="2143125" cy="2073275"/>
          </a:xfrm>
          <a:prstGeom prst="line">
            <a:avLst/>
          </a:prstGeom>
          <a:noFill/>
          <a:ln w="19050">
            <a:solidFill>
              <a:srgbClr val="3F3F3F"/>
            </a:solidFill>
            <a:prstDash val="sysDash"/>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1" name="Straight Connector 33"/>
          <p:cNvSpPr>
            <a:spLocks noChangeShapeType="1"/>
          </p:cNvSpPr>
          <p:nvPr/>
        </p:nvSpPr>
        <p:spPr bwMode="auto">
          <a:xfrm rot="5400000" flipH="1" flipV="1">
            <a:off x="3971926" y="3410744"/>
            <a:ext cx="2500312" cy="928687"/>
          </a:xfrm>
          <a:prstGeom prst="line">
            <a:avLst/>
          </a:prstGeom>
          <a:noFill/>
          <a:ln w="19050">
            <a:solidFill>
              <a:srgbClr val="3F3F3F"/>
            </a:solidFill>
            <a:prstDash val="sysDash"/>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22" name="Picture 7" descr="C:\Documents and Settings\Admin\Рабочий стол\diagrams\Money\PNG\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85988" y="2339182"/>
            <a:ext cx="782637" cy="966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8" descr="C:\Documents and Settings\Admin\Рабочий стол\diagrams\Money\PNG\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14613" y="4764882"/>
            <a:ext cx="1068387"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11" descr="C:\Documents and Settings\Admin\Рабочий стол\diagrams\Money\PNG\7.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43113" y="3696494"/>
            <a:ext cx="893762" cy="66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13" descr="C:\Documents and Settings\Admin\Рабочий стол\diagrams\Money\PNG\9.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68788" y="5230019"/>
            <a:ext cx="846137"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Прямоугольник 121"/>
          <p:cNvSpPr>
            <a:spLocks noChangeArrowheads="1"/>
          </p:cNvSpPr>
          <p:nvPr/>
        </p:nvSpPr>
        <p:spPr bwMode="auto">
          <a:xfrm>
            <a:off x="257175" y="4121944"/>
            <a:ext cx="19288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This is an example text.</a:t>
            </a:r>
            <a:endParaRPr kumimoji="0" lang="zh-CN" altLang="en-US" sz="1200" b="1" i="0" u="none" strike="noStrike" kern="0" cap="none" spc="0" normalizeH="0" baseline="0" noProof="0" smtClean="0">
              <a:ln>
                <a:noFill/>
              </a:ln>
              <a:solidFill>
                <a:srgbClr val="000000"/>
              </a:solidFill>
              <a:effectLst/>
              <a:uLnTx/>
              <a:uFillTx/>
              <a:sym typeface="Arial"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000000"/>
                </a:solidFill>
                <a:effectLst/>
                <a:uLnTx/>
                <a:uFillTx/>
                <a:sym typeface="Arial" pitchFamily="34" charset="0"/>
              </a:rPr>
              <a:t>Go ahead and replace it with your own text.</a:t>
            </a:r>
            <a:endParaRPr kumimoji="0" lang="zh-CN" altLang="en-US" sz="1200" b="0" i="0" u="none" strike="noStrike" kern="0" cap="none" spc="0" normalizeH="0" baseline="0" noProof="0" smtClean="0">
              <a:ln>
                <a:noFill/>
              </a:ln>
              <a:solidFill>
                <a:srgbClr val="000000"/>
              </a:solidFill>
              <a:effectLst/>
              <a:uLnTx/>
              <a:uFillTx/>
              <a:sym typeface="Arial" pitchFamily="34" charset="0"/>
            </a:endParaRPr>
          </a:p>
        </p:txBody>
      </p:sp>
      <p:sp>
        <p:nvSpPr>
          <p:cNvPr id="27" name="Прямоугольник 121"/>
          <p:cNvSpPr>
            <a:spLocks noChangeArrowheads="1"/>
          </p:cNvSpPr>
          <p:nvPr/>
        </p:nvSpPr>
        <p:spPr bwMode="auto">
          <a:xfrm>
            <a:off x="1338263" y="5469732"/>
            <a:ext cx="19288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This is an example text.</a:t>
            </a:r>
            <a:endParaRPr kumimoji="0" lang="zh-CN" altLang="en-US" sz="1200" b="1" i="0" u="none" strike="noStrike" kern="0" cap="none" spc="0" normalizeH="0" baseline="0" noProof="0" smtClean="0">
              <a:ln>
                <a:noFill/>
              </a:ln>
              <a:solidFill>
                <a:srgbClr val="000000"/>
              </a:solidFill>
              <a:effectLst/>
              <a:uLnTx/>
              <a:uFillTx/>
              <a:sym typeface="Arial"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000000"/>
                </a:solidFill>
                <a:effectLst/>
                <a:uLnTx/>
                <a:uFillTx/>
                <a:sym typeface="Arial" pitchFamily="34" charset="0"/>
              </a:rPr>
              <a:t>Go ahead and replace it with your own text.</a:t>
            </a:r>
            <a:endParaRPr kumimoji="0" lang="zh-CN" altLang="en-US" sz="1200" b="0" i="0" u="none" strike="noStrike" kern="0" cap="none" spc="0" normalizeH="0" baseline="0" noProof="0" smtClean="0">
              <a:ln>
                <a:noFill/>
              </a:ln>
              <a:solidFill>
                <a:srgbClr val="000000"/>
              </a:solidFill>
              <a:effectLst/>
              <a:uLnTx/>
              <a:uFillTx/>
              <a:sym typeface="Arial" pitchFamily="34" charset="0"/>
            </a:endParaRPr>
          </a:p>
        </p:txBody>
      </p:sp>
      <p:sp>
        <p:nvSpPr>
          <p:cNvPr id="28" name="Прямоугольник 121"/>
          <p:cNvSpPr>
            <a:spLocks noChangeArrowheads="1"/>
          </p:cNvSpPr>
          <p:nvPr/>
        </p:nvSpPr>
        <p:spPr bwMode="auto">
          <a:xfrm>
            <a:off x="5253038" y="5374482"/>
            <a:ext cx="19288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This is an example text.</a:t>
            </a:r>
            <a:endParaRPr kumimoji="0" lang="zh-CN" altLang="en-US" sz="1200" b="1" i="0" u="none" strike="noStrike" kern="0" cap="none" spc="0" normalizeH="0" baseline="0" noProof="0" smtClean="0">
              <a:ln>
                <a:noFill/>
              </a:ln>
              <a:solidFill>
                <a:srgbClr val="000000"/>
              </a:solidFill>
              <a:effectLst/>
              <a:uLnTx/>
              <a:uFillTx/>
              <a:sym typeface="Arial"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000000"/>
                </a:solidFill>
                <a:effectLst/>
                <a:uLnTx/>
                <a:uFillTx/>
                <a:sym typeface="Arial" pitchFamily="34" charset="0"/>
              </a:rPr>
              <a:t>Go ahead and replace it with your own text.</a:t>
            </a:r>
            <a:endParaRPr kumimoji="0" lang="zh-CN" altLang="en-US" sz="1200" b="0" i="0" u="none" strike="noStrike" kern="0" cap="none" spc="0" normalizeH="0" baseline="0" noProof="0" smtClean="0">
              <a:ln>
                <a:noFill/>
              </a:ln>
              <a:solidFill>
                <a:srgbClr val="000000"/>
              </a:solidFill>
              <a:effectLst/>
              <a:uLnTx/>
              <a:uFillTx/>
              <a:sym typeface="Arial" pitchFamily="34" charset="0"/>
            </a:endParaRPr>
          </a:p>
        </p:txBody>
      </p:sp>
      <p:sp>
        <p:nvSpPr>
          <p:cNvPr id="29" name="Прямоугольник 121"/>
          <p:cNvSpPr>
            <a:spLocks noChangeArrowheads="1"/>
          </p:cNvSpPr>
          <p:nvPr/>
        </p:nvSpPr>
        <p:spPr bwMode="auto">
          <a:xfrm>
            <a:off x="6005513" y="3180557"/>
            <a:ext cx="25717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Example text.</a:t>
            </a:r>
            <a:endParaRPr kumimoji="0" lang="zh-CN" altLang="en-US" sz="1200" b="1" i="0" u="none" strike="noStrike" kern="0" cap="none" spc="0" normalizeH="0" baseline="0" noProof="0" smtClean="0">
              <a:ln>
                <a:noFill/>
              </a:ln>
              <a:solidFill>
                <a:srgbClr val="000000"/>
              </a:solidFill>
              <a:effectLst/>
              <a:uLnTx/>
              <a:uFillTx/>
              <a:sym typeface="Arial"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000000"/>
                </a:solidFill>
                <a:effectLst/>
                <a:uLnTx/>
                <a:uFillTx/>
                <a:sym typeface="Arial" pitchFamily="34" charset="0"/>
              </a:rPr>
              <a:t>Go ahead and replace it with your own text. This is an example text. Go ahead and replace it with your own text. This is an example text. </a:t>
            </a:r>
            <a:endParaRPr kumimoji="0" lang="zh-CN" altLang="en-US" sz="1200" b="0" i="0" u="none" strike="noStrike" kern="0" cap="none" spc="0" normalizeH="0" baseline="0" noProof="0" smtClean="0">
              <a:ln>
                <a:noFill/>
              </a:ln>
              <a:solidFill>
                <a:srgbClr val="000000"/>
              </a:solidFill>
              <a:effectLst/>
              <a:uLnTx/>
              <a:uFillTx/>
              <a:sym typeface="Arial" pitchFamily="34" charset="0"/>
            </a:endParaRPr>
          </a:p>
        </p:txBody>
      </p:sp>
    </p:spTree>
    <p:extLst>
      <p:ext uri="{BB962C8B-B14F-4D97-AF65-F5344CB8AC3E}">
        <p14:creationId xmlns:p14="http://schemas.microsoft.com/office/powerpoint/2010/main" val="40190671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Up Arrow 39"/>
          <p:cNvSpPr>
            <a:spLocks noChangeArrowheads="1"/>
          </p:cNvSpPr>
          <p:nvPr/>
        </p:nvSpPr>
        <p:spPr bwMode="auto">
          <a:xfrm>
            <a:off x="2900363" y="2301875"/>
            <a:ext cx="357187" cy="422275"/>
          </a:xfrm>
          <a:prstGeom prst="upArrow">
            <a:avLst>
              <a:gd name="adj1" fmla="val 50000"/>
              <a:gd name="adj2" fmla="val 50119"/>
            </a:avLst>
          </a:prstGeom>
          <a:solidFill>
            <a:srgbClr val="A5A5A5"/>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Calibri" pitchFamily="34" charset="0"/>
              <a:cs typeface="Calibri" pitchFamily="34" charset="0"/>
              <a:sym typeface="Calibri" pitchFamily="34" charset="0"/>
            </a:endParaRPr>
          </a:p>
        </p:txBody>
      </p:sp>
      <p:sp>
        <p:nvSpPr>
          <p:cNvPr id="18" name="Up Arrow 40"/>
          <p:cNvSpPr>
            <a:spLocks noChangeArrowheads="1"/>
          </p:cNvSpPr>
          <p:nvPr/>
        </p:nvSpPr>
        <p:spPr bwMode="auto">
          <a:xfrm rot="10800000">
            <a:off x="2900363" y="4716463"/>
            <a:ext cx="357187" cy="422275"/>
          </a:xfrm>
          <a:prstGeom prst="upArrow">
            <a:avLst>
              <a:gd name="adj1" fmla="val 50000"/>
              <a:gd name="adj2" fmla="val 50119"/>
            </a:avLst>
          </a:prstGeom>
          <a:solidFill>
            <a:srgbClr val="A5A5A5"/>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Calibri" pitchFamily="34" charset="0"/>
              <a:cs typeface="Calibri" pitchFamily="34" charset="0"/>
              <a:sym typeface="Calibri" pitchFamily="34" charset="0"/>
            </a:endParaRPr>
          </a:p>
        </p:txBody>
      </p:sp>
      <p:sp>
        <p:nvSpPr>
          <p:cNvPr id="19" name="Up Arrow 41"/>
          <p:cNvSpPr>
            <a:spLocks noChangeArrowheads="1"/>
          </p:cNvSpPr>
          <p:nvPr/>
        </p:nvSpPr>
        <p:spPr bwMode="auto">
          <a:xfrm rot="3600000">
            <a:off x="3944144" y="2905919"/>
            <a:ext cx="357187" cy="422275"/>
          </a:xfrm>
          <a:prstGeom prst="upArrow">
            <a:avLst>
              <a:gd name="adj1" fmla="val 50000"/>
              <a:gd name="adj2" fmla="val 50119"/>
            </a:avLst>
          </a:prstGeom>
          <a:solidFill>
            <a:srgbClr val="A5A5A5"/>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Calibri" pitchFamily="34" charset="0"/>
              <a:cs typeface="Calibri" pitchFamily="34" charset="0"/>
              <a:sym typeface="Calibri" pitchFamily="34" charset="0"/>
            </a:endParaRPr>
          </a:p>
        </p:txBody>
      </p:sp>
      <p:sp>
        <p:nvSpPr>
          <p:cNvPr id="20" name="Up Arrow 42"/>
          <p:cNvSpPr>
            <a:spLocks noChangeArrowheads="1"/>
          </p:cNvSpPr>
          <p:nvPr/>
        </p:nvSpPr>
        <p:spPr bwMode="auto">
          <a:xfrm rot="14400000">
            <a:off x="1852613" y="4113213"/>
            <a:ext cx="357187" cy="420687"/>
          </a:xfrm>
          <a:prstGeom prst="upArrow">
            <a:avLst>
              <a:gd name="adj1" fmla="val 50000"/>
              <a:gd name="adj2" fmla="val 49930"/>
            </a:avLst>
          </a:prstGeom>
          <a:solidFill>
            <a:srgbClr val="A5A5A5"/>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Calibri" pitchFamily="34" charset="0"/>
              <a:cs typeface="Calibri" pitchFamily="34" charset="0"/>
              <a:sym typeface="Calibri" pitchFamily="34" charset="0"/>
            </a:endParaRPr>
          </a:p>
        </p:txBody>
      </p:sp>
      <p:sp>
        <p:nvSpPr>
          <p:cNvPr id="21" name="Up Arrow 46"/>
          <p:cNvSpPr>
            <a:spLocks noChangeArrowheads="1"/>
          </p:cNvSpPr>
          <p:nvPr/>
        </p:nvSpPr>
        <p:spPr bwMode="auto">
          <a:xfrm rot="18000000">
            <a:off x="1852613" y="2906713"/>
            <a:ext cx="357187" cy="420687"/>
          </a:xfrm>
          <a:prstGeom prst="upArrow">
            <a:avLst>
              <a:gd name="adj1" fmla="val 50000"/>
              <a:gd name="adj2" fmla="val 49930"/>
            </a:avLst>
          </a:prstGeom>
          <a:solidFill>
            <a:srgbClr val="A5A5A5"/>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Calibri" pitchFamily="34" charset="0"/>
              <a:cs typeface="Calibri" pitchFamily="34" charset="0"/>
              <a:sym typeface="Calibri" pitchFamily="34" charset="0"/>
            </a:endParaRPr>
          </a:p>
        </p:txBody>
      </p:sp>
      <p:sp>
        <p:nvSpPr>
          <p:cNvPr id="22" name="Up Arrow 47"/>
          <p:cNvSpPr>
            <a:spLocks noChangeArrowheads="1"/>
          </p:cNvSpPr>
          <p:nvPr/>
        </p:nvSpPr>
        <p:spPr bwMode="auto">
          <a:xfrm rot="7200000">
            <a:off x="3944144" y="4112419"/>
            <a:ext cx="357187" cy="422275"/>
          </a:xfrm>
          <a:prstGeom prst="upArrow">
            <a:avLst>
              <a:gd name="adj1" fmla="val 50000"/>
              <a:gd name="adj2" fmla="val 50119"/>
            </a:avLst>
          </a:prstGeom>
          <a:solidFill>
            <a:srgbClr val="A5A5A5"/>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Calibri" pitchFamily="34" charset="0"/>
              <a:cs typeface="Calibri" pitchFamily="34" charset="0"/>
              <a:sym typeface="Calibri" pitchFamily="34" charset="0"/>
            </a:endParaRPr>
          </a:p>
        </p:txBody>
      </p:sp>
      <p:sp>
        <p:nvSpPr>
          <p:cNvPr id="23" name="Прямоугольник 47"/>
          <p:cNvSpPr>
            <a:spLocks noChangeArrowheads="1"/>
          </p:cNvSpPr>
          <p:nvPr/>
        </p:nvSpPr>
        <p:spPr bwMode="auto">
          <a:xfrm>
            <a:off x="6029325" y="1200150"/>
            <a:ext cx="2500313" cy="50196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000000"/>
              </a:solidFill>
              <a:effectLst/>
              <a:uLnTx/>
              <a:uFillTx/>
              <a:latin typeface="MS PGothic" pitchFamily="34" charset="-128"/>
              <a:ea typeface="MS PGothic" pitchFamily="34" charset="-128"/>
              <a:sym typeface="MS PGothic" pitchFamily="34" charset="-128"/>
            </a:endParaRPr>
          </a:p>
        </p:txBody>
      </p:sp>
      <p:sp>
        <p:nvSpPr>
          <p:cNvPr id="24" name="Прямоугольник 121"/>
          <p:cNvSpPr>
            <a:spLocks noChangeArrowheads="1"/>
          </p:cNvSpPr>
          <p:nvPr/>
        </p:nvSpPr>
        <p:spPr bwMode="auto">
          <a:xfrm>
            <a:off x="6272213" y="1504950"/>
            <a:ext cx="200025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Example text.</a:t>
            </a:r>
            <a:endParaRPr kumimoji="0" lang="zh-CN" altLang="en-US" sz="1200" b="1" i="0" u="none" strike="noStrike" kern="0" cap="none" spc="0" normalizeH="0" baseline="0" noProof="0" smtClean="0">
              <a:ln>
                <a:noFill/>
              </a:ln>
              <a:solidFill>
                <a:srgbClr val="000000"/>
              </a:solidFill>
              <a:effectLst/>
              <a:uLnTx/>
              <a:uFillTx/>
              <a:sym typeface="Arial"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000000"/>
                </a:solidFill>
                <a:effectLst/>
                <a:uLnTx/>
                <a:uFillTx/>
                <a:sym typeface="Arial" pitchFamily="34" charset="0"/>
              </a:rPr>
              <a:t>Go ahead and replace it with your own text. This is an example text. Go ahead and replace it with your own text. This is an example text. Go ahead and replace it with your own text. This is an example text. Go ahead and replace it with your own text. This is an example text. </a:t>
            </a:r>
            <a:endParaRPr kumimoji="0" lang="zh-CN" altLang="en-US" sz="1200" b="0" i="0" u="none" strike="noStrike" kern="0" cap="none" spc="0" normalizeH="0" baseline="0" noProof="0" smtClean="0">
              <a:ln>
                <a:noFill/>
              </a:ln>
              <a:solidFill>
                <a:srgbClr val="000000"/>
              </a:solidFill>
              <a:effectLst/>
              <a:uLnTx/>
              <a:uFillTx/>
              <a:sym typeface="Arial"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000000"/>
                </a:solidFill>
                <a:effectLst/>
                <a:uLnTx/>
                <a:uFillTx/>
                <a:sym typeface="Arial" pitchFamily="34" charset="0"/>
              </a:rPr>
              <a:t>Go ahead and replace it with your own text. This is an example text. Go ahead and replace it with your own text. This is an example text. </a:t>
            </a:r>
            <a:endParaRPr kumimoji="0" lang="zh-CN" altLang="en-US" sz="1200" b="0" i="0" u="none" strike="noStrike" kern="0" cap="none" spc="0" normalizeH="0" baseline="0" noProof="0" smtClean="0">
              <a:ln>
                <a:noFill/>
              </a:ln>
              <a:solidFill>
                <a:srgbClr val="000000"/>
              </a:solidFill>
              <a:effectLst/>
              <a:uLnTx/>
              <a:uFillTx/>
              <a:sym typeface="Arial"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000000"/>
                </a:solidFill>
                <a:effectLst/>
                <a:uLnTx/>
                <a:uFillTx/>
                <a:sym typeface="Arial" pitchFamily="34" charset="0"/>
              </a:rPr>
              <a:t>Go ahead and replace it with your own text. This is an example text. Go ahead and replace it with your own text.</a:t>
            </a:r>
            <a:endParaRPr kumimoji="0" lang="zh-CN" altLang="en-US" sz="1200" b="0" i="0" u="none" strike="noStrike" kern="0" cap="none" spc="0" normalizeH="0" baseline="0" noProof="0" smtClean="0">
              <a:ln>
                <a:noFill/>
              </a:ln>
              <a:solidFill>
                <a:srgbClr val="000000"/>
              </a:solidFill>
              <a:effectLst/>
              <a:uLnTx/>
              <a:uFillTx/>
              <a:sym typeface="Arial" pitchFamily="34" charset="0"/>
            </a:endParaRPr>
          </a:p>
        </p:txBody>
      </p:sp>
      <p:pic>
        <p:nvPicPr>
          <p:cNvPr id="25" name="Picture 6" descr="C:\Documents and Settings\Admin\Рабочий стол\diagrams\Money\PNG\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7850" y="1993900"/>
            <a:ext cx="1254125" cy="130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7" descr="C:\Documents and Settings\Admin\Рабочий стол\diagrams\Money\PNG\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2275" y="2071688"/>
            <a:ext cx="1116013" cy="137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8" descr="C:\Documents and Settings\Admin\Рабочий стол\diagrams\Money\PNG\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000" y="4184650"/>
            <a:ext cx="1390650"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9" descr="C:\Documents and Settings\Admin\Рабочий стол\diagrams\Money\PNG\5.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30700" y="4200525"/>
            <a:ext cx="962025" cy="96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10" descr="C:\Documents and Settings\Admin\Рабочий стол\diagrams\Money\PNG\6.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22525" y="1260475"/>
            <a:ext cx="1370013" cy="811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11" descr="C:\Documents and Settings\Admin\Рабочий стол\diagrams\Money\PNG\7.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28875" y="5260975"/>
            <a:ext cx="127635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13" descr="C:\Documents and Settings\Admin\Рабочий стол\diagrams\Money\PNG\9.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39988" y="3116263"/>
            <a:ext cx="1362075" cy="121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072242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Прямоугольник 47"/>
          <p:cNvSpPr>
            <a:spLocks noChangeArrowheads="1"/>
          </p:cNvSpPr>
          <p:nvPr/>
        </p:nvSpPr>
        <p:spPr bwMode="auto">
          <a:xfrm>
            <a:off x="409575" y="1266825"/>
            <a:ext cx="4071938" cy="21431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000000"/>
              </a:solidFill>
              <a:effectLst/>
              <a:uLnTx/>
              <a:uFillTx/>
              <a:latin typeface="MS PGothic" pitchFamily="34" charset="-128"/>
              <a:ea typeface="MS PGothic" pitchFamily="34" charset="-128"/>
              <a:sym typeface="MS PGothic" pitchFamily="34" charset="-128"/>
            </a:endParaRPr>
          </a:p>
        </p:txBody>
      </p:sp>
      <p:sp>
        <p:nvSpPr>
          <p:cNvPr id="15" name="Прямоугольник 47"/>
          <p:cNvSpPr>
            <a:spLocks noChangeArrowheads="1"/>
          </p:cNvSpPr>
          <p:nvPr/>
        </p:nvSpPr>
        <p:spPr bwMode="auto">
          <a:xfrm>
            <a:off x="409575" y="3929063"/>
            <a:ext cx="4071938" cy="21431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000000"/>
              </a:solidFill>
              <a:effectLst/>
              <a:uLnTx/>
              <a:uFillTx/>
              <a:latin typeface="MS PGothic" pitchFamily="34" charset="-128"/>
              <a:ea typeface="MS PGothic" pitchFamily="34" charset="-128"/>
              <a:sym typeface="MS PGothic" pitchFamily="34" charset="-128"/>
            </a:endParaRPr>
          </a:p>
        </p:txBody>
      </p:sp>
      <p:sp>
        <p:nvSpPr>
          <p:cNvPr id="16" name="Прямоугольник 47"/>
          <p:cNvSpPr>
            <a:spLocks noChangeArrowheads="1"/>
          </p:cNvSpPr>
          <p:nvPr/>
        </p:nvSpPr>
        <p:spPr bwMode="auto">
          <a:xfrm>
            <a:off x="4695825" y="1266825"/>
            <a:ext cx="4071938" cy="21431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000000"/>
              </a:solidFill>
              <a:effectLst/>
              <a:uLnTx/>
              <a:uFillTx/>
              <a:latin typeface="MS PGothic" pitchFamily="34" charset="-128"/>
              <a:ea typeface="MS PGothic" pitchFamily="34" charset="-128"/>
              <a:sym typeface="MS PGothic" pitchFamily="34" charset="-128"/>
            </a:endParaRPr>
          </a:p>
        </p:txBody>
      </p:sp>
      <p:sp>
        <p:nvSpPr>
          <p:cNvPr id="17" name="Прямоугольник 47"/>
          <p:cNvSpPr>
            <a:spLocks noChangeArrowheads="1"/>
          </p:cNvSpPr>
          <p:nvPr/>
        </p:nvSpPr>
        <p:spPr bwMode="auto">
          <a:xfrm>
            <a:off x="4695825" y="3929063"/>
            <a:ext cx="4071938" cy="21431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000000"/>
              </a:solidFill>
              <a:effectLst/>
              <a:uLnTx/>
              <a:uFillTx/>
              <a:latin typeface="MS PGothic" pitchFamily="34" charset="-128"/>
              <a:ea typeface="MS PGothic" pitchFamily="34" charset="-128"/>
              <a:sym typeface="MS PGothic" pitchFamily="34" charset="-128"/>
            </a:endParaRPr>
          </a:p>
        </p:txBody>
      </p:sp>
      <p:sp>
        <p:nvSpPr>
          <p:cNvPr id="18" name="Прямоугольник 121"/>
          <p:cNvSpPr>
            <a:spLocks noChangeArrowheads="1"/>
          </p:cNvSpPr>
          <p:nvPr/>
        </p:nvSpPr>
        <p:spPr bwMode="auto">
          <a:xfrm>
            <a:off x="2371725" y="1676400"/>
            <a:ext cx="2000250"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Example text.</a:t>
            </a:r>
            <a:endParaRPr kumimoji="0" lang="zh-CN" altLang="en-US" sz="1200" b="1" i="0" u="none" strike="noStrike" kern="0" cap="none" spc="0" normalizeH="0" baseline="0" noProof="0" smtClean="0">
              <a:ln>
                <a:noFill/>
              </a:ln>
              <a:solidFill>
                <a:srgbClr val="000000"/>
              </a:solidFill>
              <a:effectLst/>
              <a:uLnTx/>
              <a:uFillTx/>
              <a:sym typeface="Arial"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000000"/>
                </a:solidFill>
                <a:effectLst/>
                <a:uLnTx/>
                <a:uFillTx/>
                <a:sym typeface="Arial" pitchFamily="34" charset="0"/>
              </a:rPr>
              <a:t>Go ahead and replace it with your own text. This is an example text. Go ahead and replace it with your own text. This is an example text. </a:t>
            </a:r>
            <a:endParaRPr kumimoji="0" lang="zh-CN" altLang="en-US" sz="1200" b="0" i="0" u="none" strike="noStrike" kern="0" cap="none" spc="0" normalizeH="0" baseline="0" noProof="0" smtClean="0">
              <a:ln>
                <a:noFill/>
              </a:ln>
              <a:solidFill>
                <a:srgbClr val="000000"/>
              </a:solidFill>
              <a:effectLst/>
              <a:uLnTx/>
              <a:uFillTx/>
              <a:sym typeface="Arial" pitchFamily="34" charset="0"/>
            </a:endParaRPr>
          </a:p>
        </p:txBody>
      </p:sp>
      <p:sp>
        <p:nvSpPr>
          <p:cNvPr id="19" name="Прямоугольник 121"/>
          <p:cNvSpPr>
            <a:spLocks noChangeArrowheads="1"/>
          </p:cNvSpPr>
          <p:nvPr/>
        </p:nvSpPr>
        <p:spPr bwMode="auto">
          <a:xfrm>
            <a:off x="6667500" y="1676400"/>
            <a:ext cx="2000250"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Example text.</a:t>
            </a:r>
            <a:endParaRPr kumimoji="0" lang="zh-CN" altLang="en-US" sz="1200" b="1" i="0" u="none" strike="noStrike" kern="0" cap="none" spc="0" normalizeH="0" baseline="0" noProof="0" smtClean="0">
              <a:ln>
                <a:noFill/>
              </a:ln>
              <a:solidFill>
                <a:srgbClr val="000000"/>
              </a:solidFill>
              <a:effectLst/>
              <a:uLnTx/>
              <a:uFillTx/>
              <a:sym typeface="Arial"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000000"/>
                </a:solidFill>
                <a:effectLst/>
                <a:uLnTx/>
                <a:uFillTx/>
                <a:sym typeface="Arial" pitchFamily="34" charset="0"/>
              </a:rPr>
              <a:t>Go ahead and replace it with your own text. This is an example text. Go ahead and replace it with your own text. This is an example text. </a:t>
            </a:r>
            <a:endParaRPr kumimoji="0" lang="zh-CN" altLang="en-US" sz="1200" b="0" i="0" u="none" strike="noStrike" kern="0" cap="none" spc="0" normalizeH="0" baseline="0" noProof="0" smtClean="0">
              <a:ln>
                <a:noFill/>
              </a:ln>
              <a:solidFill>
                <a:srgbClr val="000000"/>
              </a:solidFill>
              <a:effectLst/>
              <a:uLnTx/>
              <a:uFillTx/>
              <a:sym typeface="Arial" pitchFamily="34" charset="0"/>
            </a:endParaRPr>
          </a:p>
        </p:txBody>
      </p:sp>
      <p:sp>
        <p:nvSpPr>
          <p:cNvPr id="20" name="Прямоугольник 121"/>
          <p:cNvSpPr>
            <a:spLocks noChangeArrowheads="1"/>
          </p:cNvSpPr>
          <p:nvPr/>
        </p:nvSpPr>
        <p:spPr bwMode="auto">
          <a:xfrm>
            <a:off x="2371725" y="4333875"/>
            <a:ext cx="2000250"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Example text.</a:t>
            </a:r>
            <a:endParaRPr kumimoji="0" lang="zh-CN" altLang="en-US" sz="1200" b="1" i="0" u="none" strike="noStrike" kern="0" cap="none" spc="0" normalizeH="0" baseline="0" noProof="0" smtClean="0">
              <a:ln>
                <a:noFill/>
              </a:ln>
              <a:solidFill>
                <a:srgbClr val="000000"/>
              </a:solidFill>
              <a:effectLst/>
              <a:uLnTx/>
              <a:uFillTx/>
              <a:sym typeface="Arial"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000000"/>
                </a:solidFill>
                <a:effectLst/>
                <a:uLnTx/>
                <a:uFillTx/>
                <a:sym typeface="Arial" pitchFamily="34" charset="0"/>
              </a:rPr>
              <a:t>Go ahead and replace it with your own text. This is an example text. Go ahead and replace it with your own text. This is an example text. </a:t>
            </a:r>
            <a:endParaRPr kumimoji="0" lang="zh-CN" altLang="en-US" sz="1200" b="0" i="0" u="none" strike="noStrike" kern="0" cap="none" spc="0" normalizeH="0" baseline="0" noProof="0" smtClean="0">
              <a:ln>
                <a:noFill/>
              </a:ln>
              <a:solidFill>
                <a:srgbClr val="000000"/>
              </a:solidFill>
              <a:effectLst/>
              <a:uLnTx/>
              <a:uFillTx/>
              <a:sym typeface="Arial" pitchFamily="34" charset="0"/>
            </a:endParaRPr>
          </a:p>
        </p:txBody>
      </p:sp>
      <p:sp>
        <p:nvSpPr>
          <p:cNvPr id="21" name="Прямоугольник 121"/>
          <p:cNvSpPr>
            <a:spLocks noChangeArrowheads="1"/>
          </p:cNvSpPr>
          <p:nvPr/>
        </p:nvSpPr>
        <p:spPr bwMode="auto">
          <a:xfrm>
            <a:off x="6667500" y="4333875"/>
            <a:ext cx="2000250"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000000"/>
                </a:solidFill>
                <a:effectLst/>
                <a:uLnTx/>
                <a:uFillTx/>
                <a:sym typeface="Arial" pitchFamily="34" charset="0"/>
              </a:rPr>
              <a:t>Example text.</a:t>
            </a:r>
            <a:endParaRPr kumimoji="0" lang="zh-CN" altLang="en-US" sz="1200" b="1" i="0" u="none" strike="noStrike" kern="0" cap="none" spc="0" normalizeH="0" baseline="0" noProof="0" smtClean="0">
              <a:ln>
                <a:noFill/>
              </a:ln>
              <a:solidFill>
                <a:srgbClr val="000000"/>
              </a:solidFill>
              <a:effectLst/>
              <a:uLnTx/>
              <a:uFillTx/>
              <a:sym typeface="Arial"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000000"/>
                </a:solidFill>
                <a:effectLst/>
                <a:uLnTx/>
                <a:uFillTx/>
                <a:sym typeface="Arial" pitchFamily="34" charset="0"/>
              </a:rPr>
              <a:t>Go ahead and replace it with your own text. This is an example text. Go ahead and replace it with your own text. This is an example text. </a:t>
            </a:r>
            <a:endParaRPr kumimoji="0" lang="zh-CN" altLang="en-US" sz="1200" b="0" i="0" u="none" strike="noStrike" kern="0" cap="none" spc="0" normalizeH="0" baseline="0" noProof="0" smtClean="0">
              <a:ln>
                <a:noFill/>
              </a:ln>
              <a:solidFill>
                <a:srgbClr val="000000"/>
              </a:solidFill>
              <a:effectLst/>
              <a:uLnTx/>
              <a:uFillTx/>
              <a:sym typeface="Arial" pitchFamily="34" charset="0"/>
            </a:endParaRPr>
          </a:p>
        </p:txBody>
      </p:sp>
      <p:pic>
        <p:nvPicPr>
          <p:cNvPr id="22" name="Picture 8" descr="C:\Documents and Settings\Admin\Рабочий стол\diagrams\Money\PNG\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94250" y="4379913"/>
            <a:ext cx="1835150" cy="1233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10" descr="C:\Documents and Settings\Admin\Рабочий стол\diagrams\Money\PNG\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51400" y="1903413"/>
            <a:ext cx="1792288" cy="1058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11" descr="C:\Documents and Settings\Admin\Рабочий стол\diagrams\Money\PNG\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0550" y="4446588"/>
            <a:ext cx="1697038" cy="1268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13" descr="C:\Documents and Settings\Admin\Рабочий стол\diagrams\Money\PNG\9.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 y="1681163"/>
            <a:ext cx="1606550" cy="143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078906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7" descr="C:\Documents and Settings\Admin\Рабочий стол\diagrams\Money\PNG\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57750" y="2586038"/>
            <a:ext cx="1609725" cy="198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8" descr="C:\Documents and Settings\Admin\Рабочий стол\diagrams\Money\PNG\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0525" y="2898775"/>
            <a:ext cx="2005013" cy="134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0" descr="C:\Documents and Settings\Admin\Рабочий стол\diagrams\Money\PNG\6.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90813" y="2997200"/>
            <a:ext cx="1976437"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3" descr="C:\Documents and Settings\Admin\Рабочий стол\diagrams\Money\PNG\9.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67538" y="2897188"/>
            <a:ext cx="1525587" cy="1357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Прямоугольник 121"/>
          <p:cNvSpPr>
            <a:spLocks noChangeArrowheads="1"/>
          </p:cNvSpPr>
          <p:nvPr/>
        </p:nvSpPr>
        <p:spPr bwMode="auto">
          <a:xfrm>
            <a:off x="695325" y="1098550"/>
            <a:ext cx="20097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FFFFFF"/>
                </a:solidFill>
                <a:effectLst/>
                <a:uLnTx/>
                <a:uFillTx/>
                <a:sym typeface="Arial" pitchFamily="34" charset="0"/>
              </a:rPr>
              <a:t>This is an example text.</a:t>
            </a:r>
            <a:endParaRPr kumimoji="0" lang="zh-CN" altLang="en-US" sz="1200" b="1" i="0" u="none" strike="noStrike" kern="0" cap="none" spc="0" normalizeH="0" baseline="0" noProof="0" smtClean="0">
              <a:ln>
                <a:noFill/>
              </a:ln>
              <a:solidFill>
                <a:srgbClr val="FFFFFF"/>
              </a:solidFill>
              <a:effectLst/>
              <a:uLnTx/>
              <a:uFillTx/>
              <a:sym typeface="Arial"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FFFFFF"/>
                </a:solidFill>
                <a:effectLst/>
                <a:uLnTx/>
                <a:uFillTx/>
                <a:sym typeface="Arial" pitchFamily="34" charset="0"/>
              </a:rPr>
              <a:t>Go ahead and replace it with your own text. This is an example text.</a:t>
            </a:r>
            <a:endParaRPr kumimoji="0" lang="zh-CN" altLang="en-US" sz="1200" b="0" i="0" u="none" strike="noStrike" kern="0" cap="none" spc="0" normalizeH="0" baseline="0" noProof="0" smtClean="0">
              <a:ln>
                <a:noFill/>
              </a:ln>
              <a:solidFill>
                <a:srgbClr val="FFFFFF"/>
              </a:solidFill>
              <a:effectLst/>
              <a:uLnTx/>
              <a:uFillTx/>
              <a:sym typeface="Arial" pitchFamily="34" charset="0"/>
            </a:endParaRPr>
          </a:p>
        </p:txBody>
      </p:sp>
      <p:sp>
        <p:nvSpPr>
          <p:cNvPr id="19" name="Straight Connector 11"/>
          <p:cNvSpPr>
            <a:spLocks noChangeShapeType="1"/>
          </p:cNvSpPr>
          <p:nvPr/>
        </p:nvSpPr>
        <p:spPr bwMode="auto">
          <a:xfrm rot="5400000">
            <a:off x="1243013" y="2427287"/>
            <a:ext cx="908050" cy="3175"/>
          </a:xfrm>
          <a:prstGeom prst="line">
            <a:avLst/>
          </a:prstGeom>
          <a:noFill/>
          <a:ln w="19050">
            <a:solidFill>
              <a:srgbClr val="FFFFFF"/>
            </a:solidFill>
            <a:prstDash val="sysDash"/>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0" name="Прямоугольник 121"/>
          <p:cNvSpPr>
            <a:spLocks noChangeArrowheads="1"/>
          </p:cNvSpPr>
          <p:nvPr/>
        </p:nvSpPr>
        <p:spPr bwMode="auto">
          <a:xfrm>
            <a:off x="4814888" y="1098550"/>
            <a:ext cx="20097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FFFFFF"/>
                </a:solidFill>
                <a:effectLst/>
                <a:uLnTx/>
                <a:uFillTx/>
                <a:sym typeface="Arial" pitchFamily="34" charset="0"/>
              </a:rPr>
              <a:t>This is an example text.</a:t>
            </a:r>
            <a:endParaRPr kumimoji="0" lang="zh-CN" altLang="en-US" sz="1200" b="1" i="0" u="none" strike="noStrike" kern="0" cap="none" spc="0" normalizeH="0" baseline="0" noProof="0" smtClean="0">
              <a:ln>
                <a:noFill/>
              </a:ln>
              <a:solidFill>
                <a:srgbClr val="FFFFFF"/>
              </a:solidFill>
              <a:effectLst/>
              <a:uLnTx/>
              <a:uFillTx/>
              <a:sym typeface="Arial"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FFFFFF"/>
                </a:solidFill>
                <a:effectLst/>
                <a:uLnTx/>
                <a:uFillTx/>
                <a:sym typeface="Arial" pitchFamily="34" charset="0"/>
              </a:rPr>
              <a:t>Go ahead and replace it with your own text. This is an example text.</a:t>
            </a:r>
            <a:endParaRPr kumimoji="0" lang="zh-CN" altLang="en-US" sz="1200" b="0" i="0" u="none" strike="noStrike" kern="0" cap="none" spc="0" normalizeH="0" baseline="0" noProof="0" smtClean="0">
              <a:ln>
                <a:noFill/>
              </a:ln>
              <a:solidFill>
                <a:srgbClr val="FFFFFF"/>
              </a:solidFill>
              <a:effectLst/>
              <a:uLnTx/>
              <a:uFillTx/>
              <a:sym typeface="Arial" pitchFamily="34" charset="0"/>
            </a:endParaRPr>
          </a:p>
        </p:txBody>
      </p:sp>
      <p:sp>
        <p:nvSpPr>
          <p:cNvPr id="21" name="Прямоугольник 121"/>
          <p:cNvSpPr>
            <a:spLocks noChangeArrowheads="1"/>
          </p:cNvSpPr>
          <p:nvPr/>
        </p:nvSpPr>
        <p:spPr bwMode="auto">
          <a:xfrm>
            <a:off x="2647950" y="5292725"/>
            <a:ext cx="20097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FFFFFF"/>
                </a:solidFill>
                <a:effectLst/>
                <a:uLnTx/>
                <a:uFillTx/>
                <a:sym typeface="Arial" pitchFamily="34" charset="0"/>
              </a:rPr>
              <a:t>This is an example text.</a:t>
            </a:r>
            <a:endParaRPr kumimoji="0" lang="zh-CN" altLang="en-US" sz="1200" b="1" i="0" u="none" strike="noStrike" kern="0" cap="none" spc="0" normalizeH="0" baseline="0" noProof="0" smtClean="0">
              <a:ln>
                <a:noFill/>
              </a:ln>
              <a:solidFill>
                <a:srgbClr val="FFFFFF"/>
              </a:solidFill>
              <a:effectLst/>
              <a:uLnTx/>
              <a:uFillTx/>
              <a:sym typeface="Arial"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FFFFFF"/>
                </a:solidFill>
                <a:effectLst/>
                <a:uLnTx/>
                <a:uFillTx/>
                <a:sym typeface="Arial" pitchFamily="34" charset="0"/>
              </a:rPr>
              <a:t>Go ahead and replace it with your own text. This is an example text.</a:t>
            </a:r>
            <a:endParaRPr kumimoji="0" lang="zh-CN" altLang="en-US" sz="1200" b="0" i="0" u="none" strike="noStrike" kern="0" cap="none" spc="0" normalizeH="0" baseline="0" noProof="0" smtClean="0">
              <a:ln>
                <a:noFill/>
              </a:ln>
              <a:solidFill>
                <a:srgbClr val="FFFFFF"/>
              </a:solidFill>
              <a:effectLst/>
              <a:uLnTx/>
              <a:uFillTx/>
              <a:sym typeface="Arial" pitchFamily="34" charset="0"/>
            </a:endParaRPr>
          </a:p>
        </p:txBody>
      </p:sp>
      <p:sp>
        <p:nvSpPr>
          <p:cNvPr id="22" name="Straight Connector 16"/>
          <p:cNvSpPr>
            <a:spLocks noChangeShapeType="1"/>
          </p:cNvSpPr>
          <p:nvPr/>
        </p:nvSpPr>
        <p:spPr bwMode="auto">
          <a:xfrm rot="5400000">
            <a:off x="3194844" y="4801394"/>
            <a:ext cx="909637" cy="3175"/>
          </a:xfrm>
          <a:prstGeom prst="line">
            <a:avLst/>
          </a:prstGeom>
          <a:noFill/>
          <a:ln w="19050">
            <a:solidFill>
              <a:srgbClr val="FFFFFF"/>
            </a:solidFill>
            <a:prstDash val="sysDash"/>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3" name="Прямоугольник 121"/>
          <p:cNvSpPr>
            <a:spLocks noChangeArrowheads="1"/>
          </p:cNvSpPr>
          <p:nvPr/>
        </p:nvSpPr>
        <p:spPr bwMode="auto">
          <a:xfrm>
            <a:off x="6538913" y="5292725"/>
            <a:ext cx="20097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smtClean="0">
                <a:ln>
                  <a:noFill/>
                </a:ln>
                <a:solidFill>
                  <a:srgbClr val="FFFFFF"/>
                </a:solidFill>
                <a:effectLst/>
                <a:uLnTx/>
                <a:uFillTx/>
                <a:sym typeface="Arial" pitchFamily="34" charset="0"/>
              </a:rPr>
              <a:t>This is an example text.</a:t>
            </a:r>
            <a:endParaRPr kumimoji="0" lang="zh-CN" altLang="en-US" sz="1200" b="1" i="0" u="none" strike="noStrike" kern="0" cap="none" spc="0" normalizeH="0" baseline="0" noProof="0" smtClean="0">
              <a:ln>
                <a:noFill/>
              </a:ln>
              <a:solidFill>
                <a:srgbClr val="FFFFFF"/>
              </a:solidFill>
              <a:effectLst/>
              <a:uLnTx/>
              <a:uFillTx/>
              <a:sym typeface="Arial"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smtClean="0">
                <a:ln>
                  <a:noFill/>
                </a:ln>
                <a:solidFill>
                  <a:srgbClr val="FFFFFF"/>
                </a:solidFill>
                <a:effectLst/>
                <a:uLnTx/>
                <a:uFillTx/>
                <a:sym typeface="Arial" pitchFamily="34" charset="0"/>
              </a:rPr>
              <a:t>Go ahead and replace it with your own text. This is an example text.</a:t>
            </a:r>
            <a:endParaRPr kumimoji="0" lang="zh-CN" altLang="en-US" sz="1200" b="0" i="0" u="none" strike="noStrike" kern="0" cap="none" spc="0" normalizeH="0" baseline="0" noProof="0" smtClean="0">
              <a:ln>
                <a:noFill/>
              </a:ln>
              <a:solidFill>
                <a:srgbClr val="FFFFFF"/>
              </a:solidFill>
              <a:effectLst/>
              <a:uLnTx/>
              <a:uFillTx/>
              <a:sym typeface="Arial" pitchFamily="34" charset="0"/>
            </a:endParaRPr>
          </a:p>
        </p:txBody>
      </p:sp>
      <p:sp>
        <p:nvSpPr>
          <p:cNvPr id="24" name="Straight Connector 18"/>
          <p:cNvSpPr>
            <a:spLocks noChangeShapeType="1"/>
          </p:cNvSpPr>
          <p:nvPr/>
        </p:nvSpPr>
        <p:spPr bwMode="auto">
          <a:xfrm rot="5400000">
            <a:off x="7086600" y="4800601"/>
            <a:ext cx="909637" cy="4762"/>
          </a:xfrm>
          <a:prstGeom prst="line">
            <a:avLst/>
          </a:prstGeom>
          <a:noFill/>
          <a:ln w="19050">
            <a:solidFill>
              <a:srgbClr val="FFFFFF"/>
            </a:solidFill>
            <a:prstDash val="sysDash"/>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5" name="Straight Connector 13"/>
          <p:cNvSpPr>
            <a:spLocks noChangeShapeType="1"/>
          </p:cNvSpPr>
          <p:nvPr/>
        </p:nvSpPr>
        <p:spPr bwMode="auto">
          <a:xfrm rot="5400000">
            <a:off x="5553076" y="2235200"/>
            <a:ext cx="527050" cy="3175"/>
          </a:xfrm>
          <a:prstGeom prst="line">
            <a:avLst/>
          </a:prstGeom>
          <a:noFill/>
          <a:ln w="19050">
            <a:solidFill>
              <a:srgbClr val="FFFFFF"/>
            </a:solidFill>
            <a:prstDash val="sysDash"/>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Tree>
    <p:extLst>
      <p:ext uri="{BB962C8B-B14F-4D97-AF65-F5344CB8AC3E}">
        <p14:creationId xmlns:p14="http://schemas.microsoft.com/office/powerpoint/2010/main" val="1476090607"/>
      </p:ext>
    </p:extLst>
  </p:cSld>
  <p:clrMapOvr>
    <a:masterClrMapping/>
  </p:clrMapOvr>
</p:sld>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5400">
          <a:solidFill>
            <a:schemeClr val="bg1">
              <a:lumMod val="75000"/>
            </a:schemeClr>
          </a:solidFill>
        </a:ln>
        <a:effectLst/>
        <a:scene3d>
          <a:camera prst="orthographicFront"/>
          <a:lightRig rig="flat" dir="t"/>
        </a:scene3d>
        <a:sp3d>
          <a:extrusionClr>
            <a:schemeClr val="bg1"/>
          </a:extrusionClr>
          <a:contourClr>
            <a:schemeClr val="bg1"/>
          </a:contourClr>
        </a:sp3d>
      </a:spPr>
      <a:bodyPr rtlCol="0" anchor="ctr"/>
      <a:lstStyle>
        <a:defPPr marL="0" algn="ctr" eaLnBrk="0" fontAlgn="ctr" hangingPunct="0">
          <a:spcBef>
            <a:spcPts val="0"/>
          </a:spcBef>
          <a:spcAft>
            <a:spcPts val="0"/>
          </a:spcAft>
          <a:buClr>
            <a:srgbClr val="FF0000"/>
          </a:buClr>
          <a:buSzPct val="70000"/>
          <a:tabLst>
            <a:tab pos="136525" algn="l"/>
          </a:tabLst>
          <a:defRPr sz="1400">
            <a:latin typeface="微软雅黑" pitchFamily="34" charset="-122"/>
            <a:ea typeface="微软雅黑" pitchFamily="34" charset="-122"/>
          </a:defRPr>
        </a:defPPr>
      </a:lstStyle>
      <a:style>
        <a:lnRef idx="1">
          <a:schemeClr val="accent2"/>
        </a:lnRef>
        <a:fillRef idx="3">
          <a:schemeClr val="accent2"/>
        </a:fillRef>
        <a:effectRef idx="2">
          <a:schemeClr val="accent2"/>
        </a:effectRef>
        <a:fontRef idx="minor">
          <a:schemeClr val="lt1"/>
        </a:fontRef>
      </a:style>
    </a:spDef>
  </a:objectDefaults>
  <a:extraClrSchemeLst/>
</a:theme>
</file>

<file path=ppt/theme/theme2.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23154</TotalTime>
  <Words>1468</Words>
  <Application>Microsoft Office PowerPoint</Application>
  <PresentationFormat>全屏显示(4:3)</PresentationFormat>
  <Paragraphs>147</Paragraphs>
  <Slides>16</Slides>
  <Notes>0</Notes>
  <HiddenSlides>0</HiddenSlides>
  <MMClips>0</MMClips>
  <ScaleCrop>false</ScaleCrop>
  <HeadingPairs>
    <vt:vector size="4" baseType="variant">
      <vt:variant>
        <vt:lpstr>主题</vt:lpstr>
      </vt:variant>
      <vt:variant>
        <vt:i4>2</vt:i4>
      </vt:variant>
      <vt:variant>
        <vt:lpstr>幻灯片标题</vt:lpstr>
      </vt:variant>
      <vt:variant>
        <vt:i4>16</vt:i4>
      </vt:variant>
    </vt:vector>
  </HeadingPairs>
  <TitlesOfParts>
    <vt:vector size="18" baseType="lpstr">
      <vt:lpstr>第一PPT模板网：www.1ppt.com</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dc:title>
  <dc:creator>www.1ppt.com</dc:creator>
  <cp:keywords>第一PPT www.1ppt.com</cp:keywords>
  <dc:description>第一PPT www.1ppt.com;</dc:description>
  <cp:lastModifiedBy>微软用户</cp:lastModifiedBy>
  <cp:revision>1141</cp:revision>
  <dcterms:created xsi:type="dcterms:W3CDTF">2009-02-11T05:37:22Z</dcterms:created>
  <dcterms:modified xsi:type="dcterms:W3CDTF">2016-03-17T08:52:59Z</dcterms:modified>
  <cp:category>http://www.1ppt.com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
    <vt:lpwstr>锐普图表</vt:lpwstr>
  </property>
  <property fmtid="{D5CDD505-2E9C-101B-9397-08002B2CF9AE}" pid="3" name="SlideDescription">
    <vt:lpwstr/>
  </property>
</Properties>
</file>