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21"/>
  </p:notesMasterIdLst>
  <p:handoutMasterIdLst>
    <p:handoutMasterId r:id="rId22"/>
  </p:handoutMasterIdLst>
  <p:sldIdLst>
    <p:sldId id="427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7" r:id="rId13"/>
    <p:sldId id="438" r:id="rId14"/>
    <p:sldId id="439" r:id="rId15"/>
    <p:sldId id="440" r:id="rId16"/>
    <p:sldId id="441" r:id="rId17"/>
    <p:sldId id="442" r:id="rId18"/>
    <p:sldId id="443" r:id="rId19"/>
    <p:sldId id="359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15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97"/>
          <p:cNvSpPr>
            <a:spLocks noChangeArrowheads="1"/>
          </p:cNvSpPr>
          <p:nvPr/>
        </p:nvSpPr>
        <p:spPr bwMode="auto">
          <a:xfrm>
            <a:off x="914400" y="1749897"/>
            <a:ext cx="7239000" cy="3849687"/>
          </a:xfrm>
          <a:prstGeom prst="roundRect">
            <a:avLst>
              <a:gd name="adj" fmla="val 7315"/>
            </a:avLst>
          </a:prstGeom>
          <a:noFill/>
          <a:ln w="19050" cap="rnd">
            <a:solidFill>
              <a:srgbClr val="1C1C1C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AutoShape 102"/>
          <p:cNvSpPr>
            <a:spLocks noChangeArrowheads="1"/>
          </p:cNvSpPr>
          <p:nvPr/>
        </p:nvSpPr>
        <p:spPr bwMode="auto">
          <a:xfrm>
            <a:off x="1219200" y="1484784"/>
            <a:ext cx="6553200" cy="568325"/>
          </a:xfrm>
          <a:prstGeom prst="roundRect">
            <a:avLst>
              <a:gd name="adj" fmla="val 42181"/>
            </a:avLst>
          </a:prstGeom>
          <a:solidFill>
            <a:srgbClr val="FFFFFF"/>
          </a:solidFill>
          <a:ln w="19050" cap="rnd">
            <a:solidFill>
              <a:srgbClr val="1C1C1C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ThemeGallery is a Design Digital Content &amp; Contents mall </a:t>
            </a:r>
          </a:p>
          <a:p>
            <a:pPr algn="ctr"/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developed by Guild Design Inc.</a:t>
            </a:r>
          </a:p>
        </p:txBody>
      </p:sp>
      <p:grpSp>
        <p:nvGrpSpPr>
          <p:cNvPr id="28" name="Group 113"/>
          <p:cNvGrpSpPr>
            <a:grpSpLocks/>
          </p:cNvGrpSpPr>
          <p:nvPr/>
        </p:nvGrpSpPr>
        <p:grpSpPr bwMode="auto">
          <a:xfrm>
            <a:off x="2133600" y="2322984"/>
            <a:ext cx="4724400" cy="685800"/>
            <a:chOff x="1296" y="1824"/>
            <a:chExt cx="2976" cy="432"/>
          </a:xfrm>
        </p:grpSpPr>
        <p:sp>
          <p:nvSpPr>
            <p:cNvPr id="29" name="AutoShape 114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E836E"/>
                </a:gs>
                <a:gs pos="50000">
                  <a:srgbClr val="FE836E">
                    <a:gamma/>
                    <a:tint val="21176"/>
                    <a:invGamma/>
                  </a:srgbClr>
                </a:gs>
                <a:gs pos="100000">
                  <a:srgbClr val="FE836E"/>
                </a:gs>
              </a:gsLst>
              <a:lin ang="5400000" scaled="1"/>
            </a:gradFill>
            <a:ln w="12700" algn="ctr">
              <a:solidFill>
                <a:srgbClr val="F7F6EF"/>
              </a:solidFill>
              <a:round/>
              <a:headEnd/>
              <a:tailEnd/>
            </a:ln>
            <a:effectLst>
              <a:outerShdw sy="50000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AutoShape 115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rgbClr val="FE836E"/>
            </a:solidFill>
            <a:ln w="25400" algn="ctr">
              <a:solidFill>
                <a:srgbClr val="F7F6EF"/>
              </a:solidFill>
              <a:miter lim="800000"/>
              <a:headEnd/>
              <a:tailEnd/>
            </a:ln>
            <a:effectLst>
              <a:outerShdw sy="50000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Text Box 116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charset="-122"/>
                </a:rPr>
                <a:t>Click to add Title</a:t>
              </a:r>
            </a:p>
          </p:txBody>
        </p:sp>
        <p:sp>
          <p:nvSpPr>
            <p:cNvPr id="32" name="Text Box 117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7F6EF"/>
                  </a:solidFill>
                  <a:effectLst/>
                  <a:uLnTx/>
                  <a:uFillTx/>
                  <a:ea typeface="宋体" charset="-122"/>
                </a:rPr>
                <a:t>1</a:t>
              </a:r>
            </a:p>
          </p:txBody>
        </p:sp>
      </p:grpSp>
      <p:grpSp>
        <p:nvGrpSpPr>
          <p:cNvPr id="33" name="Group 118"/>
          <p:cNvGrpSpPr>
            <a:grpSpLocks/>
          </p:cNvGrpSpPr>
          <p:nvPr/>
        </p:nvGrpSpPr>
        <p:grpSpPr bwMode="auto">
          <a:xfrm>
            <a:off x="2133600" y="3084984"/>
            <a:ext cx="4724400" cy="685800"/>
            <a:chOff x="1296" y="1824"/>
            <a:chExt cx="2976" cy="432"/>
          </a:xfrm>
        </p:grpSpPr>
        <p:sp>
          <p:nvSpPr>
            <p:cNvPr id="34" name="AutoShape 119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4CC3A"/>
                </a:gs>
                <a:gs pos="50000">
                  <a:srgbClr val="F4CC3A">
                    <a:gamma/>
                    <a:tint val="21176"/>
                    <a:invGamma/>
                  </a:srgbClr>
                </a:gs>
                <a:gs pos="100000">
                  <a:srgbClr val="F4CC3A"/>
                </a:gs>
              </a:gsLst>
              <a:lin ang="5400000" scaled="1"/>
            </a:gradFill>
            <a:ln w="12700" algn="ctr">
              <a:solidFill>
                <a:srgbClr val="F7F6E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99190" dir="2388334" algn="ctr" rotWithShape="0">
                      <a:srgbClr val="333333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AutoShape 120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rgbClr val="F4CC3A"/>
            </a:solidFill>
            <a:ln w="25400" algn="ctr">
              <a:solidFill>
                <a:srgbClr val="F7F6EF"/>
              </a:solidFill>
              <a:miter lim="800000"/>
              <a:headEnd/>
              <a:tailEnd/>
            </a:ln>
            <a:effectLst>
              <a:outerShdw sy="50000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Text Box 121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charset="-122"/>
                </a:rPr>
                <a:t>Click to add Title</a:t>
              </a:r>
            </a:p>
          </p:txBody>
        </p:sp>
        <p:sp>
          <p:nvSpPr>
            <p:cNvPr id="37" name="Text Box 122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7F6EF"/>
                  </a:solidFill>
                  <a:effectLst/>
                  <a:uLnTx/>
                  <a:uFillTx/>
                  <a:ea typeface="宋体" charset="-122"/>
                </a:rPr>
                <a:t>2</a:t>
              </a:r>
            </a:p>
          </p:txBody>
        </p:sp>
      </p:grpSp>
      <p:grpSp>
        <p:nvGrpSpPr>
          <p:cNvPr id="38" name="Group 123"/>
          <p:cNvGrpSpPr>
            <a:grpSpLocks/>
          </p:cNvGrpSpPr>
          <p:nvPr/>
        </p:nvGrpSpPr>
        <p:grpSpPr bwMode="auto">
          <a:xfrm>
            <a:off x="2133600" y="3846984"/>
            <a:ext cx="4724400" cy="685800"/>
            <a:chOff x="1296" y="1824"/>
            <a:chExt cx="2976" cy="432"/>
          </a:xfrm>
        </p:grpSpPr>
        <p:sp>
          <p:nvSpPr>
            <p:cNvPr id="39" name="AutoShape 124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06E02"/>
                </a:gs>
                <a:gs pos="50000">
                  <a:srgbClr val="F06E02">
                    <a:gamma/>
                    <a:tint val="21176"/>
                    <a:invGamma/>
                  </a:srgbClr>
                </a:gs>
                <a:gs pos="100000">
                  <a:srgbClr val="F06E02"/>
                </a:gs>
              </a:gsLst>
              <a:lin ang="5400000" scaled="1"/>
            </a:gradFill>
            <a:ln w="12700" algn="ctr">
              <a:solidFill>
                <a:srgbClr val="F7F6E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99190" dir="2388334" algn="ctr" rotWithShape="0">
                      <a:srgbClr val="333333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AutoShape 125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rgbClr val="F06E02"/>
            </a:solidFill>
            <a:ln w="25400" algn="ctr">
              <a:solidFill>
                <a:srgbClr val="F7F6EF"/>
              </a:solidFill>
              <a:miter lim="800000"/>
              <a:headEnd/>
              <a:tailEnd/>
            </a:ln>
            <a:effectLst>
              <a:outerShdw sy="50000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Text Box 126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charset="-122"/>
                </a:rPr>
                <a:t>Click to add Title</a:t>
              </a:r>
            </a:p>
          </p:txBody>
        </p:sp>
        <p:sp>
          <p:nvSpPr>
            <p:cNvPr id="42" name="Text Box 127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7F6EF"/>
                  </a:solidFill>
                  <a:effectLst/>
                  <a:uLnTx/>
                  <a:uFillTx/>
                  <a:ea typeface="宋体" charset="-122"/>
                </a:rPr>
                <a:t>3</a:t>
              </a:r>
            </a:p>
          </p:txBody>
        </p:sp>
      </p:grpSp>
      <p:grpSp>
        <p:nvGrpSpPr>
          <p:cNvPr id="43" name="Group 128"/>
          <p:cNvGrpSpPr>
            <a:grpSpLocks/>
          </p:cNvGrpSpPr>
          <p:nvPr/>
        </p:nvGrpSpPr>
        <p:grpSpPr bwMode="auto">
          <a:xfrm>
            <a:off x="2133600" y="4608984"/>
            <a:ext cx="4724400" cy="685800"/>
            <a:chOff x="1296" y="1824"/>
            <a:chExt cx="2976" cy="432"/>
          </a:xfrm>
        </p:grpSpPr>
        <p:sp>
          <p:nvSpPr>
            <p:cNvPr id="44" name="AutoShape 129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D8D15"/>
                </a:gs>
                <a:gs pos="50000">
                  <a:srgbClr val="BD8D15">
                    <a:gamma/>
                    <a:tint val="21176"/>
                    <a:invGamma/>
                  </a:srgbClr>
                </a:gs>
                <a:gs pos="100000">
                  <a:srgbClr val="BD8D15"/>
                </a:gs>
              </a:gsLst>
              <a:lin ang="5400000" scaled="1"/>
            </a:gradFill>
            <a:ln w="12700" algn="ctr">
              <a:solidFill>
                <a:srgbClr val="F7F6E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99190" dir="2388334" algn="ctr" rotWithShape="0">
                      <a:srgbClr val="333333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AutoShape 130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rgbClr val="BD8D15"/>
            </a:solidFill>
            <a:ln w="25400" algn="ctr">
              <a:solidFill>
                <a:srgbClr val="F7F6EF"/>
              </a:solidFill>
              <a:miter lim="800000"/>
              <a:headEnd/>
              <a:tailEnd/>
            </a:ln>
            <a:effectLst>
              <a:outerShdw sy="50000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Text Box 131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charset="-122"/>
                </a:rPr>
                <a:t>Click to add Title</a:t>
              </a:r>
            </a:p>
          </p:txBody>
        </p:sp>
        <p:sp>
          <p:nvSpPr>
            <p:cNvPr id="47" name="Text Box 132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7F6EF"/>
                  </a:solidFill>
                  <a:effectLst/>
                  <a:uLnTx/>
                  <a:uFillTx/>
                  <a:ea typeface="宋体" charset="-122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4383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/>
          <p:cNvSpPr>
            <a:spLocks noChangeArrowheads="1"/>
          </p:cNvSpPr>
          <p:nvPr/>
        </p:nvSpPr>
        <p:spPr bwMode="ltGray">
          <a:xfrm rot="18892993">
            <a:off x="872332" y="1730391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rgbClr val="BD8D15"/>
          </a:solidFill>
          <a:ln>
            <a:noFill/>
          </a:ln>
          <a:effectLst/>
          <a:scene3d>
            <a:camera prst="legacyObliqueBottomRight"/>
            <a:lightRig rig="legacyFlat2" dir="t"/>
          </a:scene3d>
          <a:sp3d extrusionH="100000" prstMaterial="legacyPlastic">
            <a:bevelT w="13500" h="13500" prst="angle"/>
            <a:bevelB w="13500" h="13500" prst="angle"/>
            <a:extrusionClr>
              <a:srgbClr val="BD8D15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invGray">
          <a:xfrm rot="2692993" flipH="1" flipV="1">
            <a:off x="871538" y="1693085"/>
            <a:ext cx="3449637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rgbClr val="FE836E"/>
              </a:gs>
              <a:gs pos="100000">
                <a:srgbClr val="FE836E">
                  <a:gamma/>
                  <a:tint val="7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Right"/>
            <a:lightRig rig="legacyFlat3" dir="b"/>
          </a:scene3d>
          <a:sp3d extrusionH="100000" prstMaterial="legacyMetal">
            <a:bevelT w="13500" h="13500" prst="angle"/>
            <a:bevelB w="13500" h="13500" prst="angle"/>
            <a:extrusionClr>
              <a:srgbClr val="FE836E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black">
          <a:xfrm>
            <a:off x="4776788" y="2058210"/>
            <a:ext cx="3508375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2400" b="1">
                <a:solidFill>
                  <a:srgbClr val="B10303"/>
                </a:solidFill>
                <a:ea typeface="宋体" charset="-122"/>
              </a:rPr>
              <a:t>Contents</a:t>
            </a:r>
          </a:p>
          <a:p>
            <a:pPr eaLnBrk="0" hangingPunct="0">
              <a:lnSpc>
                <a:spcPct val="110000"/>
              </a:lnSpc>
            </a:pPr>
            <a:endParaRPr lang="en-US" altLang="zh-CN" sz="1000" b="1">
              <a:solidFill>
                <a:srgbClr val="B10303"/>
              </a:solidFill>
              <a:ea typeface="宋体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27" name="Line 5"/>
          <p:cNvSpPr>
            <a:spLocks noChangeShapeType="1"/>
          </p:cNvSpPr>
          <p:nvPr/>
        </p:nvSpPr>
        <p:spPr bwMode="auto">
          <a:xfrm flipH="1">
            <a:off x="4627563" y="1897873"/>
            <a:ext cx="4762" cy="3095625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846138" y="1731185"/>
            <a:ext cx="3449637" cy="3463925"/>
            <a:chOff x="846138" y="1731185"/>
            <a:chExt cx="3449637" cy="3463925"/>
          </a:xfrm>
        </p:grpSpPr>
        <p:sp>
          <p:nvSpPr>
            <p:cNvPr id="46" name="矩形 45"/>
            <p:cNvSpPr/>
            <p:nvPr/>
          </p:nvSpPr>
          <p:spPr>
            <a:xfrm>
              <a:off x="2777906" y="2058210"/>
              <a:ext cx="775136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00" dirty="0">
                  <a:solidFill>
                    <a:schemeClr val="bg1"/>
                  </a:solidFill>
                </a:rPr>
                <a:t>PPT</a:t>
              </a:r>
              <a:r>
                <a:rPr lang="zh-CN" altLang="en-US" sz="100" dirty="0">
                  <a:solidFill>
                    <a:schemeClr val="bg1"/>
                  </a:solidFill>
                </a:rPr>
                <a:t>模板下载：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www.1ppt.com/moban/     </a:t>
              </a:r>
              <a:r>
                <a:rPr lang="zh-CN" altLang="en-US" sz="100" dirty="0">
                  <a:solidFill>
                    <a:schemeClr val="bg1"/>
                  </a:solidFill>
                </a:rPr>
                <a:t>行业</a:t>
              </a:r>
              <a:r>
                <a:rPr lang="en-US" altLang="zh-CN" sz="100" dirty="0">
                  <a:solidFill>
                    <a:schemeClr val="bg1"/>
                  </a:solidFill>
                </a:rPr>
                <a:t>PPT</a:t>
              </a:r>
              <a:r>
                <a:rPr lang="zh-CN" altLang="en-US" sz="100" dirty="0">
                  <a:solidFill>
                    <a:schemeClr val="bg1"/>
                  </a:solidFill>
                </a:rPr>
                <a:t>模板：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www.1ppt.com/hangye/ </a:t>
              </a:r>
            </a:p>
            <a:p>
              <a:pPr lvl="0"/>
              <a:r>
                <a:rPr lang="zh-CN" altLang="en-US" sz="100" dirty="0">
                  <a:solidFill>
                    <a:schemeClr val="bg1"/>
                  </a:solidFill>
                </a:rPr>
                <a:t>节日</a:t>
              </a:r>
              <a:r>
                <a:rPr lang="en-US" altLang="zh-CN" sz="100" dirty="0">
                  <a:solidFill>
                    <a:schemeClr val="bg1"/>
                  </a:solidFill>
                </a:rPr>
                <a:t>PPT</a:t>
              </a:r>
              <a:r>
                <a:rPr lang="zh-CN" altLang="en-US" sz="100" dirty="0">
                  <a:solidFill>
                    <a:schemeClr val="bg1"/>
                  </a:solidFill>
                </a:rPr>
                <a:t>模板：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www.1ppt.com/jieri/           PPT</a:t>
              </a:r>
              <a:r>
                <a:rPr lang="zh-CN" altLang="en-US" sz="100" dirty="0">
                  <a:solidFill>
                    <a:schemeClr val="bg1"/>
                  </a:solidFill>
                </a:rPr>
                <a:t>素材下载：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www.1ppt.com/sucai/</a:t>
              </a:r>
            </a:p>
            <a:p>
              <a:pPr lvl="0"/>
              <a:r>
                <a:rPr lang="en-US" altLang="zh-CN" sz="100" dirty="0">
                  <a:solidFill>
                    <a:schemeClr val="bg1"/>
                  </a:solidFill>
                </a:rPr>
                <a:t>PPT</a:t>
              </a:r>
              <a:r>
                <a:rPr lang="zh-CN" altLang="en-US" sz="100" dirty="0">
                  <a:solidFill>
                    <a:schemeClr val="bg1"/>
                  </a:solidFill>
                </a:rPr>
                <a:t>背景图片：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www.1ppt.com/beijing/      PPT</a:t>
              </a:r>
              <a:r>
                <a:rPr lang="zh-CN" altLang="en-US" sz="100" dirty="0">
                  <a:solidFill>
                    <a:schemeClr val="bg1"/>
                  </a:solidFill>
                </a:rPr>
                <a:t>图表下载：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www.1ppt.com/tubiao/      </a:t>
              </a:r>
            </a:p>
            <a:p>
              <a:pPr lvl="0"/>
              <a:r>
                <a:rPr lang="zh-CN" altLang="en-US" sz="100" dirty="0">
                  <a:solidFill>
                    <a:schemeClr val="bg1"/>
                  </a:solidFill>
                </a:rPr>
                <a:t>优秀</a:t>
              </a:r>
              <a:r>
                <a:rPr lang="en-US" altLang="zh-CN" sz="100" dirty="0">
                  <a:solidFill>
                    <a:schemeClr val="bg1"/>
                  </a:solidFill>
                </a:rPr>
                <a:t>PPT</a:t>
              </a:r>
              <a:r>
                <a:rPr lang="zh-CN" altLang="en-US" sz="100" dirty="0">
                  <a:solidFill>
                    <a:schemeClr val="bg1"/>
                  </a:solidFill>
                </a:rPr>
                <a:t>下载：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www.1ppt.com/xiazai/        PPT</a:t>
              </a:r>
              <a:r>
                <a:rPr lang="zh-CN" altLang="en-US" sz="100" dirty="0">
                  <a:solidFill>
                    <a:schemeClr val="bg1"/>
                  </a:solidFill>
                </a:rPr>
                <a:t>教程： 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www.1ppt.com/powerpoint/      </a:t>
              </a:r>
            </a:p>
            <a:p>
              <a:pPr lvl="0"/>
              <a:r>
                <a:rPr lang="en-US" altLang="zh-CN" sz="100" dirty="0">
                  <a:solidFill>
                    <a:schemeClr val="bg1"/>
                  </a:solidFill>
                </a:rPr>
                <a:t>Word</a:t>
              </a:r>
              <a:r>
                <a:rPr lang="zh-CN" altLang="en-US" sz="100" dirty="0">
                  <a:solidFill>
                    <a:schemeClr val="bg1"/>
                  </a:solidFill>
                </a:rPr>
                <a:t>教程： 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www.1ppt.com/word/              Excel</a:t>
              </a:r>
              <a:r>
                <a:rPr lang="zh-CN" altLang="en-US" sz="100" dirty="0">
                  <a:solidFill>
                    <a:schemeClr val="bg1"/>
                  </a:solidFill>
                </a:rPr>
                <a:t>教程：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www.1ppt.com/excel/  </a:t>
              </a:r>
            </a:p>
            <a:p>
              <a:pPr lvl="0"/>
              <a:r>
                <a:rPr lang="zh-CN" altLang="en-US" sz="100" dirty="0">
                  <a:solidFill>
                    <a:schemeClr val="bg1"/>
                  </a:solidFill>
                </a:rPr>
                <a:t>资料下载：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www.1ppt.com/ziliao/                PPT</a:t>
              </a:r>
              <a:r>
                <a:rPr lang="zh-CN" altLang="en-US" sz="100" dirty="0">
                  <a:solidFill>
                    <a:schemeClr val="bg1"/>
                  </a:solidFill>
                </a:rPr>
                <a:t>课件下载：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www.1ppt.com/kejian/ </a:t>
              </a:r>
            </a:p>
            <a:p>
              <a:pPr lvl="0"/>
              <a:r>
                <a:rPr lang="zh-CN" altLang="en-US" sz="100" dirty="0">
                  <a:solidFill>
                    <a:schemeClr val="bg1"/>
                  </a:solidFill>
                </a:rPr>
                <a:t>范文下载：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www.1ppt.com/fanwen/             </a:t>
              </a:r>
              <a:r>
                <a:rPr lang="zh-CN" altLang="en-US" sz="100" dirty="0">
                  <a:solidFill>
                    <a:schemeClr val="bg1"/>
                  </a:solidFill>
                </a:rPr>
                <a:t>试卷下载：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www.1ppt.com/shiti/  </a:t>
              </a:r>
            </a:p>
            <a:p>
              <a:pPr lvl="0"/>
              <a:r>
                <a:rPr lang="zh-CN" altLang="en-US" sz="100" dirty="0">
                  <a:solidFill>
                    <a:schemeClr val="bg1"/>
                  </a:solidFill>
                </a:rPr>
                <a:t>教案下载：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www.1ppt.com/jiaoan/  </a:t>
              </a:r>
              <a:r>
                <a:rPr lang="en-US" altLang="zh-CN" sz="100" dirty="0" smtClean="0">
                  <a:solidFill>
                    <a:schemeClr val="bg1"/>
                  </a:solidFill>
                </a:rPr>
                <a:t>      PPT</a:t>
              </a:r>
              <a:r>
                <a:rPr lang="zh-CN" altLang="en-US" sz="100" dirty="0" smtClean="0">
                  <a:solidFill>
                    <a:schemeClr val="bg1"/>
                  </a:solidFill>
                </a:rPr>
                <a:t>论坛：</a:t>
              </a:r>
              <a:r>
                <a:rPr lang="en-US" altLang="zh-CN" sz="100" dirty="0" smtClean="0">
                  <a:solidFill>
                    <a:schemeClr val="bg1"/>
                  </a:solidFill>
                </a:rPr>
                <a:t>www.1ppt.cn</a:t>
              </a:r>
              <a:endParaRPr lang="en-US" altLang="zh-CN" sz="100" dirty="0">
                <a:solidFill>
                  <a:schemeClr val="bg1"/>
                </a:solidFill>
              </a:endParaRPr>
            </a:p>
            <a:p>
              <a:pPr lvl="0"/>
              <a:r>
                <a:rPr lang="en-US" altLang="zh-CN" sz="100" dirty="0">
                  <a:solidFill>
                    <a:schemeClr val="bg1"/>
                  </a:solidFill>
                </a:rPr>
                <a:t> </a:t>
              </a:r>
              <a:endParaRPr lang="zh-CN" altLang="en-US" sz="100" dirty="0">
                <a:solidFill>
                  <a:schemeClr val="bg1"/>
                </a:solidFill>
              </a:endParaRPr>
            </a:p>
          </p:txBody>
        </p:sp>
        <p:sp>
          <p:nvSpPr>
            <p:cNvPr id="28" name="AutoShape 6"/>
            <p:cNvSpPr>
              <a:spLocks noChangeArrowheads="1"/>
            </p:cNvSpPr>
            <p:nvPr/>
          </p:nvSpPr>
          <p:spPr bwMode="gray">
            <a:xfrm rot="2692993">
              <a:off x="846138" y="1731185"/>
              <a:ext cx="3449637" cy="3463925"/>
            </a:xfrm>
            <a:custGeom>
              <a:avLst/>
              <a:gdLst>
                <a:gd name="G0" fmla="+- 6950 0 0"/>
                <a:gd name="G1" fmla="+- -8829789 0 0"/>
                <a:gd name="G2" fmla="+- 0 0 -8829789"/>
                <a:gd name="T0" fmla="*/ 0 256 1"/>
                <a:gd name="T1" fmla="*/ 180 256 1"/>
                <a:gd name="G3" fmla="+- -8829789 T0 T1"/>
                <a:gd name="T2" fmla="*/ 0 256 1"/>
                <a:gd name="T3" fmla="*/ 90 256 1"/>
                <a:gd name="G4" fmla="+- -8829789 T2 T3"/>
                <a:gd name="G5" fmla="*/ G4 2 1"/>
                <a:gd name="T4" fmla="*/ 90 256 1"/>
                <a:gd name="T5" fmla="*/ 0 256 1"/>
                <a:gd name="G6" fmla="+- -8829789 T4 T5"/>
                <a:gd name="G7" fmla="*/ G6 2 1"/>
                <a:gd name="G8" fmla="abs -8829789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6950"/>
                <a:gd name="G18" fmla="*/ 6950 1 2"/>
                <a:gd name="G19" fmla="+- G18 5400 0"/>
                <a:gd name="G20" fmla="cos G19 -8829789"/>
                <a:gd name="G21" fmla="sin G19 -8829789"/>
                <a:gd name="G22" fmla="+- G20 10800 0"/>
                <a:gd name="G23" fmla="+- G21 10800 0"/>
                <a:gd name="G24" fmla="+- 10800 0 G20"/>
                <a:gd name="G25" fmla="+- 6950 10800 0"/>
                <a:gd name="G26" fmla="?: G9 G17 G25"/>
                <a:gd name="G27" fmla="?: G9 0 21600"/>
                <a:gd name="G28" fmla="cos 10800 -8829789"/>
                <a:gd name="G29" fmla="sin 10800 -8829789"/>
                <a:gd name="G30" fmla="sin 6950 -8829789"/>
                <a:gd name="G31" fmla="+- G28 10800 0"/>
                <a:gd name="G32" fmla="+- G29 10800 0"/>
                <a:gd name="G33" fmla="+- G30 10800 0"/>
                <a:gd name="G34" fmla="?: G4 0 G31"/>
                <a:gd name="G35" fmla="?: -8829789 G34 0"/>
                <a:gd name="G36" fmla="?: G6 G35 G31"/>
                <a:gd name="G37" fmla="+- 21600 0 G36"/>
                <a:gd name="G38" fmla="?: G4 0 G33"/>
                <a:gd name="G39" fmla="?: -8829789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553 w 21600"/>
                <a:gd name="T15" fmla="*/ 4495 h 21600"/>
                <a:gd name="T16" fmla="*/ 10800 w 21600"/>
                <a:gd name="T17" fmla="*/ 3850 h 21600"/>
                <a:gd name="T18" fmla="*/ 17047 w 21600"/>
                <a:gd name="T19" fmla="*/ 4495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908" y="5862"/>
                  </a:moveTo>
                  <a:cubicBezTo>
                    <a:pt x="7210" y="4573"/>
                    <a:pt x="8968" y="3849"/>
                    <a:pt x="10800" y="3850"/>
                  </a:cubicBezTo>
                  <a:cubicBezTo>
                    <a:pt x="12631" y="3850"/>
                    <a:pt x="14389" y="4573"/>
                    <a:pt x="15691" y="5862"/>
                  </a:cubicBezTo>
                  <a:lnTo>
                    <a:pt x="18400" y="3127"/>
                  </a:lnTo>
                  <a:cubicBezTo>
                    <a:pt x="16378" y="1124"/>
                    <a:pt x="13646" y="-1"/>
                    <a:pt x="10799" y="0"/>
                  </a:cubicBezTo>
                  <a:cubicBezTo>
                    <a:pt x="7953" y="0"/>
                    <a:pt x="5221" y="1124"/>
                    <a:pt x="3199" y="3127"/>
                  </a:cubicBezTo>
                  <a:close/>
                </a:path>
              </a:pathLst>
            </a:custGeom>
            <a:gradFill rotWithShape="1">
              <a:gsLst>
                <a:gs pos="0">
                  <a:srgbClr val="F06E02"/>
                </a:gs>
                <a:gs pos="100000">
                  <a:srgbClr val="F06E02">
                    <a:gamma/>
                    <a:tint val="7372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ObliqueBottomRight"/>
              <a:lightRig rig="legacyFlat3" dir="b"/>
            </a:scene3d>
            <a:sp3d extrusionH="100000" prstMaterial="legacyMetal">
              <a:bevelT w="13500" h="13500" prst="angle"/>
              <a:bevelB w="13500" h="13500" prst="angle"/>
              <a:extrusionClr>
                <a:srgbClr val="F06E02"/>
              </a:extrusion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9" name="AutoShape 7"/>
          <p:cNvSpPr>
            <a:spLocks noChangeArrowheads="1"/>
          </p:cNvSpPr>
          <p:nvPr/>
        </p:nvSpPr>
        <p:spPr bwMode="black">
          <a:xfrm rot="18907007" flipV="1">
            <a:off x="842963" y="1693085"/>
            <a:ext cx="3449637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rgbClr val="F4CC3A"/>
              </a:gs>
              <a:gs pos="100000">
                <a:srgbClr val="F4CC3A">
                  <a:gamma/>
                  <a:tint val="7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Right"/>
            <a:lightRig rig="legacyFlat3" dir="b"/>
          </a:scene3d>
          <a:sp3d extrusionH="100000" prstMaterial="legacyMetal">
            <a:bevelT w="13500" h="13500" prst="angle"/>
            <a:bevelB w="13500" h="13500" prst="angle"/>
            <a:extrusionClr>
              <a:srgbClr val="F4CC3A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WordArt 8"/>
          <p:cNvSpPr>
            <a:spLocks noChangeArrowheads="1" noChangeShapeType="1" noTextEdit="1"/>
          </p:cNvSpPr>
          <p:nvPr/>
        </p:nvSpPr>
        <p:spPr bwMode="gray">
          <a:xfrm rot="18992296">
            <a:off x="917575" y="2318560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109127"/>
              </a:avLst>
            </a:prstTxWarp>
          </a:bodyPr>
          <a:lstStyle/>
          <a:p>
            <a:pPr algn="ctr"/>
            <a:r>
              <a:rPr lang="en-US" altLang="zh-CN" b="1" kern="10"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31" name="WordArt 9"/>
          <p:cNvSpPr>
            <a:spLocks noChangeArrowheads="1" noChangeShapeType="1" noTextEdit="1"/>
          </p:cNvSpPr>
          <p:nvPr/>
        </p:nvSpPr>
        <p:spPr bwMode="white">
          <a:xfrm rot="2855621">
            <a:off x="2084387" y="2375711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061081"/>
              </a:avLst>
            </a:prstTxWarp>
          </a:bodyPr>
          <a:lstStyle/>
          <a:p>
            <a:pPr algn="ctr"/>
            <a:r>
              <a:rPr lang="en-US" altLang="zh-CN" b="1" kern="10"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32" name="WordArt 10"/>
          <p:cNvSpPr>
            <a:spLocks noChangeArrowheads="1" noChangeShapeType="1" noTextEdit="1"/>
          </p:cNvSpPr>
          <p:nvPr/>
        </p:nvSpPr>
        <p:spPr bwMode="gray">
          <a:xfrm rot="2855621">
            <a:off x="911225" y="3515536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Down">
              <a:avLst>
                <a:gd name="adj" fmla="val 1367497"/>
              </a:avLst>
            </a:prstTxWarp>
          </a:bodyPr>
          <a:lstStyle/>
          <a:p>
            <a:pPr algn="ctr"/>
            <a:r>
              <a:rPr lang="en-US" altLang="zh-CN" b="1" kern="10"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33" name="WordArt 11"/>
          <p:cNvSpPr>
            <a:spLocks noChangeArrowheads="1" noChangeShapeType="1" noTextEdit="1"/>
          </p:cNvSpPr>
          <p:nvPr/>
        </p:nvSpPr>
        <p:spPr bwMode="gray">
          <a:xfrm rot="18739395">
            <a:off x="2107406" y="3454417"/>
            <a:ext cx="2162175" cy="11445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Down">
              <a:avLst>
                <a:gd name="adj" fmla="val 1440848"/>
              </a:avLst>
            </a:prstTxWarp>
          </a:bodyPr>
          <a:lstStyle/>
          <a:p>
            <a:pPr algn="ctr"/>
            <a:r>
              <a:rPr lang="en-US" altLang="zh-CN" b="1" kern="10"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34" name="Text Box 12"/>
          <p:cNvSpPr txBox="1">
            <a:spLocks noChangeArrowheads="1"/>
          </p:cNvSpPr>
          <p:nvPr/>
        </p:nvSpPr>
        <p:spPr bwMode="gray">
          <a:xfrm>
            <a:off x="1728788" y="3385360"/>
            <a:ext cx="1736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ea typeface="宋体" charset="-122"/>
              </a:rPr>
              <a:t>Description of the contents</a:t>
            </a: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gray">
          <a:xfrm>
            <a:off x="1608138" y="2832910"/>
            <a:ext cx="1949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ea typeface="宋体" charset="-122"/>
              </a:rPr>
              <a:t>Click to add Text</a:t>
            </a:r>
          </a:p>
        </p:txBody>
      </p:sp>
      <p:sp>
        <p:nvSpPr>
          <p:cNvPr id="36" name="Line 14"/>
          <p:cNvSpPr>
            <a:spLocks noChangeShapeType="1"/>
          </p:cNvSpPr>
          <p:nvPr/>
        </p:nvSpPr>
        <p:spPr bwMode="gray">
          <a:xfrm>
            <a:off x="1628775" y="3290110"/>
            <a:ext cx="1895475" cy="0"/>
          </a:xfrm>
          <a:prstGeom prst="line">
            <a:avLst/>
          </a:prstGeom>
          <a:noFill/>
          <a:ln w="28575">
            <a:solidFill>
              <a:srgbClr val="000000">
                <a:alpha val="50000"/>
              </a:srgbClr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AutoShape 15"/>
          <p:cNvSpPr>
            <a:spLocks noChangeArrowheads="1"/>
          </p:cNvSpPr>
          <p:nvPr/>
        </p:nvSpPr>
        <p:spPr bwMode="gray">
          <a:xfrm>
            <a:off x="5008563" y="3704448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E836E"/>
          </a:solidFill>
          <a:ln>
            <a:noFill/>
          </a:ln>
          <a:effectLst>
            <a:outerShdw dist="35921" dir="2700000" algn="ctr" rotWithShape="0">
              <a:srgbClr val="969696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AutoShape 16"/>
          <p:cNvSpPr>
            <a:spLocks noChangeArrowheads="1"/>
          </p:cNvSpPr>
          <p:nvPr/>
        </p:nvSpPr>
        <p:spPr bwMode="gray">
          <a:xfrm>
            <a:off x="4997450" y="4037823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BD8D15"/>
          </a:solidFill>
          <a:ln>
            <a:noFill/>
          </a:ln>
          <a:effectLst>
            <a:outerShdw dist="35921" dir="2700000" algn="ctr" rotWithShape="0">
              <a:srgbClr val="969696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AutoShape 17"/>
          <p:cNvSpPr>
            <a:spLocks noChangeArrowheads="1"/>
          </p:cNvSpPr>
          <p:nvPr/>
        </p:nvSpPr>
        <p:spPr bwMode="gray">
          <a:xfrm>
            <a:off x="5008563" y="4342623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06E02"/>
          </a:solidFill>
          <a:ln>
            <a:noFill/>
          </a:ln>
          <a:effectLst>
            <a:outerShdw dist="35921" dir="2700000" algn="ctr" rotWithShape="0">
              <a:srgbClr val="969696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AutoShape 18"/>
          <p:cNvSpPr>
            <a:spLocks noChangeArrowheads="1"/>
          </p:cNvSpPr>
          <p:nvPr/>
        </p:nvSpPr>
        <p:spPr bwMode="black">
          <a:xfrm>
            <a:off x="5008563" y="4647423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4CC3A"/>
          </a:solidFill>
          <a:ln>
            <a:noFill/>
          </a:ln>
          <a:effectLst>
            <a:outerShdw dist="35921" dir="2700000" algn="ctr" rotWithShape="0">
              <a:srgbClr val="969696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gray">
          <a:xfrm>
            <a:off x="5262563" y="3663173"/>
            <a:ext cx="2301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2" name="Text Box 20"/>
          <p:cNvSpPr txBox="1">
            <a:spLocks noChangeArrowheads="1"/>
          </p:cNvSpPr>
          <p:nvPr/>
        </p:nvSpPr>
        <p:spPr bwMode="gray">
          <a:xfrm>
            <a:off x="5262563" y="3999723"/>
            <a:ext cx="2301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3" name="Text Box 21"/>
          <p:cNvSpPr txBox="1">
            <a:spLocks noChangeArrowheads="1"/>
          </p:cNvSpPr>
          <p:nvPr/>
        </p:nvSpPr>
        <p:spPr bwMode="gray">
          <a:xfrm>
            <a:off x="5262563" y="4314048"/>
            <a:ext cx="2301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4" name="Text Box 22"/>
          <p:cNvSpPr txBox="1">
            <a:spLocks noChangeArrowheads="1"/>
          </p:cNvSpPr>
          <p:nvPr/>
        </p:nvSpPr>
        <p:spPr bwMode="gray">
          <a:xfrm>
            <a:off x="5262563" y="4618848"/>
            <a:ext cx="2301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5" name="Line 23"/>
          <p:cNvSpPr>
            <a:spLocks noChangeShapeType="1"/>
          </p:cNvSpPr>
          <p:nvPr/>
        </p:nvSpPr>
        <p:spPr bwMode="auto">
          <a:xfrm rot="16200000" flipH="1">
            <a:off x="6446044" y="812816"/>
            <a:ext cx="6350" cy="3557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18811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2"/>
          <p:cNvSpPr>
            <a:spLocks/>
          </p:cNvSpPr>
          <p:nvPr/>
        </p:nvSpPr>
        <p:spPr bwMode="gray">
          <a:xfrm>
            <a:off x="2336800" y="3336702"/>
            <a:ext cx="1900238" cy="1376363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D8D15">
                  <a:alpha val="0"/>
                </a:srgbClr>
              </a:gs>
              <a:gs pos="100000">
                <a:srgbClr val="000000">
                  <a:alpha val="60001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Freeform 3"/>
          <p:cNvSpPr>
            <a:spLocks/>
          </p:cNvSpPr>
          <p:nvPr/>
        </p:nvSpPr>
        <p:spPr bwMode="gray">
          <a:xfrm>
            <a:off x="4256088" y="3271615"/>
            <a:ext cx="366712" cy="156210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rgbClr val="BD8D15">
                  <a:alpha val="0"/>
                </a:srgbClr>
              </a:gs>
              <a:gs pos="100000">
                <a:srgbClr val="000000">
                  <a:alpha val="60001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Freeform 4"/>
          <p:cNvSpPr>
            <a:spLocks/>
          </p:cNvSpPr>
          <p:nvPr/>
        </p:nvSpPr>
        <p:spPr bwMode="gray">
          <a:xfrm flipH="1">
            <a:off x="4656138" y="3336702"/>
            <a:ext cx="1900237" cy="1376363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D8D15">
                  <a:alpha val="0"/>
                </a:srgbClr>
              </a:gs>
              <a:gs pos="100000">
                <a:srgbClr val="000000">
                  <a:alpha val="60001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3" name="Group 5"/>
          <p:cNvGrpSpPr>
            <a:grpSpLocks/>
          </p:cNvGrpSpPr>
          <p:nvPr/>
        </p:nvGrpSpPr>
        <p:grpSpPr bwMode="auto">
          <a:xfrm>
            <a:off x="1828800" y="2109565"/>
            <a:ext cx="1362075" cy="1322387"/>
            <a:chOff x="4320" y="1152"/>
            <a:chExt cx="414" cy="402"/>
          </a:xfrm>
        </p:grpSpPr>
        <p:sp>
          <p:nvSpPr>
            <p:cNvPr id="24" name="AutoShape 6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F4CC3A"/>
                </a:gs>
                <a:gs pos="100000">
                  <a:srgbClr val="F4CC3A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7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F4CC3A">
                    <a:gamma/>
                    <a:tint val="48627"/>
                    <a:invGamma/>
                  </a:srgbClr>
                </a:gs>
                <a:gs pos="50000">
                  <a:srgbClr val="F4CC3A">
                    <a:alpha val="0"/>
                  </a:srgbClr>
                </a:gs>
                <a:gs pos="100000">
                  <a:srgbClr val="F4CC3A">
                    <a:gamma/>
                    <a:tint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6" name="Rectangle 8"/>
          <p:cNvSpPr>
            <a:spLocks noChangeArrowheads="1"/>
          </p:cNvSpPr>
          <p:nvPr/>
        </p:nvSpPr>
        <p:spPr bwMode="gray">
          <a:xfrm>
            <a:off x="1922463" y="2395315"/>
            <a:ext cx="12493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/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algn="ctr"/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Text in </a:t>
            </a:r>
          </a:p>
          <a:p>
            <a:pPr algn="ctr"/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here</a:t>
            </a:r>
          </a:p>
        </p:txBody>
      </p:sp>
      <p:grpSp>
        <p:nvGrpSpPr>
          <p:cNvPr id="27" name="Group 9"/>
          <p:cNvGrpSpPr>
            <a:grpSpLocks/>
          </p:cNvGrpSpPr>
          <p:nvPr/>
        </p:nvGrpSpPr>
        <p:grpSpPr bwMode="auto">
          <a:xfrm>
            <a:off x="3754438" y="2109565"/>
            <a:ext cx="1362075" cy="1322387"/>
            <a:chOff x="4320" y="1152"/>
            <a:chExt cx="414" cy="402"/>
          </a:xfrm>
        </p:grpSpPr>
        <p:sp>
          <p:nvSpPr>
            <p:cNvPr id="28" name="AutoShape 10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FE836E"/>
                </a:gs>
                <a:gs pos="100000">
                  <a:srgbClr val="FE836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FE836E">
                    <a:gamma/>
                    <a:tint val="48627"/>
                    <a:invGamma/>
                  </a:srgbClr>
                </a:gs>
                <a:gs pos="50000">
                  <a:srgbClr val="FE836E">
                    <a:alpha val="0"/>
                  </a:srgbClr>
                </a:gs>
                <a:gs pos="100000">
                  <a:srgbClr val="FE836E">
                    <a:gamma/>
                    <a:tint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" name="Group 12"/>
          <p:cNvGrpSpPr>
            <a:grpSpLocks/>
          </p:cNvGrpSpPr>
          <p:nvPr/>
        </p:nvGrpSpPr>
        <p:grpSpPr bwMode="auto">
          <a:xfrm>
            <a:off x="5724525" y="2119090"/>
            <a:ext cx="1362075" cy="1322387"/>
            <a:chOff x="4320" y="1152"/>
            <a:chExt cx="414" cy="402"/>
          </a:xfrm>
        </p:grpSpPr>
        <p:sp>
          <p:nvSpPr>
            <p:cNvPr id="31" name="AutoShape 13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F06E02"/>
                </a:gs>
                <a:gs pos="100000">
                  <a:srgbClr val="F06E02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14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F06E02">
                    <a:gamma/>
                    <a:tint val="48627"/>
                    <a:invGamma/>
                  </a:srgbClr>
                </a:gs>
                <a:gs pos="50000">
                  <a:srgbClr val="F06E02">
                    <a:alpha val="0"/>
                  </a:srgbClr>
                </a:gs>
                <a:gs pos="100000">
                  <a:srgbClr val="F06E02">
                    <a:gamma/>
                    <a:tint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3" name="Rectangle 15"/>
          <p:cNvSpPr>
            <a:spLocks noChangeArrowheads="1"/>
          </p:cNvSpPr>
          <p:nvPr/>
        </p:nvSpPr>
        <p:spPr bwMode="gray">
          <a:xfrm>
            <a:off x="3803650" y="2395315"/>
            <a:ext cx="12493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/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algn="ctr"/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Text in </a:t>
            </a:r>
          </a:p>
          <a:p>
            <a:pPr algn="ctr"/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here</a:t>
            </a:r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gray">
          <a:xfrm>
            <a:off x="5803900" y="2404840"/>
            <a:ext cx="12493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/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algn="ctr"/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Text in </a:t>
            </a:r>
          </a:p>
          <a:p>
            <a:pPr algn="ctr"/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here</a:t>
            </a: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black">
          <a:xfrm>
            <a:off x="1427163" y="1196752"/>
            <a:ext cx="6477000" cy="99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b="1">
                <a:ea typeface="宋体" charset="-122"/>
              </a:rPr>
              <a:t>ThemeGallery  is a Design Digital Content &amp; Contents mall developed by Guild Design Inc.</a:t>
            </a:r>
          </a:p>
          <a:p>
            <a:pPr algn="ctr" eaLnBrk="0" hangingPunct="0">
              <a:lnSpc>
                <a:spcPct val="110000"/>
              </a:lnSpc>
            </a:pPr>
            <a:endParaRPr lang="en-US" altLang="zh-CN" b="1">
              <a:ea typeface="宋体" charset="-122"/>
            </a:endParaRPr>
          </a:p>
        </p:txBody>
      </p:sp>
      <p:sp>
        <p:nvSpPr>
          <p:cNvPr id="36" name="AutoShape 18"/>
          <p:cNvSpPr>
            <a:spLocks noChangeArrowheads="1"/>
          </p:cNvSpPr>
          <p:nvPr/>
        </p:nvSpPr>
        <p:spPr bwMode="ltGray">
          <a:xfrm>
            <a:off x="1503363" y="4924202"/>
            <a:ext cx="5888037" cy="9763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 algn="ctr">
            <a:solidFill>
              <a:srgbClr val="F4CC3A"/>
            </a:solidFill>
            <a:round/>
            <a:headEnd/>
            <a:tailEnd/>
          </a:ln>
          <a:effectLst>
            <a:outerShdw dist="35921" dir="2700000" algn="ctr" rotWithShape="0">
              <a:srgbClr val="969696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1676400" y="5079777"/>
            <a:ext cx="5721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b="1">
                <a:ea typeface="宋体" charset="-122"/>
              </a:rPr>
              <a:t>ThemeGallery is a Design Digital Content &amp; Contents mall developed by Guild Design Inc.</a:t>
            </a:r>
          </a:p>
        </p:txBody>
      </p:sp>
    </p:spTree>
    <p:extLst>
      <p:ext uri="{BB962C8B-B14F-4D97-AF65-F5344CB8AC3E}">
        <p14:creationId xmlns:p14="http://schemas.microsoft.com/office/powerpoint/2010/main" val="37188114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3"/>
          <p:cNvSpPr>
            <a:spLocks/>
          </p:cNvSpPr>
          <p:nvPr/>
        </p:nvSpPr>
        <p:spPr bwMode="gray">
          <a:xfrm>
            <a:off x="1060450" y="3381152"/>
            <a:ext cx="7015163" cy="1785937"/>
          </a:xfrm>
          <a:custGeom>
            <a:avLst/>
            <a:gdLst>
              <a:gd name="T0" fmla="*/ 2216 w 4419"/>
              <a:gd name="T1" fmla="*/ 584 h 1125"/>
              <a:gd name="T2" fmla="*/ 963 w 4419"/>
              <a:gd name="T3" fmla="*/ 122 h 1125"/>
              <a:gd name="T4" fmla="*/ 1 w 4419"/>
              <a:gd name="T5" fmla="*/ 550 h 1125"/>
              <a:gd name="T6" fmla="*/ 888 w 4419"/>
              <a:gd name="T7" fmla="*/ 1038 h 1125"/>
              <a:gd name="T8" fmla="*/ 2216 w 4419"/>
              <a:gd name="T9" fmla="*/ 645 h 1125"/>
              <a:gd name="T10" fmla="*/ 3443 w 4419"/>
              <a:gd name="T11" fmla="*/ 1057 h 1125"/>
              <a:gd name="T12" fmla="*/ 4405 w 4419"/>
              <a:gd name="T13" fmla="*/ 590 h 1125"/>
              <a:gd name="T14" fmla="*/ 3497 w 4419"/>
              <a:gd name="T15" fmla="*/ 129 h 1125"/>
              <a:gd name="T16" fmla="*/ 2216 w 4419"/>
              <a:gd name="T17" fmla="*/ 584 h 1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19" h="1125">
                <a:moveTo>
                  <a:pt x="2216" y="584"/>
                </a:moveTo>
                <a:cubicBezTo>
                  <a:pt x="1769" y="582"/>
                  <a:pt x="1490" y="244"/>
                  <a:pt x="963" y="122"/>
                </a:cubicBezTo>
                <a:cubicBezTo>
                  <a:pt x="437" y="0"/>
                  <a:pt x="0" y="204"/>
                  <a:pt x="1" y="550"/>
                </a:cubicBezTo>
                <a:cubicBezTo>
                  <a:pt x="2" y="896"/>
                  <a:pt x="389" y="1066"/>
                  <a:pt x="888" y="1038"/>
                </a:cubicBezTo>
                <a:cubicBezTo>
                  <a:pt x="1387" y="1010"/>
                  <a:pt x="1756" y="644"/>
                  <a:pt x="2216" y="645"/>
                </a:cubicBezTo>
                <a:cubicBezTo>
                  <a:pt x="2676" y="646"/>
                  <a:pt x="2908" y="989"/>
                  <a:pt x="3443" y="1057"/>
                </a:cubicBezTo>
                <a:cubicBezTo>
                  <a:pt x="3978" y="1125"/>
                  <a:pt x="4391" y="936"/>
                  <a:pt x="4405" y="590"/>
                </a:cubicBezTo>
                <a:cubicBezTo>
                  <a:pt x="4419" y="244"/>
                  <a:pt x="3937" y="34"/>
                  <a:pt x="3497" y="129"/>
                </a:cubicBezTo>
                <a:cubicBezTo>
                  <a:pt x="3057" y="224"/>
                  <a:pt x="2663" y="586"/>
                  <a:pt x="2216" y="584"/>
                </a:cubicBezTo>
                <a:close/>
              </a:path>
            </a:pathLst>
          </a:custGeom>
          <a:gradFill rotWithShape="1">
            <a:gsLst>
              <a:gs pos="0">
                <a:srgbClr val="DDDDDD">
                  <a:gamma/>
                  <a:shade val="76078"/>
                  <a:invGamma/>
                </a:srgbClr>
              </a:gs>
              <a:gs pos="50000">
                <a:srgbClr val="DDDDDD"/>
              </a:gs>
              <a:gs pos="100000">
                <a:srgbClr val="DDDDDD">
                  <a:gamma/>
                  <a:shade val="76078"/>
                  <a:invGamma/>
                </a:srgbClr>
              </a:gs>
            </a:gsLst>
            <a:lin ang="5400000" scaled="1"/>
          </a:gradFill>
          <a:ln w="9525">
            <a:round/>
            <a:headEnd/>
            <a:tailEnd/>
          </a:ln>
          <a:effectLst/>
          <a:scene3d>
            <a:camera prst="legacyObliqueBottom">
              <a:rot lat="18900000" lon="0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DDDDDD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Oval 4"/>
          <p:cNvSpPr>
            <a:spLocks noChangeArrowheads="1"/>
          </p:cNvSpPr>
          <p:nvPr/>
        </p:nvSpPr>
        <p:spPr bwMode="gray">
          <a:xfrm>
            <a:off x="2684463" y="4174902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Oval 5"/>
          <p:cNvSpPr>
            <a:spLocks noChangeArrowheads="1"/>
          </p:cNvSpPr>
          <p:nvPr/>
        </p:nvSpPr>
        <p:spPr bwMode="ltGray">
          <a:xfrm>
            <a:off x="2700338" y="3758977"/>
            <a:ext cx="463550" cy="193675"/>
          </a:xfrm>
          <a:prstGeom prst="ellipse">
            <a:avLst/>
          </a:prstGeom>
          <a:solidFill>
            <a:srgbClr val="BD8D15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887400" prstMaterial="legacyPlastic">
            <a:bevelT w="13500" h="13500" prst="angle"/>
            <a:bevelB w="13500" h="13500" prst="angle"/>
            <a:extrusionClr>
              <a:srgbClr val="BD8D15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Oval 6"/>
          <p:cNvSpPr>
            <a:spLocks noChangeArrowheads="1"/>
          </p:cNvSpPr>
          <p:nvPr/>
        </p:nvSpPr>
        <p:spPr bwMode="gray">
          <a:xfrm>
            <a:off x="2030413" y="4062189"/>
            <a:ext cx="504825" cy="217488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Oval 7"/>
          <p:cNvSpPr>
            <a:spLocks noChangeArrowheads="1"/>
          </p:cNvSpPr>
          <p:nvPr/>
        </p:nvSpPr>
        <p:spPr bwMode="gray">
          <a:xfrm>
            <a:off x="2054225" y="1544414"/>
            <a:ext cx="463550" cy="193675"/>
          </a:xfrm>
          <a:prstGeom prst="ellipse">
            <a:avLst/>
          </a:prstGeom>
          <a:solidFill>
            <a:srgbClr val="FE836E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5053000" prstMaterial="legacyPlastic">
            <a:bevelT w="13500" h="13500" prst="angle"/>
            <a:bevelB w="13500" h="13500" prst="angle"/>
            <a:extrusionClr>
              <a:srgbClr val="FE836E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Oval 8"/>
          <p:cNvSpPr>
            <a:spLocks noChangeArrowheads="1"/>
          </p:cNvSpPr>
          <p:nvPr/>
        </p:nvSpPr>
        <p:spPr bwMode="gray">
          <a:xfrm>
            <a:off x="1384300" y="4124102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Oval 9"/>
          <p:cNvSpPr>
            <a:spLocks noChangeArrowheads="1"/>
          </p:cNvSpPr>
          <p:nvPr/>
        </p:nvSpPr>
        <p:spPr bwMode="gray">
          <a:xfrm>
            <a:off x="1408113" y="3211289"/>
            <a:ext cx="463550" cy="193675"/>
          </a:xfrm>
          <a:prstGeom prst="ellipse">
            <a:avLst/>
          </a:prstGeom>
          <a:solidFill>
            <a:srgbClr val="F4CC3A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1878000" prstMaterial="legacyPlastic">
            <a:bevelT w="13500" h="13500" prst="angle"/>
            <a:bevelB w="13500" h="13500" prst="angle"/>
            <a:extrusionClr>
              <a:srgbClr val="F4CC3A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Oval 10"/>
          <p:cNvSpPr>
            <a:spLocks noChangeArrowheads="1"/>
          </p:cNvSpPr>
          <p:nvPr/>
        </p:nvSpPr>
        <p:spPr bwMode="gray">
          <a:xfrm>
            <a:off x="7262813" y="4152677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Oval 11"/>
          <p:cNvSpPr>
            <a:spLocks noChangeArrowheads="1"/>
          </p:cNvSpPr>
          <p:nvPr/>
        </p:nvSpPr>
        <p:spPr bwMode="ltGray">
          <a:xfrm>
            <a:off x="7289800" y="2931889"/>
            <a:ext cx="463550" cy="193675"/>
          </a:xfrm>
          <a:prstGeom prst="ellipse">
            <a:avLst/>
          </a:prstGeom>
          <a:solidFill>
            <a:srgbClr val="BD8D15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2513000" prstMaterial="legacyPlastic">
            <a:bevelT w="13500" h="13500" prst="angle"/>
            <a:bevelB w="13500" h="13500" prst="angle"/>
            <a:extrusionClr>
              <a:srgbClr val="BD8D15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Oval 12"/>
          <p:cNvSpPr>
            <a:spLocks noChangeArrowheads="1"/>
          </p:cNvSpPr>
          <p:nvPr/>
        </p:nvSpPr>
        <p:spPr bwMode="gray">
          <a:xfrm>
            <a:off x="6608763" y="4008214"/>
            <a:ext cx="504825" cy="249238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Oval 13"/>
          <p:cNvSpPr>
            <a:spLocks noChangeArrowheads="1"/>
          </p:cNvSpPr>
          <p:nvPr/>
        </p:nvSpPr>
        <p:spPr bwMode="gray">
          <a:xfrm>
            <a:off x="6632575" y="3138264"/>
            <a:ext cx="463550" cy="193675"/>
          </a:xfrm>
          <a:prstGeom prst="ellipse">
            <a:avLst/>
          </a:prstGeom>
          <a:solidFill>
            <a:srgbClr val="FE836E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1801800" prstMaterial="legacyPlastic">
            <a:bevelT w="13500" h="13500" prst="angle"/>
            <a:bevelB w="13500" h="13500" prst="angle"/>
            <a:extrusionClr>
              <a:srgbClr val="FE836E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Oval 14"/>
          <p:cNvSpPr>
            <a:spLocks noChangeArrowheads="1"/>
          </p:cNvSpPr>
          <p:nvPr/>
        </p:nvSpPr>
        <p:spPr bwMode="gray">
          <a:xfrm>
            <a:off x="5962650" y="4101877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Oval 15"/>
          <p:cNvSpPr>
            <a:spLocks noChangeArrowheads="1"/>
          </p:cNvSpPr>
          <p:nvPr/>
        </p:nvSpPr>
        <p:spPr bwMode="gray">
          <a:xfrm>
            <a:off x="5984875" y="3912964"/>
            <a:ext cx="463550" cy="193675"/>
          </a:xfrm>
          <a:prstGeom prst="ellipse">
            <a:avLst/>
          </a:prstGeom>
          <a:solidFill>
            <a:srgbClr val="F4CC3A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430200" prstMaterial="legacyPlastic">
            <a:bevelT w="13500" h="13500" prst="angle"/>
            <a:bevelB w="13500" h="13500" prst="angle"/>
            <a:extrusionClr>
              <a:srgbClr val="F4CC3A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Text Box 16"/>
          <p:cNvSpPr txBox="1">
            <a:spLocks noChangeArrowheads="1"/>
          </p:cNvSpPr>
          <p:nvPr/>
        </p:nvSpPr>
        <p:spPr bwMode="gray">
          <a:xfrm>
            <a:off x="1352550" y="4568602"/>
            <a:ext cx="1857375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Title in here</a:t>
            </a:r>
          </a:p>
        </p:txBody>
      </p:sp>
      <p:sp>
        <p:nvSpPr>
          <p:cNvPr id="46" name="Text Box 17"/>
          <p:cNvSpPr txBox="1">
            <a:spLocks noChangeArrowheads="1"/>
          </p:cNvSpPr>
          <p:nvPr/>
        </p:nvSpPr>
        <p:spPr bwMode="gray">
          <a:xfrm>
            <a:off x="5959475" y="4590827"/>
            <a:ext cx="1857375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Title in here</a:t>
            </a:r>
          </a:p>
        </p:txBody>
      </p:sp>
      <p:sp>
        <p:nvSpPr>
          <p:cNvPr id="47" name="Text Box 18"/>
          <p:cNvSpPr txBox="1">
            <a:spLocks noChangeArrowheads="1"/>
          </p:cNvSpPr>
          <p:nvPr/>
        </p:nvSpPr>
        <p:spPr bwMode="auto">
          <a:xfrm>
            <a:off x="1273175" y="2857277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ea typeface="宋体" charset="-122"/>
              </a:rPr>
              <a:t>$40</a:t>
            </a:r>
          </a:p>
        </p:txBody>
      </p:sp>
      <p:sp>
        <p:nvSpPr>
          <p:cNvPr id="48" name="Text Box 19"/>
          <p:cNvSpPr txBox="1">
            <a:spLocks noChangeArrowheads="1"/>
          </p:cNvSpPr>
          <p:nvPr/>
        </p:nvSpPr>
        <p:spPr bwMode="auto">
          <a:xfrm>
            <a:off x="1879600" y="1196752"/>
            <a:ext cx="8270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ea typeface="宋体" charset="-122"/>
              </a:rPr>
              <a:t>$100</a:t>
            </a:r>
          </a:p>
        </p:txBody>
      </p:sp>
      <p:sp>
        <p:nvSpPr>
          <p:cNvPr id="49" name="Text Box 20"/>
          <p:cNvSpPr txBox="1">
            <a:spLocks noChangeArrowheads="1"/>
          </p:cNvSpPr>
          <p:nvPr/>
        </p:nvSpPr>
        <p:spPr bwMode="auto">
          <a:xfrm>
            <a:off x="2609850" y="3403377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ea typeface="宋体" charset="-122"/>
              </a:rPr>
              <a:t>$25</a:t>
            </a:r>
          </a:p>
        </p:txBody>
      </p:sp>
      <p:sp>
        <p:nvSpPr>
          <p:cNvPr id="50" name="Text Box 21"/>
          <p:cNvSpPr txBox="1">
            <a:spLocks noChangeArrowheads="1"/>
          </p:cNvSpPr>
          <p:nvPr/>
        </p:nvSpPr>
        <p:spPr bwMode="auto">
          <a:xfrm>
            <a:off x="5868988" y="3589114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ea typeface="宋体" charset="-122"/>
              </a:rPr>
              <a:t>$10</a:t>
            </a:r>
          </a:p>
        </p:txBody>
      </p:sp>
      <p:sp>
        <p:nvSpPr>
          <p:cNvPr id="51" name="Text Box 22"/>
          <p:cNvSpPr txBox="1">
            <a:spLocks noChangeArrowheads="1"/>
          </p:cNvSpPr>
          <p:nvPr/>
        </p:nvSpPr>
        <p:spPr bwMode="auto">
          <a:xfrm>
            <a:off x="6496050" y="2790602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ea typeface="宋体" charset="-122"/>
              </a:rPr>
              <a:t>$45</a:t>
            </a:r>
          </a:p>
        </p:txBody>
      </p:sp>
      <p:sp>
        <p:nvSpPr>
          <p:cNvPr id="52" name="Text Box 23"/>
          <p:cNvSpPr txBox="1">
            <a:spLocks noChangeArrowheads="1"/>
          </p:cNvSpPr>
          <p:nvPr/>
        </p:nvSpPr>
        <p:spPr bwMode="auto">
          <a:xfrm>
            <a:off x="7164388" y="2588989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ea typeface="宋体" charset="-122"/>
              </a:rPr>
              <a:t>$55</a:t>
            </a:r>
          </a:p>
        </p:txBody>
      </p:sp>
      <p:sp>
        <p:nvSpPr>
          <p:cNvPr id="53" name="Rectangle 24"/>
          <p:cNvSpPr>
            <a:spLocks noChangeArrowheads="1"/>
          </p:cNvSpPr>
          <p:nvPr/>
        </p:nvSpPr>
        <p:spPr bwMode="black">
          <a:xfrm>
            <a:off x="1271588" y="5140102"/>
            <a:ext cx="6489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2000" b="1">
                <a:latin typeface="Calibri" pitchFamily="34" charset="0"/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54" name="Freeform 25"/>
          <p:cNvSpPr>
            <a:spLocks/>
          </p:cNvSpPr>
          <p:nvPr/>
        </p:nvSpPr>
        <p:spPr bwMode="gray">
          <a:xfrm>
            <a:off x="3589338" y="1426939"/>
            <a:ext cx="2097087" cy="1250950"/>
          </a:xfrm>
          <a:custGeom>
            <a:avLst/>
            <a:gdLst>
              <a:gd name="T0" fmla="*/ 4 w 1321"/>
              <a:gd name="T1" fmla="*/ 391 h 788"/>
              <a:gd name="T2" fmla="*/ 6 w 1321"/>
              <a:gd name="T3" fmla="*/ 788 h 788"/>
              <a:gd name="T4" fmla="*/ 1098 w 1321"/>
              <a:gd name="T5" fmla="*/ 782 h 788"/>
              <a:gd name="T6" fmla="*/ 1314 w 1321"/>
              <a:gd name="T7" fmla="*/ 388 h 788"/>
              <a:gd name="T8" fmla="*/ 1315 w 1321"/>
              <a:gd name="T9" fmla="*/ 0 h 788"/>
              <a:gd name="T10" fmla="*/ 244 w 1321"/>
              <a:gd name="T11" fmla="*/ 3 h 788"/>
              <a:gd name="T12" fmla="*/ 4 w 1321"/>
              <a:gd name="T13" fmla="*/ 391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1" h="788">
                <a:moveTo>
                  <a:pt x="4" y="391"/>
                </a:moveTo>
                <a:cubicBezTo>
                  <a:pt x="5" y="589"/>
                  <a:pt x="6" y="788"/>
                  <a:pt x="6" y="788"/>
                </a:cubicBezTo>
                <a:lnTo>
                  <a:pt x="1098" y="782"/>
                </a:lnTo>
                <a:cubicBezTo>
                  <a:pt x="1321" y="782"/>
                  <a:pt x="1315" y="667"/>
                  <a:pt x="1314" y="388"/>
                </a:cubicBezTo>
                <a:cubicBezTo>
                  <a:pt x="1314" y="193"/>
                  <a:pt x="1315" y="0"/>
                  <a:pt x="1315" y="0"/>
                </a:cubicBezTo>
                <a:lnTo>
                  <a:pt x="244" y="3"/>
                </a:lnTo>
                <a:cubicBezTo>
                  <a:pt x="0" y="3"/>
                  <a:pt x="5" y="138"/>
                  <a:pt x="4" y="391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89020"/>
                  <a:invGamma/>
                </a:srgbClr>
              </a:gs>
            </a:gsLst>
            <a:lin ang="18900000" scaled="1"/>
          </a:gradFill>
          <a:ln>
            <a:noFill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Oval 26"/>
          <p:cNvSpPr>
            <a:spLocks noChangeArrowheads="1"/>
          </p:cNvSpPr>
          <p:nvPr/>
        </p:nvSpPr>
        <p:spPr bwMode="gray">
          <a:xfrm>
            <a:off x="3914775" y="1539652"/>
            <a:ext cx="225425" cy="225425"/>
          </a:xfrm>
          <a:prstGeom prst="ellipse">
            <a:avLst/>
          </a:prstGeom>
          <a:gradFill rotWithShape="1">
            <a:gsLst>
              <a:gs pos="0">
                <a:srgbClr val="F4CC3A"/>
              </a:gs>
              <a:gs pos="100000">
                <a:srgbClr val="F4CC3A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" name="Oval 27"/>
          <p:cNvSpPr>
            <a:spLocks noChangeArrowheads="1"/>
          </p:cNvSpPr>
          <p:nvPr/>
        </p:nvSpPr>
        <p:spPr bwMode="gray">
          <a:xfrm>
            <a:off x="3914775" y="1922239"/>
            <a:ext cx="225425" cy="225425"/>
          </a:xfrm>
          <a:prstGeom prst="ellipse">
            <a:avLst/>
          </a:prstGeom>
          <a:gradFill rotWithShape="1">
            <a:gsLst>
              <a:gs pos="0">
                <a:srgbClr val="FE836E"/>
              </a:gs>
              <a:gs pos="100000">
                <a:srgbClr val="FE836E">
                  <a:gamma/>
                  <a:shade val="41176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" name="Oval 28"/>
          <p:cNvSpPr>
            <a:spLocks noChangeArrowheads="1"/>
          </p:cNvSpPr>
          <p:nvPr/>
        </p:nvSpPr>
        <p:spPr bwMode="gray">
          <a:xfrm>
            <a:off x="3914775" y="2315939"/>
            <a:ext cx="225425" cy="225425"/>
          </a:xfrm>
          <a:prstGeom prst="ellipse">
            <a:avLst/>
          </a:prstGeom>
          <a:gradFill rotWithShape="1">
            <a:gsLst>
              <a:gs pos="0">
                <a:srgbClr val="BD8D15"/>
              </a:gs>
              <a:gs pos="100000">
                <a:srgbClr val="BD8D15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8" name="Text Box 29"/>
          <p:cNvSpPr txBox="1">
            <a:spLocks noChangeArrowheads="1"/>
          </p:cNvSpPr>
          <p:nvPr/>
        </p:nvSpPr>
        <p:spPr bwMode="auto">
          <a:xfrm>
            <a:off x="4225925" y="1495202"/>
            <a:ext cx="15017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161614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sp>
        <p:nvSpPr>
          <p:cNvPr id="59" name="Text Box 30"/>
          <p:cNvSpPr txBox="1">
            <a:spLocks noChangeArrowheads="1"/>
          </p:cNvSpPr>
          <p:nvPr/>
        </p:nvSpPr>
        <p:spPr bwMode="auto">
          <a:xfrm>
            <a:off x="4225925" y="1877789"/>
            <a:ext cx="15017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161614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sp>
        <p:nvSpPr>
          <p:cNvPr id="60" name="Text Box 31"/>
          <p:cNvSpPr txBox="1">
            <a:spLocks noChangeArrowheads="1"/>
          </p:cNvSpPr>
          <p:nvPr/>
        </p:nvSpPr>
        <p:spPr bwMode="auto">
          <a:xfrm>
            <a:off x="4225925" y="2282602"/>
            <a:ext cx="15017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161614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sp>
        <p:nvSpPr>
          <p:cNvPr id="61" name="AutoShape 32"/>
          <p:cNvSpPr>
            <a:spLocks/>
          </p:cNvSpPr>
          <p:nvPr/>
        </p:nvSpPr>
        <p:spPr bwMode="auto">
          <a:xfrm flipV="1">
            <a:off x="3441700" y="3489102"/>
            <a:ext cx="2517775" cy="252412"/>
          </a:xfrm>
          <a:prstGeom prst="accentCallout1">
            <a:avLst>
              <a:gd name="adj1" fmla="val 54713"/>
              <a:gd name="adj2" fmla="val -3028"/>
              <a:gd name="adj3" fmla="val -29560"/>
              <a:gd name="adj4" fmla="val -15324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r>
              <a:rPr lang="en-US" altLang="zh-CN" sz="1200">
                <a:solidFill>
                  <a:srgbClr val="1C1C1C"/>
                </a:solidFill>
                <a:latin typeface="Calibri" pitchFamily="34" charset="0"/>
                <a:ea typeface="宋体" charset="-122"/>
              </a:rPr>
              <a:t>Coordinate Depth in </a:t>
            </a:r>
            <a:r>
              <a:rPr lang="en-US" altLang="zh-CN" sz="1200" b="1">
                <a:solidFill>
                  <a:srgbClr val="1C1C1C"/>
                </a:solidFill>
                <a:latin typeface="Calibri" pitchFamily="34" charset="0"/>
                <a:ea typeface="宋体" charset="-122"/>
              </a:rPr>
              <a:t>3-D Settings</a:t>
            </a:r>
            <a:r>
              <a:rPr lang="en-US" altLang="zh-CN" sz="1200">
                <a:solidFill>
                  <a:srgbClr val="1C1C1C"/>
                </a:solidFill>
                <a:latin typeface="Calibri" pitchFamily="34" charset="0"/>
                <a:ea typeface="宋体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18811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ChangeArrowheads="1"/>
          </p:cNvSpPr>
          <p:nvPr/>
        </p:nvSpPr>
        <p:spPr bwMode="gray">
          <a:xfrm rot="3419336">
            <a:off x="7212012" y="1283780"/>
            <a:ext cx="923925" cy="1003300"/>
          </a:xfrm>
          <a:prstGeom prst="rect">
            <a:avLst/>
          </a:prstGeom>
          <a:gradFill rotWithShape="1">
            <a:gsLst>
              <a:gs pos="0">
                <a:srgbClr val="F4CC3A"/>
              </a:gs>
              <a:gs pos="100000">
                <a:srgbClr val="F4CC3A">
                  <a:gamma/>
                  <a:shade val="46275"/>
                  <a:invGamma/>
                </a:srgb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77251" dir="567739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6600825" y="2633154"/>
            <a:ext cx="189718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 dirty="0" smtClean="0">
                <a:latin typeface="Calibri" pitchFamily="34" charset="0"/>
                <a:ea typeface="宋体" charset="-122"/>
              </a:rPr>
              <a:t>2022.10   </a:t>
            </a:r>
            <a:r>
              <a:rPr lang="en-US" altLang="zh-CN" sz="1400" dirty="0">
                <a:latin typeface="Calibri" pitchFamily="34" charset="0"/>
                <a:ea typeface="宋体" charset="-122"/>
              </a:rPr>
              <a:t>Add Your Text</a:t>
            </a:r>
          </a:p>
          <a:p>
            <a:pPr eaLnBrk="0" hangingPunct="0"/>
            <a:r>
              <a:rPr lang="en-US" altLang="zh-CN" sz="1400" dirty="0">
                <a:latin typeface="Calibri" pitchFamily="34" charset="0"/>
                <a:ea typeface="宋体" charset="-122"/>
              </a:rPr>
              <a:t>2022.10 </a:t>
            </a:r>
            <a:r>
              <a:rPr lang="en-US" altLang="zh-CN" sz="1400" dirty="0" smtClean="0">
                <a:latin typeface="Calibri" pitchFamily="34" charset="0"/>
                <a:ea typeface="宋体" charset="-122"/>
              </a:rPr>
              <a:t>Add </a:t>
            </a:r>
            <a:r>
              <a:rPr lang="en-US" altLang="zh-CN" sz="1400" dirty="0">
                <a:latin typeface="Calibri" pitchFamily="34" charset="0"/>
                <a:ea typeface="宋体" charset="-122"/>
              </a:rPr>
              <a:t>Your Text</a:t>
            </a:r>
          </a:p>
          <a:p>
            <a:pPr eaLnBrk="0" hangingPunct="0"/>
            <a:r>
              <a:rPr lang="en-US" altLang="zh-CN" sz="1400" dirty="0">
                <a:latin typeface="Calibri" pitchFamily="34" charset="0"/>
                <a:ea typeface="宋体" charset="-122"/>
              </a:rPr>
              <a:t>2022.10 </a:t>
            </a:r>
            <a:r>
              <a:rPr lang="en-US" altLang="zh-CN" sz="1400" dirty="0" smtClean="0">
                <a:latin typeface="Calibri" pitchFamily="34" charset="0"/>
                <a:ea typeface="宋体" charset="-122"/>
              </a:rPr>
              <a:t>Add </a:t>
            </a:r>
            <a:r>
              <a:rPr lang="en-US" altLang="zh-CN" sz="1400" dirty="0">
                <a:latin typeface="Calibri" pitchFamily="34" charset="0"/>
                <a:ea typeface="宋体" charset="-122"/>
              </a:rPr>
              <a:t>Your Text</a:t>
            </a: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gray">
          <a:xfrm rot="3419336">
            <a:off x="1357312" y="1991805"/>
            <a:ext cx="923925" cy="1003300"/>
          </a:xfrm>
          <a:prstGeom prst="rect">
            <a:avLst/>
          </a:prstGeom>
          <a:gradFill rotWithShape="1">
            <a:gsLst>
              <a:gs pos="0">
                <a:srgbClr val="BD8D15"/>
              </a:gs>
              <a:gs pos="100000">
                <a:srgbClr val="BD8D15">
                  <a:gamma/>
                  <a:shade val="46275"/>
                  <a:invGamma/>
                </a:srgb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77251" dir="567739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gray">
          <a:xfrm>
            <a:off x="1450975" y="2350579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2004</a:t>
            </a:r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gray">
          <a:xfrm rot="3419336">
            <a:off x="2792412" y="3896805"/>
            <a:ext cx="923925" cy="1003300"/>
          </a:xfrm>
          <a:prstGeom prst="rect">
            <a:avLst/>
          </a:prstGeom>
          <a:gradFill rotWithShape="1">
            <a:gsLst>
              <a:gs pos="0">
                <a:srgbClr val="F06E02"/>
              </a:gs>
              <a:gs pos="100000">
                <a:srgbClr val="F06E02">
                  <a:gamma/>
                  <a:shade val="46275"/>
                  <a:invGamma/>
                </a:srgb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77251" dir="567739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gray">
          <a:xfrm>
            <a:off x="2886075" y="4255579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2005</a:t>
            </a:r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gray">
          <a:xfrm rot="3419336">
            <a:off x="4862512" y="2744280"/>
            <a:ext cx="923925" cy="1003300"/>
          </a:xfrm>
          <a:prstGeom prst="rect">
            <a:avLst/>
          </a:prstGeom>
          <a:gradFill rotWithShape="1">
            <a:gsLst>
              <a:gs pos="0">
                <a:srgbClr val="FE836E"/>
              </a:gs>
              <a:gs pos="100000">
                <a:srgbClr val="FE836E">
                  <a:gamma/>
                  <a:shade val="46275"/>
                  <a:invGamma/>
                </a:srgb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77251" dir="567739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gray">
          <a:xfrm>
            <a:off x="4956175" y="3103054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2006</a:t>
            </a: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gray">
          <a:xfrm>
            <a:off x="7305675" y="1642554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2007</a:t>
            </a:r>
          </a:p>
        </p:txBody>
      </p:sp>
      <p:sp>
        <p:nvSpPr>
          <p:cNvPr id="27" name="Line 11"/>
          <p:cNvSpPr>
            <a:spLocks noChangeShapeType="1"/>
          </p:cNvSpPr>
          <p:nvPr/>
        </p:nvSpPr>
        <p:spPr bwMode="auto">
          <a:xfrm>
            <a:off x="2155825" y="2945892"/>
            <a:ext cx="762000" cy="1066800"/>
          </a:xfrm>
          <a:prstGeom prst="line">
            <a:avLst/>
          </a:prstGeom>
          <a:noFill/>
          <a:ln w="57150" cap="rnd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Line 12"/>
          <p:cNvSpPr>
            <a:spLocks noChangeShapeType="1"/>
          </p:cNvSpPr>
          <p:nvPr/>
        </p:nvSpPr>
        <p:spPr bwMode="auto">
          <a:xfrm flipV="1">
            <a:off x="3756025" y="3479292"/>
            <a:ext cx="1066800" cy="609600"/>
          </a:xfrm>
          <a:prstGeom prst="line">
            <a:avLst/>
          </a:prstGeom>
          <a:noFill/>
          <a:ln w="57150" cap="rnd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Line 13"/>
          <p:cNvSpPr>
            <a:spLocks noChangeShapeType="1"/>
          </p:cNvSpPr>
          <p:nvPr/>
        </p:nvSpPr>
        <p:spPr bwMode="auto">
          <a:xfrm flipV="1">
            <a:off x="5889625" y="2094992"/>
            <a:ext cx="1295400" cy="774700"/>
          </a:xfrm>
          <a:prstGeom prst="line">
            <a:avLst/>
          </a:prstGeom>
          <a:noFill/>
          <a:ln w="57150" cap="rnd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2460625" y="1529842"/>
            <a:ext cx="4114800" cy="579437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1C1C1C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FE836E"/>
                </a:solidFill>
                <a:effectLst/>
                <a:uLnTx/>
                <a:uFillTx/>
                <a:latin typeface="Calibri" pitchFamily="34" charset="0"/>
                <a:ea typeface="宋体" charset="-122"/>
              </a:rPr>
              <a:t>Company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charset="-122"/>
              </a:rPr>
              <a:t> 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BD8D15"/>
                </a:solidFill>
                <a:effectLst/>
                <a:uLnTx/>
                <a:uFillTx/>
                <a:latin typeface="Calibri" pitchFamily="34" charset="0"/>
                <a:ea typeface="宋体" charset="-122"/>
              </a:rPr>
              <a:t>History</a:t>
            </a:r>
          </a:p>
        </p:txBody>
      </p:sp>
      <p:sp>
        <p:nvSpPr>
          <p:cNvPr id="31" name="Text Box 15"/>
          <p:cNvSpPr txBox="1">
            <a:spLocks noChangeArrowheads="1"/>
          </p:cNvSpPr>
          <p:nvPr/>
        </p:nvSpPr>
        <p:spPr bwMode="auto">
          <a:xfrm>
            <a:off x="2384425" y="5223954"/>
            <a:ext cx="189718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 dirty="0" smtClean="0">
                <a:latin typeface="Calibri" pitchFamily="34" charset="0"/>
                <a:ea typeface="宋体" charset="-122"/>
              </a:rPr>
              <a:t>2018.10   </a:t>
            </a:r>
            <a:r>
              <a:rPr lang="en-US" altLang="zh-CN" sz="1400" dirty="0">
                <a:latin typeface="Calibri" pitchFamily="34" charset="0"/>
                <a:ea typeface="宋体" charset="-122"/>
              </a:rPr>
              <a:t>Add Your Text</a:t>
            </a:r>
          </a:p>
          <a:p>
            <a:pPr eaLnBrk="0" hangingPunct="0"/>
            <a:r>
              <a:rPr lang="en-US" altLang="zh-CN" sz="1400" dirty="0">
                <a:latin typeface="Calibri" pitchFamily="34" charset="0"/>
                <a:ea typeface="宋体" charset="-122"/>
              </a:rPr>
              <a:t>2018.10 </a:t>
            </a:r>
            <a:r>
              <a:rPr lang="en-US" altLang="zh-CN" sz="1400" dirty="0" smtClean="0">
                <a:latin typeface="Calibri" pitchFamily="34" charset="0"/>
                <a:ea typeface="宋体" charset="-122"/>
              </a:rPr>
              <a:t>Add </a:t>
            </a:r>
            <a:r>
              <a:rPr lang="en-US" altLang="zh-CN" sz="1400" dirty="0">
                <a:latin typeface="Calibri" pitchFamily="34" charset="0"/>
                <a:ea typeface="宋体" charset="-122"/>
              </a:rPr>
              <a:t>Your Text</a:t>
            </a:r>
          </a:p>
          <a:p>
            <a:pPr eaLnBrk="0" hangingPunct="0"/>
            <a:r>
              <a:rPr lang="en-US" altLang="zh-CN" sz="1400" dirty="0">
                <a:latin typeface="Calibri" pitchFamily="34" charset="0"/>
                <a:ea typeface="宋体" charset="-122"/>
              </a:rPr>
              <a:t>2018.10 </a:t>
            </a:r>
            <a:r>
              <a:rPr lang="en-US" altLang="zh-CN" sz="1400" dirty="0" smtClean="0">
                <a:latin typeface="Calibri" pitchFamily="34" charset="0"/>
                <a:ea typeface="宋体" charset="-122"/>
              </a:rPr>
              <a:t>Add </a:t>
            </a:r>
            <a:r>
              <a:rPr lang="en-US" altLang="zh-CN" sz="1400" dirty="0">
                <a:latin typeface="Calibri" pitchFamily="34" charset="0"/>
                <a:ea typeface="宋体" charset="-122"/>
              </a:rPr>
              <a:t>Your Text</a:t>
            </a:r>
          </a:p>
        </p:txBody>
      </p: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4670425" y="4157154"/>
            <a:ext cx="189718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 dirty="0" smtClean="0">
                <a:latin typeface="Calibri" pitchFamily="34" charset="0"/>
                <a:ea typeface="宋体" charset="-122"/>
              </a:rPr>
              <a:t>2020.10   </a:t>
            </a:r>
            <a:r>
              <a:rPr lang="en-US" altLang="zh-CN" sz="1400" dirty="0">
                <a:latin typeface="Calibri" pitchFamily="34" charset="0"/>
                <a:ea typeface="宋体" charset="-122"/>
              </a:rPr>
              <a:t>Add Your Text</a:t>
            </a:r>
          </a:p>
          <a:p>
            <a:pPr eaLnBrk="0" hangingPunct="0"/>
            <a:r>
              <a:rPr lang="en-US" altLang="zh-CN" sz="1400" dirty="0">
                <a:latin typeface="Calibri" pitchFamily="34" charset="0"/>
                <a:ea typeface="宋体" charset="-122"/>
              </a:rPr>
              <a:t>2020.10 </a:t>
            </a:r>
            <a:r>
              <a:rPr lang="en-US" altLang="zh-CN" sz="1400" dirty="0" smtClean="0">
                <a:latin typeface="Calibri" pitchFamily="34" charset="0"/>
                <a:ea typeface="宋体" charset="-122"/>
              </a:rPr>
              <a:t>Add </a:t>
            </a:r>
            <a:r>
              <a:rPr lang="en-US" altLang="zh-CN" sz="1400" dirty="0">
                <a:latin typeface="Calibri" pitchFamily="34" charset="0"/>
                <a:ea typeface="宋体" charset="-122"/>
              </a:rPr>
              <a:t>Your Text</a:t>
            </a:r>
          </a:p>
          <a:p>
            <a:pPr eaLnBrk="0" hangingPunct="0"/>
            <a:r>
              <a:rPr lang="en-US" altLang="zh-CN" sz="1400" dirty="0">
                <a:latin typeface="Calibri" pitchFamily="34" charset="0"/>
                <a:ea typeface="宋体" charset="-122"/>
              </a:rPr>
              <a:t>2020.10 </a:t>
            </a:r>
            <a:r>
              <a:rPr lang="en-US" altLang="zh-CN" sz="1400" dirty="0" smtClean="0">
                <a:latin typeface="Calibri" pitchFamily="34" charset="0"/>
                <a:ea typeface="宋体" charset="-122"/>
              </a:rPr>
              <a:t>Add </a:t>
            </a:r>
            <a:r>
              <a:rPr lang="en-US" altLang="zh-CN" sz="1400" dirty="0">
                <a:latin typeface="Calibri" pitchFamily="34" charset="0"/>
                <a:ea typeface="宋体" charset="-122"/>
              </a:rPr>
              <a:t>Your Text</a:t>
            </a:r>
          </a:p>
        </p:txBody>
      </p:sp>
      <p:sp>
        <p:nvSpPr>
          <p:cNvPr id="33" name="Text Box 17"/>
          <p:cNvSpPr txBox="1">
            <a:spLocks noChangeArrowheads="1"/>
          </p:cNvSpPr>
          <p:nvPr/>
        </p:nvSpPr>
        <p:spPr bwMode="auto">
          <a:xfrm>
            <a:off x="250825" y="3318954"/>
            <a:ext cx="189718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 dirty="0" smtClean="0">
                <a:latin typeface="Calibri" pitchFamily="34" charset="0"/>
                <a:ea typeface="宋体" charset="-122"/>
              </a:rPr>
              <a:t>2016.10   </a:t>
            </a:r>
            <a:r>
              <a:rPr lang="en-US" altLang="zh-CN" sz="1400" dirty="0">
                <a:latin typeface="Calibri" pitchFamily="34" charset="0"/>
                <a:ea typeface="宋体" charset="-122"/>
              </a:rPr>
              <a:t>Add Your Text</a:t>
            </a:r>
          </a:p>
          <a:p>
            <a:pPr eaLnBrk="0" hangingPunct="0"/>
            <a:r>
              <a:rPr lang="en-US" altLang="zh-CN" sz="1400" dirty="0">
                <a:latin typeface="Calibri" pitchFamily="34" charset="0"/>
                <a:ea typeface="宋体" charset="-122"/>
              </a:rPr>
              <a:t>2016.10 </a:t>
            </a:r>
            <a:r>
              <a:rPr lang="en-US" altLang="zh-CN" sz="1400" dirty="0" smtClean="0">
                <a:latin typeface="Calibri" pitchFamily="34" charset="0"/>
                <a:ea typeface="宋体" charset="-122"/>
              </a:rPr>
              <a:t>Add </a:t>
            </a:r>
            <a:r>
              <a:rPr lang="en-US" altLang="zh-CN" sz="1400" dirty="0">
                <a:latin typeface="Calibri" pitchFamily="34" charset="0"/>
                <a:ea typeface="宋体" charset="-122"/>
              </a:rPr>
              <a:t>Your Text</a:t>
            </a:r>
          </a:p>
          <a:p>
            <a:pPr eaLnBrk="0" hangingPunct="0"/>
            <a:r>
              <a:rPr lang="en-US" altLang="zh-CN" sz="1400" dirty="0">
                <a:latin typeface="Calibri" pitchFamily="34" charset="0"/>
                <a:ea typeface="宋体" charset="-122"/>
              </a:rPr>
              <a:t>2016.10 </a:t>
            </a:r>
            <a:r>
              <a:rPr lang="en-US" altLang="zh-CN" sz="1400" dirty="0" smtClean="0">
                <a:latin typeface="Calibri" pitchFamily="34" charset="0"/>
                <a:ea typeface="宋体" charset="-122"/>
              </a:rPr>
              <a:t>Add </a:t>
            </a:r>
            <a:r>
              <a:rPr lang="en-US" altLang="zh-CN" sz="1400" dirty="0">
                <a:latin typeface="Calibri" pitchFamily="34" charset="0"/>
                <a:ea typeface="宋体" charset="-122"/>
              </a:rPr>
              <a:t>Your Text</a:t>
            </a:r>
          </a:p>
        </p:txBody>
      </p:sp>
    </p:spTree>
    <p:extLst>
      <p:ext uri="{BB962C8B-B14F-4D97-AF65-F5344CB8AC3E}">
        <p14:creationId xmlns:p14="http://schemas.microsoft.com/office/powerpoint/2010/main" val="3718811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254000" y="1124744"/>
            <a:ext cx="8585200" cy="4827587"/>
            <a:chOff x="254000" y="1738313"/>
            <a:chExt cx="8585200" cy="4827587"/>
          </a:xfrm>
        </p:grpSpPr>
        <p:sp>
          <p:nvSpPr>
            <p:cNvPr id="60" name="Line 3"/>
            <p:cNvSpPr>
              <a:spLocks noChangeShapeType="1"/>
            </p:cNvSpPr>
            <p:nvPr/>
          </p:nvSpPr>
          <p:spPr bwMode="auto">
            <a:xfrm flipV="1">
              <a:off x="3479800" y="3733800"/>
              <a:ext cx="5314950" cy="3175"/>
            </a:xfrm>
            <a:prstGeom prst="line">
              <a:avLst/>
            </a:prstGeom>
            <a:noFill/>
            <a:ln w="28575" cap="rnd">
              <a:solidFill>
                <a:srgbClr val="080808"/>
              </a:solidFill>
              <a:prstDash val="sysDot"/>
              <a:round/>
              <a:headEnd type="triangle" w="lg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Line 4"/>
            <p:cNvSpPr>
              <a:spLocks noChangeShapeType="1"/>
            </p:cNvSpPr>
            <p:nvPr/>
          </p:nvSpPr>
          <p:spPr bwMode="auto">
            <a:xfrm flipV="1">
              <a:off x="3136900" y="2843213"/>
              <a:ext cx="868363" cy="911225"/>
            </a:xfrm>
            <a:prstGeom prst="line">
              <a:avLst/>
            </a:prstGeom>
            <a:noFill/>
            <a:ln w="28575" cap="rnd">
              <a:solidFill>
                <a:srgbClr val="080808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Line 5"/>
            <p:cNvSpPr>
              <a:spLocks noChangeShapeType="1"/>
            </p:cNvSpPr>
            <p:nvPr/>
          </p:nvSpPr>
          <p:spPr bwMode="auto">
            <a:xfrm flipH="1">
              <a:off x="2743200" y="3746500"/>
              <a:ext cx="395288" cy="1435100"/>
            </a:xfrm>
            <a:prstGeom prst="line">
              <a:avLst/>
            </a:prstGeom>
            <a:noFill/>
            <a:ln w="28575" cap="rnd">
              <a:solidFill>
                <a:srgbClr val="080808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Line 6"/>
            <p:cNvSpPr>
              <a:spLocks noChangeShapeType="1"/>
            </p:cNvSpPr>
            <p:nvPr/>
          </p:nvSpPr>
          <p:spPr bwMode="auto">
            <a:xfrm flipH="1">
              <a:off x="1760538" y="3748088"/>
              <a:ext cx="1371600" cy="0"/>
            </a:xfrm>
            <a:prstGeom prst="line">
              <a:avLst/>
            </a:prstGeom>
            <a:noFill/>
            <a:ln w="28575" cap="rnd">
              <a:solidFill>
                <a:srgbClr val="080808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4" name="Group 7"/>
            <p:cNvGrpSpPr>
              <a:grpSpLocks/>
            </p:cNvGrpSpPr>
            <p:nvPr/>
          </p:nvGrpSpPr>
          <p:grpSpPr bwMode="auto">
            <a:xfrm>
              <a:off x="254000" y="2922588"/>
              <a:ext cx="1657350" cy="1631950"/>
              <a:chOff x="160" y="1841"/>
              <a:chExt cx="1044" cy="1028"/>
            </a:xfrm>
          </p:grpSpPr>
          <p:sp>
            <p:nvSpPr>
              <p:cNvPr id="86" name="Oval 8"/>
              <p:cNvSpPr>
                <a:spLocks noChangeArrowheads="1"/>
              </p:cNvSpPr>
              <p:nvPr/>
            </p:nvSpPr>
            <p:spPr bwMode="gray">
              <a:xfrm>
                <a:off x="160" y="1841"/>
                <a:ext cx="1044" cy="1028"/>
              </a:xfrm>
              <a:prstGeom prst="ellipse">
                <a:avLst/>
              </a:prstGeom>
              <a:gradFill rotWithShape="1">
                <a:gsLst>
                  <a:gs pos="0">
                    <a:srgbClr val="F4CC3A">
                      <a:alpha val="89999"/>
                    </a:srgbClr>
                  </a:gs>
                  <a:gs pos="50000">
                    <a:srgbClr val="F4CC3A">
                      <a:gamma/>
                      <a:shade val="66275"/>
                      <a:invGamma/>
                      <a:alpha val="89999"/>
                    </a:srgbClr>
                  </a:gs>
                  <a:gs pos="100000">
                    <a:srgbClr val="F4CC3A"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87" name="Picture 9" descr="Picture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64" y="1852"/>
                <a:ext cx="834" cy="3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65" name="Group 10"/>
            <p:cNvGrpSpPr>
              <a:grpSpLocks/>
            </p:cNvGrpSpPr>
            <p:nvPr/>
          </p:nvGrpSpPr>
          <p:grpSpPr bwMode="auto">
            <a:xfrm>
              <a:off x="2927350" y="3538538"/>
              <a:ext cx="425450" cy="415925"/>
              <a:chOff x="638" y="1555"/>
              <a:chExt cx="569" cy="562"/>
            </a:xfrm>
          </p:grpSpPr>
          <p:sp>
            <p:nvSpPr>
              <p:cNvPr id="84" name="Oval 11"/>
              <p:cNvSpPr>
                <a:spLocks noChangeArrowheads="1"/>
              </p:cNvSpPr>
              <p:nvPr/>
            </p:nvSpPr>
            <p:spPr bwMode="gray">
              <a:xfrm>
                <a:off x="638" y="1555"/>
                <a:ext cx="569" cy="562"/>
              </a:xfrm>
              <a:prstGeom prst="ellipse">
                <a:avLst/>
              </a:prstGeom>
              <a:gradFill rotWithShape="1">
                <a:gsLst>
                  <a:gs pos="0">
                    <a:srgbClr val="FF0107"/>
                  </a:gs>
                  <a:gs pos="50000">
                    <a:srgbClr val="FF0107">
                      <a:gamma/>
                      <a:shade val="46275"/>
                      <a:invGamma/>
                    </a:srgbClr>
                  </a:gs>
                  <a:gs pos="100000">
                    <a:srgbClr val="FF0107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85" name="Picture 12" descr="Picture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695" y="1560"/>
                <a:ext cx="454" cy="1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66" name="Group 13"/>
            <p:cNvGrpSpPr>
              <a:grpSpLocks/>
            </p:cNvGrpSpPr>
            <p:nvPr/>
          </p:nvGrpSpPr>
          <p:grpSpPr bwMode="auto">
            <a:xfrm>
              <a:off x="3797300" y="1738313"/>
              <a:ext cx="1276350" cy="1257300"/>
              <a:chOff x="638" y="1555"/>
              <a:chExt cx="569" cy="562"/>
            </a:xfrm>
          </p:grpSpPr>
          <p:sp>
            <p:nvSpPr>
              <p:cNvPr id="82" name="Oval 14"/>
              <p:cNvSpPr>
                <a:spLocks noChangeArrowheads="1"/>
              </p:cNvSpPr>
              <p:nvPr/>
            </p:nvSpPr>
            <p:spPr bwMode="gray">
              <a:xfrm>
                <a:off x="638" y="1555"/>
                <a:ext cx="569" cy="562"/>
              </a:xfrm>
              <a:prstGeom prst="ellipse">
                <a:avLst/>
              </a:prstGeom>
              <a:gradFill rotWithShape="1">
                <a:gsLst>
                  <a:gs pos="0">
                    <a:srgbClr val="FE836E">
                      <a:alpha val="89000"/>
                    </a:srgbClr>
                  </a:gs>
                  <a:gs pos="50000">
                    <a:srgbClr val="FE836E">
                      <a:gamma/>
                      <a:shade val="46275"/>
                      <a:invGamma/>
                      <a:alpha val="89999"/>
                    </a:srgbClr>
                  </a:gs>
                  <a:gs pos="100000">
                    <a:srgbClr val="FE836E">
                      <a:alpha val="89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83" name="Picture 15" descr="Picture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695" y="1560"/>
                <a:ext cx="454" cy="1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67" name="Group 16"/>
            <p:cNvGrpSpPr>
              <a:grpSpLocks/>
            </p:cNvGrpSpPr>
            <p:nvPr/>
          </p:nvGrpSpPr>
          <p:grpSpPr bwMode="auto">
            <a:xfrm>
              <a:off x="1784350" y="4648200"/>
              <a:ext cx="1949450" cy="1917700"/>
              <a:chOff x="638" y="1555"/>
              <a:chExt cx="569" cy="562"/>
            </a:xfrm>
          </p:grpSpPr>
          <p:sp>
            <p:nvSpPr>
              <p:cNvPr id="80" name="Oval 17"/>
              <p:cNvSpPr>
                <a:spLocks noChangeArrowheads="1"/>
              </p:cNvSpPr>
              <p:nvPr/>
            </p:nvSpPr>
            <p:spPr bwMode="gray">
              <a:xfrm>
                <a:off x="638" y="1555"/>
                <a:ext cx="569" cy="562"/>
              </a:xfrm>
              <a:prstGeom prst="ellipse">
                <a:avLst/>
              </a:prstGeom>
              <a:gradFill rotWithShape="1">
                <a:gsLst>
                  <a:gs pos="0">
                    <a:srgbClr val="BD8D15">
                      <a:alpha val="89999"/>
                    </a:srgbClr>
                  </a:gs>
                  <a:gs pos="50000">
                    <a:srgbClr val="BD8D15">
                      <a:gamma/>
                      <a:shade val="46275"/>
                      <a:invGamma/>
                      <a:alpha val="89999"/>
                    </a:srgbClr>
                  </a:gs>
                  <a:gs pos="100000">
                    <a:srgbClr val="BD8D15"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81" name="Picture 18" descr="Picture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695" y="1560"/>
                <a:ext cx="454" cy="1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8" name="Text Box 18"/>
            <p:cNvSpPr txBox="1">
              <a:spLocks noChangeArrowheads="1"/>
            </p:cNvSpPr>
            <p:nvPr/>
          </p:nvSpPr>
          <p:spPr bwMode="black">
            <a:xfrm>
              <a:off x="3933825" y="1770063"/>
              <a:ext cx="984250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charset="0"/>
                  <a:ea typeface="宋体" charset="-122"/>
                </a:rPr>
                <a:t>Text</a:t>
              </a:r>
            </a:p>
          </p:txBody>
        </p:sp>
        <p:sp>
          <p:nvSpPr>
            <p:cNvPr id="69" name="Text Box 18"/>
            <p:cNvSpPr txBox="1">
              <a:spLocks noChangeArrowheads="1"/>
            </p:cNvSpPr>
            <p:nvPr/>
          </p:nvSpPr>
          <p:spPr bwMode="black">
            <a:xfrm>
              <a:off x="2017713" y="4697413"/>
              <a:ext cx="1498600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charset="0"/>
                  <a:ea typeface="宋体" charset="-122"/>
                </a:rPr>
                <a:t>Text</a:t>
              </a:r>
            </a:p>
          </p:txBody>
        </p:sp>
        <p:sp>
          <p:nvSpPr>
            <p:cNvPr id="70" name="Text Box 18"/>
            <p:cNvSpPr txBox="1">
              <a:spLocks noChangeArrowheads="1"/>
            </p:cNvSpPr>
            <p:nvPr/>
          </p:nvSpPr>
          <p:spPr bwMode="black">
            <a:xfrm>
              <a:off x="434975" y="3011488"/>
              <a:ext cx="1279525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charset="0"/>
                  <a:ea typeface="宋体" charset="-122"/>
                </a:rPr>
                <a:t>Text</a:t>
              </a:r>
            </a:p>
          </p:txBody>
        </p:sp>
        <p:pic>
          <p:nvPicPr>
            <p:cNvPr id="71" name="Picture 22" descr="3D_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63" y="3371850"/>
              <a:ext cx="1025525" cy="1181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" name="Picture 23" descr="12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7063" y="5291138"/>
              <a:ext cx="1692275" cy="1235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3" name="Picture 24" descr="09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6850" y="2173288"/>
              <a:ext cx="901700" cy="803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4" name="Text Box 25"/>
            <p:cNvSpPr txBox="1">
              <a:spLocks noChangeArrowheads="1"/>
            </p:cNvSpPr>
            <p:nvPr/>
          </p:nvSpPr>
          <p:spPr bwMode="auto">
            <a:xfrm>
              <a:off x="304800" y="4586288"/>
              <a:ext cx="152400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sng" strike="noStrike" kern="0" cap="none" spc="0" normalizeH="0" baseline="0" noProof="0" smtClean="0">
                  <a:ln>
                    <a:noFill/>
                  </a:ln>
                  <a:solidFill>
                    <a:srgbClr val="F4CC3A"/>
                  </a:solidFill>
                  <a:effectLst/>
                  <a:uLnTx/>
                  <a:uFillTx/>
                  <a:ea typeface="宋体" charset="-122"/>
                </a:rPr>
                <a:t>Title in here</a:t>
              </a:r>
            </a:p>
          </p:txBody>
        </p:sp>
        <p:sp>
          <p:nvSpPr>
            <p:cNvPr id="75" name="Text Box 26"/>
            <p:cNvSpPr txBox="1">
              <a:spLocks noChangeArrowheads="1"/>
            </p:cNvSpPr>
            <p:nvPr/>
          </p:nvSpPr>
          <p:spPr bwMode="auto">
            <a:xfrm>
              <a:off x="2286000" y="1981200"/>
              <a:ext cx="152400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sng" strike="noStrike" kern="0" cap="none" spc="0" normalizeH="0" baseline="0" noProof="0" dirty="0" smtClean="0">
                  <a:ln>
                    <a:noFill/>
                  </a:ln>
                  <a:solidFill>
                    <a:srgbClr val="FE836E"/>
                  </a:solidFill>
                  <a:effectLst/>
                  <a:uLnTx/>
                  <a:uFillTx/>
                  <a:ea typeface="宋体" charset="-122"/>
                </a:rPr>
                <a:t>Title in here</a:t>
              </a:r>
            </a:p>
          </p:txBody>
        </p:sp>
        <p:sp>
          <p:nvSpPr>
            <p:cNvPr id="76" name="Text Box 27"/>
            <p:cNvSpPr txBox="1">
              <a:spLocks noChangeArrowheads="1"/>
            </p:cNvSpPr>
            <p:nvPr/>
          </p:nvSpPr>
          <p:spPr bwMode="auto">
            <a:xfrm>
              <a:off x="3810000" y="5459413"/>
              <a:ext cx="152400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sng" strike="noStrike" kern="0" cap="none" spc="0" normalizeH="0" baseline="0" noProof="0" smtClean="0">
                  <a:ln>
                    <a:noFill/>
                  </a:ln>
                  <a:solidFill>
                    <a:srgbClr val="BD8D15"/>
                  </a:solidFill>
                  <a:effectLst/>
                  <a:uLnTx/>
                  <a:uFillTx/>
                  <a:ea typeface="宋体" charset="-122"/>
                </a:rPr>
                <a:t>Title in here</a:t>
              </a:r>
            </a:p>
          </p:txBody>
        </p:sp>
        <p:sp>
          <p:nvSpPr>
            <p:cNvPr id="77" name="Text Box 28"/>
            <p:cNvSpPr txBox="1">
              <a:spLocks noChangeArrowheads="1"/>
            </p:cNvSpPr>
            <p:nvPr/>
          </p:nvSpPr>
          <p:spPr bwMode="gray">
            <a:xfrm>
              <a:off x="5410200" y="3886200"/>
              <a:ext cx="3124200" cy="12620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 Description of the contents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 Description of the contents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 Description of the contents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 Description of the contents</a:t>
              </a:r>
            </a:p>
          </p:txBody>
        </p:sp>
        <p:sp>
          <p:nvSpPr>
            <p:cNvPr id="78" name="Rectangle 29"/>
            <p:cNvSpPr>
              <a:spLocks noChangeArrowheads="1"/>
            </p:cNvSpPr>
            <p:nvPr/>
          </p:nvSpPr>
          <p:spPr bwMode="gray">
            <a:xfrm>
              <a:off x="4648200" y="3214688"/>
              <a:ext cx="4191000" cy="519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CC0000"/>
                  </a:solidFill>
                  <a:effectLst/>
                  <a:uLnTx/>
                  <a:uFillTx/>
                  <a:latin typeface="Calibri" pitchFamily="34" charset="0"/>
                  <a:ea typeface="宋体" charset="-122"/>
                </a:rPr>
                <a:t> Add your title in here</a:t>
              </a:r>
            </a:p>
          </p:txBody>
        </p:sp>
        <p:sp>
          <p:nvSpPr>
            <p:cNvPr id="79" name="Text Box 9"/>
            <p:cNvSpPr txBox="1">
              <a:spLocks noChangeArrowheads="1"/>
            </p:cNvSpPr>
            <p:nvPr/>
          </p:nvSpPr>
          <p:spPr bwMode="gray">
            <a:xfrm>
              <a:off x="5334000" y="1936750"/>
              <a:ext cx="3124200" cy="730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charset="0"/>
                  <a:ea typeface="宋体" charset="-122"/>
                </a:rPr>
                <a:t>ThemeGallery is a Design Digital Content &amp; Contents mall developed by Guild Design Inc.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88114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"/>
          <p:cNvSpPr>
            <a:spLocks noChangeArrowheads="1"/>
          </p:cNvSpPr>
          <p:nvPr/>
        </p:nvSpPr>
        <p:spPr bwMode="invGray">
          <a:xfrm>
            <a:off x="944563" y="1705570"/>
            <a:ext cx="3343275" cy="1376363"/>
          </a:xfrm>
          <a:prstGeom prst="rect">
            <a:avLst/>
          </a:prstGeom>
          <a:gradFill rotWithShape="1">
            <a:gsLst>
              <a:gs pos="0">
                <a:srgbClr val="FE836E"/>
              </a:gs>
              <a:gs pos="100000">
                <a:srgbClr val="FE836E">
                  <a:gamma/>
                  <a:shade val="85882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PerspectiveBottom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E836E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gray">
          <a:xfrm>
            <a:off x="3101975" y="1813520"/>
            <a:ext cx="1117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Wingdings" pitchFamily="2" charset="2"/>
              <a:buNone/>
            </a:pPr>
            <a:r>
              <a:rPr lang="en-US" altLang="zh-CN" sz="2000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Contents</a:t>
            </a: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gray">
          <a:xfrm>
            <a:off x="4638675" y="1700808"/>
            <a:ext cx="3467100" cy="1376362"/>
          </a:xfrm>
          <a:prstGeom prst="rect">
            <a:avLst/>
          </a:prstGeom>
          <a:gradFill rotWithShape="1">
            <a:gsLst>
              <a:gs pos="0">
                <a:srgbClr val="BD8D15"/>
              </a:gs>
              <a:gs pos="100000">
                <a:srgbClr val="BD8D15">
                  <a:gamma/>
                  <a:shade val="85882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Perspectiv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BD8D15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gray">
          <a:xfrm>
            <a:off x="4714875" y="1811933"/>
            <a:ext cx="11160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Wingdings" pitchFamily="2" charset="2"/>
              <a:buNone/>
            </a:pPr>
            <a:r>
              <a:rPr lang="en-US" altLang="zh-CN" sz="2000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Contents</a:t>
            </a:r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gray">
          <a:xfrm>
            <a:off x="942975" y="3477220"/>
            <a:ext cx="3344863" cy="1374775"/>
          </a:xfrm>
          <a:prstGeom prst="rect">
            <a:avLst/>
          </a:prstGeom>
          <a:gradFill rotWithShape="1">
            <a:gsLst>
              <a:gs pos="0">
                <a:srgbClr val="F4CC3A"/>
              </a:gs>
              <a:gs pos="100000">
                <a:srgbClr val="F4CC3A">
                  <a:gamma/>
                  <a:shade val="85882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4CC3A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gray">
          <a:xfrm>
            <a:off x="3038475" y="4423370"/>
            <a:ext cx="11160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Wingdings" pitchFamily="2" charset="2"/>
              <a:buNone/>
            </a:pPr>
            <a:r>
              <a:rPr lang="en-US" altLang="zh-CN" sz="2000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Content</a:t>
            </a:r>
          </a:p>
        </p:txBody>
      </p:sp>
      <p:sp>
        <p:nvSpPr>
          <p:cNvPr id="38" name="Rectangle 9"/>
          <p:cNvSpPr>
            <a:spLocks noChangeArrowheads="1"/>
          </p:cNvSpPr>
          <p:nvPr/>
        </p:nvSpPr>
        <p:spPr bwMode="gray">
          <a:xfrm>
            <a:off x="4643438" y="3478808"/>
            <a:ext cx="3470275" cy="1366837"/>
          </a:xfrm>
          <a:prstGeom prst="rect">
            <a:avLst/>
          </a:prstGeom>
          <a:gradFill rotWithShape="1">
            <a:gsLst>
              <a:gs pos="0">
                <a:srgbClr val="F06E02"/>
              </a:gs>
              <a:gs pos="100000">
                <a:srgbClr val="F06E02">
                  <a:gamma/>
                  <a:shade val="85882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PerspectiveTop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06E0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Rectangle 10"/>
          <p:cNvSpPr>
            <a:spLocks noChangeArrowheads="1"/>
          </p:cNvSpPr>
          <p:nvPr/>
        </p:nvSpPr>
        <p:spPr bwMode="gray">
          <a:xfrm>
            <a:off x="4718050" y="4445595"/>
            <a:ext cx="1117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Wingdings" pitchFamily="2" charset="2"/>
              <a:buNone/>
            </a:pPr>
            <a:r>
              <a:rPr lang="en-US" altLang="zh-CN" sz="2000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Content</a:t>
            </a:r>
          </a:p>
        </p:txBody>
      </p:sp>
      <p:sp>
        <p:nvSpPr>
          <p:cNvPr id="40" name="Text Box 11"/>
          <p:cNvSpPr txBox="1">
            <a:spLocks noChangeArrowheads="1"/>
          </p:cNvSpPr>
          <p:nvPr/>
        </p:nvSpPr>
        <p:spPr bwMode="gray">
          <a:xfrm>
            <a:off x="987425" y="3640733"/>
            <a:ext cx="20320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41" name="Text Box 12"/>
          <p:cNvSpPr txBox="1">
            <a:spLocks noChangeArrowheads="1"/>
          </p:cNvSpPr>
          <p:nvPr/>
        </p:nvSpPr>
        <p:spPr bwMode="gray">
          <a:xfrm>
            <a:off x="1001713" y="1813520"/>
            <a:ext cx="1947862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 Click to add Text</a:t>
            </a:r>
          </a:p>
        </p:txBody>
      </p:sp>
      <p:sp>
        <p:nvSpPr>
          <p:cNvPr id="42" name="Text Box 13"/>
          <p:cNvSpPr txBox="1">
            <a:spLocks noChangeArrowheads="1"/>
          </p:cNvSpPr>
          <p:nvPr/>
        </p:nvSpPr>
        <p:spPr bwMode="gray">
          <a:xfrm>
            <a:off x="5854700" y="1853208"/>
            <a:ext cx="2106613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0" hangingPunct="0"/>
            <a:r>
              <a:rPr lang="en-US" altLang="zh-CN" sz="1400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43" name="Text Box 14"/>
          <p:cNvSpPr txBox="1">
            <a:spLocks noChangeArrowheads="1"/>
          </p:cNvSpPr>
          <p:nvPr/>
        </p:nvSpPr>
        <p:spPr bwMode="gray">
          <a:xfrm>
            <a:off x="5937250" y="3680420"/>
            <a:ext cx="2020888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 Click to add Text</a:t>
            </a:r>
          </a:p>
          <a:p>
            <a:pPr algn="r"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 Click to add Text</a:t>
            </a:r>
          </a:p>
          <a:p>
            <a:pPr algn="r"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 Click to add Text</a:t>
            </a:r>
          </a:p>
        </p:txBody>
      </p:sp>
      <p:grpSp>
        <p:nvGrpSpPr>
          <p:cNvPr id="44" name="Group 15"/>
          <p:cNvGrpSpPr>
            <a:grpSpLocks/>
          </p:cNvGrpSpPr>
          <p:nvPr/>
        </p:nvGrpSpPr>
        <p:grpSpPr bwMode="auto">
          <a:xfrm>
            <a:off x="4889500" y="3624858"/>
            <a:ext cx="742950" cy="744537"/>
            <a:chOff x="2430" y="1692"/>
            <a:chExt cx="339" cy="339"/>
          </a:xfrm>
        </p:grpSpPr>
        <p:sp>
          <p:nvSpPr>
            <p:cNvPr id="45" name="Freeform 16"/>
            <p:cNvSpPr>
              <a:spLocks noEditPoints="1"/>
            </p:cNvSpPr>
            <p:nvPr/>
          </p:nvSpPr>
          <p:spPr bwMode="gray">
            <a:xfrm>
              <a:off x="2430" y="1692"/>
              <a:ext cx="339" cy="339"/>
            </a:xfrm>
            <a:custGeom>
              <a:avLst/>
              <a:gdLst>
                <a:gd name="T0" fmla="*/ 170 w 339"/>
                <a:gd name="T1" fmla="*/ 0 h 339"/>
                <a:gd name="T2" fmla="*/ 131 w 339"/>
                <a:gd name="T3" fmla="*/ 5 h 339"/>
                <a:gd name="T4" fmla="*/ 95 w 339"/>
                <a:gd name="T5" fmla="*/ 17 h 339"/>
                <a:gd name="T6" fmla="*/ 63 w 339"/>
                <a:gd name="T7" fmla="*/ 38 h 339"/>
                <a:gd name="T8" fmla="*/ 38 w 339"/>
                <a:gd name="T9" fmla="*/ 63 h 339"/>
                <a:gd name="T10" fmla="*/ 18 w 339"/>
                <a:gd name="T11" fmla="*/ 95 h 339"/>
                <a:gd name="T12" fmla="*/ 5 w 339"/>
                <a:gd name="T13" fmla="*/ 131 h 339"/>
                <a:gd name="T14" fmla="*/ 0 w 339"/>
                <a:gd name="T15" fmla="*/ 170 h 339"/>
                <a:gd name="T16" fmla="*/ 5 w 339"/>
                <a:gd name="T17" fmla="*/ 209 h 339"/>
                <a:gd name="T18" fmla="*/ 18 w 339"/>
                <a:gd name="T19" fmla="*/ 245 h 339"/>
                <a:gd name="T20" fmla="*/ 38 w 339"/>
                <a:gd name="T21" fmla="*/ 276 h 339"/>
                <a:gd name="T22" fmla="*/ 63 w 339"/>
                <a:gd name="T23" fmla="*/ 302 h 339"/>
                <a:gd name="T24" fmla="*/ 95 w 339"/>
                <a:gd name="T25" fmla="*/ 323 h 339"/>
                <a:gd name="T26" fmla="*/ 131 w 339"/>
                <a:gd name="T27" fmla="*/ 335 h 339"/>
                <a:gd name="T28" fmla="*/ 170 w 339"/>
                <a:gd name="T29" fmla="*/ 339 h 339"/>
                <a:gd name="T30" fmla="*/ 209 w 339"/>
                <a:gd name="T31" fmla="*/ 335 h 339"/>
                <a:gd name="T32" fmla="*/ 245 w 339"/>
                <a:gd name="T33" fmla="*/ 323 h 339"/>
                <a:gd name="T34" fmla="*/ 276 w 339"/>
                <a:gd name="T35" fmla="*/ 302 h 339"/>
                <a:gd name="T36" fmla="*/ 303 w 339"/>
                <a:gd name="T37" fmla="*/ 276 h 339"/>
                <a:gd name="T38" fmla="*/ 323 w 339"/>
                <a:gd name="T39" fmla="*/ 245 h 339"/>
                <a:gd name="T40" fmla="*/ 335 w 339"/>
                <a:gd name="T41" fmla="*/ 209 h 339"/>
                <a:gd name="T42" fmla="*/ 339 w 339"/>
                <a:gd name="T43" fmla="*/ 170 h 339"/>
                <a:gd name="T44" fmla="*/ 335 w 339"/>
                <a:gd name="T45" fmla="*/ 131 h 339"/>
                <a:gd name="T46" fmla="*/ 323 w 339"/>
                <a:gd name="T47" fmla="*/ 95 h 339"/>
                <a:gd name="T48" fmla="*/ 303 w 339"/>
                <a:gd name="T49" fmla="*/ 63 h 339"/>
                <a:gd name="T50" fmla="*/ 276 w 339"/>
                <a:gd name="T51" fmla="*/ 38 h 339"/>
                <a:gd name="T52" fmla="*/ 245 w 339"/>
                <a:gd name="T53" fmla="*/ 17 h 339"/>
                <a:gd name="T54" fmla="*/ 209 w 339"/>
                <a:gd name="T55" fmla="*/ 5 h 339"/>
                <a:gd name="T56" fmla="*/ 170 w 339"/>
                <a:gd name="T57" fmla="*/ 0 h 339"/>
                <a:gd name="T58" fmla="*/ 170 w 339"/>
                <a:gd name="T59" fmla="*/ 294 h 339"/>
                <a:gd name="T60" fmla="*/ 137 w 339"/>
                <a:gd name="T61" fmla="*/ 291 h 339"/>
                <a:gd name="T62" fmla="*/ 107 w 339"/>
                <a:gd name="T63" fmla="*/ 278 h 339"/>
                <a:gd name="T64" fmla="*/ 81 w 339"/>
                <a:gd name="T65" fmla="*/ 258 h 339"/>
                <a:gd name="T66" fmla="*/ 62 w 339"/>
                <a:gd name="T67" fmla="*/ 233 h 339"/>
                <a:gd name="T68" fmla="*/ 50 w 339"/>
                <a:gd name="T69" fmla="*/ 203 h 339"/>
                <a:gd name="T70" fmla="*/ 45 w 339"/>
                <a:gd name="T71" fmla="*/ 170 h 339"/>
                <a:gd name="T72" fmla="*/ 50 w 339"/>
                <a:gd name="T73" fmla="*/ 137 h 339"/>
                <a:gd name="T74" fmla="*/ 62 w 339"/>
                <a:gd name="T75" fmla="*/ 107 h 339"/>
                <a:gd name="T76" fmla="*/ 81 w 339"/>
                <a:gd name="T77" fmla="*/ 81 h 339"/>
                <a:gd name="T78" fmla="*/ 107 w 339"/>
                <a:gd name="T79" fmla="*/ 62 h 339"/>
                <a:gd name="T80" fmla="*/ 137 w 339"/>
                <a:gd name="T81" fmla="*/ 48 h 339"/>
                <a:gd name="T82" fmla="*/ 170 w 339"/>
                <a:gd name="T83" fmla="*/ 44 h 339"/>
                <a:gd name="T84" fmla="*/ 203 w 339"/>
                <a:gd name="T85" fmla="*/ 48 h 339"/>
                <a:gd name="T86" fmla="*/ 233 w 339"/>
                <a:gd name="T87" fmla="*/ 62 h 339"/>
                <a:gd name="T88" fmla="*/ 258 w 339"/>
                <a:gd name="T89" fmla="*/ 81 h 339"/>
                <a:gd name="T90" fmla="*/ 278 w 339"/>
                <a:gd name="T91" fmla="*/ 107 h 339"/>
                <a:gd name="T92" fmla="*/ 291 w 339"/>
                <a:gd name="T93" fmla="*/ 137 h 339"/>
                <a:gd name="T94" fmla="*/ 296 w 339"/>
                <a:gd name="T95" fmla="*/ 170 h 339"/>
                <a:gd name="T96" fmla="*/ 291 w 339"/>
                <a:gd name="T97" fmla="*/ 203 h 339"/>
                <a:gd name="T98" fmla="*/ 278 w 339"/>
                <a:gd name="T99" fmla="*/ 233 h 339"/>
                <a:gd name="T100" fmla="*/ 258 w 339"/>
                <a:gd name="T101" fmla="*/ 258 h 339"/>
                <a:gd name="T102" fmla="*/ 233 w 339"/>
                <a:gd name="T103" fmla="*/ 278 h 339"/>
                <a:gd name="T104" fmla="*/ 203 w 339"/>
                <a:gd name="T105" fmla="*/ 291 h 339"/>
                <a:gd name="T106" fmla="*/ 170 w 339"/>
                <a:gd name="T107" fmla="*/ 294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9" h="339">
                  <a:moveTo>
                    <a:pt x="170" y="0"/>
                  </a:moveTo>
                  <a:lnTo>
                    <a:pt x="131" y="5"/>
                  </a:lnTo>
                  <a:lnTo>
                    <a:pt x="95" y="17"/>
                  </a:lnTo>
                  <a:lnTo>
                    <a:pt x="63" y="38"/>
                  </a:lnTo>
                  <a:lnTo>
                    <a:pt x="38" y="63"/>
                  </a:lnTo>
                  <a:lnTo>
                    <a:pt x="18" y="95"/>
                  </a:lnTo>
                  <a:lnTo>
                    <a:pt x="5" y="131"/>
                  </a:lnTo>
                  <a:lnTo>
                    <a:pt x="0" y="170"/>
                  </a:lnTo>
                  <a:lnTo>
                    <a:pt x="5" y="209"/>
                  </a:lnTo>
                  <a:lnTo>
                    <a:pt x="18" y="245"/>
                  </a:lnTo>
                  <a:lnTo>
                    <a:pt x="38" y="276"/>
                  </a:lnTo>
                  <a:lnTo>
                    <a:pt x="63" y="302"/>
                  </a:lnTo>
                  <a:lnTo>
                    <a:pt x="95" y="323"/>
                  </a:lnTo>
                  <a:lnTo>
                    <a:pt x="131" y="335"/>
                  </a:lnTo>
                  <a:lnTo>
                    <a:pt x="170" y="339"/>
                  </a:lnTo>
                  <a:lnTo>
                    <a:pt x="209" y="335"/>
                  </a:lnTo>
                  <a:lnTo>
                    <a:pt x="245" y="323"/>
                  </a:lnTo>
                  <a:lnTo>
                    <a:pt x="276" y="302"/>
                  </a:lnTo>
                  <a:lnTo>
                    <a:pt x="303" y="276"/>
                  </a:lnTo>
                  <a:lnTo>
                    <a:pt x="323" y="245"/>
                  </a:lnTo>
                  <a:lnTo>
                    <a:pt x="335" y="209"/>
                  </a:lnTo>
                  <a:lnTo>
                    <a:pt x="339" y="170"/>
                  </a:lnTo>
                  <a:lnTo>
                    <a:pt x="335" y="131"/>
                  </a:lnTo>
                  <a:lnTo>
                    <a:pt x="323" y="95"/>
                  </a:lnTo>
                  <a:lnTo>
                    <a:pt x="303" y="63"/>
                  </a:lnTo>
                  <a:lnTo>
                    <a:pt x="276" y="38"/>
                  </a:lnTo>
                  <a:lnTo>
                    <a:pt x="245" y="17"/>
                  </a:lnTo>
                  <a:lnTo>
                    <a:pt x="209" y="5"/>
                  </a:lnTo>
                  <a:lnTo>
                    <a:pt x="170" y="0"/>
                  </a:lnTo>
                  <a:close/>
                  <a:moveTo>
                    <a:pt x="170" y="294"/>
                  </a:moveTo>
                  <a:lnTo>
                    <a:pt x="137" y="291"/>
                  </a:lnTo>
                  <a:lnTo>
                    <a:pt x="107" y="278"/>
                  </a:lnTo>
                  <a:lnTo>
                    <a:pt x="81" y="258"/>
                  </a:lnTo>
                  <a:lnTo>
                    <a:pt x="62" y="233"/>
                  </a:lnTo>
                  <a:lnTo>
                    <a:pt x="50" y="203"/>
                  </a:lnTo>
                  <a:lnTo>
                    <a:pt x="45" y="170"/>
                  </a:lnTo>
                  <a:lnTo>
                    <a:pt x="50" y="137"/>
                  </a:lnTo>
                  <a:lnTo>
                    <a:pt x="62" y="107"/>
                  </a:lnTo>
                  <a:lnTo>
                    <a:pt x="81" y="81"/>
                  </a:lnTo>
                  <a:lnTo>
                    <a:pt x="107" y="62"/>
                  </a:lnTo>
                  <a:lnTo>
                    <a:pt x="137" y="48"/>
                  </a:lnTo>
                  <a:lnTo>
                    <a:pt x="170" y="44"/>
                  </a:lnTo>
                  <a:lnTo>
                    <a:pt x="203" y="48"/>
                  </a:lnTo>
                  <a:lnTo>
                    <a:pt x="233" y="62"/>
                  </a:lnTo>
                  <a:lnTo>
                    <a:pt x="258" y="81"/>
                  </a:lnTo>
                  <a:lnTo>
                    <a:pt x="278" y="107"/>
                  </a:lnTo>
                  <a:lnTo>
                    <a:pt x="291" y="137"/>
                  </a:lnTo>
                  <a:lnTo>
                    <a:pt x="296" y="170"/>
                  </a:lnTo>
                  <a:lnTo>
                    <a:pt x="291" y="203"/>
                  </a:lnTo>
                  <a:lnTo>
                    <a:pt x="278" y="233"/>
                  </a:lnTo>
                  <a:lnTo>
                    <a:pt x="258" y="258"/>
                  </a:lnTo>
                  <a:lnTo>
                    <a:pt x="233" y="278"/>
                  </a:lnTo>
                  <a:lnTo>
                    <a:pt x="203" y="291"/>
                  </a:lnTo>
                  <a:lnTo>
                    <a:pt x="170" y="294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17"/>
            <p:cNvSpPr>
              <a:spLocks noEditPoints="1"/>
            </p:cNvSpPr>
            <p:nvPr/>
          </p:nvSpPr>
          <p:spPr bwMode="gray">
            <a:xfrm>
              <a:off x="2516" y="1799"/>
              <a:ext cx="168" cy="157"/>
            </a:xfrm>
            <a:custGeom>
              <a:avLst/>
              <a:gdLst>
                <a:gd name="T0" fmla="*/ 12 w 168"/>
                <a:gd name="T1" fmla="*/ 76 h 157"/>
                <a:gd name="T2" fmla="*/ 30 w 168"/>
                <a:gd name="T3" fmla="*/ 114 h 157"/>
                <a:gd name="T4" fmla="*/ 63 w 168"/>
                <a:gd name="T5" fmla="*/ 132 h 157"/>
                <a:gd name="T6" fmla="*/ 106 w 168"/>
                <a:gd name="T7" fmla="*/ 132 h 157"/>
                <a:gd name="T8" fmla="*/ 139 w 168"/>
                <a:gd name="T9" fmla="*/ 114 h 157"/>
                <a:gd name="T10" fmla="*/ 157 w 168"/>
                <a:gd name="T11" fmla="*/ 76 h 157"/>
                <a:gd name="T12" fmla="*/ 163 w 168"/>
                <a:gd name="T13" fmla="*/ 100 h 157"/>
                <a:gd name="T14" fmla="*/ 142 w 168"/>
                <a:gd name="T15" fmla="*/ 136 h 157"/>
                <a:gd name="T16" fmla="*/ 106 w 168"/>
                <a:gd name="T17" fmla="*/ 156 h 157"/>
                <a:gd name="T18" fmla="*/ 61 w 168"/>
                <a:gd name="T19" fmla="*/ 156 h 157"/>
                <a:gd name="T20" fmla="*/ 27 w 168"/>
                <a:gd name="T21" fmla="*/ 136 h 157"/>
                <a:gd name="T22" fmla="*/ 4 w 168"/>
                <a:gd name="T23" fmla="*/ 100 h 157"/>
                <a:gd name="T24" fmla="*/ 39 w 168"/>
                <a:gd name="T25" fmla="*/ 45 h 157"/>
                <a:gd name="T26" fmla="*/ 27 w 168"/>
                <a:gd name="T27" fmla="*/ 42 h 157"/>
                <a:gd name="T28" fmla="*/ 19 w 168"/>
                <a:gd name="T29" fmla="*/ 34 h 157"/>
                <a:gd name="T30" fmla="*/ 16 w 168"/>
                <a:gd name="T31" fmla="*/ 22 h 157"/>
                <a:gd name="T32" fmla="*/ 19 w 168"/>
                <a:gd name="T33" fmla="*/ 12 h 157"/>
                <a:gd name="T34" fmla="*/ 27 w 168"/>
                <a:gd name="T35" fmla="*/ 3 h 157"/>
                <a:gd name="T36" fmla="*/ 39 w 168"/>
                <a:gd name="T37" fmla="*/ 0 h 157"/>
                <a:gd name="T38" fmla="*/ 49 w 168"/>
                <a:gd name="T39" fmla="*/ 3 h 157"/>
                <a:gd name="T40" fmla="*/ 58 w 168"/>
                <a:gd name="T41" fmla="*/ 12 h 157"/>
                <a:gd name="T42" fmla="*/ 61 w 168"/>
                <a:gd name="T43" fmla="*/ 22 h 157"/>
                <a:gd name="T44" fmla="*/ 58 w 168"/>
                <a:gd name="T45" fmla="*/ 34 h 157"/>
                <a:gd name="T46" fmla="*/ 49 w 168"/>
                <a:gd name="T47" fmla="*/ 42 h 157"/>
                <a:gd name="T48" fmla="*/ 39 w 168"/>
                <a:gd name="T49" fmla="*/ 45 h 157"/>
                <a:gd name="T50" fmla="*/ 124 w 168"/>
                <a:gd name="T51" fmla="*/ 45 h 157"/>
                <a:gd name="T52" fmla="*/ 114 w 168"/>
                <a:gd name="T53" fmla="*/ 39 h 157"/>
                <a:gd name="T54" fmla="*/ 108 w 168"/>
                <a:gd name="T55" fmla="*/ 28 h 157"/>
                <a:gd name="T56" fmla="*/ 108 w 168"/>
                <a:gd name="T57" fmla="*/ 16 h 157"/>
                <a:gd name="T58" fmla="*/ 114 w 168"/>
                <a:gd name="T59" fmla="*/ 6 h 157"/>
                <a:gd name="T60" fmla="*/ 124 w 168"/>
                <a:gd name="T61" fmla="*/ 1 h 157"/>
                <a:gd name="T62" fmla="*/ 136 w 168"/>
                <a:gd name="T63" fmla="*/ 1 h 157"/>
                <a:gd name="T64" fmla="*/ 145 w 168"/>
                <a:gd name="T65" fmla="*/ 6 h 157"/>
                <a:gd name="T66" fmla="*/ 151 w 168"/>
                <a:gd name="T67" fmla="*/ 16 h 157"/>
                <a:gd name="T68" fmla="*/ 151 w 168"/>
                <a:gd name="T69" fmla="*/ 28 h 157"/>
                <a:gd name="T70" fmla="*/ 145 w 168"/>
                <a:gd name="T71" fmla="*/ 39 h 157"/>
                <a:gd name="T72" fmla="*/ 136 w 168"/>
                <a:gd name="T73" fmla="*/ 4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57">
                  <a:moveTo>
                    <a:pt x="0" y="76"/>
                  </a:moveTo>
                  <a:lnTo>
                    <a:pt x="12" y="76"/>
                  </a:lnTo>
                  <a:lnTo>
                    <a:pt x="18" y="97"/>
                  </a:lnTo>
                  <a:lnTo>
                    <a:pt x="30" y="114"/>
                  </a:lnTo>
                  <a:lnTo>
                    <a:pt x="43" y="126"/>
                  </a:lnTo>
                  <a:lnTo>
                    <a:pt x="63" y="132"/>
                  </a:lnTo>
                  <a:lnTo>
                    <a:pt x="84" y="135"/>
                  </a:lnTo>
                  <a:lnTo>
                    <a:pt x="106" y="132"/>
                  </a:lnTo>
                  <a:lnTo>
                    <a:pt x="124" y="126"/>
                  </a:lnTo>
                  <a:lnTo>
                    <a:pt x="139" y="114"/>
                  </a:lnTo>
                  <a:lnTo>
                    <a:pt x="150" y="97"/>
                  </a:lnTo>
                  <a:lnTo>
                    <a:pt x="157" y="76"/>
                  </a:lnTo>
                  <a:lnTo>
                    <a:pt x="168" y="76"/>
                  </a:lnTo>
                  <a:lnTo>
                    <a:pt x="163" y="100"/>
                  </a:lnTo>
                  <a:lnTo>
                    <a:pt x="154" y="120"/>
                  </a:lnTo>
                  <a:lnTo>
                    <a:pt x="142" y="136"/>
                  </a:lnTo>
                  <a:lnTo>
                    <a:pt x="126" y="148"/>
                  </a:lnTo>
                  <a:lnTo>
                    <a:pt x="106" y="156"/>
                  </a:lnTo>
                  <a:lnTo>
                    <a:pt x="84" y="157"/>
                  </a:lnTo>
                  <a:lnTo>
                    <a:pt x="61" y="156"/>
                  </a:lnTo>
                  <a:lnTo>
                    <a:pt x="43" y="148"/>
                  </a:lnTo>
                  <a:lnTo>
                    <a:pt x="27" y="136"/>
                  </a:lnTo>
                  <a:lnTo>
                    <a:pt x="13" y="120"/>
                  </a:lnTo>
                  <a:lnTo>
                    <a:pt x="4" y="100"/>
                  </a:lnTo>
                  <a:lnTo>
                    <a:pt x="0" y="76"/>
                  </a:lnTo>
                  <a:close/>
                  <a:moveTo>
                    <a:pt x="39" y="45"/>
                  </a:moveTo>
                  <a:lnTo>
                    <a:pt x="33" y="45"/>
                  </a:lnTo>
                  <a:lnTo>
                    <a:pt x="27" y="42"/>
                  </a:lnTo>
                  <a:lnTo>
                    <a:pt x="22" y="39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58" y="12"/>
                  </a:lnTo>
                  <a:lnTo>
                    <a:pt x="61" y="16"/>
                  </a:lnTo>
                  <a:lnTo>
                    <a:pt x="61" y="22"/>
                  </a:lnTo>
                  <a:lnTo>
                    <a:pt x="61" y="28"/>
                  </a:lnTo>
                  <a:lnTo>
                    <a:pt x="58" y="34"/>
                  </a:lnTo>
                  <a:lnTo>
                    <a:pt x="55" y="39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39" y="45"/>
                  </a:lnTo>
                  <a:close/>
                  <a:moveTo>
                    <a:pt x="130" y="45"/>
                  </a:moveTo>
                  <a:lnTo>
                    <a:pt x="124" y="45"/>
                  </a:lnTo>
                  <a:lnTo>
                    <a:pt x="118" y="42"/>
                  </a:lnTo>
                  <a:lnTo>
                    <a:pt x="114" y="39"/>
                  </a:lnTo>
                  <a:lnTo>
                    <a:pt x="109" y="34"/>
                  </a:lnTo>
                  <a:lnTo>
                    <a:pt x="108" y="28"/>
                  </a:lnTo>
                  <a:lnTo>
                    <a:pt x="106" y="22"/>
                  </a:lnTo>
                  <a:lnTo>
                    <a:pt x="108" y="16"/>
                  </a:lnTo>
                  <a:lnTo>
                    <a:pt x="109" y="12"/>
                  </a:lnTo>
                  <a:lnTo>
                    <a:pt x="114" y="6"/>
                  </a:lnTo>
                  <a:lnTo>
                    <a:pt x="118" y="3"/>
                  </a:lnTo>
                  <a:lnTo>
                    <a:pt x="124" y="1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1" y="3"/>
                  </a:lnTo>
                  <a:lnTo>
                    <a:pt x="145" y="6"/>
                  </a:lnTo>
                  <a:lnTo>
                    <a:pt x="150" y="12"/>
                  </a:lnTo>
                  <a:lnTo>
                    <a:pt x="151" y="16"/>
                  </a:lnTo>
                  <a:lnTo>
                    <a:pt x="153" y="22"/>
                  </a:lnTo>
                  <a:lnTo>
                    <a:pt x="151" y="28"/>
                  </a:lnTo>
                  <a:lnTo>
                    <a:pt x="150" y="34"/>
                  </a:lnTo>
                  <a:lnTo>
                    <a:pt x="145" y="39"/>
                  </a:lnTo>
                  <a:lnTo>
                    <a:pt x="141" y="42"/>
                  </a:lnTo>
                  <a:lnTo>
                    <a:pt x="136" y="45"/>
                  </a:lnTo>
                  <a:lnTo>
                    <a:pt x="130" y="45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7" name="Group 18"/>
          <p:cNvGrpSpPr>
            <a:grpSpLocks/>
          </p:cNvGrpSpPr>
          <p:nvPr/>
        </p:nvGrpSpPr>
        <p:grpSpPr bwMode="auto">
          <a:xfrm>
            <a:off x="3251200" y="2207220"/>
            <a:ext cx="763588" cy="750888"/>
            <a:chOff x="866" y="2169"/>
            <a:chExt cx="406" cy="405"/>
          </a:xfrm>
        </p:grpSpPr>
        <p:sp>
          <p:nvSpPr>
            <p:cNvPr id="48" name="Freeform 19"/>
            <p:cNvSpPr>
              <a:spLocks/>
            </p:cNvSpPr>
            <p:nvPr/>
          </p:nvSpPr>
          <p:spPr bwMode="gray">
            <a:xfrm>
              <a:off x="1073" y="2181"/>
              <a:ext cx="190" cy="152"/>
            </a:xfrm>
            <a:custGeom>
              <a:avLst/>
              <a:gdLst>
                <a:gd name="T0" fmla="*/ 34 w 190"/>
                <a:gd name="T1" fmla="*/ 15 h 152"/>
                <a:gd name="T2" fmla="*/ 40 w 190"/>
                <a:gd name="T3" fmla="*/ 17 h 152"/>
                <a:gd name="T4" fmla="*/ 46 w 190"/>
                <a:gd name="T5" fmla="*/ 18 h 152"/>
                <a:gd name="T6" fmla="*/ 51 w 190"/>
                <a:gd name="T7" fmla="*/ 23 h 152"/>
                <a:gd name="T8" fmla="*/ 55 w 190"/>
                <a:gd name="T9" fmla="*/ 27 h 152"/>
                <a:gd name="T10" fmla="*/ 57 w 190"/>
                <a:gd name="T11" fmla="*/ 33 h 152"/>
                <a:gd name="T12" fmla="*/ 58 w 190"/>
                <a:gd name="T13" fmla="*/ 39 h 152"/>
                <a:gd name="T14" fmla="*/ 58 w 190"/>
                <a:gd name="T15" fmla="*/ 51 h 152"/>
                <a:gd name="T16" fmla="*/ 58 w 190"/>
                <a:gd name="T17" fmla="*/ 57 h 152"/>
                <a:gd name="T18" fmla="*/ 55 w 190"/>
                <a:gd name="T19" fmla="*/ 62 h 152"/>
                <a:gd name="T20" fmla="*/ 54 w 190"/>
                <a:gd name="T21" fmla="*/ 66 h 152"/>
                <a:gd name="T22" fmla="*/ 60 w 190"/>
                <a:gd name="T23" fmla="*/ 69 h 152"/>
                <a:gd name="T24" fmla="*/ 66 w 190"/>
                <a:gd name="T25" fmla="*/ 72 h 152"/>
                <a:gd name="T26" fmla="*/ 70 w 190"/>
                <a:gd name="T27" fmla="*/ 72 h 152"/>
                <a:gd name="T28" fmla="*/ 73 w 190"/>
                <a:gd name="T29" fmla="*/ 72 h 152"/>
                <a:gd name="T30" fmla="*/ 75 w 190"/>
                <a:gd name="T31" fmla="*/ 72 h 152"/>
                <a:gd name="T32" fmla="*/ 82 w 190"/>
                <a:gd name="T33" fmla="*/ 72 h 152"/>
                <a:gd name="T34" fmla="*/ 87 w 190"/>
                <a:gd name="T35" fmla="*/ 75 h 152"/>
                <a:gd name="T36" fmla="*/ 93 w 190"/>
                <a:gd name="T37" fmla="*/ 78 h 152"/>
                <a:gd name="T38" fmla="*/ 96 w 190"/>
                <a:gd name="T39" fmla="*/ 83 h 152"/>
                <a:gd name="T40" fmla="*/ 99 w 190"/>
                <a:gd name="T41" fmla="*/ 89 h 152"/>
                <a:gd name="T42" fmla="*/ 99 w 190"/>
                <a:gd name="T43" fmla="*/ 95 h 152"/>
                <a:gd name="T44" fmla="*/ 99 w 190"/>
                <a:gd name="T45" fmla="*/ 96 h 152"/>
                <a:gd name="T46" fmla="*/ 118 w 190"/>
                <a:gd name="T47" fmla="*/ 119 h 152"/>
                <a:gd name="T48" fmla="*/ 132 w 190"/>
                <a:gd name="T49" fmla="*/ 146 h 152"/>
                <a:gd name="T50" fmla="*/ 145 w 190"/>
                <a:gd name="T51" fmla="*/ 146 h 152"/>
                <a:gd name="T52" fmla="*/ 156 w 190"/>
                <a:gd name="T53" fmla="*/ 146 h 152"/>
                <a:gd name="T54" fmla="*/ 160 w 190"/>
                <a:gd name="T55" fmla="*/ 146 h 152"/>
                <a:gd name="T56" fmla="*/ 160 w 190"/>
                <a:gd name="T57" fmla="*/ 146 h 152"/>
                <a:gd name="T58" fmla="*/ 160 w 190"/>
                <a:gd name="T59" fmla="*/ 146 h 152"/>
                <a:gd name="T60" fmla="*/ 175 w 190"/>
                <a:gd name="T61" fmla="*/ 147 h 152"/>
                <a:gd name="T62" fmla="*/ 190 w 190"/>
                <a:gd name="T63" fmla="*/ 152 h 152"/>
                <a:gd name="T64" fmla="*/ 180 w 190"/>
                <a:gd name="T65" fmla="*/ 116 h 152"/>
                <a:gd name="T66" fmla="*/ 162 w 190"/>
                <a:gd name="T67" fmla="*/ 84 h 152"/>
                <a:gd name="T68" fmla="*/ 139 w 190"/>
                <a:gd name="T69" fmla="*/ 56 h 152"/>
                <a:gd name="T70" fmla="*/ 111 w 190"/>
                <a:gd name="T71" fmla="*/ 33 h 152"/>
                <a:gd name="T72" fmla="*/ 79 w 190"/>
                <a:gd name="T73" fmla="*/ 15 h 152"/>
                <a:gd name="T74" fmla="*/ 43 w 190"/>
                <a:gd name="T75" fmla="*/ 5 h 152"/>
                <a:gd name="T76" fmla="*/ 6 w 190"/>
                <a:gd name="T77" fmla="*/ 0 h 152"/>
                <a:gd name="T78" fmla="*/ 3 w 190"/>
                <a:gd name="T79" fmla="*/ 0 h 152"/>
                <a:gd name="T80" fmla="*/ 0 w 190"/>
                <a:gd name="T81" fmla="*/ 2 h 152"/>
                <a:gd name="T82" fmla="*/ 4 w 190"/>
                <a:gd name="T83" fmla="*/ 8 h 152"/>
                <a:gd name="T84" fmla="*/ 9 w 190"/>
                <a:gd name="T85" fmla="*/ 15 h 152"/>
                <a:gd name="T86" fmla="*/ 19 w 190"/>
                <a:gd name="T87" fmla="*/ 15 h 152"/>
                <a:gd name="T88" fmla="*/ 30 w 190"/>
                <a:gd name="T89" fmla="*/ 15 h 152"/>
                <a:gd name="T90" fmla="*/ 34 w 190"/>
                <a:gd name="T91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0" h="152">
                  <a:moveTo>
                    <a:pt x="34" y="15"/>
                  </a:moveTo>
                  <a:lnTo>
                    <a:pt x="40" y="17"/>
                  </a:lnTo>
                  <a:lnTo>
                    <a:pt x="46" y="18"/>
                  </a:lnTo>
                  <a:lnTo>
                    <a:pt x="51" y="23"/>
                  </a:lnTo>
                  <a:lnTo>
                    <a:pt x="55" y="27"/>
                  </a:lnTo>
                  <a:lnTo>
                    <a:pt x="57" y="33"/>
                  </a:lnTo>
                  <a:lnTo>
                    <a:pt x="58" y="39"/>
                  </a:lnTo>
                  <a:lnTo>
                    <a:pt x="58" y="51"/>
                  </a:lnTo>
                  <a:lnTo>
                    <a:pt x="58" y="57"/>
                  </a:lnTo>
                  <a:lnTo>
                    <a:pt x="55" y="62"/>
                  </a:lnTo>
                  <a:lnTo>
                    <a:pt x="54" y="66"/>
                  </a:lnTo>
                  <a:lnTo>
                    <a:pt x="60" y="69"/>
                  </a:lnTo>
                  <a:lnTo>
                    <a:pt x="66" y="72"/>
                  </a:lnTo>
                  <a:lnTo>
                    <a:pt x="70" y="72"/>
                  </a:lnTo>
                  <a:lnTo>
                    <a:pt x="73" y="72"/>
                  </a:lnTo>
                  <a:lnTo>
                    <a:pt x="75" y="72"/>
                  </a:lnTo>
                  <a:lnTo>
                    <a:pt x="82" y="72"/>
                  </a:lnTo>
                  <a:lnTo>
                    <a:pt x="87" y="75"/>
                  </a:lnTo>
                  <a:lnTo>
                    <a:pt x="93" y="78"/>
                  </a:lnTo>
                  <a:lnTo>
                    <a:pt x="96" y="83"/>
                  </a:lnTo>
                  <a:lnTo>
                    <a:pt x="99" y="89"/>
                  </a:lnTo>
                  <a:lnTo>
                    <a:pt x="99" y="95"/>
                  </a:lnTo>
                  <a:lnTo>
                    <a:pt x="99" y="96"/>
                  </a:lnTo>
                  <a:lnTo>
                    <a:pt x="118" y="119"/>
                  </a:lnTo>
                  <a:lnTo>
                    <a:pt x="132" y="146"/>
                  </a:lnTo>
                  <a:lnTo>
                    <a:pt x="145" y="146"/>
                  </a:lnTo>
                  <a:lnTo>
                    <a:pt x="156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75" y="147"/>
                  </a:lnTo>
                  <a:lnTo>
                    <a:pt x="190" y="152"/>
                  </a:lnTo>
                  <a:lnTo>
                    <a:pt x="180" y="116"/>
                  </a:lnTo>
                  <a:lnTo>
                    <a:pt x="162" y="84"/>
                  </a:lnTo>
                  <a:lnTo>
                    <a:pt x="139" y="56"/>
                  </a:lnTo>
                  <a:lnTo>
                    <a:pt x="111" y="33"/>
                  </a:lnTo>
                  <a:lnTo>
                    <a:pt x="79" y="15"/>
                  </a:lnTo>
                  <a:lnTo>
                    <a:pt x="43" y="5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4" y="8"/>
                  </a:lnTo>
                  <a:lnTo>
                    <a:pt x="9" y="15"/>
                  </a:lnTo>
                  <a:lnTo>
                    <a:pt x="19" y="15"/>
                  </a:lnTo>
                  <a:lnTo>
                    <a:pt x="30" y="15"/>
                  </a:lnTo>
                  <a:lnTo>
                    <a:pt x="34" y="15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20"/>
            <p:cNvSpPr>
              <a:spLocks/>
            </p:cNvSpPr>
            <p:nvPr/>
          </p:nvSpPr>
          <p:spPr bwMode="gray">
            <a:xfrm>
              <a:off x="911" y="2415"/>
              <a:ext cx="109" cy="131"/>
            </a:xfrm>
            <a:custGeom>
              <a:avLst/>
              <a:gdLst>
                <a:gd name="T0" fmla="*/ 40 w 109"/>
                <a:gd name="T1" fmla="*/ 0 h 131"/>
                <a:gd name="T2" fmla="*/ 33 w 109"/>
                <a:gd name="T3" fmla="*/ 11 h 131"/>
                <a:gd name="T4" fmla="*/ 25 w 109"/>
                <a:gd name="T5" fmla="*/ 21 h 131"/>
                <a:gd name="T6" fmla="*/ 16 w 109"/>
                <a:gd name="T7" fmla="*/ 32 h 131"/>
                <a:gd name="T8" fmla="*/ 12 w 109"/>
                <a:gd name="T9" fmla="*/ 39 h 131"/>
                <a:gd name="T10" fmla="*/ 9 w 109"/>
                <a:gd name="T11" fmla="*/ 41 h 131"/>
                <a:gd name="T12" fmla="*/ 7 w 109"/>
                <a:gd name="T13" fmla="*/ 44 h 131"/>
                <a:gd name="T14" fmla="*/ 3 w 109"/>
                <a:gd name="T15" fmla="*/ 45 h 131"/>
                <a:gd name="T16" fmla="*/ 0 w 109"/>
                <a:gd name="T17" fmla="*/ 47 h 131"/>
                <a:gd name="T18" fmla="*/ 18 w 109"/>
                <a:gd name="T19" fmla="*/ 74 h 131"/>
                <a:gd name="T20" fmla="*/ 39 w 109"/>
                <a:gd name="T21" fmla="*/ 96 h 131"/>
                <a:gd name="T22" fmla="*/ 63 w 109"/>
                <a:gd name="T23" fmla="*/ 116 h 131"/>
                <a:gd name="T24" fmla="*/ 90 w 109"/>
                <a:gd name="T25" fmla="*/ 131 h 131"/>
                <a:gd name="T26" fmla="*/ 100 w 109"/>
                <a:gd name="T27" fmla="*/ 104 h 131"/>
                <a:gd name="T28" fmla="*/ 109 w 109"/>
                <a:gd name="T29" fmla="*/ 77 h 131"/>
                <a:gd name="T30" fmla="*/ 87 w 109"/>
                <a:gd name="T31" fmla="*/ 63 h 131"/>
                <a:gd name="T32" fmla="*/ 67 w 109"/>
                <a:gd name="T33" fmla="*/ 45 h 131"/>
                <a:gd name="T34" fmla="*/ 52 w 109"/>
                <a:gd name="T35" fmla="*/ 24 h 131"/>
                <a:gd name="T36" fmla="*/ 40 w 109"/>
                <a:gd name="T3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131">
                  <a:moveTo>
                    <a:pt x="40" y="0"/>
                  </a:moveTo>
                  <a:lnTo>
                    <a:pt x="33" y="11"/>
                  </a:lnTo>
                  <a:lnTo>
                    <a:pt x="25" y="21"/>
                  </a:lnTo>
                  <a:lnTo>
                    <a:pt x="16" y="32"/>
                  </a:lnTo>
                  <a:lnTo>
                    <a:pt x="12" y="39"/>
                  </a:lnTo>
                  <a:lnTo>
                    <a:pt x="9" y="41"/>
                  </a:lnTo>
                  <a:lnTo>
                    <a:pt x="7" y="44"/>
                  </a:lnTo>
                  <a:lnTo>
                    <a:pt x="3" y="45"/>
                  </a:lnTo>
                  <a:lnTo>
                    <a:pt x="0" y="47"/>
                  </a:lnTo>
                  <a:lnTo>
                    <a:pt x="18" y="74"/>
                  </a:lnTo>
                  <a:lnTo>
                    <a:pt x="39" y="96"/>
                  </a:lnTo>
                  <a:lnTo>
                    <a:pt x="63" y="116"/>
                  </a:lnTo>
                  <a:lnTo>
                    <a:pt x="90" y="131"/>
                  </a:lnTo>
                  <a:lnTo>
                    <a:pt x="100" y="104"/>
                  </a:lnTo>
                  <a:lnTo>
                    <a:pt x="109" y="77"/>
                  </a:lnTo>
                  <a:lnTo>
                    <a:pt x="87" y="63"/>
                  </a:lnTo>
                  <a:lnTo>
                    <a:pt x="67" y="45"/>
                  </a:lnTo>
                  <a:lnTo>
                    <a:pt x="52" y="2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21"/>
            <p:cNvSpPr>
              <a:spLocks/>
            </p:cNvSpPr>
            <p:nvPr/>
          </p:nvSpPr>
          <p:spPr bwMode="gray">
            <a:xfrm>
              <a:off x="911" y="2198"/>
              <a:ext cx="109" cy="130"/>
            </a:xfrm>
            <a:custGeom>
              <a:avLst/>
              <a:gdLst>
                <a:gd name="T0" fmla="*/ 9 w 109"/>
                <a:gd name="T1" fmla="*/ 90 h 130"/>
                <a:gd name="T2" fmla="*/ 12 w 109"/>
                <a:gd name="T3" fmla="*/ 93 h 130"/>
                <a:gd name="T4" fmla="*/ 16 w 109"/>
                <a:gd name="T5" fmla="*/ 99 h 130"/>
                <a:gd name="T6" fmla="*/ 25 w 109"/>
                <a:gd name="T7" fmla="*/ 109 h 130"/>
                <a:gd name="T8" fmla="*/ 33 w 109"/>
                <a:gd name="T9" fmla="*/ 120 h 130"/>
                <a:gd name="T10" fmla="*/ 40 w 109"/>
                <a:gd name="T11" fmla="*/ 130 h 130"/>
                <a:gd name="T12" fmla="*/ 52 w 109"/>
                <a:gd name="T13" fmla="*/ 106 h 130"/>
                <a:gd name="T14" fmla="*/ 67 w 109"/>
                <a:gd name="T15" fmla="*/ 85 h 130"/>
                <a:gd name="T16" fmla="*/ 87 w 109"/>
                <a:gd name="T17" fmla="*/ 67 h 130"/>
                <a:gd name="T18" fmla="*/ 109 w 109"/>
                <a:gd name="T19" fmla="*/ 54 h 130"/>
                <a:gd name="T20" fmla="*/ 100 w 109"/>
                <a:gd name="T21" fmla="*/ 27 h 130"/>
                <a:gd name="T22" fmla="*/ 90 w 109"/>
                <a:gd name="T23" fmla="*/ 0 h 130"/>
                <a:gd name="T24" fmla="*/ 63 w 109"/>
                <a:gd name="T25" fmla="*/ 15 h 130"/>
                <a:gd name="T26" fmla="*/ 39 w 109"/>
                <a:gd name="T27" fmla="*/ 34 h 130"/>
                <a:gd name="T28" fmla="*/ 18 w 109"/>
                <a:gd name="T29" fmla="*/ 57 h 130"/>
                <a:gd name="T30" fmla="*/ 0 w 109"/>
                <a:gd name="T31" fmla="*/ 84 h 130"/>
                <a:gd name="T32" fmla="*/ 6 w 109"/>
                <a:gd name="T33" fmla="*/ 85 h 130"/>
                <a:gd name="T34" fmla="*/ 9 w 109"/>
                <a:gd name="T35" fmla="*/ 9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9" h="130">
                  <a:moveTo>
                    <a:pt x="9" y="90"/>
                  </a:moveTo>
                  <a:lnTo>
                    <a:pt x="12" y="93"/>
                  </a:lnTo>
                  <a:lnTo>
                    <a:pt x="16" y="99"/>
                  </a:lnTo>
                  <a:lnTo>
                    <a:pt x="25" y="109"/>
                  </a:lnTo>
                  <a:lnTo>
                    <a:pt x="33" y="120"/>
                  </a:lnTo>
                  <a:lnTo>
                    <a:pt x="40" y="130"/>
                  </a:lnTo>
                  <a:lnTo>
                    <a:pt x="52" y="106"/>
                  </a:lnTo>
                  <a:lnTo>
                    <a:pt x="67" y="85"/>
                  </a:lnTo>
                  <a:lnTo>
                    <a:pt x="87" y="67"/>
                  </a:lnTo>
                  <a:lnTo>
                    <a:pt x="109" y="54"/>
                  </a:lnTo>
                  <a:lnTo>
                    <a:pt x="100" y="27"/>
                  </a:lnTo>
                  <a:lnTo>
                    <a:pt x="90" y="0"/>
                  </a:lnTo>
                  <a:lnTo>
                    <a:pt x="63" y="15"/>
                  </a:lnTo>
                  <a:lnTo>
                    <a:pt x="39" y="34"/>
                  </a:lnTo>
                  <a:lnTo>
                    <a:pt x="18" y="57"/>
                  </a:lnTo>
                  <a:lnTo>
                    <a:pt x="0" y="84"/>
                  </a:lnTo>
                  <a:lnTo>
                    <a:pt x="6" y="85"/>
                  </a:lnTo>
                  <a:lnTo>
                    <a:pt x="9" y="9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22"/>
            <p:cNvSpPr>
              <a:spLocks/>
            </p:cNvSpPr>
            <p:nvPr/>
          </p:nvSpPr>
          <p:spPr bwMode="gray">
            <a:xfrm>
              <a:off x="1073" y="2411"/>
              <a:ext cx="190" cy="151"/>
            </a:xfrm>
            <a:custGeom>
              <a:avLst/>
              <a:gdLst>
                <a:gd name="T0" fmla="*/ 132 w 190"/>
                <a:gd name="T1" fmla="*/ 6 h 151"/>
                <a:gd name="T2" fmla="*/ 118 w 190"/>
                <a:gd name="T3" fmla="*/ 33 h 151"/>
                <a:gd name="T4" fmla="*/ 99 w 190"/>
                <a:gd name="T5" fmla="*/ 55 h 151"/>
                <a:gd name="T6" fmla="*/ 99 w 190"/>
                <a:gd name="T7" fmla="*/ 57 h 151"/>
                <a:gd name="T8" fmla="*/ 99 w 190"/>
                <a:gd name="T9" fmla="*/ 63 h 151"/>
                <a:gd name="T10" fmla="*/ 96 w 190"/>
                <a:gd name="T11" fmla="*/ 69 h 151"/>
                <a:gd name="T12" fmla="*/ 93 w 190"/>
                <a:gd name="T13" fmla="*/ 73 h 151"/>
                <a:gd name="T14" fmla="*/ 87 w 190"/>
                <a:gd name="T15" fmla="*/ 76 h 151"/>
                <a:gd name="T16" fmla="*/ 82 w 190"/>
                <a:gd name="T17" fmla="*/ 79 h 151"/>
                <a:gd name="T18" fmla="*/ 75 w 190"/>
                <a:gd name="T19" fmla="*/ 81 h 151"/>
                <a:gd name="T20" fmla="*/ 73 w 190"/>
                <a:gd name="T21" fmla="*/ 81 h 151"/>
                <a:gd name="T22" fmla="*/ 70 w 190"/>
                <a:gd name="T23" fmla="*/ 81 h 151"/>
                <a:gd name="T24" fmla="*/ 66 w 190"/>
                <a:gd name="T25" fmla="*/ 81 h 151"/>
                <a:gd name="T26" fmla="*/ 60 w 190"/>
                <a:gd name="T27" fmla="*/ 82 h 151"/>
                <a:gd name="T28" fmla="*/ 54 w 190"/>
                <a:gd name="T29" fmla="*/ 85 h 151"/>
                <a:gd name="T30" fmla="*/ 55 w 190"/>
                <a:gd name="T31" fmla="*/ 90 h 151"/>
                <a:gd name="T32" fmla="*/ 58 w 190"/>
                <a:gd name="T33" fmla="*/ 94 h 151"/>
                <a:gd name="T34" fmla="*/ 58 w 190"/>
                <a:gd name="T35" fmla="*/ 100 h 151"/>
                <a:gd name="T36" fmla="*/ 58 w 190"/>
                <a:gd name="T37" fmla="*/ 112 h 151"/>
                <a:gd name="T38" fmla="*/ 57 w 190"/>
                <a:gd name="T39" fmla="*/ 118 h 151"/>
                <a:gd name="T40" fmla="*/ 55 w 190"/>
                <a:gd name="T41" fmla="*/ 124 h 151"/>
                <a:gd name="T42" fmla="*/ 51 w 190"/>
                <a:gd name="T43" fmla="*/ 129 h 151"/>
                <a:gd name="T44" fmla="*/ 46 w 190"/>
                <a:gd name="T45" fmla="*/ 133 h 151"/>
                <a:gd name="T46" fmla="*/ 40 w 190"/>
                <a:gd name="T47" fmla="*/ 135 h 151"/>
                <a:gd name="T48" fmla="*/ 34 w 190"/>
                <a:gd name="T49" fmla="*/ 136 h 151"/>
                <a:gd name="T50" fmla="*/ 30 w 190"/>
                <a:gd name="T51" fmla="*/ 136 h 151"/>
                <a:gd name="T52" fmla="*/ 19 w 190"/>
                <a:gd name="T53" fmla="*/ 136 h 151"/>
                <a:gd name="T54" fmla="*/ 9 w 190"/>
                <a:gd name="T55" fmla="*/ 136 h 151"/>
                <a:gd name="T56" fmla="*/ 4 w 190"/>
                <a:gd name="T57" fmla="*/ 144 h 151"/>
                <a:gd name="T58" fmla="*/ 0 w 190"/>
                <a:gd name="T59" fmla="*/ 150 h 151"/>
                <a:gd name="T60" fmla="*/ 3 w 190"/>
                <a:gd name="T61" fmla="*/ 151 h 151"/>
                <a:gd name="T62" fmla="*/ 6 w 190"/>
                <a:gd name="T63" fmla="*/ 151 h 151"/>
                <a:gd name="T64" fmla="*/ 43 w 190"/>
                <a:gd name="T65" fmla="*/ 147 h 151"/>
                <a:gd name="T66" fmla="*/ 79 w 190"/>
                <a:gd name="T67" fmla="*/ 136 h 151"/>
                <a:gd name="T68" fmla="*/ 111 w 190"/>
                <a:gd name="T69" fmla="*/ 118 h 151"/>
                <a:gd name="T70" fmla="*/ 139 w 190"/>
                <a:gd name="T71" fmla="*/ 96 h 151"/>
                <a:gd name="T72" fmla="*/ 162 w 190"/>
                <a:gd name="T73" fmla="*/ 67 h 151"/>
                <a:gd name="T74" fmla="*/ 180 w 190"/>
                <a:gd name="T75" fmla="*/ 36 h 151"/>
                <a:gd name="T76" fmla="*/ 190 w 190"/>
                <a:gd name="T77" fmla="*/ 0 h 151"/>
                <a:gd name="T78" fmla="*/ 175 w 190"/>
                <a:gd name="T79" fmla="*/ 4 h 151"/>
                <a:gd name="T80" fmla="*/ 160 w 190"/>
                <a:gd name="T81" fmla="*/ 6 h 151"/>
                <a:gd name="T82" fmla="*/ 156 w 190"/>
                <a:gd name="T83" fmla="*/ 6 h 151"/>
                <a:gd name="T84" fmla="*/ 145 w 190"/>
                <a:gd name="T85" fmla="*/ 6 h 151"/>
                <a:gd name="T86" fmla="*/ 132 w 190"/>
                <a:gd name="T87" fmla="*/ 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0" h="151">
                  <a:moveTo>
                    <a:pt x="132" y="6"/>
                  </a:moveTo>
                  <a:lnTo>
                    <a:pt x="118" y="33"/>
                  </a:lnTo>
                  <a:lnTo>
                    <a:pt x="99" y="55"/>
                  </a:lnTo>
                  <a:lnTo>
                    <a:pt x="99" y="57"/>
                  </a:lnTo>
                  <a:lnTo>
                    <a:pt x="99" y="63"/>
                  </a:lnTo>
                  <a:lnTo>
                    <a:pt x="96" y="69"/>
                  </a:lnTo>
                  <a:lnTo>
                    <a:pt x="93" y="73"/>
                  </a:lnTo>
                  <a:lnTo>
                    <a:pt x="87" y="76"/>
                  </a:lnTo>
                  <a:lnTo>
                    <a:pt x="82" y="79"/>
                  </a:lnTo>
                  <a:lnTo>
                    <a:pt x="75" y="81"/>
                  </a:lnTo>
                  <a:lnTo>
                    <a:pt x="73" y="81"/>
                  </a:lnTo>
                  <a:lnTo>
                    <a:pt x="70" y="81"/>
                  </a:lnTo>
                  <a:lnTo>
                    <a:pt x="66" y="81"/>
                  </a:lnTo>
                  <a:lnTo>
                    <a:pt x="60" y="82"/>
                  </a:lnTo>
                  <a:lnTo>
                    <a:pt x="54" y="85"/>
                  </a:lnTo>
                  <a:lnTo>
                    <a:pt x="55" y="90"/>
                  </a:lnTo>
                  <a:lnTo>
                    <a:pt x="58" y="94"/>
                  </a:lnTo>
                  <a:lnTo>
                    <a:pt x="58" y="100"/>
                  </a:lnTo>
                  <a:lnTo>
                    <a:pt x="58" y="112"/>
                  </a:lnTo>
                  <a:lnTo>
                    <a:pt x="57" y="118"/>
                  </a:lnTo>
                  <a:lnTo>
                    <a:pt x="55" y="124"/>
                  </a:lnTo>
                  <a:lnTo>
                    <a:pt x="51" y="129"/>
                  </a:lnTo>
                  <a:lnTo>
                    <a:pt x="46" y="133"/>
                  </a:lnTo>
                  <a:lnTo>
                    <a:pt x="40" y="135"/>
                  </a:lnTo>
                  <a:lnTo>
                    <a:pt x="34" y="136"/>
                  </a:lnTo>
                  <a:lnTo>
                    <a:pt x="30" y="136"/>
                  </a:lnTo>
                  <a:lnTo>
                    <a:pt x="19" y="136"/>
                  </a:lnTo>
                  <a:lnTo>
                    <a:pt x="9" y="136"/>
                  </a:lnTo>
                  <a:lnTo>
                    <a:pt x="4" y="144"/>
                  </a:lnTo>
                  <a:lnTo>
                    <a:pt x="0" y="150"/>
                  </a:lnTo>
                  <a:lnTo>
                    <a:pt x="3" y="151"/>
                  </a:lnTo>
                  <a:lnTo>
                    <a:pt x="6" y="151"/>
                  </a:lnTo>
                  <a:lnTo>
                    <a:pt x="43" y="147"/>
                  </a:lnTo>
                  <a:lnTo>
                    <a:pt x="79" y="136"/>
                  </a:lnTo>
                  <a:lnTo>
                    <a:pt x="111" y="118"/>
                  </a:lnTo>
                  <a:lnTo>
                    <a:pt x="139" y="96"/>
                  </a:lnTo>
                  <a:lnTo>
                    <a:pt x="162" y="67"/>
                  </a:lnTo>
                  <a:lnTo>
                    <a:pt x="180" y="36"/>
                  </a:lnTo>
                  <a:lnTo>
                    <a:pt x="190" y="0"/>
                  </a:lnTo>
                  <a:lnTo>
                    <a:pt x="175" y="4"/>
                  </a:lnTo>
                  <a:lnTo>
                    <a:pt x="160" y="6"/>
                  </a:lnTo>
                  <a:lnTo>
                    <a:pt x="156" y="6"/>
                  </a:lnTo>
                  <a:lnTo>
                    <a:pt x="145" y="6"/>
                  </a:lnTo>
                  <a:lnTo>
                    <a:pt x="132" y="6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23"/>
            <p:cNvSpPr>
              <a:spLocks/>
            </p:cNvSpPr>
            <p:nvPr/>
          </p:nvSpPr>
          <p:spPr bwMode="gray">
            <a:xfrm>
              <a:off x="866" y="2169"/>
              <a:ext cx="406" cy="405"/>
            </a:xfrm>
            <a:custGeom>
              <a:avLst/>
              <a:gdLst>
                <a:gd name="T0" fmla="*/ 259 w 406"/>
                <a:gd name="T1" fmla="*/ 129 h 405"/>
                <a:gd name="T2" fmla="*/ 280 w 406"/>
                <a:gd name="T3" fmla="*/ 126 h 405"/>
                <a:gd name="T4" fmla="*/ 282 w 406"/>
                <a:gd name="T5" fmla="*/ 107 h 405"/>
                <a:gd name="T6" fmla="*/ 277 w 406"/>
                <a:gd name="T7" fmla="*/ 99 h 405"/>
                <a:gd name="T8" fmla="*/ 220 w 406"/>
                <a:gd name="T9" fmla="*/ 72 h 405"/>
                <a:gd name="T10" fmla="*/ 238 w 406"/>
                <a:gd name="T11" fmla="*/ 69 h 405"/>
                <a:gd name="T12" fmla="*/ 241 w 406"/>
                <a:gd name="T13" fmla="*/ 51 h 405"/>
                <a:gd name="T14" fmla="*/ 235 w 406"/>
                <a:gd name="T15" fmla="*/ 44 h 405"/>
                <a:gd name="T16" fmla="*/ 195 w 406"/>
                <a:gd name="T17" fmla="*/ 35 h 405"/>
                <a:gd name="T18" fmla="*/ 175 w 406"/>
                <a:gd name="T19" fmla="*/ 9 h 405"/>
                <a:gd name="T20" fmla="*/ 165 w 406"/>
                <a:gd name="T21" fmla="*/ 2 h 405"/>
                <a:gd name="T22" fmla="*/ 151 w 406"/>
                <a:gd name="T23" fmla="*/ 0 h 405"/>
                <a:gd name="T24" fmla="*/ 138 w 406"/>
                <a:gd name="T25" fmla="*/ 15 h 405"/>
                <a:gd name="T26" fmla="*/ 157 w 406"/>
                <a:gd name="T27" fmla="*/ 69 h 405"/>
                <a:gd name="T28" fmla="*/ 180 w 406"/>
                <a:gd name="T29" fmla="*/ 132 h 405"/>
                <a:gd name="T30" fmla="*/ 190 w 406"/>
                <a:gd name="T31" fmla="*/ 165 h 405"/>
                <a:gd name="T32" fmla="*/ 160 w 406"/>
                <a:gd name="T33" fmla="*/ 177 h 405"/>
                <a:gd name="T34" fmla="*/ 106 w 406"/>
                <a:gd name="T35" fmla="*/ 182 h 405"/>
                <a:gd name="T36" fmla="*/ 76 w 406"/>
                <a:gd name="T37" fmla="*/ 183 h 405"/>
                <a:gd name="T38" fmla="*/ 21 w 406"/>
                <a:gd name="T39" fmla="*/ 192 h 405"/>
                <a:gd name="T40" fmla="*/ 4 w 406"/>
                <a:gd name="T41" fmla="*/ 278 h 405"/>
                <a:gd name="T42" fmla="*/ 81 w 406"/>
                <a:gd name="T43" fmla="*/ 222 h 405"/>
                <a:gd name="T44" fmla="*/ 124 w 406"/>
                <a:gd name="T45" fmla="*/ 224 h 405"/>
                <a:gd name="T46" fmla="*/ 175 w 406"/>
                <a:gd name="T47" fmla="*/ 231 h 405"/>
                <a:gd name="T48" fmla="*/ 189 w 406"/>
                <a:gd name="T49" fmla="*/ 246 h 405"/>
                <a:gd name="T50" fmla="*/ 172 w 406"/>
                <a:gd name="T51" fmla="*/ 293 h 405"/>
                <a:gd name="T52" fmla="*/ 150 w 406"/>
                <a:gd name="T53" fmla="*/ 357 h 405"/>
                <a:gd name="T54" fmla="*/ 135 w 406"/>
                <a:gd name="T55" fmla="*/ 401 h 405"/>
                <a:gd name="T56" fmla="*/ 156 w 406"/>
                <a:gd name="T57" fmla="*/ 405 h 405"/>
                <a:gd name="T58" fmla="*/ 169 w 406"/>
                <a:gd name="T59" fmla="*/ 404 h 405"/>
                <a:gd name="T60" fmla="*/ 181 w 406"/>
                <a:gd name="T61" fmla="*/ 389 h 405"/>
                <a:gd name="T62" fmla="*/ 199 w 406"/>
                <a:gd name="T63" fmla="*/ 363 h 405"/>
                <a:gd name="T64" fmla="*/ 238 w 406"/>
                <a:gd name="T65" fmla="*/ 360 h 405"/>
                <a:gd name="T66" fmla="*/ 241 w 406"/>
                <a:gd name="T67" fmla="*/ 342 h 405"/>
                <a:gd name="T68" fmla="*/ 235 w 406"/>
                <a:gd name="T69" fmla="*/ 333 h 405"/>
                <a:gd name="T70" fmla="*/ 238 w 406"/>
                <a:gd name="T71" fmla="*/ 306 h 405"/>
                <a:gd name="T72" fmla="*/ 280 w 406"/>
                <a:gd name="T73" fmla="*/ 305 h 405"/>
                <a:gd name="T74" fmla="*/ 282 w 406"/>
                <a:gd name="T75" fmla="*/ 285 h 405"/>
                <a:gd name="T76" fmla="*/ 277 w 406"/>
                <a:gd name="T77" fmla="*/ 278 h 405"/>
                <a:gd name="T78" fmla="*/ 294 w 406"/>
                <a:gd name="T79" fmla="*/ 233 h 405"/>
                <a:gd name="T80" fmla="*/ 376 w 406"/>
                <a:gd name="T81" fmla="*/ 230 h 405"/>
                <a:gd name="T82" fmla="*/ 403 w 406"/>
                <a:gd name="T83" fmla="*/ 213 h 405"/>
                <a:gd name="T84" fmla="*/ 397 w 406"/>
                <a:gd name="T85" fmla="*/ 185 h 405"/>
                <a:gd name="T86" fmla="*/ 367 w 406"/>
                <a:gd name="T87" fmla="*/ 17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6" h="405">
                  <a:moveTo>
                    <a:pt x="360" y="174"/>
                  </a:moveTo>
                  <a:lnTo>
                    <a:pt x="294" y="173"/>
                  </a:lnTo>
                  <a:lnTo>
                    <a:pt x="259" y="129"/>
                  </a:lnTo>
                  <a:lnTo>
                    <a:pt x="274" y="129"/>
                  </a:lnTo>
                  <a:lnTo>
                    <a:pt x="277" y="128"/>
                  </a:lnTo>
                  <a:lnTo>
                    <a:pt x="280" y="126"/>
                  </a:lnTo>
                  <a:lnTo>
                    <a:pt x="282" y="123"/>
                  </a:lnTo>
                  <a:lnTo>
                    <a:pt x="282" y="120"/>
                  </a:lnTo>
                  <a:lnTo>
                    <a:pt x="282" y="107"/>
                  </a:lnTo>
                  <a:lnTo>
                    <a:pt x="282" y="104"/>
                  </a:lnTo>
                  <a:lnTo>
                    <a:pt x="280" y="101"/>
                  </a:lnTo>
                  <a:lnTo>
                    <a:pt x="277" y="99"/>
                  </a:lnTo>
                  <a:lnTo>
                    <a:pt x="274" y="99"/>
                  </a:lnTo>
                  <a:lnTo>
                    <a:pt x="238" y="99"/>
                  </a:lnTo>
                  <a:lnTo>
                    <a:pt x="220" y="72"/>
                  </a:lnTo>
                  <a:lnTo>
                    <a:pt x="232" y="72"/>
                  </a:lnTo>
                  <a:lnTo>
                    <a:pt x="235" y="72"/>
                  </a:lnTo>
                  <a:lnTo>
                    <a:pt x="238" y="69"/>
                  </a:lnTo>
                  <a:lnTo>
                    <a:pt x="241" y="68"/>
                  </a:lnTo>
                  <a:lnTo>
                    <a:pt x="241" y="63"/>
                  </a:lnTo>
                  <a:lnTo>
                    <a:pt x="241" y="51"/>
                  </a:lnTo>
                  <a:lnTo>
                    <a:pt x="241" y="48"/>
                  </a:lnTo>
                  <a:lnTo>
                    <a:pt x="238" y="45"/>
                  </a:lnTo>
                  <a:lnTo>
                    <a:pt x="235" y="44"/>
                  </a:lnTo>
                  <a:lnTo>
                    <a:pt x="232" y="42"/>
                  </a:lnTo>
                  <a:lnTo>
                    <a:pt x="199" y="42"/>
                  </a:lnTo>
                  <a:lnTo>
                    <a:pt x="195" y="35"/>
                  </a:lnTo>
                  <a:lnTo>
                    <a:pt x="189" y="26"/>
                  </a:lnTo>
                  <a:lnTo>
                    <a:pt x="181" y="17"/>
                  </a:lnTo>
                  <a:lnTo>
                    <a:pt x="175" y="9"/>
                  </a:lnTo>
                  <a:lnTo>
                    <a:pt x="172" y="5"/>
                  </a:lnTo>
                  <a:lnTo>
                    <a:pt x="169" y="3"/>
                  </a:lnTo>
                  <a:lnTo>
                    <a:pt x="165" y="2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1" y="0"/>
                  </a:lnTo>
                  <a:lnTo>
                    <a:pt x="133" y="0"/>
                  </a:lnTo>
                  <a:lnTo>
                    <a:pt x="135" y="5"/>
                  </a:lnTo>
                  <a:lnTo>
                    <a:pt x="138" y="15"/>
                  </a:lnTo>
                  <a:lnTo>
                    <a:pt x="144" y="30"/>
                  </a:lnTo>
                  <a:lnTo>
                    <a:pt x="150" y="48"/>
                  </a:lnTo>
                  <a:lnTo>
                    <a:pt x="157" y="69"/>
                  </a:lnTo>
                  <a:lnTo>
                    <a:pt x="165" y="92"/>
                  </a:lnTo>
                  <a:lnTo>
                    <a:pt x="172" y="113"/>
                  </a:lnTo>
                  <a:lnTo>
                    <a:pt x="180" y="132"/>
                  </a:lnTo>
                  <a:lnTo>
                    <a:pt x="184" y="149"/>
                  </a:lnTo>
                  <a:lnTo>
                    <a:pt x="189" y="159"/>
                  </a:lnTo>
                  <a:lnTo>
                    <a:pt x="190" y="165"/>
                  </a:lnTo>
                  <a:lnTo>
                    <a:pt x="186" y="170"/>
                  </a:lnTo>
                  <a:lnTo>
                    <a:pt x="175" y="174"/>
                  </a:lnTo>
                  <a:lnTo>
                    <a:pt x="160" y="177"/>
                  </a:lnTo>
                  <a:lnTo>
                    <a:pt x="142" y="180"/>
                  </a:lnTo>
                  <a:lnTo>
                    <a:pt x="124" y="182"/>
                  </a:lnTo>
                  <a:lnTo>
                    <a:pt x="106" y="182"/>
                  </a:lnTo>
                  <a:lnTo>
                    <a:pt x="91" y="183"/>
                  </a:lnTo>
                  <a:lnTo>
                    <a:pt x="81" y="183"/>
                  </a:lnTo>
                  <a:lnTo>
                    <a:pt x="76" y="183"/>
                  </a:lnTo>
                  <a:lnTo>
                    <a:pt x="33" y="128"/>
                  </a:lnTo>
                  <a:lnTo>
                    <a:pt x="4" y="128"/>
                  </a:lnTo>
                  <a:lnTo>
                    <a:pt x="21" y="192"/>
                  </a:lnTo>
                  <a:lnTo>
                    <a:pt x="0" y="203"/>
                  </a:lnTo>
                  <a:lnTo>
                    <a:pt x="21" y="213"/>
                  </a:lnTo>
                  <a:lnTo>
                    <a:pt x="4" y="278"/>
                  </a:lnTo>
                  <a:lnTo>
                    <a:pt x="33" y="278"/>
                  </a:lnTo>
                  <a:lnTo>
                    <a:pt x="76" y="222"/>
                  </a:lnTo>
                  <a:lnTo>
                    <a:pt x="81" y="222"/>
                  </a:lnTo>
                  <a:lnTo>
                    <a:pt x="91" y="222"/>
                  </a:lnTo>
                  <a:lnTo>
                    <a:pt x="106" y="224"/>
                  </a:lnTo>
                  <a:lnTo>
                    <a:pt x="124" y="224"/>
                  </a:lnTo>
                  <a:lnTo>
                    <a:pt x="142" y="225"/>
                  </a:lnTo>
                  <a:lnTo>
                    <a:pt x="160" y="228"/>
                  </a:lnTo>
                  <a:lnTo>
                    <a:pt x="175" y="231"/>
                  </a:lnTo>
                  <a:lnTo>
                    <a:pt x="186" y="236"/>
                  </a:lnTo>
                  <a:lnTo>
                    <a:pt x="190" y="240"/>
                  </a:lnTo>
                  <a:lnTo>
                    <a:pt x="189" y="246"/>
                  </a:lnTo>
                  <a:lnTo>
                    <a:pt x="184" y="257"/>
                  </a:lnTo>
                  <a:lnTo>
                    <a:pt x="180" y="273"/>
                  </a:lnTo>
                  <a:lnTo>
                    <a:pt x="172" y="293"/>
                  </a:lnTo>
                  <a:lnTo>
                    <a:pt x="165" y="314"/>
                  </a:lnTo>
                  <a:lnTo>
                    <a:pt x="157" y="336"/>
                  </a:lnTo>
                  <a:lnTo>
                    <a:pt x="150" y="357"/>
                  </a:lnTo>
                  <a:lnTo>
                    <a:pt x="144" y="375"/>
                  </a:lnTo>
                  <a:lnTo>
                    <a:pt x="138" y="390"/>
                  </a:lnTo>
                  <a:lnTo>
                    <a:pt x="135" y="401"/>
                  </a:lnTo>
                  <a:lnTo>
                    <a:pt x="133" y="405"/>
                  </a:lnTo>
                  <a:lnTo>
                    <a:pt x="151" y="405"/>
                  </a:lnTo>
                  <a:lnTo>
                    <a:pt x="156" y="405"/>
                  </a:lnTo>
                  <a:lnTo>
                    <a:pt x="160" y="405"/>
                  </a:lnTo>
                  <a:lnTo>
                    <a:pt x="165" y="404"/>
                  </a:lnTo>
                  <a:lnTo>
                    <a:pt x="169" y="404"/>
                  </a:lnTo>
                  <a:lnTo>
                    <a:pt x="172" y="401"/>
                  </a:lnTo>
                  <a:lnTo>
                    <a:pt x="175" y="396"/>
                  </a:lnTo>
                  <a:lnTo>
                    <a:pt x="181" y="389"/>
                  </a:lnTo>
                  <a:lnTo>
                    <a:pt x="189" y="380"/>
                  </a:lnTo>
                  <a:lnTo>
                    <a:pt x="195" y="371"/>
                  </a:lnTo>
                  <a:lnTo>
                    <a:pt x="199" y="363"/>
                  </a:lnTo>
                  <a:lnTo>
                    <a:pt x="232" y="363"/>
                  </a:lnTo>
                  <a:lnTo>
                    <a:pt x="235" y="362"/>
                  </a:lnTo>
                  <a:lnTo>
                    <a:pt x="238" y="360"/>
                  </a:lnTo>
                  <a:lnTo>
                    <a:pt x="241" y="357"/>
                  </a:lnTo>
                  <a:lnTo>
                    <a:pt x="241" y="354"/>
                  </a:lnTo>
                  <a:lnTo>
                    <a:pt x="241" y="342"/>
                  </a:lnTo>
                  <a:lnTo>
                    <a:pt x="241" y="338"/>
                  </a:lnTo>
                  <a:lnTo>
                    <a:pt x="238" y="336"/>
                  </a:lnTo>
                  <a:lnTo>
                    <a:pt x="235" y="333"/>
                  </a:lnTo>
                  <a:lnTo>
                    <a:pt x="232" y="333"/>
                  </a:lnTo>
                  <a:lnTo>
                    <a:pt x="220" y="333"/>
                  </a:lnTo>
                  <a:lnTo>
                    <a:pt x="238" y="306"/>
                  </a:lnTo>
                  <a:lnTo>
                    <a:pt x="274" y="306"/>
                  </a:lnTo>
                  <a:lnTo>
                    <a:pt x="277" y="306"/>
                  </a:lnTo>
                  <a:lnTo>
                    <a:pt x="280" y="305"/>
                  </a:lnTo>
                  <a:lnTo>
                    <a:pt x="282" y="302"/>
                  </a:lnTo>
                  <a:lnTo>
                    <a:pt x="282" y="299"/>
                  </a:lnTo>
                  <a:lnTo>
                    <a:pt x="282" y="285"/>
                  </a:lnTo>
                  <a:lnTo>
                    <a:pt x="282" y="282"/>
                  </a:lnTo>
                  <a:lnTo>
                    <a:pt x="280" y="279"/>
                  </a:lnTo>
                  <a:lnTo>
                    <a:pt x="277" y="278"/>
                  </a:lnTo>
                  <a:lnTo>
                    <a:pt x="274" y="276"/>
                  </a:lnTo>
                  <a:lnTo>
                    <a:pt x="259" y="276"/>
                  </a:lnTo>
                  <a:lnTo>
                    <a:pt x="294" y="233"/>
                  </a:lnTo>
                  <a:lnTo>
                    <a:pt x="360" y="233"/>
                  </a:lnTo>
                  <a:lnTo>
                    <a:pt x="367" y="231"/>
                  </a:lnTo>
                  <a:lnTo>
                    <a:pt x="376" y="230"/>
                  </a:lnTo>
                  <a:lnTo>
                    <a:pt x="387" y="227"/>
                  </a:lnTo>
                  <a:lnTo>
                    <a:pt x="397" y="221"/>
                  </a:lnTo>
                  <a:lnTo>
                    <a:pt x="403" y="213"/>
                  </a:lnTo>
                  <a:lnTo>
                    <a:pt x="406" y="203"/>
                  </a:lnTo>
                  <a:lnTo>
                    <a:pt x="403" y="192"/>
                  </a:lnTo>
                  <a:lnTo>
                    <a:pt x="397" y="185"/>
                  </a:lnTo>
                  <a:lnTo>
                    <a:pt x="387" y="179"/>
                  </a:lnTo>
                  <a:lnTo>
                    <a:pt x="376" y="176"/>
                  </a:lnTo>
                  <a:lnTo>
                    <a:pt x="367" y="174"/>
                  </a:lnTo>
                  <a:lnTo>
                    <a:pt x="360" y="174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3" name="Group 24"/>
          <p:cNvGrpSpPr>
            <a:grpSpLocks/>
          </p:cNvGrpSpPr>
          <p:nvPr/>
        </p:nvGrpSpPr>
        <p:grpSpPr bwMode="auto">
          <a:xfrm>
            <a:off x="3238500" y="3613745"/>
            <a:ext cx="744538" cy="741363"/>
            <a:chOff x="1884" y="3188"/>
            <a:chExt cx="411" cy="409"/>
          </a:xfrm>
        </p:grpSpPr>
        <p:sp>
          <p:nvSpPr>
            <p:cNvPr id="54" name="Freeform 25"/>
            <p:cNvSpPr>
              <a:spLocks noEditPoints="1"/>
            </p:cNvSpPr>
            <p:nvPr/>
          </p:nvSpPr>
          <p:spPr bwMode="gray">
            <a:xfrm>
              <a:off x="1884" y="3188"/>
              <a:ext cx="411" cy="409"/>
            </a:xfrm>
            <a:custGeom>
              <a:avLst/>
              <a:gdLst>
                <a:gd name="T0" fmla="*/ 0 w 411"/>
                <a:gd name="T1" fmla="*/ 204 h 409"/>
                <a:gd name="T2" fmla="*/ 5 w 411"/>
                <a:gd name="T3" fmla="*/ 246 h 409"/>
                <a:gd name="T4" fmla="*/ 17 w 411"/>
                <a:gd name="T5" fmla="*/ 285 h 409"/>
                <a:gd name="T6" fmla="*/ 36 w 411"/>
                <a:gd name="T7" fmla="*/ 319 h 409"/>
                <a:gd name="T8" fmla="*/ 60 w 411"/>
                <a:gd name="T9" fmla="*/ 349 h 409"/>
                <a:gd name="T10" fmla="*/ 92 w 411"/>
                <a:gd name="T11" fmla="*/ 375 h 409"/>
                <a:gd name="T12" fmla="*/ 126 w 411"/>
                <a:gd name="T13" fmla="*/ 393 h 409"/>
                <a:gd name="T14" fmla="*/ 165 w 411"/>
                <a:gd name="T15" fmla="*/ 405 h 409"/>
                <a:gd name="T16" fmla="*/ 206 w 411"/>
                <a:gd name="T17" fmla="*/ 409 h 409"/>
                <a:gd name="T18" fmla="*/ 248 w 411"/>
                <a:gd name="T19" fmla="*/ 405 h 409"/>
                <a:gd name="T20" fmla="*/ 285 w 411"/>
                <a:gd name="T21" fmla="*/ 393 h 409"/>
                <a:gd name="T22" fmla="*/ 321 w 411"/>
                <a:gd name="T23" fmla="*/ 375 h 409"/>
                <a:gd name="T24" fmla="*/ 351 w 411"/>
                <a:gd name="T25" fmla="*/ 349 h 409"/>
                <a:gd name="T26" fmla="*/ 375 w 411"/>
                <a:gd name="T27" fmla="*/ 319 h 409"/>
                <a:gd name="T28" fmla="*/ 395 w 411"/>
                <a:gd name="T29" fmla="*/ 285 h 409"/>
                <a:gd name="T30" fmla="*/ 407 w 411"/>
                <a:gd name="T31" fmla="*/ 246 h 409"/>
                <a:gd name="T32" fmla="*/ 411 w 411"/>
                <a:gd name="T33" fmla="*/ 204 h 409"/>
                <a:gd name="T34" fmla="*/ 407 w 411"/>
                <a:gd name="T35" fmla="*/ 163 h 409"/>
                <a:gd name="T36" fmla="*/ 395 w 411"/>
                <a:gd name="T37" fmla="*/ 124 h 409"/>
                <a:gd name="T38" fmla="*/ 375 w 411"/>
                <a:gd name="T39" fmla="*/ 90 h 409"/>
                <a:gd name="T40" fmla="*/ 351 w 411"/>
                <a:gd name="T41" fmla="*/ 60 h 409"/>
                <a:gd name="T42" fmla="*/ 321 w 411"/>
                <a:gd name="T43" fmla="*/ 34 h 409"/>
                <a:gd name="T44" fmla="*/ 285 w 411"/>
                <a:gd name="T45" fmla="*/ 15 h 409"/>
                <a:gd name="T46" fmla="*/ 248 w 411"/>
                <a:gd name="T47" fmla="*/ 3 h 409"/>
                <a:gd name="T48" fmla="*/ 206 w 411"/>
                <a:gd name="T49" fmla="*/ 0 h 409"/>
                <a:gd name="T50" fmla="*/ 165 w 411"/>
                <a:gd name="T51" fmla="*/ 3 h 409"/>
                <a:gd name="T52" fmla="*/ 126 w 411"/>
                <a:gd name="T53" fmla="*/ 15 h 409"/>
                <a:gd name="T54" fmla="*/ 92 w 411"/>
                <a:gd name="T55" fmla="*/ 34 h 409"/>
                <a:gd name="T56" fmla="*/ 60 w 411"/>
                <a:gd name="T57" fmla="*/ 60 h 409"/>
                <a:gd name="T58" fmla="*/ 36 w 411"/>
                <a:gd name="T59" fmla="*/ 90 h 409"/>
                <a:gd name="T60" fmla="*/ 17 w 411"/>
                <a:gd name="T61" fmla="*/ 124 h 409"/>
                <a:gd name="T62" fmla="*/ 5 w 411"/>
                <a:gd name="T63" fmla="*/ 163 h 409"/>
                <a:gd name="T64" fmla="*/ 0 w 411"/>
                <a:gd name="T65" fmla="*/ 204 h 409"/>
                <a:gd name="T66" fmla="*/ 42 w 411"/>
                <a:gd name="T67" fmla="*/ 204 h 409"/>
                <a:gd name="T68" fmla="*/ 47 w 411"/>
                <a:gd name="T69" fmla="*/ 166 h 409"/>
                <a:gd name="T70" fmla="*/ 59 w 411"/>
                <a:gd name="T71" fmla="*/ 133 h 409"/>
                <a:gd name="T72" fmla="*/ 78 w 411"/>
                <a:gd name="T73" fmla="*/ 102 h 409"/>
                <a:gd name="T74" fmla="*/ 104 w 411"/>
                <a:gd name="T75" fmla="*/ 76 h 409"/>
                <a:gd name="T76" fmla="*/ 134 w 411"/>
                <a:gd name="T77" fmla="*/ 58 h 409"/>
                <a:gd name="T78" fmla="*/ 168 w 411"/>
                <a:gd name="T79" fmla="*/ 45 h 409"/>
                <a:gd name="T80" fmla="*/ 206 w 411"/>
                <a:gd name="T81" fmla="*/ 42 h 409"/>
                <a:gd name="T82" fmla="*/ 243 w 411"/>
                <a:gd name="T83" fmla="*/ 45 h 409"/>
                <a:gd name="T84" fmla="*/ 278 w 411"/>
                <a:gd name="T85" fmla="*/ 58 h 409"/>
                <a:gd name="T86" fmla="*/ 308 w 411"/>
                <a:gd name="T87" fmla="*/ 76 h 409"/>
                <a:gd name="T88" fmla="*/ 333 w 411"/>
                <a:gd name="T89" fmla="*/ 102 h 409"/>
                <a:gd name="T90" fmla="*/ 353 w 411"/>
                <a:gd name="T91" fmla="*/ 133 h 409"/>
                <a:gd name="T92" fmla="*/ 365 w 411"/>
                <a:gd name="T93" fmla="*/ 166 h 409"/>
                <a:gd name="T94" fmla="*/ 369 w 411"/>
                <a:gd name="T95" fmla="*/ 204 h 409"/>
                <a:gd name="T96" fmla="*/ 365 w 411"/>
                <a:gd name="T97" fmla="*/ 241 h 409"/>
                <a:gd name="T98" fmla="*/ 353 w 411"/>
                <a:gd name="T99" fmla="*/ 276 h 409"/>
                <a:gd name="T100" fmla="*/ 333 w 411"/>
                <a:gd name="T101" fmla="*/ 306 h 409"/>
                <a:gd name="T102" fmla="*/ 308 w 411"/>
                <a:gd name="T103" fmla="*/ 331 h 409"/>
                <a:gd name="T104" fmla="*/ 278 w 411"/>
                <a:gd name="T105" fmla="*/ 351 h 409"/>
                <a:gd name="T106" fmla="*/ 243 w 411"/>
                <a:gd name="T107" fmla="*/ 363 h 409"/>
                <a:gd name="T108" fmla="*/ 206 w 411"/>
                <a:gd name="T109" fmla="*/ 367 h 409"/>
                <a:gd name="T110" fmla="*/ 168 w 411"/>
                <a:gd name="T111" fmla="*/ 363 h 409"/>
                <a:gd name="T112" fmla="*/ 134 w 411"/>
                <a:gd name="T113" fmla="*/ 351 h 409"/>
                <a:gd name="T114" fmla="*/ 104 w 411"/>
                <a:gd name="T115" fmla="*/ 331 h 409"/>
                <a:gd name="T116" fmla="*/ 78 w 411"/>
                <a:gd name="T117" fmla="*/ 306 h 409"/>
                <a:gd name="T118" fmla="*/ 59 w 411"/>
                <a:gd name="T119" fmla="*/ 276 h 409"/>
                <a:gd name="T120" fmla="*/ 47 w 411"/>
                <a:gd name="T121" fmla="*/ 241 h 409"/>
                <a:gd name="T122" fmla="*/ 42 w 411"/>
                <a:gd name="T123" fmla="*/ 20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11" h="409">
                  <a:moveTo>
                    <a:pt x="0" y="204"/>
                  </a:moveTo>
                  <a:lnTo>
                    <a:pt x="5" y="246"/>
                  </a:lnTo>
                  <a:lnTo>
                    <a:pt x="17" y="285"/>
                  </a:lnTo>
                  <a:lnTo>
                    <a:pt x="36" y="319"/>
                  </a:lnTo>
                  <a:lnTo>
                    <a:pt x="60" y="349"/>
                  </a:lnTo>
                  <a:lnTo>
                    <a:pt x="92" y="375"/>
                  </a:lnTo>
                  <a:lnTo>
                    <a:pt x="126" y="393"/>
                  </a:lnTo>
                  <a:lnTo>
                    <a:pt x="165" y="405"/>
                  </a:lnTo>
                  <a:lnTo>
                    <a:pt x="206" y="409"/>
                  </a:lnTo>
                  <a:lnTo>
                    <a:pt x="248" y="405"/>
                  </a:lnTo>
                  <a:lnTo>
                    <a:pt x="285" y="393"/>
                  </a:lnTo>
                  <a:lnTo>
                    <a:pt x="321" y="375"/>
                  </a:lnTo>
                  <a:lnTo>
                    <a:pt x="351" y="349"/>
                  </a:lnTo>
                  <a:lnTo>
                    <a:pt x="375" y="319"/>
                  </a:lnTo>
                  <a:lnTo>
                    <a:pt x="395" y="285"/>
                  </a:lnTo>
                  <a:lnTo>
                    <a:pt x="407" y="246"/>
                  </a:lnTo>
                  <a:lnTo>
                    <a:pt x="411" y="204"/>
                  </a:lnTo>
                  <a:lnTo>
                    <a:pt x="407" y="163"/>
                  </a:lnTo>
                  <a:lnTo>
                    <a:pt x="395" y="124"/>
                  </a:lnTo>
                  <a:lnTo>
                    <a:pt x="375" y="90"/>
                  </a:lnTo>
                  <a:lnTo>
                    <a:pt x="351" y="60"/>
                  </a:lnTo>
                  <a:lnTo>
                    <a:pt x="321" y="34"/>
                  </a:lnTo>
                  <a:lnTo>
                    <a:pt x="285" y="15"/>
                  </a:lnTo>
                  <a:lnTo>
                    <a:pt x="248" y="3"/>
                  </a:lnTo>
                  <a:lnTo>
                    <a:pt x="206" y="0"/>
                  </a:lnTo>
                  <a:lnTo>
                    <a:pt x="165" y="3"/>
                  </a:lnTo>
                  <a:lnTo>
                    <a:pt x="126" y="15"/>
                  </a:lnTo>
                  <a:lnTo>
                    <a:pt x="92" y="34"/>
                  </a:lnTo>
                  <a:lnTo>
                    <a:pt x="60" y="60"/>
                  </a:lnTo>
                  <a:lnTo>
                    <a:pt x="36" y="90"/>
                  </a:lnTo>
                  <a:lnTo>
                    <a:pt x="17" y="124"/>
                  </a:lnTo>
                  <a:lnTo>
                    <a:pt x="5" y="163"/>
                  </a:lnTo>
                  <a:lnTo>
                    <a:pt x="0" y="204"/>
                  </a:lnTo>
                  <a:close/>
                  <a:moveTo>
                    <a:pt x="42" y="204"/>
                  </a:moveTo>
                  <a:lnTo>
                    <a:pt x="47" y="166"/>
                  </a:lnTo>
                  <a:lnTo>
                    <a:pt x="59" y="133"/>
                  </a:lnTo>
                  <a:lnTo>
                    <a:pt x="78" y="102"/>
                  </a:lnTo>
                  <a:lnTo>
                    <a:pt x="104" y="76"/>
                  </a:lnTo>
                  <a:lnTo>
                    <a:pt x="134" y="58"/>
                  </a:lnTo>
                  <a:lnTo>
                    <a:pt x="168" y="45"/>
                  </a:lnTo>
                  <a:lnTo>
                    <a:pt x="206" y="42"/>
                  </a:lnTo>
                  <a:lnTo>
                    <a:pt x="243" y="45"/>
                  </a:lnTo>
                  <a:lnTo>
                    <a:pt x="278" y="58"/>
                  </a:lnTo>
                  <a:lnTo>
                    <a:pt x="308" y="76"/>
                  </a:lnTo>
                  <a:lnTo>
                    <a:pt x="333" y="102"/>
                  </a:lnTo>
                  <a:lnTo>
                    <a:pt x="353" y="133"/>
                  </a:lnTo>
                  <a:lnTo>
                    <a:pt x="365" y="166"/>
                  </a:lnTo>
                  <a:lnTo>
                    <a:pt x="369" y="204"/>
                  </a:lnTo>
                  <a:lnTo>
                    <a:pt x="365" y="241"/>
                  </a:lnTo>
                  <a:lnTo>
                    <a:pt x="353" y="276"/>
                  </a:lnTo>
                  <a:lnTo>
                    <a:pt x="333" y="306"/>
                  </a:lnTo>
                  <a:lnTo>
                    <a:pt x="308" y="331"/>
                  </a:lnTo>
                  <a:lnTo>
                    <a:pt x="278" y="351"/>
                  </a:lnTo>
                  <a:lnTo>
                    <a:pt x="243" y="363"/>
                  </a:lnTo>
                  <a:lnTo>
                    <a:pt x="206" y="367"/>
                  </a:lnTo>
                  <a:lnTo>
                    <a:pt x="168" y="363"/>
                  </a:lnTo>
                  <a:lnTo>
                    <a:pt x="134" y="351"/>
                  </a:lnTo>
                  <a:lnTo>
                    <a:pt x="104" y="331"/>
                  </a:lnTo>
                  <a:lnTo>
                    <a:pt x="78" y="306"/>
                  </a:lnTo>
                  <a:lnTo>
                    <a:pt x="59" y="276"/>
                  </a:lnTo>
                  <a:lnTo>
                    <a:pt x="47" y="241"/>
                  </a:lnTo>
                  <a:lnTo>
                    <a:pt x="42" y="204"/>
                  </a:lnTo>
                  <a:close/>
                </a:path>
              </a:pathLst>
            </a:custGeom>
            <a:solidFill>
              <a:srgbClr val="F8F8F8"/>
            </a:solidFill>
            <a:ln w="19050" cmpd="sng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26"/>
            <p:cNvSpPr>
              <a:spLocks/>
            </p:cNvSpPr>
            <p:nvPr/>
          </p:nvSpPr>
          <p:spPr bwMode="gray">
            <a:xfrm>
              <a:off x="2064" y="3269"/>
              <a:ext cx="141" cy="229"/>
            </a:xfrm>
            <a:custGeom>
              <a:avLst/>
              <a:gdLst>
                <a:gd name="T0" fmla="*/ 32 w 141"/>
                <a:gd name="T1" fmla="*/ 229 h 229"/>
                <a:gd name="T2" fmla="*/ 24 w 141"/>
                <a:gd name="T3" fmla="*/ 229 h 229"/>
                <a:gd name="T4" fmla="*/ 18 w 141"/>
                <a:gd name="T5" fmla="*/ 228 h 229"/>
                <a:gd name="T6" fmla="*/ 12 w 141"/>
                <a:gd name="T7" fmla="*/ 225 h 229"/>
                <a:gd name="T8" fmla="*/ 8 w 141"/>
                <a:gd name="T9" fmla="*/ 222 h 229"/>
                <a:gd name="T10" fmla="*/ 5 w 141"/>
                <a:gd name="T11" fmla="*/ 217 h 229"/>
                <a:gd name="T12" fmla="*/ 3 w 141"/>
                <a:gd name="T13" fmla="*/ 213 h 229"/>
                <a:gd name="T14" fmla="*/ 2 w 141"/>
                <a:gd name="T15" fmla="*/ 207 h 229"/>
                <a:gd name="T16" fmla="*/ 0 w 141"/>
                <a:gd name="T17" fmla="*/ 199 h 229"/>
                <a:gd name="T18" fmla="*/ 2 w 141"/>
                <a:gd name="T19" fmla="*/ 190 h 229"/>
                <a:gd name="T20" fmla="*/ 5 w 141"/>
                <a:gd name="T21" fmla="*/ 181 h 229"/>
                <a:gd name="T22" fmla="*/ 11 w 141"/>
                <a:gd name="T23" fmla="*/ 172 h 229"/>
                <a:gd name="T24" fmla="*/ 18 w 141"/>
                <a:gd name="T25" fmla="*/ 162 h 229"/>
                <a:gd name="T26" fmla="*/ 80 w 141"/>
                <a:gd name="T27" fmla="*/ 88 h 229"/>
                <a:gd name="T28" fmla="*/ 83 w 141"/>
                <a:gd name="T29" fmla="*/ 84 h 229"/>
                <a:gd name="T30" fmla="*/ 86 w 141"/>
                <a:gd name="T31" fmla="*/ 79 h 229"/>
                <a:gd name="T32" fmla="*/ 87 w 141"/>
                <a:gd name="T33" fmla="*/ 73 h 229"/>
                <a:gd name="T34" fmla="*/ 89 w 141"/>
                <a:gd name="T35" fmla="*/ 69 h 229"/>
                <a:gd name="T36" fmla="*/ 87 w 141"/>
                <a:gd name="T37" fmla="*/ 63 h 229"/>
                <a:gd name="T38" fmla="*/ 86 w 141"/>
                <a:gd name="T39" fmla="*/ 58 h 229"/>
                <a:gd name="T40" fmla="*/ 83 w 141"/>
                <a:gd name="T41" fmla="*/ 55 h 229"/>
                <a:gd name="T42" fmla="*/ 78 w 141"/>
                <a:gd name="T43" fmla="*/ 51 h 229"/>
                <a:gd name="T44" fmla="*/ 74 w 141"/>
                <a:gd name="T45" fmla="*/ 49 h 229"/>
                <a:gd name="T46" fmla="*/ 68 w 141"/>
                <a:gd name="T47" fmla="*/ 49 h 229"/>
                <a:gd name="T48" fmla="*/ 63 w 141"/>
                <a:gd name="T49" fmla="*/ 49 h 229"/>
                <a:gd name="T50" fmla="*/ 59 w 141"/>
                <a:gd name="T51" fmla="*/ 51 h 229"/>
                <a:gd name="T52" fmla="*/ 56 w 141"/>
                <a:gd name="T53" fmla="*/ 55 h 229"/>
                <a:gd name="T54" fmla="*/ 53 w 141"/>
                <a:gd name="T55" fmla="*/ 58 h 229"/>
                <a:gd name="T56" fmla="*/ 51 w 141"/>
                <a:gd name="T57" fmla="*/ 64 h 229"/>
                <a:gd name="T58" fmla="*/ 50 w 141"/>
                <a:gd name="T59" fmla="*/ 69 h 229"/>
                <a:gd name="T60" fmla="*/ 51 w 141"/>
                <a:gd name="T61" fmla="*/ 75 h 229"/>
                <a:gd name="T62" fmla="*/ 53 w 141"/>
                <a:gd name="T63" fmla="*/ 81 h 229"/>
                <a:gd name="T64" fmla="*/ 56 w 141"/>
                <a:gd name="T65" fmla="*/ 85 h 229"/>
                <a:gd name="T66" fmla="*/ 62 w 141"/>
                <a:gd name="T67" fmla="*/ 91 h 229"/>
                <a:gd name="T68" fmla="*/ 30 w 141"/>
                <a:gd name="T69" fmla="*/ 129 h 229"/>
                <a:gd name="T70" fmla="*/ 17 w 141"/>
                <a:gd name="T71" fmla="*/ 115 h 229"/>
                <a:gd name="T72" fmla="*/ 9 w 141"/>
                <a:gd name="T73" fmla="*/ 102 h 229"/>
                <a:gd name="T74" fmla="*/ 3 w 141"/>
                <a:gd name="T75" fmla="*/ 87 h 229"/>
                <a:gd name="T76" fmla="*/ 2 w 141"/>
                <a:gd name="T77" fmla="*/ 70 h 229"/>
                <a:gd name="T78" fmla="*/ 5 w 141"/>
                <a:gd name="T79" fmla="*/ 51 h 229"/>
                <a:gd name="T80" fmla="*/ 11 w 141"/>
                <a:gd name="T81" fmla="*/ 34 h 229"/>
                <a:gd name="T82" fmla="*/ 21 w 141"/>
                <a:gd name="T83" fmla="*/ 19 h 229"/>
                <a:gd name="T84" fmla="*/ 35 w 141"/>
                <a:gd name="T85" fmla="*/ 9 h 229"/>
                <a:gd name="T86" fmla="*/ 51 w 141"/>
                <a:gd name="T87" fmla="*/ 1 h 229"/>
                <a:gd name="T88" fmla="*/ 71 w 141"/>
                <a:gd name="T89" fmla="*/ 0 h 229"/>
                <a:gd name="T90" fmla="*/ 89 w 141"/>
                <a:gd name="T91" fmla="*/ 1 h 229"/>
                <a:gd name="T92" fmla="*/ 105 w 141"/>
                <a:gd name="T93" fmla="*/ 7 h 229"/>
                <a:gd name="T94" fmla="*/ 119 w 141"/>
                <a:gd name="T95" fmla="*/ 19 h 229"/>
                <a:gd name="T96" fmla="*/ 129 w 141"/>
                <a:gd name="T97" fmla="*/ 33 h 229"/>
                <a:gd name="T98" fmla="*/ 135 w 141"/>
                <a:gd name="T99" fmla="*/ 49 h 229"/>
                <a:gd name="T100" fmla="*/ 137 w 141"/>
                <a:gd name="T101" fmla="*/ 69 h 229"/>
                <a:gd name="T102" fmla="*/ 134 w 141"/>
                <a:gd name="T103" fmla="*/ 91 h 229"/>
                <a:gd name="T104" fmla="*/ 122 w 141"/>
                <a:gd name="T105" fmla="*/ 115 h 229"/>
                <a:gd name="T106" fmla="*/ 101 w 141"/>
                <a:gd name="T107" fmla="*/ 139 h 229"/>
                <a:gd name="T108" fmla="*/ 99 w 141"/>
                <a:gd name="T109" fmla="*/ 142 h 229"/>
                <a:gd name="T110" fmla="*/ 66 w 141"/>
                <a:gd name="T111" fmla="*/ 177 h 229"/>
                <a:gd name="T112" fmla="*/ 141 w 141"/>
                <a:gd name="T113" fmla="*/ 177 h 229"/>
                <a:gd name="T114" fmla="*/ 141 w 141"/>
                <a:gd name="T115" fmla="*/ 229 h 229"/>
                <a:gd name="T116" fmla="*/ 32 w 141"/>
                <a:gd name="T117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1" h="229">
                  <a:moveTo>
                    <a:pt x="32" y="229"/>
                  </a:moveTo>
                  <a:lnTo>
                    <a:pt x="24" y="229"/>
                  </a:lnTo>
                  <a:lnTo>
                    <a:pt x="18" y="228"/>
                  </a:lnTo>
                  <a:lnTo>
                    <a:pt x="12" y="225"/>
                  </a:lnTo>
                  <a:lnTo>
                    <a:pt x="8" y="222"/>
                  </a:lnTo>
                  <a:lnTo>
                    <a:pt x="5" y="217"/>
                  </a:lnTo>
                  <a:lnTo>
                    <a:pt x="3" y="213"/>
                  </a:lnTo>
                  <a:lnTo>
                    <a:pt x="2" y="207"/>
                  </a:lnTo>
                  <a:lnTo>
                    <a:pt x="0" y="199"/>
                  </a:lnTo>
                  <a:lnTo>
                    <a:pt x="2" y="190"/>
                  </a:lnTo>
                  <a:lnTo>
                    <a:pt x="5" y="181"/>
                  </a:lnTo>
                  <a:lnTo>
                    <a:pt x="11" y="172"/>
                  </a:lnTo>
                  <a:lnTo>
                    <a:pt x="18" y="162"/>
                  </a:lnTo>
                  <a:lnTo>
                    <a:pt x="80" y="88"/>
                  </a:lnTo>
                  <a:lnTo>
                    <a:pt x="83" y="84"/>
                  </a:lnTo>
                  <a:lnTo>
                    <a:pt x="86" y="79"/>
                  </a:lnTo>
                  <a:lnTo>
                    <a:pt x="87" y="73"/>
                  </a:lnTo>
                  <a:lnTo>
                    <a:pt x="89" y="69"/>
                  </a:lnTo>
                  <a:lnTo>
                    <a:pt x="87" y="63"/>
                  </a:lnTo>
                  <a:lnTo>
                    <a:pt x="86" y="58"/>
                  </a:lnTo>
                  <a:lnTo>
                    <a:pt x="83" y="55"/>
                  </a:lnTo>
                  <a:lnTo>
                    <a:pt x="78" y="51"/>
                  </a:lnTo>
                  <a:lnTo>
                    <a:pt x="74" y="49"/>
                  </a:lnTo>
                  <a:lnTo>
                    <a:pt x="68" y="49"/>
                  </a:lnTo>
                  <a:lnTo>
                    <a:pt x="63" y="49"/>
                  </a:lnTo>
                  <a:lnTo>
                    <a:pt x="59" y="51"/>
                  </a:lnTo>
                  <a:lnTo>
                    <a:pt x="56" y="55"/>
                  </a:lnTo>
                  <a:lnTo>
                    <a:pt x="53" y="58"/>
                  </a:lnTo>
                  <a:lnTo>
                    <a:pt x="51" y="64"/>
                  </a:lnTo>
                  <a:lnTo>
                    <a:pt x="50" y="69"/>
                  </a:lnTo>
                  <a:lnTo>
                    <a:pt x="51" y="75"/>
                  </a:lnTo>
                  <a:lnTo>
                    <a:pt x="53" y="81"/>
                  </a:lnTo>
                  <a:lnTo>
                    <a:pt x="56" y="85"/>
                  </a:lnTo>
                  <a:lnTo>
                    <a:pt x="62" y="91"/>
                  </a:lnTo>
                  <a:lnTo>
                    <a:pt x="30" y="129"/>
                  </a:lnTo>
                  <a:lnTo>
                    <a:pt x="17" y="115"/>
                  </a:lnTo>
                  <a:lnTo>
                    <a:pt x="9" y="102"/>
                  </a:lnTo>
                  <a:lnTo>
                    <a:pt x="3" y="87"/>
                  </a:lnTo>
                  <a:lnTo>
                    <a:pt x="2" y="70"/>
                  </a:lnTo>
                  <a:lnTo>
                    <a:pt x="5" y="51"/>
                  </a:lnTo>
                  <a:lnTo>
                    <a:pt x="11" y="34"/>
                  </a:lnTo>
                  <a:lnTo>
                    <a:pt x="21" y="19"/>
                  </a:lnTo>
                  <a:lnTo>
                    <a:pt x="35" y="9"/>
                  </a:lnTo>
                  <a:lnTo>
                    <a:pt x="51" y="1"/>
                  </a:lnTo>
                  <a:lnTo>
                    <a:pt x="71" y="0"/>
                  </a:lnTo>
                  <a:lnTo>
                    <a:pt x="89" y="1"/>
                  </a:lnTo>
                  <a:lnTo>
                    <a:pt x="105" y="7"/>
                  </a:lnTo>
                  <a:lnTo>
                    <a:pt x="119" y="19"/>
                  </a:lnTo>
                  <a:lnTo>
                    <a:pt x="129" y="33"/>
                  </a:lnTo>
                  <a:lnTo>
                    <a:pt x="135" y="49"/>
                  </a:lnTo>
                  <a:lnTo>
                    <a:pt x="137" y="69"/>
                  </a:lnTo>
                  <a:lnTo>
                    <a:pt x="134" y="91"/>
                  </a:lnTo>
                  <a:lnTo>
                    <a:pt x="122" y="115"/>
                  </a:lnTo>
                  <a:lnTo>
                    <a:pt x="101" y="139"/>
                  </a:lnTo>
                  <a:lnTo>
                    <a:pt x="99" y="142"/>
                  </a:lnTo>
                  <a:lnTo>
                    <a:pt x="66" y="177"/>
                  </a:lnTo>
                  <a:lnTo>
                    <a:pt x="141" y="177"/>
                  </a:lnTo>
                  <a:lnTo>
                    <a:pt x="141" y="229"/>
                  </a:lnTo>
                  <a:lnTo>
                    <a:pt x="32" y="229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27"/>
            <p:cNvSpPr>
              <a:spLocks/>
            </p:cNvSpPr>
            <p:nvPr/>
          </p:nvSpPr>
          <p:spPr bwMode="gray">
            <a:xfrm>
              <a:off x="1946" y="3333"/>
              <a:ext cx="102" cy="113"/>
            </a:xfrm>
            <a:custGeom>
              <a:avLst/>
              <a:gdLst>
                <a:gd name="T0" fmla="*/ 0 w 102"/>
                <a:gd name="T1" fmla="*/ 113 h 113"/>
                <a:gd name="T2" fmla="*/ 33 w 102"/>
                <a:gd name="T3" fmla="*/ 54 h 113"/>
                <a:gd name="T4" fmla="*/ 3 w 102"/>
                <a:gd name="T5" fmla="*/ 0 h 113"/>
                <a:gd name="T6" fmla="*/ 33 w 102"/>
                <a:gd name="T7" fmla="*/ 0 h 113"/>
                <a:gd name="T8" fmla="*/ 51 w 102"/>
                <a:gd name="T9" fmla="*/ 33 h 113"/>
                <a:gd name="T10" fmla="*/ 70 w 102"/>
                <a:gd name="T11" fmla="*/ 0 h 113"/>
                <a:gd name="T12" fmla="*/ 99 w 102"/>
                <a:gd name="T13" fmla="*/ 0 h 113"/>
                <a:gd name="T14" fmla="*/ 69 w 102"/>
                <a:gd name="T15" fmla="*/ 54 h 113"/>
                <a:gd name="T16" fmla="*/ 102 w 102"/>
                <a:gd name="T17" fmla="*/ 113 h 113"/>
                <a:gd name="T18" fmla="*/ 72 w 102"/>
                <a:gd name="T19" fmla="*/ 113 h 113"/>
                <a:gd name="T20" fmla="*/ 51 w 102"/>
                <a:gd name="T21" fmla="*/ 75 h 113"/>
                <a:gd name="T22" fmla="*/ 30 w 102"/>
                <a:gd name="T23" fmla="*/ 113 h 113"/>
                <a:gd name="T24" fmla="*/ 0 w 102"/>
                <a:gd name="T2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13">
                  <a:moveTo>
                    <a:pt x="0" y="113"/>
                  </a:moveTo>
                  <a:lnTo>
                    <a:pt x="33" y="54"/>
                  </a:lnTo>
                  <a:lnTo>
                    <a:pt x="3" y="0"/>
                  </a:lnTo>
                  <a:lnTo>
                    <a:pt x="33" y="0"/>
                  </a:lnTo>
                  <a:lnTo>
                    <a:pt x="51" y="33"/>
                  </a:lnTo>
                  <a:lnTo>
                    <a:pt x="70" y="0"/>
                  </a:lnTo>
                  <a:lnTo>
                    <a:pt x="99" y="0"/>
                  </a:lnTo>
                  <a:lnTo>
                    <a:pt x="69" y="54"/>
                  </a:lnTo>
                  <a:lnTo>
                    <a:pt x="102" y="113"/>
                  </a:lnTo>
                  <a:lnTo>
                    <a:pt x="72" y="113"/>
                  </a:lnTo>
                  <a:lnTo>
                    <a:pt x="51" y="75"/>
                  </a:lnTo>
                  <a:lnTo>
                    <a:pt x="30" y="113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7" name="Group 28"/>
          <p:cNvGrpSpPr>
            <a:grpSpLocks/>
          </p:cNvGrpSpPr>
          <p:nvPr/>
        </p:nvGrpSpPr>
        <p:grpSpPr bwMode="auto">
          <a:xfrm>
            <a:off x="4879975" y="2235795"/>
            <a:ext cx="741363" cy="741363"/>
            <a:chOff x="3349" y="3250"/>
            <a:chExt cx="380" cy="380"/>
          </a:xfrm>
        </p:grpSpPr>
        <p:sp>
          <p:nvSpPr>
            <p:cNvPr id="58" name="Freeform 29"/>
            <p:cNvSpPr>
              <a:spLocks/>
            </p:cNvSpPr>
            <p:nvPr/>
          </p:nvSpPr>
          <p:spPr bwMode="gray">
            <a:xfrm>
              <a:off x="3349" y="3250"/>
              <a:ext cx="380" cy="190"/>
            </a:xfrm>
            <a:custGeom>
              <a:avLst/>
              <a:gdLst>
                <a:gd name="T0" fmla="*/ 204 w 409"/>
                <a:gd name="T1" fmla="*/ 0 h 207"/>
                <a:gd name="T2" fmla="*/ 246 w 409"/>
                <a:gd name="T3" fmla="*/ 5 h 207"/>
                <a:gd name="T4" fmla="*/ 285 w 409"/>
                <a:gd name="T5" fmla="*/ 17 h 207"/>
                <a:gd name="T6" fmla="*/ 319 w 409"/>
                <a:gd name="T7" fmla="*/ 36 h 207"/>
                <a:gd name="T8" fmla="*/ 349 w 409"/>
                <a:gd name="T9" fmla="*/ 60 h 207"/>
                <a:gd name="T10" fmla="*/ 375 w 409"/>
                <a:gd name="T11" fmla="*/ 92 h 207"/>
                <a:gd name="T12" fmla="*/ 393 w 409"/>
                <a:gd name="T13" fmla="*/ 126 h 207"/>
                <a:gd name="T14" fmla="*/ 405 w 409"/>
                <a:gd name="T15" fmla="*/ 164 h 207"/>
                <a:gd name="T16" fmla="*/ 409 w 409"/>
                <a:gd name="T17" fmla="*/ 206 h 207"/>
                <a:gd name="T18" fmla="*/ 409 w 409"/>
                <a:gd name="T19" fmla="*/ 207 h 207"/>
                <a:gd name="T20" fmla="*/ 409 w 409"/>
                <a:gd name="T21" fmla="*/ 207 h 207"/>
                <a:gd name="T22" fmla="*/ 358 w 409"/>
                <a:gd name="T23" fmla="*/ 207 h 207"/>
                <a:gd name="T24" fmla="*/ 270 w 409"/>
                <a:gd name="T25" fmla="*/ 69 h 207"/>
                <a:gd name="T26" fmla="*/ 270 w 409"/>
                <a:gd name="T27" fmla="*/ 108 h 207"/>
                <a:gd name="T28" fmla="*/ 204 w 409"/>
                <a:gd name="T29" fmla="*/ 108 h 207"/>
                <a:gd name="T30" fmla="*/ 204 w 409"/>
                <a:gd name="T31" fmla="*/ 42 h 207"/>
                <a:gd name="T32" fmla="*/ 168 w 409"/>
                <a:gd name="T33" fmla="*/ 47 h 207"/>
                <a:gd name="T34" fmla="*/ 133 w 409"/>
                <a:gd name="T35" fmla="*/ 59 h 207"/>
                <a:gd name="T36" fmla="*/ 102 w 409"/>
                <a:gd name="T37" fmla="*/ 78 h 207"/>
                <a:gd name="T38" fmla="*/ 78 w 409"/>
                <a:gd name="T39" fmla="*/ 104 h 207"/>
                <a:gd name="T40" fmla="*/ 58 w 409"/>
                <a:gd name="T41" fmla="*/ 134 h 207"/>
                <a:gd name="T42" fmla="*/ 46 w 409"/>
                <a:gd name="T43" fmla="*/ 168 h 207"/>
                <a:gd name="T44" fmla="*/ 42 w 409"/>
                <a:gd name="T45" fmla="*/ 206 h 207"/>
                <a:gd name="T46" fmla="*/ 42 w 409"/>
                <a:gd name="T47" fmla="*/ 207 h 207"/>
                <a:gd name="T48" fmla="*/ 42 w 409"/>
                <a:gd name="T49" fmla="*/ 207 h 207"/>
                <a:gd name="T50" fmla="*/ 0 w 409"/>
                <a:gd name="T51" fmla="*/ 207 h 207"/>
                <a:gd name="T52" fmla="*/ 0 w 409"/>
                <a:gd name="T53" fmla="*/ 207 h 207"/>
                <a:gd name="T54" fmla="*/ 0 w 409"/>
                <a:gd name="T55" fmla="*/ 206 h 207"/>
                <a:gd name="T56" fmla="*/ 3 w 409"/>
                <a:gd name="T57" fmla="*/ 164 h 207"/>
                <a:gd name="T58" fmla="*/ 15 w 409"/>
                <a:gd name="T59" fmla="*/ 126 h 207"/>
                <a:gd name="T60" fmla="*/ 34 w 409"/>
                <a:gd name="T61" fmla="*/ 92 h 207"/>
                <a:gd name="T62" fmla="*/ 60 w 409"/>
                <a:gd name="T63" fmla="*/ 60 h 207"/>
                <a:gd name="T64" fmla="*/ 90 w 409"/>
                <a:gd name="T65" fmla="*/ 36 h 207"/>
                <a:gd name="T66" fmla="*/ 124 w 409"/>
                <a:gd name="T67" fmla="*/ 17 h 207"/>
                <a:gd name="T68" fmla="*/ 163 w 409"/>
                <a:gd name="T69" fmla="*/ 5 h 207"/>
                <a:gd name="T70" fmla="*/ 204 w 409"/>
                <a:gd name="T7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9" h="207">
                  <a:moveTo>
                    <a:pt x="204" y="0"/>
                  </a:moveTo>
                  <a:lnTo>
                    <a:pt x="246" y="5"/>
                  </a:lnTo>
                  <a:lnTo>
                    <a:pt x="285" y="17"/>
                  </a:lnTo>
                  <a:lnTo>
                    <a:pt x="319" y="36"/>
                  </a:lnTo>
                  <a:lnTo>
                    <a:pt x="349" y="60"/>
                  </a:lnTo>
                  <a:lnTo>
                    <a:pt x="375" y="92"/>
                  </a:lnTo>
                  <a:lnTo>
                    <a:pt x="393" y="126"/>
                  </a:lnTo>
                  <a:lnTo>
                    <a:pt x="405" y="164"/>
                  </a:lnTo>
                  <a:lnTo>
                    <a:pt x="409" y="206"/>
                  </a:lnTo>
                  <a:lnTo>
                    <a:pt x="409" y="207"/>
                  </a:lnTo>
                  <a:lnTo>
                    <a:pt x="409" y="207"/>
                  </a:lnTo>
                  <a:lnTo>
                    <a:pt x="358" y="207"/>
                  </a:lnTo>
                  <a:lnTo>
                    <a:pt x="270" y="69"/>
                  </a:lnTo>
                  <a:lnTo>
                    <a:pt x="270" y="108"/>
                  </a:lnTo>
                  <a:lnTo>
                    <a:pt x="204" y="108"/>
                  </a:lnTo>
                  <a:lnTo>
                    <a:pt x="204" y="42"/>
                  </a:lnTo>
                  <a:lnTo>
                    <a:pt x="168" y="47"/>
                  </a:lnTo>
                  <a:lnTo>
                    <a:pt x="133" y="59"/>
                  </a:lnTo>
                  <a:lnTo>
                    <a:pt x="102" y="78"/>
                  </a:lnTo>
                  <a:lnTo>
                    <a:pt x="78" y="104"/>
                  </a:lnTo>
                  <a:lnTo>
                    <a:pt x="58" y="134"/>
                  </a:lnTo>
                  <a:lnTo>
                    <a:pt x="46" y="168"/>
                  </a:lnTo>
                  <a:lnTo>
                    <a:pt x="42" y="206"/>
                  </a:lnTo>
                  <a:lnTo>
                    <a:pt x="42" y="207"/>
                  </a:lnTo>
                  <a:lnTo>
                    <a:pt x="42" y="207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3" y="164"/>
                  </a:lnTo>
                  <a:lnTo>
                    <a:pt x="15" y="126"/>
                  </a:lnTo>
                  <a:lnTo>
                    <a:pt x="34" y="92"/>
                  </a:lnTo>
                  <a:lnTo>
                    <a:pt x="60" y="60"/>
                  </a:lnTo>
                  <a:lnTo>
                    <a:pt x="90" y="36"/>
                  </a:lnTo>
                  <a:lnTo>
                    <a:pt x="124" y="17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30"/>
            <p:cNvSpPr>
              <a:spLocks/>
            </p:cNvSpPr>
            <p:nvPr/>
          </p:nvSpPr>
          <p:spPr bwMode="gray">
            <a:xfrm>
              <a:off x="3396" y="3313"/>
              <a:ext cx="143" cy="254"/>
            </a:xfrm>
            <a:custGeom>
              <a:avLst/>
              <a:gdLst>
                <a:gd name="T0" fmla="*/ 88 w 153"/>
                <a:gd name="T1" fmla="*/ 276 h 276"/>
                <a:gd name="T2" fmla="*/ 88 w 153"/>
                <a:gd name="T3" fmla="*/ 237 h 276"/>
                <a:gd name="T4" fmla="*/ 153 w 153"/>
                <a:gd name="T5" fmla="*/ 237 h 276"/>
                <a:gd name="T6" fmla="*/ 153 w 153"/>
                <a:gd name="T7" fmla="*/ 39 h 276"/>
                <a:gd name="T8" fmla="*/ 88 w 153"/>
                <a:gd name="T9" fmla="*/ 39 h 276"/>
                <a:gd name="T10" fmla="*/ 88 w 153"/>
                <a:gd name="T11" fmla="*/ 0 h 276"/>
                <a:gd name="T12" fmla="*/ 0 w 153"/>
                <a:gd name="T13" fmla="*/ 138 h 276"/>
                <a:gd name="T14" fmla="*/ 88 w 153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276">
                  <a:moveTo>
                    <a:pt x="88" y="276"/>
                  </a:moveTo>
                  <a:lnTo>
                    <a:pt x="88" y="237"/>
                  </a:lnTo>
                  <a:lnTo>
                    <a:pt x="153" y="237"/>
                  </a:lnTo>
                  <a:lnTo>
                    <a:pt x="153" y="39"/>
                  </a:lnTo>
                  <a:lnTo>
                    <a:pt x="88" y="39"/>
                  </a:lnTo>
                  <a:lnTo>
                    <a:pt x="88" y="0"/>
                  </a:lnTo>
                  <a:lnTo>
                    <a:pt x="0" y="138"/>
                  </a:lnTo>
                  <a:lnTo>
                    <a:pt x="88" y="276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31"/>
            <p:cNvSpPr>
              <a:spLocks/>
            </p:cNvSpPr>
            <p:nvPr/>
          </p:nvSpPr>
          <p:spPr bwMode="gray">
            <a:xfrm>
              <a:off x="3349" y="3440"/>
              <a:ext cx="380" cy="190"/>
            </a:xfrm>
            <a:custGeom>
              <a:avLst/>
              <a:gdLst>
                <a:gd name="T0" fmla="*/ 204 w 409"/>
                <a:gd name="T1" fmla="*/ 207 h 207"/>
                <a:gd name="T2" fmla="*/ 246 w 409"/>
                <a:gd name="T3" fmla="*/ 203 h 207"/>
                <a:gd name="T4" fmla="*/ 285 w 409"/>
                <a:gd name="T5" fmla="*/ 191 h 207"/>
                <a:gd name="T6" fmla="*/ 319 w 409"/>
                <a:gd name="T7" fmla="*/ 173 h 207"/>
                <a:gd name="T8" fmla="*/ 349 w 409"/>
                <a:gd name="T9" fmla="*/ 147 h 207"/>
                <a:gd name="T10" fmla="*/ 375 w 409"/>
                <a:gd name="T11" fmla="*/ 117 h 207"/>
                <a:gd name="T12" fmla="*/ 393 w 409"/>
                <a:gd name="T13" fmla="*/ 83 h 207"/>
                <a:gd name="T14" fmla="*/ 405 w 409"/>
                <a:gd name="T15" fmla="*/ 44 h 207"/>
                <a:gd name="T16" fmla="*/ 409 w 409"/>
                <a:gd name="T17" fmla="*/ 2 h 207"/>
                <a:gd name="T18" fmla="*/ 409 w 409"/>
                <a:gd name="T19" fmla="*/ 2 h 207"/>
                <a:gd name="T20" fmla="*/ 409 w 409"/>
                <a:gd name="T21" fmla="*/ 0 h 207"/>
                <a:gd name="T22" fmla="*/ 358 w 409"/>
                <a:gd name="T23" fmla="*/ 0 h 207"/>
                <a:gd name="T24" fmla="*/ 270 w 409"/>
                <a:gd name="T25" fmla="*/ 138 h 207"/>
                <a:gd name="T26" fmla="*/ 270 w 409"/>
                <a:gd name="T27" fmla="*/ 99 h 207"/>
                <a:gd name="T28" fmla="*/ 204 w 409"/>
                <a:gd name="T29" fmla="*/ 99 h 207"/>
                <a:gd name="T30" fmla="*/ 204 w 409"/>
                <a:gd name="T31" fmla="*/ 165 h 207"/>
                <a:gd name="T32" fmla="*/ 168 w 409"/>
                <a:gd name="T33" fmla="*/ 161 h 207"/>
                <a:gd name="T34" fmla="*/ 133 w 409"/>
                <a:gd name="T35" fmla="*/ 149 h 207"/>
                <a:gd name="T36" fmla="*/ 102 w 409"/>
                <a:gd name="T37" fmla="*/ 129 h 207"/>
                <a:gd name="T38" fmla="*/ 78 w 409"/>
                <a:gd name="T39" fmla="*/ 104 h 207"/>
                <a:gd name="T40" fmla="*/ 58 w 409"/>
                <a:gd name="T41" fmla="*/ 74 h 207"/>
                <a:gd name="T42" fmla="*/ 46 w 409"/>
                <a:gd name="T43" fmla="*/ 39 h 207"/>
                <a:gd name="T44" fmla="*/ 42 w 409"/>
                <a:gd name="T45" fmla="*/ 2 h 207"/>
                <a:gd name="T46" fmla="*/ 42 w 409"/>
                <a:gd name="T47" fmla="*/ 2 h 207"/>
                <a:gd name="T48" fmla="*/ 42 w 409"/>
                <a:gd name="T49" fmla="*/ 0 h 207"/>
                <a:gd name="T50" fmla="*/ 0 w 409"/>
                <a:gd name="T51" fmla="*/ 0 h 207"/>
                <a:gd name="T52" fmla="*/ 0 w 409"/>
                <a:gd name="T53" fmla="*/ 2 h 207"/>
                <a:gd name="T54" fmla="*/ 0 w 409"/>
                <a:gd name="T55" fmla="*/ 2 h 207"/>
                <a:gd name="T56" fmla="*/ 3 w 409"/>
                <a:gd name="T57" fmla="*/ 44 h 207"/>
                <a:gd name="T58" fmla="*/ 15 w 409"/>
                <a:gd name="T59" fmla="*/ 83 h 207"/>
                <a:gd name="T60" fmla="*/ 34 w 409"/>
                <a:gd name="T61" fmla="*/ 117 h 207"/>
                <a:gd name="T62" fmla="*/ 60 w 409"/>
                <a:gd name="T63" fmla="*/ 147 h 207"/>
                <a:gd name="T64" fmla="*/ 90 w 409"/>
                <a:gd name="T65" fmla="*/ 173 h 207"/>
                <a:gd name="T66" fmla="*/ 124 w 409"/>
                <a:gd name="T67" fmla="*/ 191 h 207"/>
                <a:gd name="T68" fmla="*/ 163 w 409"/>
                <a:gd name="T69" fmla="*/ 203 h 207"/>
                <a:gd name="T70" fmla="*/ 204 w 409"/>
                <a:gd name="T71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9" h="207">
                  <a:moveTo>
                    <a:pt x="204" y="207"/>
                  </a:moveTo>
                  <a:lnTo>
                    <a:pt x="246" y="203"/>
                  </a:lnTo>
                  <a:lnTo>
                    <a:pt x="285" y="191"/>
                  </a:lnTo>
                  <a:lnTo>
                    <a:pt x="319" y="173"/>
                  </a:lnTo>
                  <a:lnTo>
                    <a:pt x="349" y="147"/>
                  </a:lnTo>
                  <a:lnTo>
                    <a:pt x="375" y="117"/>
                  </a:lnTo>
                  <a:lnTo>
                    <a:pt x="393" y="83"/>
                  </a:lnTo>
                  <a:lnTo>
                    <a:pt x="405" y="44"/>
                  </a:lnTo>
                  <a:lnTo>
                    <a:pt x="409" y="2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358" y="0"/>
                  </a:lnTo>
                  <a:lnTo>
                    <a:pt x="270" y="138"/>
                  </a:lnTo>
                  <a:lnTo>
                    <a:pt x="270" y="99"/>
                  </a:lnTo>
                  <a:lnTo>
                    <a:pt x="204" y="99"/>
                  </a:lnTo>
                  <a:lnTo>
                    <a:pt x="204" y="165"/>
                  </a:lnTo>
                  <a:lnTo>
                    <a:pt x="168" y="161"/>
                  </a:lnTo>
                  <a:lnTo>
                    <a:pt x="133" y="149"/>
                  </a:lnTo>
                  <a:lnTo>
                    <a:pt x="102" y="129"/>
                  </a:lnTo>
                  <a:lnTo>
                    <a:pt x="78" y="104"/>
                  </a:lnTo>
                  <a:lnTo>
                    <a:pt x="58" y="74"/>
                  </a:lnTo>
                  <a:lnTo>
                    <a:pt x="46" y="39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44"/>
                  </a:lnTo>
                  <a:lnTo>
                    <a:pt x="15" y="83"/>
                  </a:lnTo>
                  <a:lnTo>
                    <a:pt x="34" y="117"/>
                  </a:lnTo>
                  <a:lnTo>
                    <a:pt x="60" y="147"/>
                  </a:lnTo>
                  <a:lnTo>
                    <a:pt x="90" y="173"/>
                  </a:lnTo>
                  <a:lnTo>
                    <a:pt x="124" y="191"/>
                  </a:lnTo>
                  <a:lnTo>
                    <a:pt x="163" y="203"/>
                  </a:lnTo>
                  <a:lnTo>
                    <a:pt x="204" y="207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1" name="Text Box 32"/>
          <p:cNvSpPr txBox="1">
            <a:spLocks noChangeArrowheads="1"/>
          </p:cNvSpPr>
          <p:nvPr/>
        </p:nvSpPr>
        <p:spPr bwMode="black">
          <a:xfrm>
            <a:off x="1025525" y="5025033"/>
            <a:ext cx="68675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>
                <a:latin typeface="Calibri" pitchFamily="34" charset="0"/>
                <a:ea typeface="宋体" charset="-122"/>
              </a:rPr>
              <a:t>ThemeGallery is a Design Digital Content &amp; Contents mall developed by Guild Design Inc.</a:t>
            </a:r>
          </a:p>
        </p:txBody>
      </p:sp>
    </p:spTree>
    <p:extLst>
      <p:ext uri="{BB962C8B-B14F-4D97-AF65-F5344CB8AC3E}">
        <p14:creationId xmlns:p14="http://schemas.microsoft.com/office/powerpoint/2010/main" val="32175669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Oval 2"/>
          <p:cNvSpPr>
            <a:spLocks noChangeArrowheads="1"/>
          </p:cNvSpPr>
          <p:nvPr/>
        </p:nvSpPr>
        <p:spPr bwMode="gray">
          <a:xfrm>
            <a:off x="5314950" y="2013992"/>
            <a:ext cx="2867025" cy="2968625"/>
          </a:xfrm>
          <a:prstGeom prst="ellipse">
            <a:avLst/>
          </a:prstGeom>
          <a:noFill/>
          <a:ln w="57150">
            <a:solidFill>
              <a:srgbClr val="663300">
                <a:alpha val="39999"/>
              </a:srgbClr>
            </a:solidFill>
            <a:round/>
            <a:headEnd/>
            <a:tailEnd/>
          </a:ln>
          <a:effectLst/>
          <a:scene3d>
            <a:camera prst="legacyPerspectiveFront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rgbClr val="FE836E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Oval 4"/>
          <p:cNvSpPr>
            <a:spLocks noChangeArrowheads="1"/>
          </p:cNvSpPr>
          <p:nvPr/>
        </p:nvSpPr>
        <p:spPr bwMode="gray">
          <a:xfrm>
            <a:off x="931863" y="2013992"/>
            <a:ext cx="2867025" cy="2968625"/>
          </a:xfrm>
          <a:prstGeom prst="ellipse">
            <a:avLst/>
          </a:prstGeom>
          <a:noFill/>
          <a:ln w="57150">
            <a:solidFill>
              <a:srgbClr val="663300">
                <a:alpha val="39999"/>
              </a:srgbClr>
            </a:solidFill>
            <a:round/>
            <a:headEnd/>
            <a:tailEnd/>
          </a:ln>
          <a:effectLst/>
          <a:scene3d>
            <a:camera prst="legacyPerspectiveFront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rgbClr val="BD8D15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4" name="Group 5"/>
          <p:cNvGrpSpPr>
            <a:grpSpLocks/>
          </p:cNvGrpSpPr>
          <p:nvPr/>
        </p:nvGrpSpPr>
        <p:grpSpPr bwMode="auto">
          <a:xfrm>
            <a:off x="3051175" y="2885530"/>
            <a:ext cx="1368425" cy="1266825"/>
            <a:chOff x="2226" y="2171"/>
            <a:chExt cx="798" cy="741"/>
          </a:xfrm>
        </p:grpSpPr>
        <p:sp>
          <p:nvSpPr>
            <p:cNvPr id="55" name="AutoShape 6"/>
            <p:cNvSpPr>
              <a:spLocks noChangeArrowheads="1"/>
            </p:cNvSpPr>
            <p:nvPr/>
          </p:nvSpPr>
          <p:spPr bwMode="gray">
            <a:xfrm>
              <a:off x="2226" y="2171"/>
              <a:ext cx="798" cy="741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BD8D15"/>
                </a:gs>
                <a:gs pos="100000">
                  <a:srgbClr val="BD8D15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FEFEFE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7"/>
            <p:cNvSpPr>
              <a:spLocks/>
            </p:cNvSpPr>
            <p:nvPr/>
          </p:nvSpPr>
          <p:spPr bwMode="gray">
            <a:xfrm>
              <a:off x="2256" y="2208"/>
              <a:ext cx="397" cy="370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BD8D15">
                    <a:gamma/>
                    <a:tint val="60392"/>
                    <a:invGamma/>
                  </a:srgbClr>
                </a:gs>
                <a:gs pos="50000">
                  <a:srgbClr val="BD8D15">
                    <a:alpha val="0"/>
                  </a:srgbClr>
                </a:gs>
                <a:gs pos="100000">
                  <a:srgbClr val="BD8D15">
                    <a:gamma/>
                    <a:tint val="60392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7" name="Text Box 8"/>
          <p:cNvSpPr txBox="1">
            <a:spLocks noChangeArrowheads="1"/>
          </p:cNvSpPr>
          <p:nvPr/>
        </p:nvSpPr>
        <p:spPr bwMode="white">
          <a:xfrm>
            <a:off x="3048000" y="3118892"/>
            <a:ext cx="13763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Title in here</a:t>
            </a:r>
          </a:p>
        </p:txBody>
      </p:sp>
      <p:sp>
        <p:nvSpPr>
          <p:cNvPr id="58" name="Text Box 9"/>
          <p:cNvSpPr txBox="1">
            <a:spLocks noChangeArrowheads="1"/>
          </p:cNvSpPr>
          <p:nvPr/>
        </p:nvSpPr>
        <p:spPr bwMode="auto">
          <a:xfrm>
            <a:off x="1447800" y="3255417"/>
            <a:ext cx="16462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Description of the contents</a:t>
            </a:r>
          </a:p>
        </p:txBody>
      </p:sp>
      <p:sp>
        <p:nvSpPr>
          <p:cNvPr id="59" name="AutoShape 10"/>
          <p:cNvSpPr>
            <a:spLocks noChangeArrowheads="1"/>
          </p:cNvSpPr>
          <p:nvPr/>
        </p:nvSpPr>
        <p:spPr bwMode="gray">
          <a:xfrm>
            <a:off x="3841750" y="2318792"/>
            <a:ext cx="1333500" cy="471488"/>
          </a:xfrm>
          <a:prstGeom prst="curvedDownArrow">
            <a:avLst>
              <a:gd name="adj1" fmla="val 35013"/>
              <a:gd name="adj2" fmla="val 91579"/>
              <a:gd name="adj3" fmla="val 54884"/>
            </a:avLst>
          </a:prstGeom>
          <a:solidFill>
            <a:srgbClr val="000000">
              <a:alpha val="37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8F8F8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0" name="Group 11"/>
          <p:cNvGrpSpPr>
            <a:grpSpLocks/>
          </p:cNvGrpSpPr>
          <p:nvPr/>
        </p:nvGrpSpPr>
        <p:grpSpPr bwMode="auto">
          <a:xfrm>
            <a:off x="4570413" y="2885530"/>
            <a:ext cx="1368425" cy="1266825"/>
            <a:chOff x="2226" y="2171"/>
            <a:chExt cx="798" cy="741"/>
          </a:xfrm>
        </p:grpSpPr>
        <p:sp>
          <p:nvSpPr>
            <p:cNvPr id="61" name="AutoShape 12"/>
            <p:cNvSpPr>
              <a:spLocks noChangeArrowheads="1"/>
            </p:cNvSpPr>
            <p:nvPr/>
          </p:nvSpPr>
          <p:spPr bwMode="gray">
            <a:xfrm>
              <a:off x="2226" y="2171"/>
              <a:ext cx="798" cy="741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FE836E"/>
                </a:gs>
                <a:gs pos="100000">
                  <a:srgbClr val="FE836E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FEFEFE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13"/>
            <p:cNvSpPr>
              <a:spLocks/>
            </p:cNvSpPr>
            <p:nvPr/>
          </p:nvSpPr>
          <p:spPr bwMode="gray">
            <a:xfrm>
              <a:off x="2256" y="2208"/>
              <a:ext cx="397" cy="370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FE836E">
                    <a:gamma/>
                    <a:tint val="60392"/>
                    <a:invGamma/>
                  </a:srgbClr>
                </a:gs>
                <a:gs pos="50000">
                  <a:srgbClr val="FE836E">
                    <a:alpha val="0"/>
                  </a:srgbClr>
                </a:gs>
                <a:gs pos="100000">
                  <a:srgbClr val="FE836E">
                    <a:gamma/>
                    <a:tint val="60392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3" name="Text Box 14"/>
          <p:cNvSpPr txBox="1">
            <a:spLocks noChangeArrowheads="1"/>
          </p:cNvSpPr>
          <p:nvPr/>
        </p:nvSpPr>
        <p:spPr bwMode="white">
          <a:xfrm>
            <a:off x="4567238" y="3118892"/>
            <a:ext cx="13763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Title in here</a:t>
            </a:r>
          </a:p>
        </p:txBody>
      </p:sp>
      <p:grpSp>
        <p:nvGrpSpPr>
          <p:cNvPr id="64" name="Group 15"/>
          <p:cNvGrpSpPr>
            <a:grpSpLocks/>
          </p:cNvGrpSpPr>
          <p:nvPr/>
        </p:nvGrpSpPr>
        <p:grpSpPr bwMode="auto">
          <a:xfrm>
            <a:off x="1165225" y="1556792"/>
            <a:ext cx="1196975" cy="1171575"/>
            <a:chOff x="480" y="1200"/>
            <a:chExt cx="1042" cy="1019"/>
          </a:xfrm>
        </p:grpSpPr>
        <p:grpSp>
          <p:nvGrpSpPr>
            <p:cNvPr id="65" name="Group 1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67" name="Picture 17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8" name="Oval 1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BD8D15">
                      <a:alpha val="55000"/>
                    </a:srgbClr>
                  </a:gs>
                  <a:gs pos="50000">
                    <a:srgbClr val="BD8D15">
                      <a:gamma/>
                      <a:shade val="46275"/>
                      <a:invGamma/>
                      <a:alpha val="89999"/>
                    </a:srgbClr>
                  </a:gs>
                  <a:gs pos="100000">
                    <a:srgbClr val="BD8D15">
                      <a:alpha val="55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66" name="Picture 1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9" name="Group 20"/>
          <p:cNvGrpSpPr>
            <a:grpSpLocks/>
          </p:cNvGrpSpPr>
          <p:nvPr/>
        </p:nvGrpSpPr>
        <p:grpSpPr bwMode="auto">
          <a:xfrm>
            <a:off x="304800" y="2928392"/>
            <a:ext cx="1196975" cy="1171575"/>
            <a:chOff x="480" y="1200"/>
            <a:chExt cx="1042" cy="1019"/>
          </a:xfrm>
        </p:grpSpPr>
        <p:grpSp>
          <p:nvGrpSpPr>
            <p:cNvPr id="70" name="Group 21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72" name="Picture 22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3" name="Oval 23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BD8D15">
                      <a:alpha val="55000"/>
                    </a:srgbClr>
                  </a:gs>
                  <a:gs pos="50000">
                    <a:srgbClr val="BD8D15">
                      <a:gamma/>
                      <a:shade val="46275"/>
                      <a:invGamma/>
                      <a:alpha val="89999"/>
                    </a:srgbClr>
                  </a:gs>
                  <a:gs pos="100000">
                    <a:srgbClr val="BD8D15">
                      <a:alpha val="55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71" name="Picture 24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4" name="Group 25"/>
          <p:cNvGrpSpPr>
            <a:grpSpLocks/>
          </p:cNvGrpSpPr>
          <p:nvPr/>
        </p:nvGrpSpPr>
        <p:grpSpPr bwMode="auto">
          <a:xfrm>
            <a:off x="1165225" y="4223792"/>
            <a:ext cx="1196975" cy="1171575"/>
            <a:chOff x="480" y="1200"/>
            <a:chExt cx="1042" cy="1019"/>
          </a:xfrm>
        </p:grpSpPr>
        <p:grpSp>
          <p:nvGrpSpPr>
            <p:cNvPr id="75" name="Group 2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77" name="Picture 27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8" name="Oval 2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BD8D15">
                      <a:alpha val="55000"/>
                    </a:srgbClr>
                  </a:gs>
                  <a:gs pos="50000">
                    <a:srgbClr val="BD8D15">
                      <a:gamma/>
                      <a:shade val="46275"/>
                      <a:invGamma/>
                      <a:alpha val="89999"/>
                    </a:srgbClr>
                  </a:gs>
                  <a:gs pos="100000">
                    <a:srgbClr val="BD8D15">
                      <a:alpha val="55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76" name="Picture 2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9" name="Text Box 30"/>
          <p:cNvSpPr txBox="1">
            <a:spLocks noChangeArrowheads="1"/>
          </p:cNvSpPr>
          <p:nvPr/>
        </p:nvSpPr>
        <p:spPr bwMode="white">
          <a:xfrm>
            <a:off x="1230313" y="1863180"/>
            <a:ext cx="1060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sp>
        <p:nvSpPr>
          <p:cNvPr id="80" name="Text Box 31"/>
          <p:cNvSpPr txBox="1">
            <a:spLocks noChangeArrowheads="1"/>
          </p:cNvSpPr>
          <p:nvPr/>
        </p:nvSpPr>
        <p:spPr bwMode="white">
          <a:xfrm>
            <a:off x="346075" y="3250655"/>
            <a:ext cx="1060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sp>
        <p:nvSpPr>
          <p:cNvPr id="81" name="Text Box 32"/>
          <p:cNvSpPr txBox="1">
            <a:spLocks noChangeArrowheads="1"/>
          </p:cNvSpPr>
          <p:nvPr/>
        </p:nvSpPr>
        <p:spPr bwMode="white">
          <a:xfrm>
            <a:off x="1233488" y="4515892"/>
            <a:ext cx="1060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grpSp>
        <p:nvGrpSpPr>
          <p:cNvPr id="82" name="Group 33"/>
          <p:cNvGrpSpPr>
            <a:grpSpLocks/>
          </p:cNvGrpSpPr>
          <p:nvPr/>
        </p:nvGrpSpPr>
        <p:grpSpPr bwMode="auto">
          <a:xfrm>
            <a:off x="6678613" y="1556792"/>
            <a:ext cx="1196975" cy="1171575"/>
            <a:chOff x="480" y="1200"/>
            <a:chExt cx="1042" cy="1019"/>
          </a:xfrm>
        </p:grpSpPr>
        <p:grpSp>
          <p:nvGrpSpPr>
            <p:cNvPr id="83" name="Group 34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85" name="Picture 35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6" name="Oval 3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FE836E">
                      <a:alpha val="55000"/>
                    </a:srgbClr>
                  </a:gs>
                  <a:gs pos="50000">
                    <a:srgbClr val="FE836E">
                      <a:gamma/>
                      <a:shade val="66275"/>
                      <a:invGamma/>
                      <a:alpha val="89999"/>
                    </a:srgbClr>
                  </a:gs>
                  <a:gs pos="100000">
                    <a:srgbClr val="FE836E">
                      <a:alpha val="55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84" name="Picture 37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7" name="Text Box 38"/>
          <p:cNvSpPr txBox="1">
            <a:spLocks noChangeArrowheads="1"/>
          </p:cNvSpPr>
          <p:nvPr/>
        </p:nvSpPr>
        <p:spPr bwMode="white">
          <a:xfrm>
            <a:off x="6743700" y="1863180"/>
            <a:ext cx="1060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grpSp>
        <p:nvGrpSpPr>
          <p:cNvPr id="88" name="Group 39"/>
          <p:cNvGrpSpPr>
            <a:grpSpLocks/>
          </p:cNvGrpSpPr>
          <p:nvPr/>
        </p:nvGrpSpPr>
        <p:grpSpPr bwMode="auto">
          <a:xfrm>
            <a:off x="7572375" y="2928392"/>
            <a:ext cx="1196975" cy="1171575"/>
            <a:chOff x="480" y="1200"/>
            <a:chExt cx="1042" cy="1019"/>
          </a:xfrm>
        </p:grpSpPr>
        <p:grpSp>
          <p:nvGrpSpPr>
            <p:cNvPr id="89" name="Group 40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91" name="Picture 41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2" name="Oval 42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FE836E">
                      <a:alpha val="55000"/>
                    </a:srgbClr>
                  </a:gs>
                  <a:gs pos="50000">
                    <a:srgbClr val="FE836E">
                      <a:gamma/>
                      <a:shade val="66275"/>
                      <a:invGamma/>
                      <a:alpha val="89999"/>
                    </a:srgbClr>
                  </a:gs>
                  <a:gs pos="100000">
                    <a:srgbClr val="FE836E">
                      <a:alpha val="55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90" name="Picture 43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3" name="Text Box 44"/>
          <p:cNvSpPr txBox="1">
            <a:spLocks noChangeArrowheads="1"/>
          </p:cNvSpPr>
          <p:nvPr/>
        </p:nvSpPr>
        <p:spPr bwMode="white">
          <a:xfrm>
            <a:off x="7613650" y="3250655"/>
            <a:ext cx="1060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grpSp>
        <p:nvGrpSpPr>
          <p:cNvPr id="94" name="Group 45"/>
          <p:cNvGrpSpPr>
            <a:grpSpLocks/>
          </p:cNvGrpSpPr>
          <p:nvPr/>
        </p:nvGrpSpPr>
        <p:grpSpPr bwMode="auto">
          <a:xfrm>
            <a:off x="6678613" y="4206330"/>
            <a:ext cx="1196975" cy="1171575"/>
            <a:chOff x="480" y="1200"/>
            <a:chExt cx="1042" cy="1019"/>
          </a:xfrm>
        </p:grpSpPr>
        <p:grpSp>
          <p:nvGrpSpPr>
            <p:cNvPr id="95" name="Group 4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97" name="Picture 47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8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FE836E">
                      <a:alpha val="55000"/>
                    </a:srgbClr>
                  </a:gs>
                  <a:gs pos="50000">
                    <a:srgbClr val="FE836E">
                      <a:gamma/>
                      <a:shade val="66275"/>
                      <a:invGamma/>
                      <a:alpha val="89999"/>
                    </a:srgbClr>
                  </a:gs>
                  <a:gs pos="100000">
                    <a:srgbClr val="FE836E">
                      <a:alpha val="55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96" name="Picture 4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9" name="Text Box 50"/>
          <p:cNvSpPr txBox="1">
            <a:spLocks noChangeArrowheads="1"/>
          </p:cNvSpPr>
          <p:nvPr/>
        </p:nvSpPr>
        <p:spPr bwMode="white">
          <a:xfrm>
            <a:off x="6743700" y="4512717"/>
            <a:ext cx="1060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sp>
        <p:nvSpPr>
          <p:cNvPr id="100" name="AutoShape 51"/>
          <p:cNvSpPr>
            <a:spLocks noChangeArrowheads="1"/>
          </p:cNvSpPr>
          <p:nvPr/>
        </p:nvSpPr>
        <p:spPr bwMode="gray">
          <a:xfrm rot="10800000" flipV="1">
            <a:off x="3865563" y="4304755"/>
            <a:ext cx="1333500" cy="493712"/>
          </a:xfrm>
          <a:prstGeom prst="curvedUpArrow">
            <a:avLst>
              <a:gd name="adj1" fmla="val 37626"/>
              <a:gd name="adj2" fmla="val 91645"/>
              <a:gd name="adj3" fmla="val 33333"/>
            </a:avLst>
          </a:prstGeom>
          <a:solidFill>
            <a:srgbClr val="000000">
              <a:alpha val="37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8F8F8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" name="Text Box 52"/>
          <p:cNvSpPr txBox="1">
            <a:spLocks noChangeArrowheads="1"/>
          </p:cNvSpPr>
          <p:nvPr/>
        </p:nvSpPr>
        <p:spPr bwMode="auto">
          <a:xfrm>
            <a:off x="5973763" y="3255417"/>
            <a:ext cx="16462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Description of the contents</a:t>
            </a:r>
          </a:p>
        </p:txBody>
      </p:sp>
    </p:spTree>
    <p:extLst>
      <p:ext uri="{BB962C8B-B14F-4D97-AF65-F5344CB8AC3E}">
        <p14:creationId xmlns:p14="http://schemas.microsoft.com/office/powerpoint/2010/main" val="32175669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3"/>
          <p:cNvGrpSpPr>
            <a:grpSpLocks/>
          </p:cNvGrpSpPr>
          <p:nvPr/>
        </p:nvGrpSpPr>
        <p:grpSpPr bwMode="auto">
          <a:xfrm>
            <a:off x="5829300" y="2355181"/>
            <a:ext cx="1711325" cy="536575"/>
            <a:chOff x="3964" y="2071"/>
            <a:chExt cx="1484" cy="330"/>
          </a:xfrm>
        </p:grpSpPr>
        <p:sp>
          <p:nvSpPr>
            <p:cNvPr id="44" name="AutoShape 4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AutoShape 5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6" name="Rectangle 6"/>
          <p:cNvSpPr>
            <a:spLocks noChangeArrowheads="1"/>
          </p:cNvSpPr>
          <p:nvPr/>
        </p:nvSpPr>
        <p:spPr bwMode="gray">
          <a:xfrm>
            <a:off x="7080250" y="4287168"/>
            <a:ext cx="1085850" cy="1263650"/>
          </a:xfrm>
          <a:prstGeom prst="rect">
            <a:avLst/>
          </a:prstGeom>
          <a:gradFill rotWithShape="1">
            <a:gsLst>
              <a:gs pos="0">
                <a:srgbClr val="FE836E"/>
              </a:gs>
              <a:gs pos="100000">
                <a:srgbClr val="FE836E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2453608" rotWithShape="0">
              <a:srgbClr val="969696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Rectangle 7"/>
          <p:cNvSpPr>
            <a:spLocks noChangeArrowheads="1"/>
          </p:cNvSpPr>
          <p:nvPr/>
        </p:nvSpPr>
        <p:spPr bwMode="gray">
          <a:xfrm>
            <a:off x="5916613" y="4287168"/>
            <a:ext cx="1085850" cy="1263650"/>
          </a:xfrm>
          <a:prstGeom prst="rect">
            <a:avLst/>
          </a:prstGeom>
          <a:gradFill rotWithShape="1">
            <a:gsLst>
              <a:gs pos="0">
                <a:srgbClr val="FE836E"/>
              </a:gs>
              <a:gs pos="100000">
                <a:srgbClr val="FE836E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2453608" rotWithShape="0">
              <a:srgbClr val="969696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8" name="Group 8"/>
          <p:cNvGrpSpPr>
            <a:grpSpLocks/>
          </p:cNvGrpSpPr>
          <p:nvPr/>
        </p:nvGrpSpPr>
        <p:grpSpPr bwMode="auto">
          <a:xfrm>
            <a:off x="854075" y="3599781"/>
            <a:ext cx="2273300" cy="536575"/>
            <a:chOff x="3964" y="2071"/>
            <a:chExt cx="1484" cy="330"/>
          </a:xfrm>
        </p:grpSpPr>
        <p:sp>
          <p:nvSpPr>
            <p:cNvPr id="49" name="AutoShape 9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BD8D15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AutoShape 10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BD8D15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1" name="Group 11"/>
          <p:cNvGrpSpPr>
            <a:grpSpLocks/>
          </p:cNvGrpSpPr>
          <p:nvPr/>
        </p:nvGrpSpPr>
        <p:grpSpPr bwMode="auto">
          <a:xfrm>
            <a:off x="5899150" y="3599781"/>
            <a:ext cx="2273300" cy="536575"/>
            <a:chOff x="3964" y="2071"/>
            <a:chExt cx="1484" cy="330"/>
          </a:xfrm>
        </p:grpSpPr>
        <p:sp>
          <p:nvSpPr>
            <p:cNvPr id="52" name="AutoShape 12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FE836E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AutoShape 13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E836E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4" name="Group 14"/>
          <p:cNvGrpSpPr>
            <a:grpSpLocks/>
          </p:cNvGrpSpPr>
          <p:nvPr/>
        </p:nvGrpSpPr>
        <p:grpSpPr bwMode="auto">
          <a:xfrm>
            <a:off x="3373438" y="3609306"/>
            <a:ext cx="2273300" cy="536575"/>
            <a:chOff x="3964" y="2071"/>
            <a:chExt cx="1484" cy="330"/>
          </a:xfrm>
        </p:grpSpPr>
        <p:sp>
          <p:nvSpPr>
            <p:cNvPr id="55" name="AutoShape 15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F4CC3A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AutoShape 16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4CC3A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7" name="Group 17"/>
          <p:cNvGrpSpPr>
            <a:grpSpLocks/>
          </p:cNvGrpSpPr>
          <p:nvPr/>
        </p:nvGrpSpPr>
        <p:grpSpPr bwMode="auto">
          <a:xfrm>
            <a:off x="3656013" y="2355181"/>
            <a:ext cx="1711325" cy="536575"/>
            <a:chOff x="3964" y="2071"/>
            <a:chExt cx="1484" cy="330"/>
          </a:xfrm>
        </p:grpSpPr>
        <p:sp>
          <p:nvSpPr>
            <p:cNvPr id="58" name="AutoShape 18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AutoShape 19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0" name="Group 20"/>
          <p:cNvGrpSpPr>
            <a:grpSpLocks/>
          </p:cNvGrpSpPr>
          <p:nvPr/>
        </p:nvGrpSpPr>
        <p:grpSpPr bwMode="auto">
          <a:xfrm>
            <a:off x="3714750" y="1340768"/>
            <a:ext cx="1597025" cy="536575"/>
            <a:chOff x="3964" y="2071"/>
            <a:chExt cx="1484" cy="330"/>
          </a:xfrm>
        </p:grpSpPr>
        <p:sp>
          <p:nvSpPr>
            <p:cNvPr id="61" name="AutoShape 21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AutoShape 22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3" name="Rectangle 23"/>
          <p:cNvSpPr>
            <a:spLocks noChangeArrowheads="1"/>
          </p:cNvSpPr>
          <p:nvPr/>
        </p:nvSpPr>
        <p:spPr bwMode="gray">
          <a:xfrm>
            <a:off x="873125" y="4287168"/>
            <a:ext cx="1085850" cy="1263650"/>
          </a:xfrm>
          <a:prstGeom prst="rect">
            <a:avLst/>
          </a:prstGeom>
          <a:gradFill rotWithShape="1">
            <a:gsLst>
              <a:gs pos="0">
                <a:srgbClr val="BD8D15"/>
              </a:gs>
              <a:gs pos="100000">
                <a:srgbClr val="BD8D15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-2453608" rotWithShape="0">
              <a:srgbClr val="969696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Rectangle 24"/>
          <p:cNvSpPr>
            <a:spLocks noChangeArrowheads="1"/>
          </p:cNvSpPr>
          <p:nvPr/>
        </p:nvSpPr>
        <p:spPr bwMode="gray">
          <a:xfrm>
            <a:off x="2036763" y="4287168"/>
            <a:ext cx="1085850" cy="1263650"/>
          </a:xfrm>
          <a:prstGeom prst="rect">
            <a:avLst/>
          </a:prstGeom>
          <a:gradFill rotWithShape="1">
            <a:gsLst>
              <a:gs pos="0">
                <a:srgbClr val="BD8D15"/>
              </a:gs>
              <a:gs pos="100000">
                <a:srgbClr val="BD8D15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-2453608" rotWithShape="0">
              <a:srgbClr val="969696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65" name="AutoShape 25"/>
          <p:cNvCxnSpPr>
            <a:cxnSpLocks noChangeShapeType="1"/>
          </p:cNvCxnSpPr>
          <p:nvPr/>
        </p:nvCxnSpPr>
        <p:spPr bwMode="black">
          <a:xfrm flipH="1">
            <a:off x="5386388" y="2596481"/>
            <a:ext cx="430212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AutoShape 26"/>
          <p:cNvCxnSpPr>
            <a:cxnSpLocks noChangeShapeType="1"/>
            <a:stCxn id="49" idx="0"/>
            <a:endCxn id="58" idx="2"/>
          </p:cNvCxnSpPr>
          <p:nvPr/>
        </p:nvCxnSpPr>
        <p:spPr bwMode="black">
          <a:xfrm rot="16200000">
            <a:off x="2897187" y="1985294"/>
            <a:ext cx="708025" cy="25209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AutoShape 27"/>
          <p:cNvCxnSpPr>
            <a:cxnSpLocks noChangeShapeType="1"/>
            <a:stCxn id="52" idx="0"/>
            <a:endCxn id="58" idx="2"/>
          </p:cNvCxnSpPr>
          <p:nvPr/>
        </p:nvCxnSpPr>
        <p:spPr bwMode="black">
          <a:xfrm rot="5400000" flipH="1">
            <a:off x="5419725" y="1983706"/>
            <a:ext cx="708025" cy="25241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8" name="Text Box 28"/>
          <p:cNvSpPr txBox="1">
            <a:spLocks noChangeArrowheads="1"/>
          </p:cNvSpPr>
          <p:nvPr/>
        </p:nvSpPr>
        <p:spPr bwMode="black">
          <a:xfrm>
            <a:off x="4010025" y="1421731"/>
            <a:ext cx="10001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172E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CC0000"/>
                </a:solidFill>
                <a:latin typeface="Calibri" pitchFamily="34" charset="0"/>
                <a:ea typeface="宋体" charset="-122"/>
              </a:rPr>
              <a:t>CEO</a:t>
            </a:r>
          </a:p>
        </p:txBody>
      </p:sp>
      <p:sp>
        <p:nvSpPr>
          <p:cNvPr id="69" name="Text Box 29"/>
          <p:cNvSpPr txBox="1">
            <a:spLocks noChangeArrowheads="1"/>
          </p:cNvSpPr>
          <p:nvPr/>
        </p:nvSpPr>
        <p:spPr bwMode="black">
          <a:xfrm>
            <a:off x="5838825" y="2455193"/>
            <a:ext cx="1689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Sub Department</a:t>
            </a:r>
          </a:p>
        </p:txBody>
      </p:sp>
      <p:sp>
        <p:nvSpPr>
          <p:cNvPr id="70" name="Text Box 30"/>
          <p:cNvSpPr txBox="1">
            <a:spLocks noChangeArrowheads="1"/>
          </p:cNvSpPr>
          <p:nvPr/>
        </p:nvSpPr>
        <p:spPr bwMode="white">
          <a:xfrm>
            <a:off x="5940425" y="3690268"/>
            <a:ext cx="2200275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C1C1C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Sub Department</a:t>
            </a:r>
          </a:p>
        </p:txBody>
      </p:sp>
      <p:sp>
        <p:nvSpPr>
          <p:cNvPr id="71" name="Text Box 31"/>
          <p:cNvSpPr txBox="1">
            <a:spLocks noChangeArrowheads="1"/>
          </p:cNvSpPr>
          <p:nvPr/>
        </p:nvSpPr>
        <p:spPr bwMode="white">
          <a:xfrm>
            <a:off x="881063" y="3680743"/>
            <a:ext cx="2200275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C1C1C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Sub Department</a:t>
            </a:r>
          </a:p>
        </p:txBody>
      </p:sp>
      <p:sp>
        <p:nvSpPr>
          <p:cNvPr id="72" name="Text Box 32"/>
          <p:cNvSpPr txBox="1">
            <a:spLocks noChangeArrowheads="1"/>
          </p:cNvSpPr>
          <p:nvPr/>
        </p:nvSpPr>
        <p:spPr bwMode="gray">
          <a:xfrm>
            <a:off x="773113" y="4622131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Department</a:t>
            </a:r>
          </a:p>
        </p:txBody>
      </p:sp>
      <p:sp>
        <p:nvSpPr>
          <p:cNvPr id="73" name="Text Box 33"/>
          <p:cNvSpPr txBox="1">
            <a:spLocks noChangeArrowheads="1"/>
          </p:cNvSpPr>
          <p:nvPr/>
        </p:nvSpPr>
        <p:spPr bwMode="gray">
          <a:xfrm>
            <a:off x="1931988" y="4622131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Department</a:t>
            </a:r>
          </a:p>
        </p:txBody>
      </p:sp>
      <p:sp>
        <p:nvSpPr>
          <p:cNvPr id="74" name="Text Box 34"/>
          <p:cNvSpPr txBox="1">
            <a:spLocks noChangeArrowheads="1"/>
          </p:cNvSpPr>
          <p:nvPr/>
        </p:nvSpPr>
        <p:spPr bwMode="white">
          <a:xfrm>
            <a:off x="3403600" y="3687093"/>
            <a:ext cx="2200275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C1C1C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Sub Department</a:t>
            </a:r>
          </a:p>
        </p:txBody>
      </p:sp>
      <p:sp>
        <p:nvSpPr>
          <p:cNvPr id="75" name="Rectangle 35"/>
          <p:cNvSpPr>
            <a:spLocks noChangeArrowheads="1"/>
          </p:cNvSpPr>
          <p:nvPr/>
        </p:nvSpPr>
        <p:spPr bwMode="gray">
          <a:xfrm>
            <a:off x="3390900" y="4287168"/>
            <a:ext cx="1085850" cy="1263650"/>
          </a:xfrm>
          <a:prstGeom prst="rect">
            <a:avLst/>
          </a:prstGeom>
          <a:gradFill rotWithShape="1">
            <a:gsLst>
              <a:gs pos="0">
                <a:srgbClr val="F4CC3A"/>
              </a:gs>
              <a:gs pos="100000">
                <a:srgbClr val="F4CC3A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rgbClr val="969696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" name="Rectangle 36"/>
          <p:cNvSpPr>
            <a:spLocks noChangeArrowheads="1"/>
          </p:cNvSpPr>
          <p:nvPr/>
        </p:nvSpPr>
        <p:spPr bwMode="gray">
          <a:xfrm>
            <a:off x="4554538" y="4287168"/>
            <a:ext cx="1085850" cy="1263650"/>
          </a:xfrm>
          <a:prstGeom prst="rect">
            <a:avLst/>
          </a:prstGeom>
          <a:gradFill rotWithShape="1">
            <a:gsLst>
              <a:gs pos="0">
                <a:srgbClr val="F4CC3A"/>
              </a:gs>
              <a:gs pos="100000">
                <a:srgbClr val="F4CC3A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rgbClr val="969696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" name="Text Box 37"/>
          <p:cNvSpPr txBox="1">
            <a:spLocks noChangeArrowheads="1"/>
          </p:cNvSpPr>
          <p:nvPr/>
        </p:nvSpPr>
        <p:spPr bwMode="gray">
          <a:xfrm>
            <a:off x="3290888" y="4622131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Department</a:t>
            </a:r>
          </a:p>
        </p:txBody>
      </p:sp>
      <p:sp>
        <p:nvSpPr>
          <p:cNvPr id="78" name="Text Box 38"/>
          <p:cNvSpPr txBox="1">
            <a:spLocks noChangeArrowheads="1"/>
          </p:cNvSpPr>
          <p:nvPr/>
        </p:nvSpPr>
        <p:spPr bwMode="gray">
          <a:xfrm>
            <a:off x="4449763" y="4622131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Department</a:t>
            </a:r>
          </a:p>
        </p:txBody>
      </p:sp>
      <p:sp>
        <p:nvSpPr>
          <p:cNvPr id="79" name="Text Box 39"/>
          <p:cNvSpPr txBox="1">
            <a:spLocks noChangeArrowheads="1"/>
          </p:cNvSpPr>
          <p:nvPr/>
        </p:nvSpPr>
        <p:spPr bwMode="gray">
          <a:xfrm>
            <a:off x="5816600" y="4622131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Department</a:t>
            </a:r>
          </a:p>
        </p:txBody>
      </p:sp>
      <p:sp>
        <p:nvSpPr>
          <p:cNvPr id="80" name="Text Box 40"/>
          <p:cNvSpPr txBox="1">
            <a:spLocks noChangeArrowheads="1"/>
          </p:cNvSpPr>
          <p:nvPr/>
        </p:nvSpPr>
        <p:spPr bwMode="gray">
          <a:xfrm>
            <a:off x="6975475" y="4622131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Department</a:t>
            </a:r>
          </a:p>
        </p:txBody>
      </p:sp>
      <p:sp>
        <p:nvSpPr>
          <p:cNvPr id="81" name="Text Box 41"/>
          <p:cNvSpPr txBox="1">
            <a:spLocks noChangeArrowheads="1"/>
          </p:cNvSpPr>
          <p:nvPr/>
        </p:nvSpPr>
        <p:spPr bwMode="black">
          <a:xfrm>
            <a:off x="3786188" y="2431381"/>
            <a:ext cx="14605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Department</a:t>
            </a:r>
          </a:p>
        </p:txBody>
      </p:sp>
      <p:cxnSp>
        <p:nvCxnSpPr>
          <p:cNvPr id="82" name="AutoShape 42"/>
          <p:cNvCxnSpPr>
            <a:cxnSpLocks noChangeShapeType="1"/>
            <a:stCxn id="61" idx="2"/>
            <a:endCxn id="58" idx="0"/>
          </p:cNvCxnSpPr>
          <p:nvPr/>
        </p:nvCxnSpPr>
        <p:spPr bwMode="black">
          <a:xfrm flipH="1">
            <a:off x="4511675" y="1877343"/>
            <a:ext cx="1588" cy="47783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AutoShape 43"/>
          <p:cNvCxnSpPr>
            <a:cxnSpLocks noChangeShapeType="1"/>
            <a:stCxn id="58" idx="2"/>
            <a:endCxn id="55" idx="0"/>
          </p:cNvCxnSpPr>
          <p:nvPr/>
        </p:nvCxnSpPr>
        <p:spPr bwMode="black">
          <a:xfrm rot="5400000">
            <a:off x="4152107" y="3249737"/>
            <a:ext cx="717550" cy="158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2175669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51" descr="Picture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"/>
          <a:stretch>
            <a:fillRect/>
          </a:stretch>
        </p:blipFill>
        <p:spPr bwMode="auto">
          <a:xfrm>
            <a:off x="3505200" y="2623716"/>
            <a:ext cx="1981200" cy="197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Group 2"/>
          <p:cNvGrpSpPr>
            <a:grpSpLocks/>
          </p:cNvGrpSpPr>
          <p:nvPr/>
        </p:nvGrpSpPr>
        <p:grpSpPr bwMode="auto">
          <a:xfrm>
            <a:off x="5783263" y="1772816"/>
            <a:ext cx="2273300" cy="536575"/>
            <a:chOff x="3964" y="2071"/>
            <a:chExt cx="1484" cy="330"/>
          </a:xfrm>
        </p:grpSpPr>
        <p:sp>
          <p:nvSpPr>
            <p:cNvPr id="42" name="AutoShape 3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BD8D1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AutoShape 4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BD8D15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4" name="Group 5"/>
          <p:cNvGrpSpPr>
            <a:grpSpLocks/>
          </p:cNvGrpSpPr>
          <p:nvPr/>
        </p:nvGrpSpPr>
        <p:grpSpPr bwMode="auto">
          <a:xfrm>
            <a:off x="6315075" y="3319041"/>
            <a:ext cx="2273300" cy="536575"/>
            <a:chOff x="3964" y="2071"/>
            <a:chExt cx="1484" cy="330"/>
          </a:xfrm>
        </p:grpSpPr>
        <p:sp>
          <p:nvSpPr>
            <p:cNvPr id="45" name="AutoShape 6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F06E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7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06E02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7" name="Group 8"/>
          <p:cNvGrpSpPr>
            <a:grpSpLocks/>
          </p:cNvGrpSpPr>
          <p:nvPr/>
        </p:nvGrpSpPr>
        <p:grpSpPr bwMode="auto">
          <a:xfrm>
            <a:off x="5791200" y="4919241"/>
            <a:ext cx="2273300" cy="536575"/>
            <a:chOff x="3964" y="2071"/>
            <a:chExt cx="1484" cy="330"/>
          </a:xfrm>
        </p:grpSpPr>
        <p:sp>
          <p:nvSpPr>
            <p:cNvPr id="48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FE836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E836E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0" name="Group 11"/>
          <p:cNvGrpSpPr>
            <a:grpSpLocks/>
          </p:cNvGrpSpPr>
          <p:nvPr/>
        </p:nvGrpSpPr>
        <p:grpSpPr bwMode="auto">
          <a:xfrm>
            <a:off x="966788" y="4919241"/>
            <a:ext cx="2273300" cy="536575"/>
            <a:chOff x="3964" y="2071"/>
            <a:chExt cx="1484" cy="330"/>
          </a:xfrm>
        </p:grpSpPr>
        <p:sp>
          <p:nvSpPr>
            <p:cNvPr id="51" name="AutoShape 12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FE836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AutoShape 13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E836E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3" name="Group 14"/>
          <p:cNvGrpSpPr>
            <a:grpSpLocks/>
          </p:cNvGrpSpPr>
          <p:nvPr/>
        </p:nvGrpSpPr>
        <p:grpSpPr bwMode="auto">
          <a:xfrm>
            <a:off x="466725" y="3319041"/>
            <a:ext cx="2273300" cy="536575"/>
            <a:chOff x="3964" y="2071"/>
            <a:chExt cx="1484" cy="330"/>
          </a:xfrm>
        </p:grpSpPr>
        <p:sp>
          <p:nvSpPr>
            <p:cNvPr id="54" name="AutoShape 15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F06E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AutoShape 16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06E02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6" name="Group 17"/>
          <p:cNvGrpSpPr>
            <a:grpSpLocks/>
          </p:cNvGrpSpPr>
          <p:nvPr/>
        </p:nvGrpSpPr>
        <p:grpSpPr bwMode="auto">
          <a:xfrm>
            <a:off x="966788" y="1772816"/>
            <a:ext cx="2273300" cy="536575"/>
            <a:chOff x="3964" y="2071"/>
            <a:chExt cx="1484" cy="330"/>
          </a:xfrm>
        </p:grpSpPr>
        <p:sp>
          <p:nvSpPr>
            <p:cNvPr id="57" name="AutoShape 18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BD8D1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AutoShape 19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BD8D15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9" name="AutoShape 20"/>
          <p:cNvSpPr>
            <a:spLocks noChangeArrowheads="1"/>
          </p:cNvSpPr>
          <p:nvPr/>
        </p:nvSpPr>
        <p:spPr bwMode="gray">
          <a:xfrm rot="17973186">
            <a:off x="4716463" y="2442741"/>
            <a:ext cx="730250" cy="266700"/>
          </a:xfrm>
          <a:prstGeom prst="rightArrow">
            <a:avLst>
              <a:gd name="adj1" fmla="val 35167"/>
              <a:gd name="adj2" fmla="val 110880"/>
            </a:avLst>
          </a:prstGeom>
          <a:gradFill rotWithShape="1">
            <a:gsLst>
              <a:gs pos="0">
                <a:srgbClr val="5F5F5F">
                  <a:gamma/>
                  <a:shade val="89020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AutoShape 21"/>
          <p:cNvSpPr>
            <a:spLocks noChangeArrowheads="1"/>
          </p:cNvSpPr>
          <p:nvPr/>
        </p:nvSpPr>
        <p:spPr bwMode="gray">
          <a:xfrm rot="3465783">
            <a:off x="4717257" y="4434260"/>
            <a:ext cx="728662" cy="266700"/>
          </a:xfrm>
          <a:prstGeom prst="rightArrow">
            <a:avLst>
              <a:gd name="adj1" fmla="val 35167"/>
              <a:gd name="adj2" fmla="val 110639"/>
            </a:avLst>
          </a:prstGeom>
          <a:gradFill rotWithShape="1">
            <a:gsLst>
              <a:gs pos="0">
                <a:srgbClr val="5F5F5F">
                  <a:gamma/>
                  <a:shade val="89020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AutoShape 22"/>
          <p:cNvSpPr>
            <a:spLocks noChangeArrowheads="1"/>
          </p:cNvSpPr>
          <p:nvPr/>
        </p:nvSpPr>
        <p:spPr bwMode="gray">
          <a:xfrm rot="14369022">
            <a:off x="3595688" y="2514179"/>
            <a:ext cx="728662" cy="265112"/>
          </a:xfrm>
          <a:prstGeom prst="rightArrow">
            <a:avLst>
              <a:gd name="adj1" fmla="val 35167"/>
              <a:gd name="adj2" fmla="val 111302"/>
            </a:avLst>
          </a:prstGeom>
          <a:gradFill rotWithShape="1">
            <a:gsLst>
              <a:gs pos="0">
                <a:srgbClr val="5F5F5F">
                  <a:gamma/>
                  <a:shade val="89020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2" name="AutoShape 23"/>
          <p:cNvSpPr>
            <a:spLocks noChangeArrowheads="1"/>
          </p:cNvSpPr>
          <p:nvPr/>
        </p:nvSpPr>
        <p:spPr bwMode="gray">
          <a:xfrm rot="7535209">
            <a:off x="3560762" y="4404892"/>
            <a:ext cx="728663" cy="265112"/>
          </a:xfrm>
          <a:prstGeom prst="rightArrow">
            <a:avLst>
              <a:gd name="adj1" fmla="val 35167"/>
              <a:gd name="adj2" fmla="val 111302"/>
            </a:avLst>
          </a:prstGeom>
          <a:gradFill rotWithShape="1">
            <a:gsLst>
              <a:gs pos="0">
                <a:srgbClr val="5F5F5F">
                  <a:gamma/>
                  <a:shade val="89020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AutoShape 24"/>
          <p:cNvSpPr>
            <a:spLocks noChangeArrowheads="1"/>
          </p:cNvSpPr>
          <p:nvPr/>
        </p:nvSpPr>
        <p:spPr bwMode="gray">
          <a:xfrm>
            <a:off x="5249863" y="3480966"/>
            <a:ext cx="728662" cy="266700"/>
          </a:xfrm>
          <a:prstGeom prst="rightArrow">
            <a:avLst>
              <a:gd name="adj1" fmla="val 35167"/>
              <a:gd name="adj2" fmla="val 110639"/>
            </a:avLst>
          </a:prstGeom>
          <a:gradFill rotWithShape="1">
            <a:gsLst>
              <a:gs pos="0">
                <a:srgbClr val="5F5F5F">
                  <a:gamma/>
                  <a:shade val="89020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AutoShape 25"/>
          <p:cNvSpPr>
            <a:spLocks noChangeArrowheads="1"/>
          </p:cNvSpPr>
          <p:nvPr/>
        </p:nvSpPr>
        <p:spPr bwMode="gray">
          <a:xfrm rot="10800000">
            <a:off x="3032125" y="3476204"/>
            <a:ext cx="795338" cy="265112"/>
          </a:xfrm>
          <a:prstGeom prst="rightArrow">
            <a:avLst>
              <a:gd name="adj1" fmla="val 35167"/>
              <a:gd name="adj2" fmla="val 121486"/>
            </a:avLst>
          </a:prstGeom>
          <a:gradFill rotWithShape="1">
            <a:gsLst>
              <a:gs pos="0">
                <a:srgbClr val="5F5F5F">
                  <a:gamma/>
                  <a:shade val="89020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Oval 26"/>
          <p:cNvSpPr>
            <a:spLocks noChangeArrowheads="1"/>
          </p:cNvSpPr>
          <p:nvPr/>
        </p:nvSpPr>
        <p:spPr bwMode="gray">
          <a:xfrm>
            <a:off x="2798763" y="1853779"/>
            <a:ext cx="3444875" cy="3446462"/>
          </a:xfrm>
          <a:prstGeom prst="ellipse">
            <a:avLst/>
          </a:prstGeom>
          <a:noFill/>
          <a:ln w="38100" algn="ctr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Text Box 38"/>
          <p:cNvSpPr txBox="1">
            <a:spLocks noChangeArrowheads="1"/>
          </p:cNvSpPr>
          <p:nvPr/>
        </p:nvSpPr>
        <p:spPr bwMode="auto">
          <a:xfrm>
            <a:off x="1066800" y="1860129"/>
            <a:ext cx="2057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charset="-122"/>
              </a:rPr>
              <a:t>Add your text</a:t>
            </a:r>
          </a:p>
        </p:txBody>
      </p:sp>
      <p:sp>
        <p:nvSpPr>
          <p:cNvPr id="67" name="Text Box 39"/>
          <p:cNvSpPr txBox="1">
            <a:spLocks noChangeArrowheads="1"/>
          </p:cNvSpPr>
          <p:nvPr/>
        </p:nvSpPr>
        <p:spPr bwMode="auto">
          <a:xfrm>
            <a:off x="5872163" y="1850604"/>
            <a:ext cx="2057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charset="-122"/>
              </a:rPr>
              <a:t>Add your text</a:t>
            </a:r>
          </a:p>
        </p:txBody>
      </p:sp>
      <p:sp>
        <p:nvSpPr>
          <p:cNvPr id="68" name="Text Box 40"/>
          <p:cNvSpPr txBox="1">
            <a:spLocks noChangeArrowheads="1"/>
          </p:cNvSpPr>
          <p:nvPr/>
        </p:nvSpPr>
        <p:spPr bwMode="auto">
          <a:xfrm>
            <a:off x="1050925" y="4995441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charset="-122"/>
              </a:rPr>
              <a:t>Add your text</a:t>
            </a:r>
          </a:p>
        </p:txBody>
      </p:sp>
      <p:sp>
        <p:nvSpPr>
          <p:cNvPr id="69" name="Text Box 41"/>
          <p:cNvSpPr txBox="1">
            <a:spLocks noChangeArrowheads="1"/>
          </p:cNvSpPr>
          <p:nvPr/>
        </p:nvSpPr>
        <p:spPr bwMode="auto">
          <a:xfrm>
            <a:off x="5883275" y="4995441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charset="-122"/>
              </a:rPr>
              <a:t>Add your text</a:t>
            </a:r>
          </a:p>
        </p:txBody>
      </p:sp>
      <p:sp>
        <p:nvSpPr>
          <p:cNvPr id="70" name="Text Box 42"/>
          <p:cNvSpPr txBox="1">
            <a:spLocks noChangeArrowheads="1"/>
          </p:cNvSpPr>
          <p:nvPr/>
        </p:nvSpPr>
        <p:spPr bwMode="auto">
          <a:xfrm>
            <a:off x="609600" y="3409529"/>
            <a:ext cx="2057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charset="-122"/>
              </a:rPr>
              <a:t>Add your text</a:t>
            </a:r>
          </a:p>
        </p:txBody>
      </p:sp>
      <p:sp>
        <p:nvSpPr>
          <p:cNvPr id="71" name="Text Box 43"/>
          <p:cNvSpPr txBox="1">
            <a:spLocks noChangeArrowheads="1"/>
          </p:cNvSpPr>
          <p:nvPr/>
        </p:nvSpPr>
        <p:spPr bwMode="auto">
          <a:xfrm>
            <a:off x="6410325" y="3409529"/>
            <a:ext cx="2057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charset="-122"/>
              </a:rPr>
              <a:t>Add your text</a:t>
            </a:r>
          </a:p>
        </p:txBody>
      </p:sp>
      <p:grpSp>
        <p:nvGrpSpPr>
          <p:cNvPr id="72" name="Group 45"/>
          <p:cNvGrpSpPr>
            <a:grpSpLocks/>
          </p:cNvGrpSpPr>
          <p:nvPr/>
        </p:nvGrpSpPr>
        <p:grpSpPr bwMode="auto">
          <a:xfrm>
            <a:off x="3657600" y="2753891"/>
            <a:ext cx="1704975" cy="1695450"/>
            <a:chOff x="480" y="1200"/>
            <a:chExt cx="1042" cy="1019"/>
          </a:xfrm>
        </p:grpSpPr>
        <p:grpSp>
          <p:nvGrpSpPr>
            <p:cNvPr id="73" name="Group 4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75" name="Picture 47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6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F4CC3A">
                      <a:gamma/>
                      <a:tint val="38039"/>
                      <a:invGamma/>
                      <a:alpha val="89999"/>
                    </a:srgbClr>
                  </a:gs>
                  <a:gs pos="50000">
                    <a:srgbClr val="F4CC3A">
                      <a:alpha val="55000"/>
                    </a:srgbClr>
                  </a:gs>
                  <a:gs pos="100000">
                    <a:srgbClr val="F4CC3A">
                      <a:gamma/>
                      <a:tint val="38039"/>
                      <a:invGamma/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11125" algn="ctr">
                    <a:solidFill>
                      <a:srgbClr val="DDDDDD">
                        <a:alpha val="39999"/>
                      </a:srgb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74" name="Picture 49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7" name="Text Box 50"/>
          <p:cNvSpPr txBox="1">
            <a:spLocks noChangeArrowheads="1"/>
          </p:cNvSpPr>
          <p:nvPr/>
        </p:nvSpPr>
        <p:spPr bwMode="gray">
          <a:xfrm>
            <a:off x="3746500" y="3242841"/>
            <a:ext cx="15113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ea typeface="宋体" charset="-122"/>
              </a:rPr>
              <a:t>Title in here</a:t>
            </a:r>
          </a:p>
        </p:txBody>
      </p:sp>
    </p:spTree>
    <p:extLst>
      <p:ext uri="{BB962C8B-B14F-4D97-AF65-F5344CB8AC3E}">
        <p14:creationId xmlns:p14="http://schemas.microsoft.com/office/powerpoint/2010/main" val="3718811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2"/>
          <p:cNvSpPr>
            <a:spLocks noChangeArrowheads="1"/>
          </p:cNvSpPr>
          <p:nvPr/>
        </p:nvSpPr>
        <p:spPr bwMode="gray">
          <a:xfrm rot="5400000">
            <a:off x="3284538" y="2868612"/>
            <a:ext cx="2224088" cy="117316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8" name="Group 3"/>
          <p:cNvGrpSpPr>
            <a:grpSpLocks/>
          </p:cNvGrpSpPr>
          <p:nvPr/>
        </p:nvGrpSpPr>
        <p:grpSpPr bwMode="auto">
          <a:xfrm>
            <a:off x="517525" y="2327275"/>
            <a:ext cx="3657600" cy="688975"/>
            <a:chOff x="720" y="1392"/>
            <a:chExt cx="4058" cy="480"/>
          </a:xfrm>
        </p:grpSpPr>
        <p:sp>
          <p:nvSpPr>
            <p:cNvPr id="29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FE836E"/>
                </a:gs>
                <a:gs pos="50000">
                  <a:srgbClr val="FE836E">
                    <a:gamma/>
                    <a:shade val="92157"/>
                    <a:invGamma/>
                  </a:srgbClr>
                </a:gs>
                <a:gs pos="100000">
                  <a:srgbClr val="FE836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0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1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E836E">
                      <a:alpha val="0"/>
                    </a:srgbClr>
                  </a:gs>
                  <a:gs pos="100000">
                    <a:srgbClr val="FE836E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E836E">
                      <a:gamma/>
                      <a:tint val="15686"/>
                      <a:invGamma/>
                    </a:srgbClr>
                  </a:gs>
                  <a:gs pos="100000">
                    <a:srgbClr val="FE836E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3" name="Group 8"/>
          <p:cNvGrpSpPr>
            <a:grpSpLocks/>
          </p:cNvGrpSpPr>
          <p:nvPr/>
        </p:nvGrpSpPr>
        <p:grpSpPr bwMode="auto">
          <a:xfrm>
            <a:off x="517525" y="3116263"/>
            <a:ext cx="3657600" cy="688975"/>
            <a:chOff x="720" y="1392"/>
            <a:chExt cx="4058" cy="480"/>
          </a:xfrm>
        </p:grpSpPr>
        <p:sp>
          <p:nvSpPr>
            <p:cNvPr id="34" name="AutoShape 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F06E02"/>
                </a:gs>
                <a:gs pos="50000">
                  <a:srgbClr val="F06E02">
                    <a:gamma/>
                    <a:shade val="92157"/>
                    <a:invGamma/>
                  </a:srgbClr>
                </a:gs>
                <a:gs pos="100000">
                  <a:srgbClr val="F06E0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5" name="Group 1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6" name="AutoShape 1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06E02">
                      <a:alpha val="0"/>
                    </a:srgbClr>
                  </a:gs>
                  <a:gs pos="100000">
                    <a:srgbClr val="F06E02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AutoShape 1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06E02">
                      <a:gamma/>
                      <a:tint val="25490"/>
                      <a:invGamma/>
                    </a:srgbClr>
                  </a:gs>
                  <a:gs pos="100000">
                    <a:srgbClr val="F06E0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8" name="Group 13"/>
          <p:cNvGrpSpPr>
            <a:grpSpLocks/>
          </p:cNvGrpSpPr>
          <p:nvPr/>
        </p:nvGrpSpPr>
        <p:grpSpPr bwMode="auto">
          <a:xfrm>
            <a:off x="517525" y="3897313"/>
            <a:ext cx="3657600" cy="688975"/>
            <a:chOff x="720" y="1392"/>
            <a:chExt cx="4058" cy="480"/>
          </a:xfrm>
        </p:grpSpPr>
        <p:sp>
          <p:nvSpPr>
            <p:cNvPr id="39" name="AutoShape 1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D8D15"/>
                </a:gs>
                <a:gs pos="50000">
                  <a:srgbClr val="BD8D15">
                    <a:gamma/>
                    <a:shade val="92157"/>
                    <a:invGamma/>
                  </a:srgbClr>
                </a:gs>
                <a:gs pos="100000">
                  <a:srgbClr val="BD8D1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0" name="Group 1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41" name="AutoShape 1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D8D15">
                      <a:alpha val="0"/>
                    </a:srgbClr>
                  </a:gs>
                  <a:gs pos="100000">
                    <a:srgbClr val="BD8D15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AutoShape 1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D8D15">
                      <a:gamma/>
                      <a:tint val="22353"/>
                      <a:invGamma/>
                    </a:srgbClr>
                  </a:gs>
                  <a:gs pos="100000">
                    <a:srgbClr val="BD8D15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43" name="Text Box 19"/>
          <p:cNvSpPr txBox="1">
            <a:spLocks noChangeArrowheads="1"/>
          </p:cNvSpPr>
          <p:nvPr/>
        </p:nvSpPr>
        <p:spPr bwMode="white">
          <a:xfrm>
            <a:off x="1282700" y="2432050"/>
            <a:ext cx="2370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sp>
        <p:nvSpPr>
          <p:cNvPr id="44" name="Text Box 20"/>
          <p:cNvSpPr txBox="1">
            <a:spLocks noChangeArrowheads="1"/>
          </p:cNvSpPr>
          <p:nvPr/>
        </p:nvSpPr>
        <p:spPr bwMode="white">
          <a:xfrm>
            <a:off x="1290638" y="3194050"/>
            <a:ext cx="23701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sp>
        <p:nvSpPr>
          <p:cNvPr id="45" name="Text Box 21"/>
          <p:cNvSpPr txBox="1">
            <a:spLocks noChangeArrowheads="1"/>
          </p:cNvSpPr>
          <p:nvPr/>
        </p:nvSpPr>
        <p:spPr bwMode="white">
          <a:xfrm>
            <a:off x="1292225" y="3973513"/>
            <a:ext cx="2370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sp>
        <p:nvSpPr>
          <p:cNvPr id="46" name="AutoShape 22"/>
          <p:cNvSpPr>
            <a:spLocks noChangeArrowheads="1"/>
          </p:cNvSpPr>
          <p:nvPr/>
        </p:nvSpPr>
        <p:spPr bwMode="gray">
          <a:xfrm>
            <a:off x="5053013" y="2125663"/>
            <a:ext cx="3395662" cy="2616200"/>
          </a:xfrm>
          <a:prstGeom prst="flowChartAlternateProcess">
            <a:avLst/>
          </a:prstGeom>
          <a:gradFill rotWithShape="1">
            <a:gsLst>
              <a:gs pos="0">
                <a:srgbClr val="FFFFFF">
                  <a:gamma/>
                  <a:shade val="89020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89020"/>
                  <a:invGamma/>
                </a:srgb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Rectangle 23"/>
          <p:cNvSpPr>
            <a:spLocks noChangeArrowheads="1"/>
          </p:cNvSpPr>
          <p:nvPr/>
        </p:nvSpPr>
        <p:spPr bwMode="black">
          <a:xfrm>
            <a:off x="5135563" y="2160588"/>
            <a:ext cx="3230562" cy="274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2000" b="1">
                <a:latin typeface="Calibri" pitchFamily="34" charset="0"/>
                <a:ea typeface="宋体" charset="-122"/>
              </a:rPr>
              <a:t> </a:t>
            </a:r>
            <a:r>
              <a:rPr lang="en-US" altLang="zh-CN" sz="2000" b="1" u="sng">
                <a:solidFill>
                  <a:srgbClr val="A50021"/>
                </a:solidFill>
                <a:latin typeface="Calibri" pitchFamily="34" charset="0"/>
                <a:ea typeface="宋体" charset="-122"/>
              </a:rPr>
              <a:t>Title in here</a:t>
            </a:r>
          </a:p>
          <a:p>
            <a:pPr algn="ctr" eaLnBrk="0" hangingPunct="0">
              <a:lnSpc>
                <a:spcPct val="110000"/>
              </a:lnSpc>
            </a:pPr>
            <a:endParaRPr lang="en-US" altLang="zh-CN" sz="1000" b="1">
              <a:solidFill>
                <a:srgbClr val="FF9900"/>
              </a:solidFill>
              <a:latin typeface="Calibri" pitchFamily="34" charset="0"/>
              <a:ea typeface="宋体" charset="-122"/>
            </a:endParaRP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is a Design Digital Content &amp; Contents mall developed by Guild Design Inc.</a:t>
            </a:r>
          </a:p>
          <a:p>
            <a:pPr algn="ctr" eaLnBrk="0" hangingPunct="0">
              <a:lnSpc>
                <a:spcPct val="110000"/>
              </a:lnSpc>
            </a:pPr>
            <a:endParaRPr lang="en-US" altLang="zh-CN" sz="1600">
              <a:solidFill>
                <a:srgbClr val="000000"/>
              </a:solidFill>
              <a:latin typeface="Calibri" pitchFamily="34" charset="0"/>
              <a:ea typeface="宋体" charset="-122"/>
            </a:endParaRP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1. Description of  the contents </a:t>
            </a: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2. Description of  the contents</a:t>
            </a: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3. Description of  the contents</a:t>
            </a:r>
          </a:p>
          <a:p>
            <a:pPr algn="ctr" eaLnBrk="0" hangingPunct="0">
              <a:lnSpc>
                <a:spcPct val="110000"/>
              </a:lnSpc>
            </a:pPr>
            <a:endParaRPr lang="en-US" altLang="zh-CN" sz="1600">
              <a:solidFill>
                <a:srgbClr val="000000"/>
              </a:solidFill>
              <a:latin typeface="Calibri" pitchFamily="34" charset="0"/>
              <a:ea typeface="宋体" charset="-122"/>
            </a:endParaRPr>
          </a:p>
        </p:txBody>
      </p:sp>
      <p:pic>
        <p:nvPicPr>
          <p:cNvPr id="48" name="Picture 24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504825" y="2382838"/>
            <a:ext cx="576263" cy="69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5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706438" y="3171825"/>
            <a:ext cx="576262" cy="69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6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504825" y="3962400"/>
            <a:ext cx="576263" cy="69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Rectangle 27"/>
          <p:cNvSpPr>
            <a:spLocks noChangeArrowheads="1"/>
          </p:cNvSpPr>
          <p:nvPr/>
        </p:nvSpPr>
        <p:spPr bwMode="black">
          <a:xfrm>
            <a:off x="896938" y="4997450"/>
            <a:ext cx="71231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ea typeface="宋体" charset="-122"/>
              </a:rPr>
              <a:t> “</a:t>
            </a:r>
            <a:r>
              <a:rPr lang="en-US" altLang="zh-CN" sz="20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ea typeface="宋体" charset="-122"/>
              </a:rPr>
              <a:t>ThemeGallery</a:t>
            </a:r>
            <a:r>
              <a:rPr lang="en-US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ea typeface="宋体" charset="-122"/>
              </a:rPr>
              <a:t> is a Design Digital Content &amp; Contents mall developed by Guild Design Inc.”</a:t>
            </a:r>
          </a:p>
        </p:txBody>
      </p:sp>
    </p:spTree>
    <p:extLst>
      <p:ext uri="{BB962C8B-B14F-4D97-AF65-F5344CB8AC3E}">
        <p14:creationId xmlns:p14="http://schemas.microsoft.com/office/powerpoint/2010/main" val="3718811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2"/>
          <p:cNvSpPr>
            <a:spLocks noChangeArrowheads="1"/>
          </p:cNvSpPr>
          <p:nvPr/>
        </p:nvSpPr>
        <p:spPr bwMode="gray">
          <a:xfrm flipV="1">
            <a:off x="3430588" y="2381721"/>
            <a:ext cx="2262187" cy="1817688"/>
          </a:xfrm>
          <a:prstGeom prst="upArrow">
            <a:avLst>
              <a:gd name="adj1" fmla="val 66602"/>
              <a:gd name="adj2" fmla="val 48259"/>
            </a:avLst>
          </a:prstGeom>
          <a:gradFill rotWithShape="1">
            <a:gsLst>
              <a:gs pos="0">
                <a:srgbClr val="336699"/>
              </a:gs>
              <a:gs pos="100000">
                <a:srgbClr val="336699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AutoShape 3"/>
          <p:cNvSpPr>
            <a:spLocks noChangeArrowheads="1"/>
          </p:cNvSpPr>
          <p:nvPr/>
        </p:nvSpPr>
        <p:spPr bwMode="gray">
          <a:xfrm>
            <a:off x="627063" y="2435696"/>
            <a:ext cx="1658937" cy="762000"/>
          </a:xfrm>
          <a:prstGeom prst="roundRect">
            <a:avLst>
              <a:gd name="adj" fmla="val 16667"/>
            </a:avLst>
          </a:prstGeom>
          <a:solidFill>
            <a:srgbClr val="F06E02"/>
          </a:solidFill>
          <a:ln w="38100" algn="ctr">
            <a:solidFill>
              <a:srgbClr val="FFFFFF">
                <a:alpha val="7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AutoShape 4"/>
          <p:cNvSpPr>
            <a:spLocks noChangeArrowheads="1"/>
          </p:cNvSpPr>
          <p:nvPr/>
        </p:nvSpPr>
        <p:spPr bwMode="gray">
          <a:xfrm>
            <a:off x="2897188" y="1730846"/>
            <a:ext cx="3379787" cy="1133475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 w="127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AutoShape 5"/>
          <p:cNvSpPr>
            <a:spLocks noChangeArrowheads="1"/>
          </p:cNvSpPr>
          <p:nvPr/>
        </p:nvSpPr>
        <p:spPr bwMode="gray">
          <a:xfrm>
            <a:off x="2909888" y="1751484"/>
            <a:ext cx="3340100" cy="460375"/>
          </a:xfrm>
          <a:prstGeom prst="roundRect">
            <a:avLst>
              <a:gd name="adj" fmla="val 34829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Oval 6"/>
          <p:cNvSpPr>
            <a:spLocks noChangeArrowheads="1"/>
          </p:cNvSpPr>
          <p:nvPr/>
        </p:nvSpPr>
        <p:spPr bwMode="gray">
          <a:xfrm>
            <a:off x="1417638" y="4345459"/>
            <a:ext cx="6294437" cy="1452562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AutoShape 8"/>
          <p:cNvSpPr>
            <a:spLocks noChangeArrowheads="1"/>
          </p:cNvSpPr>
          <p:nvPr/>
        </p:nvSpPr>
        <p:spPr bwMode="gray">
          <a:xfrm rot="5400000">
            <a:off x="2142331" y="2063428"/>
            <a:ext cx="865187" cy="431800"/>
          </a:xfrm>
          <a:prstGeom prst="upArrow">
            <a:avLst>
              <a:gd name="adj1" fmla="val 50093"/>
              <a:gd name="adj2" fmla="val 54046"/>
            </a:avLst>
          </a:prstGeom>
          <a:gradFill rotWithShape="1">
            <a:gsLst>
              <a:gs pos="0">
                <a:srgbClr val="336699"/>
              </a:gs>
              <a:gs pos="100000">
                <a:srgbClr val="336699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AutoShape 9"/>
          <p:cNvSpPr>
            <a:spLocks noChangeArrowheads="1"/>
          </p:cNvSpPr>
          <p:nvPr/>
        </p:nvSpPr>
        <p:spPr bwMode="gray">
          <a:xfrm rot="16200000">
            <a:off x="6165056" y="2109465"/>
            <a:ext cx="865188" cy="431800"/>
          </a:xfrm>
          <a:prstGeom prst="upArrow">
            <a:avLst>
              <a:gd name="adj1" fmla="val 50093"/>
              <a:gd name="adj2" fmla="val 54046"/>
            </a:avLst>
          </a:prstGeom>
          <a:gradFill rotWithShape="1">
            <a:gsLst>
              <a:gs pos="0">
                <a:srgbClr val="336699"/>
              </a:gs>
              <a:gs pos="100000">
                <a:srgbClr val="336699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black">
          <a:xfrm>
            <a:off x="3890963" y="1773709"/>
            <a:ext cx="14462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Calibri" pitchFamily="34" charset="0"/>
                <a:ea typeface="宋体" charset="-122"/>
              </a:rPr>
              <a:t>Title in here</a:t>
            </a:r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black">
          <a:xfrm>
            <a:off x="3052763" y="2346796"/>
            <a:ext cx="3063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latin typeface="Calibri" pitchFamily="34" charset="0"/>
                <a:ea typeface="宋体" charset="-122"/>
              </a:rPr>
              <a:t>Please write down of contents.</a:t>
            </a:r>
          </a:p>
        </p:txBody>
      </p:sp>
      <p:sp>
        <p:nvSpPr>
          <p:cNvPr id="29" name="Line 12"/>
          <p:cNvSpPr>
            <a:spLocks noChangeShapeType="1"/>
          </p:cNvSpPr>
          <p:nvPr/>
        </p:nvSpPr>
        <p:spPr bwMode="gray">
          <a:xfrm>
            <a:off x="2951163" y="2197571"/>
            <a:ext cx="3243262" cy="0"/>
          </a:xfrm>
          <a:prstGeom prst="line">
            <a:avLst/>
          </a:prstGeom>
          <a:noFill/>
          <a:ln w="9525">
            <a:solidFill>
              <a:srgbClr val="EAEAEA"/>
            </a:solidFill>
            <a:prstDash val="dash"/>
            <a:round/>
            <a:headEnd/>
            <a:tailEnd/>
          </a:ln>
          <a:effectLst>
            <a:outerShdw dist="17961" dir="189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AutoShape 13"/>
          <p:cNvSpPr>
            <a:spLocks noChangeArrowheads="1"/>
          </p:cNvSpPr>
          <p:nvPr/>
        </p:nvSpPr>
        <p:spPr bwMode="gray">
          <a:xfrm>
            <a:off x="627063" y="1484784"/>
            <a:ext cx="1658937" cy="762000"/>
          </a:xfrm>
          <a:prstGeom prst="roundRect">
            <a:avLst>
              <a:gd name="adj" fmla="val 16667"/>
            </a:avLst>
          </a:prstGeom>
          <a:solidFill>
            <a:srgbClr val="F06E02"/>
          </a:solidFill>
          <a:ln w="38100" algn="ctr">
            <a:solidFill>
              <a:srgbClr val="FFFFFF">
                <a:alpha val="7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AutoShape 14"/>
          <p:cNvSpPr>
            <a:spLocks noChangeArrowheads="1"/>
          </p:cNvSpPr>
          <p:nvPr/>
        </p:nvSpPr>
        <p:spPr bwMode="gray">
          <a:xfrm>
            <a:off x="6916738" y="2424584"/>
            <a:ext cx="1658937" cy="762000"/>
          </a:xfrm>
          <a:prstGeom prst="roundRect">
            <a:avLst>
              <a:gd name="adj" fmla="val 16667"/>
            </a:avLst>
          </a:prstGeom>
          <a:solidFill>
            <a:srgbClr val="FE836E"/>
          </a:solidFill>
          <a:ln w="38100" algn="ctr">
            <a:solidFill>
              <a:srgbClr val="FFFFFF">
                <a:alpha val="7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AutoShape 15"/>
          <p:cNvSpPr>
            <a:spLocks noChangeArrowheads="1"/>
          </p:cNvSpPr>
          <p:nvPr/>
        </p:nvSpPr>
        <p:spPr bwMode="gray">
          <a:xfrm>
            <a:off x="6921500" y="1492721"/>
            <a:ext cx="1658938" cy="762000"/>
          </a:xfrm>
          <a:prstGeom prst="roundRect">
            <a:avLst>
              <a:gd name="adj" fmla="val 16667"/>
            </a:avLst>
          </a:prstGeom>
          <a:solidFill>
            <a:srgbClr val="FE836E"/>
          </a:solidFill>
          <a:ln w="38100" algn="ctr">
            <a:solidFill>
              <a:srgbClr val="FFFFFF">
                <a:alpha val="7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Text Box 16"/>
          <p:cNvSpPr txBox="1">
            <a:spLocks noChangeArrowheads="1"/>
          </p:cNvSpPr>
          <p:nvPr/>
        </p:nvSpPr>
        <p:spPr bwMode="white">
          <a:xfrm>
            <a:off x="7050088" y="1680046"/>
            <a:ext cx="13938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sp>
        <p:nvSpPr>
          <p:cNvPr id="34" name="Text Box 17"/>
          <p:cNvSpPr txBox="1">
            <a:spLocks noChangeArrowheads="1"/>
          </p:cNvSpPr>
          <p:nvPr/>
        </p:nvSpPr>
        <p:spPr bwMode="white">
          <a:xfrm>
            <a:off x="7050088" y="2610321"/>
            <a:ext cx="13938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sp>
        <p:nvSpPr>
          <p:cNvPr id="35" name="Text Box 18"/>
          <p:cNvSpPr txBox="1">
            <a:spLocks noChangeArrowheads="1"/>
          </p:cNvSpPr>
          <p:nvPr/>
        </p:nvSpPr>
        <p:spPr bwMode="white">
          <a:xfrm>
            <a:off x="752475" y="1689571"/>
            <a:ext cx="13938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sp>
        <p:nvSpPr>
          <p:cNvPr id="36" name="Text Box 19"/>
          <p:cNvSpPr txBox="1">
            <a:spLocks noChangeArrowheads="1"/>
          </p:cNvSpPr>
          <p:nvPr/>
        </p:nvSpPr>
        <p:spPr bwMode="white">
          <a:xfrm>
            <a:off x="752475" y="2629371"/>
            <a:ext cx="13938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sp>
        <p:nvSpPr>
          <p:cNvPr id="37" name="Rectangle 20"/>
          <p:cNvSpPr>
            <a:spLocks noChangeArrowheads="1"/>
          </p:cNvSpPr>
          <p:nvPr/>
        </p:nvSpPr>
        <p:spPr bwMode="auto">
          <a:xfrm>
            <a:off x="1649413" y="4678834"/>
            <a:ext cx="58086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ea typeface="宋体" charset="-122"/>
              </a:rPr>
              <a:t>ThemeGallery is a Design Digital Content &amp; Contents mall developed by Guild Design Inc.</a:t>
            </a:r>
          </a:p>
        </p:txBody>
      </p:sp>
    </p:spTree>
    <p:extLst>
      <p:ext uri="{BB962C8B-B14F-4D97-AF65-F5344CB8AC3E}">
        <p14:creationId xmlns:p14="http://schemas.microsoft.com/office/powerpoint/2010/main" val="3718811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utoShape 3"/>
          <p:cNvSpPr>
            <a:spLocks noChangeArrowheads="1"/>
          </p:cNvSpPr>
          <p:nvPr/>
        </p:nvSpPr>
        <p:spPr bwMode="gray">
          <a:xfrm>
            <a:off x="2085975" y="1326927"/>
            <a:ext cx="4818063" cy="989012"/>
          </a:xfrm>
          <a:prstGeom prst="roundRect">
            <a:avLst>
              <a:gd name="adj" fmla="val 12727"/>
            </a:avLst>
          </a:prstGeom>
          <a:solidFill>
            <a:srgbClr val="F4CC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white">
          <a:xfrm>
            <a:off x="2300288" y="1487264"/>
            <a:ext cx="45704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en-US" altLang="zh-CN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ThemeGallery is a Design Digital Content &amp; Contents mall developed by Guild Design Inc.</a:t>
            </a:r>
          </a:p>
        </p:txBody>
      </p:sp>
      <p:grpSp>
        <p:nvGrpSpPr>
          <p:cNvPr id="32" name="Group 5"/>
          <p:cNvGrpSpPr>
            <a:grpSpLocks/>
          </p:cNvGrpSpPr>
          <p:nvPr/>
        </p:nvGrpSpPr>
        <p:grpSpPr bwMode="auto">
          <a:xfrm>
            <a:off x="1176338" y="1196752"/>
            <a:ext cx="1238250" cy="1236662"/>
            <a:chOff x="802" y="845"/>
            <a:chExt cx="827" cy="826"/>
          </a:xfrm>
        </p:grpSpPr>
        <p:sp>
          <p:nvSpPr>
            <p:cNvPr id="33" name="Oval 6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rgbClr val="F4CC3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34" name="Oval 7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rgbClr val="F4CC3A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35" name="Oval 8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rgbClr val="F4CC3A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  <p:sp>
        <p:nvSpPr>
          <p:cNvPr id="36" name="Text Box 9"/>
          <p:cNvSpPr txBox="1">
            <a:spLocks noChangeArrowheads="1"/>
          </p:cNvSpPr>
          <p:nvPr/>
        </p:nvSpPr>
        <p:spPr bwMode="gray">
          <a:xfrm>
            <a:off x="1247775" y="1477739"/>
            <a:ext cx="10826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000" b="1">
                <a:latin typeface="Calibri" pitchFamily="34" charset="0"/>
                <a:ea typeface="宋体" charset="-122"/>
              </a:rPr>
              <a:t>Text in here</a:t>
            </a:r>
          </a:p>
        </p:txBody>
      </p:sp>
      <p:sp>
        <p:nvSpPr>
          <p:cNvPr id="37" name="AutoShape 10"/>
          <p:cNvSpPr>
            <a:spLocks noChangeArrowheads="1"/>
          </p:cNvSpPr>
          <p:nvPr/>
        </p:nvSpPr>
        <p:spPr bwMode="gray">
          <a:xfrm>
            <a:off x="2254250" y="2447702"/>
            <a:ext cx="4818063" cy="989012"/>
          </a:xfrm>
          <a:prstGeom prst="roundRect">
            <a:avLst>
              <a:gd name="adj" fmla="val 12727"/>
            </a:avLst>
          </a:prstGeom>
          <a:solidFill>
            <a:srgbClr val="FE83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38" name="Text Box 11"/>
          <p:cNvSpPr txBox="1">
            <a:spLocks noChangeArrowheads="1"/>
          </p:cNvSpPr>
          <p:nvPr/>
        </p:nvSpPr>
        <p:spPr bwMode="white">
          <a:xfrm>
            <a:off x="2259013" y="2619152"/>
            <a:ext cx="45704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en-US" altLang="zh-CN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ThemeGallery is a Design Digital Content &amp; Contents mall developed by Guild Design Inc.</a:t>
            </a:r>
          </a:p>
        </p:txBody>
      </p:sp>
      <p:grpSp>
        <p:nvGrpSpPr>
          <p:cNvPr id="39" name="Group 12"/>
          <p:cNvGrpSpPr>
            <a:grpSpLocks/>
          </p:cNvGrpSpPr>
          <p:nvPr/>
        </p:nvGrpSpPr>
        <p:grpSpPr bwMode="auto">
          <a:xfrm>
            <a:off x="6757988" y="2317527"/>
            <a:ext cx="1238250" cy="1236662"/>
            <a:chOff x="802" y="845"/>
            <a:chExt cx="827" cy="826"/>
          </a:xfrm>
        </p:grpSpPr>
        <p:sp>
          <p:nvSpPr>
            <p:cNvPr id="40" name="Oval 13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rgbClr val="FE836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41" name="Oval 14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rgbClr val="FE836E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42" name="Oval 15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rgbClr val="FE836E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  <p:sp>
        <p:nvSpPr>
          <p:cNvPr id="43" name="Text Box 16"/>
          <p:cNvSpPr txBox="1">
            <a:spLocks noChangeArrowheads="1"/>
          </p:cNvSpPr>
          <p:nvPr/>
        </p:nvSpPr>
        <p:spPr bwMode="gray">
          <a:xfrm>
            <a:off x="6829425" y="2598514"/>
            <a:ext cx="10810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000" b="1">
                <a:latin typeface="Calibri" pitchFamily="34" charset="0"/>
                <a:ea typeface="宋体" charset="-122"/>
              </a:rPr>
              <a:t>Text in here</a:t>
            </a:r>
          </a:p>
        </p:txBody>
      </p:sp>
      <p:sp>
        <p:nvSpPr>
          <p:cNvPr id="44" name="AutoShape 17"/>
          <p:cNvSpPr>
            <a:spLocks noChangeArrowheads="1"/>
          </p:cNvSpPr>
          <p:nvPr/>
        </p:nvSpPr>
        <p:spPr bwMode="gray">
          <a:xfrm>
            <a:off x="2085975" y="3566889"/>
            <a:ext cx="4818063" cy="989013"/>
          </a:xfrm>
          <a:prstGeom prst="roundRect">
            <a:avLst>
              <a:gd name="adj" fmla="val 12727"/>
            </a:avLst>
          </a:prstGeom>
          <a:solidFill>
            <a:srgbClr val="F06E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45" name="Text Box 18"/>
          <p:cNvSpPr txBox="1">
            <a:spLocks noChangeArrowheads="1"/>
          </p:cNvSpPr>
          <p:nvPr/>
        </p:nvSpPr>
        <p:spPr bwMode="white">
          <a:xfrm>
            <a:off x="2300288" y="3736752"/>
            <a:ext cx="45704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en-US" altLang="zh-CN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ThemeGallery is a Design Digital Content &amp; Contents mall developed by Guild Design Inc.</a:t>
            </a:r>
          </a:p>
        </p:txBody>
      </p:sp>
      <p:grpSp>
        <p:nvGrpSpPr>
          <p:cNvPr id="46" name="Group 19"/>
          <p:cNvGrpSpPr>
            <a:grpSpLocks/>
          </p:cNvGrpSpPr>
          <p:nvPr/>
        </p:nvGrpSpPr>
        <p:grpSpPr bwMode="auto">
          <a:xfrm>
            <a:off x="1176338" y="3436714"/>
            <a:ext cx="1238250" cy="1236663"/>
            <a:chOff x="802" y="845"/>
            <a:chExt cx="827" cy="826"/>
          </a:xfrm>
        </p:grpSpPr>
        <p:sp>
          <p:nvSpPr>
            <p:cNvPr id="47" name="Oval 20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rgbClr val="F06E0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48" name="Oval 21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rgbClr val="F06E02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49" name="Oval 22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rgbClr val="F06E02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  <p:sp>
        <p:nvSpPr>
          <p:cNvPr id="50" name="Text Box 23"/>
          <p:cNvSpPr txBox="1">
            <a:spLocks noChangeArrowheads="1"/>
          </p:cNvSpPr>
          <p:nvPr/>
        </p:nvSpPr>
        <p:spPr bwMode="gray">
          <a:xfrm>
            <a:off x="1247775" y="3717702"/>
            <a:ext cx="10826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000" b="1">
                <a:latin typeface="Calibri" pitchFamily="34" charset="0"/>
                <a:ea typeface="宋体" charset="-122"/>
              </a:rPr>
              <a:t>Text in here</a:t>
            </a:r>
          </a:p>
        </p:txBody>
      </p:sp>
      <p:sp>
        <p:nvSpPr>
          <p:cNvPr id="51" name="AutoShape 24"/>
          <p:cNvSpPr>
            <a:spLocks noChangeArrowheads="1"/>
          </p:cNvSpPr>
          <p:nvPr/>
        </p:nvSpPr>
        <p:spPr bwMode="gray">
          <a:xfrm>
            <a:off x="2254250" y="4687664"/>
            <a:ext cx="4818063" cy="987425"/>
          </a:xfrm>
          <a:prstGeom prst="roundRect">
            <a:avLst>
              <a:gd name="adj" fmla="val 12727"/>
            </a:avLst>
          </a:prstGeom>
          <a:solidFill>
            <a:srgbClr val="BD8D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52" name="Text Box 25"/>
          <p:cNvSpPr txBox="1">
            <a:spLocks noChangeArrowheads="1"/>
          </p:cNvSpPr>
          <p:nvPr/>
        </p:nvSpPr>
        <p:spPr bwMode="white">
          <a:xfrm>
            <a:off x="2259013" y="4859114"/>
            <a:ext cx="45704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en-US" altLang="zh-CN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ThemeGallery is a Design Digital Content &amp; Contents mall developed by Guild Design Inc.</a:t>
            </a:r>
          </a:p>
        </p:txBody>
      </p:sp>
      <p:grpSp>
        <p:nvGrpSpPr>
          <p:cNvPr id="53" name="Group 26"/>
          <p:cNvGrpSpPr>
            <a:grpSpLocks/>
          </p:cNvGrpSpPr>
          <p:nvPr/>
        </p:nvGrpSpPr>
        <p:grpSpPr bwMode="auto">
          <a:xfrm>
            <a:off x="6757988" y="4557489"/>
            <a:ext cx="1238250" cy="1236663"/>
            <a:chOff x="802" y="845"/>
            <a:chExt cx="827" cy="826"/>
          </a:xfrm>
        </p:grpSpPr>
        <p:sp>
          <p:nvSpPr>
            <p:cNvPr id="54" name="Oval 27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rgbClr val="BD8D1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55" name="Oval 28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rgbClr val="BD8D15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56" name="Oval 29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rgbClr val="BD8D15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  <p:sp>
        <p:nvSpPr>
          <p:cNvPr id="57" name="Text Box 30"/>
          <p:cNvSpPr txBox="1">
            <a:spLocks noChangeArrowheads="1"/>
          </p:cNvSpPr>
          <p:nvPr/>
        </p:nvSpPr>
        <p:spPr bwMode="gray">
          <a:xfrm>
            <a:off x="6829425" y="4836889"/>
            <a:ext cx="10810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000" b="1">
                <a:latin typeface="Calibri" pitchFamily="34" charset="0"/>
                <a:ea typeface="宋体" charset="-122"/>
              </a:rPr>
              <a:t>Text in here</a:t>
            </a:r>
          </a:p>
        </p:txBody>
      </p:sp>
    </p:spTree>
    <p:extLst>
      <p:ext uri="{BB962C8B-B14F-4D97-AF65-F5344CB8AC3E}">
        <p14:creationId xmlns:p14="http://schemas.microsoft.com/office/powerpoint/2010/main" val="3718811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Box 4"/>
          <p:cNvSpPr txBox="1">
            <a:spLocks noChangeArrowheads="1"/>
          </p:cNvSpPr>
          <p:nvPr/>
        </p:nvSpPr>
        <p:spPr bwMode="black">
          <a:xfrm>
            <a:off x="381000" y="4384576"/>
            <a:ext cx="31242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en-US" altLang="zh-CN" sz="1600"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35" name="WordArt 4"/>
          <p:cNvSpPr>
            <a:spLocks noChangeArrowheads="1" noChangeShapeType="1" noTextEdit="1"/>
          </p:cNvSpPr>
          <p:nvPr/>
        </p:nvSpPr>
        <p:spPr bwMode="gray">
          <a:xfrm>
            <a:off x="576263" y="3897214"/>
            <a:ext cx="2679700" cy="4111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solidFill>
                  <a:srgbClr val="CC3300"/>
                </a:solidFill>
                <a:latin typeface="Arial"/>
                <a:cs typeface="Arial"/>
              </a:rPr>
              <a:t>Title in here</a:t>
            </a:r>
            <a:endParaRPr lang="zh-CN" altLang="en-US" sz="3600" b="1" kern="10">
              <a:solidFill>
                <a:srgbClr val="CC3300"/>
              </a:solidFill>
              <a:latin typeface="Arial"/>
              <a:cs typeface="Arial"/>
            </a:endParaRPr>
          </a:p>
        </p:txBody>
      </p:sp>
      <p:grpSp>
        <p:nvGrpSpPr>
          <p:cNvPr id="36" name="Group 5"/>
          <p:cNvGrpSpPr>
            <a:grpSpLocks/>
          </p:cNvGrpSpPr>
          <p:nvPr/>
        </p:nvGrpSpPr>
        <p:grpSpPr bwMode="auto">
          <a:xfrm>
            <a:off x="5199063" y="2995514"/>
            <a:ext cx="938212" cy="2297112"/>
            <a:chOff x="1529" y="1871"/>
            <a:chExt cx="919" cy="1497"/>
          </a:xfrm>
        </p:grpSpPr>
        <p:sp>
          <p:nvSpPr>
            <p:cNvPr id="37" name="Freeform 6"/>
            <p:cNvSpPr>
              <a:spLocks/>
            </p:cNvSpPr>
            <p:nvPr/>
          </p:nvSpPr>
          <p:spPr bwMode="gray">
            <a:xfrm>
              <a:off x="1529" y="1871"/>
              <a:ext cx="919" cy="149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shade val="72941"/>
                    <a:invGamma/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72941"/>
                    <a:invGamma/>
                    <a:alpha val="50000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Oval 7"/>
            <p:cNvSpPr>
              <a:spLocks noChangeArrowheads="1"/>
            </p:cNvSpPr>
            <p:nvPr/>
          </p:nvSpPr>
          <p:spPr bwMode="gray">
            <a:xfrm>
              <a:off x="1536" y="1872"/>
              <a:ext cx="912" cy="144"/>
            </a:xfrm>
            <a:prstGeom prst="ellipse">
              <a:avLst/>
            </a:prstGeom>
            <a:solidFill>
              <a:srgbClr val="FFFFFF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Oval 8"/>
            <p:cNvSpPr>
              <a:spLocks noChangeArrowheads="1"/>
            </p:cNvSpPr>
            <p:nvPr/>
          </p:nvSpPr>
          <p:spPr bwMode="gray">
            <a:xfrm>
              <a:off x="1536" y="3224"/>
              <a:ext cx="912" cy="144"/>
            </a:xfrm>
            <a:prstGeom prst="ellipse">
              <a:avLst/>
            </a:prstGeom>
            <a:solidFill>
              <a:srgbClr val="FFFFFF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0" name="Freeform 9"/>
          <p:cNvSpPr>
            <a:spLocks/>
          </p:cNvSpPr>
          <p:nvPr/>
        </p:nvSpPr>
        <p:spPr bwMode="gray">
          <a:xfrm>
            <a:off x="6394450" y="2819301"/>
            <a:ext cx="936625" cy="2670175"/>
          </a:xfrm>
          <a:custGeom>
            <a:avLst/>
            <a:gdLst>
              <a:gd name="T0" fmla="*/ 7 w 919"/>
              <a:gd name="T1" fmla="*/ 76 h 1497"/>
              <a:gd name="T2" fmla="*/ 7 w 919"/>
              <a:gd name="T3" fmla="*/ 1429 h 1497"/>
              <a:gd name="T4" fmla="*/ 441 w 919"/>
              <a:gd name="T5" fmla="*/ 1497 h 1497"/>
              <a:gd name="T6" fmla="*/ 919 w 919"/>
              <a:gd name="T7" fmla="*/ 1425 h 1497"/>
              <a:gd name="T8" fmla="*/ 918 w 919"/>
              <a:gd name="T9" fmla="*/ 73 h 1497"/>
              <a:gd name="T10" fmla="*/ 414 w 919"/>
              <a:gd name="T11" fmla="*/ 0 h 1497"/>
              <a:gd name="T12" fmla="*/ 7 w 919"/>
              <a:gd name="T13" fmla="*/ 76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9" h="1497">
                <a:moveTo>
                  <a:pt x="7" y="76"/>
                </a:moveTo>
                <a:cubicBezTo>
                  <a:pt x="7" y="76"/>
                  <a:pt x="7" y="752"/>
                  <a:pt x="7" y="1429"/>
                </a:cubicBezTo>
                <a:cubicBezTo>
                  <a:pt x="33" y="1477"/>
                  <a:pt x="289" y="1495"/>
                  <a:pt x="441" y="1497"/>
                </a:cubicBezTo>
                <a:cubicBezTo>
                  <a:pt x="593" y="1497"/>
                  <a:pt x="898" y="1486"/>
                  <a:pt x="919" y="1425"/>
                </a:cubicBezTo>
                <a:cubicBezTo>
                  <a:pt x="918" y="749"/>
                  <a:pt x="918" y="73"/>
                  <a:pt x="918" y="73"/>
                </a:cubicBezTo>
                <a:cubicBezTo>
                  <a:pt x="904" y="12"/>
                  <a:pt x="566" y="0"/>
                  <a:pt x="414" y="0"/>
                </a:cubicBezTo>
                <a:cubicBezTo>
                  <a:pt x="262" y="0"/>
                  <a:pt x="0" y="28"/>
                  <a:pt x="7" y="76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shade val="72941"/>
                  <a:invGamma/>
                  <a:alpha val="50000"/>
                </a:srgbClr>
              </a:gs>
              <a:gs pos="50000">
                <a:srgbClr val="FFFFFF">
                  <a:alpha val="50000"/>
                </a:srgbClr>
              </a:gs>
              <a:gs pos="100000">
                <a:srgbClr val="FFFFFF">
                  <a:gamma/>
                  <a:shade val="72941"/>
                  <a:invGamma/>
                  <a:alpha val="5000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Oval 10"/>
          <p:cNvSpPr>
            <a:spLocks noChangeArrowheads="1"/>
          </p:cNvSpPr>
          <p:nvPr/>
        </p:nvSpPr>
        <p:spPr bwMode="gray">
          <a:xfrm>
            <a:off x="6400800" y="2820889"/>
            <a:ext cx="930275" cy="257175"/>
          </a:xfrm>
          <a:prstGeom prst="ellipse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Oval 11"/>
          <p:cNvSpPr>
            <a:spLocks noChangeArrowheads="1"/>
          </p:cNvSpPr>
          <p:nvPr/>
        </p:nvSpPr>
        <p:spPr bwMode="gray">
          <a:xfrm>
            <a:off x="6400800" y="5232301"/>
            <a:ext cx="930275" cy="257175"/>
          </a:xfrm>
          <a:prstGeom prst="ellipse">
            <a:avLst/>
          </a:pr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3" name="Group 12"/>
          <p:cNvGrpSpPr>
            <a:grpSpLocks/>
          </p:cNvGrpSpPr>
          <p:nvPr/>
        </p:nvGrpSpPr>
        <p:grpSpPr bwMode="auto">
          <a:xfrm>
            <a:off x="4038600" y="3120926"/>
            <a:ext cx="938213" cy="1944688"/>
            <a:chOff x="1529" y="1871"/>
            <a:chExt cx="919" cy="1497"/>
          </a:xfrm>
        </p:grpSpPr>
        <p:sp>
          <p:nvSpPr>
            <p:cNvPr id="44" name="Freeform 13"/>
            <p:cNvSpPr>
              <a:spLocks/>
            </p:cNvSpPr>
            <p:nvPr/>
          </p:nvSpPr>
          <p:spPr bwMode="gray">
            <a:xfrm>
              <a:off x="1529" y="1871"/>
              <a:ext cx="919" cy="149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shade val="72941"/>
                    <a:invGamma/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72941"/>
                    <a:invGamma/>
                    <a:alpha val="50000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4"/>
            <p:cNvSpPr>
              <a:spLocks noChangeArrowheads="1"/>
            </p:cNvSpPr>
            <p:nvPr/>
          </p:nvSpPr>
          <p:spPr bwMode="gray">
            <a:xfrm>
              <a:off x="1536" y="1872"/>
              <a:ext cx="912" cy="144"/>
            </a:xfrm>
            <a:prstGeom prst="ellipse">
              <a:avLst/>
            </a:prstGeom>
            <a:solidFill>
              <a:srgbClr val="FFFFFF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Oval 15"/>
            <p:cNvSpPr>
              <a:spLocks noChangeArrowheads="1"/>
            </p:cNvSpPr>
            <p:nvPr/>
          </p:nvSpPr>
          <p:spPr bwMode="gray">
            <a:xfrm>
              <a:off x="1536" y="3224"/>
              <a:ext cx="912" cy="144"/>
            </a:xfrm>
            <a:prstGeom prst="ellipse">
              <a:avLst/>
            </a:prstGeom>
            <a:solidFill>
              <a:srgbClr val="FFFFFF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Freeform 16"/>
          <p:cNvSpPr>
            <a:spLocks/>
          </p:cNvSpPr>
          <p:nvPr/>
        </p:nvSpPr>
        <p:spPr bwMode="gray">
          <a:xfrm>
            <a:off x="7593013" y="2633564"/>
            <a:ext cx="936625" cy="3044825"/>
          </a:xfrm>
          <a:custGeom>
            <a:avLst/>
            <a:gdLst>
              <a:gd name="T0" fmla="*/ 7 w 919"/>
              <a:gd name="T1" fmla="*/ 76 h 1497"/>
              <a:gd name="T2" fmla="*/ 7 w 919"/>
              <a:gd name="T3" fmla="*/ 1429 h 1497"/>
              <a:gd name="T4" fmla="*/ 441 w 919"/>
              <a:gd name="T5" fmla="*/ 1497 h 1497"/>
              <a:gd name="T6" fmla="*/ 919 w 919"/>
              <a:gd name="T7" fmla="*/ 1425 h 1497"/>
              <a:gd name="T8" fmla="*/ 918 w 919"/>
              <a:gd name="T9" fmla="*/ 73 h 1497"/>
              <a:gd name="T10" fmla="*/ 414 w 919"/>
              <a:gd name="T11" fmla="*/ 0 h 1497"/>
              <a:gd name="T12" fmla="*/ 7 w 919"/>
              <a:gd name="T13" fmla="*/ 76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9" h="1497">
                <a:moveTo>
                  <a:pt x="7" y="76"/>
                </a:moveTo>
                <a:cubicBezTo>
                  <a:pt x="7" y="76"/>
                  <a:pt x="7" y="752"/>
                  <a:pt x="7" y="1429"/>
                </a:cubicBezTo>
                <a:cubicBezTo>
                  <a:pt x="33" y="1477"/>
                  <a:pt x="289" y="1495"/>
                  <a:pt x="441" y="1497"/>
                </a:cubicBezTo>
                <a:cubicBezTo>
                  <a:pt x="593" y="1497"/>
                  <a:pt x="898" y="1486"/>
                  <a:pt x="919" y="1425"/>
                </a:cubicBezTo>
                <a:cubicBezTo>
                  <a:pt x="918" y="749"/>
                  <a:pt x="918" y="73"/>
                  <a:pt x="918" y="73"/>
                </a:cubicBezTo>
                <a:cubicBezTo>
                  <a:pt x="904" y="12"/>
                  <a:pt x="566" y="0"/>
                  <a:pt x="414" y="0"/>
                </a:cubicBezTo>
                <a:cubicBezTo>
                  <a:pt x="262" y="0"/>
                  <a:pt x="0" y="28"/>
                  <a:pt x="7" y="76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shade val="72941"/>
                  <a:invGamma/>
                  <a:alpha val="50000"/>
                </a:srgbClr>
              </a:gs>
              <a:gs pos="50000">
                <a:srgbClr val="FFFFFF">
                  <a:alpha val="50000"/>
                </a:srgbClr>
              </a:gs>
              <a:gs pos="100000">
                <a:srgbClr val="FFFFFF">
                  <a:gamma/>
                  <a:shade val="72941"/>
                  <a:invGamma/>
                  <a:alpha val="5000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Oval 17"/>
          <p:cNvSpPr>
            <a:spLocks noChangeArrowheads="1"/>
          </p:cNvSpPr>
          <p:nvPr/>
        </p:nvSpPr>
        <p:spPr bwMode="gray">
          <a:xfrm>
            <a:off x="7599363" y="5386289"/>
            <a:ext cx="930275" cy="292100"/>
          </a:xfrm>
          <a:prstGeom prst="ellipse">
            <a:avLst/>
          </a:pr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AutoShape 18"/>
          <p:cNvSpPr>
            <a:spLocks noChangeArrowheads="1"/>
          </p:cNvSpPr>
          <p:nvPr/>
        </p:nvSpPr>
        <p:spPr bwMode="invGray">
          <a:xfrm>
            <a:off x="7605713" y="4379814"/>
            <a:ext cx="928687" cy="1285875"/>
          </a:xfrm>
          <a:prstGeom prst="can">
            <a:avLst>
              <a:gd name="adj" fmla="val 26994"/>
            </a:avLst>
          </a:prstGeom>
          <a:gradFill rotWithShape="1">
            <a:gsLst>
              <a:gs pos="0">
                <a:srgbClr val="F06E02"/>
              </a:gs>
              <a:gs pos="50000">
                <a:srgbClr val="F06E02">
                  <a:gamma/>
                  <a:tint val="50980"/>
                  <a:invGamma/>
                </a:srgbClr>
              </a:gs>
              <a:gs pos="100000">
                <a:srgbClr val="F06E02"/>
              </a:gs>
            </a:gsLst>
            <a:lin ang="0" scaled="1"/>
          </a:gradFill>
          <a:ln w="9525">
            <a:solidFill>
              <a:srgbClr val="F8F8F8">
                <a:alpha val="14999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AutoShape 19"/>
          <p:cNvSpPr>
            <a:spLocks noChangeArrowheads="1"/>
          </p:cNvSpPr>
          <p:nvPr/>
        </p:nvSpPr>
        <p:spPr bwMode="gray">
          <a:xfrm>
            <a:off x="4046538" y="4440139"/>
            <a:ext cx="930275" cy="623887"/>
          </a:xfrm>
          <a:prstGeom prst="can">
            <a:avLst>
              <a:gd name="adj" fmla="val 30417"/>
            </a:avLst>
          </a:prstGeom>
          <a:gradFill rotWithShape="1">
            <a:gsLst>
              <a:gs pos="0">
                <a:srgbClr val="FE836E"/>
              </a:gs>
              <a:gs pos="50000">
                <a:srgbClr val="FE836E">
                  <a:gamma/>
                  <a:tint val="50980"/>
                  <a:invGamma/>
                </a:srgbClr>
              </a:gs>
              <a:gs pos="100000">
                <a:srgbClr val="FE836E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AutoShape 20"/>
          <p:cNvSpPr>
            <a:spLocks noChangeArrowheads="1"/>
          </p:cNvSpPr>
          <p:nvPr/>
        </p:nvSpPr>
        <p:spPr bwMode="gray">
          <a:xfrm>
            <a:off x="5210175" y="4009926"/>
            <a:ext cx="930275" cy="1285875"/>
          </a:xfrm>
          <a:prstGeom prst="can">
            <a:avLst>
              <a:gd name="adj" fmla="val 26948"/>
            </a:avLst>
          </a:prstGeom>
          <a:gradFill rotWithShape="1">
            <a:gsLst>
              <a:gs pos="0">
                <a:srgbClr val="F4CC3A"/>
              </a:gs>
              <a:gs pos="50000">
                <a:srgbClr val="F4CC3A">
                  <a:gamma/>
                  <a:tint val="50980"/>
                  <a:invGamma/>
                </a:srgbClr>
              </a:gs>
              <a:gs pos="100000">
                <a:srgbClr val="F4CC3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AutoShape 21"/>
          <p:cNvSpPr>
            <a:spLocks noChangeArrowheads="1"/>
          </p:cNvSpPr>
          <p:nvPr/>
        </p:nvSpPr>
        <p:spPr bwMode="gray">
          <a:xfrm>
            <a:off x="6396038" y="3567014"/>
            <a:ext cx="930275" cy="1922462"/>
          </a:xfrm>
          <a:prstGeom prst="can">
            <a:avLst>
              <a:gd name="adj" fmla="val 30022"/>
            </a:avLst>
          </a:prstGeom>
          <a:gradFill rotWithShape="1">
            <a:gsLst>
              <a:gs pos="0">
                <a:srgbClr val="BD8D15"/>
              </a:gs>
              <a:gs pos="50000">
                <a:srgbClr val="BD8D15">
                  <a:gamma/>
                  <a:tint val="50980"/>
                  <a:invGamma/>
                </a:srgbClr>
              </a:gs>
              <a:gs pos="100000">
                <a:srgbClr val="BD8D15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Text Box 22"/>
          <p:cNvSpPr txBox="1">
            <a:spLocks noChangeArrowheads="1"/>
          </p:cNvSpPr>
          <p:nvPr/>
        </p:nvSpPr>
        <p:spPr bwMode="auto">
          <a:xfrm>
            <a:off x="4114800" y="4381401"/>
            <a:ext cx="762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30%</a:t>
            </a:r>
          </a:p>
        </p:txBody>
      </p:sp>
      <p:sp>
        <p:nvSpPr>
          <p:cNvPr id="54" name="Text Box 23"/>
          <p:cNvSpPr txBox="1">
            <a:spLocks noChangeArrowheads="1"/>
          </p:cNvSpPr>
          <p:nvPr/>
        </p:nvSpPr>
        <p:spPr bwMode="auto">
          <a:xfrm>
            <a:off x="5294313" y="3965476"/>
            <a:ext cx="762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60%</a:t>
            </a:r>
          </a:p>
        </p:txBody>
      </p:sp>
      <p:sp>
        <p:nvSpPr>
          <p:cNvPr id="55" name="Text Box 24"/>
          <p:cNvSpPr txBox="1">
            <a:spLocks noChangeArrowheads="1"/>
          </p:cNvSpPr>
          <p:nvPr/>
        </p:nvSpPr>
        <p:spPr bwMode="auto">
          <a:xfrm>
            <a:off x="6477000" y="3559076"/>
            <a:ext cx="762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80%</a:t>
            </a:r>
          </a:p>
        </p:txBody>
      </p:sp>
      <p:sp>
        <p:nvSpPr>
          <p:cNvPr id="56" name="Text Box 25"/>
          <p:cNvSpPr txBox="1">
            <a:spLocks noChangeArrowheads="1"/>
          </p:cNvSpPr>
          <p:nvPr/>
        </p:nvSpPr>
        <p:spPr bwMode="white">
          <a:xfrm>
            <a:off x="7696200" y="4340126"/>
            <a:ext cx="762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60%</a:t>
            </a:r>
          </a:p>
        </p:txBody>
      </p:sp>
      <p:sp>
        <p:nvSpPr>
          <p:cNvPr id="57" name="Rectangle 26"/>
          <p:cNvSpPr>
            <a:spLocks noChangeArrowheads="1"/>
          </p:cNvSpPr>
          <p:nvPr/>
        </p:nvSpPr>
        <p:spPr bwMode="auto">
          <a:xfrm>
            <a:off x="6096000" y="5484714"/>
            <a:ext cx="1447800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58" name="Rectangle 27"/>
          <p:cNvSpPr>
            <a:spLocks noChangeArrowheads="1"/>
          </p:cNvSpPr>
          <p:nvPr/>
        </p:nvSpPr>
        <p:spPr bwMode="auto">
          <a:xfrm>
            <a:off x="7294563" y="5672039"/>
            <a:ext cx="1544637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59" name="AutoShape 28"/>
          <p:cNvSpPr>
            <a:spLocks/>
          </p:cNvSpPr>
          <p:nvPr/>
        </p:nvSpPr>
        <p:spPr bwMode="auto">
          <a:xfrm>
            <a:off x="1371600" y="2763739"/>
            <a:ext cx="2006600" cy="311150"/>
          </a:xfrm>
          <a:prstGeom prst="accentCallout2">
            <a:avLst>
              <a:gd name="adj1" fmla="val 36736"/>
              <a:gd name="adj2" fmla="val 103796"/>
              <a:gd name="adj3" fmla="val 36736"/>
              <a:gd name="adj4" fmla="val 133546"/>
              <a:gd name="adj5" fmla="val 136222"/>
              <a:gd name="adj6" fmla="val 153481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rPr>
              <a:t>Description of the contents</a:t>
            </a:r>
          </a:p>
        </p:txBody>
      </p:sp>
      <p:sp>
        <p:nvSpPr>
          <p:cNvPr id="60" name="AutoShape 29"/>
          <p:cNvSpPr>
            <a:spLocks/>
          </p:cNvSpPr>
          <p:nvPr/>
        </p:nvSpPr>
        <p:spPr bwMode="auto">
          <a:xfrm>
            <a:off x="2895600" y="2250976"/>
            <a:ext cx="2006600" cy="311150"/>
          </a:xfrm>
          <a:prstGeom prst="accentCallout2">
            <a:avLst>
              <a:gd name="adj1" fmla="val 36736"/>
              <a:gd name="adj2" fmla="val 103796"/>
              <a:gd name="adj3" fmla="val 36736"/>
              <a:gd name="adj4" fmla="val 130537"/>
              <a:gd name="adj5" fmla="val 264287"/>
              <a:gd name="adj6" fmla="val 145884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rPr>
              <a:t>Description of the contents</a:t>
            </a:r>
          </a:p>
        </p:txBody>
      </p:sp>
      <p:sp>
        <p:nvSpPr>
          <p:cNvPr id="61" name="AutoShape 30"/>
          <p:cNvSpPr>
            <a:spLocks/>
          </p:cNvSpPr>
          <p:nvPr/>
        </p:nvSpPr>
        <p:spPr bwMode="auto">
          <a:xfrm>
            <a:off x="5410200" y="1412776"/>
            <a:ext cx="2057400" cy="330200"/>
          </a:xfrm>
          <a:prstGeom prst="accentCallout2">
            <a:avLst>
              <a:gd name="adj1" fmla="val 34616"/>
              <a:gd name="adj2" fmla="val 103704"/>
              <a:gd name="adj3" fmla="val 34616"/>
              <a:gd name="adj4" fmla="val 117051"/>
              <a:gd name="adj5" fmla="val 399037"/>
              <a:gd name="adj6" fmla="val 129245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rPr>
              <a:t>Description of the contents</a:t>
            </a:r>
          </a:p>
        </p:txBody>
      </p:sp>
      <p:sp>
        <p:nvSpPr>
          <p:cNvPr id="62" name="Rectangle 31"/>
          <p:cNvSpPr>
            <a:spLocks noChangeArrowheads="1"/>
          </p:cNvSpPr>
          <p:nvPr/>
        </p:nvSpPr>
        <p:spPr bwMode="auto">
          <a:xfrm>
            <a:off x="4876800" y="5297389"/>
            <a:ext cx="1447800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63" name="Rectangle 32"/>
          <p:cNvSpPr>
            <a:spLocks noChangeArrowheads="1"/>
          </p:cNvSpPr>
          <p:nvPr/>
        </p:nvSpPr>
        <p:spPr bwMode="auto">
          <a:xfrm>
            <a:off x="3733800" y="5110064"/>
            <a:ext cx="1447800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64" name="AutoShape 33"/>
          <p:cNvSpPr>
            <a:spLocks/>
          </p:cNvSpPr>
          <p:nvPr/>
        </p:nvSpPr>
        <p:spPr bwMode="auto">
          <a:xfrm>
            <a:off x="4038600" y="1793776"/>
            <a:ext cx="2068513" cy="311150"/>
          </a:xfrm>
          <a:prstGeom prst="accentCallout2">
            <a:avLst>
              <a:gd name="adj1" fmla="val 36736"/>
              <a:gd name="adj2" fmla="val 103685"/>
              <a:gd name="adj3" fmla="val 36736"/>
              <a:gd name="adj4" fmla="val 126708"/>
              <a:gd name="adj5" fmla="val 362755"/>
              <a:gd name="adj6" fmla="val 140981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rPr>
              <a:t>Description of the contents</a:t>
            </a:r>
          </a:p>
        </p:txBody>
      </p:sp>
      <p:sp>
        <p:nvSpPr>
          <p:cNvPr id="65" name="Oval 34"/>
          <p:cNvSpPr>
            <a:spLocks noChangeArrowheads="1"/>
          </p:cNvSpPr>
          <p:nvPr/>
        </p:nvSpPr>
        <p:spPr bwMode="gray">
          <a:xfrm>
            <a:off x="7588250" y="2643089"/>
            <a:ext cx="930275" cy="257175"/>
          </a:xfrm>
          <a:prstGeom prst="ellipse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18811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AutoShape 3"/>
          <p:cNvSpPr>
            <a:spLocks noChangeArrowheads="1"/>
          </p:cNvSpPr>
          <p:nvPr/>
        </p:nvSpPr>
        <p:spPr bwMode="gray">
          <a:xfrm>
            <a:off x="5283200" y="2581623"/>
            <a:ext cx="2849563" cy="2752725"/>
          </a:xfrm>
          <a:prstGeom prst="roundRect">
            <a:avLst>
              <a:gd name="adj" fmla="val 8014"/>
            </a:avLst>
          </a:prstGeom>
          <a:solidFill>
            <a:srgbClr val="FFFFFF"/>
          </a:solidFill>
          <a:ln w="28575">
            <a:solidFill>
              <a:srgbClr val="F4CC3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AutoShape 4"/>
          <p:cNvSpPr>
            <a:spLocks noChangeArrowheads="1"/>
          </p:cNvSpPr>
          <p:nvPr/>
        </p:nvSpPr>
        <p:spPr bwMode="gray">
          <a:xfrm>
            <a:off x="5346700" y="2646710"/>
            <a:ext cx="2703513" cy="2611438"/>
          </a:xfrm>
          <a:prstGeom prst="roundRect">
            <a:avLst>
              <a:gd name="adj" fmla="val 7912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38039"/>
                        <a:invGamma/>
                      </a:schemeClr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9" name="Group 5"/>
          <p:cNvGrpSpPr>
            <a:grpSpLocks/>
          </p:cNvGrpSpPr>
          <p:nvPr/>
        </p:nvGrpSpPr>
        <p:grpSpPr bwMode="auto">
          <a:xfrm>
            <a:off x="973138" y="2018060"/>
            <a:ext cx="2857500" cy="466725"/>
            <a:chOff x="752" y="1413"/>
            <a:chExt cx="1321" cy="294"/>
          </a:xfrm>
        </p:grpSpPr>
        <p:sp>
          <p:nvSpPr>
            <p:cNvPr id="40" name="AutoShape 6"/>
            <p:cNvSpPr>
              <a:spLocks noChangeArrowheads="1"/>
            </p:cNvSpPr>
            <p:nvPr/>
          </p:nvSpPr>
          <p:spPr bwMode="gray">
            <a:xfrm>
              <a:off x="752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E836E">
                    <a:gamma/>
                    <a:shade val="79216"/>
                    <a:invGamma/>
                  </a:srgbClr>
                </a:gs>
                <a:gs pos="50000">
                  <a:srgbClr val="FE836E"/>
                </a:gs>
                <a:gs pos="100000">
                  <a:srgbClr val="FE836E">
                    <a:gamma/>
                    <a:shade val="79216"/>
                    <a:invGamma/>
                  </a:srgbClr>
                </a:gs>
              </a:gsLst>
              <a:lin ang="0" scaled="1"/>
            </a:gradFill>
            <a:ln>
              <a:noFill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659A1E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AutoShape 7"/>
            <p:cNvSpPr>
              <a:spLocks noChangeArrowheads="1"/>
            </p:cNvSpPr>
            <p:nvPr/>
          </p:nvSpPr>
          <p:spPr bwMode="gray">
            <a:xfrm flipH="1">
              <a:off x="200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8"/>
            <p:cNvSpPr>
              <a:spLocks noChangeArrowheads="1"/>
            </p:cNvSpPr>
            <p:nvPr/>
          </p:nvSpPr>
          <p:spPr bwMode="gray">
            <a:xfrm>
              <a:off x="766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5257800" y="2018060"/>
            <a:ext cx="2857500" cy="466725"/>
            <a:chOff x="3623" y="1413"/>
            <a:chExt cx="1321" cy="294"/>
          </a:xfrm>
        </p:grpSpPr>
        <p:sp>
          <p:nvSpPr>
            <p:cNvPr id="44" name="AutoShape 10"/>
            <p:cNvSpPr>
              <a:spLocks noChangeArrowheads="1"/>
            </p:cNvSpPr>
            <p:nvPr/>
          </p:nvSpPr>
          <p:spPr bwMode="gray">
            <a:xfrm>
              <a:off x="3623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4CC3A">
                    <a:gamma/>
                    <a:shade val="89020"/>
                    <a:invGamma/>
                  </a:srgbClr>
                </a:gs>
                <a:gs pos="50000">
                  <a:srgbClr val="F4CC3A"/>
                </a:gs>
                <a:gs pos="100000">
                  <a:srgbClr val="F4CC3A">
                    <a:gamma/>
                    <a:shade val="89020"/>
                    <a:invGamma/>
                  </a:srgbClr>
                </a:gs>
              </a:gsLst>
              <a:lin ang="0" scaled="1"/>
            </a:gradFill>
            <a:ln w="12700">
              <a:solidFill>
                <a:srgbClr val="F4CC3A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AutoShape 11"/>
            <p:cNvSpPr>
              <a:spLocks noChangeArrowheads="1"/>
            </p:cNvSpPr>
            <p:nvPr/>
          </p:nvSpPr>
          <p:spPr bwMode="gray">
            <a:xfrm flipH="1">
              <a:off x="4878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gray">
            <a:xfrm>
              <a:off x="363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AutoShape 13"/>
          <p:cNvSpPr>
            <a:spLocks noChangeArrowheads="1"/>
          </p:cNvSpPr>
          <p:nvPr/>
        </p:nvSpPr>
        <p:spPr bwMode="gray">
          <a:xfrm>
            <a:off x="973138" y="2581623"/>
            <a:ext cx="2849562" cy="2713037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FE836E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Text Box 18"/>
          <p:cNvSpPr txBox="1">
            <a:spLocks noChangeArrowheads="1"/>
          </p:cNvSpPr>
          <p:nvPr/>
        </p:nvSpPr>
        <p:spPr bwMode="white">
          <a:xfrm>
            <a:off x="1239838" y="2097435"/>
            <a:ext cx="22383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49" name="Text Box 18"/>
          <p:cNvSpPr txBox="1">
            <a:spLocks noChangeArrowheads="1"/>
          </p:cNvSpPr>
          <p:nvPr/>
        </p:nvSpPr>
        <p:spPr bwMode="white">
          <a:xfrm>
            <a:off x="5578475" y="2097435"/>
            <a:ext cx="22383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50" name="AutoShape 16"/>
          <p:cNvSpPr>
            <a:spLocks noChangeArrowheads="1"/>
          </p:cNvSpPr>
          <p:nvPr/>
        </p:nvSpPr>
        <p:spPr bwMode="blackGray">
          <a:xfrm rot="10806395" flipH="1" flipV="1">
            <a:off x="3905250" y="3126135"/>
            <a:ext cx="1293813" cy="755650"/>
          </a:xfrm>
          <a:prstGeom prst="rightArrow">
            <a:avLst>
              <a:gd name="adj1" fmla="val 46509"/>
              <a:gd name="adj2" fmla="val 37621"/>
            </a:avLst>
          </a:prstGeom>
          <a:gradFill rotWithShape="1">
            <a:gsLst>
              <a:gs pos="0">
                <a:srgbClr val="FE836E">
                  <a:gamma/>
                  <a:tint val="0"/>
                  <a:invGamma/>
                  <a:alpha val="0"/>
                </a:srgbClr>
              </a:gs>
              <a:gs pos="100000">
                <a:srgbClr val="FE836E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Rectangle 17"/>
          <p:cNvSpPr>
            <a:spLocks noChangeArrowheads="1"/>
          </p:cNvSpPr>
          <p:nvPr/>
        </p:nvSpPr>
        <p:spPr bwMode="gray">
          <a:xfrm>
            <a:off x="5526088" y="2722910"/>
            <a:ext cx="22463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ct val="75000"/>
              <a:buFont typeface="Arial" charset="0"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4CC3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ea typeface="宋体" charset="-122"/>
                <a:cs typeface="Arial" charset="0"/>
              </a:rPr>
              <a:t> Contents</a:t>
            </a:r>
          </a:p>
        </p:txBody>
      </p:sp>
      <p:sp>
        <p:nvSpPr>
          <p:cNvPr id="52" name="Rectangle 18"/>
          <p:cNvSpPr>
            <a:spLocks noChangeArrowheads="1"/>
          </p:cNvSpPr>
          <p:nvPr/>
        </p:nvSpPr>
        <p:spPr bwMode="gray">
          <a:xfrm>
            <a:off x="5514975" y="4002435"/>
            <a:ext cx="22463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ct val="75000"/>
              <a:buFont typeface="Arial" charset="0"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4CC3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ea typeface="宋体" charset="-122"/>
                <a:cs typeface="Arial" charset="0"/>
              </a:rPr>
              <a:t> Contents</a:t>
            </a:r>
          </a:p>
        </p:txBody>
      </p:sp>
      <p:sp>
        <p:nvSpPr>
          <p:cNvPr id="53" name="Text Box 19"/>
          <p:cNvSpPr txBox="1">
            <a:spLocks noChangeArrowheads="1"/>
          </p:cNvSpPr>
          <p:nvPr/>
        </p:nvSpPr>
        <p:spPr bwMode="gray">
          <a:xfrm>
            <a:off x="5656263" y="3027710"/>
            <a:ext cx="25146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54" name="Text Box 20"/>
          <p:cNvSpPr txBox="1">
            <a:spLocks noChangeArrowheads="1"/>
          </p:cNvSpPr>
          <p:nvPr/>
        </p:nvSpPr>
        <p:spPr bwMode="gray">
          <a:xfrm>
            <a:off x="5656263" y="4248498"/>
            <a:ext cx="25146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grpSp>
        <p:nvGrpSpPr>
          <p:cNvPr id="55" name="Group 21"/>
          <p:cNvGrpSpPr>
            <a:grpSpLocks/>
          </p:cNvGrpSpPr>
          <p:nvPr/>
        </p:nvGrpSpPr>
        <p:grpSpPr bwMode="auto">
          <a:xfrm>
            <a:off x="5414963" y="2792760"/>
            <a:ext cx="168275" cy="168275"/>
            <a:chOff x="2928" y="2208"/>
            <a:chExt cx="262" cy="262"/>
          </a:xfrm>
        </p:grpSpPr>
        <p:sp>
          <p:nvSpPr>
            <p:cNvPr id="56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Oval 23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F4CC3A"/>
                </a:gs>
                <a:gs pos="100000">
                  <a:srgbClr val="F4CC3A">
                    <a:gamma/>
                    <a:tint val="6352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8" name="Group 24"/>
          <p:cNvGrpSpPr>
            <a:grpSpLocks/>
          </p:cNvGrpSpPr>
          <p:nvPr/>
        </p:nvGrpSpPr>
        <p:grpSpPr bwMode="auto">
          <a:xfrm>
            <a:off x="5414963" y="4083398"/>
            <a:ext cx="168275" cy="168275"/>
            <a:chOff x="2928" y="2208"/>
            <a:chExt cx="262" cy="262"/>
          </a:xfrm>
        </p:grpSpPr>
        <p:sp>
          <p:nvSpPr>
            <p:cNvPr id="59" name="Oval 25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Oval 26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F4CC3A"/>
                </a:gs>
                <a:gs pos="100000">
                  <a:srgbClr val="F4CC3A">
                    <a:gamma/>
                    <a:tint val="6352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1" name="Text Box 27"/>
          <p:cNvSpPr txBox="1">
            <a:spLocks noChangeArrowheads="1"/>
          </p:cNvSpPr>
          <p:nvPr/>
        </p:nvSpPr>
        <p:spPr bwMode="gray">
          <a:xfrm>
            <a:off x="1125538" y="4572348"/>
            <a:ext cx="26320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ea typeface="宋体" charset="-122"/>
                <a:cs typeface="Arial" charset="0"/>
              </a:rPr>
              <a:t> Description of the contents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ea typeface="宋体" charset="-122"/>
                <a:cs typeface="Arial" charset="0"/>
              </a:rPr>
              <a:t> Description of the contents</a:t>
            </a:r>
          </a:p>
        </p:txBody>
      </p:sp>
      <p:sp>
        <p:nvSpPr>
          <p:cNvPr id="62" name="AutoShape 28"/>
          <p:cNvSpPr>
            <a:spLocks noChangeArrowheads="1"/>
          </p:cNvSpPr>
          <p:nvPr/>
        </p:nvSpPr>
        <p:spPr bwMode="gray">
          <a:xfrm>
            <a:off x="1049338" y="2808635"/>
            <a:ext cx="2698750" cy="428625"/>
          </a:xfrm>
          <a:prstGeom prst="roundRect">
            <a:avLst>
              <a:gd name="adj" fmla="val 50000"/>
            </a:avLst>
          </a:prstGeom>
          <a:solidFill>
            <a:srgbClr val="FE836E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rgbClr val="C68AD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AutoShape 29"/>
          <p:cNvSpPr>
            <a:spLocks noChangeArrowheads="1"/>
          </p:cNvSpPr>
          <p:nvPr/>
        </p:nvSpPr>
        <p:spPr bwMode="gray">
          <a:xfrm>
            <a:off x="1049338" y="3392835"/>
            <a:ext cx="2698750" cy="428625"/>
          </a:xfrm>
          <a:prstGeom prst="roundRect">
            <a:avLst>
              <a:gd name="adj" fmla="val 50000"/>
            </a:avLst>
          </a:prstGeom>
          <a:solidFill>
            <a:srgbClr val="FE836E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rgbClr val="C68AD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AutoShape 30"/>
          <p:cNvSpPr>
            <a:spLocks noChangeArrowheads="1"/>
          </p:cNvSpPr>
          <p:nvPr/>
        </p:nvSpPr>
        <p:spPr bwMode="gray">
          <a:xfrm>
            <a:off x="1049338" y="3953223"/>
            <a:ext cx="2698750" cy="428625"/>
          </a:xfrm>
          <a:prstGeom prst="roundRect">
            <a:avLst>
              <a:gd name="adj" fmla="val 50000"/>
            </a:avLst>
          </a:prstGeom>
          <a:solidFill>
            <a:srgbClr val="FE836E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rgbClr val="C68AD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Rectangle 31"/>
          <p:cNvSpPr>
            <a:spLocks noChangeArrowheads="1"/>
          </p:cNvSpPr>
          <p:nvPr/>
        </p:nvSpPr>
        <p:spPr bwMode="gray">
          <a:xfrm>
            <a:off x="1081088" y="2881660"/>
            <a:ext cx="263525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zh-CN" sz="1400" b="1">
                <a:ea typeface="宋体" charset="-122"/>
                <a:cs typeface="Arial" charset="0"/>
              </a:rPr>
              <a:t> Description of the business</a:t>
            </a:r>
          </a:p>
        </p:txBody>
      </p:sp>
      <p:sp>
        <p:nvSpPr>
          <p:cNvPr id="66" name="Rectangle 32"/>
          <p:cNvSpPr>
            <a:spLocks noChangeArrowheads="1"/>
          </p:cNvSpPr>
          <p:nvPr/>
        </p:nvSpPr>
        <p:spPr bwMode="gray">
          <a:xfrm>
            <a:off x="1081088" y="3465860"/>
            <a:ext cx="263525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zh-CN" sz="1400" b="1">
                <a:ea typeface="宋体" charset="-122"/>
                <a:cs typeface="Arial" charset="0"/>
              </a:rPr>
              <a:t> Description of the business</a:t>
            </a:r>
          </a:p>
        </p:txBody>
      </p:sp>
      <p:sp>
        <p:nvSpPr>
          <p:cNvPr id="67" name="Rectangle 33"/>
          <p:cNvSpPr>
            <a:spLocks noChangeArrowheads="1"/>
          </p:cNvSpPr>
          <p:nvPr/>
        </p:nvSpPr>
        <p:spPr bwMode="gray">
          <a:xfrm>
            <a:off x="1081088" y="4024660"/>
            <a:ext cx="263525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zh-CN" sz="1400" b="1">
                <a:ea typeface="宋体" charset="-122"/>
                <a:cs typeface="Arial" charset="0"/>
              </a:rPr>
              <a:t> Description of the business</a:t>
            </a:r>
          </a:p>
        </p:txBody>
      </p:sp>
      <p:sp>
        <p:nvSpPr>
          <p:cNvPr id="68" name="AutoShape 34"/>
          <p:cNvSpPr>
            <a:spLocks noChangeArrowheads="1"/>
          </p:cNvSpPr>
          <p:nvPr/>
        </p:nvSpPr>
        <p:spPr bwMode="blackGray">
          <a:xfrm rot="10793605" flipV="1">
            <a:off x="3873500" y="3732560"/>
            <a:ext cx="1296988" cy="755650"/>
          </a:xfrm>
          <a:prstGeom prst="rightArrow">
            <a:avLst>
              <a:gd name="adj1" fmla="val 46509"/>
              <a:gd name="adj2" fmla="val 37713"/>
            </a:avLst>
          </a:prstGeom>
          <a:gradFill rotWithShape="1">
            <a:gsLst>
              <a:gs pos="0">
                <a:srgbClr val="F4CC3A">
                  <a:gamma/>
                  <a:tint val="0"/>
                  <a:invGamma/>
                  <a:alpha val="0"/>
                </a:srgbClr>
              </a:gs>
              <a:gs pos="100000">
                <a:srgbClr val="F4CC3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Text Box 9"/>
          <p:cNvSpPr txBox="1">
            <a:spLocks noChangeArrowheads="1"/>
          </p:cNvSpPr>
          <p:nvPr/>
        </p:nvSpPr>
        <p:spPr bwMode="gray">
          <a:xfrm>
            <a:off x="914400" y="1268760"/>
            <a:ext cx="5867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US" altLang="zh-CN"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70" name="Rectangle 36"/>
          <p:cNvSpPr>
            <a:spLocks noChangeArrowheads="1"/>
          </p:cNvSpPr>
          <p:nvPr/>
        </p:nvSpPr>
        <p:spPr bwMode="auto">
          <a:xfrm>
            <a:off x="896938" y="5459760"/>
            <a:ext cx="28162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71" name="Rectangle 37"/>
          <p:cNvSpPr>
            <a:spLocks noChangeArrowheads="1"/>
          </p:cNvSpPr>
          <p:nvPr/>
        </p:nvSpPr>
        <p:spPr bwMode="auto">
          <a:xfrm>
            <a:off x="5337175" y="5459760"/>
            <a:ext cx="28162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ea typeface="宋体" charset="-122"/>
                <a:cs typeface="Arial" charset="0"/>
              </a:rPr>
              <a:t>Description of the contents</a:t>
            </a:r>
          </a:p>
        </p:txBody>
      </p:sp>
    </p:spTree>
    <p:extLst>
      <p:ext uri="{BB962C8B-B14F-4D97-AF65-F5344CB8AC3E}">
        <p14:creationId xmlns:p14="http://schemas.microsoft.com/office/powerpoint/2010/main" val="3718811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3"/>
          <p:cNvSpPr>
            <a:spLocks noChangeArrowheads="1"/>
          </p:cNvSpPr>
          <p:nvPr/>
        </p:nvSpPr>
        <p:spPr bwMode="gray">
          <a:xfrm>
            <a:off x="914400" y="4630837"/>
            <a:ext cx="3352800" cy="1190625"/>
          </a:xfrm>
          <a:prstGeom prst="roundRect">
            <a:avLst>
              <a:gd name="adj" fmla="val 9481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50000">
                      <a:srgbClr val="EAEAEA"/>
                    </a:gs>
                    <a:gs pos="100000">
                      <a:schemeClr val="bg1"/>
                    </a:gs>
                  </a:gsLst>
                  <a:lin ang="27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4" name="Group 4"/>
          <p:cNvGrpSpPr>
            <a:grpSpLocks/>
          </p:cNvGrpSpPr>
          <p:nvPr/>
        </p:nvGrpSpPr>
        <p:grpSpPr bwMode="auto">
          <a:xfrm>
            <a:off x="1143000" y="4430812"/>
            <a:ext cx="2886075" cy="444500"/>
            <a:chOff x="624" y="672"/>
            <a:chExt cx="1773" cy="240"/>
          </a:xfrm>
        </p:grpSpPr>
        <p:sp>
          <p:nvSpPr>
            <p:cNvPr id="35" name="AutoShape 5"/>
            <p:cNvSpPr>
              <a:spLocks noChangeArrowheads="1"/>
            </p:cNvSpPr>
            <p:nvPr/>
          </p:nvSpPr>
          <p:spPr bwMode="gray">
            <a:xfrm>
              <a:off x="624" y="672"/>
              <a:ext cx="1773" cy="240"/>
            </a:xfrm>
            <a:prstGeom prst="roundRect">
              <a:avLst>
                <a:gd name="adj" fmla="val 27917"/>
              </a:avLst>
            </a:prstGeom>
            <a:solidFill>
              <a:srgbClr val="7BB11B"/>
            </a:solidFill>
            <a:ln>
              <a:noFill/>
            </a:ln>
            <a:effectLst>
              <a:outerShdw dist="25400" dir="54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AutoShape 6"/>
            <p:cNvSpPr>
              <a:spLocks noChangeArrowheads="1"/>
            </p:cNvSpPr>
            <p:nvPr/>
          </p:nvSpPr>
          <p:spPr bwMode="gray">
            <a:xfrm>
              <a:off x="636" y="674"/>
              <a:ext cx="1748" cy="1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BB11B">
                    <a:gamma/>
                    <a:tint val="0"/>
                    <a:invGamma/>
                    <a:alpha val="30000"/>
                  </a:srgbClr>
                </a:gs>
                <a:gs pos="100000">
                  <a:srgbClr val="7BB11B">
                    <a:alpha val="3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7" name="AutoShape 7"/>
          <p:cNvSpPr>
            <a:spLocks noChangeArrowheads="1"/>
          </p:cNvSpPr>
          <p:nvPr/>
        </p:nvSpPr>
        <p:spPr bwMode="gray">
          <a:xfrm>
            <a:off x="4572000" y="4630837"/>
            <a:ext cx="3352800" cy="1190625"/>
          </a:xfrm>
          <a:prstGeom prst="roundRect">
            <a:avLst>
              <a:gd name="adj" fmla="val 9481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50000">
                      <a:srgbClr val="EAEAEA"/>
                    </a:gs>
                    <a:gs pos="100000">
                      <a:schemeClr val="bg1"/>
                    </a:gs>
                  </a:gsLst>
                  <a:lin ang="27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8" name="Group 8"/>
          <p:cNvGrpSpPr>
            <a:grpSpLocks/>
          </p:cNvGrpSpPr>
          <p:nvPr/>
        </p:nvGrpSpPr>
        <p:grpSpPr bwMode="auto">
          <a:xfrm>
            <a:off x="4800600" y="4430812"/>
            <a:ext cx="2886075" cy="444500"/>
            <a:chOff x="624" y="672"/>
            <a:chExt cx="1773" cy="240"/>
          </a:xfrm>
        </p:grpSpPr>
        <p:sp>
          <p:nvSpPr>
            <p:cNvPr id="39" name="AutoShape 9"/>
            <p:cNvSpPr>
              <a:spLocks noChangeArrowheads="1"/>
            </p:cNvSpPr>
            <p:nvPr/>
          </p:nvSpPr>
          <p:spPr bwMode="gray">
            <a:xfrm>
              <a:off x="624" y="672"/>
              <a:ext cx="1773" cy="240"/>
            </a:xfrm>
            <a:prstGeom prst="roundRect">
              <a:avLst>
                <a:gd name="adj" fmla="val 27917"/>
              </a:avLst>
            </a:prstGeom>
            <a:solidFill>
              <a:srgbClr val="FF7C80"/>
            </a:solidFill>
            <a:ln>
              <a:noFill/>
            </a:ln>
            <a:effectLst>
              <a:outerShdw dist="25400" dir="54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AutoShape 10"/>
            <p:cNvSpPr>
              <a:spLocks noChangeArrowheads="1"/>
            </p:cNvSpPr>
            <p:nvPr/>
          </p:nvSpPr>
          <p:spPr bwMode="gray">
            <a:xfrm>
              <a:off x="636" y="674"/>
              <a:ext cx="1748" cy="1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7C80">
                    <a:gamma/>
                    <a:tint val="0"/>
                    <a:invGamma/>
                    <a:alpha val="30000"/>
                  </a:srgbClr>
                </a:gs>
                <a:gs pos="100000">
                  <a:srgbClr val="FF7C80">
                    <a:alpha val="3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1" name="Group 11"/>
          <p:cNvGrpSpPr>
            <a:grpSpLocks/>
          </p:cNvGrpSpPr>
          <p:nvPr/>
        </p:nvGrpSpPr>
        <p:grpSpPr bwMode="auto">
          <a:xfrm>
            <a:off x="633413" y="3821212"/>
            <a:ext cx="7824787" cy="552450"/>
            <a:chOff x="399" y="2820"/>
            <a:chExt cx="4929" cy="348"/>
          </a:xfrm>
        </p:grpSpPr>
        <p:sp>
          <p:nvSpPr>
            <p:cNvPr id="42" name="AutoShape 12"/>
            <p:cNvSpPr>
              <a:spLocks noChangeArrowheads="1"/>
            </p:cNvSpPr>
            <p:nvPr/>
          </p:nvSpPr>
          <p:spPr bwMode="gray">
            <a:xfrm>
              <a:off x="399" y="2905"/>
              <a:ext cx="218" cy="175"/>
            </a:xfrm>
            <a:prstGeom prst="roundRect">
              <a:avLst>
                <a:gd name="adj" fmla="val 29069"/>
              </a:avLst>
            </a:prstGeom>
            <a:solidFill>
              <a:srgbClr val="EAEAEA"/>
            </a:solidFill>
            <a:ln>
              <a:noFill/>
            </a:ln>
            <a:effectLst>
              <a:outerShdw dist="35921" dir="2700000" algn="ctr" rotWithShape="0">
                <a:srgbClr val="969696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AutoShape 13"/>
            <p:cNvSpPr>
              <a:spLocks noChangeArrowheads="1"/>
            </p:cNvSpPr>
            <p:nvPr/>
          </p:nvSpPr>
          <p:spPr bwMode="gray">
            <a:xfrm>
              <a:off x="480" y="2820"/>
              <a:ext cx="4848" cy="348"/>
            </a:xfrm>
            <a:prstGeom prst="rightArrow">
              <a:avLst>
                <a:gd name="adj1" fmla="val 50000"/>
                <a:gd name="adj2" fmla="val 63206"/>
              </a:avLst>
            </a:prstGeom>
            <a:solidFill>
              <a:srgbClr val="EAEAEA"/>
            </a:solidFill>
            <a:ln>
              <a:noFill/>
            </a:ln>
            <a:effectLst>
              <a:outerShdw dist="35921" dir="2700000" algn="ctr" rotWithShape="0">
                <a:srgbClr val="969696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4" name="Text Box 14"/>
          <p:cNvSpPr txBox="1">
            <a:spLocks noChangeArrowheads="1"/>
          </p:cNvSpPr>
          <p:nvPr/>
        </p:nvSpPr>
        <p:spPr bwMode="gray">
          <a:xfrm>
            <a:off x="1600200" y="3916462"/>
            <a:ext cx="6699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dirty="0" smtClean="0">
                <a:solidFill>
                  <a:srgbClr val="333333"/>
                </a:solidFill>
                <a:ea typeface="宋体" charset="-122"/>
              </a:rPr>
              <a:t>2016</a:t>
            </a:r>
            <a:endParaRPr lang="en-US" altLang="zh-CN" sz="1600" b="1" dirty="0">
              <a:solidFill>
                <a:srgbClr val="333333"/>
              </a:solidFill>
              <a:ea typeface="宋体" charset="-122"/>
            </a:endParaRPr>
          </a:p>
        </p:txBody>
      </p:sp>
      <p:sp>
        <p:nvSpPr>
          <p:cNvPr id="45" name="Text Box 15"/>
          <p:cNvSpPr txBox="1">
            <a:spLocks noChangeArrowheads="1"/>
          </p:cNvSpPr>
          <p:nvPr/>
        </p:nvSpPr>
        <p:spPr bwMode="gray">
          <a:xfrm>
            <a:off x="4144963" y="3916462"/>
            <a:ext cx="669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dirty="0" smtClean="0">
                <a:solidFill>
                  <a:srgbClr val="333333"/>
                </a:solidFill>
                <a:ea typeface="宋体" charset="-122"/>
              </a:rPr>
              <a:t>2018</a:t>
            </a:r>
            <a:endParaRPr lang="en-US" altLang="zh-CN" sz="1600" b="1" dirty="0">
              <a:solidFill>
                <a:srgbClr val="333333"/>
              </a:solidFill>
              <a:ea typeface="宋体" charset="-122"/>
            </a:endParaRPr>
          </a:p>
        </p:txBody>
      </p:sp>
      <p:sp>
        <p:nvSpPr>
          <p:cNvPr id="46" name="Text Box 16"/>
          <p:cNvSpPr txBox="1">
            <a:spLocks noChangeArrowheads="1"/>
          </p:cNvSpPr>
          <p:nvPr/>
        </p:nvSpPr>
        <p:spPr bwMode="gray">
          <a:xfrm>
            <a:off x="6510338" y="3916462"/>
            <a:ext cx="669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dirty="0" smtClean="0">
                <a:solidFill>
                  <a:srgbClr val="333333"/>
                </a:solidFill>
                <a:ea typeface="宋体" charset="-122"/>
              </a:rPr>
              <a:t>2020</a:t>
            </a:r>
            <a:endParaRPr lang="en-US" altLang="zh-CN" sz="1600" b="1" dirty="0">
              <a:solidFill>
                <a:srgbClr val="333333"/>
              </a:solidFill>
              <a:ea typeface="宋体" charset="-122"/>
            </a:endParaRPr>
          </a:p>
        </p:txBody>
      </p:sp>
      <p:sp>
        <p:nvSpPr>
          <p:cNvPr id="47" name="Line 17"/>
          <p:cNvSpPr>
            <a:spLocks noChangeShapeType="1"/>
          </p:cNvSpPr>
          <p:nvPr/>
        </p:nvSpPr>
        <p:spPr bwMode="black">
          <a:xfrm flipV="1">
            <a:off x="914400" y="2011462"/>
            <a:ext cx="0" cy="190500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Line 18"/>
          <p:cNvSpPr>
            <a:spLocks noChangeShapeType="1"/>
          </p:cNvSpPr>
          <p:nvPr/>
        </p:nvSpPr>
        <p:spPr bwMode="black">
          <a:xfrm flipV="1">
            <a:off x="3270250" y="1674912"/>
            <a:ext cx="0" cy="224155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Line 19"/>
          <p:cNvSpPr>
            <a:spLocks noChangeShapeType="1"/>
          </p:cNvSpPr>
          <p:nvPr/>
        </p:nvSpPr>
        <p:spPr bwMode="black">
          <a:xfrm flipV="1">
            <a:off x="5610225" y="1217712"/>
            <a:ext cx="0" cy="269875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Line 20"/>
          <p:cNvSpPr>
            <a:spLocks noChangeShapeType="1"/>
          </p:cNvSpPr>
          <p:nvPr/>
        </p:nvSpPr>
        <p:spPr bwMode="black">
          <a:xfrm flipV="1">
            <a:off x="7974013" y="836712"/>
            <a:ext cx="0" cy="307975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AutoShape 21"/>
          <p:cNvSpPr>
            <a:spLocks noChangeArrowheads="1"/>
          </p:cNvSpPr>
          <p:nvPr/>
        </p:nvSpPr>
        <p:spPr bwMode="gray">
          <a:xfrm>
            <a:off x="914400" y="3459262"/>
            <a:ext cx="2347913" cy="457200"/>
          </a:xfrm>
          <a:prstGeom prst="bevel">
            <a:avLst>
              <a:gd name="adj" fmla="val 5903"/>
            </a:avLst>
          </a:prstGeom>
          <a:gradFill rotWithShape="1">
            <a:gsLst>
              <a:gs pos="0">
                <a:srgbClr val="F4CC3A"/>
              </a:gs>
              <a:gs pos="100000">
                <a:srgbClr val="F4CC3A">
                  <a:gamma/>
                  <a:tint val="57255"/>
                  <a:invGamma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6699FF">
                    <a:alpha val="70000"/>
                  </a:srgb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AutoShape 22"/>
          <p:cNvSpPr>
            <a:spLocks noChangeArrowheads="1"/>
          </p:cNvSpPr>
          <p:nvPr/>
        </p:nvSpPr>
        <p:spPr bwMode="gray">
          <a:xfrm>
            <a:off x="3271838" y="2925862"/>
            <a:ext cx="2347912" cy="990600"/>
          </a:xfrm>
          <a:prstGeom prst="bevel">
            <a:avLst>
              <a:gd name="adj" fmla="val 3046"/>
            </a:avLst>
          </a:prstGeom>
          <a:gradFill rotWithShape="1">
            <a:gsLst>
              <a:gs pos="0">
                <a:srgbClr val="FE836E"/>
              </a:gs>
              <a:gs pos="100000">
                <a:srgbClr val="FE836E">
                  <a:gamma/>
                  <a:tint val="54118"/>
                  <a:invGamma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6699FF">
                    <a:alpha val="70000"/>
                  </a:srgb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AutoShape 23"/>
          <p:cNvSpPr>
            <a:spLocks noChangeArrowheads="1"/>
          </p:cNvSpPr>
          <p:nvPr/>
        </p:nvSpPr>
        <p:spPr bwMode="gray">
          <a:xfrm>
            <a:off x="5619750" y="2316262"/>
            <a:ext cx="2347913" cy="1600200"/>
          </a:xfrm>
          <a:prstGeom prst="bevel">
            <a:avLst>
              <a:gd name="adj" fmla="val 2481"/>
            </a:avLst>
          </a:prstGeom>
          <a:gradFill rotWithShape="1">
            <a:gsLst>
              <a:gs pos="0">
                <a:srgbClr val="BD8D15"/>
              </a:gs>
              <a:gs pos="100000">
                <a:srgbClr val="BD8D15">
                  <a:gamma/>
                  <a:tint val="63529"/>
                  <a:invGamma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6699FF">
                    <a:alpha val="70000"/>
                  </a:srgb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Rectangle 24"/>
          <p:cNvSpPr>
            <a:spLocks noChangeArrowheads="1"/>
          </p:cNvSpPr>
          <p:nvPr/>
        </p:nvSpPr>
        <p:spPr bwMode="black">
          <a:xfrm>
            <a:off x="914400" y="2287687"/>
            <a:ext cx="22860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>
                <a:ea typeface="宋体" charset="-122"/>
              </a:rPr>
              <a:t>“ThemeGallery is a Design Digital Content &amp; Contents mall developed by Guild Design Inc.”</a:t>
            </a:r>
          </a:p>
        </p:txBody>
      </p:sp>
      <p:sp>
        <p:nvSpPr>
          <p:cNvPr id="55" name="Rectangle 25"/>
          <p:cNvSpPr>
            <a:spLocks noChangeArrowheads="1"/>
          </p:cNvSpPr>
          <p:nvPr/>
        </p:nvSpPr>
        <p:spPr bwMode="black">
          <a:xfrm>
            <a:off x="3298825" y="1782862"/>
            <a:ext cx="22860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>
                <a:ea typeface="宋体" charset="-122"/>
              </a:rPr>
              <a:t>“ThemeGallery is a Design Digital Content &amp; Contents mall developed by Guild Design Inc.”</a:t>
            </a:r>
          </a:p>
        </p:txBody>
      </p:sp>
      <p:sp>
        <p:nvSpPr>
          <p:cNvPr id="56" name="Rectangle 26"/>
          <p:cNvSpPr>
            <a:spLocks noChangeArrowheads="1"/>
          </p:cNvSpPr>
          <p:nvPr/>
        </p:nvSpPr>
        <p:spPr bwMode="black">
          <a:xfrm>
            <a:off x="5646738" y="1173262"/>
            <a:ext cx="22860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>
                <a:ea typeface="宋体" charset="-122"/>
              </a:rPr>
              <a:t>“ThemeGallery is a Design Digital Content &amp; Contents mall developed by Guild Design Inc.”</a:t>
            </a:r>
          </a:p>
        </p:txBody>
      </p:sp>
      <p:sp>
        <p:nvSpPr>
          <p:cNvPr id="57" name="Text Box 27"/>
          <p:cNvSpPr txBox="1">
            <a:spLocks noChangeArrowheads="1"/>
          </p:cNvSpPr>
          <p:nvPr/>
        </p:nvSpPr>
        <p:spPr bwMode="black">
          <a:xfrm>
            <a:off x="1143000" y="3462437"/>
            <a:ext cx="1828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000000">
                      <a:alpha val="3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Text in here</a:t>
            </a:r>
          </a:p>
        </p:txBody>
      </p:sp>
      <p:sp>
        <p:nvSpPr>
          <p:cNvPr id="58" name="Rectangle 28"/>
          <p:cNvSpPr>
            <a:spLocks noChangeArrowheads="1"/>
          </p:cNvSpPr>
          <p:nvPr/>
        </p:nvSpPr>
        <p:spPr bwMode="black">
          <a:xfrm>
            <a:off x="1165225" y="4476850"/>
            <a:ext cx="28162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59" name="Rectangle 29"/>
          <p:cNvSpPr>
            <a:spLocks noChangeArrowheads="1"/>
          </p:cNvSpPr>
          <p:nvPr/>
        </p:nvSpPr>
        <p:spPr bwMode="black">
          <a:xfrm>
            <a:off x="4822825" y="4476850"/>
            <a:ext cx="28162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60" name="Rectangle 30"/>
          <p:cNvSpPr>
            <a:spLocks noChangeArrowheads="1"/>
          </p:cNvSpPr>
          <p:nvPr/>
        </p:nvSpPr>
        <p:spPr bwMode="black">
          <a:xfrm>
            <a:off x="1020763" y="4953100"/>
            <a:ext cx="3124200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61" name="Rectangle 31"/>
          <p:cNvSpPr>
            <a:spLocks noChangeArrowheads="1"/>
          </p:cNvSpPr>
          <p:nvPr/>
        </p:nvSpPr>
        <p:spPr bwMode="black">
          <a:xfrm>
            <a:off x="4668838" y="4953100"/>
            <a:ext cx="3124200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62" name="Text Box 32"/>
          <p:cNvSpPr txBox="1">
            <a:spLocks noChangeArrowheads="1"/>
          </p:cNvSpPr>
          <p:nvPr/>
        </p:nvSpPr>
        <p:spPr bwMode="black">
          <a:xfrm>
            <a:off x="3505200" y="3230662"/>
            <a:ext cx="1828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000000">
                      <a:alpha val="3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Text in here</a:t>
            </a:r>
          </a:p>
        </p:txBody>
      </p:sp>
      <p:sp>
        <p:nvSpPr>
          <p:cNvPr id="63" name="Text Box 33"/>
          <p:cNvSpPr txBox="1">
            <a:spLocks noChangeArrowheads="1"/>
          </p:cNvSpPr>
          <p:nvPr/>
        </p:nvSpPr>
        <p:spPr bwMode="black">
          <a:xfrm>
            <a:off x="5834063" y="2962375"/>
            <a:ext cx="1828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000000">
                      <a:alpha val="3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Text in here</a:t>
            </a:r>
          </a:p>
        </p:txBody>
      </p:sp>
    </p:spTree>
    <p:extLst>
      <p:ext uri="{BB962C8B-B14F-4D97-AF65-F5344CB8AC3E}">
        <p14:creationId xmlns:p14="http://schemas.microsoft.com/office/powerpoint/2010/main" val="3718811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"/>
          <p:cNvSpPr>
            <a:spLocks noChangeArrowheads="1"/>
          </p:cNvSpPr>
          <p:nvPr/>
        </p:nvSpPr>
        <p:spPr bwMode="gray">
          <a:xfrm>
            <a:off x="1814513" y="5308377"/>
            <a:ext cx="6607175" cy="368300"/>
          </a:xfrm>
          <a:prstGeom prst="rect">
            <a:avLst/>
          </a:prstGeom>
          <a:solidFill>
            <a:srgbClr val="808080"/>
          </a:solidFill>
          <a:ln>
            <a:noFill/>
          </a:ln>
          <a:effectLst/>
          <a:scene3d>
            <a:camera prst="legacyPerspectiveTop"/>
            <a:lightRig rig="legacyNormal3" dir="r"/>
          </a:scene3d>
          <a:sp3d extrusionH="1801800" prstMaterial="legacyMetal">
            <a:bevelT w="13500" h="13500" prst="angle"/>
            <a:bevelB w="13500" h="13500" prst="angle"/>
            <a:extrusionClr>
              <a:srgbClr val="808080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Freeform 4"/>
          <p:cNvSpPr>
            <a:spLocks/>
          </p:cNvSpPr>
          <p:nvPr/>
        </p:nvSpPr>
        <p:spPr bwMode="ltGray">
          <a:xfrm>
            <a:off x="2514600" y="2203227"/>
            <a:ext cx="5240338" cy="3011487"/>
          </a:xfrm>
          <a:custGeom>
            <a:avLst/>
            <a:gdLst>
              <a:gd name="T0" fmla="*/ 348 w 3569"/>
              <a:gd name="T1" fmla="*/ 1788 h 2083"/>
              <a:gd name="T2" fmla="*/ 877 w 3569"/>
              <a:gd name="T3" fmla="*/ 1701 h 2083"/>
              <a:gd name="T4" fmla="*/ 1306 w 3569"/>
              <a:gd name="T5" fmla="*/ 1172 h 2083"/>
              <a:gd name="T6" fmla="*/ 1708 w 3569"/>
              <a:gd name="T7" fmla="*/ 683 h 2083"/>
              <a:gd name="T8" fmla="*/ 2157 w 3569"/>
              <a:gd name="T9" fmla="*/ 1433 h 2083"/>
              <a:gd name="T10" fmla="*/ 2585 w 3569"/>
              <a:gd name="T11" fmla="*/ 1193 h 2083"/>
              <a:gd name="T12" fmla="*/ 3081 w 3569"/>
              <a:gd name="T13" fmla="*/ 47 h 2083"/>
              <a:gd name="T14" fmla="*/ 3547 w 3569"/>
              <a:gd name="T15" fmla="*/ 467 h 2083"/>
              <a:gd name="T16" fmla="*/ 3569 w 3569"/>
              <a:gd name="T17" fmla="*/ 2083 h 2083"/>
              <a:gd name="T18" fmla="*/ 0 w 3569"/>
              <a:gd name="T19" fmla="*/ 2077 h 2083"/>
              <a:gd name="T20" fmla="*/ 348 w 3569"/>
              <a:gd name="T21" fmla="*/ 1788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9" h="2083">
                <a:moveTo>
                  <a:pt x="348" y="1788"/>
                </a:moveTo>
                <a:cubicBezTo>
                  <a:pt x="670" y="1748"/>
                  <a:pt x="706" y="1812"/>
                  <a:pt x="877" y="1701"/>
                </a:cubicBezTo>
                <a:cubicBezTo>
                  <a:pt x="1048" y="1590"/>
                  <a:pt x="1168" y="1382"/>
                  <a:pt x="1306" y="1172"/>
                </a:cubicBezTo>
                <a:cubicBezTo>
                  <a:pt x="1444" y="962"/>
                  <a:pt x="1580" y="716"/>
                  <a:pt x="1708" y="683"/>
                </a:cubicBezTo>
                <a:cubicBezTo>
                  <a:pt x="1836" y="650"/>
                  <a:pt x="2023" y="1419"/>
                  <a:pt x="2157" y="1433"/>
                </a:cubicBezTo>
                <a:cubicBezTo>
                  <a:pt x="2291" y="1447"/>
                  <a:pt x="2426" y="1427"/>
                  <a:pt x="2585" y="1193"/>
                </a:cubicBezTo>
                <a:cubicBezTo>
                  <a:pt x="2739" y="962"/>
                  <a:pt x="2934" y="94"/>
                  <a:pt x="3081" y="47"/>
                </a:cubicBezTo>
                <a:cubicBezTo>
                  <a:pt x="3228" y="0"/>
                  <a:pt x="3369" y="154"/>
                  <a:pt x="3547" y="467"/>
                </a:cubicBezTo>
                <a:cubicBezTo>
                  <a:pt x="3558" y="1275"/>
                  <a:pt x="3569" y="2083"/>
                  <a:pt x="3569" y="2083"/>
                </a:cubicBezTo>
                <a:lnTo>
                  <a:pt x="0" y="2077"/>
                </a:lnTo>
                <a:lnTo>
                  <a:pt x="348" y="1788"/>
                </a:lnTo>
                <a:close/>
              </a:path>
            </a:pathLst>
          </a:custGeom>
          <a:gradFill rotWithShape="1">
            <a:gsLst>
              <a:gs pos="0">
                <a:srgbClr val="F4CC3A">
                  <a:gamma/>
                  <a:tint val="9412"/>
                  <a:invGamma/>
                  <a:alpha val="80000"/>
                </a:srgbClr>
              </a:gs>
              <a:gs pos="100000">
                <a:srgbClr val="F4CC3A">
                  <a:alpha val="80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PerspectiveTop"/>
            <a:lightRig rig="legacyHarsh2" dir="t"/>
          </a:scene3d>
          <a:sp3d extrusionH="227000" prstMaterial="legacyMatte">
            <a:bevelT w="13500" h="13500" prst="angle"/>
            <a:bevelB w="13500" h="13500" prst="angle"/>
            <a:extrusionClr>
              <a:srgbClr val="F4CC3A"/>
            </a:extrusionClr>
          </a:sp3d>
          <a:extLst>
            <a:ext uri="{91240B29-F687-4F45-9708-019B960494DF}">
              <a14:hiddenLine xmlns:a14="http://schemas.microsoft.com/office/drawing/2010/main" w="9525" cap="flat" cmpd="sng">
                <a:noFill/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gray">
          <a:xfrm>
            <a:off x="2628900" y="5329014"/>
            <a:ext cx="5508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00       01       02      03       04       05       06        07 </a:t>
            </a:r>
          </a:p>
        </p:txBody>
      </p:sp>
      <p:sp>
        <p:nvSpPr>
          <p:cNvPr id="30" name="Rectangle 6"/>
          <p:cNvSpPr>
            <a:spLocks noChangeArrowheads="1"/>
          </p:cNvSpPr>
          <p:nvPr/>
        </p:nvSpPr>
        <p:spPr bwMode="gray">
          <a:xfrm>
            <a:off x="2792413" y="4398739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charset="-122"/>
              </a:rPr>
              <a:t>50%</a:t>
            </a: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gray">
          <a:xfrm>
            <a:off x="3463925" y="4281264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charset="-122"/>
              </a:rPr>
              <a:t>70%</a:t>
            </a:r>
          </a:p>
        </p:txBody>
      </p:sp>
      <p:sp>
        <p:nvSpPr>
          <p:cNvPr id="32" name="Rectangle 8"/>
          <p:cNvSpPr>
            <a:spLocks noChangeArrowheads="1"/>
          </p:cNvSpPr>
          <p:nvPr/>
        </p:nvSpPr>
        <p:spPr bwMode="gray">
          <a:xfrm>
            <a:off x="3925888" y="3536727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charset="-122"/>
              </a:rPr>
              <a:t>160%</a:t>
            </a:r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gray">
          <a:xfrm>
            <a:off x="4694238" y="2827114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charset="-122"/>
              </a:rPr>
              <a:t>230%</a:t>
            </a:r>
          </a:p>
        </p:txBody>
      </p:sp>
      <p:sp>
        <p:nvSpPr>
          <p:cNvPr id="34" name="Rectangle 10"/>
          <p:cNvSpPr>
            <a:spLocks noChangeArrowheads="1"/>
          </p:cNvSpPr>
          <p:nvPr/>
        </p:nvSpPr>
        <p:spPr bwMode="gray">
          <a:xfrm>
            <a:off x="5324475" y="4347939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111111"/>
                </a:solidFill>
                <a:ea typeface="宋体" charset="-122"/>
              </a:rPr>
              <a:t>100%</a:t>
            </a:r>
          </a:p>
        </p:txBody>
      </p:sp>
      <p:sp>
        <p:nvSpPr>
          <p:cNvPr id="35" name="Rectangle 11"/>
          <p:cNvSpPr>
            <a:spLocks noChangeArrowheads="1"/>
          </p:cNvSpPr>
          <p:nvPr/>
        </p:nvSpPr>
        <p:spPr bwMode="gray">
          <a:xfrm>
            <a:off x="5807075" y="3449414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charset="-122"/>
              </a:rPr>
              <a:t>150%</a:t>
            </a:r>
          </a:p>
        </p:txBody>
      </p:sp>
      <p:sp>
        <p:nvSpPr>
          <p:cNvPr id="36" name="Rectangle 12"/>
          <p:cNvSpPr>
            <a:spLocks noChangeArrowheads="1"/>
          </p:cNvSpPr>
          <p:nvPr/>
        </p:nvSpPr>
        <p:spPr bwMode="black">
          <a:xfrm>
            <a:off x="6550025" y="1782539"/>
            <a:ext cx="96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6600"/>
                </a:solidFill>
                <a:ea typeface="宋体" charset="-122"/>
              </a:rPr>
              <a:t>380%</a:t>
            </a:r>
          </a:p>
        </p:txBody>
      </p:sp>
      <p:sp>
        <p:nvSpPr>
          <p:cNvPr id="37" name="Rectangle 13"/>
          <p:cNvSpPr>
            <a:spLocks noChangeArrowheads="1"/>
          </p:cNvSpPr>
          <p:nvPr/>
        </p:nvSpPr>
        <p:spPr bwMode="black">
          <a:xfrm>
            <a:off x="7586663" y="2506439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charset="-122"/>
              </a:rPr>
              <a:t>300%</a:t>
            </a:r>
          </a:p>
        </p:txBody>
      </p:sp>
      <p:sp>
        <p:nvSpPr>
          <p:cNvPr id="38" name="Text Box 14"/>
          <p:cNvSpPr txBox="1">
            <a:spLocks noChangeArrowheads="1"/>
          </p:cNvSpPr>
          <p:nvPr/>
        </p:nvSpPr>
        <p:spPr bwMode="gray">
          <a:xfrm>
            <a:off x="1803400" y="5738589"/>
            <a:ext cx="20955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1200">
                <a:ea typeface="宋体" charset="-122"/>
              </a:rPr>
              <a:t>Text in here  (unit: %)</a:t>
            </a:r>
          </a:p>
        </p:txBody>
      </p:sp>
      <p:sp>
        <p:nvSpPr>
          <p:cNvPr id="39" name="Text Box 15"/>
          <p:cNvSpPr txBox="1">
            <a:spLocks noChangeArrowheads="1"/>
          </p:cNvSpPr>
          <p:nvPr/>
        </p:nvSpPr>
        <p:spPr bwMode="gray">
          <a:xfrm>
            <a:off x="1871663" y="5390927"/>
            <a:ext cx="693737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1200">
                <a:solidFill>
                  <a:srgbClr val="F8F8F8"/>
                </a:solidFill>
                <a:ea typeface="宋体" charset="-122"/>
              </a:rPr>
              <a:t>Year</a:t>
            </a:r>
          </a:p>
        </p:txBody>
      </p:sp>
      <p:sp>
        <p:nvSpPr>
          <p:cNvPr id="40" name="Text Box 16"/>
          <p:cNvSpPr txBox="1">
            <a:spLocks noChangeArrowheads="1"/>
          </p:cNvSpPr>
          <p:nvPr/>
        </p:nvSpPr>
        <p:spPr bwMode="gray">
          <a:xfrm>
            <a:off x="838200" y="1746027"/>
            <a:ext cx="2209800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600">
                <a:ea typeface="宋体" charset="-122"/>
              </a:rPr>
              <a:t> 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600">
                <a:ea typeface="宋体" charset="-122"/>
              </a:rPr>
              <a:t> 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600">
                <a:ea typeface="宋体" charset="-122"/>
              </a:rPr>
              <a:t> Click to add Text</a:t>
            </a:r>
          </a:p>
        </p:txBody>
      </p:sp>
      <p:sp>
        <p:nvSpPr>
          <p:cNvPr id="41" name="Line 17"/>
          <p:cNvSpPr>
            <a:spLocks noChangeShapeType="1"/>
          </p:cNvSpPr>
          <p:nvPr/>
        </p:nvSpPr>
        <p:spPr bwMode="gray">
          <a:xfrm>
            <a:off x="898525" y="1647602"/>
            <a:ext cx="387032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Oval 18"/>
          <p:cNvSpPr>
            <a:spLocks noChangeArrowheads="1"/>
          </p:cNvSpPr>
          <p:nvPr/>
        </p:nvSpPr>
        <p:spPr bwMode="gray">
          <a:xfrm>
            <a:off x="2947988" y="4659089"/>
            <a:ext cx="193675" cy="193675"/>
          </a:xfrm>
          <a:prstGeom prst="ellipse">
            <a:avLst/>
          </a:prstGeom>
          <a:gradFill rotWithShape="1">
            <a:gsLst>
              <a:gs pos="0">
                <a:srgbClr val="FE836E"/>
              </a:gs>
              <a:gs pos="100000">
                <a:srgbClr val="FE836E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Oval 19"/>
          <p:cNvSpPr>
            <a:spLocks noChangeArrowheads="1"/>
          </p:cNvSpPr>
          <p:nvPr/>
        </p:nvSpPr>
        <p:spPr bwMode="gray">
          <a:xfrm>
            <a:off x="3606800" y="4582889"/>
            <a:ext cx="193675" cy="193675"/>
          </a:xfrm>
          <a:prstGeom prst="ellipse">
            <a:avLst/>
          </a:prstGeom>
          <a:gradFill rotWithShape="1">
            <a:gsLst>
              <a:gs pos="0">
                <a:srgbClr val="FE836E"/>
              </a:gs>
              <a:gs pos="100000">
                <a:srgbClr val="FE836E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Oval 20"/>
          <p:cNvSpPr>
            <a:spLocks noChangeArrowheads="1"/>
          </p:cNvSpPr>
          <p:nvPr/>
        </p:nvSpPr>
        <p:spPr bwMode="gray">
          <a:xfrm>
            <a:off x="4230688" y="3878039"/>
            <a:ext cx="193675" cy="193675"/>
          </a:xfrm>
          <a:prstGeom prst="ellipse">
            <a:avLst/>
          </a:prstGeom>
          <a:gradFill rotWithShape="1">
            <a:gsLst>
              <a:gs pos="0">
                <a:srgbClr val="FE836E"/>
              </a:gs>
              <a:gs pos="100000">
                <a:srgbClr val="FE836E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Oval 21"/>
          <p:cNvSpPr>
            <a:spLocks noChangeArrowheads="1"/>
          </p:cNvSpPr>
          <p:nvPr/>
        </p:nvSpPr>
        <p:spPr bwMode="gray">
          <a:xfrm>
            <a:off x="4864100" y="3104927"/>
            <a:ext cx="193675" cy="193675"/>
          </a:xfrm>
          <a:prstGeom prst="ellipse">
            <a:avLst/>
          </a:prstGeom>
          <a:gradFill rotWithShape="1">
            <a:gsLst>
              <a:gs pos="0">
                <a:srgbClr val="FE836E"/>
              </a:gs>
              <a:gs pos="100000">
                <a:srgbClr val="FE836E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Oval 22"/>
          <p:cNvSpPr>
            <a:spLocks noChangeArrowheads="1"/>
          </p:cNvSpPr>
          <p:nvPr/>
        </p:nvSpPr>
        <p:spPr bwMode="gray">
          <a:xfrm>
            <a:off x="5545138" y="4162202"/>
            <a:ext cx="193675" cy="193675"/>
          </a:xfrm>
          <a:prstGeom prst="ellipse">
            <a:avLst/>
          </a:prstGeom>
          <a:gradFill rotWithShape="1">
            <a:gsLst>
              <a:gs pos="0">
                <a:srgbClr val="FE836E"/>
              </a:gs>
              <a:gs pos="100000">
                <a:srgbClr val="FE836E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Oval 23"/>
          <p:cNvSpPr>
            <a:spLocks noChangeArrowheads="1"/>
          </p:cNvSpPr>
          <p:nvPr/>
        </p:nvSpPr>
        <p:spPr bwMode="gray">
          <a:xfrm>
            <a:off x="6161088" y="3757389"/>
            <a:ext cx="193675" cy="193675"/>
          </a:xfrm>
          <a:prstGeom prst="ellipse">
            <a:avLst/>
          </a:prstGeom>
          <a:gradFill rotWithShape="1">
            <a:gsLst>
              <a:gs pos="0">
                <a:srgbClr val="FE836E"/>
              </a:gs>
              <a:gs pos="100000">
                <a:srgbClr val="FE836E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Oval 24"/>
          <p:cNvSpPr>
            <a:spLocks noChangeArrowheads="1"/>
          </p:cNvSpPr>
          <p:nvPr/>
        </p:nvSpPr>
        <p:spPr bwMode="gray">
          <a:xfrm>
            <a:off x="6929438" y="2187352"/>
            <a:ext cx="193675" cy="193675"/>
          </a:xfrm>
          <a:prstGeom prst="ellipse">
            <a:avLst/>
          </a:prstGeom>
          <a:gradFill rotWithShape="1">
            <a:gsLst>
              <a:gs pos="0">
                <a:srgbClr val="FE836E"/>
              </a:gs>
              <a:gs pos="100000">
                <a:srgbClr val="FE836E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Oval 25"/>
          <p:cNvSpPr>
            <a:spLocks noChangeArrowheads="1"/>
          </p:cNvSpPr>
          <p:nvPr/>
        </p:nvSpPr>
        <p:spPr bwMode="gray">
          <a:xfrm>
            <a:off x="7621588" y="2773139"/>
            <a:ext cx="193675" cy="193675"/>
          </a:xfrm>
          <a:prstGeom prst="ellipse">
            <a:avLst/>
          </a:prstGeom>
          <a:gradFill rotWithShape="1">
            <a:gsLst>
              <a:gs pos="0">
                <a:srgbClr val="FE836E"/>
              </a:gs>
              <a:gs pos="100000">
                <a:srgbClr val="FE836E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Text Box 26"/>
          <p:cNvSpPr txBox="1">
            <a:spLocks noChangeArrowheads="1"/>
          </p:cNvSpPr>
          <p:nvPr/>
        </p:nvSpPr>
        <p:spPr bwMode="gray">
          <a:xfrm>
            <a:off x="2743200" y="1746027"/>
            <a:ext cx="2209800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600">
                <a:ea typeface="宋体" charset="-122"/>
              </a:rPr>
              <a:t> 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600">
                <a:ea typeface="宋体" charset="-122"/>
              </a:rPr>
              <a:t> 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600">
                <a:ea typeface="宋体" charset="-122"/>
              </a:rPr>
              <a:t> Click to add Text</a:t>
            </a:r>
          </a:p>
        </p:txBody>
      </p:sp>
      <p:sp>
        <p:nvSpPr>
          <p:cNvPr id="51" name="Rectangle 27"/>
          <p:cNvSpPr>
            <a:spLocks noChangeArrowheads="1"/>
          </p:cNvSpPr>
          <p:nvPr/>
        </p:nvSpPr>
        <p:spPr bwMode="auto">
          <a:xfrm>
            <a:off x="914400" y="1196752"/>
            <a:ext cx="411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ea typeface="宋体" charset="-122"/>
              </a:rPr>
              <a:t>Description of the contents</a:t>
            </a:r>
          </a:p>
        </p:txBody>
      </p:sp>
    </p:spTree>
    <p:extLst>
      <p:ext uri="{BB962C8B-B14F-4D97-AF65-F5344CB8AC3E}">
        <p14:creationId xmlns:p14="http://schemas.microsoft.com/office/powerpoint/2010/main" val="3718811415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22864</TotalTime>
  <Words>1172</Words>
  <Application>Microsoft Office PowerPoint</Application>
  <PresentationFormat>全屏显示(4:3)</PresentationFormat>
  <Paragraphs>233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1305</cp:revision>
  <dcterms:created xsi:type="dcterms:W3CDTF">2009-02-11T05:37:22Z</dcterms:created>
  <dcterms:modified xsi:type="dcterms:W3CDTF">2016-01-28T07:10:38Z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