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2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3505134"/>
              </p:ext>
            </p:extLst>
          </p:nvPr>
        </p:nvGraphicFramePr>
        <p:xfrm>
          <a:off x="457200" y="1412776"/>
          <a:ext cx="8191500" cy="4206240"/>
        </p:xfrm>
        <a:graphic>
          <a:graphicData uri="http://schemas.openxmlformats.org/drawingml/2006/table">
            <a:tbl>
              <a:tblPr/>
              <a:tblGrid>
                <a:gridCol w="1127125"/>
                <a:gridCol w="2105025"/>
                <a:gridCol w="484188"/>
                <a:gridCol w="2103437"/>
                <a:gridCol w="492125"/>
                <a:gridCol w="1879600"/>
              </a:tblGrid>
              <a:tr h="4111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Add Your 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1A5E3"/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CCFF"/>
                          </a:solidFill>
                          <a:effectLst/>
                          <a:latin typeface="Arial" charset="0"/>
                          <a:ea typeface="宋体" pitchFamily="2" charset="-122"/>
                          <a:sym typeface="Wingdings" pitchFamily="2" charset="2"/>
                        </a:rPr>
                        <a:t>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8823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Add Your 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DBFB3"/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CCFF"/>
                          </a:solidFill>
                          <a:effectLst/>
                          <a:latin typeface="Arial" charset="0"/>
                          <a:ea typeface="宋体" pitchFamily="2" charset="-122"/>
                          <a:sym typeface="Wingdings" pitchFamily="2" charset="2"/>
                        </a:rPr>
                        <a:t>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Add Your 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7DE5"/>
                    </a:solidFill>
                  </a:tcPr>
                </a:tc>
              </a:tr>
              <a:tr h="496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C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D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B6F0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89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B5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CDC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9AEA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C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D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B6F0"/>
                    </a:solidFill>
                  </a:tcPr>
                </a:tc>
              </a:tr>
              <a:tr h="496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89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B5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CDC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9AEA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C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D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B6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22849</TotalTime>
  <Words>237</Words>
  <Application>Microsoft Office PowerPoint</Application>
  <PresentationFormat>全屏显示(4:3)</PresentationFormat>
  <Paragraphs>42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1302</cp:revision>
  <dcterms:created xsi:type="dcterms:W3CDTF">2009-02-11T05:37:22Z</dcterms:created>
  <dcterms:modified xsi:type="dcterms:W3CDTF">2016-01-28T06:53:41Z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