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23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2016/1/28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3"/>
          <p:cNvSpPr txBox="1">
            <a:spLocks noChangeArrowheads="1"/>
          </p:cNvSpPr>
          <p:nvPr/>
        </p:nvSpPr>
        <p:spPr bwMode="auto">
          <a:xfrm>
            <a:off x="566449" y="4409728"/>
            <a:ext cx="1063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rgbClr val="FFE1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2015</a:t>
            </a:r>
            <a:endParaRPr lang="en-US" altLang="zh-CN" sz="2400" b="1" dirty="0">
              <a:solidFill>
                <a:srgbClr val="FFE10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pSp>
        <p:nvGrpSpPr>
          <p:cNvPr id="31" name="Group 4"/>
          <p:cNvGrpSpPr>
            <a:grpSpLocks/>
          </p:cNvGrpSpPr>
          <p:nvPr/>
        </p:nvGrpSpPr>
        <p:grpSpPr bwMode="auto">
          <a:xfrm>
            <a:off x="981324" y="5419378"/>
            <a:ext cx="228600" cy="228600"/>
            <a:chOff x="2016" y="1920"/>
            <a:chExt cx="1680" cy="1680"/>
          </a:xfrm>
        </p:grpSpPr>
        <p:sp>
          <p:nvSpPr>
            <p:cNvPr id="32" name="Oval 5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FFE101"/>
                </a:gs>
                <a:gs pos="100000">
                  <a:srgbClr val="3E37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000000"/>
                </a:gs>
                <a:gs pos="100000">
                  <a:srgbClr val="FFE10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34" name="AutoShape 7"/>
          <p:cNvCxnSpPr>
            <a:cxnSpLocks noChangeShapeType="1"/>
            <a:endCxn id="32" idx="0"/>
          </p:cNvCxnSpPr>
          <p:nvPr/>
        </p:nvCxnSpPr>
        <p:spPr bwMode="auto">
          <a:xfrm>
            <a:off x="1074986" y="4924078"/>
            <a:ext cx="20638" cy="495300"/>
          </a:xfrm>
          <a:prstGeom prst="straightConnector1">
            <a:avLst/>
          </a:prstGeom>
          <a:noFill/>
          <a:ln w="38100" cap="rnd">
            <a:solidFill>
              <a:srgbClr val="FFE10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5" name="AutoShape 8"/>
          <p:cNvSpPr>
            <a:spLocks noChangeArrowheads="1"/>
          </p:cNvSpPr>
          <p:nvPr/>
        </p:nvSpPr>
        <p:spPr bwMode="gray">
          <a:xfrm flipH="1">
            <a:off x="1227386" y="4952653"/>
            <a:ext cx="7199313" cy="1066800"/>
          </a:xfrm>
          <a:prstGeom prst="homePlate">
            <a:avLst>
              <a:gd name="adj" fmla="val 42053"/>
            </a:avLst>
          </a:prstGeom>
          <a:gradFill rotWithShape="1">
            <a:gsLst>
              <a:gs pos="0">
                <a:srgbClr val="DDD923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DDD923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6" name="Text Box 9"/>
          <p:cNvSpPr txBox="1">
            <a:spLocks noChangeArrowheads="1"/>
          </p:cNvSpPr>
          <p:nvPr/>
        </p:nvSpPr>
        <p:spPr bwMode="auto">
          <a:xfrm>
            <a:off x="2141786" y="5084415"/>
            <a:ext cx="24096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2015.10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2015.10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2015.10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</p:txBody>
      </p:sp>
      <p:sp>
        <p:nvSpPr>
          <p:cNvPr id="37" name="Text Box 10"/>
          <p:cNvSpPr txBox="1">
            <a:spLocks noChangeArrowheads="1"/>
          </p:cNvSpPr>
          <p:nvPr/>
        </p:nvSpPr>
        <p:spPr bwMode="auto">
          <a:xfrm>
            <a:off x="1328449" y="3300065"/>
            <a:ext cx="1063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rgbClr val="92D3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2016</a:t>
            </a:r>
            <a:endParaRPr lang="en-US" altLang="zh-CN" sz="2400" b="1" dirty="0">
              <a:solidFill>
                <a:srgbClr val="92D365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pSp>
        <p:nvGrpSpPr>
          <p:cNvPr id="38" name="Group 11"/>
          <p:cNvGrpSpPr>
            <a:grpSpLocks/>
          </p:cNvGrpSpPr>
          <p:nvPr/>
        </p:nvGrpSpPr>
        <p:grpSpPr bwMode="auto">
          <a:xfrm>
            <a:off x="1743324" y="4200178"/>
            <a:ext cx="228600" cy="228600"/>
            <a:chOff x="2016" y="1920"/>
            <a:chExt cx="1680" cy="1680"/>
          </a:xfrm>
        </p:grpSpPr>
        <p:sp>
          <p:nvSpPr>
            <p:cNvPr id="39" name="Oval 12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92D365"/>
                </a:gs>
                <a:gs pos="100000">
                  <a:srgbClr val="44622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0" name="Freeform 13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92D365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1" name="AutoShape 14"/>
          <p:cNvCxnSpPr>
            <a:cxnSpLocks noChangeShapeType="1"/>
            <a:stCxn id="37" idx="2"/>
            <a:endCxn id="39" idx="0"/>
          </p:cNvCxnSpPr>
          <p:nvPr/>
        </p:nvCxnSpPr>
        <p:spPr bwMode="auto">
          <a:xfrm flipH="1">
            <a:off x="1857624" y="3761730"/>
            <a:ext cx="2381" cy="438448"/>
          </a:xfrm>
          <a:prstGeom prst="straightConnector1">
            <a:avLst/>
          </a:prstGeom>
          <a:noFill/>
          <a:ln w="38100" cap="rnd">
            <a:solidFill>
              <a:srgbClr val="92D365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AutoShape 15"/>
          <p:cNvSpPr>
            <a:spLocks noChangeArrowheads="1"/>
          </p:cNvSpPr>
          <p:nvPr/>
        </p:nvSpPr>
        <p:spPr bwMode="gray">
          <a:xfrm flipH="1">
            <a:off x="1989386" y="3781078"/>
            <a:ext cx="6434138" cy="1066800"/>
          </a:xfrm>
          <a:prstGeom prst="homePlate">
            <a:avLst>
              <a:gd name="adj" fmla="val 44955"/>
            </a:avLst>
          </a:prstGeom>
          <a:gradFill rotWithShape="1">
            <a:gsLst>
              <a:gs pos="0">
                <a:srgbClr val="92D365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2D365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3" name="Text Box 16"/>
          <p:cNvSpPr txBox="1">
            <a:spLocks noChangeArrowheads="1"/>
          </p:cNvSpPr>
          <p:nvPr/>
        </p:nvSpPr>
        <p:spPr bwMode="auto">
          <a:xfrm>
            <a:off x="2903786" y="3884265"/>
            <a:ext cx="24096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2016.10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2016.10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2016.10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2166649" y="2157065"/>
            <a:ext cx="1063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rgbClr val="86CEF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2017</a:t>
            </a:r>
            <a:endParaRPr lang="en-US" altLang="zh-CN" sz="2400" b="1" dirty="0">
              <a:solidFill>
                <a:srgbClr val="86CEF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pSp>
        <p:nvGrpSpPr>
          <p:cNvPr id="45" name="Group 18"/>
          <p:cNvGrpSpPr>
            <a:grpSpLocks/>
          </p:cNvGrpSpPr>
          <p:nvPr/>
        </p:nvGrpSpPr>
        <p:grpSpPr bwMode="auto">
          <a:xfrm>
            <a:off x="2581524" y="3052415"/>
            <a:ext cx="228600" cy="228600"/>
            <a:chOff x="2016" y="1920"/>
            <a:chExt cx="1680" cy="1680"/>
          </a:xfrm>
        </p:grpSpPr>
        <p:sp>
          <p:nvSpPr>
            <p:cNvPr id="46" name="Oval 19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86CEF6"/>
                </a:gs>
                <a:gs pos="100000">
                  <a:srgbClr val="3E5F7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Freeform 20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BFDFF"/>
                </a:gs>
                <a:gs pos="100000">
                  <a:srgbClr val="86CEF6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48" name="AutoShape 21"/>
          <p:cNvCxnSpPr>
            <a:cxnSpLocks noChangeShapeType="1"/>
            <a:stCxn id="44" idx="2"/>
          </p:cNvCxnSpPr>
          <p:nvPr/>
        </p:nvCxnSpPr>
        <p:spPr bwMode="auto">
          <a:xfrm flipH="1">
            <a:off x="2697411" y="2618730"/>
            <a:ext cx="794" cy="316210"/>
          </a:xfrm>
          <a:prstGeom prst="straightConnector1">
            <a:avLst/>
          </a:prstGeom>
          <a:noFill/>
          <a:ln w="38100" cap="rnd">
            <a:solidFill>
              <a:srgbClr val="86CEF6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AutoShape 22"/>
          <p:cNvSpPr>
            <a:spLocks noChangeArrowheads="1"/>
          </p:cNvSpPr>
          <p:nvPr/>
        </p:nvSpPr>
        <p:spPr bwMode="gray">
          <a:xfrm flipH="1">
            <a:off x="2827586" y="2614265"/>
            <a:ext cx="5600700" cy="1066800"/>
          </a:xfrm>
          <a:prstGeom prst="homePlate">
            <a:avLst>
              <a:gd name="adj" fmla="val 39083"/>
            </a:avLst>
          </a:prstGeom>
          <a:gradFill rotWithShape="1">
            <a:gsLst>
              <a:gs pos="0">
                <a:srgbClr val="5491D4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5491D4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3741986" y="2717453"/>
            <a:ext cx="24096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2017.10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2017.10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2017.10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</p:txBody>
      </p:sp>
      <p:sp>
        <p:nvSpPr>
          <p:cNvPr id="51" name="Text Box 24"/>
          <p:cNvSpPr txBox="1">
            <a:spLocks noChangeArrowheads="1"/>
          </p:cNvSpPr>
          <p:nvPr/>
        </p:nvSpPr>
        <p:spPr bwMode="auto">
          <a:xfrm>
            <a:off x="3042949" y="980728"/>
            <a:ext cx="1063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defRPr/>
            </a:pPr>
            <a:r>
              <a:rPr lang="en-US" altLang="zh-CN" sz="2400" b="1" dirty="0" smtClean="0">
                <a:solidFill>
                  <a:srgbClr val="9B96D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2018</a:t>
            </a:r>
            <a:endParaRPr lang="en-US" altLang="zh-CN" sz="2400" b="1" dirty="0">
              <a:solidFill>
                <a:srgbClr val="9B96D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Verdana" pitchFamily="34" charset="0"/>
            </a:endParaRPr>
          </a:p>
        </p:txBody>
      </p:sp>
      <p:grpSp>
        <p:nvGrpSpPr>
          <p:cNvPr id="52" name="Group 25"/>
          <p:cNvGrpSpPr>
            <a:grpSpLocks/>
          </p:cNvGrpSpPr>
          <p:nvPr/>
        </p:nvGrpSpPr>
        <p:grpSpPr bwMode="auto">
          <a:xfrm>
            <a:off x="3457824" y="1872903"/>
            <a:ext cx="228600" cy="228600"/>
            <a:chOff x="2016" y="1920"/>
            <a:chExt cx="1680" cy="1680"/>
          </a:xfrm>
        </p:grpSpPr>
        <p:sp>
          <p:nvSpPr>
            <p:cNvPr id="53" name="Oval 26"/>
            <p:cNvSpPr>
              <a:spLocks noChangeArrowheads="1"/>
            </p:cNvSpPr>
            <p:nvPr/>
          </p:nvSpPr>
          <p:spPr bwMode="gray">
            <a:xfrm>
              <a:off x="2016" y="1920"/>
              <a:ext cx="1680" cy="1680"/>
            </a:xfrm>
            <a:prstGeom prst="ellipse">
              <a:avLst/>
            </a:prstGeom>
            <a:gradFill rotWithShape="1">
              <a:gsLst>
                <a:gs pos="0">
                  <a:srgbClr val="B67FF3"/>
                </a:gs>
                <a:gs pos="100000">
                  <a:srgbClr val="543B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4" name="Freeform 27"/>
            <p:cNvSpPr>
              <a:spLocks/>
            </p:cNvSpPr>
            <p:nvPr/>
          </p:nvSpPr>
          <p:spPr bwMode="gray">
            <a:xfrm>
              <a:off x="2208" y="1948"/>
              <a:ext cx="1296" cy="634"/>
            </a:xfrm>
            <a:custGeom>
              <a:avLst/>
              <a:gdLst>
                <a:gd name="T0" fmla="*/ 1034 w 1321"/>
                <a:gd name="T1" fmla="*/ 100 h 712"/>
                <a:gd name="T2" fmla="*/ 1047 w 1321"/>
                <a:gd name="T3" fmla="*/ 110 h 712"/>
                <a:gd name="T4" fmla="*/ 1050 w 1321"/>
                <a:gd name="T5" fmla="*/ 119 h 712"/>
                <a:gd name="T6" fmla="*/ 1045 w 1321"/>
                <a:gd name="T7" fmla="*/ 128 h 712"/>
                <a:gd name="T8" fmla="*/ 1032 w 1321"/>
                <a:gd name="T9" fmla="*/ 135 h 712"/>
                <a:gd name="T10" fmla="*/ 1011 w 1321"/>
                <a:gd name="T11" fmla="*/ 144 h 712"/>
                <a:gd name="T12" fmla="*/ 985 w 1321"/>
                <a:gd name="T13" fmla="*/ 150 h 712"/>
                <a:gd name="T14" fmla="*/ 951 w 1321"/>
                <a:gd name="T15" fmla="*/ 156 h 712"/>
                <a:gd name="T16" fmla="*/ 912 w 1321"/>
                <a:gd name="T17" fmla="*/ 162 h 712"/>
                <a:gd name="T18" fmla="*/ 868 w 1321"/>
                <a:gd name="T19" fmla="*/ 166 h 712"/>
                <a:gd name="T20" fmla="*/ 820 w 1321"/>
                <a:gd name="T21" fmla="*/ 170 h 712"/>
                <a:gd name="T22" fmla="*/ 769 w 1321"/>
                <a:gd name="T23" fmla="*/ 171 h 712"/>
                <a:gd name="T24" fmla="*/ 712 w 1321"/>
                <a:gd name="T25" fmla="*/ 175 h 712"/>
                <a:gd name="T26" fmla="*/ 655 w 1321"/>
                <a:gd name="T27" fmla="*/ 176 h 712"/>
                <a:gd name="T28" fmla="*/ 633 w 1321"/>
                <a:gd name="T29" fmla="*/ 177 h 712"/>
                <a:gd name="T30" fmla="*/ 379 w 1321"/>
                <a:gd name="T31" fmla="*/ 177 h 712"/>
                <a:gd name="T32" fmla="*/ 375 w 1321"/>
                <a:gd name="T33" fmla="*/ 177 h 712"/>
                <a:gd name="T34" fmla="*/ 325 w 1321"/>
                <a:gd name="T35" fmla="*/ 176 h 712"/>
                <a:gd name="T36" fmla="*/ 277 w 1321"/>
                <a:gd name="T37" fmla="*/ 175 h 712"/>
                <a:gd name="T38" fmla="*/ 231 w 1321"/>
                <a:gd name="T39" fmla="*/ 173 h 712"/>
                <a:gd name="T40" fmla="*/ 187 w 1321"/>
                <a:gd name="T41" fmla="*/ 170 h 712"/>
                <a:gd name="T42" fmla="*/ 149 w 1321"/>
                <a:gd name="T43" fmla="*/ 168 h 712"/>
                <a:gd name="T44" fmla="*/ 114 w 1321"/>
                <a:gd name="T45" fmla="*/ 164 h 712"/>
                <a:gd name="T46" fmla="*/ 78 w 1321"/>
                <a:gd name="T47" fmla="*/ 161 h 712"/>
                <a:gd name="T48" fmla="*/ 55 w 1321"/>
                <a:gd name="T49" fmla="*/ 157 h 712"/>
                <a:gd name="T50" fmla="*/ 27 w 1321"/>
                <a:gd name="T51" fmla="*/ 151 h 712"/>
                <a:gd name="T52" fmla="*/ 18 w 1321"/>
                <a:gd name="T53" fmla="*/ 145 h 712"/>
                <a:gd name="T54" fmla="*/ 6 w 1321"/>
                <a:gd name="T55" fmla="*/ 138 h 712"/>
                <a:gd name="T56" fmla="*/ 0 w 1321"/>
                <a:gd name="T57" fmla="*/ 130 h 712"/>
                <a:gd name="T58" fmla="*/ 0 w 1321"/>
                <a:gd name="T59" fmla="*/ 129 h 712"/>
                <a:gd name="T60" fmla="*/ 4 w 1321"/>
                <a:gd name="T61" fmla="*/ 119 h 712"/>
                <a:gd name="T62" fmla="*/ 16 w 1321"/>
                <a:gd name="T63" fmla="*/ 111 h 712"/>
                <a:gd name="T64" fmla="*/ 39 w 1321"/>
                <a:gd name="T65" fmla="*/ 92 h 712"/>
                <a:gd name="T66" fmla="*/ 74 w 1321"/>
                <a:gd name="T67" fmla="*/ 74 h 712"/>
                <a:gd name="T68" fmla="*/ 118 w 1321"/>
                <a:gd name="T69" fmla="*/ 59 h 712"/>
                <a:gd name="T70" fmla="*/ 163 w 1321"/>
                <a:gd name="T71" fmla="*/ 43 h 712"/>
                <a:gd name="T72" fmla="*/ 215 w 1321"/>
                <a:gd name="T73" fmla="*/ 30 h 712"/>
                <a:gd name="T74" fmla="*/ 272 w 1321"/>
                <a:gd name="T75" fmla="*/ 20 h 712"/>
                <a:gd name="T76" fmla="*/ 330 w 1321"/>
                <a:gd name="T77" fmla="*/ 11 h 712"/>
                <a:gd name="T78" fmla="*/ 395 w 1321"/>
                <a:gd name="T79" fmla="*/ 5 h 712"/>
                <a:gd name="T80" fmla="*/ 462 w 1321"/>
                <a:gd name="T81" fmla="*/ 4 h 712"/>
                <a:gd name="T82" fmla="*/ 531 w 1321"/>
                <a:gd name="T83" fmla="*/ 0 h 712"/>
                <a:gd name="T84" fmla="*/ 531 w 1321"/>
                <a:gd name="T85" fmla="*/ 0 h 712"/>
                <a:gd name="T86" fmla="*/ 603 w 1321"/>
                <a:gd name="T87" fmla="*/ 4 h 712"/>
                <a:gd name="T88" fmla="*/ 674 w 1321"/>
                <a:gd name="T89" fmla="*/ 5 h 712"/>
                <a:gd name="T90" fmla="*/ 741 w 1321"/>
                <a:gd name="T91" fmla="*/ 12 h 712"/>
                <a:gd name="T92" fmla="*/ 804 w 1321"/>
                <a:gd name="T93" fmla="*/ 22 h 712"/>
                <a:gd name="T94" fmla="*/ 860 w 1321"/>
                <a:gd name="T95" fmla="*/ 34 h 712"/>
                <a:gd name="T96" fmla="*/ 913 w 1321"/>
                <a:gd name="T97" fmla="*/ 48 h 712"/>
                <a:gd name="T98" fmla="*/ 960 w 1321"/>
                <a:gd name="T99" fmla="*/ 63 h 712"/>
                <a:gd name="T100" fmla="*/ 1001 w 1321"/>
                <a:gd name="T101" fmla="*/ 81 h 712"/>
                <a:gd name="T102" fmla="*/ 1034 w 1321"/>
                <a:gd name="T103" fmla="*/ 100 h 712"/>
                <a:gd name="T104" fmla="*/ 1034 w 1321"/>
                <a:gd name="T105" fmla="*/ 100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B67FF3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zh-CN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cxnSp>
        <p:nvCxnSpPr>
          <p:cNvPr id="55" name="AutoShape 28"/>
          <p:cNvCxnSpPr>
            <a:cxnSpLocks noChangeShapeType="1"/>
            <a:stCxn id="51" idx="2"/>
            <a:endCxn id="53" idx="0"/>
          </p:cNvCxnSpPr>
          <p:nvPr/>
        </p:nvCxnSpPr>
        <p:spPr bwMode="auto">
          <a:xfrm flipH="1">
            <a:off x="3572124" y="1442393"/>
            <a:ext cx="2381" cy="430510"/>
          </a:xfrm>
          <a:prstGeom prst="straightConnector1">
            <a:avLst/>
          </a:prstGeom>
          <a:noFill/>
          <a:ln w="38100" cap="rnd">
            <a:solidFill>
              <a:srgbClr val="B67FF3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6" name="AutoShape 29"/>
          <p:cNvSpPr>
            <a:spLocks noChangeArrowheads="1"/>
          </p:cNvSpPr>
          <p:nvPr/>
        </p:nvSpPr>
        <p:spPr bwMode="gray">
          <a:xfrm flipH="1">
            <a:off x="3703886" y="1434753"/>
            <a:ext cx="4729163" cy="1066800"/>
          </a:xfrm>
          <a:prstGeom prst="homePlate">
            <a:avLst>
              <a:gd name="adj" fmla="val 37742"/>
            </a:avLst>
          </a:prstGeom>
          <a:gradFill rotWithShape="1">
            <a:gsLst>
              <a:gs pos="0">
                <a:srgbClr val="9B96DC"/>
              </a:gs>
              <a:gs pos="100000">
                <a:srgbClr val="FFFFFF"/>
              </a:gs>
            </a:gsLst>
            <a:lin ang="0" scaled="1"/>
          </a:gra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9B96DC"/>
            </a:extrusionClr>
          </a:sp3d>
        </p:spPr>
        <p:txBody>
          <a:bodyPr wrap="none" anchor="ctr">
            <a:flatTx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7" name="Text Box 30"/>
          <p:cNvSpPr txBox="1">
            <a:spLocks noChangeArrowheads="1"/>
          </p:cNvSpPr>
          <p:nvPr/>
        </p:nvSpPr>
        <p:spPr bwMode="auto">
          <a:xfrm>
            <a:off x="4618286" y="1537940"/>
            <a:ext cx="240963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2018.10  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Add 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2018.10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600" kern="0" dirty="0">
                <a:solidFill>
                  <a:srgbClr val="000000"/>
                </a:solidFill>
              </a:rPr>
              <a:t>2018.10 Add </a:t>
            </a:r>
            <a:r>
              <a:rPr kumimoji="0" lang="en-US" altLang="zh-CN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Your Text</a:t>
            </a:r>
          </a:p>
        </p:txBody>
      </p:sp>
    </p:spTree>
    <p:extLst>
      <p:ext uri="{BB962C8B-B14F-4D97-AF65-F5344CB8AC3E}">
        <p14:creationId xmlns:p14="http://schemas.microsoft.com/office/powerpoint/2010/main" val="35737213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22854</TotalTime>
  <Words>213</Words>
  <Application>Microsoft Office PowerPoint</Application>
  <PresentationFormat>全屏显示(4:3)</PresentationFormat>
  <Paragraphs>33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1302</cp:revision>
  <dcterms:created xsi:type="dcterms:W3CDTF">2009-02-11T05:37:22Z</dcterms:created>
  <dcterms:modified xsi:type="dcterms:W3CDTF">2016-01-28T02:03:46Z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