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26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609600" y="1196752"/>
            <a:ext cx="8077200" cy="4695825"/>
            <a:chOff x="384" y="912"/>
            <a:chExt cx="5088" cy="2958"/>
          </a:xfrm>
        </p:grpSpPr>
        <p:grpSp>
          <p:nvGrpSpPr>
            <p:cNvPr id="45" name="Group 4"/>
            <p:cNvGrpSpPr>
              <a:grpSpLocks/>
            </p:cNvGrpSpPr>
            <p:nvPr/>
          </p:nvGrpSpPr>
          <p:grpSpPr bwMode="auto">
            <a:xfrm>
              <a:off x="384" y="2674"/>
              <a:ext cx="511" cy="1196"/>
              <a:chOff x="206" y="2991"/>
              <a:chExt cx="679" cy="1215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gray">
              <a:xfrm>
                <a:off x="267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Rectangle 6"/>
              <p:cNvSpPr>
                <a:spLocks noChangeArrowheads="1"/>
              </p:cNvSpPr>
              <p:nvPr/>
            </p:nvSpPr>
            <p:spPr bwMode="gray">
              <a:xfrm>
                <a:off x="206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" name="Group 7"/>
            <p:cNvGrpSpPr>
              <a:grpSpLocks/>
            </p:cNvGrpSpPr>
            <p:nvPr/>
          </p:nvGrpSpPr>
          <p:grpSpPr bwMode="auto">
            <a:xfrm>
              <a:off x="1138" y="2674"/>
              <a:ext cx="511" cy="1196"/>
              <a:chOff x="977" y="2991"/>
              <a:chExt cx="679" cy="1215"/>
            </a:xfrm>
          </p:grpSpPr>
          <p:sp>
            <p:nvSpPr>
              <p:cNvPr id="80" name="Freeform 8"/>
              <p:cNvSpPr>
                <a:spLocks/>
              </p:cNvSpPr>
              <p:nvPr/>
            </p:nvSpPr>
            <p:spPr bwMode="gray">
              <a:xfrm>
                <a:off x="1038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gray">
              <a:xfrm>
                <a:off x="977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7" name="Group 10"/>
            <p:cNvGrpSpPr>
              <a:grpSpLocks/>
            </p:cNvGrpSpPr>
            <p:nvPr/>
          </p:nvGrpSpPr>
          <p:grpSpPr bwMode="auto">
            <a:xfrm>
              <a:off x="1892" y="2674"/>
              <a:ext cx="511" cy="1196"/>
              <a:chOff x="1748" y="2991"/>
              <a:chExt cx="679" cy="1215"/>
            </a:xfrm>
          </p:grpSpPr>
          <p:sp>
            <p:nvSpPr>
              <p:cNvPr id="78" name="Freeform 11"/>
              <p:cNvSpPr>
                <a:spLocks/>
              </p:cNvSpPr>
              <p:nvPr/>
            </p:nvSpPr>
            <p:spPr bwMode="gray">
              <a:xfrm>
                <a:off x="1809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Rectangle 12"/>
              <p:cNvSpPr>
                <a:spLocks noChangeArrowheads="1"/>
              </p:cNvSpPr>
              <p:nvPr/>
            </p:nvSpPr>
            <p:spPr bwMode="gray">
              <a:xfrm>
                <a:off x="1748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8" name="Group 13"/>
            <p:cNvGrpSpPr>
              <a:grpSpLocks/>
            </p:cNvGrpSpPr>
            <p:nvPr/>
          </p:nvGrpSpPr>
          <p:grpSpPr bwMode="auto">
            <a:xfrm>
              <a:off x="2702" y="2674"/>
              <a:ext cx="508" cy="1196"/>
              <a:chOff x="2610" y="2991"/>
              <a:chExt cx="679" cy="1215"/>
            </a:xfrm>
          </p:grpSpPr>
          <p:sp>
            <p:nvSpPr>
              <p:cNvPr id="76" name="Freeform 14"/>
              <p:cNvSpPr>
                <a:spLocks/>
              </p:cNvSpPr>
              <p:nvPr/>
            </p:nvSpPr>
            <p:spPr bwMode="gray">
              <a:xfrm>
                <a:off x="2671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Rectangle 15"/>
              <p:cNvSpPr>
                <a:spLocks noChangeArrowheads="1"/>
              </p:cNvSpPr>
              <p:nvPr/>
            </p:nvSpPr>
            <p:spPr bwMode="gray">
              <a:xfrm>
                <a:off x="2610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9" name="Group 16"/>
            <p:cNvGrpSpPr>
              <a:grpSpLocks/>
            </p:cNvGrpSpPr>
            <p:nvPr/>
          </p:nvGrpSpPr>
          <p:grpSpPr bwMode="auto">
            <a:xfrm>
              <a:off x="3456" y="2674"/>
              <a:ext cx="508" cy="1196"/>
              <a:chOff x="3381" y="2991"/>
              <a:chExt cx="679" cy="1215"/>
            </a:xfrm>
          </p:grpSpPr>
          <p:sp>
            <p:nvSpPr>
              <p:cNvPr id="74" name="Freeform 17"/>
              <p:cNvSpPr>
                <a:spLocks/>
              </p:cNvSpPr>
              <p:nvPr/>
            </p:nvSpPr>
            <p:spPr bwMode="gray">
              <a:xfrm>
                <a:off x="3442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Rectangle 18"/>
              <p:cNvSpPr>
                <a:spLocks noChangeArrowheads="1"/>
              </p:cNvSpPr>
              <p:nvPr/>
            </p:nvSpPr>
            <p:spPr bwMode="gray">
              <a:xfrm>
                <a:off x="3381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0" name="Group 19"/>
            <p:cNvGrpSpPr>
              <a:grpSpLocks/>
            </p:cNvGrpSpPr>
            <p:nvPr/>
          </p:nvGrpSpPr>
          <p:grpSpPr bwMode="auto">
            <a:xfrm>
              <a:off x="4210" y="2674"/>
              <a:ext cx="508" cy="1196"/>
              <a:chOff x="4152" y="2991"/>
              <a:chExt cx="679" cy="1215"/>
            </a:xfrm>
          </p:grpSpPr>
          <p:sp>
            <p:nvSpPr>
              <p:cNvPr id="72" name="Freeform 20"/>
              <p:cNvSpPr>
                <a:spLocks/>
              </p:cNvSpPr>
              <p:nvPr/>
            </p:nvSpPr>
            <p:spPr bwMode="gray">
              <a:xfrm>
                <a:off x="4213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Rectangle 21"/>
              <p:cNvSpPr>
                <a:spLocks noChangeArrowheads="1"/>
              </p:cNvSpPr>
              <p:nvPr/>
            </p:nvSpPr>
            <p:spPr bwMode="gray">
              <a:xfrm>
                <a:off x="4152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1" name="Group 22"/>
            <p:cNvGrpSpPr>
              <a:grpSpLocks/>
            </p:cNvGrpSpPr>
            <p:nvPr/>
          </p:nvGrpSpPr>
          <p:grpSpPr bwMode="auto">
            <a:xfrm>
              <a:off x="4964" y="2674"/>
              <a:ext cx="508" cy="1196"/>
              <a:chOff x="4923" y="2991"/>
              <a:chExt cx="679" cy="1215"/>
            </a:xfrm>
          </p:grpSpPr>
          <p:sp>
            <p:nvSpPr>
              <p:cNvPr id="70" name="Freeform 23"/>
              <p:cNvSpPr>
                <a:spLocks/>
              </p:cNvSpPr>
              <p:nvPr/>
            </p:nvSpPr>
            <p:spPr bwMode="gray">
              <a:xfrm>
                <a:off x="4984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Rectangle 24"/>
              <p:cNvSpPr>
                <a:spLocks noChangeArrowheads="1"/>
              </p:cNvSpPr>
              <p:nvPr/>
            </p:nvSpPr>
            <p:spPr bwMode="gray">
              <a:xfrm>
                <a:off x="4923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2" name="Group 25"/>
            <p:cNvGrpSpPr>
              <a:grpSpLocks/>
            </p:cNvGrpSpPr>
            <p:nvPr/>
          </p:nvGrpSpPr>
          <p:grpSpPr bwMode="auto">
            <a:xfrm>
              <a:off x="689" y="1762"/>
              <a:ext cx="1409" cy="553"/>
              <a:chOff x="596" y="1824"/>
              <a:chExt cx="1440" cy="562"/>
            </a:xfrm>
          </p:grpSpPr>
          <p:sp>
            <p:nvSpPr>
              <p:cNvPr id="68" name="Freeform 26"/>
              <p:cNvSpPr>
                <a:spLocks/>
              </p:cNvSpPr>
              <p:nvPr/>
            </p:nvSpPr>
            <p:spPr bwMode="gray">
              <a:xfrm>
                <a:off x="681" y="2196"/>
                <a:ext cx="1270" cy="190"/>
              </a:xfrm>
              <a:custGeom>
                <a:avLst/>
                <a:gdLst>
                  <a:gd name="T0" fmla="*/ 5062 w 1120"/>
                  <a:gd name="T1" fmla="*/ 8 h 252"/>
                  <a:gd name="T2" fmla="*/ 5040 w 1120"/>
                  <a:gd name="T3" fmla="*/ 8 h 252"/>
                  <a:gd name="T4" fmla="*/ 4967 w 1120"/>
                  <a:gd name="T5" fmla="*/ 8 h 252"/>
                  <a:gd name="T6" fmla="*/ 4855 w 1120"/>
                  <a:gd name="T7" fmla="*/ 8 h 252"/>
                  <a:gd name="T8" fmla="*/ 4693 w 1120"/>
                  <a:gd name="T9" fmla="*/ 8 h 252"/>
                  <a:gd name="T10" fmla="*/ 4485 w 1120"/>
                  <a:gd name="T11" fmla="*/ 8 h 252"/>
                  <a:gd name="T12" fmla="*/ 4243 w 1120"/>
                  <a:gd name="T13" fmla="*/ 8 h 252"/>
                  <a:gd name="T14" fmla="*/ 3959 w 1120"/>
                  <a:gd name="T15" fmla="*/ 8 h 252"/>
                  <a:gd name="T16" fmla="*/ 3639 w 1120"/>
                  <a:gd name="T17" fmla="*/ 6 h 252"/>
                  <a:gd name="T18" fmla="*/ 3301 w 1120"/>
                  <a:gd name="T19" fmla="*/ 6 h 252"/>
                  <a:gd name="T20" fmla="*/ 2920 w 1120"/>
                  <a:gd name="T21" fmla="*/ 6 h 252"/>
                  <a:gd name="T22" fmla="*/ 2507 w 1120"/>
                  <a:gd name="T23" fmla="*/ 6 h 252"/>
                  <a:gd name="T24" fmla="*/ 2103 w 1120"/>
                  <a:gd name="T25" fmla="*/ 6 h 252"/>
                  <a:gd name="T26" fmla="*/ 1732 w 1120"/>
                  <a:gd name="T27" fmla="*/ 6 h 252"/>
                  <a:gd name="T28" fmla="*/ 1391 w 1120"/>
                  <a:gd name="T29" fmla="*/ 6 h 252"/>
                  <a:gd name="T30" fmla="*/ 1076 w 1120"/>
                  <a:gd name="T31" fmla="*/ 8 h 252"/>
                  <a:gd name="T32" fmla="*/ 807 w 1120"/>
                  <a:gd name="T33" fmla="*/ 8 h 252"/>
                  <a:gd name="T34" fmla="*/ 570 w 1120"/>
                  <a:gd name="T35" fmla="*/ 8 h 252"/>
                  <a:gd name="T36" fmla="*/ 367 w 1120"/>
                  <a:gd name="T37" fmla="*/ 8 h 252"/>
                  <a:gd name="T38" fmla="*/ 209 w 1120"/>
                  <a:gd name="T39" fmla="*/ 8 h 252"/>
                  <a:gd name="T40" fmla="*/ 88 w 1120"/>
                  <a:gd name="T41" fmla="*/ 8 h 252"/>
                  <a:gd name="T42" fmla="*/ 26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8 w 1120"/>
                  <a:gd name="T49" fmla="*/ 0 h 252"/>
                  <a:gd name="T50" fmla="*/ 5062 w 1120"/>
                  <a:gd name="T51" fmla="*/ 2 h 252"/>
                  <a:gd name="T52" fmla="*/ 5062 w 1120"/>
                  <a:gd name="T53" fmla="*/ 8 h 252"/>
                  <a:gd name="T54" fmla="*/ 5062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gray">
              <a:xfrm>
                <a:off x="596" y="1824"/>
                <a:ext cx="1440" cy="480"/>
              </a:xfrm>
              <a:prstGeom prst="rect">
                <a:avLst/>
              </a:prstGeom>
              <a:gradFill rotWithShape="1">
                <a:gsLst>
                  <a:gs pos="0">
                    <a:srgbClr val="EBE115">
                      <a:gamma/>
                      <a:tint val="30196"/>
                      <a:invGamma/>
                    </a:srgbClr>
                  </a:gs>
                  <a:gs pos="50000">
                    <a:srgbClr val="EBE115"/>
                  </a:gs>
                  <a:gs pos="100000">
                    <a:srgbClr val="EBE115">
                      <a:gamma/>
                      <a:tint val="3019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Text</a:t>
                </a:r>
              </a:p>
            </p:txBody>
          </p:sp>
        </p:grpSp>
        <p:grpSp>
          <p:nvGrpSpPr>
            <p:cNvPr id="53" name="Group 28"/>
            <p:cNvGrpSpPr>
              <a:grpSpLocks/>
            </p:cNvGrpSpPr>
            <p:nvPr/>
          </p:nvGrpSpPr>
          <p:grpSpPr bwMode="auto">
            <a:xfrm>
              <a:off x="3406" y="1762"/>
              <a:ext cx="1409" cy="553"/>
              <a:chOff x="3374" y="1824"/>
              <a:chExt cx="1440" cy="562"/>
            </a:xfrm>
          </p:grpSpPr>
          <p:sp>
            <p:nvSpPr>
              <p:cNvPr id="66" name="Freeform 29"/>
              <p:cNvSpPr>
                <a:spLocks/>
              </p:cNvSpPr>
              <p:nvPr/>
            </p:nvSpPr>
            <p:spPr bwMode="gray">
              <a:xfrm>
                <a:off x="3459" y="2196"/>
                <a:ext cx="1270" cy="190"/>
              </a:xfrm>
              <a:custGeom>
                <a:avLst/>
                <a:gdLst>
                  <a:gd name="T0" fmla="*/ 5062 w 1120"/>
                  <a:gd name="T1" fmla="*/ 8 h 252"/>
                  <a:gd name="T2" fmla="*/ 5040 w 1120"/>
                  <a:gd name="T3" fmla="*/ 8 h 252"/>
                  <a:gd name="T4" fmla="*/ 4967 w 1120"/>
                  <a:gd name="T5" fmla="*/ 8 h 252"/>
                  <a:gd name="T6" fmla="*/ 4855 w 1120"/>
                  <a:gd name="T7" fmla="*/ 8 h 252"/>
                  <a:gd name="T8" fmla="*/ 4693 w 1120"/>
                  <a:gd name="T9" fmla="*/ 8 h 252"/>
                  <a:gd name="T10" fmla="*/ 4485 w 1120"/>
                  <a:gd name="T11" fmla="*/ 8 h 252"/>
                  <a:gd name="T12" fmla="*/ 4243 w 1120"/>
                  <a:gd name="T13" fmla="*/ 8 h 252"/>
                  <a:gd name="T14" fmla="*/ 3959 w 1120"/>
                  <a:gd name="T15" fmla="*/ 8 h 252"/>
                  <a:gd name="T16" fmla="*/ 3639 w 1120"/>
                  <a:gd name="T17" fmla="*/ 6 h 252"/>
                  <a:gd name="T18" fmla="*/ 3301 w 1120"/>
                  <a:gd name="T19" fmla="*/ 6 h 252"/>
                  <a:gd name="T20" fmla="*/ 2920 w 1120"/>
                  <a:gd name="T21" fmla="*/ 6 h 252"/>
                  <a:gd name="T22" fmla="*/ 2507 w 1120"/>
                  <a:gd name="T23" fmla="*/ 6 h 252"/>
                  <a:gd name="T24" fmla="*/ 2103 w 1120"/>
                  <a:gd name="T25" fmla="*/ 6 h 252"/>
                  <a:gd name="T26" fmla="*/ 1732 w 1120"/>
                  <a:gd name="T27" fmla="*/ 6 h 252"/>
                  <a:gd name="T28" fmla="*/ 1391 w 1120"/>
                  <a:gd name="T29" fmla="*/ 6 h 252"/>
                  <a:gd name="T30" fmla="*/ 1076 w 1120"/>
                  <a:gd name="T31" fmla="*/ 8 h 252"/>
                  <a:gd name="T32" fmla="*/ 807 w 1120"/>
                  <a:gd name="T33" fmla="*/ 8 h 252"/>
                  <a:gd name="T34" fmla="*/ 570 w 1120"/>
                  <a:gd name="T35" fmla="*/ 8 h 252"/>
                  <a:gd name="T36" fmla="*/ 367 w 1120"/>
                  <a:gd name="T37" fmla="*/ 8 h 252"/>
                  <a:gd name="T38" fmla="*/ 209 w 1120"/>
                  <a:gd name="T39" fmla="*/ 8 h 252"/>
                  <a:gd name="T40" fmla="*/ 88 w 1120"/>
                  <a:gd name="T41" fmla="*/ 8 h 252"/>
                  <a:gd name="T42" fmla="*/ 26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8 w 1120"/>
                  <a:gd name="T49" fmla="*/ 0 h 252"/>
                  <a:gd name="T50" fmla="*/ 5062 w 1120"/>
                  <a:gd name="T51" fmla="*/ 2 h 252"/>
                  <a:gd name="T52" fmla="*/ 5062 w 1120"/>
                  <a:gd name="T53" fmla="*/ 8 h 252"/>
                  <a:gd name="T54" fmla="*/ 5062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gray">
              <a:xfrm>
                <a:off x="3374" y="1824"/>
                <a:ext cx="1440" cy="480"/>
              </a:xfrm>
              <a:prstGeom prst="rect">
                <a:avLst/>
              </a:prstGeom>
              <a:gradFill rotWithShape="1">
                <a:gsLst>
                  <a:gs pos="0">
                    <a:srgbClr val="FFCC00">
                      <a:gamma/>
                      <a:tint val="30196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tint val="3019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Text</a:t>
                </a:r>
              </a:p>
            </p:txBody>
          </p:sp>
        </p:grpSp>
        <p:grpSp>
          <p:nvGrpSpPr>
            <p:cNvPr id="54" name="Group 31"/>
            <p:cNvGrpSpPr>
              <a:grpSpLocks/>
            </p:cNvGrpSpPr>
            <p:nvPr/>
          </p:nvGrpSpPr>
          <p:grpSpPr bwMode="auto">
            <a:xfrm>
              <a:off x="1890" y="912"/>
              <a:ext cx="1831" cy="558"/>
              <a:chOff x="1890" y="912"/>
              <a:chExt cx="1831" cy="558"/>
            </a:xfrm>
          </p:grpSpPr>
          <p:sp>
            <p:nvSpPr>
              <p:cNvPr id="64" name="Freeform 32"/>
              <p:cNvSpPr>
                <a:spLocks/>
              </p:cNvSpPr>
              <p:nvPr/>
            </p:nvSpPr>
            <p:spPr bwMode="gray">
              <a:xfrm>
                <a:off x="1998" y="1332"/>
                <a:ext cx="1615" cy="138"/>
              </a:xfrm>
              <a:custGeom>
                <a:avLst/>
                <a:gdLst>
                  <a:gd name="T0" fmla="*/ 90503 w 1120"/>
                  <a:gd name="T1" fmla="*/ 1 h 252"/>
                  <a:gd name="T2" fmla="*/ 90150 w 1120"/>
                  <a:gd name="T3" fmla="*/ 1 h 252"/>
                  <a:gd name="T4" fmla="*/ 88897 w 1120"/>
                  <a:gd name="T5" fmla="*/ 1 h 252"/>
                  <a:gd name="T6" fmla="*/ 86818 w 1120"/>
                  <a:gd name="T7" fmla="*/ 1 h 252"/>
                  <a:gd name="T8" fmla="*/ 83902 w 1120"/>
                  <a:gd name="T9" fmla="*/ 1 h 252"/>
                  <a:gd name="T10" fmla="*/ 80133 w 1120"/>
                  <a:gd name="T11" fmla="*/ 1 h 252"/>
                  <a:gd name="T12" fmla="*/ 75818 w 1120"/>
                  <a:gd name="T13" fmla="*/ 1 h 252"/>
                  <a:gd name="T14" fmla="*/ 70790 w 1120"/>
                  <a:gd name="T15" fmla="*/ 1 h 252"/>
                  <a:gd name="T16" fmla="*/ 65136 w 1120"/>
                  <a:gd name="T17" fmla="*/ 1 h 252"/>
                  <a:gd name="T18" fmla="*/ 58986 w 1120"/>
                  <a:gd name="T19" fmla="*/ 1 h 252"/>
                  <a:gd name="T20" fmla="*/ 52235 w 1120"/>
                  <a:gd name="T21" fmla="*/ 1 h 252"/>
                  <a:gd name="T22" fmla="*/ 44929 w 1120"/>
                  <a:gd name="T23" fmla="*/ 1 h 252"/>
                  <a:gd name="T24" fmla="*/ 37642 w 1120"/>
                  <a:gd name="T25" fmla="*/ 1 h 252"/>
                  <a:gd name="T26" fmla="*/ 31050 w 1120"/>
                  <a:gd name="T27" fmla="*/ 1 h 252"/>
                  <a:gd name="T28" fmla="*/ 24874 w 1120"/>
                  <a:gd name="T29" fmla="*/ 1 h 252"/>
                  <a:gd name="T30" fmla="*/ 19243 w 1120"/>
                  <a:gd name="T31" fmla="*/ 1 h 252"/>
                  <a:gd name="T32" fmla="*/ 14407 w 1120"/>
                  <a:gd name="T33" fmla="*/ 1 h 252"/>
                  <a:gd name="T34" fmla="*/ 10185 w 1120"/>
                  <a:gd name="T35" fmla="*/ 1 h 252"/>
                  <a:gd name="T36" fmla="*/ 6596 w 1120"/>
                  <a:gd name="T37" fmla="*/ 1 h 252"/>
                  <a:gd name="T38" fmla="*/ 3706 w 1120"/>
                  <a:gd name="T39" fmla="*/ 1 h 252"/>
                  <a:gd name="T40" fmla="*/ 1647 w 1120"/>
                  <a:gd name="T41" fmla="*/ 1 h 252"/>
                  <a:gd name="T42" fmla="*/ 508 w 1120"/>
                  <a:gd name="T43" fmla="*/ 1 h 252"/>
                  <a:gd name="T44" fmla="*/ 0 w 1120"/>
                  <a:gd name="T45" fmla="*/ 1 h 252"/>
                  <a:gd name="T46" fmla="*/ 0 w 1120"/>
                  <a:gd name="T47" fmla="*/ 1 h 252"/>
                  <a:gd name="T48" fmla="*/ 45262 w 1120"/>
                  <a:gd name="T49" fmla="*/ 0 h 252"/>
                  <a:gd name="T50" fmla="*/ 90503 w 1120"/>
                  <a:gd name="T51" fmla="*/ 1 h 252"/>
                  <a:gd name="T52" fmla="*/ 90503 w 1120"/>
                  <a:gd name="T53" fmla="*/ 1 h 252"/>
                  <a:gd name="T54" fmla="*/ 90503 w 1120"/>
                  <a:gd name="T55" fmla="*/ 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Rectangle 33"/>
              <p:cNvSpPr>
                <a:spLocks noChangeArrowheads="1"/>
              </p:cNvSpPr>
              <p:nvPr/>
            </p:nvSpPr>
            <p:spPr bwMode="gray">
              <a:xfrm>
                <a:off x="1890" y="912"/>
                <a:ext cx="1831" cy="495"/>
              </a:xfrm>
              <a:prstGeom prst="rect">
                <a:avLst/>
              </a:prstGeom>
              <a:gradFill rotWithShape="1">
                <a:gsLst>
                  <a:gs pos="0">
                    <a:srgbClr val="F7D6A1">
                      <a:gamma/>
                      <a:tint val="39216"/>
                      <a:invGamma/>
                    </a:srgbClr>
                  </a:gs>
                  <a:gs pos="50000">
                    <a:srgbClr val="F7D6A1"/>
                  </a:gs>
                  <a:gs pos="100000">
                    <a:srgbClr val="F7D6A1">
                      <a:gamma/>
                      <a:tint val="3921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Title</a:t>
                </a:r>
              </a:p>
            </p:txBody>
          </p:sp>
        </p:grpSp>
        <p:cxnSp>
          <p:nvCxnSpPr>
            <p:cNvPr id="55" name="AutoShape 34"/>
            <p:cNvCxnSpPr>
              <a:cxnSpLocks noChangeShapeType="1"/>
              <a:stCxn id="69" idx="2"/>
              <a:endCxn id="83" idx="0"/>
            </p:cNvCxnSpPr>
            <p:nvPr/>
          </p:nvCxnSpPr>
          <p:spPr bwMode="auto">
            <a:xfrm rot="5400000">
              <a:off x="797" y="2077"/>
              <a:ext cx="440" cy="7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AutoShape 35"/>
            <p:cNvCxnSpPr>
              <a:cxnSpLocks noChangeShapeType="1"/>
              <a:stCxn id="69" idx="2"/>
              <a:endCxn id="81" idx="0"/>
            </p:cNvCxnSpPr>
            <p:nvPr/>
          </p:nvCxnSpPr>
          <p:spPr bwMode="auto">
            <a:xfrm rot="5400000">
              <a:off x="1174" y="2454"/>
              <a:ext cx="440" cy="0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36"/>
            <p:cNvCxnSpPr>
              <a:cxnSpLocks noChangeShapeType="1"/>
              <a:stCxn id="69" idx="2"/>
              <a:endCxn id="79" idx="0"/>
            </p:cNvCxnSpPr>
            <p:nvPr/>
          </p:nvCxnSpPr>
          <p:spPr bwMode="auto">
            <a:xfrm rot="16200000" flipH="1">
              <a:off x="1551" y="2077"/>
              <a:ext cx="440" cy="7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AutoShape 37"/>
            <p:cNvCxnSpPr>
              <a:cxnSpLocks noChangeShapeType="1"/>
              <a:stCxn id="67" idx="2"/>
              <a:endCxn id="77" idx="0"/>
            </p:cNvCxnSpPr>
            <p:nvPr/>
          </p:nvCxnSpPr>
          <p:spPr bwMode="auto">
            <a:xfrm rot="5400000">
              <a:off x="3314" y="1876"/>
              <a:ext cx="440" cy="115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38"/>
            <p:cNvCxnSpPr>
              <a:cxnSpLocks noChangeShapeType="1"/>
              <a:stCxn id="67" idx="2"/>
              <a:endCxn id="75" idx="0"/>
            </p:cNvCxnSpPr>
            <p:nvPr/>
          </p:nvCxnSpPr>
          <p:spPr bwMode="auto">
            <a:xfrm rot="5400000">
              <a:off x="3691" y="2253"/>
              <a:ext cx="440" cy="4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AutoShape 39"/>
            <p:cNvCxnSpPr>
              <a:cxnSpLocks noChangeShapeType="1"/>
              <a:stCxn id="67" idx="2"/>
              <a:endCxn id="73" idx="0"/>
            </p:cNvCxnSpPr>
            <p:nvPr/>
          </p:nvCxnSpPr>
          <p:spPr bwMode="auto">
            <a:xfrm rot="16200000" flipH="1">
              <a:off x="4068" y="2277"/>
              <a:ext cx="440" cy="35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AutoShape 40"/>
            <p:cNvCxnSpPr>
              <a:cxnSpLocks noChangeShapeType="1"/>
              <a:stCxn id="67" idx="2"/>
              <a:endCxn id="71" idx="0"/>
            </p:cNvCxnSpPr>
            <p:nvPr/>
          </p:nvCxnSpPr>
          <p:spPr bwMode="auto">
            <a:xfrm rot="16200000" flipH="1">
              <a:off x="4445" y="1900"/>
              <a:ext cx="440" cy="110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AutoShape 41"/>
            <p:cNvCxnSpPr>
              <a:cxnSpLocks noChangeShapeType="1"/>
              <a:stCxn id="65" idx="2"/>
              <a:endCxn id="69" idx="0"/>
            </p:cNvCxnSpPr>
            <p:nvPr/>
          </p:nvCxnSpPr>
          <p:spPr bwMode="auto">
            <a:xfrm rot="5400000">
              <a:off x="1922" y="879"/>
              <a:ext cx="355" cy="1412"/>
            </a:xfrm>
            <a:prstGeom prst="bentConnector3">
              <a:avLst>
                <a:gd name="adj1" fmla="val 49861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AutoShape 42"/>
            <p:cNvCxnSpPr>
              <a:cxnSpLocks noChangeShapeType="1"/>
              <a:stCxn id="65" idx="2"/>
              <a:endCxn id="67" idx="0"/>
            </p:cNvCxnSpPr>
            <p:nvPr/>
          </p:nvCxnSpPr>
          <p:spPr bwMode="auto">
            <a:xfrm rot="16200000" flipH="1">
              <a:off x="3281" y="932"/>
              <a:ext cx="355" cy="1305"/>
            </a:xfrm>
            <a:prstGeom prst="bentConnector3">
              <a:avLst>
                <a:gd name="adj1" fmla="val 49861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22849</TotalTime>
  <Words>173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1302</cp:revision>
  <dcterms:created xsi:type="dcterms:W3CDTF">2009-02-11T05:37:22Z</dcterms:created>
  <dcterms:modified xsi:type="dcterms:W3CDTF">2016-01-28T01:53:02Z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