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6"/>
  </p:notesMasterIdLst>
  <p:handoutMasterIdLst>
    <p:handoutMasterId r:id="rId7"/>
  </p:handoutMasterIdLst>
  <p:sldIdLst>
    <p:sldId id="319" r:id="rId3"/>
    <p:sldId id="320" r:id="rId4"/>
    <p:sldId id="31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Freeform 3"/>
          <p:cNvSpPr>
            <a:spLocks/>
          </p:cNvSpPr>
          <p:nvPr/>
        </p:nvSpPr>
        <p:spPr bwMode="gray">
          <a:xfrm>
            <a:off x="1009650" y="4353967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91BF63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Freeform 4"/>
          <p:cNvSpPr>
            <a:spLocks/>
          </p:cNvSpPr>
          <p:nvPr/>
        </p:nvSpPr>
        <p:spPr bwMode="gray">
          <a:xfrm rot="10800000">
            <a:off x="3468688" y="1556792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91BF63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Rectangle 5"/>
          <p:cNvSpPr>
            <a:spLocks noChangeArrowheads="1"/>
          </p:cNvSpPr>
          <p:nvPr/>
        </p:nvSpPr>
        <p:spPr bwMode="gray">
          <a:xfrm>
            <a:off x="1143000" y="1699667"/>
            <a:ext cx="3200400" cy="3657600"/>
          </a:xfrm>
          <a:prstGeom prst="rect">
            <a:avLst/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</a:rPr>
              <a:t>Add Your Title here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ThemeGallery is a Design Digital Content &amp; Contents mall developed by Guild Design Inc.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3" name="Freeform 6"/>
          <p:cNvSpPr>
            <a:spLocks/>
          </p:cNvSpPr>
          <p:nvPr/>
        </p:nvSpPr>
        <p:spPr bwMode="gray">
          <a:xfrm>
            <a:off x="4724400" y="4353967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717EF5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Freeform 7"/>
          <p:cNvSpPr>
            <a:spLocks/>
          </p:cNvSpPr>
          <p:nvPr/>
        </p:nvSpPr>
        <p:spPr bwMode="gray">
          <a:xfrm rot="10800000">
            <a:off x="7183438" y="1556792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717EF5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Rectangle 8"/>
          <p:cNvSpPr>
            <a:spLocks noChangeArrowheads="1"/>
          </p:cNvSpPr>
          <p:nvPr/>
        </p:nvSpPr>
        <p:spPr bwMode="gray">
          <a:xfrm>
            <a:off x="4857750" y="1699667"/>
            <a:ext cx="3200400" cy="3657600"/>
          </a:xfrm>
          <a:prstGeom prst="rect">
            <a:avLst/>
          </a:prstGeom>
          <a:gradFill rotWithShape="1">
            <a:gsLst>
              <a:gs pos="0">
                <a:srgbClr val="343A71"/>
              </a:gs>
              <a:gs pos="50000">
                <a:srgbClr val="717EF5"/>
              </a:gs>
              <a:gs pos="100000">
                <a:srgbClr val="343A71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</a:rPr>
              <a:t>Add Your Title here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ThemeGallery is a Design Digital Content &amp; Contents mall developed by Guild Design Inc.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gray">
          <a:xfrm>
            <a:off x="762000" y="2350666"/>
            <a:ext cx="2297113" cy="3155950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762000" y="1772816"/>
            <a:ext cx="2438400" cy="4397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3424238" y="2350666"/>
            <a:ext cx="2295525" cy="3155950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6088063" y="2350666"/>
            <a:ext cx="2293937" cy="3155950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gray">
          <a:xfrm>
            <a:off x="1001713" y="1798216"/>
            <a:ext cx="174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Title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gray">
          <a:xfrm>
            <a:off x="838200" y="2611016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gray">
          <a:xfrm>
            <a:off x="3505200" y="2584029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gray">
          <a:xfrm>
            <a:off x="6172200" y="2552279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gray">
          <a:xfrm>
            <a:off x="3429000" y="1790279"/>
            <a:ext cx="2438400" cy="4397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63431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gray">
          <a:xfrm>
            <a:off x="3740150" y="1815679"/>
            <a:ext cx="1746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Title</a:t>
            </a: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gray">
          <a:xfrm>
            <a:off x="6096000" y="1772816"/>
            <a:ext cx="2438400" cy="4397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2334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gray">
          <a:xfrm>
            <a:off x="6407150" y="1798216"/>
            <a:ext cx="174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421389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23116</TotalTime>
  <Words>253</Words>
  <Application>Microsoft Office PowerPoint</Application>
  <PresentationFormat>全屏显示(4:3)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1137</cp:revision>
  <dcterms:created xsi:type="dcterms:W3CDTF">2009-02-11T05:37:22Z</dcterms:created>
  <dcterms:modified xsi:type="dcterms:W3CDTF">2016-01-25T09:11:03Z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