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1541217" y="1628800"/>
            <a:ext cx="5911103" cy="618324"/>
            <a:chOff x="1269" y="1296"/>
            <a:chExt cx="3193" cy="334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Text Box 5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31" name="Group 6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2" name="Group 7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4" name="Picture 8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5" name="Oval 9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925800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Oval 10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26100"/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37" name="Picture 11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3" name="Text Box 12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1</a:t>
                </a:r>
              </a:p>
            </p:txBody>
          </p:sp>
        </p:grpSp>
      </p:grpSp>
      <p:grpSp>
        <p:nvGrpSpPr>
          <p:cNvPr id="38" name="Group 13"/>
          <p:cNvGrpSpPr>
            <a:grpSpLocks/>
          </p:cNvGrpSpPr>
          <p:nvPr/>
        </p:nvGrpSpPr>
        <p:grpSpPr bwMode="auto">
          <a:xfrm>
            <a:off x="1539365" y="2517409"/>
            <a:ext cx="5912955" cy="640539"/>
            <a:chOff x="1268" y="1776"/>
            <a:chExt cx="3194" cy="346"/>
          </a:xfrm>
        </p:grpSpPr>
        <p:sp>
          <p:nvSpPr>
            <p:cNvPr id="39" name="AutoShape 14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 Box 15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41" name="Group 16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2" name="Group 17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4" name="Picture 18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" name="Oval 19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908D0F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Oval 20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09D11"/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47" name="Picture 21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3" name="Text Box 22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2</a:t>
                </a:r>
              </a:p>
            </p:txBody>
          </p:sp>
        </p:grpSp>
      </p:grpSp>
      <p:grpSp>
        <p:nvGrpSpPr>
          <p:cNvPr id="48" name="Group 23"/>
          <p:cNvGrpSpPr>
            <a:grpSpLocks/>
          </p:cNvGrpSpPr>
          <p:nvPr/>
        </p:nvGrpSpPr>
        <p:grpSpPr bwMode="auto">
          <a:xfrm>
            <a:off x="1543068" y="3389358"/>
            <a:ext cx="5909252" cy="638687"/>
            <a:chOff x="1270" y="2247"/>
            <a:chExt cx="3192" cy="345"/>
          </a:xfrm>
        </p:grpSpPr>
        <p:sp>
          <p:nvSpPr>
            <p:cNvPr id="49" name="AutoShape 24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Text Box 25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51" name="Group 26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2" name="Text Box 27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3</a:t>
                </a:r>
              </a:p>
            </p:txBody>
          </p:sp>
          <p:grpSp>
            <p:nvGrpSpPr>
              <p:cNvPr id="53" name="Group 28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5" name="Picture 29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6" name="Oval 30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098340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Oval 31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A9147"/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58" name="Picture 32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54" name="Text Box 33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3</a:t>
                </a:r>
              </a:p>
            </p:txBody>
          </p:sp>
        </p:grpSp>
      </p:grpSp>
      <p:grpSp>
        <p:nvGrpSpPr>
          <p:cNvPr id="59" name="Group 34"/>
          <p:cNvGrpSpPr>
            <a:grpSpLocks/>
          </p:cNvGrpSpPr>
          <p:nvPr/>
        </p:nvGrpSpPr>
        <p:grpSpPr bwMode="auto">
          <a:xfrm>
            <a:off x="1539365" y="4277967"/>
            <a:ext cx="5912955" cy="638687"/>
            <a:chOff x="1268" y="2727"/>
            <a:chExt cx="3194" cy="345"/>
          </a:xfrm>
        </p:grpSpPr>
        <p:sp>
          <p:nvSpPr>
            <p:cNvPr id="60" name="AutoShape 35"/>
            <p:cNvSpPr>
              <a:spLocks noChangeArrowheads="1"/>
            </p:cNvSpPr>
            <p:nvPr/>
          </p:nvSpPr>
          <p:spPr bwMode="gray">
            <a:xfrm>
              <a:off x="1422" y="272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Text Box 36"/>
            <p:cNvSpPr txBox="1">
              <a:spLocks noChangeArrowheads="1"/>
            </p:cNvSpPr>
            <p:nvPr/>
          </p:nvSpPr>
          <p:spPr bwMode="gray">
            <a:xfrm>
              <a:off x="1525" y="277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62" name="Group 3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63" name="Text Box 3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4</a:t>
                </a:r>
              </a:p>
            </p:txBody>
          </p:sp>
          <p:grpSp>
            <p:nvGrpSpPr>
              <p:cNvPr id="64" name="Group 3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66" name="Picture 4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7" name="Oval 4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74318F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Oval 4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369E"/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69" name="Picture 4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65" name="Text Box 4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4</a:t>
                </a:r>
              </a:p>
            </p:txBody>
          </p:sp>
        </p:grpSp>
      </p:grpSp>
      <p:grpSp>
        <p:nvGrpSpPr>
          <p:cNvPr id="70" name="Group 45"/>
          <p:cNvGrpSpPr>
            <a:grpSpLocks/>
          </p:cNvGrpSpPr>
          <p:nvPr/>
        </p:nvGrpSpPr>
        <p:grpSpPr bwMode="auto">
          <a:xfrm>
            <a:off x="1539365" y="5166577"/>
            <a:ext cx="5905550" cy="638687"/>
            <a:chOff x="1268" y="3207"/>
            <a:chExt cx="3190" cy="345"/>
          </a:xfrm>
        </p:grpSpPr>
        <p:sp>
          <p:nvSpPr>
            <p:cNvPr id="71" name="AutoShape 46"/>
            <p:cNvSpPr>
              <a:spLocks noChangeArrowheads="1"/>
            </p:cNvSpPr>
            <p:nvPr/>
          </p:nvSpPr>
          <p:spPr bwMode="gray">
            <a:xfrm>
              <a:off x="1418" y="320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Text Box 47"/>
            <p:cNvSpPr txBox="1">
              <a:spLocks noChangeArrowheads="1"/>
            </p:cNvSpPr>
            <p:nvPr/>
          </p:nvSpPr>
          <p:spPr bwMode="gray">
            <a:xfrm>
              <a:off x="1521" y="325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73" name="Group 48"/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</p:grpSpPr>
          <p:grpSp>
            <p:nvGrpSpPr>
              <p:cNvPr id="74" name="Group 49"/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</p:grpSpPr>
            <p:pic>
              <p:nvPicPr>
                <p:cNvPr id="76" name="Picture 5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7" name="Oval 5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2C5782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Oval 5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316190"/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79" name="Picture 5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5" name="Text Box 54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23115</TotalTime>
  <Words>188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1136</cp:revision>
  <dcterms:created xsi:type="dcterms:W3CDTF">2009-02-11T05:37:22Z</dcterms:created>
  <dcterms:modified xsi:type="dcterms:W3CDTF">2016-01-25T08:34:08Z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