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75656" y="1751054"/>
            <a:ext cx="6208472" cy="3982202"/>
            <a:chOff x="2133600" y="2209800"/>
            <a:chExt cx="5029200" cy="3225800"/>
          </a:xfrm>
        </p:grpSpPr>
        <p:grpSp>
          <p:nvGrpSpPr>
            <p:cNvPr id="12" name="Group 3"/>
            <p:cNvGrpSpPr>
              <a:grpSpLocks/>
            </p:cNvGrpSpPr>
            <p:nvPr/>
          </p:nvGrpSpPr>
          <p:grpSpPr bwMode="auto">
            <a:xfrm>
              <a:off x="2133600" y="2209800"/>
              <a:ext cx="5029200" cy="711200"/>
              <a:chOff x="1344" y="1680"/>
              <a:chExt cx="2928" cy="448"/>
            </a:xfrm>
          </p:grpSpPr>
          <p:sp>
            <p:nvSpPr>
              <p:cNvPr id="13" name="Freeform 4"/>
              <p:cNvSpPr>
                <a:spLocks/>
              </p:cNvSpPr>
              <p:nvPr/>
            </p:nvSpPr>
            <p:spPr bwMode="gray">
              <a:xfrm>
                <a:off x="1440" y="1938"/>
                <a:ext cx="2736" cy="190"/>
              </a:xfrm>
              <a:custGeom>
                <a:avLst/>
                <a:gdLst>
                  <a:gd name="T0" fmla="*/ 50584104 w 1120"/>
                  <a:gd name="T1" fmla="*/ 8 h 252"/>
                  <a:gd name="T2" fmla="*/ 50395124 w 1120"/>
                  <a:gd name="T3" fmla="*/ 8 h 252"/>
                  <a:gd name="T4" fmla="*/ 49676260 w 1120"/>
                  <a:gd name="T5" fmla="*/ 8 h 252"/>
                  <a:gd name="T6" fmla="*/ 48512288 w 1120"/>
                  <a:gd name="T7" fmla="*/ 8 h 252"/>
                  <a:gd name="T8" fmla="*/ 46882766 w 1120"/>
                  <a:gd name="T9" fmla="*/ 8 h 252"/>
                  <a:gd name="T10" fmla="*/ 44793518 w 1120"/>
                  <a:gd name="T11" fmla="*/ 8 h 252"/>
                  <a:gd name="T12" fmla="*/ 42358753 w 1120"/>
                  <a:gd name="T13" fmla="*/ 8 h 252"/>
                  <a:gd name="T14" fmla="*/ 39564839 w 1120"/>
                  <a:gd name="T15" fmla="*/ 8 h 252"/>
                  <a:gd name="T16" fmla="*/ 36402181 w 1120"/>
                  <a:gd name="T17" fmla="*/ 6 h 252"/>
                  <a:gd name="T18" fmla="*/ 32965356 w 1120"/>
                  <a:gd name="T19" fmla="*/ 6 h 252"/>
                  <a:gd name="T20" fmla="*/ 29173125 w 1120"/>
                  <a:gd name="T21" fmla="*/ 6 h 252"/>
                  <a:gd name="T22" fmla="*/ 25102584 w 1120"/>
                  <a:gd name="T23" fmla="*/ 6 h 252"/>
                  <a:gd name="T24" fmla="*/ 21038219 w 1120"/>
                  <a:gd name="T25" fmla="*/ 6 h 252"/>
                  <a:gd name="T26" fmla="*/ 17339847 w 1120"/>
                  <a:gd name="T27" fmla="*/ 6 h 252"/>
                  <a:gd name="T28" fmla="*/ 13904175 w 1120"/>
                  <a:gd name="T29" fmla="*/ 6 h 252"/>
                  <a:gd name="T30" fmla="*/ 10737940 w 1120"/>
                  <a:gd name="T31" fmla="*/ 8 h 252"/>
                  <a:gd name="T32" fmla="*/ 8045134 w 1120"/>
                  <a:gd name="T33" fmla="*/ 8 h 252"/>
                  <a:gd name="T34" fmla="*/ 5691769 w 1120"/>
                  <a:gd name="T35" fmla="*/ 8 h 252"/>
                  <a:gd name="T36" fmla="*/ 3702047 w 1120"/>
                  <a:gd name="T37" fmla="*/ 8 h 252"/>
                  <a:gd name="T38" fmla="*/ 2072446 w 1120"/>
                  <a:gd name="T39" fmla="*/ 8 h 252"/>
                  <a:gd name="T40" fmla="*/ 908059 w 1120"/>
                  <a:gd name="T41" fmla="*/ 8 h 252"/>
                  <a:gd name="T42" fmla="*/ 278803 w 1120"/>
                  <a:gd name="T43" fmla="*/ 8 h 252"/>
                  <a:gd name="T44" fmla="*/ 0 w 1120"/>
                  <a:gd name="T45" fmla="*/ 8 h 252"/>
                  <a:gd name="T46" fmla="*/ 0 w 1120"/>
                  <a:gd name="T47" fmla="*/ 2 h 252"/>
                  <a:gd name="T48" fmla="*/ 25291544 w 1120"/>
                  <a:gd name="T49" fmla="*/ 0 h 252"/>
                  <a:gd name="T50" fmla="*/ 50584104 w 1120"/>
                  <a:gd name="T51" fmla="*/ 2 h 252"/>
                  <a:gd name="T52" fmla="*/ 50584104 w 1120"/>
                  <a:gd name="T53" fmla="*/ 8 h 252"/>
                  <a:gd name="T54" fmla="*/ 50584104 w 1120"/>
                  <a:gd name="T55" fmla="*/ 8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Rectangle 5"/>
              <p:cNvSpPr>
                <a:spLocks noChangeArrowheads="1"/>
              </p:cNvSpPr>
              <p:nvPr/>
            </p:nvSpPr>
            <p:spPr bwMode="gray">
              <a:xfrm>
                <a:off x="1344" y="1680"/>
                <a:ext cx="2928" cy="393"/>
              </a:xfrm>
              <a:prstGeom prst="rect">
                <a:avLst/>
              </a:prstGeom>
              <a:gradFill rotWithShape="1">
                <a:gsLst>
                  <a:gs pos="0">
                    <a:srgbClr val="CAF8EB"/>
                  </a:gs>
                  <a:gs pos="100000">
                    <a:srgbClr val="6EECC8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5" name="Text Box 6"/>
            <p:cNvSpPr txBox="1">
              <a:spLocks noChangeArrowheads="1"/>
            </p:cNvSpPr>
            <p:nvPr/>
          </p:nvSpPr>
          <p:spPr bwMode="auto">
            <a:xfrm>
              <a:off x="3167063" y="2286000"/>
              <a:ext cx="2270072" cy="373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i="0" u="none" strike="noStrike" kern="0" cap="none" spc="0" normalizeH="0" baseline="0" noProof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1. Click to add Title</a:t>
              </a:r>
            </a:p>
          </p:txBody>
        </p:sp>
        <p:grpSp>
          <p:nvGrpSpPr>
            <p:cNvPr id="16" name="Group 7"/>
            <p:cNvGrpSpPr>
              <a:grpSpLocks/>
            </p:cNvGrpSpPr>
            <p:nvPr/>
          </p:nvGrpSpPr>
          <p:grpSpPr bwMode="auto">
            <a:xfrm>
              <a:off x="2133600" y="3048000"/>
              <a:ext cx="5029200" cy="711200"/>
              <a:chOff x="1344" y="1680"/>
              <a:chExt cx="2928" cy="448"/>
            </a:xfrm>
          </p:grpSpPr>
          <p:sp>
            <p:nvSpPr>
              <p:cNvPr id="17" name="Freeform 8"/>
              <p:cNvSpPr>
                <a:spLocks/>
              </p:cNvSpPr>
              <p:nvPr/>
            </p:nvSpPr>
            <p:spPr bwMode="gray">
              <a:xfrm>
                <a:off x="1440" y="1938"/>
                <a:ext cx="2736" cy="190"/>
              </a:xfrm>
              <a:custGeom>
                <a:avLst/>
                <a:gdLst>
                  <a:gd name="T0" fmla="*/ 50584104 w 1120"/>
                  <a:gd name="T1" fmla="*/ 8 h 252"/>
                  <a:gd name="T2" fmla="*/ 50395124 w 1120"/>
                  <a:gd name="T3" fmla="*/ 8 h 252"/>
                  <a:gd name="T4" fmla="*/ 49676260 w 1120"/>
                  <a:gd name="T5" fmla="*/ 8 h 252"/>
                  <a:gd name="T6" fmla="*/ 48512288 w 1120"/>
                  <a:gd name="T7" fmla="*/ 8 h 252"/>
                  <a:gd name="T8" fmla="*/ 46882766 w 1120"/>
                  <a:gd name="T9" fmla="*/ 8 h 252"/>
                  <a:gd name="T10" fmla="*/ 44793518 w 1120"/>
                  <a:gd name="T11" fmla="*/ 8 h 252"/>
                  <a:gd name="T12" fmla="*/ 42358753 w 1120"/>
                  <a:gd name="T13" fmla="*/ 8 h 252"/>
                  <a:gd name="T14" fmla="*/ 39564839 w 1120"/>
                  <a:gd name="T15" fmla="*/ 8 h 252"/>
                  <a:gd name="T16" fmla="*/ 36402181 w 1120"/>
                  <a:gd name="T17" fmla="*/ 6 h 252"/>
                  <a:gd name="T18" fmla="*/ 32965356 w 1120"/>
                  <a:gd name="T19" fmla="*/ 6 h 252"/>
                  <a:gd name="T20" fmla="*/ 29173125 w 1120"/>
                  <a:gd name="T21" fmla="*/ 6 h 252"/>
                  <a:gd name="T22" fmla="*/ 25102584 w 1120"/>
                  <a:gd name="T23" fmla="*/ 6 h 252"/>
                  <a:gd name="T24" fmla="*/ 21038219 w 1120"/>
                  <a:gd name="T25" fmla="*/ 6 h 252"/>
                  <a:gd name="T26" fmla="*/ 17339847 w 1120"/>
                  <a:gd name="T27" fmla="*/ 6 h 252"/>
                  <a:gd name="T28" fmla="*/ 13904175 w 1120"/>
                  <a:gd name="T29" fmla="*/ 6 h 252"/>
                  <a:gd name="T30" fmla="*/ 10737940 w 1120"/>
                  <a:gd name="T31" fmla="*/ 8 h 252"/>
                  <a:gd name="T32" fmla="*/ 8045134 w 1120"/>
                  <a:gd name="T33" fmla="*/ 8 h 252"/>
                  <a:gd name="T34" fmla="*/ 5691769 w 1120"/>
                  <a:gd name="T35" fmla="*/ 8 h 252"/>
                  <a:gd name="T36" fmla="*/ 3702047 w 1120"/>
                  <a:gd name="T37" fmla="*/ 8 h 252"/>
                  <a:gd name="T38" fmla="*/ 2072446 w 1120"/>
                  <a:gd name="T39" fmla="*/ 8 h 252"/>
                  <a:gd name="T40" fmla="*/ 908059 w 1120"/>
                  <a:gd name="T41" fmla="*/ 8 h 252"/>
                  <a:gd name="T42" fmla="*/ 278803 w 1120"/>
                  <a:gd name="T43" fmla="*/ 8 h 252"/>
                  <a:gd name="T44" fmla="*/ 0 w 1120"/>
                  <a:gd name="T45" fmla="*/ 8 h 252"/>
                  <a:gd name="T46" fmla="*/ 0 w 1120"/>
                  <a:gd name="T47" fmla="*/ 2 h 252"/>
                  <a:gd name="T48" fmla="*/ 25291544 w 1120"/>
                  <a:gd name="T49" fmla="*/ 0 h 252"/>
                  <a:gd name="T50" fmla="*/ 50584104 w 1120"/>
                  <a:gd name="T51" fmla="*/ 2 h 252"/>
                  <a:gd name="T52" fmla="*/ 50584104 w 1120"/>
                  <a:gd name="T53" fmla="*/ 8 h 252"/>
                  <a:gd name="T54" fmla="*/ 50584104 w 1120"/>
                  <a:gd name="T55" fmla="*/ 8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Rectangle 9"/>
              <p:cNvSpPr>
                <a:spLocks noChangeArrowheads="1"/>
              </p:cNvSpPr>
              <p:nvPr/>
            </p:nvSpPr>
            <p:spPr bwMode="gray">
              <a:xfrm>
                <a:off x="1344" y="1680"/>
                <a:ext cx="2928" cy="393"/>
              </a:xfrm>
              <a:prstGeom prst="rect">
                <a:avLst/>
              </a:prstGeom>
              <a:gradFill rotWithShape="1">
                <a:gsLst>
                  <a:gs pos="0">
                    <a:srgbClr val="F6E1BD"/>
                  </a:gs>
                  <a:gs pos="100000">
                    <a:srgbClr val="EAB764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9" name="Text Box 10"/>
            <p:cNvSpPr txBox="1">
              <a:spLocks noChangeArrowheads="1"/>
            </p:cNvSpPr>
            <p:nvPr/>
          </p:nvSpPr>
          <p:spPr bwMode="auto">
            <a:xfrm>
              <a:off x="3167063" y="3124200"/>
              <a:ext cx="2270072" cy="373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i="0" u="none" strike="noStrike" kern="0" cap="none" spc="0" normalizeH="0" baseline="0" noProof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2. Click to add Title</a:t>
              </a:r>
            </a:p>
          </p:txBody>
        </p:sp>
        <p:grpSp>
          <p:nvGrpSpPr>
            <p:cNvPr id="20" name="Group 11"/>
            <p:cNvGrpSpPr>
              <a:grpSpLocks/>
            </p:cNvGrpSpPr>
            <p:nvPr/>
          </p:nvGrpSpPr>
          <p:grpSpPr bwMode="auto">
            <a:xfrm>
              <a:off x="2133600" y="3886200"/>
              <a:ext cx="5029200" cy="711200"/>
              <a:chOff x="1344" y="1680"/>
              <a:chExt cx="2928" cy="448"/>
            </a:xfrm>
          </p:grpSpPr>
          <p:sp>
            <p:nvSpPr>
              <p:cNvPr id="21" name="Freeform 12"/>
              <p:cNvSpPr>
                <a:spLocks/>
              </p:cNvSpPr>
              <p:nvPr/>
            </p:nvSpPr>
            <p:spPr bwMode="gray">
              <a:xfrm>
                <a:off x="1440" y="1938"/>
                <a:ext cx="2736" cy="190"/>
              </a:xfrm>
              <a:custGeom>
                <a:avLst/>
                <a:gdLst>
                  <a:gd name="T0" fmla="*/ 50584104 w 1120"/>
                  <a:gd name="T1" fmla="*/ 8 h 252"/>
                  <a:gd name="T2" fmla="*/ 50395124 w 1120"/>
                  <a:gd name="T3" fmla="*/ 8 h 252"/>
                  <a:gd name="T4" fmla="*/ 49676260 w 1120"/>
                  <a:gd name="T5" fmla="*/ 8 h 252"/>
                  <a:gd name="T6" fmla="*/ 48512288 w 1120"/>
                  <a:gd name="T7" fmla="*/ 8 h 252"/>
                  <a:gd name="T8" fmla="*/ 46882766 w 1120"/>
                  <a:gd name="T9" fmla="*/ 8 h 252"/>
                  <a:gd name="T10" fmla="*/ 44793518 w 1120"/>
                  <a:gd name="T11" fmla="*/ 8 h 252"/>
                  <a:gd name="T12" fmla="*/ 42358753 w 1120"/>
                  <a:gd name="T13" fmla="*/ 8 h 252"/>
                  <a:gd name="T14" fmla="*/ 39564839 w 1120"/>
                  <a:gd name="T15" fmla="*/ 8 h 252"/>
                  <a:gd name="T16" fmla="*/ 36402181 w 1120"/>
                  <a:gd name="T17" fmla="*/ 6 h 252"/>
                  <a:gd name="T18" fmla="*/ 32965356 w 1120"/>
                  <a:gd name="T19" fmla="*/ 6 h 252"/>
                  <a:gd name="T20" fmla="*/ 29173125 w 1120"/>
                  <a:gd name="T21" fmla="*/ 6 h 252"/>
                  <a:gd name="T22" fmla="*/ 25102584 w 1120"/>
                  <a:gd name="T23" fmla="*/ 6 h 252"/>
                  <a:gd name="T24" fmla="*/ 21038219 w 1120"/>
                  <a:gd name="T25" fmla="*/ 6 h 252"/>
                  <a:gd name="T26" fmla="*/ 17339847 w 1120"/>
                  <a:gd name="T27" fmla="*/ 6 h 252"/>
                  <a:gd name="T28" fmla="*/ 13904175 w 1120"/>
                  <a:gd name="T29" fmla="*/ 6 h 252"/>
                  <a:gd name="T30" fmla="*/ 10737940 w 1120"/>
                  <a:gd name="T31" fmla="*/ 8 h 252"/>
                  <a:gd name="T32" fmla="*/ 8045134 w 1120"/>
                  <a:gd name="T33" fmla="*/ 8 h 252"/>
                  <a:gd name="T34" fmla="*/ 5691769 w 1120"/>
                  <a:gd name="T35" fmla="*/ 8 h 252"/>
                  <a:gd name="T36" fmla="*/ 3702047 w 1120"/>
                  <a:gd name="T37" fmla="*/ 8 h 252"/>
                  <a:gd name="T38" fmla="*/ 2072446 w 1120"/>
                  <a:gd name="T39" fmla="*/ 8 h 252"/>
                  <a:gd name="T40" fmla="*/ 908059 w 1120"/>
                  <a:gd name="T41" fmla="*/ 8 h 252"/>
                  <a:gd name="T42" fmla="*/ 278803 w 1120"/>
                  <a:gd name="T43" fmla="*/ 8 h 252"/>
                  <a:gd name="T44" fmla="*/ 0 w 1120"/>
                  <a:gd name="T45" fmla="*/ 8 h 252"/>
                  <a:gd name="T46" fmla="*/ 0 w 1120"/>
                  <a:gd name="T47" fmla="*/ 2 h 252"/>
                  <a:gd name="T48" fmla="*/ 25291544 w 1120"/>
                  <a:gd name="T49" fmla="*/ 0 h 252"/>
                  <a:gd name="T50" fmla="*/ 50584104 w 1120"/>
                  <a:gd name="T51" fmla="*/ 2 h 252"/>
                  <a:gd name="T52" fmla="*/ 50584104 w 1120"/>
                  <a:gd name="T53" fmla="*/ 8 h 252"/>
                  <a:gd name="T54" fmla="*/ 50584104 w 1120"/>
                  <a:gd name="T55" fmla="*/ 8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Rectangle 13"/>
              <p:cNvSpPr>
                <a:spLocks noChangeArrowheads="1"/>
              </p:cNvSpPr>
              <p:nvPr/>
            </p:nvSpPr>
            <p:spPr bwMode="gray">
              <a:xfrm>
                <a:off x="1344" y="1680"/>
                <a:ext cx="2928" cy="393"/>
              </a:xfrm>
              <a:prstGeom prst="rect">
                <a:avLst/>
              </a:prstGeom>
              <a:gradFill rotWithShape="1">
                <a:gsLst>
                  <a:gs pos="0">
                    <a:srgbClr val="FCF8E2"/>
                  </a:gs>
                  <a:gs pos="100000">
                    <a:srgbClr val="F2DE78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3" name="Text Box 14"/>
            <p:cNvSpPr txBox="1">
              <a:spLocks noChangeArrowheads="1"/>
            </p:cNvSpPr>
            <p:nvPr/>
          </p:nvSpPr>
          <p:spPr bwMode="auto">
            <a:xfrm>
              <a:off x="3167063" y="3962400"/>
              <a:ext cx="2270072" cy="373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i="0" u="none" strike="noStrike" kern="0" cap="none" spc="0" normalizeH="0" baseline="0" noProof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3. Click to add Title</a:t>
              </a:r>
            </a:p>
          </p:txBody>
        </p:sp>
        <p:grpSp>
          <p:nvGrpSpPr>
            <p:cNvPr id="24" name="Group 15"/>
            <p:cNvGrpSpPr>
              <a:grpSpLocks/>
            </p:cNvGrpSpPr>
            <p:nvPr/>
          </p:nvGrpSpPr>
          <p:grpSpPr bwMode="auto">
            <a:xfrm>
              <a:off x="2133600" y="4724400"/>
              <a:ext cx="5029200" cy="711200"/>
              <a:chOff x="1344" y="1680"/>
              <a:chExt cx="2928" cy="448"/>
            </a:xfrm>
          </p:grpSpPr>
          <p:sp>
            <p:nvSpPr>
              <p:cNvPr id="25" name="Freeform 16"/>
              <p:cNvSpPr>
                <a:spLocks/>
              </p:cNvSpPr>
              <p:nvPr/>
            </p:nvSpPr>
            <p:spPr bwMode="gray">
              <a:xfrm>
                <a:off x="1440" y="1938"/>
                <a:ext cx="2736" cy="190"/>
              </a:xfrm>
              <a:custGeom>
                <a:avLst/>
                <a:gdLst>
                  <a:gd name="T0" fmla="*/ 50584104 w 1120"/>
                  <a:gd name="T1" fmla="*/ 8 h 252"/>
                  <a:gd name="T2" fmla="*/ 50395124 w 1120"/>
                  <a:gd name="T3" fmla="*/ 8 h 252"/>
                  <a:gd name="T4" fmla="*/ 49676260 w 1120"/>
                  <a:gd name="T5" fmla="*/ 8 h 252"/>
                  <a:gd name="T6" fmla="*/ 48512288 w 1120"/>
                  <a:gd name="T7" fmla="*/ 8 h 252"/>
                  <a:gd name="T8" fmla="*/ 46882766 w 1120"/>
                  <a:gd name="T9" fmla="*/ 8 h 252"/>
                  <a:gd name="T10" fmla="*/ 44793518 w 1120"/>
                  <a:gd name="T11" fmla="*/ 8 h 252"/>
                  <a:gd name="T12" fmla="*/ 42358753 w 1120"/>
                  <a:gd name="T13" fmla="*/ 8 h 252"/>
                  <a:gd name="T14" fmla="*/ 39564839 w 1120"/>
                  <a:gd name="T15" fmla="*/ 8 h 252"/>
                  <a:gd name="T16" fmla="*/ 36402181 w 1120"/>
                  <a:gd name="T17" fmla="*/ 6 h 252"/>
                  <a:gd name="T18" fmla="*/ 32965356 w 1120"/>
                  <a:gd name="T19" fmla="*/ 6 h 252"/>
                  <a:gd name="T20" fmla="*/ 29173125 w 1120"/>
                  <a:gd name="T21" fmla="*/ 6 h 252"/>
                  <a:gd name="T22" fmla="*/ 25102584 w 1120"/>
                  <a:gd name="T23" fmla="*/ 6 h 252"/>
                  <a:gd name="T24" fmla="*/ 21038219 w 1120"/>
                  <a:gd name="T25" fmla="*/ 6 h 252"/>
                  <a:gd name="T26" fmla="*/ 17339847 w 1120"/>
                  <a:gd name="T27" fmla="*/ 6 h 252"/>
                  <a:gd name="T28" fmla="*/ 13904175 w 1120"/>
                  <a:gd name="T29" fmla="*/ 6 h 252"/>
                  <a:gd name="T30" fmla="*/ 10737940 w 1120"/>
                  <a:gd name="T31" fmla="*/ 8 h 252"/>
                  <a:gd name="T32" fmla="*/ 8045134 w 1120"/>
                  <a:gd name="T33" fmla="*/ 8 h 252"/>
                  <a:gd name="T34" fmla="*/ 5691769 w 1120"/>
                  <a:gd name="T35" fmla="*/ 8 h 252"/>
                  <a:gd name="T36" fmla="*/ 3702047 w 1120"/>
                  <a:gd name="T37" fmla="*/ 8 h 252"/>
                  <a:gd name="T38" fmla="*/ 2072446 w 1120"/>
                  <a:gd name="T39" fmla="*/ 8 h 252"/>
                  <a:gd name="T40" fmla="*/ 908059 w 1120"/>
                  <a:gd name="T41" fmla="*/ 8 h 252"/>
                  <a:gd name="T42" fmla="*/ 278803 w 1120"/>
                  <a:gd name="T43" fmla="*/ 8 h 252"/>
                  <a:gd name="T44" fmla="*/ 0 w 1120"/>
                  <a:gd name="T45" fmla="*/ 8 h 252"/>
                  <a:gd name="T46" fmla="*/ 0 w 1120"/>
                  <a:gd name="T47" fmla="*/ 2 h 252"/>
                  <a:gd name="T48" fmla="*/ 25291544 w 1120"/>
                  <a:gd name="T49" fmla="*/ 0 h 252"/>
                  <a:gd name="T50" fmla="*/ 50584104 w 1120"/>
                  <a:gd name="T51" fmla="*/ 2 h 252"/>
                  <a:gd name="T52" fmla="*/ 50584104 w 1120"/>
                  <a:gd name="T53" fmla="*/ 8 h 252"/>
                  <a:gd name="T54" fmla="*/ 50584104 w 1120"/>
                  <a:gd name="T55" fmla="*/ 8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Rectangle 17"/>
              <p:cNvSpPr>
                <a:spLocks noChangeArrowheads="1"/>
              </p:cNvSpPr>
              <p:nvPr/>
            </p:nvSpPr>
            <p:spPr bwMode="gray">
              <a:xfrm>
                <a:off x="1344" y="1680"/>
                <a:ext cx="2928" cy="393"/>
              </a:xfrm>
              <a:prstGeom prst="rect">
                <a:avLst/>
              </a:prstGeom>
              <a:gradFill rotWithShape="1">
                <a:gsLst>
                  <a:gs pos="0">
                    <a:srgbClr val="CDD6FE"/>
                  </a:gs>
                  <a:gs pos="100000">
                    <a:srgbClr val="9EB0FE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7" name="Text Box 18"/>
            <p:cNvSpPr txBox="1">
              <a:spLocks noChangeArrowheads="1"/>
            </p:cNvSpPr>
            <p:nvPr/>
          </p:nvSpPr>
          <p:spPr bwMode="auto">
            <a:xfrm>
              <a:off x="3167063" y="4800600"/>
              <a:ext cx="2270072" cy="373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i="0" u="none" strike="noStrike" kern="0" cap="none" spc="0" normalizeH="0" baseline="0" noProof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4. Click to add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23106</TotalTime>
  <Words>185</Words>
  <Application>Microsoft Office PowerPoint</Application>
  <PresentationFormat>全屏显示(4:3)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1134</cp:revision>
  <dcterms:created xsi:type="dcterms:W3CDTF">2009-02-11T05:37:22Z</dcterms:created>
  <dcterms:modified xsi:type="dcterms:W3CDTF">2016-01-25T08:20:12Z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